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0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1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22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23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24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25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6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27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28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32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33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34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35.xml" ContentType="application/vnd.openxmlformats-officedocument.presentationml.notesSl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36.xml" ContentType="application/vnd.openxmlformats-officedocument.presentationml.notesSl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37.xml" ContentType="application/vnd.openxmlformats-officedocument.presentationml.notesSl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notesSlides/notesSlide38.xml" ContentType="application/vnd.openxmlformats-officedocument.presentationml.notesSl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notesSlides/notesSlide39.xml" ContentType="application/vnd.openxmlformats-officedocument.presentationml.notesSlid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notesSlides/notesSlide40.xml" ContentType="application/vnd.openxmlformats-officedocument.presentationml.notesSlid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notesSlides/notesSlide41.xml" ContentType="application/vnd.openxmlformats-officedocument.presentationml.notesSlid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notesSlides/notesSlide42.xml" ContentType="application/vnd.openxmlformats-officedocument.presentationml.notesSlid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notesSlides/notesSlide48.xml" ContentType="application/vnd.openxmlformats-officedocument.presentationml.notesSlid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notesSlides/notesSlide49.xml" ContentType="application/vnd.openxmlformats-officedocument.presentationml.notesSlid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notesSlides/notesSlide50.xml" ContentType="application/vnd.openxmlformats-officedocument.presentationml.notesSlid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notesSlides/notesSlide51.xml" ContentType="application/vnd.openxmlformats-officedocument.presentationml.notesSlid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notesSlides/notesSlide52.xml" ContentType="application/vnd.openxmlformats-officedocument.presentationml.notesSlide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charts/chart3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notesSlides/notesSlide53.xml" ContentType="application/vnd.openxmlformats-officedocument.presentationml.notesSlide+xml"/>
  <Override PartName="/ppt/charts/chart4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41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charts/chart42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notesSlides/notesSlide59.xml" ContentType="application/vnd.openxmlformats-officedocument.presentationml.notesSlide+xml"/>
  <Override PartName="/ppt/charts/chart43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notesSlides/notesSlide60.xml" ContentType="application/vnd.openxmlformats-officedocument.presentationml.notesSlide+xml"/>
  <Override PartName="/ppt/charts/chart44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notesSlides/notesSlide61.xml" ContentType="application/vnd.openxmlformats-officedocument.presentationml.notesSlide+xml"/>
  <Override PartName="/ppt/charts/chart45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notesSlides/notesSlide62.xml" ContentType="application/vnd.openxmlformats-officedocument.presentationml.notesSlide+xml"/>
  <Override PartName="/ppt/charts/chart46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charts/chart47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notesSlides/notesSlide65.xml" ContentType="application/vnd.openxmlformats-officedocument.presentationml.notesSlide+xml"/>
  <Override PartName="/ppt/charts/chart48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notesSlides/notesSlide66.xml" ContentType="application/vnd.openxmlformats-officedocument.presentationml.notesSlide+xml"/>
  <Override PartName="/ppt/charts/chart49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notesSlides/notesSlide67.xml" ContentType="application/vnd.openxmlformats-officedocument.presentationml.notesSlide+xml"/>
  <Override PartName="/ppt/charts/chart50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notesSlides/notesSlide68.xml" ContentType="application/vnd.openxmlformats-officedocument.presentationml.notesSlide+xml"/>
  <Override PartName="/ppt/charts/chart51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notesSlides/notesSlide69.xml" ContentType="application/vnd.openxmlformats-officedocument.presentationml.notesSlide+xml"/>
  <Override PartName="/ppt/charts/chart52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charts/chart53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ppt/notesSlides/notesSlide72.xml" ContentType="application/vnd.openxmlformats-officedocument.presentationml.notesSlide+xml"/>
  <Override PartName="/ppt/charts/chart54.xml" ContentType="application/vnd.openxmlformats-officedocument.drawingml.chart+xml"/>
  <Override PartName="/ppt/charts/style54.xml" ContentType="application/vnd.ms-office.chartstyle+xml"/>
  <Override PartName="/ppt/charts/colors54.xml" ContentType="application/vnd.ms-office.chartcolorstyle+xml"/>
  <Override PartName="/ppt/notesSlides/notesSlide73.xml" ContentType="application/vnd.openxmlformats-officedocument.presentationml.notesSlide+xml"/>
  <Override PartName="/ppt/charts/chart55.xml" ContentType="application/vnd.openxmlformats-officedocument.drawingml.chart+xml"/>
  <Override PartName="/ppt/charts/style55.xml" ContentType="application/vnd.ms-office.chartstyle+xml"/>
  <Override PartName="/ppt/charts/colors55.xml" ContentType="application/vnd.ms-office.chartcolorstyle+xml"/>
  <Override PartName="/ppt/notesSlides/notesSlide74.xml" ContentType="application/vnd.openxmlformats-officedocument.presentationml.notesSlide+xml"/>
  <Override PartName="/ppt/charts/chart56.xml" ContentType="application/vnd.openxmlformats-officedocument.drawingml.chart+xml"/>
  <Override PartName="/ppt/charts/style56.xml" ContentType="application/vnd.ms-office.chartstyle+xml"/>
  <Override PartName="/ppt/charts/colors56.xml" ContentType="application/vnd.ms-office.chartcolorstyl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88"/>
  </p:notesMasterIdLst>
  <p:handoutMasterIdLst>
    <p:handoutMasterId r:id="rId89"/>
  </p:handoutMasterIdLst>
  <p:sldIdLst>
    <p:sldId id="2147376706" r:id="rId5"/>
    <p:sldId id="2147376707" r:id="rId6"/>
    <p:sldId id="2147376331" r:id="rId7"/>
    <p:sldId id="2147376708" r:id="rId8"/>
    <p:sldId id="2147376712" r:id="rId9"/>
    <p:sldId id="2147376346" r:id="rId10"/>
    <p:sldId id="260" r:id="rId11"/>
    <p:sldId id="2147376709" r:id="rId12"/>
    <p:sldId id="2147376710" r:id="rId13"/>
    <p:sldId id="2147376711" r:id="rId14"/>
    <p:sldId id="2147376335" r:id="rId15"/>
    <p:sldId id="2147376734" r:id="rId16"/>
    <p:sldId id="2147376322" r:id="rId17"/>
    <p:sldId id="2147376323" r:id="rId18"/>
    <p:sldId id="2147376245" r:id="rId19"/>
    <p:sldId id="2147376702" r:id="rId20"/>
    <p:sldId id="2147376736" r:id="rId21"/>
    <p:sldId id="2147376737" r:id="rId22"/>
    <p:sldId id="2147376307" r:id="rId23"/>
    <p:sldId id="2147376308" r:id="rId24"/>
    <p:sldId id="2147376309" r:id="rId25"/>
    <p:sldId id="2147376311" r:id="rId26"/>
    <p:sldId id="2147376310" r:id="rId27"/>
    <p:sldId id="2147376312" r:id="rId28"/>
    <p:sldId id="2147376296" r:id="rId29"/>
    <p:sldId id="2147376723" r:id="rId30"/>
    <p:sldId id="2147376313" r:id="rId31"/>
    <p:sldId id="2147376314" r:id="rId32"/>
    <p:sldId id="2147376316" r:id="rId33"/>
    <p:sldId id="2147376315" r:id="rId34"/>
    <p:sldId id="2147376701" r:id="rId35"/>
    <p:sldId id="2147376332" r:id="rId36"/>
    <p:sldId id="2147376717" r:id="rId37"/>
    <p:sldId id="2147376251" r:id="rId38"/>
    <p:sldId id="2147376255" r:id="rId39"/>
    <p:sldId id="2147376254" r:id="rId40"/>
    <p:sldId id="2147376253" r:id="rId41"/>
    <p:sldId id="257" r:id="rId42"/>
    <p:sldId id="2147376683" r:id="rId43"/>
    <p:sldId id="2147376250" r:id="rId44"/>
    <p:sldId id="2147376249" r:id="rId45"/>
    <p:sldId id="2147376256" r:id="rId46"/>
    <p:sldId id="2147376285" r:id="rId47"/>
    <p:sldId id="2147376328" r:id="rId48"/>
    <p:sldId id="2147376260" r:id="rId49"/>
    <p:sldId id="2147376258" r:id="rId50"/>
    <p:sldId id="2147376259" r:id="rId51"/>
    <p:sldId id="2147376684" r:id="rId52"/>
    <p:sldId id="2147376697" r:id="rId53"/>
    <p:sldId id="2147376731" r:id="rId54"/>
    <p:sldId id="2147376738" r:id="rId55"/>
    <p:sldId id="2147376739" r:id="rId56"/>
    <p:sldId id="2147376740" r:id="rId57"/>
    <p:sldId id="2147376741" r:id="rId58"/>
    <p:sldId id="2147376742" r:id="rId59"/>
    <p:sldId id="2147376743" r:id="rId60"/>
    <p:sldId id="2147376744" r:id="rId61"/>
    <p:sldId id="2147376724" r:id="rId62"/>
    <p:sldId id="2147376689" r:id="rId63"/>
    <p:sldId id="2147376726" r:id="rId64"/>
    <p:sldId id="2147376273" r:id="rId65"/>
    <p:sldId id="2147376745" r:id="rId66"/>
    <p:sldId id="2147376746" r:id="rId67"/>
    <p:sldId id="2147376747" r:id="rId68"/>
    <p:sldId id="2147376277" r:id="rId69"/>
    <p:sldId id="2147376278" r:id="rId70"/>
    <p:sldId id="2147376326" r:id="rId71"/>
    <p:sldId id="2147376748" r:id="rId72"/>
    <p:sldId id="2147376281" r:id="rId73"/>
    <p:sldId id="2147376282" r:id="rId74"/>
    <p:sldId id="2147376283" r:id="rId75"/>
    <p:sldId id="2147376749" r:id="rId76"/>
    <p:sldId id="2147376297" r:id="rId77"/>
    <p:sldId id="2147376730" r:id="rId78"/>
    <p:sldId id="2147376686" r:id="rId79"/>
    <p:sldId id="2147376299" r:id="rId80"/>
    <p:sldId id="2147376750" r:id="rId81"/>
    <p:sldId id="2147376751" r:id="rId82"/>
    <p:sldId id="2147376303" r:id="rId83"/>
    <p:sldId id="2147376704" r:id="rId84"/>
    <p:sldId id="2147376703" r:id="rId85"/>
    <p:sldId id="2147376319" r:id="rId86"/>
    <p:sldId id="2147376765" r:id="rId87"/>
  </p:sldIdLst>
  <p:sldSz cx="12192000" cy="6858000"/>
  <p:notesSz cx="6889750" cy="10021888"/>
  <p:custDataLst>
    <p:tags r:id="rId9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5184BE1C-651A-42BE-9CCD-4EB9CB4A1F4B}">
          <p14:sldIdLst>
            <p14:sldId id="2147376706"/>
            <p14:sldId id="2147376707"/>
          </p14:sldIdLst>
        </p14:section>
        <p14:section name="Setting the scene" id="{6A69D8FD-9659-440B-9724-C6E9317EEFFA}">
          <p14:sldIdLst>
            <p14:sldId id="2147376331"/>
            <p14:sldId id="2147376708"/>
            <p14:sldId id="2147376712"/>
            <p14:sldId id="2147376346"/>
            <p14:sldId id="260"/>
            <p14:sldId id="2147376709"/>
            <p14:sldId id="2147376710"/>
            <p14:sldId id="2147376711"/>
            <p14:sldId id="2147376335"/>
            <p14:sldId id="2147376734"/>
            <p14:sldId id="2147376322"/>
            <p14:sldId id="2147376323"/>
            <p14:sldId id="2147376245"/>
          </p14:sldIdLst>
        </p14:section>
        <p14:section name="Impact of Covid" id="{A87A9798-9C84-4464-BFF0-F6D45724E54B}">
          <p14:sldIdLst>
            <p14:sldId id="2147376702"/>
            <p14:sldId id="2147376736"/>
            <p14:sldId id="2147376737"/>
            <p14:sldId id="2147376307"/>
            <p14:sldId id="2147376308"/>
            <p14:sldId id="2147376309"/>
            <p14:sldId id="2147376311"/>
            <p14:sldId id="2147376310"/>
            <p14:sldId id="2147376312"/>
            <p14:sldId id="2147376296"/>
            <p14:sldId id="2147376723"/>
            <p14:sldId id="2147376313"/>
            <p14:sldId id="2147376314"/>
            <p14:sldId id="2147376316"/>
            <p14:sldId id="2147376315"/>
            <p14:sldId id="2147376701"/>
          </p14:sldIdLst>
        </p14:section>
        <p14:section name="Profitable driver" id="{F44E73D2-DBFB-426B-B68F-E3527DE92C61}">
          <p14:sldIdLst>
            <p14:sldId id="2147376332"/>
            <p14:sldId id="2147376717"/>
            <p14:sldId id="2147376251"/>
            <p14:sldId id="2147376255"/>
            <p14:sldId id="2147376254"/>
            <p14:sldId id="2147376253"/>
            <p14:sldId id="257"/>
            <p14:sldId id="2147376683"/>
            <p14:sldId id="2147376250"/>
            <p14:sldId id="2147376249"/>
            <p14:sldId id="2147376256"/>
            <p14:sldId id="2147376285"/>
            <p14:sldId id="2147376328"/>
            <p14:sldId id="2147376260"/>
            <p14:sldId id="2147376258"/>
            <p14:sldId id="2147376259"/>
            <p14:sldId id="2147376684"/>
            <p14:sldId id="2147376697"/>
            <p14:sldId id="2147376731"/>
            <p14:sldId id="2147376738"/>
            <p14:sldId id="2147376739"/>
            <p14:sldId id="2147376740"/>
            <p14:sldId id="2147376741"/>
            <p14:sldId id="2147376742"/>
            <p14:sldId id="2147376743"/>
            <p14:sldId id="2147376744"/>
            <p14:sldId id="2147376724"/>
          </p14:sldIdLst>
        </p14:section>
        <p14:section name="Three dimentions - SET" id="{DB92F27B-E39A-4A2E-B6E8-3D2EF90CDFE8}">
          <p14:sldIdLst>
            <p14:sldId id="2147376689"/>
            <p14:sldId id="2147376726"/>
            <p14:sldId id="2147376273"/>
            <p14:sldId id="2147376745"/>
            <p14:sldId id="2147376746"/>
            <p14:sldId id="2147376747"/>
            <p14:sldId id="2147376277"/>
            <p14:sldId id="2147376278"/>
            <p14:sldId id="2147376326"/>
            <p14:sldId id="2147376748"/>
            <p14:sldId id="2147376281"/>
            <p14:sldId id="2147376282"/>
            <p14:sldId id="2147376283"/>
            <p14:sldId id="2147376749"/>
            <p14:sldId id="2147376297"/>
            <p14:sldId id="2147376730"/>
            <p14:sldId id="2147376686"/>
            <p14:sldId id="2147376299"/>
            <p14:sldId id="2147376750"/>
            <p14:sldId id="2147376751"/>
            <p14:sldId id="2147376303"/>
          </p14:sldIdLst>
        </p14:section>
        <p14:section name="Summary &amp; Additional Resources" id="{599A89F1-6EBB-461E-9651-DDBE7E203757}">
          <p14:sldIdLst>
            <p14:sldId id="2147376704"/>
            <p14:sldId id="2147376703"/>
            <p14:sldId id="2147376319"/>
            <p14:sldId id="2147376765"/>
          </p14:sldIdLst>
        </p14:section>
      </p14:sectionLst>
    </p:ex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78" userDrawn="1">
          <p15:clr>
            <a:srgbClr val="A4A3A4"/>
          </p15:clr>
        </p15:guide>
        <p15:guide id="4" orient="horz" pos="3430" userDrawn="1">
          <p15:clr>
            <a:srgbClr val="A4A3A4"/>
          </p15:clr>
        </p15:guide>
        <p15:guide id="5" orient="horz" pos="3453" userDrawn="1">
          <p15:clr>
            <a:srgbClr val="A4A3A4"/>
          </p15:clr>
        </p15:guide>
        <p15:guide id="6" orient="horz" pos="2980" userDrawn="1">
          <p15:clr>
            <a:srgbClr val="A4A3A4"/>
          </p15:clr>
        </p15:guide>
        <p15:guide id="7" orient="horz" pos="104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0514"/>
    <a:srgbClr val="FF0514"/>
    <a:srgbClr val="002060"/>
    <a:srgbClr val="BFBFBF"/>
    <a:srgbClr val="E3E5E9"/>
    <a:srgbClr val="0069B4"/>
    <a:srgbClr val="372D87"/>
    <a:srgbClr val="766ACE"/>
    <a:srgbClr val="BD09A7"/>
    <a:srgbClr val="9CCD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05" autoAdjust="0"/>
    <p:restoredTop sz="87348" autoAdjust="0"/>
  </p:normalViewPr>
  <p:slideViewPr>
    <p:cSldViewPr snapToGrid="0">
      <p:cViewPr varScale="1">
        <p:scale>
          <a:sx n="63" d="100"/>
          <a:sy n="63" d="100"/>
        </p:scale>
        <p:origin x="80" y="88"/>
      </p:cViewPr>
      <p:guideLst>
        <p:guide pos="3840"/>
        <p:guide orient="horz" pos="278"/>
        <p:guide orient="horz" pos="3430"/>
        <p:guide orient="horz" pos="3453"/>
        <p:guide orient="horz" pos="2980"/>
        <p:guide orient="horz" pos="104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1504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handoutMaster" Target="handoutMasters/handoutMaster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tags" Target="tags/tag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notesMaster" Target="notesMasters/notesMaster1.xml"/><Relationship Id="rId9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viewProps" Target="viewProps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3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4.xlsx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5.xlsx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6.xlsx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7.xlsx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8.xlsx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9.xlsx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0.xlsx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1.xlsx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2.xlsx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3.xlsx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4.xlsx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5.xlsx"/><Relationship Id="rId2" Type="http://schemas.microsoft.com/office/2011/relationships/chartColorStyle" Target="colors48.xml"/><Relationship Id="rId1" Type="http://schemas.microsoft.com/office/2011/relationships/chartStyle" Target="style48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6.xlsx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7.xlsx"/><Relationship Id="rId2" Type="http://schemas.microsoft.com/office/2011/relationships/chartColorStyle" Target="colors50.xml"/><Relationship Id="rId1" Type="http://schemas.microsoft.com/office/2011/relationships/chartStyle" Target="style50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8.xlsx"/><Relationship Id="rId2" Type="http://schemas.microsoft.com/office/2011/relationships/chartColorStyle" Target="colors51.xml"/><Relationship Id="rId1" Type="http://schemas.microsoft.com/office/2011/relationships/chartStyle" Target="style51.xm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52.xml"/><Relationship Id="rId1" Type="http://schemas.microsoft.com/office/2011/relationships/chartStyle" Target="style52.xml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9.xlsx"/><Relationship Id="rId2" Type="http://schemas.microsoft.com/office/2011/relationships/chartColorStyle" Target="colors53.xml"/><Relationship Id="rId1" Type="http://schemas.microsoft.com/office/2011/relationships/chartStyle" Target="style53.xml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0.xlsx"/><Relationship Id="rId2" Type="http://schemas.microsoft.com/office/2011/relationships/chartColorStyle" Target="colors54.xml"/><Relationship Id="rId1" Type="http://schemas.microsoft.com/office/2011/relationships/chartStyle" Target="style54.xm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1.xlsx"/><Relationship Id="rId2" Type="http://schemas.microsoft.com/office/2011/relationships/chartColorStyle" Target="colors55.xml"/><Relationship Id="rId1" Type="http://schemas.microsoft.com/office/2011/relationships/chartStyle" Target="style55.xml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2.xlsx"/><Relationship Id="rId2" Type="http://schemas.microsoft.com/office/2011/relationships/chartColorStyle" Target="colors56.xml"/><Relationship Id="rId1" Type="http://schemas.microsoft.com/office/2011/relationships/chartStyle" Target="style56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426418912563293"/>
          <c:y val="0.22826120829351393"/>
          <c:w val="0.84900028807945238"/>
          <c:h val="0.6825332783101719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Linear TV</c:v>
                </c:pt>
              </c:strCache>
            </c:strRef>
          </c:tx>
          <c:spPr>
            <a:solidFill>
              <a:srgbClr val="E30615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 (Body)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AA/WARC</c:v>
                </c:pt>
                <c:pt idx="1">
                  <c:v>Profit Ability 2</c:v>
                </c:pt>
              </c:strCache>
            </c:strRef>
          </c:cat>
          <c:val>
            <c:numRef>
              <c:f>Sheet1!$B$2:$C$2</c:f>
              <c:numCache>
                <c:formatCode>0%</c:formatCode>
                <c:ptCount val="2"/>
                <c:pt idx="0">
                  <c:v>0.11653091708471901</c:v>
                </c:pt>
                <c:pt idx="1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71-4137-9226-518C191E5A25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BVOD</c:v>
                </c:pt>
              </c:strCache>
            </c:strRef>
          </c:tx>
          <c:spPr>
            <a:solidFill>
              <a:srgbClr val="E57005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 (Body)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AA/WARC</c:v>
                </c:pt>
                <c:pt idx="1">
                  <c:v>Profit Ability 2</c:v>
                </c:pt>
              </c:strCache>
            </c:strRef>
          </c:cat>
          <c:val>
            <c:numRef>
              <c:f>Sheet1!$B$3:$C$3</c:f>
              <c:numCache>
                <c:formatCode>0%</c:formatCode>
                <c:ptCount val="2"/>
                <c:pt idx="0">
                  <c:v>3.4510456005862125E-2</c:v>
                </c:pt>
                <c:pt idx="1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71-4137-9226-518C191E5A25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Generic PPC</c:v>
                </c:pt>
              </c:strCache>
            </c:strRef>
          </c:tx>
          <c:spPr>
            <a:solidFill>
              <a:srgbClr val="09BDBD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 (Body)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AA/WARC</c:v>
                </c:pt>
                <c:pt idx="1">
                  <c:v>Profit Ability 2</c:v>
                </c:pt>
              </c:strCache>
            </c:strRef>
          </c:cat>
          <c:val>
            <c:numRef>
              <c:f>Sheet1!$B$4:$C$4</c:f>
              <c:numCache>
                <c:formatCode>0%</c:formatCode>
                <c:ptCount val="2"/>
                <c:pt idx="0">
                  <c:v>0.31861225410067073</c:v>
                </c:pt>
                <c:pt idx="1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F71-4137-9226-518C191E5A25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Paid Social</c:v>
                </c:pt>
              </c:strCache>
            </c:strRef>
          </c:tx>
          <c:spPr>
            <a:solidFill>
              <a:srgbClr val="0069B4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 (Body)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AA/WARC</c:v>
                </c:pt>
                <c:pt idx="1">
                  <c:v>Profit Ability 2</c:v>
                </c:pt>
              </c:strCache>
            </c:strRef>
          </c:cat>
          <c:val>
            <c:numRef>
              <c:f>Sheet1!$B$5:$C$5</c:f>
              <c:numCache>
                <c:formatCode>0%</c:formatCode>
                <c:ptCount val="2"/>
                <c:pt idx="0">
                  <c:v>0.21905825488980327</c:v>
                </c:pt>
                <c:pt idx="1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F71-4137-9226-518C191E5A25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Audio</c:v>
                </c:pt>
              </c:strCache>
            </c:strRef>
          </c:tx>
          <c:spPr>
            <a:solidFill>
              <a:srgbClr val="BCCF0F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 (Body)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AA/WARC</c:v>
                </c:pt>
                <c:pt idx="1">
                  <c:v>Profit Ability 2</c:v>
                </c:pt>
              </c:strCache>
            </c:strRef>
          </c:cat>
          <c:val>
            <c:numRef>
              <c:f>Sheet1!$B$6:$C$6</c:f>
              <c:numCache>
                <c:formatCode>0%</c:formatCode>
                <c:ptCount val="2"/>
                <c:pt idx="0">
                  <c:v>2.520644270334254E-2</c:v>
                </c:pt>
                <c:pt idx="1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F71-4137-9226-518C191E5A25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Online Display</c:v>
                </c:pt>
              </c:strCache>
            </c:strRef>
          </c:tx>
          <c:spPr>
            <a:solidFill>
              <a:srgbClr val="9CCD9A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 (Body)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AA/WARC</c:v>
                </c:pt>
                <c:pt idx="1">
                  <c:v>Profit Ability 2</c:v>
                </c:pt>
              </c:strCache>
            </c:strRef>
          </c:cat>
          <c:val>
            <c:numRef>
              <c:f>Sheet1!$B$7:$C$7</c:f>
              <c:numCache>
                <c:formatCode>0%</c:formatCode>
                <c:ptCount val="2"/>
                <c:pt idx="0">
                  <c:v>0.1296220618905361</c:v>
                </c:pt>
                <c:pt idx="1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F71-4137-9226-518C191E5A25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OOH</c:v>
                </c:pt>
              </c:strCache>
            </c:strRef>
          </c:tx>
          <c:spPr>
            <a:solidFill>
              <a:srgbClr val="BD09A7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 (Body)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AA/WARC</c:v>
                </c:pt>
                <c:pt idx="1">
                  <c:v>Profit Ability 2</c:v>
                </c:pt>
              </c:strCache>
            </c:strRef>
          </c:cat>
          <c:val>
            <c:numRef>
              <c:f>Sheet1!$B$8:$C$8</c:f>
              <c:numCache>
                <c:formatCode>0%</c:formatCode>
                <c:ptCount val="2"/>
                <c:pt idx="0">
                  <c:v>4.5632292429964486E-2</c:v>
                </c:pt>
                <c:pt idx="1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F71-4137-9226-518C191E5A25}"/>
            </c:ext>
          </c:extLst>
        </c:ser>
        <c:ser>
          <c:idx val="7"/>
          <c:order val="7"/>
          <c:tx>
            <c:strRef>
              <c:f>Sheet1!$A$9</c:f>
              <c:strCache>
                <c:ptCount val="1"/>
                <c:pt idx="0">
                  <c:v>Online Video</c:v>
                </c:pt>
              </c:strCache>
            </c:strRef>
          </c:tx>
          <c:spPr>
            <a:solidFill>
              <a:srgbClr val="766ACE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 (Body)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AA/WARC</c:v>
                </c:pt>
                <c:pt idx="1">
                  <c:v>Profit Ability 2</c:v>
                </c:pt>
              </c:strCache>
            </c:strRef>
          </c:cat>
          <c:val>
            <c:numRef>
              <c:f>Sheet1!$B$9:$C$9</c:f>
              <c:numCache>
                <c:formatCode>0%</c:formatCode>
                <c:ptCount val="2"/>
                <c:pt idx="0">
                  <c:v>7.2149258779099251E-2</c:v>
                </c:pt>
                <c:pt idx="1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F71-4137-9226-518C191E5A25}"/>
            </c:ext>
          </c:extLst>
        </c:ser>
        <c:ser>
          <c:idx val="8"/>
          <c:order val="8"/>
          <c:tx>
            <c:strRef>
              <c:f>Sheet1!$A$10</c:f>
              <c:strCache>
                <c:ptCount val="1"/>
                <c:pt idx="0">
                  <c:v>Print</c:v>
                </c:pt>
              </c:strCache>
            </c:strRef>
          </c:tx>
          <c:spPr>
            <a:solidFill>
              <a:srgbClr val="372D87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 (Body)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AA/WARC</c:v>
                </c:pt>
                <c:pt idx="1">
                  <c:v>Profit Ability 2</c:v>
                </c:pt>
              </c:strCache>
            </c:strRef>
          </c:cat>
          <c:val>
            <c:numRef>
              <c:f>Sheet1!$B$10:$C$10</c:f>
              <c:numCache>
                <c:formatCode>0%</c:formatCode>
                <c:ptCount val="2"/>
                <c:pt idx="0">
                  <c:v>3.0931176371117749E-2</c:v>
                </c:pt>
                <c:pt idx="1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F71-4137-9226-518C191E5A25}"/>
            </c:ext>
          </c:extLst>
        </c:ser>
        <c:ser>
          <c:idx val="9"/>
          <c:order val="9"/>
          <c:tx>
            <c:strRef>
              <c:f>Sheet1!$A$11</c:f>
              <c:strCache>
                <c:ptCount val="1"/>
                <c:pt idx="0">
                  <c:v>Cinema</c:v>
                </c:pt>
              </c:strCache>
            </c:strRef>
          </c:tx>
          <c:spPr>
            <a:solidFill>
              <a:srgbClr val="FFCC00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elete val="1"/>
          </c:dLbls>
          <c:cat>
            <c:strRef>
              <c:f>Sheet1!$B$1:$C$1</c:f>
              <c:strCache>
                <c:ptCount val="2"/>
                <c:pt idx="0">
                  <c:v>AA/WARC</c:v>
                </c:pt>
                <c:pt idx="1">
                  <c:v>Profit Ability 2</c:v>
                </c:pt>
              </c:strCache>
            </c:strRef>
          </c:cat>
          <c:val>
            <c:numRef>
              <c:f>Sheet1!$B$11:$C$11</c:f>
              <c:numCache>
                <c:formatCode>0%</c:formatCode>
                <c:ptCount val="2"/>
                <c:pt idx="0">
                  <c:v>7.7468857448847296E-3</c:v>
                </c:pt>
                <c:pt idx="1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F71-4137-9226-518C191E5A2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3"/>
        <c:overlap val="100"/>
        <c:axId val="367520335"/>
        <c:axId val="367525615"/>
      </c:barChart>
      <c:catAx>
        <c:axId val="36752033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(Body)"/>
                <a:ea typeface="+mn-ea"/>
                <a:cs typeface="+mn-cs"/>
              </a:defRPr>
            </a:pPr>
            <a:endParaRPr lang="en-US"/>
          </a:p>
        </c:txPr>
        <c:crossAx val="367525615"/>
        <c:crosses val="autoZero"/>
        <c:auto val="1"/>
        <c:lblAlgn val="ctr"/>
        <c:lblOffset val="100"/>
        <c:noMultiLvlLbl val="0"/>
      </c:catAx>
      <c:valAx>
        <c:axId val="367525615"/>
        <c:scaling>
          <c:orientation val="minMax"/>
          <c:max val="1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(Body)"/>
                <a:ea typeface="+mn-ea"/>
                <a:cs typeface="+mn-cs"/>
              </a:defRPr>
            </a:pPr>
            <a:endParaRPr lang="en-US"/>
          </a:p>
        </c:txPr>
        <c:crossAx val="367520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5770912220995567"/>
          <c:y val="0.20520389103147654"/>
          <c:w val="0.79898203842803206"/>
          <c:h val="5.76756365751670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(Body)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 (Body)"/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ubbl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solidFill>
              <a:srgbClr val="D5000B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5C3-49A9-AA19-10E11BA0339B}"/>
              </c:ext>
            </c:extLst>
          </c:dPt>
          <c:dPt>
            <c:idx val="1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5C3-49A9-AA19-10E11BA0339B}"/>
              </c:ext>
            </c:extLst>
          </c:dPt>
          <c:dPt>
            <c:idx val="2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5C3-49A9-AA19-10E11BA0339B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5C3-49A9-AA19-10E11BA0339B}"/>
              </c:ext>
            </c:extLst>
          </c:dPt>
          <c:dPt>
            <c:idx val="4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5C3-49A9-AA19-10E11BA0339B}"/>
              </c:ext>
            </c:extLst>
          </c:dPt>
          <c:dPt>
            <c:idx val="5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5C3-49A9-AA19-10E11BA0339B}"/>
              </c:ext>
            </c:extLst>
          </c:dPt>
          <c:dPt>
            <c:idx val="6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E5C3-49A9-AA19-10E11BA0339B}"/>
              </c:ext>
            </c:extLst>
          </c:dPt>
          <c:dPt>
            <c:idx val="7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5C3-49A9-AA19-10E11BA0339B}"/>
              </c:ext>
            </c:extLst>
          </c:dPt>
          <c:dPt>
            <c:idx val="8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E5C3-49A9-AA19-10E11BA0339B}"/>
              </c:ext>
            </c:extLst>
          </c:dPt>
          <c:dPt>
            <c:idx val="9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E5C3-49A9-AA19-10E11BA0339B}"/>
              </c:ext>
            </c:extLst>
          </c:dPt>
          <c:dPt>
            <c:idx val="10"/>
            <c:invertIfNegative val="0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6DE2-4086-815B-3FB1ED632444}"/>
              </c:ext>
            </c:extLst>
          </c:dPt>
          <c:dLbls>
            <c:dLbl>
              <c:idx val="0"/>
              <c:layout>
                <c:manualLayout>
                  <c:x val="-8.2314814814815254E-3"/>
                  <c:y val="-0.11088813311082477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E6BEC02-AC32-457E-A233-4870207CBE57}" type="CELLRANGE">
                      <a:rPr lang="en-US" baseline="0" dirty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[CELLRANGE]</a:t>
                    </a:fld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, </a:t>
                    </a:r>
                    <a:fld id="{896B9AA7-D885-40A9-ADB1-FAE635ED1FB3}" type="BUBBLESIZE">
                      <a:rPr lang="en-US" baseline="0" dirty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[BUBBLE SIZE]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E5C3-49A9-AA19-10E11BA0339B}"/>
                </c:ext>
              </c:extLst>
            </c:dLbl>
            <c:dLbl>
              <c:idx val="1"/>
              <c:layout>
                <c:manualLayout>
                  <c:x val="-1.2935185185185185E-2"/>
                  <c:y val="-6.7963694487279694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0FA75AC-DBCE-4CBF-923A-F18A1DAE6CEA}" type="CELLRANGE">
                      <a:rPr lang="en-US" baseline="0" dirty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[CELLRANGE]</a:t>
                    </a:fld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, </a:t>
                    </a:r>
                    <a:fld id="{292A2824-5D89-452E-B7B4-A9D21E6866DD}" type="BUBBLESIZE">
                      <a:rPr lang="en-US" baseline="0" dirty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[BUBBLE SIZE]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E5C3-49A9-AA19-10E11BA0339B}"/>
                </c:ext>
              </c:extLst>
            </c:dLbl>
            <c:dLbl>
              <c:idx val="2"/>
              <c:layout>
                <c:manualLayout>
                  <c:x val="-1.175925925925926E-3"/>
                  <c:y val="3.5770365519620893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FDB92AB-659F-4F44-81CC-291D0EB351AF}" type="CELLRANGE">
                      <a:rPr lang="en-US" baseline="0" dirty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[CELLRANGE]</a:t>
                    </a:fld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, </a:t>
                    </a:r>
                    <a:fld id="{1B4B6FD4-50DE-4297-B94E-207BD79E2F65}" type="BUBBLESIZE">
                      <a:rPr lang="en-US" baseline="0" dirty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[BUBBLE SIZE]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E5C3-49A9-AA19-10E11BA0339B}"/>
                </c:ext>
              </c:extLst>
            </c:dLbl>
            <c:dLbl>
              <c:idx val="3"/>
              <c:layout>
                <c:manualLayout>
                  <c:x val="-0.11641666666666667"/>
                  <c:y val="8.2271840695128051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4C4B3A8-66F3-43BA-B755-A8A37463717E}" type="CELLRANGE">
                      <a:rPr lang="en-US" baseline="0" dirty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[CELLRANGE]</a:t>
                    </a:fld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, </a:t>
                    </a:r>
                    <a:fld id="{B74FA98A-ECAC-485A-8A8C-9D1445B3466E}" type="BUBBLESIZE">
                      <a:rPr lang="en-US" baseline="0" dirty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[BUBBLE SIZE]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E5C3-49A9-AA19-10E11BA0339B}"/>
                </c:ext>
              </c:extLst>
            </c:dLbl>
            <c:dLbl>
              <c:idx val="4"/>
              <c:layout>
                <c:manualLayout>
                  <c:x val="-4.7037037037037897E-3"/>
                  <c:y val="-3.5770365519622203E-3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2336ECD-C51A-458C-B273-D6A54F2304AE}" type="CELLRANGE">
                      <a:rPr lang="en-US" baseline="0" dirty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[CELLRANGE]</a:t>
                    </a:fld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, </a:t>
                    </a:r>
                    <a:fld id="{0492AA89-AD5E-4AB2-A974-C969AA30F82F}" type="BUBBLESIZE">
                      <a:rPr lang="en-US" baseline="0" dirty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[BUBBLE SIZE]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E5C3-49A9-AA19-10E11BA0339B}"/>
                </c:ext>
              </c:extLst>
            </c:dLbl>
            <c:dLbl>
              <c:idx val="5"/>
              <c:layout>
                <c:manualLayout>
                  <c:x val="-1.175925925925926E-3"/>
                  <c:y val="-7.1540731039241787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9658500-1CCC-4A49-8BA4-7FAF7420A692}" type="CELLRANGE">
                      <a:rPr lang="en-US" baseline="0" dirty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[CELLRANGE]</a:t>
                    </a:fld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, </a:t>
                    </a:r>
                    <a:fld id="{C29E7B97-82A6-4559-8F88-EDA4B93B9A69}" type="BUBBLESIZE">
                      <a:rPr lang="en-US" baseline="0" dirty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[BUBBLE SIZE]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E5C3-49A9-AA19-10E11BA0339B}"/>
                </c:ext>
              </c:extLst>
            </c:dLbl>
            <c:dLbl>
              <c:idx val="6"/>
              <c:layout>
                <c:manualLayout>
                  <c:x val="-0.10700925925925928"/>
                  <c:y val="5.3655548279431337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542D1FB-3154-4B5F-8AEA-B367585B6386}" type="CELLRANGE">
                      <a:rPr lang="en-US" baseline="0" dirty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[CELLRANGE]</a:t>
                    </a:fld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, </a:t>
                    </a:r>
                    <a:fld id="{BC1E6FE6-3F15-4036-8AA4-86E971315A53}" type="BUBBLESIZE">
                      <a:rPr lang="en-US" baseline="0" dirty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[BUBBLE SIZE]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E5C3-49A9-AA19-10E11BA0339B}"/>
                </c:ext>
              </c:extLst>
            </c:dLbl>
            <c:dLbl>
              <c:idx val="7"/>
              <c:layout>
                <c:manualLayout>
                  <c:x val="-1.4111111111111111E-2"/>
                  <c:y val="-0.12161924276671106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CD8EA24-CB7E-4013-A7BA-99FC406E4C81}" type="CELLRANGE">
                      <a:rPr lang="en-US" baseline="0" dirty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[CELLRANGE]</a:t>
                    </a:fld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, </a:t>
                    </a:r>
                    <a:fld id="{B11C5E82-F71F-4930-A639-BA7BB099E080}" type="BUBBLESIZE">
                      <a:rPr lang="en-US" baseline="0" dirty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[BUBBLE SIZE]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E5C3-49A9-AA19-10E11BA0339B}"/>
                </c:ext>
              </c:extLst>
            </c:dLbl>
            <c:dLbl>
              <c:idx val="8"/>
              <c:layout>
                <c:manualLayout>
                  <c:x val="-9.2898148148148174E-2"/>
                  <c:y val="-6.7963694487279694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7DF0C30-8DFE-4323-BA33-AE67FC78C836}" type="CELLRANGE">
                      <a:rPr lang="en-US" baseline="0" dirty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[CELLRANGE]</a:t>
                    </a:fld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, </a:t>
                    </a:r>
                    <a:fld id="{80AD98B5-6187-4B54-B8E5-15336F6191F1}" type="BUBBLESIZE">
                      <a:rPr lang="en-US" baseline="0" dirty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[BUBBLE SIZE]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E5C3-49A9-AA19-10E11BA0339B}"/>
                </c:ext>
              </c:extLst>
            </c:dLbl>
            <c:dLbl>
              <c:idx val="9"/>
              <c:layout>
                <c:manualLayout>
                  <c:x val="-9.4074074074074077E-3"/>
                  <c:y val="6.4386657935317532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F708652-6879-4BB0-9AFB-57B06AEA3CDD}" type="CELLRANGE">
                      <a:rPr lang="en-US" baseline="0" dirty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[CELLRANGE]</a:t>
                    </a:fld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, </a:t>
                    </a:r>
                    <a:fld id="{74379020-7090-4CB3-B6E6-C963B8975CC4}" type="BUBBLESIZE">
                      <a:rPr lang="en-US" baseline="0" dirty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[BUBBLE SIZE]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E5C3-49A9-AA19-10E11BA0339B}"/>
                </c:ext>
              </c:extLst>
            </c:dLbl>
            <c:dLbl>
              <c:idx val="10"/>
              <c:layout>
                <c:manualLayout>
                  <c:x val="-0.16698148148148154"/>
                  <c:y val="0.12877331587063526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b="1" dirty="0">
                        <a:solidFill>
                          <a:srgbClr val="FF0000"/>
                        </a:solidFill>
                      </a:rPr>
                      <a:t>All Channel Average</a:t>
                    </a:r>
                    <a:br>
                      <a:rPr lang="en-US" sz="1400" b="1" dirty="0">
                        <a:solidFill>
                          <a:srgbClr val="FF0000"/>
                        </a:solidFill>
                      </a:rPr>
                    </a:br>
                    <a:r>
                      <a:rPr lang="en-US" sz="1400" b="1" dirty="0">
                        <a:solidFill>
                          <a:srgbClr val="FF0000"/>
                        </a:solidFill>
                      </a:rPr>
                      <a:t>-1% ROI (short-term)</a:t>
                    </a:r>
                  </a:p>
                  <a:p>
                    <a:pPr>
                      <a:defRPr sz="1400" b="1">
                        <a:solidFill>
                          <a:srgbClr val="FF0000"/>
                        </a:solidFill>
                      </a:defRPr>
                    </a:pPr>
                    <a:r>
                      <a:rPr lang="en-US" sz="1400" b="1" dirty="0">
                        <a:solidFill>
                          <a:srgbClr val="FF0000"/>
                        </a:solidFill>
                      </a:rPr>
                      <a:t> -7% Spend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showDataLabelsRange val="1"/>
                </c:ext>
                <c:ext xmlns:c16="http://schemas.microsoft.com/office/drawing/2014/chart" uri="{C3380CC4-5D6E-409C-BE32-E72D297353CC}">
                  <c16:uniqueId val="{00000000-6DE2-4086-815B-3FB1ED6324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Sheet1!$A$2:$A$12</c:f>
              <c:numCache>
                <c:formatCode>0.0%</c:formatCode>
                <c:ptCount val="11"/>
                <c:pt idx="0">
                  <c:v>-5.7936524951183475E-2</c:v>
                </c:pt>
                <c:pt idx="1">
                  <c:v>0.10725335845774987</c:v>
                </c:pt>
                <c:pt idx="2">
                  <c:v>-3.9338806727432042E-2</c:v>
                </c:pt>
                <c:pt idx="3">
                  <c:v>-4.2362879350545099E-2</c:v>
                </c:pt>
                <c:pt idx="4">
                  <c:v>-3.6214773926331142E-2</c:v>
                </c:pt>
                <c:pt idx="5">
                  <c:v>4.2855602335125212E-2</c:v>
                </c:pt>
                <c:pt idx="6">
                  <c:v>-4.4199385819507171E-2</c:v>
                </c:pt>
                <c:pt idx="7">
                  <c:v>-5.8641150280324753E-2</c:v>
                </c:pt>
                <c:pt idx="8">
                  <c:v>0.11586200578796778</c:v>
                </c:pt>
                <c:pt idx="9">
                  <c:v>0.14665451710223959</c:v>
                </c:pt>
                <c:pt idx="10">
                  <c:v>-1.24614323636856E-2</c:v>
                </c:pt>
              </c:numCache>
            </c:numRef>
          </c:xVal>
          <c:yVal>
            <c:numRef>
              <c:f>Sheet1!$B$2:$B$12</c:f>
              <c:numCache>
                <c:formatCode>0%</c:formatCode>
                <c:ptCount val="11"/>
                <c:pt idx="0">
                  <c:v>-0.1</c:v>
                </c:pt>
                <c:pt idx="1">
                  <c:v>0.15</c:v>
                </c:pt>
                <c:pt idx="2">
                  <c:v>-0.63</c:v>
                </c:pt>
                <c:pt idx="3">
                  <c:v>-0.26</c:v>
                </c:pt>
                <c:pt idx="4">
                  <c:v>-0.28000000000000003</c:v>
                </c:pt>
                <c:pt idx="5">
                  <c:v>0.25</c:v>
                </c:pt>
                <c:pt idx="6">
                  <c:v>-0.52</c:v>
                </c:pt>
                <c:pt idx="7">
                  <c:v>0.31</c:v>
                </c:pt>
                <c:pt idx="8">
                  <c:v>0.66</c:v>
                </c:pt>
                <c:pt idx="9">
                  <c:v>-0.2</c:v>
                </c:pt>
                <c:pt idx="10">
                  <c:v>-6.9000000000000006E-2</c:v>
                </c:pt>
              </c:numCache>
            </c:numRef>
          </c:yVal>
          <c:bubbleSize>
            <c:numRef>
              <c:f>Sheet1!$C$2:$C$12</c:f>
              <c:numCache>
                <c:formatCode>0.0%</c:formatCode>
                <c:ptCount val="11"/>
                <c:pt idx="0">
                  <c:v>0.33948509682622102</c:v>
                </c:pt>
                <c:pt idx="1">
                  <c:v>7.5925375743582393E-2</c:v>
                </c:pt>
                <c:pt idx="2">
                  <c:v>4.8961478831573903E-2</c:v>
                </c:pt>
                <c:pt idx="3">
                  <c:v>8.1825982933663097E-2</c:v>
                </c:pt>
                <c:pt idx="4">
                  <c:v>3.1394356231455103E-2</c:v>
                </c:pt>
                <c:pt idx="5">
                  <c:v>0.22542842428959808</c:v>
                </c:pt>
                <c:pt idx="6">
                  <c:v>2.87361185968284E-3</c:v>
                </c:pt>
                <c:pt idx="7">
                  <c:v>0.11353848777137</c:v>
                </c:pt>
                <c:pt idx="8">
                  <c:v>3.6529765817233002E-2</c:v>
                </c:pt>
                <c:pt idx="9">
                  <c:v>4.4037419695620597E-2</c:v>
                </c:pt>
                <c:pt idx="10">
                  <c:v>0.01</c:v>
                </c:pt>
              </c:numCache>
            </c:numRef>
          </c:bubbleSize>
          <c:bubble3D val="0"/>
          <c:extLst>
            <c:ext xmlns:c15="http://schemas.microsoft.com/office/drawing/2012/chart" uri="{02D57815-91ED-43cb-92C2-25804820EDAC}">
              <c15:datalabelsRange>
                <c15:f>Sheet1!$D$2:$D$12</c15:f>
                <c15:dlblRangeCache>
                  <c:ptCount val="11"/>
                  <c:pt idx="0">
                    <c:v>Linear TV</c:v>
                  </c:pt>
                  <c:pt idx="1">
                    <c:v>BVOD</c:v>
                  </c:pt>
                  <c:pt idx="2">
                    <c:v>Print</c:v>
                  </c:pt>
                  <c:pt idx="3">
                    <c:v>Audio</c:v>
                  </c:pt>
                  <c:pt idx="4">
                    <c:v>OOH</c:v>
                  </c:pt>
                  <c:pt idx="5">
                    <c:v>Generic PPC</c:v>
                  </c:pt>
                  <c:pt idx="6">
                    <c:v>Cinema</c:v>
                  </c:pt>
                  <c:pt idx="7">
                    <c:v>Paid Social</c:v>
                  </c:pt>
                  <c:pt idx="8">
                    <c:v>Online Video</c:v>
                  </c:pt>
                  <c:pt idx="9">
                    <c:v>Online Display</c:v>
                  </c:pt>
                  <c:pt idx="10">
                    <c:v>All media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0-E5C3-49A9-AA19-10E11BA033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1096689167"/>
        <c:axId val="466283520"/>
      </c:bubbleChart>
      <c:valAx>
        <c:axId val="1096689167"/>
        <c:scaling>
          <c:orientation val="minMax"/>
          <c:max val="0.2"/>
          <c:min val="-0.2"/>
        </c:scaling>
        <c:delete val="0"/>
        <c:axPos val="b"/>
        <c:numFmt formatCode="0%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283520"/>
        <c:crosses val="autoZero"/>
        <c:crossBetween val="midCat"/>
      </c:valAx>
      <c:valAx>
        <c:axId val="466283520"/>
        <c:scaling>
          <c:orientation val="minMax"/>
          <c:min val="-1"/>
        </c:scaling>
        <c:delete val="0"/>
        <c:axPos val="l"/>
        <c:numFmt formatCode="0%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66891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0"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ubbl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solidFill>
              <a:srgbClr val="D5000B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E271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5C3-49A9-AA19-10E11BA0339B}"/>
              </c:ext>
            </c:extLst>
          </c:dPt>
          <c:dPt>
            <c:idx val="2"/>
            <c:invertIfNegative val="0"/>
            <c:bubble3D val="0"/>
            <c:spPr>
              <a:solidFill>
                <a:srgbClr val="392E8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5C3-49A9-AA19-10E11BA0339B}"/>
              </c:ext>
            </c:extLst>
          </c:dPt>
          <c:dPt>
            <c:idx val="3"/>
            <c:invertIfNegative val="0"/>
            <c:bubble3D val="0"/>
            <c:spPr>
              <a:solidFill>
                <a:srgbClr val="BDC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5C3-49A9-AA19-10E11BA0339B}"/>
              </c:ext>
            </c:extLst>
          </c:dPt>
          <c:dPt>
            <c:idx val="4"/>
            <c:invertIfNegative val="0"/>
            <c:bubble3D val="0"/>
            <c:spPr>
              <a:solidFill>
                <a:srgbClr val="B308A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5C3-49A9-AA19-10E11BA0339B}"/>
              </c:ext>
            </c:extLst>
          </c:dPt>
          <c:dPt>
            <c:idx val="5"/>
            <c:invertIfNegative val="0"/>
            <c:bubble3D val="0"/>
            <c:spPr>
              <a:solidFill>
                <a:srgbClr val="4CBDB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5C3-49A9-AA19-10E11BA0339B}"/>
              </c:ext>
            </c:extLst>
          </c:dPt>
          <c:dPt>
            <c:idx val="6"/>
            <c:invertIfNegative val="0"/>
            <c:bubble3D val="0"/>
            <c:spPr>
              <a:solidFill>
                <a:srgbClr val="F8CB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E5C3-49A9-AA19-10E11BA0339B}"/>
              </c:ext>
            </c:extLst>
          </c:dPt>
          <c:dPt>
            <c:idx val="7"/>
            <c:invertIfNegative val="0"/>
            <c:bubble3D val="0"/>
            <c:spPr>
              <a:solidFill>
                <a:srgbClr val="2C6AB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5C3-49A9-AA19-10E11BA0339B}"/>
              </c:ext>
            </c:extLst>
          </c:dPt>
          <c:dPt>
            <c:idx val="8"/>
            <c:invertIfNegative val="0"/>
            <c:bubble3D val="0"/>
            <c:spPr>
              <a:solidFill>
                <a:srgbClr val="776BD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E5C3-49A9-AA19-10E11BA0339B}"/>
              </c:ext>
            </c:extLst>
          </c:dPt>
          <c:dPt>
            <c:idx val="9"/>
            <c:invertIfNegative val="0"/>
            <c:bubble3D val="0"/>
            <c:spPr>
              <a:solidFill>
                <a:srgbClr val="A3CD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E5C3-49A9-AA19-10E11BA0339B}"/>
              </c:ext>
            </c:extLst>
          </c:dPt>
          <c:dPt>
            <c:idx val="10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6DE2-4086-815B-3FB1ED632444}"/>
              </c:ext>
            </c:extLst>
          </c:dPt>
          <c:dLbls>
            <c:dLbl>
              <c:idx val="0"/>
              <c:layout>
                <c:manualLayout>
                  <c:x val="-8.2314814814815254E-3"/>
                  <c:y val="-0.11088813311082477"/>
                </c:manualLayout>
              </c:layout>
              <c:tx>
                <c:rich>
                  <a:bodyPr/>
                  <a:lstStyle/>
                  <a:p>
                    <a:fld id="{BC8DA7E3-C33F-4D87-BAB0-42C8A6233599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AE7930CE-2CA9-48E5-AD6B-74B91B348090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E5C3-49A9-AA19-10E11BA0339B}"/>
                </c:ext>
              </c:extLst>
            </c:dLbl>
            <c:dLbl>
              <c:idx val="1"/>
              <c:layout>
                <c:manualLayout>
                  <c:x val="-1.2935185185185185E-2"/>
                  <c:y val="-6.7963694487279694E-2"/>
                </c:manualLayout>
              </c:layout>
              <c:tx>
                <c:rich>
                  <a:bodyPr/>
                  <a:lstStyle/>
                  <a:p>
                    <a:fld id="{62800EF2-65F3-409A-A7C3-5895314A5887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48B00459-1B5F-428E-9E80-972A1B006F7A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E5C3-49A9-AA19-10E11BA0339B}"/>
                </c:ext>
              </c:extLst>
            </c:dLbl>
            <c:dLbl>
              <c:idx val="2"/>
              <c:layout>
                <c:manualLayout>
                  <c:x val="-1.175925925925926E-3"/>
                  <c:y val="3.5770365519620893E-2"/>
                </c:manualLayout>
              </c:layout>
              <c:tx>
                <c:rich>
                  <a:bodyPr/>
                  <a:lstStyle/>
                  <a:p>
                    <a:fld id="{73BC14CD-C153-45DF-B5FF-B5C859E9FC92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6E9FC9FB-23ED-46CC-8257-A865E9BD3EBE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E5C3-49A9-AA19-10E11BA0339B}"/>
                </c:ext>
              </c:extLst>
            </c:dLbl>
            <c:dLbl>
              <c:idx val="3"/>
              <c:layout>
                <c:manualLayout>
                  <c:x val="-0.11641666666666667"/>
                  <c:y val="8.2271840695128051E-2"/>
                </c:manualLayout>
              </c:layout>
              <c:tx>
                <c:rich>
                  <a:bodyPr/>
                  <a:lstStyle/>
                  <a:p>
                    <a:fld id="{5EFB6C2B-BAAF-46AA-87DB-C842A2583391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FAA5EA93-78B7-4D70-8828-F849B245A8DC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E5C3-49A9-AA19-10E11BA0339B}"/>
                </c:ext>
              </c:extLst>
            </c:dLbl>
            <c:dLbl>
              <c:idx val="4"/>
              <c:layout>
                <c:manualLayout>
                  <c:x val="1.0583333333333333E-2"/>
                  <c:y val="-3.5770365519621548E-3"/>
                </c:manualLayout>
              </c:layout>
              <c:tx>
                <c:rich>
                  <a:bodyPr/>
                  <a:lstStyle/>
                  <a:p>
                    <a:fld id="{7C00D51E-584A-47AB-9E0D-152C6ACA0FF1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A2DB4F83-9005-472E-9B79-ACF1A993D3C2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E5C3-49A9-AA19-10E11BA0339B}"/>
                </c:ext>
              </c:extLst>
            </c:dLbl>
            <c:dLbl>
              <c:idx val="5"/>
              <c:layout>
                <c:manualLayout>
                  <c:x val="-1.175925925925926E-3"/>
                  <c:y val="-7.1540731039241787E-2"/>
                </c:manualLayout>
              </c:layout>
              <c:tx>
                <c:rich>
                  <a:bodyPr/>
                  <a:lstStyle/>
                  <a:p>
                    <a:fld id="{481FF1AF-8EDA-4ECD-B4F1-268B1DE3947F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422EDAA4-ED6C-4F1A-A394-D78A3550A627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E5C3-49A9-AA19-10E11BA0339B}"/>
                </c:ext>
              </c:extLst>
            </c:dLbl>
            <c:dLbl>
              <c:idx val="6"/>
              <c:layout>
                <c:manualLayout>
                  <c:x val="-0.10700925925925928"/>
                  <c:y val="5.3655548279431337E-2"/>
                </c:manualLayout>
              </c:layout>
              <c:tx>
                <c:rich>
                  <a:bodyPr/>
                  <a:lstStyle/>
                  <a:p>
                    <a:fld id="{8175AD3A-F17B-413E-B144-05D08C634B3E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1A8D1359-C693-4228-B253-96DD72145296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E5C3-49A9-AA19-10E11BA0339B}"/>
                </c:ext>
              </c:extLst>
            </c:dLbl>
            <c:dLbl>
              <c:idx val="7"/>
              <c:layout>
                <c:manualLayout>
                  <c:x val="-1.4111111111111111E-2"/>
                  <c:y val="-0.12161924276671106"/>
                </c:manualLayout>
              </c:layout>
              <c:tx>
                <c:rich>
                  <a:bodyPr/>
                  <a:lstStyle/>
                  <a:p>
                    <a:fld id="{5D54CC1B-4DE7-405C-9F89-DE679BD4E4E0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19612624-8ACF-4A58-9917-150CDFCA8DEB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E5C3-49A9-AA19-10E11BA0339B}"/>
                </c:ext>
              </c:extLst>
            </c:dLbl>
            <c:dLbl>
              <c:idx val="8"/>
              <c:layout>
                <c:manualLayout>
                  <c:x val="-9.2898148148148174E-2"/>
                  <c:y val="-6.7963694487279694E-2"/>
                </c:manualLayout>
              </c:layout>
              <c:tx>
                <c:rich>
                  <a:bodyPr/>
                  <a:lstStyle/>
                  <a:p>
                    <a:fld id="{1874D640-B6B1-4D20-A699-927F770037CE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83928366-D4AF-4633-A920-50C373EF3A09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E5C3-49A9-AA19-10E11BA0339B}"/>
                </c:ext>
              </c:extLst>
            </c:dLbl>
            <c:dLbl>
              <c:idx val="9"/>
              <c:layout>
                <c:manualLayout>
                  <c:x val="-9.4074074074074077E-3"/>
                  <c:y val="6.4386657935317532E-2"/>
                </c:manualLayout>
              </c:layout>
              <c:tx>
                <c:rich>
                  <a:bodyPr/>
                  <a:lstStyle/>
                  <a:p>
                    <a:fld id="{DE261725-8B9E-4FF6-BE29-81B121A34188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2270DE9F-53A3-45BD-A4D9-FDE3062A1386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E5C3-49A9-AA19-10E11BA0339B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DE2-4086-815B-3FB1ED6324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Sheet1!$A$2:$A$12</c:f>
              <c:numCache>
                <c:formatCode>0.0%</c:formatCode>
                <c:ptCount val="11"/>
                <c:pt idx="0">
                  <c:v>-5.7936524951183475E-2</c:v>
                </c:pt>
                <c:pt idx="1">
                  <c:v>0.10725335845774987</c:v>
                </c:pt>
                <c:pt idx="2">
                  <c:v>-3.9338806727432042E-2</c:v>
                </c:pt>
                <c:pt idx="3">
                  <c:v>-4.2362879350545099E-2</c:v>
                </c:pt>
                <c:pt idx="4">
                  <c:v>-3.6214773926331142E-2</c:v>
                </c:pt>
                <c:pt idx="5">
                  <c:v>4.2855602335125212E-2</c:v>
                </c:pt>
                <c:pt idx="6">
                  <c:v>-4.4199385819507171E-2</c:v>
                </c:pt>
                <c:pt idx="7">
                  <c:v>-5.8641150280324753E-2</c:v>
                </c:pt>
                <c:pt idx="8">
                  <c:v>0.11586200578796778</c:v>
                </c:pt>
                <c:pt idx="9">
                  <c:v>0.14665451710223959</c:v>
                </c:pt>
                <c:pt idx="10">
                  <c:v>-1.24614323636856E-2</c:v>
                </c:pt>
              </c:numCache>
            </c:numRef>
          </c:xVal>
          <c:yVal>
            <c:numRef>
              <c:f>Sheet1!$B$2:$B$12</c:f>
              <c:numCache>
                <c:formatCode>0%</c:formatCode>
                <c:ptCount val="11"/>
                <c:pt idx="0">
                  <c:v>-0.1</c:v>
                </c:pt>
                <c:pt idx="1">
                  <c:v>0.15</c:v>
                </c:pt>
                <c:pt idx="2">
                  <c:v>-0.63</c:v>
                </c:pt>
                <c:pt idx="3">
                  <c:v>-0.26</c:v>
                </c:pt>
                <c:pt idx="4">
                  <c:v>-0.28000000000000003</c:v>
                </c:pt>
                <c:pt idx="5">
                  <c:v>0.25</c:v>
                </c:pt>
                <c:pt idx="6">
                  <c:v>-0.52</c:v>
                </c:pt>
                <c:pt idx="7">
                  <c:v>0.31</c:v>
                </c:pt>
                <c:pt idx="8">
                  <c:v>0.66</c:v>
                </c:pt>
                <c:pt idx="9">
                  <c:v>-0.2</c:v>
                </c:pt>
                <c:pt idx="10">
                  <c:v>-6.9000000000000006E-2</c:v>
                </c:pt>
              </c:numCache>
            </c:numRef>
          </c:yVal>
          <c:bubbleSize>
            <c:numRef>
              <c:f>Sheet1!$C$2:$C$12</c:f>
              <c:numCache>
                <c:formatCode>0.0%</c:formatCode>
                <c:ptCount val="11"/>
                <c:pt idx="0">
                  <c:v>0.33948509682622102</c:v>
                </c:pt>
                <c:pt idx="1">
                  <c:v>7.5925375743582393E-2</c:v>
                </c:pt>
                <c:pt idx="2">
                  <c:v>4.8961478831573903E-2</c:v>
                </c:pt>
                <c:pt idx="3">
                  <c:v>8.1825982933663097E-2</c:v>
                </c:pt>
                <c:pt idx="4">
                  <c:v>3.1394356231455103E-2</c:v>
                </c:pt>
                <c:pt idx="5">
                  <c:v>0.22542842428959808</c:v>
                </c:pt>
                <c:pt idx="6">
                  <c:v>2.87361185968284E-3</c:v>
                </c:pt>
                <c:pt idx="7">
                  <c:v>0.11353848777137</c:v>
                </c:pt>
                <c:pt idx="8">
                  <c:v>3.6529765817233002E-2</c:v>
                </c:pt>
                <c:pt idx="9">
                  <c:v>4.4037419695620597E-2</c:v>
                </c:pt>
                <c:pt idx="10">
                  <c:v>0.01</c:v>
                </c:pt>
              </c:numCache>
            </c:numRef>
          </c:bubbleSize>
          <c:bubble3D val="0"/>
          <c:extLst>
            <c:ext xmlns:c15="http://schemas.microsoft.com/office/drawing/2012/chart" uri="{02D57815-91ED-43cb-92C2-25804820EDAC}">
              <c15:datalabelsRange>
                <c15:f>Sheet1!$D$2:$D$12</c15:f>
                <c15:dlblRangeCache>
                  <c:ptCount val="11"/>
                  <c:pt idx="0">
                    <c:v>Linear TV</c:v>
                  </c:pt>
                  <c:pt idx="1">
                    <c:v>BVOD</c:v>
                  </c:pt>
                  <c:pt idx="2">
                    <c:v>Print</c:v>
                  </c:pt>
                  <c:pt idx="3">
                    <c:v>Audio</c:v>
                  </c:pt>
                  <c:pt idx="4">
                    <c:v>OOH</c:v>
                  </c:pt>
                  <c:pt idx="5">
                    <c:v>Generic PPC</c:v>
                  </c:pt>
                  <c:pt idx="6">
                    <c:v>Cinema</c:v>
                  </c:pt>
                  <c:pt idx="7">
                    <c:v>Paid Social</c:v>
                  </c:pt>
                  <c:pt idx="8">
                    <c:v>Online Video</c:v>
                  </c:pt>
                  <c:pt idx="9">
                    <c:v>Online Display</c:v>
                  </c:pt>
                  <c:pt idx="10">
                    <c:v>All media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0-E5C3-49A9-AA19-10E11BA033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1096689167"/>
        <c:axId val="466283520"/>
      </c:bubbleChart>
      <c:valAx>
        <c:axId val="1096689167"/>
        <c:scaling>
          <c:orientation val="minMax"/>
          <c:max val="0.2"/>
          <c:min val="-0.2"/>
        </c:scaling>
        <c:delete val="0"/>
        <c:axPos val="b"/>
        <c:numFmt formatCode="0%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283520"/>
        <c:crosses val="autoZero"/>
        <c:crossBetween val="midCat"/>
      </c:valAx>
      <c:valAx>
        <c:axId val="466283520"/>
        <c:scaling>
          <c:orientation val="minMax"/>
          <c:min val="-1"/>
        </c:scaling>
        <c:delete val="0"/>
        <c:axPos val="l"/>
        <c:numFmt formatCode="0%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66891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0"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ubbl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solidFill>
              <a:srgbClr val="D5000B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9544-4576-9D89-C606D2322D2D}"/>
              </c:ext>
            </c:extLst>
          </c:dPt>
          <c:dPt>
            <c:idx val="1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544-4576-9D89-C606D2322D2D}"/>
              </c:ext>
            </c:extLst>
          </c:dPt>
          <c:dPt>
            <c:idx val="2"/>
            <c:invertIfNegative val="0"/>
            <c:bubble3D val="0"/>
            <c:spPr>
              <a:solidFill>
                <a:srgbClr val="392E8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544-4576-9D89-C606D2322D2D}"/>
              </c:ext>
            </c:extLst>
          </c:dPt>
          <c:dPt>
            <c:idx val="3"/>
            <c:invertIfNegative val="0"/>
            <c:bubble3D val="0"/>
            <c:spPr>
              <a:solidFill>
                <a:srgbClr val="BDC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544-4576-9D89-C606D2322D2D}"/>
              </c:ext>
            </c:extLst>
          </c:dPt>
          <c:dPt>
            <c:idx val="4"/>
            <c:invertIfNegative val="0"/>
            <c:bubble3D val="0"/>
            <c:spPr>
              <a:solidFill>
                <a:srgbClr val="B308A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544-4576-9D89-C606D2322D2D}"/>
              </c:ext>
            </c:extLst>
          </c:dPt>
          <c:dPt>
            <c:idx val="5"/>
            <c:invertIfNegative val="0"/>
            <c:bubble3D val="0"/>
            <c:spPr>
              <a:solidFill>
                <a:srgbClr val="4CBDB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544-4576-9D89-C606D2322D2D}"/>
              </c:ext>
            </c:extLst>
          </c:dPt>
          <c:dPt>
            <c:idx val="6"/>
            <c:invertIfNegative val="0"/>
            <c:bubble3D val="0"/>
            <c:spPr>
              <a:solidFill>
                <a:srgbClr val="F8CB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9544-4576-9D89-C606D2322D2D}"/>
              </c:ext>
            </c:extLst>
          </c:dPt>
          <c:dPt>
            <c:idx val="7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9544-4576-9D89-C606D2322D2D}"/>
              </c:ext>
            </c:extLst>
          </c:dPt>
          <c:dPt>
            <c:idx val="8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9544-4576-9D89-C606D2322D2D}"/>
              </c:ext>
            </c:extLst>
          </c:dPt>
          <c:dPt>
            <c:idx val="9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9544-4576-9D89-C606D2322D2D}"/>
              </c:ext>
            </c:extLst>
          </c:dPt>
          <c:dPt>
            <c:idx val="10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9544-4576-9D89-C606D2322D2D}"/>
              </c:ext>
            </c:extLst>
          </c:dPt>
          <c:dLbls>
            <c:dLbl>
              <c:idx val="0"/>
              <c:layout>
                <c:manualLayout>
                  <c:x val="-8.2314814814815254E-3"/>
                  <c:y val="-0.11088813311082477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3CC4980-3904-44EB-A21B-0C8BE813810B}" type="CELLRANG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[CELLRANGE]</a:t>
                    </a:fld>
                    <a:r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t>, </a:t>
                    </a:r>
                    <a:fld id="{FF2EB55C-D126-4ACF-A2B1-5C960AE731D6}" type="BUBBLESIZ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[BUBBLE SIZE]</a:t>
                    </a:fld>
                    <a:endParaRPr lang="en-US" baseline="0" dirty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4-9544-4576-9D89-C606D2322D2D}"/>
                </c:ext>
              </c:extLst>
            </c:dLbl>
            <c:dLbl>
              <c:idx val="1"/>
              <c:layout>
                <c:manualLayout>
                  <c:x val="-1.2935185185185185E-2"/>
                  <c:y val="-6.7963694487279694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159F976-EDDB-4AA9-9E4A-4669688ACC09}" type="CELLRANG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[CELLRANGE]</a:t>
                    </a:fld>
                    <a:r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t>, </a:t>
                    </a:r>
                    <a:fld id="{63F54C53-E3C4-4410-9B70-DE15E01C1D5C}" type="BUBBLESIZ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[BUBBLE SIZE]</a:t>
                    </a:fld>
                    <a:endParaRPr lang="en-US" baseline="0" dirty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9544-4576-9D89-C606D2322D2D}"/>
                </c:ext>
              </c:extLst>
            </c:dLbl>
            <c:dLbl>
              <c:idx val="2"/>
              <c:layout>
                <c:manualLayout>
                  <c:x val="-1.175925925925926E-3"/>
                  <c:y val="3.5770365519620893E-2"/>
                </c:manualLayout>
              </c:layout>
              <c:tx>
                <c:rich>
                  <a:bodyPr/>
                  <a:lstStyle/>
                  <a:p>
                    <a:fld id="{F0B46015-F7BF-4E32-971A-6D0D7E4A891F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46BAD918-76C3-4010-970F-2239A4EDF4A4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9544-4576-9D89-C606D2322D2D}"/>
                </c:ext>
              </c:extLst>
            </c:dLbl>
            <c:dLbl>
              <c:idx val="3"/>
              <c:layout>
                <c:manualLayout>
                  <c:x val="-0.11641666666666667"/>
                  <c:y val="8.2271840695128051E-2"/>
                </c:manualLayout>
              </c:layout>
              <c:tx>
                <c:rich>
                  <a:bodyPr/>
                  <a:lstStyle/>
                  <a:p>
                    <a:fld id="{24602B22-3415-44B3-A20F-FC4873AB808E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27ECD0CD-4038-46CE-B355-A769066BA182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9544-4576-9D89-C606D2322D2D}"/>
                </c:ext>
              </c:extLst>
            </c:dLbl>
            <c:dLbl>
              <c:idx val="4"/>
              <c:layout>
                <c:manualLayout>
                  <c:x val="1.0583333333333333E-2"/>
                  <c:y val="-3.5770365519621548E-3"/>
                </c:manualLayout>
              </c:layout>
              <c:tx>
                <c:rich>
                  <a:bodyPr/>
                  <a:lstStyle/>
                  <a:p>
                    <a:fld id="{3E576907-C949-4B1D-BE9C-BC15F9CD7A57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7CA3377B-95AF-4851-AEA9-D8488E909352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9544-4576-9D89-C606D2322D2D}"/>
                </c:ext>
              </c:extLst>
            </c:dLbl>
            <c:dLbl>
              <c:idx val="5"/>
              <c:layout>
                <c:manualLayout>
                  <c:x val="-1.175925925925926E-3"/>
                  <c:y val="-7.1540731039241787E-2"/>
                </c:manualLayout>
              </c:layout>
              <c:tx>
                <c:rich>
                  <a:bodyPr/>
                  <a:lstStyle/>
                  <a:p>
                    <a:fld id="{B8297E1B-2D08-4EAE-8769-0B1CDAE08107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1844D353-D5EB-414A-9BEA-8D109AFEC623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9544-4576-9D89-C606D2322D2D}"/>
                </c:ext>
              </c:extLst>
            </c:dLbl>
            <c:dLbl>
              <c:idx val="6"/>
              <c:layout>
                <c:manualLayout>
                  <c:x val="-0.10700925925925928"/>
                  <c:y val="5.3655548279431337E-2"/>
                </c:manualLayout>
              </c:layout>
              <c:tx>
                <c:rich>
                  <a:bodyPr/>
                  <a:lstStyle/>
                  <a:p>
                    <a:fld id="{59AEFCCA-2CA4-4677-9803-8B6A2DE26F20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82AD7C84-71ED-4661-89CC-8A4F19CC531C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9544-4576-9D89-C606D2322D2D}"/>
                </c:ext>
              </c:extLst>
            </c:dLbl>
            <c:dLbl>
              <c:idx val="7"/>
              <c:layout>
                <c:manualLayout>
                  <c:x val="-1.4111111111111111E-2"/>
                  <c:y val="-0.12161924276671106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736D8DB-C9D3-4DA1-AF16-5BE0147A629A}" type="CELLRANG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[CELLRANGE]</a:t>
                    </a:fld>
                    <a:r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t>, </a:t>
                    </a:r>
                    <a:fld id="{01B719F9-9C01-4442-9FC6-62E0CF4073BB}" type="BUBBLESIZ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[BUBBLE SIZE]</a:t>
                    </a:fld>
                    <a:endParaRPr lang="en-US" baseline="0" dirty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9544-4576-9D89-C606D2322D2D}"/>
                </c:ext>
              </c:extLst>
            </c:dLbl>
            <c:dLbl>
              <c:idx val="8"/>
              <c:layout>
                <c:manualLayout>
                  <c:x val="-9.2898148148148174E-2"/>
                  <c:y val="-6.7963694487279694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4B8BCB6-E566-4996-8C8D-7CE4D48D5B5D}" type="CELLRANG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[CELLRANGE]</a:t>
                    </a:fld>
                    <a:r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t>, </a:t>
                    </a:r>
                    <a:fld id="{513F0258-AA95-4538-B22E-D9DADEEC4993}" type="BUBBLESIZ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[BUBBLE SIZE]</a:t>
                    </a:fld>
                    <a:endParaRPr lang="en-US" baseline="0" dirty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9544-4576-9D89-C606D2322D2D}"/>
                </c:ext>
              </c:extLst>
            </c:dLbl>
            <c:dLbl>
              <c:idx val="9"/>
              <c:layout>
                <c:manualLayout>
                  <c:x val="-9.4074074074074077E-3"/>
                  <c:y val="6.4386657935317532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3EDC7F5-0838-4B3B-AF63-94F95F656BF5}" type="CELLRANG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[CELLRANGE]</a:t>
                    </a:fld>
                    <a:r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t>, </a:t>
                    </a:r>
                    <a:fld id="{7AF724FB-F6A0-4E9D-AC5E-1490531940B4}" type="BUBBLESIZ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[BUBBLE SIZE]</a:t>
                    </a:fld>
                    <a:endParaRPr lang="en-US" baseline="0" dirty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9544-4576-9D89-C606D2322D2D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9544-4576-9D89-C606D2322D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Sheet1!$A$2:$A$12</c:f>
              <c:numCache>
                <c:formatCode>0.0%</c:formatCode>
                <c:ptCount val="11"/>
                <c:pt idx="0">
                  <c:v>-5.7936524951183475E-2</c:v>
                </c:pt>
                <c:pt idx="1">
                  <c:v>0.10725335845774987</c:v>
                </c:pt>
                <c:pt idx="2">
                  <c:v>-3.9338806727432042E-2</c:v>
                </c:pt>
                <c:pt idx="3">
                  <c:v>-4.2362879350545099E-2</c:v>
                </c:pt>
                <c:pt idx="4">
                  <c:v>-3.6214773926331142E-2</c:v>
                </c:pt>
                <c:pt idx="5">
                  <c:v>4.2855602335125212E-2</c:v>
                </c:pt>
                <c:pt idx="6">
                  <c:v>-4.4199385819507171E-2</c:v>
                </c:pt>
                <c:pt idx="7">
                  <c:v>-5.8641150280324753E-2</c:v>
                </c:pt>
                <c:pt idx="8">
                  <c:v>0.11586200578796778</c:v>
                </c:pt>
                <c:pt idx="9">
                  <c:v>0.14665451710223959</c:v>
                </c:pt>
                <c:pt idx="10">
                  <c:v>-1.24614323636856E-2</c:v>
                </c:pt>
              </c:numCache>
            </c:numRef>
          </c:xVal>
          <c:yVal>
            <c:numRef>
              <c:f>Sheet1!$B$2:$B$12</c:f>
              <c:numCache>
                <c:formatCode>0%</c:formatCode>
                <c:ptCount val="11"/>
                <c:pt idx="0">
                  <c:v>-0.1</c:v>
                </c:pt>
                <c:pt idx="1">
                  <c:v>0.15</c:v>
                </c:pt>
                <c:pt idx="2">
                  <c:v>-0.63</c:v>
                </c:pt>
                <c:pt idx="3">
                  <c:v>-0.26</c:v>
                </c:pt>
                <c:pt idx="4">
                  <c:v>-0.28000000000000003</c:v>
                </c:pt>
                <c:pt idx="5">
                  <c:v>0.25</c:v>
                </c:pt>
                <c:pt idx="6">
                  <c:v>-0.52</c:v>
                </c:pt>
                <c:pt idx="7">
                  <c:v>0.31</c:v>
                </c:pt>
                <c:pt idx="8">
                  <c:v>0.66</c:v>
                </c:pt>
                <c:pt idx="9">
                  <c:v>-0.2</c:v>
                </c:pt>
                <c:pt idx="10">
                  <c:v>-6.9000000000000006E-2</c:v>
                </c:pt>
              </c:numCache>
            </c:numRef>
          </c:yVal>
          <c:bubbleSize>
            <c:numRef>
              <c:f>Sheet1!$C$2:$C$12</c:f>
              <c:numCache>
                <c:formatCode>0.0%</c:formatCode>
                <c:ptCount val="11"/>
                <c:pt idx="0">
                  <c:v>0.33948509682622102</c:v>
                </c:pt>
                <c:pt idx="1">
                  <c:v>7.5925375743582393E-2</c:v>
                </c:pt>
                <c:pt idx="2">
                  <c:v>4.8961478831573903E-2</c:v>
                </c:pt>
                <c:pt idx="3">
                  <c:v>8.1825982933663097E-2</c:v>
                </c:pt>
                <c:pt idx="4">
                  <c:v>3.1394356231455103E-2</c:v>
                </c:pt>
                <c:pt idx="5">
                  <c:v>0.22542842428959808</c:v>
                </c:pt>
                <c:pt idx="6">
                  <c:v>2.87361185968284E-3</c:v>
                </c:pt>
                <c:pt idx="7">
                  <c:v>0.11353848777137</c:v>
                </c:pt>
                <c:pt idx="8">
                  <c:v>3.6529765817233002E-2</c:v>
                </c:pt>
                <c:pt idx="9">
                  <c:v>4.4037419695620597E-2</c:v>
                </c:pt>
                <c:pt idx="10">
                  <c:v>0.01</c:v>
                </c:pt>
              </c:numCache>
            </c:numRef>
          </c:bubbleSize>
          <c:bubble3D val="0"/>
          <c:extLst>
            <c:ext xmlns:c15="http://schemas.microsoft.com/office/drawing/2012/chart" uri="{02D57815-91ED-43cb-92C2-25804820EDAC}">
              <c15:datalabelsRange>
                <c15:f>Sheet1!$D$2:$D$12</c15:f>
                <c15:dlblRangeCache>
                  <c:ptCount val="11"/>
                  <c:pt idx="0">
                    <c:v>Linear TV</c:v>
                  </c:pt>
                  <c:pt idx="1">
                    <c:v>BVOD</c:v>
                  </c:pt>
                  <c:pt idx="2">
                    <c:v>Print</c:v>
                  </c:pt>
                  <c:pt idx="3">
                    <c:v>Audio</c:v>
                  </c:pt>
                  <c:pt idx="4">
                    <c:v>OOH</c:v>
                  </c:pt>
                  <c:pt idx="5">
                    <c:v>Generic PPC</c:v>
                  </c:pt>
                  <c:pt idx="6">
                    <c:v>Cinema</c:v>
                  </c:pt>
                  <c:pt idx="7">
                    <c:v>Paid Social</c:v>
                  </c:pt>
                  <c:pt idx="8">
                    <c:v>Online Video</c:v>
                  </c:pt>
                  <c:pt idx="9">
                    <c:v>Online Display</c:v>
                  </c:pt>
                  <c:pt idx="10">
                    <c:v>All media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5-9544-4576-9D89-C606D2322D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1096689167"/>
        <c:axId val="466283520"/>
      </c:bubbleChart>
      <c:valAx>
        <c:axId val="1096689167"/>
        <c:scaling>
          <c:orientation val="minMax"/>
          <c:max val="0.2"/>
          <c:min val="-0.2"/>
        </c:scaling>
        <c:delete val="0"/>
        <c:axPos val="b"/>
        <c:numFmt formatCode="0%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283520"/>
        <c:crosses val="autoZero"/>
        <c:crossBetween val="midCat"/>
      </c:valAx>
      <c:valAx>
        <c:axId val="466283520"/>
        <c:scaling>
          <c:orientation val="minMax"/>
          <c:min val="-1"/>
        </c:scaling>
        <c:delete val="0"/>
        <c:axPos val="l"/>
        <c:numFmt formatCode="0%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66891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ubbl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solidFill>
              <a:srgbClr val="D5000B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E271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6D4-4B31-83B7-8A06B8947205}"/>
              </c:ext>
            </c:extLst>
          </c:dPt>
          <c:dPt>
            <c:idx val="2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6D4-4B31-83B7-8A06B8947205}"/>
              </c:ext>
            </c:extLst>
          </c:dPt>
          <c:dPt>
            <c:idx val="3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6D4-4B31-83B7-8A06B8947205}"/>
              </c:ext>
            </c:extLst>
          </c:dPt>
          <c:dPt>
            <c:idx val="4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6D4-4B31-83B7-8A06B8947205}"/>
              </c:ext>
            </c:extLst>
          </c:dPt>
          <c:dPt>
            <c:idx val="5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6D4-4B31-83B7-8A06B8947205}"/>
              </c:ext>
            </c:extLst>
          </c:dPt>
          <c:dPt>
            <c:idx val="6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06D4-4B31-83B7-8A06B8947205}"/>
              </c:ext>
            </c:extLst>
          </c:dPt>
          <c:dPt>
            <c:idx val="7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06D4-4B31-83B7-8A06B8947205}"/>
              </c:ext>
            </c:extLst>
          </c:dPt>
          <c:dPt>
            <c:idx val="8"/>
            <c:invertIfNegative val="0"/>
            <c:bubble3D val="0"/>
            <c:spPr>
              <a:solidFill>
                <a:srgbClr val="776BD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06D4-4B31-83B7-8A06B8947205}"/>
              </c:ext>
            </c:extLst>
          </c:dPt>
          <c:dPt>
            <c:idx val="9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06D4-4B31-83B7-8A06B8947205}"/>
              </c:ext>
            </c:extLst>
          </c:dPt>
          <c:dPt>
            <c:idx val="10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06D4-4B31-83B7-8A06B8947205}"/>
              </c:ext>
            </c:extLst>
          </c:dPt>
          <c:dLbls>
            <c:dLbl>
              <c:idx val="0"/>
              <c:layout>
                <c:manualLayout>
                  <c:x val="-8.2314814814815254E-3"/>
                  <c:y val="-0.11088813311082477"/>
                </c:manualLayout>
              </c:layout>
              <c:tx>
                <c:rich>
                  <a:bodyPr/>
                  <a:lstStyle/>
                  <a:p>
                    <a:fld id="{781A991B-9AA4-441C-9FF6-5DB8B7E4429C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776FCBAE-5846-4466-AFC7-60C419055BAB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4-06D4-4B31-83B7-8A06B8947205}"/>
                </c:ext>
              </c:extLst>
            </c:dLbl>
            <c:dLbl>
              <c:idx val="1"/>
              <c:layout>
                <c:manualLayout>
                  <c:x val="-1.2935185185185185E-2"/>
                  <c:y val="-6.7963694487279694E-2"/>
                </c:manualLayout>
              </c:layout>
              <c:tx>
                <c:rich>
                  <a:bodyPr/>
                  <a:lstStyle/>
                  <a:p>
                    <a:fld id="{973D2979-AF45-4A9F-829F-C0E600AC25D5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84F8CB89-8BE1-47A0-930B-0412B9AFE11D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06D4-4B31-83B7-8A06B8947205}"/>
                </c:ext>
              </c:extLst>
            </c:dLbl>
            <c:dLbl>
              <c:idx val="2"/>
              <c:layout>
                <c:manualLayout>
                  <c:x val="-1.175925925925926E-3"/>
                  <c:y val="3.5770365519620893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8323508-5C33-4590-8134-A75001291845}" type="CELLRANG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[CELLRANGE]</a:t>
                    </a:fld>
                    <a:r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t>, </a:t>
                    </a:r>
                    <a:fld id="{156A428F-B37F-448D-B4A6-7781DA474FAD}" type="BUBBLESIZ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[BUBBLE SIZE]</a:t>
                    </a:fld>
                    <a:endParaRPr lang="en-US" baseline="0" dirty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06D4-4B31-83B7-8A06B8947205}"/>
                </c:ext>
              </c:extLst>
            </c:dLbl>
            <c:dLbl>
              <c:idx val="3"/>
              <c:layout>
                <c:manualLayout>
                  <c:x val="-0.11641666666666667"/>
                  <c:y val="8.2271840695128051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0401C53-9486-4149-93CF-4041FA7781C3}" type="CELLRANG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[CELLRANGE]</a:t>
                    </a:fld>
                    <a:r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t>, </a:t>
                    </a:r>
                    <a:fld id="{67D20DF8-D076-4745-9C37-5EF834F89DCD}" type="BUBBLESIZ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[BUBBLE SIZE]</a:t>
                    </a:fld>
                    <a:endParaRPr lang="en-US" baseline="0" dirty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06D4-4B31-83B7-8A06B8947205}"/>
                </c:ext>
              </c:extLst>
            </c:dLbl>
            <c:dLbl>
              <c:idx val="4"/>
              <c:layout>
                <c:manualLayout>
                  <c:x val="1.0583333333333333E-2"/>
                  <c:y val="-3.5770365519621548E-3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2E56D70-53F1-4D76-85F1-00DEDB181DBB}" type="CELLRANG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[CELLRANGE]</a:t>
                    </a:fld>
                    <a:r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t>, </a:t>
                    </a:r>
                    <a:fld id="{D8B414C8-F402-4CBC-B952-291545910802}" type="BUBBLESIZ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[BUBBLE SIZE]</a:t>
                    </a:fld>
                    <a:endParaRPr lang="en-US" baseline="0" dirty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06D4-4B31-83B7-8A06B8947205}"/>
                </c:ext>
              </c:extLst>
            </c:dLbl>
            <c:dLbl>
              <c:idx val="5"/>
              <c:layout>
                <c:manualLayout>
                  <c:x val="-1.175925925925926E-3"/>
                  <c:y val="-7.1540731039241787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0805996-A76D-419B-9626-7D63F4D2171E}" type="CELLRANG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[CELLRANGE]</a:t>
                    </a:fld>
                    <a:r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t>, </a:t>
                    </a:r>
                    <a:fld id="{B1BAA263-5549-4EDB-ACCC-0B71D5724F93}" type="BUBBLESIZ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[BUBBLE SIZE]</a:t>
                    </a:fld>
                    <a:endParaRPr lang="en-US" baseline="0" dirty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06D4-4B31-83B7-8A06B8947205}"/>
                </c:ext>
              </c:extLst>
            </c:dLbl>
            <c:dLbl>
              <c:idx val="6"/>
              <c:layout>
                <c:manualLayout>
                  <c:x val="-0.10700925925925928"/>
                  <c:y val="5.3655548279431337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3FB57FE-4009-4419-84C3-C09E3AC1CC20}" type="CELLRANG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[CELLRANGE]</a:t>
                    </a:fld>
                    <a:r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t>, </a:t>
                    </a:r>
                    <a:fld id="{15836316-FB17-4E1C-A084-2A74D4A37D02}" type="BUBBLESIZ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[BUBBLE SIZE]</a:t>
                    </a:fld>
                    <a:endParaRPr lang="en-US" baseline="0" dirty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06D4-4B31-83B7-8A06B8947205}"/>
                </c:ext>
              </c:extLst>
            </c:dLbl>
            <c:dLbl>
              <c:idx val="7"/>
              <c:layout>
                <c:manualLayout>
                  <c:x val="-1.4111111111111111E-2"/>
                  <c:y val="-0.12161924276671106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15D1437-D0EF-4233-9546-8E77A3A914CB}" type="CELLRANG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[CELLRANGE]</a:t>
                    </a:fld>
                    <a:r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t>, </a:t>
                    </a:r>
                    <a:fld id="{C9DC55DB-9BD7-49F6-B61D-22E20238682F}" type="BUBBLESIZ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[BUBBLE SIZE]</a:t>
                    </a:fld>
                    <a:endParaRPr lang="en-US" baseline="0" dirty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06D4-4B31-83B7-8A06B8947205}"/>
                </c:ext>
              </c:extLst>
            </c:dLbl>
            <c:dLbl>
              <c:idx val="8"/>
              <c:layout>
                <c:manualLayout>
                  <c:x val="-9.2898148148148174E-2"/>
                  <c:y val="-6.7963694487279694E-2"/>
                </c:manualLayout>
              </c:layout>
              <c:tx>
                <c:rich>
                  <a:bodyPr/>
                  <a:lstStyle/>
                  <a:p>
                    <a:fld id="{16C1C6FA-D4BD-4137-B8F9-866B1C6A103D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E3850F0A-235B-494A-9738-56F7E18D8CD1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06D4-4B31-83B7-8A06B8947205}"/>
                </c:ext>
              </c:extLst>
            </c:dLbl>
            <c:dLbl>
              <c:idx val="9"/>
              <c:layout>
                <c:manualLayout>
                  <c:x val="-9.4074074074074077E-3"/>
                  <c:y val="6.4386657935317532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AE6BC8A-4521-45E7-9F00-3764306FCA26}" type="CELLRANG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[CELLRANGE]</a:t>
                    </a:fld>
                    <a:r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t>, </a:t>
                    </a:r>
                    <a:fld id="{E3F67E59-440D-4FC3-A94B-F04A310861D9}" type="BUBBLESIZ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[BUBBLE SIZE]</a:t>
                    </a:fld>
                    <a:endParaRPr lang="en-US" baseline="0" dirty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06D4-4B31-83B7-8A06B8947205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06D4-4B31-83B7-8A06B89472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Sheet1!$A$2:$A$12</c:f>
              <c:numCache>
                <c:formatCode>0.0%</c:formatCode>
                <c:ptCount val="11"/>
                <c:pt idx="0">
                  <c:v>-5.7936524951183475E-2</c:v>
                </c:pt>
                <c:pt idx="1">
                  <c:v>0.10725335845774987</c:v>
                </c:pt>
                <c:pt idx="2">
                  <c:v>-3.9338806727432042E-2</c:v>
                </c:pt>
                <c:pt idx="3">
                  <c:v>-4.2362879350545099E-2</c:v>
                </c:pt>
                <c:pt idx="4">
                  <c:v>-3.6214773926331142E-2</c:v>
                </c:pt>
                <c:pt idx="5">
                  <c:v>4.2855602335125212E-2</c:v>
                </c:pt>
                <c:pt idx="6">
                  <c:v>-4.4199385819507171E-2</c:v>
                </c:pt>
                <c:pt idx="7">
                  <c:v>-5.8641150280324753E-2</c:v>
                </c:pt>
                <c:pt idx="8">
                  <c:v>0.11586200578796778</c:v>
                </c:pt>
                <c:pt idx="9">
                  <c:v>0.14665451710223959</c:v>
                </c:pt>
                <c:pt idx="10">
                  <c:v>-1.24614323636856E-2</c:v>
                </c:pt>
              </c:numCache>
            </c:numRef>
          </c:xVal>
          <c:yVal>
            <c:numRef>
              <c:f>Sheet1!$B$2:$B$12</c:f>
              <c:numCache>
                <c:formatCode>0%</c:formatCode>
                <c:ptCount val="11"/>
                <c:pt idx="0">
                  <c:v>-0.1</c:v>
                </c:pt>
                <c:pt idx="1">
                  <c:v>0.15</c:v>
                </c:pt>
                <c:pt idx="2">
                  <c:v>-0.63</c:v>
                </c:pt>
                <c:pt idx="3">
                  <c:v>-0.26</c:v>
                </c:pt>
                <c:pt idx="4">
                  <c:v>-0.28000000000000003</c:v>
                </c:pt>
                <c:pt idx="5">
                  <c:v>0.25</c:v>
                </c:pt>
                <c:pt idx="6">
                  <c:v>-0.52</c:v>
                </c:pt>
                <c:pt idx="7">
                  <c:v>0.31</c:v>
                </c:pt>
                <c:pt idx="8">
                  <c:v>0.66</c:v>
                </c:pt>
                <c:pt idx="9">
                  <c:v>-0.2</c:v>
                </c:pt>
                <c:pt idx="10">
                  <c:v>-6.9000000000000006E-2</c:v>
                </c:pt>
              </c:numCache>
            </c:numRef>
          </c:yVal>
          <c:bubbleSize>
            <c:numRef>
              <c:f>Sheet1!$C$2:$C$12</c:f>
              <c:numCache>
                <c:formatCode>0.0%</c:formatCode>
                <c:ptCount val="11"/>
                <c:pt idx="0">
                  <c:v>0.33948509682622102</c:v>
                </c:pt>
                <c:pt idx="1">
                  <c:v>7.5925375743582393E-2</c:v>
                </c:pt>
                <c:pt idx="2">
                  <c:v>4.8961478831573903E-2</c:v>
                </c:pt>
                <c:pt idx="3">
                  <c:v>8.1825982933663097E-2</c:v>
                </c:pt>
                <c:pt idx="4">
                  <c:v>3.1394356231455103E-2</c:v>
                </c:pt>
                <c:pt idx="5">
                  <c:v>0.22542842428959808</c:v>
                </c:pt>
                <c:pt idx="6">
                  <c:v>2.87361185968284E-3</c:v>
                </c:pt>
                <c:pt idx="7">
                  <c:v>0.11353848777137</c:v>
                </c:pt>
                <c:pt idx="8">
                  <c:v>3.6529765817233002E-2</c:v>
                </c:pt>
                <c:pt idx="9">
                  <c:v>4.4037419695620597E-2</c:v>
                </c:pt>
                <c:pt idx="10">
                  <c:v>0.01</c:v>
                </c:pt>
              </c:numCache>
            </c:numRef>
          </c:bubbleSize>
          <c:bubble3D val="0"/>
          <c:extLst>
            <c:ext xmlns:c15="http://schemas.microsoft.com/office/drawing/2012/chart" uri="{02D57815-91ED-43cb-92C2-25804820EDAC}">
              <c15:datalabelsRange>
                <c15:f>Sheet1!$D$2:$D$12</c15:f>
                <c15:dlblRangeCache>
                  <c:ptCount val="11"/>
                  <c:pt idx="0">
                    <c:v>Linear TV</c:v>
                  </c:pt>
                  <c:pt idx="1">
                    <c:v>BVOD</c:v>
                  </c:pt>
                  <c:pt idx="2">
                    <c:v>Print</c:v>
                  </c:pt>
                  <c:pt idx="3">
                    <c:v>Audio</c:v>
                  </c:pt>
                  <c:pt idx="4">
                    <c:v>OOH</c:v>
                  </c:pt>
                  <c:pt idx="5">
                    <c:v>Generic PPC</c:v>
                  </c:pt>
                  <c:pt idx="6">
                    <c:v>Cinema</c:v>
                  </c:pt>
                  <c:pt idx="7">
                    <c:v>Paid Social</c:v>
                  </c:pt>
                  <c:pt idx="8">
                    <c:v>Online Video</c:v>
                  </c:pt>
                  <c:pt idx="9">
                    <c:v>Online Display</c:v>
                  </c:pt>
                  <c:pt idx="10">
                    <c:v>All media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5-06D4-4B31-83B7-8A06B89472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1096689167"/>
        <c:axId val="466283520"/>
      </c:bubbleChart>
      <c:valAx>
        <c:axId val="1096689167"/>
        <c:scaling>
          <c:orientation val="minMax"/>
          <c:max val="0.2"/>
          <c:min val="-0.2"/>
        </c:scaling>
        <c:delete val="0"/>
        <c:axPos val="b"/>
        <c:numFmt formatCode="0%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283520"/>
        <c:crosses val="autoZero"/>
        <c:crossBetween val="midCat"/>
      </c:valAx>
      <c:valAx>
        <c:axId val="466283520"/>
        <c:scaling>
          <c:orientation val="minMax"/>
          <c:min val="-1"/>
        </c:scaling>
        <c:delete val="0"/>
        <c:axPos val="l"/>
        <c:numFmt formatCode="0%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66891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ubbl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solidFill>
              <a:srgbClr val="D5000B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EF2-4AC8-A138-D3D87BABC93F}"/>
              </c:ext>
            </c:extLst>
          </c:dPt>
          <c:dPt>
            <c:idx val="1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EF2-4AC8-A138-D3D87BABC93F}"/>
              </c:ext>
            </c:extLst>
          </c:dPt>
          <c:dPt>
            <c:idx val="2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EF2-4AC8-A138-D3D87BABC93F}"/>
              </c:ext>
            </c:extLst>
          </c:dPt>
          <c:dPt>
            <c:idx val="3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EF2-4AC8-A138-D3D87BABC93F}"/>
              </c:ext>
            </c:extLst>
          </c:dPt>
          <c:dPt>
            <c:idx val="4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EF2-4AC8-A138-D3D87BABC93F}"/>
              </c:ext>
            </c:extLst>
          </c:dPt>
          <c:dPt>
            <c:idx val="5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6EF2-4AC8-A138-D3D87BABC93F}"/>
              </c:ext>
            </c:extLst>
          </c:dPt>
          <c:dPt>
            <c:idx val="6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6EF2-4AC8-A138-D3D87BABC93F}"/>
              </c:ext>
            </c:extLst>
          </c:dPt>
          <c:dPt>
            <c:idx val="7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6EF2-4AC8-A138-D3D87BABC93F}"/>
              </c:ext>
            </c:extLst>
          </c:dPt>
          <c:dPt>
            <c:idx val="8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6EF2-4AC8-A138-D3D87BABC93F}"/>
              </c:ext>
            </c:extLst>
          </c:dPt>
          <c:dPt>
            <c:idx val="9"/>
            <c:invertIfNegative val="0"/>
            <c:bubble3D val="0"/>
            <c:spPr>
              <a:solidFill>
                <a:srgbClr val="A3CD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6EF2-4AC8-A138-D3D87BABC93F}"/>
              </c:ext>
            </c:extLst>
          </c:dPt>
          <c:dPt>
            <c:idx val="10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6EF2-4AC8-A138-D3D87BABC93F}"/>
              </c:ext>
            </c:extLst>
          </c:dPt>
          <c:dLbls>
            <c:dLbl>
              <c:idx val="0"/>
              <c:layout>
                <c:manualLayout>
                  <c:x val="-8.2314814814815254E-3"/>
                  <c:y val="-0.11088813311082477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B3C34CE-A8B9-4900-AA55-F30E59C88059}" type="CELLRANG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[CELLRANGE]</a:t>
                    </a:fld>
                    <a:r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t>, </a:t>
                    </a:r>
                    <a:fld id="{A12A553B-1E85-4EB8-BB36-74DCD6545EFA}" type="BUBBLESIZ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[BUBBLE SIZE]</a:t>
                    </a:fld>
                    <a:endParaRPr lang="en-US" baseline="0" dirty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6EF2-4AC8-A138-D3D87BABC93F}"/>
                </c:ext>
              </c:extLst>
            </c:dLbl>
            <c:dLbl>
              <c:idx val="1"/>
              <c:layout>
                <c:manualLayout>
                  <c:x val="-1.2935185185185185E-2"/>
                  <c:y val="-6.7963694487279694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A6D58C7-2A62-4624-94FF-DB1387EAEE32}" type="CELLRANG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[CELLRANGE]</a:t>
                    </a:fld>
                    <a:r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t>, </a:t>
                    </a:r>
                    <a:fld id="{4A4DEB91-C334-4BA9-817E-E3E133F81C2D}" type="BUBBLESIZ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[BUBBLE SIZE]</a:t>
                    </a:fld>
                    <a:endParaRPr lang="en-US" baseline="0" dirty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6EF2-4AC8-A138-D3D87BABC93F}"/>
                </c:ext>
              </c:extLst>
            </c:dLbl>
            <c:dLbl>
              <c:idx val="2"/>
              <c:layout>
                <c:manualLayout>
                  <c:x val="-1.175925925925926E-3"/>
                  <c:y val="3.5770365519620893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6881135-53C5-4DA8-AA60-8F2D828D27E2}" type="CELLRANG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[CELLRANGE]</a:t>
                    </a:fld>
                    <a:r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t>, </a:t>
                    </a:r>
                    <a:fld id="{D552DABC-CBE6-4BC7-82AF-15FA5EC90B18}" type="BUBBLESIZ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[BUBBLE SIZE]</a:t>
                    </a:fld>
                    <a:endParaRPr lang="en-US" baseline="0" dirty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6EF2-4AC8-A138-D3D87BABC93F}"/>
                </c:ext>
              </c:extLst>
            </c:dLbl>
            <c:dLbl>
              <c:idx val="3"/>
              <c:layout>
                <c:manualLayout>
                  <c:x val="-0.11641666666666667"/>
                  <c:y val="8.2271840695128051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2832E26-E08D-4137-8212-136820901C01}" type="CELLRANG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[CELLRANGE]</a:t>
                    </a:fld>
                    <a:r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t>, </a:t>
                    </a:r>
                    <a:fld id="{77D37000-ABFC-44F3-A212-B8CFB03A69BB}" type="BUBBLESIZ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[BUBBLE SIZE]</a:t>
                    </a:fld>
                    <a:endParaRPr lang="en-US" baseline="0" dirty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6EF2-4AC8-A138-D3D87BABC93F}"/>
                </c:ext>
              </c:extLst>
            </c:dLbl>
            <c:dLbl>
              <c:idx val="4"/>
              <c:layout>
                <c:manualLayout>
                  <c:x val="1.0583333333333333E-2"/>
                  <c:y val="-3.5770365519621548E-3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765C02A-9EA3-470B-A49D-AFD0E0F5FB23}" type="CELLRANG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[CELLRANGE]</a:t>
                    </a:fld>
                    <a:r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t>, </a:t>
                    </a:r>
                    <a:fld id="{5EB2F877-A73F-42CC-A414-EB4B13F908C6}" type="BUBBLESIZ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[BUBBLE SIZE]</a:t>
                    </a:fld>
                    <a:endParaRPr lang="en-US" baseline="0" dirty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6EF2-4AC8-A138-D3D87BABC93F}"/>
                </c:ext>
              </c:extLst>
            </c:dLbl>
            <c:dLbl>
              <c:idx val="5"/>
              <c:layout>
                <c:manualLayout>
                  <c:x val="-1.175925925925926E-3"/>
                  <c:y val="-7.1540731039241787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6C39096-1621-415A-8FFB-5BE7C0935F41}" type="CELLRANG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[CELLRANGE]</a:t>
                    </a:fld>
                    <a:r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t>, </a:t>
                    </a:r>
                    <a:fld id="{BB094443-6E03-4CD2-8ED0-3896BDBC3C4E}" type="BUBBLESIZ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[BUBBLE SIZE]</a:t>
                    </a:fld>
                    <a:endParaRPr lang="en-US" baseline="0" dirty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6EF2-4AC8-A138-D3D87BABC93F}"/>
                </c:ext>
              </c:extLst>
            </c:dLbl>
            <c:dLbl>
              <c:idx val="6"/>
              <c:layout>
                <c:manualLayout>
                  <c:x val="-0.10700925925925928"/>
                  <c:y val="5.3655548279431337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E7F310F-8D97-4E4C-B48C-93022E75BD65}" type="CELLRANG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[CELLRANGE]</a:t>
                    </a:fld>
                    <a:r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t>, </a:t>
                    </a:r>
                    <a:fld id="{06160B23-61EA-4F1F-88CF-132A03EDE1D5}" type="BUBBLESIZ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[BUBBLE SIZE]</a:t>
                    </a:fld>
                    <a:endParaRPr lang="en-US" baseline="0" dirty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6EF2-4AC8-A138-D3D87BABC93F}"/>
                </c:ext>
              </c:extLst>
            </c:dLbl>
            <c:dLbl>
              <c:idx val="7"/>
              <c:layout>
                <c:manualLayout>
                  <c:x val="-1.4111111111111111E-2"/>
                  <c:y val="-0.12161924276671106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1B32F29-B8A0-4A39-B432-5B0F148FF18E}" type="CELLRANG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[CELLRANGE]</a:t>
                    </a:fld>
                    <a:r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t>, </a:t>
                    </a:r>
                    <a:fld id="{88E933B8-3376-46D5-82C7-DBB921688703}" type="BUBBLESIZ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[BUBBLE SIZE]</a:t>
                    </a:fld>
                    <a:endParaRPr lang="en-US" baseline="0" dirty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6EF2-4AC8-A138-D3D87BABC93F}"/>
                </c:ext>
              </c:extLst>
            </c:dLbl>
            <c:dLbl>
              <c:idx val="8"/>
              <c:layout>
                <c:manualLayout>
                  <c:x val="-9.2898148148148174E-2"/>
                  <c:y val="-6.7963694487279694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99DBD0F-CF50-4251-AC33-D9B4B92232DB}" type="CELLRANG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[CELLRANGE]</a:t>
                    </a:fld>
                    <a:r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t>, </a:t>
                    </a:r>
                    <a:fld id="{D6C59A42-F8D4-415B-AC12-8A43E8E743A5}" type="BUBBLESIZ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[BUBBLE SIZE]</a:t>
                    </a:fld>
                    <a:endParaRPr lang="en-US" baseline="0" dirty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6EF2-4AC8-A138-D3D87BABC93F}"/>
                </c:ext>
              </c:extLst>
            </c:dLbl>
            <c:dLbl>
              <c:idx val="9"/>
              <c:layout>
                <c:manualLayout>
                  <c:x val="-9.4074074074074077E-3"/>
                  <c:y val="6.4386657935317532E-2"/>
                </c:manualLayout>
              </c:layout>
              <c:tx>
                <c:rich>
                  <a:bodyPr/>
                  <a:lstStyle/>
                  <a:p>
                    <a:fld id="{1CD1C515-609D-402D-8EE6-5EC0523788D4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F2A04BDE-8A4D-46DB-96BF-963E435220BA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6EF2-4AC8-A138-D3D87BABC93F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EF2-4AC8-A138-D3D87BABC9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Sheet1!$A$2:$A$12</c:f>
              <c:numCache>
                <c:formatCode>0.0%</c:formatCode>
                <c:ptCount val="11"/>
                <c:pt idx="0">
                  <c:v>-5.7936524951183475E-2</c:v>
                </c:pt>
                <c:pt idx="1">
                  <c:v>0.10725335845774987</c:v>
                </c:pt>
                <c:pt idx="2">
                  <c:v>-3.9338806727432042E-2</c:v>
                </c:pt>
                <c:pt idx="3">
                  <c:v>-4.2362879350545099E-2</c:v>
                </c:pt>
                <c:pt idx="4">
                  <c:v>-3.6214773926331142E-2</c:v>
                </c:pt>
                <c:pt idx="5">
                  <c:v>4.2855602335125212E-2</c:v>
                </c:pt>
                <c:pt idx="6">
                  <c:v>-4.4199385819507171E-2</c:v>
                </c:pt>
                <c:pt idx="7">
                  <c:v>-5.8641150280324753E-2</c:v>
                </c:pt>
                <c:pt idx="8">
                  <c:v>0.11586200578796778</c:v>
                </c:pt>
                <c:pt idx="9">
                  <c:v>0.14665451710223959</c:v>
                </c:pt>
                <c:pt idx="10">
                  <c:v>-1.24614323636856E-2</c:v>
                </c:pt>
              </c:numCache>
            </c:numRef>
          </c:xVal>
          <c:yVal>
            <c:numRef>
              <c:f>Sheet1!$B$2:$B$12</c:f>
              <c:numCache>
                <c:formatCode>0%</c:formatCode>
                <c:ptCount val="11"/>
                <c:pt idx="0">
                  <c:v>-0.1</c:v>
                </c:pt>
                <c:pt idx="1">
                  <c:v>0.15</c:v>
                </c:pt>
                <c:pt idx="2">
                  <c:v>-0.63</c:v>
                </c:pt>
                <c:pt idx="3">
                  <c:v>-0.26</c:v>
                </c:pt>
                <c:pt idx="4">
                  <c:v>-0.28000000000000003</c:v>
                </c:pt>
                <c:pt idx="5">
                  <c:v>0.25</c:v>
                </c:pt>
                <c:pt idx="6">
                  <c:v>-0.52</c:v>
                </c:pt>
                <c:pt idx="7">
                  <c:v>0.31</c:v>
                </c:pt>
                <c:pt idx="8">
                  <c:v>0.66</c:v>
                </c:pt>
                <c:pt idx="9">
                  <c:v>-0.2</c:v>
                </c:pt>
                <c:pt idx="10">
                  <c:v>-6.9000000000000006E-2</c:v>
                </c:pt>
              </c:numCache>
            </c:numRef>
          </c:yVal>
          <c:bubbleSize>
            <c:numRef>
              <c:f>Sheet1!$C$2:$C$12</c:f>
              <c:numCache>
                <c:formatCode>0.0%</c:formatCode>
                <c:ptCount val="11"/>
                <c:pt idx="0">
                  <c:v>0.33948509682622102</c:v>
                </c:pt>
                <c:pt idx="1">
                  <c:v>7.5925375743582393E-2</c:v>
                </c:pt>
                <c:pt idx="2">
                  <c:v>4.8961478831573903E-2</c:v>
                </c:pt>
                <c:pt idx="3">
                  <c:v>8.1825982933663097E-2</c:v>
                </c:pt>
                <c:pt idx="4">
                  <c:v>3.1394356231455103E-2</c:v>
                </c:pt>
                <c:pt idx="5">
                  <c:v>0.22542842428959808</c:v>
                </c:pt>
                <c:pt idx="6">
                  <c:v>2.87361185968284E-3</c:v>
                </c:pt>
                <c:pt idx="7">
                  <c:v>0.11353848777137</c:v>
                </c:pt>
                <c:pt idx="8">
                  <c:v>3.6529765817233002E-2</c:v>
                </c:pt>
                <c:pt idx="9">
                  <c:v>4.4037419695620597E-2</c:v>
                </c:pt>
                <c:pt idx="10">
                  <c:v>0.01</c:v>
                </c:pt>
              </c:numCache>
            </c:numRef>
          </c:bubbleSize>
          <c:bubble3D val="0"/>
          <c:extLst>
            <c:ext xmlns:c15="http://schemas.microsoft.com/office/drawing/2012/chart" uri="{02D57815-91ED-43cb-92C2-25804820EDAC}">
              <c15:datalabelsRange>
                <c15:f>Sheet1!$D$2:$D$12</c15:f>
                <c15:dlblRangeCache>
                  <c:ptCount val="11"/>
                  <c:pt idx="0">
                    <c:v>Linear TV</c:v>
                  </c:pt>
                  <c:pt idx="1">
                    <c:v>BVOD</c:v>
                  </c:pt>
                  <c:pt idx="2">
                    <c:v>Print</c:v>
                  </c:pt>
                  <c:pt idx="3">
                    <c:v>Audio</c:v>
                  </c:pt>
                  <c:pt idx="4">
                    <c:v>OOH</c:v>
                  </c:pt>
                  <c:pt idx="5">
                    <c:v>Generic PPC</c:v>
                  </c:pt>
                  <c:pt idx="6">
                    <c:v>Cinema</c:v>
                  </c:pt>
                  <c:pt idx="7">
                    <c:v>Paid Social</c:v>
                  </c:pt>
                  <c:pt idx="8">
                    <c:v>Online Video</c:v>
                  </c:pt>
                  <c:pt idx="9">
                    <c:v>Online Display</c:v>
                  </c:pt>
                  <c:pt idx="10">
                    <c:v>All media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6EF2-4AC8-A138-D3D87BABC9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1096689167"/>
        <c:axId val="466283520"/>
      </c:bubbleChart>
      <c:valAx>
        <c:axId val="1096689167"/>
        <c:scaling>
          <c:orientation val="minMax"/>
          <c:max val="0.2"/>
          <c:min val="-0.2"/>
        </c:scaling>
        <c:delete val="0"/>
        <c:axPos val="b"/>
        <c:numFmt formatCode="0%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283520"/>
        <c:crosses val="autoZero"/>
        <c:crossBetween val="midCat"/>
      </c:valAx>
      <c:valAx>
        <c:axId val="466283520"/>
        <c:scaling>
          <c:orientation val="minMax"/>
          <c:min val="-1"/>
        </c:scaling>
        <c:delete val="0"/>
        <c:axPos val="l"/>
        <c:numFmt formatCode="0%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66891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ubbl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solidFill>
              <a:srgbClr val="D5000B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56DF-40DB-8944-E2012F16EA12}"/>
              </c:ext>
            </c:extLst>
          </c:dPt>
          <c:dPt>
            <c:idx val="1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6DF-40DB-8944-E2012F16EA12}"/>
              </c:ext>
            </c:extLst>
          </c:dPt>
          <c:dPt>
            <c:idx val="2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6DF-40DB-8944-E2012F16EA12}"/>
              </c:ext>
            </c:extLst>
          </c:dPt>
          <c:dPt>
            <c:idx val="3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6DF-40DB-8944-E2012F16EA12}"/>
              </c:ext>
            </c:extLst>
          </c:dPt>
          <c:dPt>
            <c:idx val="4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6DF-40DB-8944-E2012F16EA12}"/>
              </c:ext>
            </c:extLst>
          </c:dPt>
          <c:dPt>
            <c:idx val="5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6DF-40DB-8944-E2012F16EA12}"/>
              </c:ext>
            </c:extLst>
          </c:dPt>
          <c:dPt>
            <c:idx val="6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56DF-40DB-8944-E2012F16EA12}"/>
              </c:ext>
            </c:extLst>
          </c:dPt>
          <c:dPt>
            <c:idx val="7"/>
            <c:invertIfNegative val="0"/>
            <c:bubble3D val="0"/>
            <c:spPr>
              <a:solidFill>
                <a:srgbClr val="2C6AB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56DF-40DB-8944-E2012F16EA12}"/>
              </c:ext>
            </c:extLst>
          </c:dPt>
          <c:dPt>
            <c:idx val="8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56DF-40DB-8944-E2012F16EA12}"/>
              </c:ext>
            </c:extLst>
          </c:dPt>
          <c:dPt>
            <c:idx val="9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56DF-40DB-8944-E2012F16EA12}"/>
              </c:ext>
            </c:extLst>
          </c:dPt>
          <c:dPt>
            <c:idx val="10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56DF-40DB-8944-E2012F16EA12}"/>
              </c:ext>
            </c:extLst>
          </c:dPt>
          <c:dLbls>
            <c:dLbl>
              <c:idx val="0"/>
              <c:layout>
                <c:manualLayout>
                  <c:x val="-8.2314814814815254E-3"/>
                  <c:y val="-0.11088813311082477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E3F4939-E7BC-458B-B619-502E1D0B9E61}" type="CELLRANG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[CELLRANGE]</a:t>
                    </a:fld>
                    <a:r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t>, </a:t>
                    </a:r>
                    <a:fld id="{6D88A0BB-915A-4E4C-8105-5AFA84A761B8}" type="BUBBLESIZ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[BUBBLE SIZE]</a:t>
                    </a:fld>
                    <a:endParaRPr lang="en-US" baseline="0" dirty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4-56DF-40DB-8944-E2012F16EA12}"/>
                </c:ext>
              </c:extLst>
            </c:dLbl>
            <c:dLbl>
              <c:idx val="1"/>
              <c:layout>
                <c:manualLayout>
                  <c:x val="-1.2935185185185185E-2"/>
                  <c:y val="-6.7963694487279694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0607358-EC49-4EF8-BB4A-2F32FAFDE6EC}" type="CELLRANG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[CELLRANGE]</a:t>
                    </a:fld>
                    <a:r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t>, </a:t>
                    </a:r>
                    <a:fld id="{8173A78C-25D8-4CC0-A290-160B70C65C08}" type="BUBBLESIZ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[BUBBLE SIZE]</a:t>
                    </a:fld>
                    <a:endParaRPr lang="en-US" baseline="0" dirty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56DF-40DB-8944-E2012F16EA12}"/>
                </c:ext>
              </c:extLst>
            </c:dLbl>
            <c:dLbl>
              <c:idx val="2"/>
              <c:layout>
                <c:manualLayout>
                  <c:x val="-1.175925925925926E-3"/>
                  <c:y val="3.5770365519620893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74EBDAF-B49A-4830-95A5-CCFA4EB3AF3D}" type="CELLRANG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[CELLRANGE]</a:t>
                    </a:fld>
                    <a:r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t>, </a:t>
                    </a:r>
                    <a:fld id="{458CD4B2-60AF-4219-8DF7-DF0EC1352160}" type="BUBBLESIZ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[BUBBLE SIZE]</a:t>
                    </a:fld>
                    <a:endParaRPr lang="en-US" baseline="0" dirty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56DF-40DB-8944-E2012F16EA12}"/>
                </c:ext>
              </c:extLst>
            </c:dLbl>
            <c:dLbl>
              <c:idx val="3"/>
              <c:layout>
                <c:manualLayout>
                  <c:x val="-0.11641666666666667"/>
                  <c:y val="8.2271840695128051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DEEAFC2-39D1-4C90-9F11-9859FA4DBFB6}" type="CELLRANG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[CELLRANGE]</a:t>
                    </a:fld>
                    <a:r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t>, </a:t>
                    </a:r>
                    <a:fld id="{BF418D4E-633E-480F-B643-377638C0DF4F}" type="BUBBLESIZ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[BUBBLE SIZE]</a:t>
                    </a:fld>
                    <a:endParaRPr lang="en-US" baseline="0" dirty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56DF-40DB-8944-E2012F16EA12}"/>
                </c:ext>
              </c:extLst>
            </c:dLbl>
            <c:dLbl>
              <c:idx val="4"/>
              <c:layout>
                <c:manualLayout>
                  <c:x val="1.0583333333333333E-2"/>
                  <c:y val="-3.5770365519621548E-3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47E2D04-7538-4B4B-B576-BD5075F769A2}" type="CELLRANG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[CELLRANGE]</a:t>
                    </a:fld>
                    <a:r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t>, </a:t>
                    </a:r>
                    <a:fld id="{0A10AB1D-0C42-4EC6-9D90-4F90377019AF}" type="BUBBLESIZ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[BUBBLE SIZE]</a:t>
                    </a:fld>
                    <a:endParaRPr lang="en-US" baseline="0" dirty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56DF-40DB-8944-E2012F16EA12}"/>
                </c:ext>
              </c:extLst>
            </c:dLbl>
            <c:dLbl>
              <c:idx val="5"/>
              <c:layout>
                <c:manualLayout>
                  <c:x val="-1.175925925925926E-3"/>
                  <c:y val="-7.1540731039241787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2565C6B-F3A6-4061-90C0-E49DCA981A7D}" type="CELLRANG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[CELLRANGE]</a:t>
                    </a:fld>
                    <a:r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t>, </a:t>
                    </a:r>
                    <a:fld id="{1E3070C3-8A51-48F5-B3A4-C157E008A6D0}" type="BUBBLESIZ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[BUBBLE SIZE]</a:t>
                    </a:fld>
                    <a:endParaRPr lang="en-US" baseline="0" dirty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56DF-40DB-8944-E2012F16EA12}"/>
                </c:ext>
              </c:extLst>
            </c:dLbl>
            <c:dLbl>
              <c:idx val="6"/>
              <c:layout>
                <c:manualLayout>
                  <c:x val="-0.10700925925925928"/>
                  <c:y val="5.3655548279431337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7D4B334-46BC-42FF-810A-21CF955D8A81}" type="CELLRANG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[CELLRANGE]</a:t>
                    </a:fld>
                    <a:r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t>, </a:t>
                    </a:r>
                    <a:fld id="{D4FB3786-76F4-4386-9885-55FA21F370B9}" type="BUBBLESIZ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[BUBBLE SIZE]</a:t>
                    </a:fld>
                    <a:endParaRPr lang="en-US" baseline="0" dirty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56DF-40DB-8944-E2012F16EA12}"/>
                </c:ext>
              </c:extLst>
            </c:dLbl>
            <c:dLbl>
              <c:idx val="7"/>
              <c:layout>
                <c:manualLayout>
                  <c:x val="-1.4111111111111111E-2"/>
                  <c:y val="-0.12161924276671106"/>
                </c:manualLayout>
              </c:layout>
              <c:tx>
                <c:rich>
                  <a:bodyPr/>
                  <a:lstStyle/>
                  <a:p>
                    <a:fld id="{BE01F52C-CF51-49D0-92C0-F6CD7D067330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10EB902F-C0E4-4D89-9C58-E4B0BFBC0367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56DF-40DB-8944-E2012F16EA12}"/>
                </c:ext>
              </c:extLst>
            </c:dLbl>
            <c:dLbl>
              <c:idx val="8"/>
              <c:layout>
                <c:manualLayout>
                  <c:x val="-9.2898148148148174E-2"/>
                  <c:y val="-6.7963694487279694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149889B-1B5A-48A5-A14B-5F749C6C3F0D}" type="CELLRANG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[CELLRANGE]</a:t>
                    </a:fld>
                    <a:r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t>, </a:t>
                    </a:r>
                    <a:fld id="{5F7BBD34-784F-423E-8148-E7D826A7A166}" type="BUBBLESIZ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[BUBBLE SIZE]</a:t>
                    </a:fld>
                    <a:endParaRPr lang="en-US" baseline="0" dirty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56DF-40DB-8944-E2012F16EA12}"/>
                </c:ext>
              </c:extLst>
            </c:dLbl>
            <c:dLbl>
              <c:idx val="9"/>
              <c:layout>
                <c:manualLayout>
                  <c:x val="-9.4074074074074077E-3"/>
                  <c:y val="6.4386657935317532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EEB3EAC-C556-4597-999D-7FC27AAC0CF4}" type="CELLRANG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[CELLRANGE]</a:t>
                    </a:fld>
                    <a:r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t>, </a:t>
                    </a:r>
                    <a:fld id="{6022D5E0-E549-471D-8AF4-9D3A15F91DEE}" type="BUBBLESIZE">
                      <a:rPr lang="en-US" baseline="0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a:rPr>
                      <a:pPr>
                        <a:defRPr sz="100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a:defRPr>
                      </a:pPr>
                      <a:t>[BUBBLE SIZE]</a:t>
                    </a:fld>
                    <a:endParaRPr lang="en-US" baseline="0" dirty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56DF-40DB-8944-E2012F16EA12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6DF-40DB-8944-E2012F16EA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Sheet1!$A$2:$A$12</c:f>
              <c:numCache>
                <c:formatCode>0.0%</c:formatCode>
                <c:ptCount val="11"/>
                <c:pt idx="0">
                  <c:v>-5.7936524951183475E-2</c:v>
                </c:pt>
                <c:pt idx="1">
                  <c:v>0.10725335845774987</c:v>
                </c:pt>
                <c:pt idx="2">
                  <c:v>-3.9338806727432042E-2</c:v>
                </c:pt>
                <c:pt idx="3">
                  <c:v>-4.2362879350545099E-2</c:v>
                </c:pt>
                <c:pt idx="4">
                  <c:v>-3.6214773926331142E-2</c:v>
                </c:pt>
                <c:pt idx="5">
                  <c:v>4.2855602335125212E-2</c:v>
                </c:pt>
                <c:pt idx="6">
                  <c:v>-4.4199385819507171E-2</c:v>
                </c:pt>
                <c:pt idx="7">
                  <c:v>-5.8641150280324753E-2</c:v>
                </c:pt>
                <c:pt idx="8">
                  <c:v>0.11586200578796778</c:v>
                </c:pt>
                <c:pt idx="9">
                  <c:v>0.14665451710223959</c:v>
                </c:pt>
                <c:pt idx="10">
                  <c:v>-1.24614323636856E-2</c:v>
                </c:pt>
              </c:numCache>
            </c:numRef>
          </c:xVal>
          <c:yVal>
            <c:numRef>
              <c:f>Sheet1!$B$2:$B$12</c:f>
              <c:numCache>
                <c:formatCode>0%</c:formatCode>
                <c:ptCount val="11"/>
                <c:pt idx="0">
                  <c:v>-0.1</c:v>
                </c:pt>
                <c:pt idx="1">
                  <c:v>0.15</c:v>
                </c:pt>
                <c:pt idx="2">
                  <c:v>-0.63</c:v>
                </c:pt>
                <c:pt idx="3">
                  <c:v>-0.26</c:v>
                </c:pt>
                <c:pt idx="4">
                  <c:v>-0.28000000000000003</c:v>
                </c:pt>
                <c:pt idx="5">
                  <c:v>0.25</c:v>
                </c:pt>
                <c:pt idx="6">
                  <c:v>-0.52</c:v>
                </c:pt>
                <c:pt idx="7">
                  <c:v>0.31</c:v>
                </c:pt>
                <c:pt idx="8">
                  <c:v>0.66</c:v>
                </c:pt>
                <c:pt idx="9">
                  <c:v>-0.2</c:v>
                </c:pt>
                <c:pt idx="10">
                  <c:v>-6.9000000000000006E-2</c:v>
                </c:pt>
              </c:numCache>
            </c:numRef>
          </c:yVal>
          <c:bubbleSize>
            <c:numRef>
              <c:f>Sheet1!$C$2:$C$12</c:f>
              <c:numCache>
                <c:formatCode>0.0%</c:formatCode>
                <c:ptCount val="11"/>
                <c:pt idx="0">
                  <c:v>0.33948509682622102</c:v>
                </c:pt>
                <c:pt idx="1">
                  <c:v>7.5925375743582393E-2</c:v>
                </c:pt>
                <c:pt idx="2">
                  <c:v>4.8961478831573903E-2</c:v>
                </c:pt>
                <c:pt idx="3">
                  <c:v>8.1825982933663097E-2</c:v>
                </c:pt>
                <c:pt idx="4">
                  <c:v>3.1394356231455103E-2</c:v>
                </c:pt>
                <c:pt idx="5">
                  <c:v>0.22542842428959808</c:v>
                </c:pt>
                <c:pt idx="6">
                  <c:v>2.87361185968284E-3</c:v>
                </c:pt>
                <c:pt idx="7">
                  <c:v>0.11353848777137</c:v>
                </c:pt>
                <c:pt idx="8">
                  <c:v>3.6529765817233002E-2</c:v>
                </c:pt>
                <c:pt idx="9">
                  <c:v>4.4037419695620597E-2</c:v>
                </c:pt>
                <c:pt idx="10">
                  <c:v>0.01</c:v>
                </c:pt>
              </c:numCache>
            </c:numRef>
          </c:bubbleSize>
          <c:bubble3D val="0"/>
          <c:extLst>
            <c:ext xmlns:c15="http://schemas.microsoft.com/office/drawing/2012/chart" uri="{02D57815-91ED-43cb-92C2-25804820EDAC}">
              <c15:datalabelsRange>
                <c15:f>Sheet1!$D$2:$D$12</c15:f>
                <c15:dlblRangeCache>
                  <c:ptCount val="11"/>
                  <c:pt idx="0">
                    <c:v>Linear TV</c:v>
                  </c:pt>
                  <c:pt idx="1">
                    <c:v>BVOD</c:v>
                  </c:pt>
                  <c:pt idx="2">
                    <c:v>Print</c:v>
                  </c:pt>
                  <c:pt idx="3">
                    <c:v>Audio</c:v>
                  </c:pt>
                  <c:pt idx="4">
                    <c:v>OOH</c:v>
                  </c:pt>
                  <c:pt idx="5">
                    <c:v>Generic PPC</c:v>
                  </c:pt>
                  <c:pt idx="6">
                    <c:v>Cinema</c:v>
                  </c:pt>
                  <c:pt idx="7">
                    <c:v>Paid Social</c:v>
                  </c:pt>
                  <c:pt idx="8">
                    <c:v>Online Video</c:v>
                  </c:pt>
                  <c:pt idx="9">
                    <c:v>Online Display</c:v>
                  </c:pt>
                  <c:pt idx="10">
                    <c:v>All media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5-56DF-40DB-8944-E2012F16EA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1096689167"/>
        <c:axId val="466283520"/>
      </c:bubbleChart>
      <c:valAx>
        <c:axId val="1096689167"/>
        <c:scaling>
          <c:orientation val="minMax"/>
          <c:max val="0.2"/>
          <c:min val="-0.2"/>
        </c:scaling>
        <c:delete val="0"/>
        <c:axPos val="b"/>
        <c:numFmt formatCode="0%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283520"/>
        <c:crosses val="autoZero"/>
        <c:crossBetween val="midCat"/>
      </c:valAx>
      <c:valAx>
        <c:axId val="466283520"/>
        <c:scaling>
          <c:orientation val="minMax"/>
          <c:min val="-1"/>
        </c:scaling>
        <c:delete val="0"/>
        <c:axPos val="l"/>
        <c:numFmt formatCode="0%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66891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ubbl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solidFill>
              <a:srgbClr val="D5000B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5C3-49A9-AA19-10E11BA0339B}"/>
              </c:ext>
            </c:extLst>
          </c:dPt>
          <c:dPt>
            <c:idx val="1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5C3-49A9-AA19-10E11BA0339B}"/>
              </c:ext>
            </c:extLst>
          </c:dPt>
          <c:dPt>
            <c:idx val="2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5C3-49A9-AA19-10E11BA0339B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5C3-49A9-AA19-10E11BA0339B}"/>
              </c:ext>
            </c:extLst>
          </c:dPt>
          <c:dPt>
            <c:idx val="4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5C3-49A9-AA19-10E11BA0339B}"/>
              </c:ext>
            </c:extLst>
          </c:dPt>
          <c:dPt>
            <c:idx val="5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5C3-49A9-AA19-10E11BA0339B}"/>
              </c:ext>
            </c:extLst>
          </c:dPt>
          <c:dPt>
            <c:idx val="6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E5C3-49A9-AA19-10E11BA0339B}"/>
              </c:ext>
            </c:extLst>
          </c:dPt>
          <c:dPt>
            <c:idx val="7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5C3-49A9-AA19-10E11BA0339B}"/>
              </c:ext>
            </c:extLst>
          </c:dPt>
          <c:dPt>
            <c:idx val="8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E5C3-49A9-AA19-10E11BA0339B}"/>
              </c:ext>
            </c:extLst>
          </c:dPt>
          <c:dPt>
            <c:idx val="9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E5C3-49A9-AA19-10E11BA0339B}"/>
              </c:ext>
            </c:extLst>
          </c:dPt>
          <c:xVal>
            <c:numRef>
              <c:f>Sheet1!$A$2:$A$11</c:f>
              <c:numCache>
                <c:formatCode>0.0%</c:formatCode>
                <c:ptCount val="10"/>
                <c:pt idx="0">
                  <c:v>0.34991814000034899</c:v>
                </c:pt>
                <c:pt idx="1">
                  <c:v>8.6310421148401401E-2</c:v>
                </c:pt>
                <c:pt idx="2">
                  <c:v>3.3381330987178597E-2</c:v>
                </c:pt>
                <c:pt idx="3">
                  <c:v>6.18039524948037E-2</c:v>
                </c:pt>
                <c:pt idx="4">
                  <c:v>4.9798673202294801E-2</c:v>
                </c:pt>
                <c:pt idx="5">
                  <c:v>0.18902967329253048</c:v>
                </c:pt>
                <c:pt idx="6">
                  <c:v>4.4973261389336296E-3</c:v>
                </c:pt>
                <c:pt idx="7">
                  <c:v>0.13175307573369899</c:v>
                </c:pt>
                <c:pt idx="8">
                  <c:v>3.87400667481404E-2</c:v>
                </c:pt>
                <c:pt idx="9">
                  <c:v>5.4776833777290798E-2</c:v>
                </c:pt>
              </c:numCache>
            </c:numRef>
          </c:xVal>
          <c:yVal>
            <c:numRef>
              <c:f>Sheet1!$B$2:$B$11</c:f>
              <c:numCache>
                <c:formatCode>0.00</c:formatCode>
                <c:ptCount val="10"/>
                <c:pt idx="0">
                  <c:v>1.8176613132719801</c:v>
                </c:pt>
                <c:pt idx="1">
                  <c:v>1.65914656858967</c:v>
                </c:pt>
                <c:pt idx="2">
                  <c:v>2.7399216922404999</c:v>
                </c:pt>
                <c:pt idx="3">
                  <c:v>2.46766395869078</c:v>
                </c:pt>
                <c:pt idx="4">
                  <c:v>1.1922890552660801</c:v>
                </c:pt>
                <c:pt idx="5">
                  <c:v>2.2853805796455</c:v>
                </c:pt>
                <c:pt idx="6">
                  <c:v>1.1886429100706599</c:v>
                </c:pt>
                <c:pt idx="7">
                  <c:v>1.61791318299801</c:v>
                </c:pt>
                <c:pt idx="8">
                  <c:v>1.75551853145106</c:v>
                </c:pt>
                <c:pt idx="9">
                  <c:v>1.4996240452529901</c:v>
                </c:pt>
              </c:numCache>
            </c:numRef>
          </c:yVal>
          <c:bubbleSize>
            <c:numRef>
              <c:f>Sheet1!$C$2:$C$11</c:f>
              <c:numCache>
                <c:formatCode>0.0%</c:formatCode>
                <c:ptCount val="10"/>
                <c:pt idx="0">
                  <c:v>0.33948509682622102</c:v>
                </c:pt>
                <c:pt idx="1">
                  <c:v>7.5925375743582393E-2</c:v>
                </c:pt>
                <c:pt idx="2">
                  <c:v>4.8961478831573903E-2</c:v>
                </c:pt>
                <c:pt idx="3">
                  <c:v>8.1825982933663097E-2</c:v>
                </c:pt>
                <c:pt idx="4">
                  <c:v>3.1394356231455103E-2</c:v>
                </c:pt>
                <c:pt idx="5">
                  <c:v>0.22542842428959808</c:v>
                </c:pt>
                <c:pt idx="6">
                  <c:v>2.87361185968284E-3</c:v>
                </c:pt>
                <c:pt idx="7">
                  <c:v>0.11353848777137</c:v>
                </c:pt>
                <c:pt idx="8">
                  <c:v>3.6529765817233002E-2</c:v>
                </c:pt>
                <c:pt idx="9">
                  <c:v>4.4037419695620597E-2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0-E5C3-49A9-AA19-10E11BA033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1096689167"/>
        <c:axId val="466283520"/>
      </c:bubbleChart>
      <c:valAx>
        <c:axId val="1096689167"/>
        <c:scaling>
          <c:orientation val="minMax"/>
          <c:min val="0"/>
        </c:scaling>
        <c:delete val="0"/>
        <c:axPos val="b"/>
        <c:numFmt formatCode="0%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283520"/>
        <c:crossesAt val="1"/>
        <c:crossBetween val="midCat"/>
      </c:valAx>
      <c:valAx>
        <c:axId val="466283520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66891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ubbl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solidFill>
              <a:srgbClr val="D5000B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5C3-49A9-AA19-10E11BA0339B}"/>
              </c:ext>
            </c:extLst>
          </c:dPt>
          <c:dPt>
            <c:idx val="1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5C3-49A9-AA19-10E11BA0339B}"/>
              </c:ext>
            </c:extLst>
          </c:dPt>
          <c:dPt>
            <c:idx val="2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5C3-49A9-AA19-10E11BA0339B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5C3-49A9-AA19-10E11BA0339B}"/>
              </c:ext>
            </c:extLst>
          </c:dPt>
          <c:dPt>
            <c:idx val="4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5C3-49A9-AA19-10E11BA0339B}"/>
              </c:ext>
            </c:extLst>
          </c:dPt>
          <c:dPt>
            <c:idx val="5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5C3-49A9-AA19-10E11BA0339B}"/>
              </c:ext>
            </c:extLst>
          </c:dPt>
          <c:dPt>
            <c:idx val="6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E5C3-49A9-AA19-10E11BA0339B}"/>
              </c:ext>
            </c:extLst>
          </c:dPt>
          <c:dPt>
            <c:idx val="7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5C3-49A9-AA19-10E11BA0339B}"/>
              </c:ext>
            </c:extLst>
          </c:dPt>
          <c:dPt>
            <c:idx val="8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E5C3-49A9-AA19-10E11BA0339B}"/>
              </c:ext>
            </c:extLst>
          </c:dPt>
          <c:dPt>
            <c:idx val="9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E5C3-49A9-AA19-10E11BA0339B}"/>
              </c:ext>
            </c:extLst>
          </c:dPt>
          <c:xVal>
            <c:numRef>
              <c:f>Sheet1!$A$2:$A$11</c:f>
              <c:numCache>
                <c:formatCode>0.0%</c:formatCode>
                <c:ptCount val="10"/>
                <c:pt idx="0">
                  <c:v>0.34991814000034899</c:v>
                </c:pt>
                <c:pt idx="1">
                  <c:v>8.6310421148401401E-2</c:v>
                </c:pt>
                <c:pt idx="2">
                  <c:v>3.3381330987178597E-2</c:v>
                </c:pt>
                <c:pt idx="3">
                  <c:v>6.18039524948037E-2</c:v>
                </c:pt>
                <c:pt idx="4">
                  <c:v>4.9798673202294801E-2</c:v>
                </c:pt>
                <c:pt idx="5">
                  <c:v>0.18902967329253048</c:v>
                </c:pt>
                <c:pt idx="6">
                  <c:v>4.4973261389336296E-3</c:v>
                </c:pt>
                <c:pt idx="7">
                  <c:v>0.13175307573369899</c:v>
                </c:pt>
                <c:pt idx="8">
                  <c:v>3.87400667481404E-2</c:v>
                </c:pt>
                <c:pt idx="9">
                  <c:v>5.4776833777290798E-2</c:v>
                </c:pt>
              </c:numCache>
            </c:numRef>
          </c:xVal>
          <c:yVal>
            <c:numRef>
              <c:f>Sheet1!$B$2:$B$11</c:f>
              <c:numCache>
                <c:formatCode>0.00</c:formatCode>
                <c:ptCount val="10"/>
                <c:pt idx="0">
                  <c:v>1.8176613132719801</c:v>
                </c:pt>
                <c:pt idx="1">
                  <c:v>1.65914656858967</c:v>
                </c:pt>
                <c:pt idx="2">
                  <c:v>2.7399216922404999</c:v>
                </c:pt>
                <c:pt idx="3">
                  <c:v>2.46766395869078</c:v>
                </c:pt>
                <c:pt idx="4">
                  <c:v>1.1922890552660801</c:v>
                </c:pt>
                <c:pt idx="5">
                  <c:v>2.2853805796455</c:v>
                </c:pt>
                <c:pt idx="6">
                  <c:v>1.1886429100706599</c:v>
                </c:pt>
                <c:pt idx="7">
                  <c:v>1.61791318299801</c:v>
                </c:pt>
                <c:pt idx="8">
                  <c:v>1.75551853145106</c:v>
                </c:pt>
                <c:pt idx="9">
                  <c:v>1.4996240452529901</c:v>
                </c:pt>
              </c:numCache>
            </c:numRef>
          </c:yVal>
          <c:bubbleSize>
            <c:numRef>
              <c:f>Sheet1!$C$2:$C$11</c:f>
              <c:numCache>
                <c:formatCode>0.0%</c:formatCode>
                <c:ptCount val="10"/>
                <c:pt idx="0">
                  <c:v>0.33948509682622102</c:v>
                </c:pt>
                <c:pt idx="1">
                  <c:v>7.5925375743582393E-2</c:v>
                </c:pt>
                <c:pt idx="2">
                  <c:v>4.8961478831573903E-2</c:v>
                </c:pt>
                <c:pt idx="3">
                  <c:v>8.1825982933663097E-2</c:v>
                </c:pt>
                <c:pt idx="4">
                  <c:v>3.1394356231455103E-2</c:v>
                </c:pt>
                <c:pt idx="5">
                  <c:v>0.22542842428959808</c:v>
                </c:pt>
                <c:pt idx="6">
                  <c:v>2.87361185968284E-3</c:v>
                </c:pt>
                <c:pt idx="7">
                  <c:v>0.11353848777137</c:v>
                </c:pt>
                <c:pt idx="8">
                  <c:v>3.6529765817233002E-2</c:v>
                </c:pt>
                <c:pt idx="9">
                  <c:v>4.4037419695620597E-2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0-E5C3-49A9-AA19-10E11BA033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1096689167"/>
        <c:axId val="466283520"/>
      </c:bubbleChart>
      <c:valAx>
        <c:axId val="1096689167"/>
        <c:scaling>
          <c:orientation val="minMax"/>
          <c:min val="0"/>
        </c:scaling>
        <c:delete val="0"/>
        <c:axPos val="b"/>
        <c:numFmt formatCode="0%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283520"/>
        <c:crossesAt val="1"/>
        <c:crossBetween val="midCat"/>
      </c:valAx>
      <c:valAx>
        <c:axId val="466283520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66891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ubbl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solidFill>
              <a:srgbClr val="D5000B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5C3-49A9-AA19-10E11BA0339B}"/>
              </c:ext>
            </c:extLst>
          </c:dPt>
          <c:dPt>
            <c:idx val="1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5C3-49A9-AA19-10E11BA0339B}"/>
              </c:ext>
            </c:extLst>
          </c:dPt>
          <c:dPt>
            <c:idx val="2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5C3-49A9-AA19-10E11BA0339B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5C3-49A9-AA19-10E11BA0339B}"/>
              </c:ext>
            </c:extLst>
          </c:dPt>
          <c:dPt>
            <c:idx val="4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5C3-49A9-AA19-10E11BA0339B}"/>
              </c:ext>
            </c:extLst>
          </c:dPt>
          <c:dPt>
            <c:idx val="5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5C3-49A9-AA19-10E11BA0339B}"/>
              </c:ext>
            </c:extLst>
          </c:dPt>
          <c:dPt>
            <c:idx val="6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E5C3-49A9-AA19-10E11BA0339B}"/>
              </c:ext>
            </c:extLst>
          </c:dPt>
          <c:dPt>
            <c:idx val="7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5C3-49A9-AA19-10E11BA0339B}"/>
              </c:ext>
            </c:extLst>
          </c:dPt>
          <c:dPt>
            <c:idx val="8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E5C3-49A9-AA19-10E11BA0339B}"/>
              </c:ext>
            </c:extLst>
          </c:dPt>
          <c:dPt>
            <c:idx val="9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E5C3-49A9-AA19-10E11BA0339B}"/>
              </c:ext>
            </c:extLst>
          </c:dPt>
          <c:xVal>
            <c:numRef>
              <c:f>Sheet1!$A$2:$A$11</c:f>
              <c:numCache>
                <c:formatCode>0.0%</c:formatCode>
                <c:ptCount val="10"/>
                <c:pt idx="0">
                  <c:v>0.34991814000034899</c:v>
                </c:pt>
                <c:pt idx="1">
                  <c:v>8.6310421148401401E-2</c:v>
                </c:pt>
                <c:pt idx="2">
                  <c:v>3.3381330987178597E-2</c:v>
                </c:pt>
                <c:pt idx="3">
                  <c:v>6.18039524948037E-2</c:v>
                </c:pt>
                <c:pt idx="4">
                  <c:v>4.9798673202294801E-2</c:v>
                </c:pt>
                <c:pt idx="5">
                  <c:v>0.18902967329253048</c:v>
                </c:pt>
                <c:pt idx="6">
                  <c:v>4.4973261389336296E-3</c:v>
                </c:pt>
                <c:pt idx="7">
                  <c:v>0.13175307573369899</c:v>
                </c:pt>
                <c:pt idx="8">
                  <c:v>3.87400667481404E-2</c:v>
                </c:pt>
                <c:pt idx="9">
                  <c:v>5.4776833777290798E-2</c:v>
                </c:pt>
              </c:numCache>
            </c:numRef>
          </c:xVal>
          <c:yVal>
            <c:numRef>
              <c:f>Sheet1!$B$2:$B$11</c:f>
              <c:numCache>
                <c:formatCode>0.00</c:formatCode>
                <c:ptCount val="10"/>
                <c:pt idx="0">
                  <c:v>1.8176613132719801</c:v>
                </c:pt>
                <c:pt idx="1">
                  <c:v>1.65914656858967</c:v>
                </c:pt>
                <c:pt idx="2">
                  <c:v>2.7399216922404999</c:v>
                </c:pt>
                <c:pt idx="3">
                  <c:v>2.46766395869078</c:v>
                </c:pt>
                <c:pt idx="4">
                  <c:v>1.1922890552660801</c:v>
                </c:pt>
                <c:pt idx="5">
                  <c:v>2.2853805796455</c:v>
                </c:pt>
                <c:pt idx="6">
                  <c:v>1.1886429100706599</c:v>
                </c:pt>
                <c:pt idx="7">
                  <c:v>1.61791318299801</c:v>
                </c:pt>
                <c:pt idx="8">
                  <c:v>1.75551853145106</c:v>
                </c:pt>
                <c:pt idx="9">
                  <c:v>1.4996240452529901</c:v>
                </c:pt>
              </c:numCache>
            </c:numRef>
          </c:yVal>
          <c:bubbleSize>
            <c:numRef>
              <c:f>Sheet1!$C$2:$C$11</c:f>
              <c:numCache>
                <c:formatCode>0.0%</c:formatCode>
                <c:ptCount val="10"/>
                <c:pt idx="0">
                  <c:v>0.33948509682622102</c:v>
                </c:pt>
                <c:pt idx="1">
                  <c:v>7.5925375743582393E-2</c:v>
                </c:pt>
                <c:pt idx="2">
                  <c:v>4.8961478831573903E-2</c:v>
                </c:pt>
                <c:pt idx="3">
                  <c:v>8.1825982933663097E-2</c:v>
                </c:pt>
                <c:pt idx="4">
                  <c:v>3.1394356231455103E-2</c:v>
                </c:pt>
                <c:pt idx="5">
                  <c:v>0.22542842428959808</c:v>
                </c:pt>
                <c:pt idx="6">
                  <c:v>2.87361185968284E-3</c:v>
                </c:pt>
                <c:pt idx="7">
                  <c:v>0.11353848777137</c:v>
                </c:pt>
                <c:pt idx="8">
                  <c:v>3.6529765817233002E-2</c:v>
                </c:pt>
                <c:pt idx="9">
                  <c:v>4.4037419695620597E-2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0-E5C3-49A9-AA19-10E11BA033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1096689167"/>
        <c:axId val="466283520"/>
      </c:bubbleChart>
      <c:valAx>
        <c:axId val="1096689167"/>
        <c:scaling>
          <c:orientation val="minMax"/>
          <c:min val="0"/>
        </c:scaling>
        <c:delete val="0"/>
        <c:axPos val="b"/>
        <c:numFmt formatCode="0%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283520"/>
        <c:crossesAt val="1"/>
        <c:crossBetween val="midCat"/>
      </c:valAx>
      <c:valAx>
        <c:axId val="466283520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66891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ubbl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solidFill>
              <a:srgbClr val="D5000B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5C3-49A9-AA19-10E11BA0339B}"/>
              </c:ext>
            </c:extLst>
          </c:dPt>
          <c:dPt>
            <c:idx val="1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5C3-49A9-AA19-10E11BA0339B}"/>
              </c:ext>
            </c:extLst>
          </c:dPt>
          <c:dPt>
            <c:idx val="2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5C3-49A9-AA19-10E11BA0339B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5C3-49A9-AA19-10E11BA0339B}"/>
              </c:ext>
            </c:extLst>
          </c:dPt>
          <c:dPt>
            <c:idx val="4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5C3-49A9-AA19-10E11BA0339B}"/>
              </c:ext>
            </c:extLst>
          </c:dPt>
          <c:dPt>
            <c:idx val="5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5C3-49A9-AA19-10E11BA0339B}"/>
              </c:ext>
            </c:extLst>
          </c:dPt>
          <c:dPt>
            <c:idx val="6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E5C3-49A9-AA19-10E11BA0339B}"/>
              </c:ext>
            </c:extLst>
          </c:dPt>
          <c:dPt>
            <c:idx val="7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5C3-49A9-AA19-10E11BA0339B}"/>
              </c:ext>
            </c:extLst>
          </c:dPt>
          <c:dPt>
            <c:idx val="8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E5C3-49A9-AA19-10E11BA0339B}"/>
              </c:ext>
            </c:extLst>
          </c:dPt>
          <c:dPt>
            <c:idx val="9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E5C3-49A9-AA19-10E11BA0339B}"/>
              </c:ext>
            </c:extLst>
          </c:dPt>
          <c:xVal>
            <c:numRef>
              <c:f>Sheet1!$A$2:$A$11</c:f>
              <c:numCache>
                <c:formatCode>0.0%</c:formatCode>
                <c:ptCount val="10"/>
                <c:pt idx="0">
                  <c:v>0.34991814000034899</c:v>
                </c:pt>
                <c:pt idx="1">
                  <c:v>8.6310421148401401E-2</c:v>
                </c:pt>
                <c:pt idx="2">
                  <c:v>3.3381330987178597E-2</c:v>
                </c:pt>
                <c:pt idx="3">
                  <c:v>6.18039524948037E-2</c:v>
                </c:pt>
                <c:pt idx="4">
                  <c:v>4.9798673202294801E-2</c:v>
                </c:pt>
                <c:pt idx="5">
                  <c:v>0.18902967329253048</c:v>
                </c:pt>
                <c:pt idx="6">
                  <c:v>4.4973261389336296E-3</c:v>
                </c:pt>
                <c:pt idx="7">
                  <c:v>0.13175307573369899</c:v>
                </c:pt>
                <c:pt idx="8">
                  <c:v>3.87400667481404E-2</c:v>
                </c:pt>
                <c:pt idx="9">
                  <c:v>5.4776833777290798E-2</c:v>
                </c:pt>
              </c:numCache>
            </c:numRef>
          </c:xVal>
          <c:yVal>
            <c:numRef>
              <c:f>Sheet1!$B$2:$B$11</c:f>
              <c:numCache>
                <c:formatCode>0.00</c:formatCode>
                <c:ptCount val="10"/>
                <c:pt idx="0">
                  <c:v>1.8176613132719801</c:v>
                </c:pt>
                <c:pt idx="1">
                  <c:v>1.65914656858967</c:v>
                </c:pt>
                <c:pt idx="2">
                  <c:v>2.7399216922404999</c:v>
                </c:pt>
                <c:pt idx="3">
                  <c:v>2.46766395869078</c:v>
                </c:pt>
                <c:pt idx="4">
                  <c:v>1.1922890552660801</c:v>
                </c:pt>
                <c:pt idx="5">
                  <c:v>2.2853805796455</c:v>
                </c:pt>
                <c:pt idx="6">
                  <c:v>1.1886429100706599</c:v>
                </c:pt>
                <c:pt idx="7">
                  <c:v>1.61791318299801</c:v>
                </c:pt>
                <c:pt idx="8">
                  <c:v>1.75551853145106</c:v>
                </c:pt>
                <c:pt idx="9">
                  <c:v>1.4996240452529901</c:v>
                </c:pt>
              </c:numCache>
            </c:numRef>
          </c:yVal>
          <c:bubbleSize>
            <c:numRef>
              <c:f>Sheet1!$C$2:$C$11</c:f>
              <c:numCache>
                <c:formatCode>0.0%</c:formatCode>
                <c:ptCount val="10"/>
                <c:pt idx="0">
                  <c:v>0.33948509682622102</c:v>
                </c:pt>
                <c:pt idx="1">
                  <c:v>7.5925375743582393E-2</c:v>
                </c:pt>
                <c:pt idx="2">
                  <c:v>4.8961478831573903E-2</c:v>
                </c:pt>
                <c:pt idx="3">
                  <c:v>8.1825982933663097E-2</c:v>
                </c:pt>
                <c:pt idx="4">
                  <c:v>3.1394356231455103E-2</c:v>
                </c:pt>
                <c:pt idx="5">
                  <c:v>0.22542842428959808</c:v>
                </c:pt>
                <c:pt idx="6">
                  <c:v>2.87361185968284E-3</c:v>
                </c:pt>
                <c:pt idx="7">
                  <c:v>0.11353848777137</c:v>
                </c:pt>
                <c:pt idx="8">
                  <c:v>3.6529765817233002E-2</c:v>
                </c:pt>
                <c:pt idx="9">
                  <c:v>4.4037419695620597E-2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0-E5C3-49A9-AA19-10E11BA033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1096689167"/>
        <c:axId val="466283520"/>
      </c:bubbleChart>
      <c:valAx>
        <c:axId val="1096689167"/>
        <c:scaling>
          <c:orientation val="minMax"/>
          <c:min val="0"/>
        </c:scaling>
        <c:delete val="0"/>
        <c:axPos val="b"/>
        <c:numFmt formatCode="0%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283520"/>
        <c:crossesAt val="1"/>
        <c:crossBetween val="midCat"/>
      </c:valAx>
      <c:valAx>
        <c:axId val="466283520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66891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20597326510493"/>
          <c:y val="5.9505349913756785E-2"/>
          <c:w val="0.87679402673489504"/>
          <c:h val="0.73598686222215925"/>
        </c:manualLayout>
      </c:layout>
      <c:barChart>
        <c:barDir val="col"/>
        <c:grouping val="percentStacked"/>
        <c:varyColors val="0"/>
        <c:ser>
          <c:idx val="9"/>
          <c:order val="0"/>
          <c:tx>
            <c:strRef>
              <c:f>Sheet1!$A$12</c:f>
              <c:strCache>
                <c:ptCount val="1"/>
                <c:pt idx="0">
                  <c:v>Linear TV</c:v>
                </c:pt>
              </c:strCache>
            </c:strRef>
          </c:tx>
          <c:spPr>
            <a:solidFill>
              <a:srgbClr val="E3061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(Sheet1!$B$2:$H$2,Sheet1!$J$2)</c:f>
              <c:strCache>
                <c:ptCount val="7"/>
                <c:pt idx="0">
                  <c:v>Automotive</c:v>
                </c:pt>
                <c:pt idx="1">
                  <c:v>Financial Services</c:v>
                </c:pt>
                <c:pt idx="2">
                  <c:v>FMCG</c:v>
                </c:pt>
                <c:pt idx="3">
                  <c:v>Retail</c:v>
                </c:pt>
                <c:pt idx="4">
                  <c:v>Telecoms</c:v>
                </c:pt>
                <c:pt idx="5">
                  <c:v>Travel</c:v>
                </c:pt>
                <c:pt idx="6">
                  <c:v>All Sectors</c:v>
                </c:pt>
              </c:strCache>
              <c:extLst/>
            </c:strRef>
          </c:cat>
          <c:val>
            <c:numRef>
              <c:f>Sheet1!$B$12:$H$12</c:f>
              <c:numCache>
                <c:formatCode>0%</c:formatCode>
                <c:ptCount val="7"/>
                <c:pt idx="0">
                  <c:v>0.45300000000000001</c:v>
                </c:pt>
                <c:pt idx="1">
                  <c:v>0.38100000000000001</c:v>
                </c:pt>
                <c:pt idx="2">
                  <c:v>0.55479999999999996</c:v>
                </c:pt>
                <c:pt idx="3">
                  <c:v>0.33979999999999999</c:v>
                </c:pt>
                <c:pt idx="4">
                  <c:v>0.37609999999999999</c:v>
                </c:pt>
                <c:pt idx="5">
                  <c:v>0.37840000000000001</c:v>
                </c:pt>
                <c:pt idx="6">
                  <c:v>0.3498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9F62-45A7-8DA7-712BDD890A32}"/>
            </c:ext>
          </c:extLst>
        </c:ser>
        <c:ser>
          <c:idx val="8"/>
          <c:order val="1"/>
          <c:tx>
            <c:strRef>
              <c:f>Sheet1!$A$11</c:f>
              <c:strCache>
                <c:ptCount val="1"/>
                <c:pt idx="0">
                  <c:v>Generic PPC</c:v>
                </c:pt>
              </c:strCache>
            </c:strRef>
          </c:tx>
          <c:spPr>
            <a:solidFill>
              <a:srgbClr val="09BDB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(Sheet1!$B$2:$H$2,Sheet1!$J$2)</c:f>
              <c:strCache>
                <c:ptCount val="7"/>
                <c:pt idx="0">
                  <c:v>Automotive</c:v>
                </c:pt>
                <c:pt idx="1">
                  <c:v>Financial Services</c:v>
                </c:pt>
                <c:pt idx="2">
                  <c:v>FMCG</c:v>
                </c:pt>
                <c:pt idx="3">
                  <c:v>Retail</c:v>
                </c:pt>
                <c:pt idx="4">
                  <c:v>Telecoms</c:v>
                </c:pt>
                <c:pt idx="5">
                  <c:v>Travel</c:v>
                </c:pt>
                <c:pt idx="6">
                  <c:v>All Sectors</c:v>
                </c:pt>
              </c:strCache>
              <c:extLst/>
            </c:strRef>
          </c:cat>
          <c:val>
            <c:numRef>
              <c:f>Sheet1!$B$11:$H$11</c:f>
              <c:numCache>
                <c:formatCode>0%</c:formatCode>
                <c:ptCount val="7"/>
                <c:pt idx="0">
                  <c:v>5.0799999999999998E-2</c:v>
                </c:pt>
                <c:pt idx="1">
                  <c:v>0.31309999999999999</c:v>
                </c:pt>
                <c:pt idx="2">
                  <c:v>2E-3</c:v>
                </c:pt>
                <c:pt idx="3">
                  <c:v>0.19009999999999999</c:v>
                </c:pt>
                <c:pt idx="4">
                  <c:v>0.18410000000000001</c:v>
                </c:pt>
                <c:pt idx="5">
                  <c:v>0.19769999999999999</c:v>
                </c:pt>
                <c:pt idx="6">
                  <c:v>0.189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9F62-45A7-8DA7-712BDD890A32}"/>
            </c:ext>
          </c:extLst>
        </c:ser>
        <c:ser>
          <c:idx val="7"/>
          <c:order val="2"/>
          <c:tx>
            <c:strRef>
              <c:f>Sheet1!$A$10</c:f>
              <c:strCache>
                <c:ptCount val="1"/>
                <c:pt idx="0">
                  <c:v>BVOD</c:v>
                </c:pt>
              </c:strCache>
            </c:strRef>
          </c:tx>
          <c:spPr>
            <a:solidFill>
              <a:srgbClr val="EE720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(Sheet1!$B$2:$H$2,Sheet1!$J$2)</c:f>
              <c:strCache>
                <c:ptCount val="7"/>
                <c:pt idx="0">
                  <c:v>Automotive</c:v>
                </c:pt>
                <c:pt idx="1">
                  <c:v>Financial Services</c:v>
                </c:pt>
                <c:pt idx="2">
                  <c:v>FMCG</c:v>
                </c:pt>
                <c:pt idx="3">
                  <c:v>Retail</c:v>
                </c:pt>
                <c:pt idx="4">
                  <c:v>Telecoms</c:v>
                </c:pt>
                <c:pt idx="5">
                  <c:v>Travel</c:v>
                </c:pt>
                <c:pt idx="6">
                  <c:v>All Sectors</c:v>
                </c:pt>
              </c:strCache>
              <c:extLst/>
            </c:strRef>
          </c:cat>
          <c:val>
            <c:numRef>
              <c:f>Sheet1!$B$10:$H$10</c:f>
              <c:numCache>
                <c:formatCode>0%</c:formatCode>
                <c:ptCount val="7"/>
                <c:pt idx="0">
                  <c:v>0.1186</c:v>
                </c:pt>
                <c:pt idx="1">
                  <c:v>5.28E-2</c:v>
                </c:pt>
                <c:pt idx="2">
                  <c:v>0.1087</c:v>
                </c:pt>
                <c:pt idx="3">
                  <c:v>8.2400000000000001E-2</c:v>
                </c:pt>
                <c:pt idx="4">
                  <c:v>8.8099999999999998E-2</c:v>
                </c:pt>
                <c:pt idx="5">
                  <c:v>7.2800000000000004E-2</c:v>
                </c:pt>
                <c:pt idx="6">
                  <c:v>8.6300000000000002E-2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9F62-45A7-8DA7-712BDD890A32}"/>
            </c:ext>
          </c:extLst>
        </c:ser>
        <c:ser>
          <c:idx val="6"/>
          <c:order val="3"/>
          <c:tx>
            <c:strRef>
              <c:f>Sheet1!$A$9</c:f>
              <c:strCache>
                <c:ptCount val="1"/>
                <c:pt idx="0">
                  <c:v>Online Video</c:v>
                </c:pt>
              </c:strCache>
            </c:strRef>
          </c:tx>
          <c:spPr>
            <a:solidFill>
              <a:srgbClr val="766AC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(Sheet1!$B$2:$H$2,Sheet1!$J$2)</c:f>
              <c:strCache>
                <c:ptCount val="7"/>
                <c:pt idx="0">
                  <c:v>Automotive</c:v>
                </c:pt>
                <c:pt idx="1">
                  <c:v>Financial Services</c:v>
                </c:pt>
                <c:pt idx="2">
                  <c:v>FMCG</c:v>
                </c:pt>
                <c:pt idx="3">
                  <c:v>Retail</c:v>
                </c:pt>
                <c:pt idx="4">
                  <c:v>Telecoms</c:v>
                </c:pt>
                <c:pt idx="5">
                  <c:v>Travel</c:v>
                </c:pt>
                <c:pt idx="6">
                  <c:v>All Sectors</c:v>
                </c:pt>
              </c:strCache>
              <c:extLst/>
            </c:strRef>
          </c:cat>
          <c:val>
            <c:numRef>
              <c:f>Sheet1!$B$9:$H$9</c:f>
              <c:numCache>
                <c:formatCode>0%</c:formatCode>
                <c:ptCount val="7"/>
                <c:pt idx="0">
                  <c:v>4.3099999999999999E-2</c:v>
                </c:pt>
                <c:pt idx="1">
                  <c:v>1.9599999999999999E-2</c:v>
                </c:pt>
                <c:pt idx="2">
                  <c:v>8.3199999999999996E-2</c:v>
                </c:pt>
                <c:pt idx="3">
                  <c:v>3.6900000000000002E-2</c:v>
                </c:pt>
                <c:pt idx="4">
                  <c:v>4.8599999999999997E-2</c:v>
                </c:pt>
                <c:pt idx="5">
                  <c:v>2.2100000000000002E-2</c:v>
                </c:pt>
                <c:pt idx="6">
                  <c:v>3.8699999999999998E-2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9F62-45A7-8DA7-712BDD890A32}"/>
            </c:ext>
          </c:extLst>
        </c:ser>
        <c:ser>
          <c:idx val="5"/>
          <c:order val="4"/>
          <c:tx>
            <c:strRef>
              <c:f>Sheet1!$A$8</c:f>
              <c:strCache>
                <c:ptCount val="1"/>
                <c:pt idx="0">
                  <c:v>Print</c:v>
                </c:pt>
              </c:strCache>
            </c:strRef>
          </c:tx>
          <c:spPr>
            <a:solidFill>
              <a:srgbClr val="372D8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(Sheet1!$B$2:$H$2,Sheet1!$J$2)</c:f>
              <c:strCache>
                <c:ptCount val="7"/>
                <c:pt idx="0">
                  <c:v>Automotive</c:v>
                </c:pt>
                <c:pt idx="1">
                  <c:v>Financial Services</c:v>
                </c:pt>
                <c:pt idx="2">
                  <c:v>FMCG</c:v>
                </c:pt>
                <c:pt idx="3">
                  <c:v>Retail</c:v>
                </c:pt>
                <c:pt idx="4">
                  <c:v>Telecoms</c:v>
                </c:pt>
                <c:pt idx="5">
                  <c:v>Travel</c:v>
                </c:pt>
                <c:pt idx="6">
                  <c:v>All Sectors</c:v>
                </c:pt>
              </c:strCache>
              <c:extLst/>
            </c:strRef>
          </c:cat>
          <c:val>
            <c:numRef>
              <c:f>Sheet1!$B$8:$H$8</c:f>
              <c:numCache>
                <c:formatCode>0%</c:formatCode>
                <c:ptCount val="7"/>
                <c:pt idx="0">
                  <c:v>1.7100000000000001E-2</c:v>
                </c:pt>
                <c:pt idx="1">
                  <c:v>2.75E-2</c:v>
                </c:pt>
                <c:pt idx="2">
                  <c:v>0</c:v>
                </c:pt>
                <c:pt idx="3">
                  <c:v>5.11E-2</c:v>
                </c:pt>
                <c:pt idx="4">
                  <c:v>2.6200000000000001E-2</c:v>
                </c:pt>
                <c:pt idx="5">
                  <c:v>2.1600000000000001E-2</c:v>
                </c:pt>
                <c:pt idx="6">
                  <c:v>3.3399999999999999E-2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9F62-45A7-8DA7-712BDD890A32}"/>
            </c:ext>
          </c:extLst>
        </c:ser>
        <c:ser>
          <c:idx val="0"/>
          <c:order val="5"/>
          <c:tx>
            <c:strRef>
              <c:f>Sheet1!$A$3</c:f>
              <c:strCache>
                <c:ptCount val="1"/>
                <c:pt idx="0">
                  <c:v>Cinema</c:v>
                </c:pt>
              </c:strCache>
            </c:strRef>
          </c:tx>
          <c:spPr>
            <a:solidFill>
              <a:srgbClr val="FFCC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(Sheet1!$B$2:$H$2,Sheet1!$J$2)</c:f>
              <c:strCache>
                <c:ptCount val="7"/>
                <c:pt idx="0">
                  <c:v>Automotive</c:v>
                </c:pt>
                <c:pt idx="1">
                  <c:v>Financial Services</c:v>
                </c:pt>
                <c:pt idx="2">
                  <c:v>FMCG</c:v>
                </c:pt>
                <c:pt idx="3">
                  <c:v>Retail</c:v>
                </c:pt>
                <c:pt idx="4">
                  <c:v>Telecoms</c:v>
                </c:pt>
                <c:pt idx="5">
                  <c:v>Travel</c:v>
                </c:pt>
                <c:pt idx="6">
                  <c:v>All Sectors</c:v>
                </c:pt>
              </c:strCache>
              <c:extLst/>
            </c:strRef>
          </c:cat>
          <c:val>
            <c:numRef>
              <c:f>Sheet1!$B$3:$H$3</c:f>
              <c:numCache>
                <c:formatCode>0%</c:formatCode>
                <c:ptCount val="7"/>
                <c:pt idx="0">
                  <c:v>8.0000000000000002E-3</c:v>
                </c:pt>
                <c:pt idx="1">
                  <c:v>4.5999999999999999E-3</c:v>
                </c:pt>
                <c:pt idx="2">
                  <c:v>2.3999999999999998E-3</c:v>
                </c:pt>
                <c:pt idx="3">
                  <c:v>3.7000000000000002E-3</c:v>
                </c:pt>
                <c:pt idx="4">
                  <c:v>8.9999999999999993E-3</c:v>
                </c:pt>
                <c:pt idx="5">
                  <c:v>3.8E-3</c:v>
                </c:pt>
                <c:pt idx="6">
                  <c:v>4.7000000000000002E-3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9F62-45A7-8DA7-712BDD890A32}"/>
            </c:ext>
          </c:extLst>
        </c:ser>
        <c:ser>
          <c:idx val="4"/>
          <c:order val="6"/>
          <c:tx>
            <c:strRef>
              <c:f>Sheet1!$A$7</c:f>
              <c:strCache>
                <c:ptCount val="1"/>
                <c:pt idx="0">
                  <c:v>Audio</c:v>
                </c:pt>
              </c:strCache>
            </c:strRef>
          </c:tx>
          <c:spPr>
            <a:solidFill>
              <a:srgbClr val="BCCF0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(Sheet1!$B$2:$H$2,Sheet1!$J$2)</c:f>
              <c:strCache>
                <c:ptCount val="7"/>
                <c:pt idx="0">
                  <c:v>Automotive</c:v>
                </c:pt>
                <c:pt idx="1">
                  <c:v>Financial Services</c:v>
                </c:pt>
                <c:pt idx="2">
                  <c:v>FMCG</c:v>
                </c:pt>
                <c:pt idx="3">
                  <c:v>Retail</c:v>
                </c:pt>
                <c:pt idx="4">
                  <c:v>Telecoms</c:v>
                </c:pt>
                <c:pt idx="5">
                  <c:v>Travel</c:v>
                </c:pt>
                <c:pt idx="6">
                  <c:v>All Sectors</c:v>
                </c:pt>
              </c:strCache>
              <c:extLst/>
            </c:strRef>
          </c:cat>
          <c:val>
            <c:numRef>
              <c:f>Sheet1!$B$7:$H$7</c:f>
              <c:numCache>
                <c:formatCode>0%</c:formatCode>
                <c:ptCount val="7"/>
                <c:pt idx="0">
                  <c:v>3.49E-2</c:v>
                </c:pt>
                <c:pt idx="1">
                  <c:v>3.0499999999999999E-2</c:v>
                </c:pt>
                <c:pt idx="2">
                  <c:v>2.5100000000000001E-2</c:v>
                </c:pt>
                <c:pt idx="3">
                  <c:v>8.5699999999999998E-2</c:v>
                </c:pt>
                <c:pt idx="4">
                  <c:v>6.8400000000000002E-2</c:v>
                </c:pt>
                <c:pt idx="5">
                  <c:v>5.33E-2</c:v>
                </c:pt>
                <c:pt idx="6">
                  <c:v>6.1800000000000001E-2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6-9F62-45A7-8DA7-712BDD890A32}"/>
            </c:ext>
          </c:extLst>
        </c:ser>
        <c:ser>
          <c:idx val="2"/>
          <c:order val="7"/>
          <c:tx>
            <c:strRef>
              <c:f>Sheet1!$A$5</c:f>
              <c:strCache>
                <c:ptCount val="1"/>
                <c:pt idx="0">
                  <c:v>Paid Social</c:v>
                </c:pt>
              </c:strCache>
            </c:strRef>
          </c:tx>
          <c:spPr>
            <a:solidFill>
              <a:srgbClr val="0069B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(Sheet1!$B$2:$H$2,Sheet1!$J$2)</c:f>
              <c:strCache>
                <c:ptCount val="7"/>
                <c:pt idx="0">
                  <c:v>Automotive</c:v>
                </c:pt>
                <c:pt idx="1">
                  <c:v>Financial Services</c:v>
                </c:pt>
                <c:pt idx="2">
                  <c:v>FMCG</c:v>
                </c:pt>
                <c:pt idx="3">
                  <c:v>Retail</c:v>
                </c:pt>
                <c:pt idx="4">
                  <c:v>Telecoms</c:v>
                </c:pt>
                <c:pt idx="5">
                  <c:v>Travel</c:v>
                </c:pt>
                <c:pt idx="6">
                  <c:v>All Sectors</c:v>
                </c:pt>
              </c:strCache>
              <c:extLst/>
            </c:strRef>
          </c:cat>
          <c:val>
            <c:numRef>
              <c:f>Sheet1!$B$5:$H$5</c:f>
              <c:numCache>
                <c:formatCode>0%</c:formatCode>
                <c:ptCount val="7"/>
                <c:pt idx="0">
                  <c:v>6.4399999999999999E-2</c:v>
                </c:pt>
                <c:pt idx="1">
                  <c:v>9.5899999999999999E-2</c:v>
                </c:pt>
                <c:pt idx="2">
                  <c:v>0.12</c:v>
                </c:pt>
                <c:pt idx="3">
                  <c:v>0.1234</c:v>
                </c:pt>
                <c:pt idx="4">
                  <c:v>0.1113</c:v>
                </c:pt>
                <c:pt idx="5">
                  <c:v>0.1389</c:v>
                </c:pt>
                <c:pt idx="6">
                  <c:v>0.13170000000000001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7-9F62-45A7-8DA7-712BDD890A32}"/>
            </c:ext>
          </c:extLst>
        </c:ser>
        <c:ser>
          <c:idx val="1"/>
          <c:order val="8"/>
          <c:tx>
            <c:strRef>
              <c:f>Sheet1!$A$4</c:f>
              <c:strCache>
                <c:ptCount val="1"/>
                <c:pt idx="0">
                  <c:v>Online Display</c:v>
                </c:pt>
              </c:strCache>
            </c:strRef>
          </c:tx>
          <c:spPr>
            <a:solidFill>
              <a:srgbClr val="9CCD9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(Sheet1!$B$2:$H$2,Sheet1!$J$2)</c:f>
              <c:strCache>
                <c:ptCount val="7"/>
                <c:pt idx="0">
                  <c:v>Automotive</c:v>
                </c:pt>
                <c:pt idx="1">
                  <c:v>Financial Services</c:v>
                </c:pt>
                <c:pt idx="2">
                  <c:v>FMCG</c:v>
                </c:pt>
                <c:pt idx="3">
                  <c:v>Retail</c:v>
                </c:pt>
                <c:pt idx="4">
                  <c:v>Telecoms</c:v>
                </c:pt>
                <c:pt idx="5">
                  <c:v>Travel</c:v>
                </c:pt>
                <c:pt idx="6">
                  <c:v>All Sectors</c:v>
                </c:pt>
              </c:strCache>
              <c:extLst/>
            </c:strRef>
          </c:cat>
          <c:val>
            <c:numRef>
              <c:f>Sheet1!$B$4:$H$4</c:f>
              <c:numCache>
                <c:formatCode>0%</c:formatCode>
                <c:ptCount val="7"/>
                <c:pt idx="0">
                  <c:v>0.1696</c:v>
                </c:pt>
                <c:pt idx="1">
                  <c:v>3.2000000000000001E-2</c:v>
                </c:pt>
                <c:pt idx="2">
                  <c:v>2.8799999999999999E-2</c:v>
                </c:pt>
                <c:pt idx="3">
                  <c:v>5.0599999999999999E-2</c:v>
                </c:pt>
                <c:pt idx="4">
                  <c:v>2.8199999999999999E-2</c:v>
                </c:pt>
                <c:pt idx="5">
                  <c:v>7.1300000000000002E-2</c:v>
                </c:pt>
                <c:pt idx="6">
                  <c:v>5.4800000000000001E-2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A-9F62-45A7-8DA7-712BDD890A32}"/>
            </c:ext>
          </c:extLst>
        </c:ser>
        <c:ser>
          <c:idx val="3"/>
          <c:order val="9"/>
          <c:tx>
            <c:strRef>
              <c:f>Sheet1!$A$6</c:f>
              <c:strCache>
                <c:ptCount val="1"/>
                <c:pt idx="0">
                  <c:v>OOH</c:v>
                </c:pt>
              </c:strCache>
            </c:strRef>
          </c:tx>
          <c:spPr>
            <a:solidFill>
              <a:srgbClr val="BD09A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(Sheet1!$B$2:$H$2,Sheet1!$J$2)</c:f>
              <c:strCache>
                <c:ptCount val="7"/>
                <c:pt idx="0">
                  <c:v>Automotive</c:v>
                </c:pt>
                <c:pt idx="1">
                  <c:v>Financial Services</c:v>
                </c:pt>
                <c:pt idx="2">
                  <c:v>FMCG</c:v>
                </c:pt>
                <c:pt idx="3">
                  <c:v>Retail</c:v>
                </c:pt>
                <c:pt idx="4">
                  <c:v>Telecoms</c:v>
                </c:pt>
                <c:pt idx="5">
                  <c:v>Travel</c:v>
                </c:pt>
                <c:pt idx="6">
                  <c:v>All Sectors</c:v>
                </c:pt>
              </c:strCache>
              <c:extLst/>
            </c:strRef>
          </c:cat>
          <c:val>
            <c:numRef>
              <c:f>Sheet1!$B$6:$H$6</c:f>
              <c:numCache>
                <c:formatCode>0%</c:formatCode>
                <c:ptCount val="7"/>
                <c:pt idx="0">
                  <c:v>4.0399999999999998E-2</c:v>
                </c:pt>
                <c:pt idx="1">
                  <c:v>4.2999999999999997E-2</c:v>
                </c:pt>
                <c:pt idx="2">
                  <c:v>7.4899999999999994E-2</c:v>
                </c:pt>
                <c:pt idx="3">
                  <c:v>3.6400000000000002E-2</c:v>
                </c:pt>
                <c:pt idx="4">
                  <c:v>0.06</c:v>
                </c:pt>
                <c:pt idx="5">
                  <c:v>3.9899999999999998E-2</c:v>
                </c:pt>
                <c:pt idx="6">
                  <c:v>4.9799999999999997E-2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C-9F62-45A7-8DA7-712BDD890A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4"/>
        <c:overlap val="100"/>
        <c:axId val="1195537455"/>
        <c:axId val="1195532879"/>
      </c:barChart>
      <c:catAx>
        <c:axId val="11955374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2"/>
                </a:solidFill>
                <a:latin typeface="Arial (Body)"/>
                <a:ea typeface="+mn-ea"/>
                <a:cs typeface="+mn-cs"/>
              </a:defRPr>
            </a:pPr>
            <a:endParaRPr lang="en-US"/>
          </a:p>
        </c:txPr>
        <c:crossAx val="1195532879"/>
        <c:crosses val="autoZero"/>
        <c:auto val="1"/>
        <c:lblAlgn val="ctr"/>
        <c:lblOffset val="100"/>
        <c:tickLblSkip val="1"/>
        <c:noMultiLvlLbl val="0"/>
      </c:catAx>
      <c:valAx>
        <c:axId val="1195532879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 b="0" i="0" u="none" strike="noStrike" kern="1200" baseline="0">
                    <a:solidFill>
                      <a:schemeClr val="bg2"/>
                    </a:solidFill>
                    <a:latin typeface="Arial (Body)"/>
                    <a:ea typeface="+mn-ea"/>
                    <a:cs typeface="+mn-cs"/>
                  </a:defRPr>
                </a:pPr>
                <a:r>
                  <a:rPr lang="en-US" sz="1200" b="0" i="0" u="none" strike="noStrike" kern="1200" baseline="0" dirty="0">
                    <a:solidFill>
                      <a:schemeClr val="bg2"/>
                    </a:solidFill>
                  </a:rPr>
                  <a:t>% of analysed media spend</a:t>
                </a:r>
              </a:p>
            </c:rich>
          </c:tx>
          <c:layout>
            <c:manualLayout>
              <c:xMode val="edge"/>
              <c:yMode val="edge"/>
              <c:x val="5.7569082026838816E-2"/>
              <c:y val="0.1746134402489660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 b="0" i="0" u="none" strike="noStrike" kern="1200" baseline="0">
                  <a:solidFill>
                    <a:schemeClr val="bg2"/>
                  </a:solidFill>
                  <a:latin typeface="Arial (Body)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55374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8741238899771577E-2"/>
          <c:y val="0.87349552491490778"/>
          <c:w val="0.88834855585924455"/>
          <c:h val="0.117832252186328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bg2"/>
              </a:solidFill>
              <a:latin typeface="Arial (Body)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ubbl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solidFill>
              <a:srgbClr val="D5000B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5C3-49A9-AA19-10E11BA0339B}"/>
              </c:ext>
            </c:extLst>
          </c:dPt>
          <c:dPt>
            <c:idx val="1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5C3-49A9-AA19-10E11BA0339B}"/>
              </c:ext>
            </c:extLst>
          </c:dPt>
          <c:dPt>
            <c:idx val="2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5C3-49A9-AA19-10E11BA0339B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5C3-49A9-AA19-10E11BA0339B}"/>
              </c:ext>
            </c:extLst>
          </c:dPt>
          <c:dPt>
            <c:idx val="4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5C3-49A9-AA19-10E11BA0339B}"/>
              </c:ext>
            </c:extLst>
          </c:dPt>
          <c:dPt>
            <c:idx val="5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5C3-49A9-AA19-10E11BA0339B}"/>
              </c:ext>
            </c:extLst>
          </c:dPt>
          <c:dPt>
            <c:idx val="6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E5C3-49A9-AA19-10E11BA0339B}"/>
              </c:ext>
            </c:extLst>
          </c:dPt>
          <c:dPt>
            <c:idx val="7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5C3-49A9-AA19-10E11BA0339B}"/>
              </c:ext>
            </c:extLst>
          </c:dPt>
          <c:dPt>
            <c:idx val="8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E5C3-49A9-AA19-10E11BA0339B}"/>
              </c:ext>
            </c:extLst>
          </c:dPt>
          <c:dPt>
            <c:idx val="9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E5C3-49A9-AA19-10E11BA0339B}"/>
              </c:ext>
            </c:extLst>
          </c:dPt>
          <c:xVal>
            <c:numRef>
              <c:f>Sheet1!$A$2:$A$11</c:f>
              <c:numCache>
                <c:formatCode>0.0%</c:formatCode>
                <c:ptCount val="10"/>
                <c:pt idx="0">
                  <c:v>0.34991814000034899</c:v>
                </c:pt>
                <c:pt idx="1">
                  <c:v>8.6310421148401401E-2</c:v>
                </c:pt>
                <c:pt idx="2">
                  <c:v>3.3381330987178597E-2</c:v>
                </c:pt>
                <c:pt idx="3">
                  <c:v>6.18039524948037E-2</c:v>
                </c:pt>
                <c:pt idx="4">
                  <c:v>4.9798673202294801E-2</c:v>
                </c:pt>
                <c:pt idx="5">
                  <c:v>0.18902967329253048</c:v>
                </c:pt>
                <c:pt idx="6">
                  <c:v>4.4973261389336296E-3</c:v>
                </c:pt>
                <c:pt idx="7">
                  <c:v>0.13175307573369899</c:v>
                </c:pt>
                <c:pt idx="8">
                  <c:v>3.87400667481404E-2</c:v>
                </c:pt>
                <c:pt idx="9">
                  <c:v>5.4776833777290798E-2</c:v>
                </c:pt>
              </c:numCache>
            </c:numRef>
          </c:xVal>
          <c:yVal>
            <c:numRef>
              <c:f>Sheet1!$B$2:$B$11</c:f>
              <c:numCache>
                <c:formatCode>0.00</c:formatCode>
                <c:ptCount val="10"/>
                <c:pt idx="0">
                  <c:v>1.8176613132719801</c:v>
                </c:pt>
                <c:pt idx="1">
                  <c:v>1.65914656858967</c:v>
                </c:pt>
                <c:pt idx="2">
                  <c:v>2.7399216922404999</c:v>
                </c:pt>
                <c:pt idx="3">
                  <c:v>2.46766395869078</c:v>
                </c:pt>
                <c:pt idx="4">
                  <c:v>1.1922890552660801</c:v>
                </c:pt>
                <c:pt idx="5">
                  <c:v>2.2853805796455</c:v>
                </c:pt>
                <c:pt idx="6">
                  <c:v>1.1886429100706599</c:v>
                </c:pt>
                <c:pt idx="7">
                  <c:v>1.61791318299801</c:v>
                </c:pt>
                <c:pt idx="8">
                  <c:v>1.75551853145106</c:v>
                </c:pt>
                <c:pt idx="9">
                  <c:v>1.4996240452529901</c:v>
                </c:pt>
              </c:numCache>
            </c:numRef>
          </c:yVal>
          <c:bubbleSize>
            <c:numRef>
              <c:f>Sheet1!$C$2:$C$11</c:f>
              <c:numCache>
                <c:formatCode>0.0%</c:formatCode>
                <c:ptCount val="10"/>
                <c:pt idx="0">
                  <c:v>0.33948509682622102</c:v>
                </c:pt>
                <c:pt idx="1">
                  <c:v>7.5925375743582393E-2</c:v>
                </c:pt>
                <c:pt idx="2">
                  <c:v>4.8961478831573903E-2</c:v>
                </c:pt>
                <c:pt idx="3">
                  <c:v>8.1825982933663097E-2</c:v>
                </c:pt>
                <c:pt idx="4">
                  <c:v>3.1394356231455103E-2</c:v>
                </c:pt>
                <c:pt idx="5">
                  <c:v>0.22542842428959808</c:v>
                </c:pt>
                <c:pt idx="6">
                  <c:v>2.87361185968284E-3</c:v>
                </c:pt>
                <c:pt idx="7">
                  <c:v>0.11353848777137</c:v>
                </c:pt>
                <c:pt idx="8">
                  <c:v>3.6529765817233002E-2</c:v>
                </c:pt>
                <c:pt idx="9">
                  <c:v>4.4037419695620597E-2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0-E5C3-49A9-AA19-10E11BA033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1096689167"/>
        <c:axId val="466283520"/>
      </c:bubbleChart>
      <c:valAx>
        <c:axId val="1096689167"/>
        <c:scaling>
          <c:orientation val="minMax"/>
          <c:min val="0"/>
        </c:scaling>
        <c:delete val="0"/>
        <c:axPos val="b"/>
        <c:numFmt formatCode="0%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283520"/>
        <c:crossesAt val="1"/>
        <c:crossBetween val="midCat"/>
      </c:valAx>
      <c:valAx>
        <c:axId val="466283520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66891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ubbl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solidFill>
              <a:srgbClr val="D5000B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5C3-49A9-AA19-10E11BA0339B}"/>
              </c:ext>
            </c:extLst>
          </c:dPt>
          <c:dPt>
            <c:idx val="1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5C3-49A9-AA19-10E11BA0339B}"/>
              </c:ext>
            </c:extLst>
          </c:dPt>
          <c:dPt>
            <c:idx val="2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5C3-49A9-AA19-10E11BA0339B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5C3-49A9-AA19-10E11BA0339B}"/>
              </c:ext>
            </c:extLst>
          </c:dPt>
          <c:dPt>
            <c:idx val="4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5C3-49A9-AA19-10E11BA0339B}"/>
              </c:ext>
            </c:extLst>
          </c:dPt>
          <c:dPt>
            <c:idx val="5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5C3-49A9-AA19-10E11BA0339B}"/>
              </c:ext>
            </c:extLst>
          </c:dPt>
          <c:dPt>
            <c:idx val="6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E5C3-49A9-AA19-10E11BA0339B}"/>
              </c:ext>
            </c:extLst>
          </c:dPt>
          <c:dPt>
            <c:idx val="7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5C3-49A9-AA19-10E11BA0339B}"/>
              </c:ext>
            </c:extLst>
          </c:dPt>
          <c:dPt>
            <c:idx val="8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E5C3-49A9-AA19-10E11BA0339B}"/>
              </c:ext>
            </c:extLst>
          </c:dPt>
          <c:dPt>
            <c:idx val="9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E5C3-49A9-AA19-10E11BA0339B}"/>
              </c:ext>
            </c:extLst>
          </c:dPt>
          <c:xVal>
            <c:numRef>
              <c:f>Sheet1!$A$2:$A$11</c:f>
              <c:numCache>
                <c:formatCode>0.0%</c:formatCode>
                <c:ptCount val="10"/>
                <c:pt idx="0">
                  <c:v>0.34991814000034899</c:v>
                </c:pt>
                <c:pt idx="1">
                  <c:v>8.6310421148401401E-2</c:v>
                </c:pt>
                <c:pt idx="2">
                  <c:v>3.3381330987178597E-2</c:v>
                </c:pt>
                <c:pt idx="3">
                  <c:v>6.18039524948037E-2</c:v>
                </c:pt>
                <c:pt idx="4">
                  <c:v>4.9798673202294801E-2</c:v>
                </c:pt>
                <c:pt idx="5">
                  <c:v>0.18902967329253048</c:v>
                </c:pt>
                <c:pt idx="6">
                  <c:v>4.4973261389336296E-3</c:v>
                </c:pt>
                <c:pt idx="7">
                  <c:v>0.13175307573369899</c:v>
                </c:pt>
                <c:pt idx="8">
                  <c:v>3.87400667481404E-2</c:v>
                </c:pt>
                <c:pt idx="9">
                  <c:v>5.4776833777290798E-2</c:v>
                </c:pt>
              </c:numCache>
            </c:numRef>
          </c:xVal>
          <c:yVal>
            <c:numRef>
              <c:f>Sheet1!$B$2:$B$11</c:f>
              <c:numCache>
                <c:formatCode>0.00</c:formatCode>
                <c:ptCount val="10"/>
                <c:pt idx="0">
                  <c:v>1.8176613132719801</c:v>
                </c:pt>
                <c:pt idx="1">
                  <c:v>1.65914656858967</c:v>
                </c:pt>
                <c:pt idx="2">
                  <c:v>2.7399216922404999</c:v>
                </c:pt>
                <c:pt idx="3">
                  <c:v>2.46766395869078</c:v>
                </c:pt>
                <c:pt idx="4">
                  <c:v>1.1922890552660801</c:v>
                </c:pt>
                <c:pt idx="5">
                  <c:v>2.2853805796455</c:v>
                </c:pt>
                <c:pt idx="6">
                  <c:v>1.1886429100706599</c:v>
                </c:pt>
                <c:pt idx="7">
                  <c:v>1.61791318299801</c:v>
                </c:pt>
                <c:pt idx="8">
                  <c:v>1.75551853145106</c:v>
                </c:pt>
                <c:pt idx="9">
                  <c:v>1.4996240452529901</c:v>
                </c:pt>
              </c:numCache>
            </c:numRef>
          </c:yVal>
          <c:bubbleSize>
            <c:numRef>
              <c:f>Sheet1!$C$2:$C$11</c:f>
              <c:numCache>
                <c:formatCode>0.0%</c:formatCode>
                <c:ptCount val="10"/>
                <c:pt idx="0">
                  <c:v>0.33948509682622102</c:v>
                </c:pt>
                <c:pt idx="1">
                  <c:v>7.5925375743582393E-2</c:v>
                </c:pt>
                <c:pt idx="2">
                  <c:v>4.8961478831573903E-2</c:v>
                </c:pt>
                <c:pt idx="3">
                  <c:v>8.1825982933663097E-2</c:v>
                </c:pt>
                <c:pt idx="4">
                  <c:v>3.1394356231455103E-2</c:v>
                </c:pt>
                <c:pt idx="5">
                  <c:v>0.22542842428959808</c:v>
                </c:pt>
                <c:pt idx="6">
                  <c:v>2.87361185968284E-3</c:v>
                </c:pt>
                <c:pt idx="7">
                  <c:v>0.11353848777137</c:v>
                </c:pt>
                <c:pt idx="8">
                  <c:v>3.6529765817233002E-2</c:v>
                </c:pt>
                <c:pt idx="9">
                  <c:v>4.4037419695620597E-2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0-E5C3-49A9-AA19-10E11BA033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1096689167"/>
        <c:axId val="466283520"/>
      </c:bubbleChart>
      <c:valAx>
        <c:axId val="1096689167"/>
        <c:scaling>
          <c:orientation val="minMax"/>
          <c:min val="0"/>
        </c:scaling>
        <c:delete val="0"/>
        <c:axPos val="b"/>
        <c:numFmt formatCode="0%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283520"/>
        <c:crossesAt val="1"/>
        <c:crossBetween val="midCat"/>
      </c:valAx>
      <c:valAx>
        <c:axId val="466283520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66891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ubbl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solidFill>
              <a:srgbClr val="D5000B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5C3-49A9-AA19-10E11BA0339B}"/>
              </c:ext>
            </c:extLst>
          </c:dPt>
          <c:dPt>
            <c:idx val="2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5C3-49A9-AA19-10E11BA0339B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5C3-49A9-AA19-10E11BA0339B}"/>
              </c:ext>
            </c:extLst>
          </c:dPt>
          <c:dPt>
            <c:idx val="4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5C3-49A9-AA19-10E11BA0339B}"/>
              </c:ext>
            </c:extLst>
          </c:dPt>
          <c:dPt>
            <c:idx val="5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5C3-49A9-AA19-10E11BA0339B}"/>
              </c:ext>
            </c:extLst>
          </c:dPt>
          <c:dPt>
            <c:idx val="6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E5C3-49A9-AA19-10E11BA0339B}"/>
              </c:ext>
            </c:extLst>
          </c:dPt>
          <c:dPt>
            <c:idx val="7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5C3-49A9-AA19-10E11BA0339B}"/>
              </c:ext>
            </c:extLst>
          </c:dPt>
          <c:dPt>
            <c:idx val="8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E5C3-49A9-AA19-10E11BA0339B}"/>
              </c:ext>
            </c:extLst>
          </c:dPt>
          <c:dPt>
            <c:idx val="9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E5C3-49A9-AA19-10E11BA0339B}"/>
              </c:ext>
            </c:extLst>
          </c:dPt>
          <c:dLbls>
            <c:dLbl>
              <c:idx val="0"/>
              <c:layout>
                <c:manualLayout>
                  <c:x val="1.4111111111111111E-2"/>
                  <c:y val="-1.0731109655886332E-2"/>
                </c:manualLayout>
              </c:layout>
              <c:tx>
                <c:rich>
                  <a:bodyPr/>
                  <a:lstStyle/>
                  <a:p>
                    <a:fld id="{A5B17E5C-AF73-453F-9C7B-DC56CCDAA4D0}" type="CELLRANGE">
                      <a:rPr lang="en-US" baseline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85B112CD-1BD5-4193-AEC9-F3F629FE3DB3}" type="BUBBLESIZE">
                      <a:rPr lang="en-US" baseline="0">
                        <a:highlight>
                          <a:srgbClr val="00FFFF"/>
                        </a:highlight>
                      </a:rPr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E5C3-49A9-AA19-10E11BA0339B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5C3-49A9-AA19-10E11BA0339B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5C3-49A9-AA19-10E11BA0339B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5C3-49A9-AA19-10E11BA0339B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5C3-49A9-AA19-10E11BA0339B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5C3-49A9-AA19-10E11BA0339B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5C3-49A9-AA19-10E11BA0339B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5C3-49A9-AA19-10E11BA0339B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5C3-49A9-AA19-10E11BA0339B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5C3-49A9-AA19-10E11BA033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Sheet1!$A$2:$A$11</c:f>
              <c:numCache>
                <c:formatCode>0.0%</c:formatCode>
                <c:ptCount val="10"/>
                <c:pt idx="0">
                  <c:v>0.34991814000034899</c:v>
                </c:pt>
                <c:pt idx="1">
                  <c:v>8.6310421148401401E-2</c:v>
                </c:pt>
                <c:pt idx="2">
                  <c:v>3.3381330987178597E-2</c:v>
                </c:pt>
                <c:pt idx="3">
                  <c:v>6.18039524948037E-2</c:v>
                </c:pt>
                <c:pt idx="4">
                  <c:v>4.9798673202294801E-2</c:v>
                </c:pt>
                <c:pt idx="5">
                  <c:v>0.18902967329253048</c:v>
                </c:pt>
                <c:pt idx="6">
                  <c:v>4.4973261389336296E-3</c:v>
                </c:pt>
                <c:pt idx="7">
                  <c:v>0.13175307573369899</c:v>
                </c:pt>
                <c:pt idx="8">
                  <c:v>3.87400667481404E-2</c:v>
                </c:pt>
                <c:pt idx="9">
                  <c:v>5.4776833777290798E-2</c:v>
                </c:pt>
              </c:numCache>
            </c:numRef>
          </c:xVal>
          <c:yVal>
            <c:numRef>
              <c:f>Sheet1!$B$2:$B$11</c:f>
              <c:numCache>
                <c:formatCode>0.00</c:formatCode>
                <c:ptCount val="10"/>
                <c:pt idx="0">
                  <c:v>1.8176613132719801</c:v>
                </c:pt>
                <c:pt idx="1">
                  <c:v>1.65914656858967</c:v>
                </c:pt>
                <c:pt idx="2">
                  <c:v>2.7399216922404999</c:v>
                </c:pt>
                <c:pt idx="3">
                  <c:v>2.46766395869078</c:v>
                </c:pt>
                <c:pt idx="4">
                  <c:v>1.1922890552660801</c:v>
                </c:pt>
                <c:pt idx="5">
                  <c:v>2.2853805796455</c:v>
                </c:pt>
                <c:pt idx="6">
                  <c:v>1.1886429100706599</c:v>
                </c:pt>
                <c:pt idx="7">
                  <c:v>1.61791318299801</c:v>
                </c:pt>
                <c:pt idx="8">
                  <c:v>1.75551853145106</c:v>
                </c:pt>
                <c:pt idx="9">
                  <c:v>1.4996240452529901</c:v>
                </c:pt>
              </c:numCache>
            </c:numRef>
          </c:yVal>
          <c:bubbleSize>
            <c:numRef>
              <c:f>Sheet1!$C$2:$C$11</c:f>
              <c:numCache>
                <c:formatCode>0.0%</c:formatCode>
                <c:ptCount val="10"/>
                <c:pt idx="0">
                  <c:v>0.33948509682622102</c:v>
                </c:pt>
                <c:pt idx="1">
                  <c:v>7.5925375743582393E-2</c:v>
                </c:pt>
                <c:pt idx="2">
                  <c:v>4.8961478831573903E-2</c:v>
                </c:pt>
                <c:pt idx="3">
                  <c:v>8.1825982933663097E-2</c:v>
                </c:pt>
                <c:pt idx="4">
                  <c:v>3.1394356231455103E-2</c:v>
                </c:pt>
                <c:pt idx="5">
                  <c:v>0.22542842428959808</c:v>
                </c:pt>
                <c:pt idx="6">
                  <c:v>2.87361185968284E-3</c:v>
                </c:pt>
                <c:pt idx="7">
                  <c:v>0.11353848777137</c:v>
                </c:pt>
                <c:pt idx="8">
                  <c:v>3.6529765817233002E-2</c:v>
                </c:pt>
                <c:pt idx="9">
                  <c:v>4.4037419695620597E-2</c:v>
                </c:pt>
              </c:numCache>
            </c:numRef>
          </c:bubbleSize>
          <c:bubble3D val="0"/>
          <c:extLst>
            <c:ext xmlns:c15="http://schemas.microsoft.com/office/drawing/2012/chart" uri="{02D57815-91ED-43cb-92C2-25804820EDAC}">
              <c15:datalabelsRange>
                <c15:f>Sheet1!$D$2:$D$11</c15:f>
                <c15:dlblRangeCache>
                  <c:ptCount val="10"/>
                  <c:pt idx="0">
                    <c:v>Linear TV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0-E5C3-49A9-AA19-10E11BA033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1096689167"/>
        <c:axId val="466283520"/>
      </c:bubbleChart>
      <c:valAx>
        <c:axId val="1096689167"/>
        <c:scaling>
          <c:orientation val="minMax"/>
          <c:min val="0"/>
        </c:scaling>
        <c:delete val="0"/>
        <c:axPos val="b"/>
        <c:numFmt formatCode="0%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283520"/>
        <c:crossesAt val="1"/>
        <c:crossBetween val="midCat"/>
      </c:valAx>
      <c:valAx>
        <c:axId val="466283520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66891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ubbl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solidFill>
              <a:srgbClr val="D5000B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E271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5C3-49A9-AA19-10E11BA0339B}"/>
              </c:ext>
            </c:extLst>
          </c:dPt>
          <c:dPt>
            <c:idx val="2"/>
            <c:invertIfNegative val="0"/>
            <c:bubble3D val="0"/>
            <c:spPr>
              <a:solidFill>
                <a:srgbClr val="392E8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5C3-49A9-AA19-10E11BA0339B}"/>
              </c:ext>
            </c:extLst>
          </c:dPt>
          <c:dPt>
            <c:idx val="3"/>
            <c:invertIfNegative val="0"/>
            <c:bubble3D val="0"/>
            <c:spPr>
              <a:solidFill>
                <a:srgbClr val="BDC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5C3-49A9-AA19-10E11BA0339B}"/>
              </c:ext>
            </c:extLst>
          </c:dPt>
          <c:dPt>
            <c:idx val="4"/>
            <c:invertIfNegative val="0"/>
            <c:bubble3D val="0"/>
            <c:spPr>
              <a:solidFill>
                <a:srgbClr val="B308A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5C3-49A9-AA19-10E11BA0339B}"/>
              </c:ext>
            </c:extLst>
          </c:dPt>
          <c:dPt>
            <c:idx val="5"/>
            <c:invertIfNegative val="0"/>
            <c:bubble3D val="0"/>
            <c:spPr>
              <a:solidFill>
                <a:srgbClr val="4CBDB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5C3-49A9-AA19-10E11BA0339B}"/>
              </c:ext>
            </c:extLst>
          </c:dPt>
          <c:dPt>
            <c:idx val="6"/>
            <c:invertIfNegative val="0"/>
            <c:bubble3D val="0"/>
            <c:spPr>
              <a:solidFill>
                <a:srgbClr val="F8CB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E5C3-49A9-AA19-10E11BA0339B}"/>
              </c:ext>
            </c:extLst>
          </c:dPt>
          <c:dPt>
            <c:idx val="7"/>
            <c:invertIfNegative val="0"/>
            <c:bubble3D val="0"/>
            <c:spPr>
              <a:solidFill>
                <a:srgbClr val="2C6AB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5C3-49A9-AA19-10E11BA0339B}"/>
              </c:ext>
            </c:extLst>
          </c:dPt>
          <c:dPt>
            <c:idx val="8"/>
            <c:invertIfNegative val="0"/>
            <c:bubble3D val="0"/>
            <c:spPr>
              <a:solidFill>
                <a:srgbClr val="776BD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E5C3-49A9-AA19-10E11BA0339B}"/>
              </c:ext>
            </c:extLst>
          </c:dPt>
          <c:dPt>
            <c:idx val="9"/>
            <c:invertIfNegative val="0"/>
            <c:bubble3D val="0"/>
            <c:spPr>
              <a:solidFill>
                <a:srgbClr val="A3CD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E5C3-49A9-AA19-10E11BA0339B}"/>
              </c:ext>
            </c:extLst>
          </c:dPt>
          <c:dLbls>
            <c:dLbl>
              <c:idx val="0"/>
              <c:layout>
                <c:manualLayout>
                  <c:x val="1.4111111111111111E-2"/>
                  <c:y val="-1.0731109655886332E-2"/>
                </c:manualLayout>
              </c:layout>
              <c:tx>
                <c:rich>
                  <a:bodyPr/>
                  <a:lstStyle/>
                  <a:p>
                    <a:fld id="{AB4E58D8-FF8E-41D7-A120-B524F5DC17E4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5B786750-BFBB-4068-9526-9F8023D9BF46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E5C3-49A9-AA19-10E11BA0339B}"/>
                </c:ext>
              </c:extLst>
            </c:dLbl>
            <c:dLbl>
              <c:idx val="1"/>
              <c:layout>
                <c:manualLayout>
                  <c:x val="-5.2916666666666688E-2"/>
                  <c:y val="-8.2271840695128107E-2"/>
                </c:manualLayout>
              </c:layout>
              <c:tx>
                <c:rich>
                  <a:bodyPr/>
                  <a:lstStyle/>
                  <a:p>
                    <a:fld id="{B088C12A-490A-49A1-9750-D25131B0EDE5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DED8F8B6-C731-4B84-A7B8-F76E35230310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E5C3-49A9-AA19-10E11BA0339B}"/>
                </c:ext>
              </c:extLst>
            </c:dLbl>
            <c:dLbl>
              <c:idx val="2"/>
              <c:layout>
                <c:manualLayout>
                  <c:x val="-8.5842592592592609E-2"/>
                  <c:y val="-8.2271840695128065E-2"/>
                </c:manualLayout>
              </c:layout>
              <c:tx>
                <c:rich>
                  <a:bodyPr/>
                  <a:lstStyle/>
                  <a:p>
                    <a:fld id="{21DBCE95-80FD-4403-9D08-DE08D25CE142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B921BC35-B879-4356-A82E-AEF249CEC79F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E5C3-49A9-AA19-10E11BA0339B}"/>
                </c:ext>
              </c:extLst>
            </c:dLbl>
            <c:dLbl>
              <c:idx val="3"/>
              <c:layout>
                <c:manualLayout>
                  <c:x val="-4.3509259259259282E-2"/>
                  <c:y val="-9.6579986902976409E-2"/>
                </c:manualLayout>
              </c:layout>
              <c:tx>
                <c:rich>
                  <a:bodyPr/>
                  <a:lstStyle/>
                  <a:p>
                    <a:fld id="{344AB121-F028-4B6F-848D-CB345EDD997E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EA652160-BCB1-43E8-B3F3-2B3C3EE347BB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E5C3-49A9-AA19-10E11BA0339B}"/>
                </c:ext>
              </c:extLst>
            </c:dLbl>
            <c:dLbl>
              <c:idx val="4"/>
              <c:layout>
                <c:manualLayout>
                  <c:x val="-9.9953703703703697E-2"/>
                  <c:y val="2.1462219311772536E-2"/>
                </c:manualLayout>
              </c:layout>
              <c:tx>
                <c:rich>
                  <a:bodyPr/>
                  <a:lstStyle/>
                  <a:p>
                    <a:fld id="{9EBF91A6-2BEE-4074-AB86-98F9DD148EE9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6BB4E754-F69C-4C5B-9D94-9AA5675ABD64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E5C3-49A9-AA19-10E11BA0339B}"/>
                </c:ext>
              </c:extLst>
            </c:dLbl>
            <c:dLbl>
              <c:idx val="5"/>
              <c:layout>
                <c:manualLayout>
                  <c:x val="-1.175925925925926E-3"/>
                  <c:y val="-7.1540731039241787E-2"/>
                </c:manualLayout>
              </c:layout>
              <c:tx>
                <c:rich>
                  <a:bodyPr/>
                  <a:lstStyle/>
                  <a:p>
                    <a:fld id="{F698691F-4D0F-4BD0-B216-FF8B6A317054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AD0D1984-81FA-43A5-8E42-7C684C96D839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E5C3-49A9-AA19-10E11BA0339B}"/>
                </c:ext>
              </c:extLst>
            </c:dLbl>
            <c:dLbl>
              <c:idx val="6"/>
              <c:layout>
                <c:manualLayout>
                  <c:x val="-1.6462962962962964E-2"/>
                  <c:y val="-6.438665793531767E-2"/>
                </c:manualLayout>
              </c:layout>
              <c:tx>
                <c:rich>
                  <a:bodyPr/>
                  <a:lstStyle/>
                  <a:p>
                    <a:fld id="{3A59E77C-6327-408D-AE8E-BC536379FECD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74988B08-752B-426E-AD25-42C1ABD06D2F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E5C3-49A9-AA19-10E11BA0339B}"/>
                </c:ext>
              </c:extLst>
            </c:dLbl>
            <c:dLbl>
              <c:idx val="7"/>
              <c:layout>
                <c:manualLayout>
                  <c:x val="8.2314814814814386E-3"/>
                  <c:y val="3.9347402071583042E-2"/>
                </c:manualLayout>
              </c:layout>
              <c:tx>
                <c:rich>
                  <a:bodyPr/>
                  <a:lstStyle/>
                  <a:p>
                    <a:fld id="{D08318C5-1146-4E09-B2A3-2E7B70E7A89D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BC2B0D91-36CE-4681-878C-961EE7FA9EAD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E5C3-49A9-AA19-10E11BA0339B}"/>
                </c:ext>
              </c:extLst>
            </c:dLbl>
            <c:dLbl>
              <c:idx val="8"/>
              <c:layout>
                <c:manualLayout>
                  <c:x val="-9.2898148148148174E-2"/>
                  <c:y val="-6.7963694487279694E-2"/>
                </c:manualLayout>
              </c:layout>
              <c:tx>
                <c:rich>
                  <a:bodyPr/>
                  <a:lstStyle/>
                  <a:p>
                    <a:fld id="{57DC9236-60D6-4652-9BAC-89C0E4805F8E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43D4D931-E61D-4C30-8D2F-A499D312C103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E5C3-49A9-AA19-10E11BA0339B}"/>
                </c:ext>
              </c:extLst>
            </c:dLbl>
            <c:dLbl>
              <c:idx val="9"/>
              <c:layout>
                <c:manualLayout>
                  <c:x val="-9.4074074074074077E-3"/>
                  <c:y val="6.4386657935317532E-2"/>
                </c:manualLayout>
              </c:layout>
              <c:tx>
                <c:rich>
                  <a:bodyPr/>
                  <a:lstStyle/>
                  <a:p>
                    <a:fld id="{644AEB1F-5A82-4F53-8701-B06792E0221E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9BB8CED2-4067-48F2-BE4C-B9F3567DC077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E5C3-49A9-AA19-10E11BA033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Sheet1!$A$2:$A$11</c:f>
              <c:numCache>
                <c:formatCode>0.0%</c:formatCode>
                <c:ptCount val="10"/>
                <c:pt idx="0">
                  <c:v>0.34991814000034899</c:v>
                </c:pt>
                <c:pt idx="1">
                  <c:v>8.6310421148401401E-2</c:v>
                </c:pt>
                <c:pt idx="2">
                  <c:v>3.3381330987178597E-2</c:v>
                </c:pt>
                <c:pt idx="3">
                  <c:v>6.18039524948037E-2</c:v>
                </c:pt>
                <c:pt idx="4">
                  <c:v>4.9798673202294801E-2</c:v>
                </c:pt>
                <c:pt idx="5">
                  <c:v>0.18902967329253048</c:v>
                </c:pt>
                <c:pt idx="6">
                  <c:v>4.4973261389336296E-3</c:v>
                </c:pt>
                <c:pt idx="7">
                  <c:v>0.13175307573369899</c:v>
                </c:pt>
                <c:pt idx="8">
                  <c:v>3.87400667481404E-2</c:v>
                </c:pt>
                <c:pt idx="9">
                  <c:v>5.4776833777290798E-2</c:v>
                </c:pt>
              </c:numCache>
            </c:numRef>
          </c:xVal>
          <c:yVal>
            <c:numRef>
              <c:f>Sheet1!$B$2:$B$11</c:f>
              <c:numCache>
                <c:formatCode>0.00</c:formatCode>
                <c:ptCount val="10"/>
                <c:pt idx="0">
                  <c:v>1.8176613132719801</c:v>
                </c:pt>
                <c:pt idx="1">
                  <c:v>1.65914656858967</c:v>
                </c:pt>
                <c:pt idx="2">
                  <c:v>2.7399216922404999</c:v>
                </c:pt>
                <c:pt idx="3">
                  <c:v>2.46766395869078</c:v>
                </c:pt>
                <c:pt idx="4">
                  <c:v>1.1922890552660801</c:v>
                </c:pt>
                <c:pt idx="5">
                  <c:v>2.2853805796455</c:v>
                </c:pt>
                <c:pt idx="6">
                  <c:v>1.1886429100706599</c:v>
                </c:pt>
                <c:pt idx="7">
                  <c:v>1.61791318299801</c:v>
                </c:pt>
                <c:pt idx="8">
                  <c:v>1.75551853145106</c:v>
                </c:pt>
                <c:pt idx="9">
                  <c:v>1.4996240452529901</c:v>
                </c:pt>
              </c:numCache>
            </c:numRef>
          </c:yVal>
          <c:bubbleSize>
            <c:numRef>
              <c:f>Sheet1!$C$2:$C$11</c:f>
              <c:numCache>
                <c:formatCode>0.0%</c:formatCode>
                <c:ptCount val="10"/>
                <c:pt idx="0">
                  <c:v>0.33948509682622102</c:v>
                </c:pt>
                <c:pt idx="1">
                  <c:v>7.5925375743582393E-2</c:v>
                </c:pt>
                <c:pt idx="2">
                  <c:v>4.8961478831573903E-2</c:v>
                </c:pt>
                <c:pt idx="3">
                  <c:v>8.1825982933663097E-2</c:v>
                </c:pt>
                <c:pt idx="4">
                  <c:v>3.1394356231455103E-2</c:v>
                </c:pt>
                <c:pt idx="5">
                  <c:v>0.22542842428959808</c:v>
                </c:pt>
                <c:pt idx="6">
                  <c:v>2.87361185968284E-3</c:v>
                </c:pt>
                <c:pt idx="7">
                  <c:v>0.11353848777137</c:v>
                </c:pt>
                <c:pt idx="8">
                  <c:v>3.6529765817233002E-2</c:v>
                </c:pt>
                <c:pt idx="9">
                  <c:v>4.4037419695620597E-2</c:v>
                </c:pt>
              </c:numCache>
            </c:numRef>
          </c:bubbleSize>
          <c:bubble3D val="0"/>
          <c:extLst>
            <c:ext xmlns:c15="http://schemas.microsoft.com/office/drawing/2012/chart" uri="{02D57815-91ED-43cb-92C2-25804820EDAC}">
              <c15:datalabelsRange>
                <c15:f>Sheet1!$D$2:$D$11</c15:f>
                <c15:dlblRangeCache>
                  <c:ptCount val="10"/>
                  <c:pt idx="0">
                    <c:v>Linear TV</c:v>
                  </c:pt>
                  <c:pt idx="1">
                    <c:v>BVOD</c:v>
                  </c:pt>
                  <c:pt idx="2">
                    <c:v>Print</c:v>
                  </c:pt>
                  <c:pt idx="3">
                    <c:v>Audio</c:v>
                  </c:pt>
                  <c:pt idx="4">
                    <c:v>OOH</c:v>
                  </c:pt>
                  <c:pt idx="5">
                    <c:v>Generic PPC</c:v>
                  </c:pt>
                  <c:pt idx="6">
                    <c:v>Cinema</c:v>
                  </c:pt>
                  <c:pt idx="7">
                    <c:v>Paid Social</c:v>
                  </c:pt>
                  <c:pt idx="8">
                    <c:v>Online Video</c:v>
                  </c:pt>
                  <c:pt idx="9">
                    <c:v>Online Display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0-E5C3-49A9-AA19-10E11BA033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1096689167"/>
        <c:axId val="466283520"/>
      </c:bubbleChart>
      <c:valAx>
        <c:axId val="1096689167"/>
        <c:scaling>
          <c:orientation val="minMax"/>
          <c:min val="0"/>
        </c:scaling>
        <c:delete val="0"/>
        <c:axPos val="b"/>
        <c:numFmt formatCode="0%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283520"/>
        <c:crossesAt val="1"/>
        <c:crossBetween val="midCat"/>
      </c:valAx>
      <c:valAx>
        <c:axId val="466283520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66891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Immediate (W1)</c:v>
                </c:pt>
              </c:strCache>
            </c:strRef>
          </c:tx>
          <c:spPr>
            <a:solidFill>
              <a:srgbClr val="E1051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All 
Channels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6A-4E58-98D3-1F9E5FA7B75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Carryover (W2-W13)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All 
Channels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6A-4E58-98D3-1F9E5FA7B75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Sustained (W14-Y2)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36A-4E58-98D3-1F9E5FA7B75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All 
Channels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  <c:pt idx="0">
                  <c:v>0.57999999999999996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36A-4E58-98D3-1F9E5FA7B7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2066124928"/>
        <c:axId val="2066122528"/>
      </c:barChart>
      <c:catAx>
        <c:axId val="20661249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6122528"/>
        <c:crosses val="autoZero"/>
        <c:auto val="1"/>
        <c:lblAlgn val="ctr"/>
        <c:lblOffset val="100"/>
        <c:noMultiLvlLbl val="0"/>
      </c:catAx>
      <c:valAx>
        <c:axId val="20661225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2">
                  <a:lumMod val="20000"/>
                  <a:lumOff val="80000"/>
                  <a:alpha val="22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% of advertising driven profit volume (full effect)</a:t>
                </a:r>
              </a:p>
            </c:rich>
          </c:tx>
          <c:layout>
            <c:manualLayout>
              <c:xMode val="edge"/>
              <c:yMode val="edge"/>
              <c:x val="0.39775322354123588"/>
              <c:y val="0.8412744600994790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6124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ubbl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solidFill>
              <a:srgbClr val="D5000B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E271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5C3-49A9-AA19-10E11BA0339B}"/>
              </c:ext>
            </c:extLst>
          </c:dPt>
          <c:dPt>
            <c:idx val="2"/>
            <c:invertIfNegative val="0"/>
            <c:bubble3D val="0"/>
            <c:spPr>
              <a:solidFill>
                <a:srgbClr val="392E8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5C3-49A9-AA19-10E11BA0339B}"/>
              </c:ext>
            </c:extLst>
          </c:dPt>
          <c:dPt>
            <c:idx val="3"/>
            <c:invertIfNegative val="0"/>
            <c:bubble3D val="0"/>
            <c:spPr>
              <a:solidFill>
                <a:srgbClr val="BDC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5C3-49A9-AA19-10E11BA0339B}"/>
              </c:ext>
            </c:extLst>
          </c:dPt>
          <c:dPt>
            <c:idx val="4"/>
            <c:invertIfNegative val="0"/>
            <c:bubble3D val="0"/>
            <c:spPr>
              <a:solidFill>
                <a:srgbClr val="B308A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5C3-49A9-AA19-10E11BA0339B}"/>
              </c:ext>
            </c:extLst>
          </c:dPt>
          <c:dPt>
            <c:idx val="5"/>
            <c:invertIfNegative val="0"/>
            <c:bubble3D val="0"/>
            <c:spPr>
              <a:solidFill>
                <a:srgbClr val="4CBDB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5C3-49A9-AA19-10E11BA0339B}"/>
              </c:ext>
            </c:extLst>
          </c:dPt>
          <c:dPt>
            <c:idx val="6"/>
            <c:invertIfNegative val="0"/>
            <c:bubble3D val="0"/>
            <c:spPr>
              <a:solidFill>
                <a:srgbClr val="F8CB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E5C3-49A9-AA19-10E11BA0339B}"/>
              </c:ext>
            </c:extLst>
          </c:dPt>
          <c:dPt>
            <c:idx val="7"/>
            <c:invertIfNegative val="0"/>
            <c:bubble3D val="0"/>
            <c:spPr>
              <a:solidFill>
                <a:srgbClr val="2C6AB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5C3-49A9-AA19-10E11BA0339B}"/>
              </c:ext>
            </c:extLst>
          </c:dPt>
          <c:dPt>
            <c:idx val="8"/>
            <c:invertIfNegative val="0"/>
            <c:bubble3D val="0"/>
            <c:spPr>
              <a:solidFill>
                <a:srgbClr val="776BD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E5C3-49A9-AA19-10E11BA0339B}"/>
              </c:ext>
            </c:extLst>
          </c:dPt>
          <c:dPt>
            <c:idx val="9"/>
            <c:invertIfNegative val="0"/>
            <c:bubble3D val="0"/>
            <c:spPr>
              <a:solidFill>
                <a:srgbClr val="A3CD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E5C3-49A9-AA19-10E11BA0339B}"/>
              </c:ext>
            </c:extLst>
          </c:dPt>
          <c:dLbls>
            <c:dLbl>
              <c:idx val="0"/>
              <c:layout>
                <c:manualLayout>
                  <c:x val="1.4111111111111111E-2"/>
                  <c:y val="-1.0731109655886332E-2"/>
                </c:manualLayout>
              </c:layout>
              <c:tx>
                <c:rich>
                  <a:bodyPr/>
                  <a:lstStyle/>
                  <a:p>
                    <a:fld id="{FA4CD0CD-F4E6-4585-92D9-3220A4273AA8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12C53909-DDB9-4E27-B62C-7CCAEB6F3602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E5C3-49A9-AA19-10E11BA0339B}"/>
                </c:ext>
              </c:extLst>
            </c:dLbl>
            <c:dLbl>
              <c:idx val="1"/>
              <c:layout>
                <c:manualLayout>
                  <c:x val="-1.2935185185185185E-2"/>
                  <c:y val="-6.7963694487279694E-2"/>
                </c:manualLayout>
              </c:layout>
              <c:tx>
                <c:rich>
                  <a:bodyPr/>
                  <a:lstStyle/>
                  <a:p>
                    <a:fld id="{892F3DED-8A47-45CB-9E12-FDE2095E94BA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306FDB9B-8470-4F46-A699-48C8D8D4A8ED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E5C3-49A9-AA19-10E11BA0339B}"/>
                </c:ext>
              </c:extLst>
            </c:dLbl>
            <c:dLbl>
              <c:idx val="2"/>
              <c:layout>
                <c:manualLayout>
                  <c:x val="-8.5842592592592609E-2"/>
                  <c:y val="-8.2271840695128065E-2"/>
                </c:manualLayout>
              </c:layout>
              <c:tx>
                <c:rich>
                  <a:bodyPr/>
                  <a:lstStyle/>
                  <a:p>
                    <a:fld id="{4FF667EA-AD25-4616-B395-64AE5406EBE5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D2D824EA-0D04-4ECB-8129-F8DD4A1D6987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E5C3-49A9-AA19-10E11BA0339B}"/>
                </c:ext>
              </c:extLst>
            </c:dLbl>
            <c:dLbl>
              <c:idx val="3"/>
              <c:layout>
                <c:manualLayout>
                  <c:x val="-4.3509259259259282E-2"/>
                  <c:y val="-9.6579986902976409E-2"/>
                </c:manualLayout>
              </c:layout>
              <c:tx>
                <c:rich>
                  <a:bodyPr/>
                  <a:lstStyle/>
                  <a:p>
                    <a:fld id="{F17C5B34-790A-44C1-988A-C83A03774F92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A26ED15F-5610-4CAA-B844-D30A68F8F396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E5C3-49A9-AA19-10E11BA0339B}"/>
                </c:ext>
              </c:extLst>
            </c:dLbl>
            <c:dLbl>
              <c:idx val="4"/>
              <c:layout>
                <c:manualLayout>
                  <c:x val="1.0583333333333333E-2"/>
                  <c:y val="-3.5770365519621548E-3"/>
                </c:manualLayout>
              </c:layout>
              <c:tx>
                <c:rich>
                  <a:bodyPr/>
                  <a:lstStyle/>
                  <a:p>
                    <a:fld id="{02750795-0326-47C8-BA00-5F0C210EAED1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FBDE3EE5-D348-4C6A-8499-110031841EE8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E5C3-49A9-AA19-10E11BA0339B}"/>
                </c:ext>
              </c:extLst>
            </c:dLbl>
            <c:dLbl>
              <c:idx val="5"/>
              <c:layout>
                <c:manualLayout>
                  <c:x val="-1.175925925925926E-3"/>
                  <c:y val="-7.1540731039241787E-2"/>
                </c:manualLayout>
              </c:layout>
              <c:tx>
                <c:rich>
                  <a:bodyPr/>
                  <a:lstStyle/>
                  <a:p>
                    <a:fld id="{1B5DBA4E-E481-449E-8AC7-14892960B7EA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0939477D-5417-4B49-8FD9-28DE64A18E3F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E5C3-49A9-AA19-10E11BA0339B}"/>
                </c:ext>
              </c:extLst>
            </c:dLbl>
            <c:dLbl>
              <c:idx val="6"/>
              <c:layout>
                <c:manualLayout>
                  <c:x val="-1.1759259259259254E-2"/>
                  <c:y val="6.0809621383355515E-2"/>
                </c:manualLayout>
              </c:layout>
              <c:tx>
                <c:rich>
                  <a:bodyPr/>
                  <a:lstStyle/>
                  <a:p>
                    <a:fld id="{2B1061DE-6266-4BCE-963D-7C21B0F97863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7EA6F54B-CF1F-43AA-B960-92B14B995B70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E5C3-49A9-AA19-10E11BA0339B}"/>
                </c:ext>
              </c:extLst>
            </c:dLbl>
            <c:dLbl>
              <c:idx val="7"/>
              <c:layout>
                <c:manualLayout>
                  <c:x val="-1.4111111111111111E-2"/>
                  <c:y val="9.6579986902976409E-2"/>
                </c:manualLayout>
              </c:layout>
              <c:tx>
                <c:rich>
                  <a:bodyPr/>
                  <a:lstStyle/>
                  <a:p>
                    <a:fld id="{1FBA67CF-56F9-4CF2-8066-402F78C412BE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B0276EC2-7797-4ACC-A664-EDD41882DBDF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E5C3-49A9-AA19-10E11BA0339B}"/>
                </c:ext>
              </c:extLst>
            </c:dLbl>
            <c:dLbl>
              <c:idx val="8"/>
              <c:layout>
                <c:manualLayout>
                  <c:x val="-9.2898148148148174E-2"/>
                  <c:y val="-6.7963694487279694E-2"/>
                </c:manualLayout>
              </c:layout>
              <c:tx>
                <c:rich>
                  <a:bodyPr/>
                  <a:lstStyle/>
                  <a:p>
                    <a:fld id="{C687030A-9C46-49F9-AB1D-B729D8822702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3A355068-9AC9-465F-ABE7-3F4FD8FDF2EC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E5C3-49A9-AA19-10E11BA0339B}"/>
                </c:ext>
              </c:extLst>
            </c:dLbl>
            <c:dLbl>
              <c:idx val="9"/>
              <c:layout>
                <c:manualLayout>
                  <c:x val="-9.4074074074074077E-3"/>
                  <c:y val="6.4386657935317532E-2"/>
                </c:manualLayout>
              </c:layout>
              <c:tx>
                <c:rich>
                  <a:bodyPr/>
                  <a:lstStyle/>
                  <a:p>
                    <a:fld id="{04286E4A-A159-41AC-BE7D-989B9187B7DE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100D9C3C-9BDB-473C-8EE4-3B4AD516800D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E5C3-49A9-AA19-10E11BA033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Sheet1!$A$2:$A$11</c:f>
              <c:numCache>
                <c:formatCode>0.0%</c:formatCode>
                <c:ptCount val="10"/>
                <c:pt idx="0">
                  <c:v>0.35</c:v>
                </c:pt>
                <c:pt idx="1">
                  <c:v>8.5999999999999993E-2</c:v>
                </c:pt>
                <c:pt idx="2">
                  <c:v>3.3000000000000002E-2</c:v>
                </c:pt>
                <c:pt idx="3">
                  <c:v>6.2E-2</c:v>
                </c:pt>
                <c:pt idx="4">
                  <c:v>0.05</c:v>
                </c:pt>
                <c:pt idx="5">
                  <c:v>0.189</c:v>
                </c:pt>
                <c:pt idx="6">
                  <c:v>4.0000000000000001E-3</c:v>
                </c:pt>
                <c:pt idx="7">
                  <c:v>0.13200000000000001</c:v>
                </c:pt>
                <c:pt idx="8">
                  <c:v>3.9E-2</c:v>
                </c:pt>
                <c:pt idx="9">
                  <c:v>5.5E-2</c:v>
                </c:pt>
              </c:numCache>
            </c:numRef>
          </c:xVal>
          <c:yVal>
            <c:numRef>
              <c:f>Sheet1!$B$2:$B$11</c:f>
              <c:numCache>
                <c:formatCode>0.00</c:formatCode>
                <c:ptCount val="10"/>
                <c:pt idx="0">
                  <c:v>5.94</c:v>
                </c:pt>
                <c:pt idx="1">
                  <c:v>4.25</c:v>
                </c:pt>
                <c:pt idx="2">
                  <c:v>6.36</c:v>
                </c:pt>
                <c:pt idx="3">
                  <c:v>4.9800000000000004</c:v>
                </c:pt>
                <c:pt idx="4">
                  <c:v>2.78</c:v>
                </c:pt>
                <c:pt idx="5">
                  <c:v>3.52</c:v>
                </c:pt>
                <c:pt idx="6">
                  <c:v>2.56</c:v>
                </c:pt>
                <c:pt idx="7">
                  <c:v>3.2</c:v>
                </c:pt>
                <c:pt idx="8">
                  <c:v>3.86</c:v>
                </c:pt>
                <c:pt idx="9">
                  <c:v>2.34</c:v>
                </c:pt>
              </c:numCache>
            </c:numRef>
          </c:yVal>
          <c:bubbleSize>
            <c:numRef>
              <c:f>Sheet1!$C$2:$C$11</c:f>
              <c:numCache>
                <c:formatCode>0.0%</c:formatCode>
                <c:ptCount val="10"/>
                <c:pt idx="0">
                  <c:v>0.46600000000000003</c:v>
                </c:pt>
                <c:pt idx="1">
                  <c:v>8.2000000000000003E-2</c:v>
                </c:pt>
                <c:pt idx="2">
                  <c:v>4.8000000000000001E-2</c:v>
                </c:pt>
                <c:pt idx="3">
                  <c:v>6.9000000000000006E-2</c:v>
                </c:pt>
                <c:pt idx="4">
                  <c:v>3.1E-2</c:v>
                </c:pt>
                <c:pt idx="5">
                  <c:v>0.14599999999999999</c:v>
                </c:pt>
                <c:pt idx="6">
                  <c:v>3.0000000000000001E-3</c:v>
                </c:pt>
                <c:pt idx="7">
                  <c:v>9.4E-2</c:v>
                </c:pt>
                <c:pt idx="8">
                  <c:v>3.4000000000000002E-2</c:v>
                </c:pt>
                <c:pt idx="9">
                  <c:v>2.9000000000000001E-2</c:v>
                </c:pt>
              </c:numCache>
            </c:numRef>
          </c:bubbleSize>
          <c:bubble3D val="0"/>
          <c:extLst>
            <c:ext xmlns:c15="http://schemas.microsoft.com/office/drawing/2012/chart" uri="{02D57815-91ED-43cb-92C2-25804820EDAC}">
              <c15:datalabelsRange>
                <c15:f>Sheet1!$D$2:$D$11</c15:f>
                <c15:dlblRangeCache>
                  <c:ptCount val="10"/>
                  <c:pt idx="0">
                    <c:v>Linear TV</c:v>
                  </c:pt>
                  <c:pt idx="1">
                    <c:v>BVOD</c:v>
                  </c:pt>
                  <c:pt idx="2">
                    <c:v>Print</c:v>
                  </c:pt>
                  <c:pt idx="3">
                    <c:v>Audio</c:v>
                  </c:pt>
                  <c:pt idx="4">
                    <c:v>OOH</c:v>
                  </c:pt>
                  <c:pt idx="5">
                    <c:v>Generic PPC</c:v>
                  </c:pt>
                  <c:pt idx="6">
                    <c:v>Cinema</c:v>
                  </c:pt>
                  <c:pt idx="7">
                    <c:v>Paid Social</c:v>
                  </c:pt>
                  <c:pt idx="8">
                    <c:v>Online Video</c:v>
                  </c:pt>
                  <c:pt idx="9">
                    <c:v>Online Display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0-E5C3-49A9-AA19-10E11BA033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1096689167"/>
        <c:axId val="466283520"/>
      </c:bubbleChart>
      <c:valAx>
        <c:axId val="1096689167"/>
        <c:scaling>
          <c:orientation val="minMax"/>
          <c:min val="0"/>
        </c:scaling>
        <c:delete val="0"/>
        <c:axPos val="b"/>
        <c:numFmt formatCode="0%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283520"/>
        <c:crossesAt val="1"/>
        <c:crossBetween val="midCat"/>
      </c:valAx>
      <c:valAx>
        <c:axId val="466283520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66891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bg2"/>
                </a:solidFill>
                <a:latin typeface="Arial (Body)"/>
                <a:ea typeface="+mn-ea"/>
                <a:cs typeface="+mn-cs"/>
              </a:defRPr>
            </a:pPr>
            <a:r>
              <a:rPr lang="en-GB" sz="1200" b="0" i="0" u="none" strike="noStrike" kern="1200" spc="0" baseline="0" dirty="0">
                <a:solidFill>
                  <a:schemeClr val="bg2"/>
                </a:solidFill>
                <a:latin typeface="Arial (Body)"/>
              </a:rPr>
              <a:t>Print Profit ROI indexed vs All Sector average – Short-Term ROI</a:t>
            </a:r>
          </a:p>
          <a:p>
            <a:pPr>
              <a:defRPr sz="1200">
                <a:solidFill>
                  <a:schemeClr val="bg2"/>
                </a:solidFill>
                <a:latin typeface="Arial (Body)"/>
              </a:defRPr>
            </a:pPr>
            <a:r>
              <a:rPr lang="en-GB" sz="1200" b="0" i="0" u="none" strike="noStrike" kern="1200" spc="0" baseline="0" dirty="0">
                <a:solidFill>
                  <a:schemeClr val="bg2"/>
                </a:solidFill>
                <a:latin typeface="Arial (Body)"/>
              </a:rPr>
              <a:t>100 = Sector average Profit ROI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bg2"/>
              </a:solidFill>
              <a:latin typeface="Arial (Body)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Automotive</c:v>
                </c:pt>
                <c:pt idx="1">
                  <c:v>Travel</c:v>
                </c:pt>
                <c:pt idx="2">
                  <c:v>Retail (Small)</c:v>
                </c:pt>
                <c:pt idx="3">
                  <c:v>Retail (Large)</c:v>
                </c:pt>
                <c:pt idx="4">
                  <c:v>Financial Services</c:v>
                </c:pt>
                <c:pt idx="5">
                  <c:v>Telecoms</c:v>
                </c:pt>
              </c:strCache>
            </c:strRef>
          </c:cat>
          <c:val>
            <c:numRef>
              <c:f>Sheet1!$B$2:$B$7</c:f>
              <c:numCache>
                <c:formatCode>0</c:formatCode>
                <c:ptCount val="6"/>
                <c:pt idx="0">
                  <c:v>190.57765762492792</c:v>
                </c:pt>
                <c:pt idx="1">
                  <c:v>158.29480544758977</c:v>
                </c:pt>
                <c:pt idx="2">
                  <c:v>134.74718599925501</c:v>
                </c:pt>
                <c:pt idx="3">
                  <c:v>120.14881613897911</c:v>
                </c:pt>
                <c:pt idx="4">
                  <c:v>75.782984408403635</c:v>
                </c:pt>
                <c:pt idx="5">
                  <c:v>52.277006269448954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97-4D1F-A49E-F17C58186E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1632317839"/>
        <c:axId val="1632312079"/>
      </c:barChart>
      <c:catAx>
        <c:axId val="16323178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2312079"/>
        <c:crossesAt val="100"/>
        <c:auto val="1"/>
        <c:lblAlgn val="ctr"/>
        <c:lblOffset val="100"/>
        <c:noMultiLvlLbl val="0"/>
      </c:catAx>
      <c:valAx>
        <c:axId val="16323120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20000"/>
                  <a:lumOff val="80000"/>
                  <a:alpha val="36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kern="1200" baseline="0" dirty="0">
                    <a:solidFill>
                      <a:schemeClr val="bg2"/>
                    </a:solidFill>
                  </a:rPr>
                  <a:t>Print ROI Index vs All Channel Sector Average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23178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r>
              <a:rPr lang="en-GB" sz="1200" b="1" i="0" u="none" strike="noStrike" kern="1200" spc="0" baseline="0" dirty="0">
                <a:solidFill>
                  <a:schemeClr val="bg2"/>
                </a:solidFill>
              </a:rPr>
              <a:t>Short Term ROI &amp; Full ROI including sustained effects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Short-Term ROI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
Retail (Large)</c:v>
                </c:pt>
                <c:pt idx="1">
                  <c:v>
 Automotive </c:v>
                </c:pt>
                <c:pt idx="2">
                  <c:v> 
Retail (Small)</c:v>
                </c:pt>
                <c:pt idx="3">
                  <c:v>
 Telecoms </c:v>
                </c:pt>
                <c:pt idx="4">
                  <c:v> 
Travel </c:v>
                </c:pt>
                <c:pt idx="5">
                  <c:v> 
Financial Services </c:v>
                </c:pt>
                <c:pt idx="6">
                  <c:v>
 FMCG </c:v>
                </c:pt>
                <c:pt idx="7">
                  <c:v>
All Sector Average</c:v>
                </c:pt>
              </c:strCache>
            </c:strRef>
          </c:cat>
          <c:val>
            <c:numRef>
              <c:f>Sheet1!$B$2:$B$9</c:f>
              <c:numCache>
                <c:formatCode>_(* #,##0.00_);_(* \(#,##0.00\);_(* "-"??_);_(@_)</c:formatCode>
                <c:ptCount val="8"/>
                <c:pt idx="0">
                  <c:v>3.15</c:v>
                </c:pt>
                <c:pt idx="1">
                  <c:v>1.3</c:v>
                </c:pt>
                <c:pt idx="2">
                  <c:v>1.66</c:v>
                </c:pt>
                <c:pt idx="3">
                  <c:v>1.49</c:v>
                </c:pt>
                <c:pt idx="4">
                  <c:v>1.19</c:v>
                </c:pt>
                <c:pt idx="5">
                  <c:v>0.94</c:v>
                </c:pt>
                <c:pt idx="6">
                  <c:v>0.48</c:v>
                </c:pt>
                <c:pt idx="7">
                  <c:v>1.87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7F-4089-A217-DE3E5BA4BBB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Full ROI inc Sustained Effects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
Retail (Large)</c:v>
                </c:pt>
                <c:pt idx="1">
                  <c:v>
 Automotive </c:v>
                </c:pt>
                <c:pt idx="2">
                  <c:v> 
Retail (Small)</c:v>
                </c:pt>
                <c:pt idx="3">
                  <c:v>
 Telecoms </c:v>
                </c:pt>
                <c:pt idx="4">
                  <c:v> 
Travel </c:v>
                </c:pt>
                <c:pt idx="5">
                  <c:v> 
Financial Services </c:v>
                </c:pt>
                <c:pt idx="6">
                  <c:v>
 FMCG </c:v>
                </c:pt>
                <c:pt idx="7">
                  <c:v>
All Sector Average</c:v>
                </c:pt>
              </c:strCache>
            </c:strRef>
          </c:cat>
          <c:val>
            <c:numRef>
              <c:f>Sheet1!$C$2:$C$9</c:f>
              <c:numCache>
                <c:formatCode>_(* #,##0.00_);_(* \(#,##0.00\);_(* "-"??_);_(@_)</c:formatCode>
                <c:ptCount val="8"/>
                <c:pt idx="0">
                  <c:v>6.93</c:v>
                </c:pt>
                <c:pt idx="1">
                  <c:v>4.6500000000000004</c:v>
                </c:pt>
                <c:pt idx="2">
                  <c:v>3.37</c:v>
                </c:pt>
                <c:pt idx="3">
                  <c:v>3.13</c:v>
                </c:pt>
                <c:pt idx="4">
                  <c:v>2.62</c:v>
                </c:pt>
                <c:pt idx="5">
                  <c:v>1.95</c:v>
                </c:pt>
                <c:pt idx="6">
                  <c:v>1.48</c:v>
                </c:pt>
                <c:pt idx="7">
                  <c:v>4.1100000000000003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37F-4089-A217-DE3E5BA4BBB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35215088"/>
        <c:axId val="1935215568"/>
      </c:barChart>
      <c:catAx>
        <c:axId val="1935215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5215568"/>
        <c:crossesAt val="1"/>
        <c:auto val="1"/>
        <c:lblAlgn val="ctr"/>
        <c:lblOffset val="100"/>
        <c:noMultiLvlLbl val="0"/>
      </c:catAx>
      <c:valAx>
        <c:axId val="193521556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50" dirty="0"/>
                  <a:t>Profit ROI (£)</a:t>
                </a:r>
              </a:p>
            </c:rich>
          </c:tx>
          <c:layout>
            <c:manualLayout>
              <c:xMode val="edge"/>
              <c:yMode val="edge"/>
              <c:x val="7.3099415204678359E-3"/>
              <c:y val="0.3495013630215815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0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5215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377179552117391"/>
          <c:y val="0.94127849954215914"/>
          <c:w val="0.35245640895765223"/>
          <c:h val="5.87215004578408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ubbl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solidFill>
              <a:srgbClr val="D5000B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E271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5C3-49A9-AA19-10E11BA0339B}"/>
              </c:ext>
            </c:extLst>
          </c:dPt>
          <c:dPt>
            <c:idx val="2"/>
            <c:invertIfNegative val="0"/>
            <c:bubble3D val="0"/>
            <c:spPr>
              <a:solidFill>
                <a:srgbClr val="392E8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5C3-49A9-AA19-10E11BA0339B}"/>
              </c:ext>
            </c:extLst>
          </c:dPt>
          <c:dPt>
            <c:idx val="3"/>
            <c:invertIfNegative val="0"/>
            <c:bubble3D val="0"/>
            <c:spPr>
              <a:solidFill>
                <a:srgbClr val="BDC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5C3-49A9-AA19-10E11BA0339B}"/>
              </c:ext>
            </c:extLst>
          </c:dPt>
          <c:dPt>
            <c:idx val="4"/>
            <c:invertIfNegative val="0"/>
            <c:bubble3D val="0"/>
            <c:spPr>
              <a:solidFill>
                <a:srgbClr val="B308A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5C3-49A9-AA19-10E11BA0339B}"/>
              </c:ext>
            </c:extLst>
          </c:dPt>
          <c:dPt>
            <c:idx val="5"/>
            <c:invertIfNegative val="0"/>
            <c:bubble3D val="0"/>
            <c:spPr>
              <a:solidFill>
                <a:srgbClr val="4CBDB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5C3-49A9-AA19-10E11BA0339B}"/>
              </c:ext>
            </c:extLst>
          </c:dPt>
          <c:dPt>
            <c:idx val="6"/>
            <c:invertIfNegative val="0"/>
            <c:bubble3D val="0"/>
            <c:spPr>
              <a:solidFill>
                <a:srgbClr val="F8CB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E5C3-49A9-AA19-10E11BA0339B}"/>
              </c:ext>
            </c:extLst>
          </c:dPt>
          <c:dPt>
            <c:idx val="7"/>
            <c:invertIfNegative val="0"/>
            <c:bubble3D val="0"/>
            <c:spPr>
              <a:solidFill>
                <a:srgbClr val="2C6AB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5C3-49A9-AA19-10E11BA0339B}"/>
              </c:ext>
            </c:extLst>
          </c:dPt>
          <c:dPt>
            <c:idx val="8"/>
            <c:invertIfNegative val="0"/>
            <c:bubble3D val="0"/>
            <c:spPr>
              <a:solidFill>
                <a:srgbClr val="776BD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E5C3-49A9-AA19-10E11BA0339B}"/>
              </c:ext>
            </c:extLst>
          </c:dPt>
          <c:dPt>
            <c:idx val="9"/>
            <c:invertIfNegative val="0"/>
            <c:bubble3D val="0"/>
            <c:spPr>
              <a:solidFill>
                <a:srgbClr val="A3CD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E5C3-49A9-AA19-10E11BA0339B}"/>
              </c:ext>
            </c:extLst>
          </c:dPt>
          <c:dLbls>
            <c:dLbl>
              <c:idx val="0"/>
              <c:layout>
                <c:manualLayout>
                  <c:x val="-3.9451562500000002E-2"/>
                  <c:y val="-0.1962936111111111"/>
                </c:manualLayout>
              </c:layout>
              <c:tx>
                <c:rich>
                  <a:bodyPr/>
                  <a:lstStyle/>
                  <a:p>
                    <a:fld id="{16DDEFFD-2745-4C04-9EE0-D4F3E590F8BB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124D2AC8-1B94-40E5-81C7-182E6297412E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E5C3-49A9-AA19-10E11BA0339B}"/>
                </c:ext>
              </c:extLst>
            </c:dLbl>
            <c:dLbl>
              <c:idx val="1"/>
              <c:layout>
                <c:manualLayout>
                  <c:x val="1.3171180555555556E-2"/>
                  <c:y val="-0.14641222222222222"/>
                </c:manualLayout>
              </c:layout>
              <c:tx>
                <c:rich>
                  <a:bodyPr/>
                  <a:lstStyle/>
                  <a:p>
                    <a:fld id="{964E01B5-91A1-47D0-AA43-4A66F9A08213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A84E4FCE-D206-40E0-8FFD-8516B25A77D3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E5C3-49A9-AA19-10E11BA0339B}"/>
                </c:ext>
              </c:extLst>
            </c:dLbl>
            <c:dLbl>
              <c:idx val="2"/>
              <c:layout>
                <c:manualLayout>
                  <c:x val="-9.0252256944444484E-2"/>
                  <c:y val="-0.19927972222222223"/>
                </c:manualLayout>
              </c:layout>
              <c:tx>
                <c:rich>
                  <a:bodyPr/>
                  <a:lstStyle/>
                  <a:p>
                    <a:fld id="{D48E59EC-3A90-4944-A7EE-B5EACC2275C1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4FD0CE9B-1A31-48FB-B1C4-3961E4534EEA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E5C3-49A9-AA19-10E11BA0339B}"/>
                </c:ext>
              </c:extLst>
            </c:dLbl>
            <c:dLbl>
              <c:idx val="3"/>
              <c:layout>
                <c:manualLayout>
                  <c:x val="-2.8075173611111153E-2"/>
                  <c:y val="-0.11088813311082477"/>
                </c:manualLayout>
              </c:layout>
              <c:tx>
                <c:rich>
                  <a:bodyPr/>
                  <a:lstStyle/>
                  <a:p>
                    <a:fld id="{10424191-EC3F-4522-BA65-F4324988A271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1F8F5FA7-5D1A-4B84-905D-B22AE1D20C4E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E5C3-49A9-AA19-10E11BA0339B}"/>
                </c:ext>
              </c:extLst>
            </c:dLbl>
            <c:dLbl>
              <c:idx val="4"/>
              <c:layout>
                <c:manualLayout>
                  <c:x val="-9.33390625E-2"/>
                  <c:y val="7.1540731039241787E-2"/>
                </c:manualLayout>
              </c:layout>
              <c:tx>
                <c:rich>
                  <a:bodyPr/>
                  <a:lstStyle/>
                  <a:p>
                    <a:fld id="{167F0407-DB27-4DF3-BA78-88AEA2988268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FB609520-D539-4CC9-A44F-81CCB073B4EF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E5C3-49A9-AA19-10E11BA0339B}"/>
                </c:ext>
              </c:extLst>
            </c:dLbl>
            <c:dLbl>
              <c:idx val="5"/>
              <c:layout>
                <c:manualLayout>
                  <c:x val="-1.175925925925926E-3"/>
                  <c:y val="-7.1540731039241787E-2"/>
                </c:manualLayout>
              </c:layout>
              <c:tx>
                <c:rich>
                  <a:bodyPr/>
                  <a:lstStyle/>
                  <a:p>
                    <a:fld id="{DE6CB2EA-B900-405E-B388-014553EC0185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CD37C512-C27E-45C5-BA16-7656BBB452C0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E5C3-49A9-AA19-10E11BA0339B}"/>
                </c:ext>
              </c:extLst>
            </c:dLbl>
            <c:dLbl>
              <c:idx val="6"/>
              <c:layout>
                <c:manualLayout>
                  <c:x val="-8.5255208333333537E-3"/>
                  <c:y val="9.6826388888888754E-2"/>
                </c:manualLayout>
              </c:layout>
              <c:tx>
                <c:rich>
                  <a:bodyPr/>
                  <a:lstStyle/>
                  <a:p>
                    <a:fld id="{AE254547-1D1A-4CC9-BE8B-81A758AE218F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61286907-08A6-4891-B4BC-C3D044A4E2BC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E5C3-49A9-AA19-10E11BA0339B}"/>
                </c:ext>
              </c:extLst>
            </c:dLbl>
            <c:dLbl>
              <c:idx val="7"/>
              <c:layout>
                <c:manualLayout>
                  <c:x val="8.231396534148748E-3"/>
                  <c:y val="6.0809621383355515E-2"/>
                </c:manualLayout>
              </c:layout>
              <c:tx>
                <c:rich>
                  <a:bodyPr/>
                  <a:lstStyle/>
                  <a:p>
                    <a:fld id="{F8CCE0C4-09A2-4A49-B69B-196CF5F828C6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78886E72-DA14-4FE6-8736-F2E4F71393C3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E5C3-49A9-AA19-10E11BA0339B}"/>
                </c:ext>
              </c:extLst>
            </c:dLbl>
            <c:dLbl>
              <c:idx val="8"/>
              <c:layout>
                <c:manualLayout>
                  <c:x val="-0.11274184027777778"/>
                  <c:y val="-0.1287733158706352"/>
                </c:manualLayout>
              </c:layout>
              <c:tx>
                <c:rich>
                  <a:bodyPr/>
                  <a:lstStyle/>
                  <a:p>
                    <a:fld id="{31B64916-8CC2-4DA9-8335-E9793A375404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F801C533-2829-4A81-A9F4-05418F18E637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E5C3-49A9-AA19-10E11BA0339B}"/>
                </c:ext>
              </c:extLst>
            </c:dLbl>
            <c:dLbl>
              <c:idx val="9"/>
              <c:layout>
                <c:manualLayout>
                  <c:x val="-1.0289409722222222E-2"/>
                  <c:y val="9.3002950351014316E-2"/>
                </c:manualLayout>
              </c:layout>
              <c:tx>
                <c:rich>
                  <a:bodyPr/>
                  <a:lstStyle/>
                  <a:p>
                    <a:fld id="{AB9A5E2C-9C44-41AB-BFF2-BBF23333DA11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5102DD5E-1F52-469F-BFA3-0570F5C5FA83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E5C3-49A9-AA19-10E11BA033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Sheet1!$A$2:$A$11</c:f>
              <c:numCache>
                <c:formatCode>0.0%</c:formatCode>
                <c:ptCount val="10"/>
                <c:pt idx="0">
                  <c:v>0.32601356937065301</c:v>
                </c:pt>
                <c:pt idx="1">
                  <c:v>8.6595795616095303E-2</c:v>
                </c:pt>
                <c:pt idx="2">
                  <c:v>5.4899439464238697E-2</c:v>
                </c:pt>
                <c:pt idx="3">
                  <c:v>8.26389556870364E-2</c:v>
                </c:pt>
                <c:pt idx="4">
                  <c:v>3.91375461443614E-2</c:v>
                </c:pt>
                <c:pt idx="5">
                  <c:v>0.186597049706649</c:v>
                </c:pt>
                <c:pt idx="6">
                  <c:v>3.9820586922922202E-3</c:v>
                </c:pt>
                <c:pt idx="7">
                  <c:v>0.132713007842967</c:v>
                </c:pt>
                <c:pt idx="8">
                  <c:v>3.3378955360764101E-2</c:v>
                </c:pt>
                <c:pt idx="9">
                  <c:v>5.40436221149432E-2</c:v>
                </c:pt>
              </c:numCache>
            </c:numRef>
          </c:xVal>
          <c:yVal>
            <c:numRef>
              <c:f>Sheet1!$B$2:$B$11</c:f>
              <c:numCache>
                <c:formatCode>0.0</c:formatCode>
                <c:ptCount val="10"/>
                <c:pt idx="0">
                  <c:v>3.2012527751113198</c:v>
                </c:pt>
                <c:pt idx="1">
                  <c:v>2.3138304491130399</c:v>
                </c:pt>
                <c:pt idx="2">
                  <c:v>3.7905102853713002</c:v>
                </c:pt>
                <c:pt idx="3">
                  <c:v>3.9716071280674501</c:v>
                </c:pt>
                <c:pt idx="4">
                  <c:v>2.5245579725162899</c:v>
                </c:pt>
                <c:pt idx="5">
                  <c:v>3.5667982348248102</c:v>
                </c:pt>
                <c:pt idx="6">
                  <c:v>2.0212028953405401</c:v>
                </c:pt>
                <c:pt idx="7">
                  <c:v>2.7135251303748502</c:v>
                </c:pt>
                <c:pt idx="8">
                  <c:v>3.06086977595014</c:v>
                </c:pt>
                <c:pt idx="9">
                  <c:v>2.58723687770736</c:v>
                </c:pt>
              </c:numCache>
            </c:numRef>
          </c:yVal>
          <c:bubbleSize>
            <c:numRef>
              <c:f>Sheet1!$C$2:$C$11</c:f>
              <c:numCache>
                <c:formatCode>0%</c:formatCode>
                <c:ptCount val="10"/>
                <c:pt idx="0">
                  <c:v>0.33090272501597701</c:v>
                </c:pt>
                <c:pt idx="1">
                  <c:v>6.3528881660899206E-2</c:v>
                </c:pt>
                <c:pt idx="2">
                  <c:v>6.5975291986246604E-2</c:v>
                </c:pt>
                <c:pt idx="3">
                  <c:v>0.103975952175175</c:v>
                </c:pt>
                <c:pt idx="4">
                  <c:v>3.1310081386021302E-2</c:v>
                </c:pt>
                <c:pt idx="5">
                  <c:v>0.21099190832947801</c:v>
                </c:pt>
                <c:pt idx="6" formatCode="0.0%">
                  <c:v>2.5517075357022801E-3</c:v>
                </c:pt>
                <c:pt idx="7">
                  <c:v>0.114111454932093</c:v>
                </c:pt>
                <c:pt idx="8">
                  <c:v>3.2364613286932298E-2</c:v>
                </c:pt>
                <c:pt idx="9">
                  <c:v>4.4287383691475599E-2</c:v>
                </c:pt>
              </c:numCache>
            </c:numRef>
          </c:bubbleSize>
          <c:bubble3D val="0"/>
          <c:extLst>
            <c:ext xmlns:c15="http://schemas.microsoft.com/office/drawing/2012/chart" uri="{02D57815-91ED-43cb-92C2-25804820EDAC}">
              <c15:datalabelsRange>
                <c15:f>Sheet1!$D$2:$D$11</c15:f>
                <c15:dlblRangeCache>
                  <c:ptCount val="10"/>
                  <c:pt idx="0">
                    <c:v>Linear TV</c:v>
                  </c:pt>
                  <c:pt idx="1">
                    <c:v>BVOD</c:v>
                  </c:pt>
                  <c:pt idx="2">
                    <c:v>Print</c:v>
                  </c:pt>
                  <c:pt idx="3">
                    <c:v>Audio</c:v>
                  </c:pt>
                  <c:pt idx="4">
                    <c:v>OOH</c:v>
                  </c:pt>
                  <c:pt idx="5">
                    <c:v>Generic PPC</c:v>
                  </c:pt>
                  <c:pt idx="6">
                    <c:v>Cinema</c:v>
                  </c:pt>
                  <c:pt idx="7">
                    <c:v>Paid Social</c:v>
                  </c:pt>
                  <c:pt idx="8">
                    <c:v>Online Video</c:v>
                  </c:pt>
                  <c:pt idx="9">
                    <c:v>Online Display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0-E5C3-49A9-AA19-10E11BA033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1096689167"/>
        <c:axId val="466283520"/>
      </c:bubbleChart>
      <c:valAx>
        <c:axId val="1096689167"/>
        <c:scaling>
          <c:orientation val="minMax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0" i="0" u="none" strike="noStrike" kern="1200" spc="0" baseline="0" dirty="0">
                    <a:solidFill>
                      <a:schemeClr val="bg2"/>
                    </a:solidFill>
                  </a:rPr>
                  <a:t>% of Spend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283520"/>
        <c:crossesAt val="1"/>
        <c:crossBetween val="midCat"/>
      </c:valAx>
      <c:valAx>
        <c:axId val="466283520"/>
        <c:scaling>
          <c:orientation val="minMax"/>
          <c:max val="12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0" i="0" u="none" strike="noStrike" kern="1200" spc="0" baseline="0" dirty="0">
                    <a:solidFill>
                      <a:schemeClr val="bg2"/>
                    </a:solidFill>
                  </a:rPr>
                  <a:t>Short-term Profit ROI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66891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ubbl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solidFill>
              <a:srgbClr val="D5000B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E271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FC0-4996-88AE-4AEBC3874970}"/>
              </c:ext>
            </c:extLst>
          </c:dPt>
          <c:dPt>
            <c:idx val="2"/>
            <c:invertIfNegative val="0"/>
            <c:bubble3D val="0"/>
            <c:spPr>
              <a:solidFill>
                <a:srgbClr val="392E8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FC0-4996-88AE-4AEBC3874970}"/>
              </c:ext>
            </c:extLst>
          </c:dPt>
          <c:dPt>
            <c:idx val="3"/>
            <c:invertIfNegative val="0"/>
            <c:bubble3D val="0"/>
            <c:spPr>
              <a:solidFill>
                <a:srgbClr val="BDC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FC0-4996-88AE-4AEBC3874970}"/>
              </c:ext>
            </c:extLst>
          </c:dPt>
          <c:dPt>
            <c:idx val="4"/>
            <c:invertIfNegative val="0"/>
            <c:bubble3D val="0"/>
            <c:spPr>
              <a:solidFill>
                <a:srgbClr val="B308A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FC0-4996-88AE-4AEBC3874970}"/>
              </c:ext>
            </c:extLst>
          </c:dPt>
          <c:dPt>
            <c:idx val="5"/>
            <c:invertIfNegative val="0"/>
            <c:bubble3D val="0"/>
            <c:spPr>
              <a:solidFill>
                <a:srgbClr val="4CBDB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FC0-4996-88AE-4AEBC3874970}"/>
              </c:ext>
            </c:extLst>
          </c:dPt>
          <c:dPt>
            <c:idx val="6"/>
            <c:invertIfNegative val="0"/>
            <c:bubble3D val="0"/>
            <c:spPr>
              <a:solidFill>
                <a:srgbClr val="F8CB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FC0-4996-88AE-4AEBC3874970}"/>
              </c:ext>
            </c:extLst>
          </c:dPt>
          <c:dPt>
            <c:idx val="7"/>
            <c:invertIfNegative val="0"/>
            <c:bubble3D val="0"/>
            <c:spPr>
              <a:solidFill>
                <a:srgbClr val="2C6AB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CFC0-4996-88AE-4AEBC3874970}"/>
              </c:ext>
            </c:extLst>
          </c:dPt>
          <c:dPt>
            <c:idx val="8"/>
            <c:invertIfNegative val="0"/>
            <c:bubble3D val="0"/>
            <c:spPr>
              <a:solidFill>
                <a:srgbClr val="776BD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CFC0-4996-88AE-4AEBC3874970}"/>
              </c:ext>
            </c:extLst>
          </c:dPt>
          <c:dPt>
            <c:idx val="9"/>
            <c:invertIfNegative val="0"/>
            <c:bubble3D val="0"/>
            <c:spPr>
              <a:solidFill>
                <a:srgbClr val="A3CD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CFC0-4996-88AE-4AEBC3874970}"/>
              </c:ext>
            </c:extLst>
          </c:dPt>
          <c:dLbls>
            <c:dLbl>
              <c:idx val="0"/>
              <c:layout>
                <c:manualLayout>
                  <c:x val="-0.10803819444444453"/>
                  <c:y val="0.15738960828633192"/>
                </c:manualLayout>
              </c:layout>
              <c:tx>
                <c:rich>
                  <a:bodyPr/>
                  <a:lstStyle/>
                  <a:p>
                    <a:fld id="{08BF90A2-F10D-4992-8B82-7F36F84E090F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2C399A11-8FD0-44DB-B215-E8335AE925EC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2-CFC0-4996-88AE-4AEBC3874970}"/>
                </c:ext>
              </c:extLst>
            </c:dLbl>
            <c:dLbl>
              <c:idx val="1"/>
              <c:layout>
                <c:manualLayout>
                  <c:x val="-9.231024305555556E-2"/>
                  <c:y val="0.10373406000690058"/>
                </c:manualLayout>
              </c:layout>
              <c:tx>
                <c:rich>
                  <a:bodyPr/>
                  <a:lstStyle/>
                  <a:p>
                    <a:fld id="{CC8DE0A8-17C4-471F-AA2E-BB022FDB0C95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717E87D3-5F57-4DF2-AAA5-BBEBC1F02724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CFC0-4996-88AE-4AEBC3874970}"/>
                </c:ext>
              </c:extLst>
            </c:dLbl>
            <c:dLbl>
              <c:idx val="2"/>
              <c:layout>
                <c:manualLayout>
                  <c:x val="-8.5842592592592609E-2"/>
                  <c:y val="-8.2271840695128065E-2"/>
                </c:manualLayout>
              </c:layout>
              <c:tx>
                <c:rich>
                  <a:bodyPr/>
                  <a:lstStyle/>
                  <a:p>
                    <a:fld id="{F793958C-2600-4BB9-BF5C-D298B6CC6515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04771C4B-5F30-4AE8-99E3-9CB61AA2E642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CFC0-4996-88AE-4AEBC3874970}"/>
                </c:ext>
              </c:extLst>
            </c:dLbl>
            <c:dLbl>
              <c:idx val="3"/>
              <c:layout>
                <c:manualLayout>
                  <c:x val="9.4074652777778184E-3"/>
                  <c:y val="-3.9347402071582979E-2"/>
                </c:manualLayout>
              </c:layout>
              <c:tx>
                <c:rich>
                  <a:bodyPr/>
                  <a:lstStyle/>
                  <a:p>
                    <a:fld id="{9BD624C5-154B-4766-B5B1-FB2853B4673F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905E66F8-5541-4E03-ABE6-D3E2E7B2C1FF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CFC0-4996-88AE-4AEBC3874970}"/>
                </c:ext>
              </c:extLst>
            </c:dLbl>
            <c:dLbl>
              <c:idx val="4"/>
              <c:layout>
                <c:manualLayout>
                  <c:x val="-8.8635416666666689E-2"/>
                  <c:y val="6.7963694487279694E-2"/>
                </c:manualLayout>
              </c:layout>
              <c:tx>
                <c:rich>
                  <a:bodyPr/>
                  <a:lstStyle/>
                  <a:p>
                    <a:fld id="{D0DE3C01-3A0B-4956-B9BD-A4EC457C6027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74F97F2B-D066-41BB-B1D9-CFC17C604310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CFC0-4996-88AE-4AEBC3874970}"/>
                </c:ext>
              </c:extLst>
            </c:dLbl>
            <c:dLbl>
              <c:idx val="5"/>
              <c:layout>
                <c:manualLayout>
                  <c:x val="-1.175925925925926E-3"/>
                  <c:y val="-7.1540731039241787E-2"/>
                </c:manualLayout>
              </c:layout>
              <c:tx>
                <c:rich>
                  <a:bodyPr/>
                  <a:lstStyle/>
                  <a:p>
                    <a:fld id="{108CF798-2423-42A7-A70C-69D4BD2E96CD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35CF4812-2A96-4899-9F99-C2330FC743FD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CFC0-4996-88AE-4AEBC3874970}"/>
                </c:ext>
              </c:extLst>
            </c:dLbl>
            <c:dLbl>
              <c:idx val="6"/>
              <c:layout>
                <c:manualLayout>
                  <c:x val="-1.6168923611111132E-2"/>
                  <c:y val="0.13136527777777779"/>
                </c:manualLayout>
              </c:layout>
              <c:tx>
                <c:rich>
                  <a:bodyPr/>
                  <a:lstStyle/>
                  <a:p>
                    <a:fld id="{031A8BAC-886C-48D1-B21C-19D4A334D344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2B3361BE-D189-4BD4-ADA5-5917A77AAD86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CFC0-4996-88AE-4AEBC3874970}"/>
                </c:ext>
              </c:extLst>
            </c:dLbl>
            <c:dLbl>
              <c:idx val="7"/>
              <c:layout>
                <c:manualLayout>
                  <c:x val="-1.4111111111111111E-2"/>
                  <c:y val="9.6579986902976409E-2"/>
                </c:manualLayout>
              </c:layout>
              <c:tx>
                <c:rich>
                  <a:bodyPr/>
                  <a:lstStyle/>
                  <a:p>
                    <a:fld id="{B7C5F453-BA6A-4625-9E41-AE04D433FF54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08BEC38C-AAC5-4A66-8BB0-F6D5CA71F541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CFC0-4996-88AE-4AEBC3874970}"/>
                </c:ext>
              </c:extLst>
            </c:dLbl>
            <c:dLbl>
              <c:idx val="8"/>
              <c:layout>
                <c:manualLayout>
                  <c:x val="-0.10392239583333333"/>
                  <c:y val="-4.6107500000000003E-2"/>
                </c:manualLayout>
              </c:layout>
              <c:tx>
                <c:rich>
                  <a:bodyPr/>
                  <a:lstStyle/>
                  <a:p>
                    <a:fld id="{0C3B6648-01B4-44E2-8F55-E9147C58CB3F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A0E0E392-730E-40AE-90F5-47658DBD9350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CFC0-4996-88AE-4AEBC3874970}"/>
                </c:ext>
              </c:extLst>
            </c:dLbl>
            <c:dLbl>
              <c:idx val="9"/>
              <c:layout>
                <c:manualLayout>
                  <c:x val="-9.4074074074074077E-3"/>
                  <c:y val="6.4386657935317532E-2"/>
                </c:manualLayout>
              </c:layout>
              <c:tx>
                <c:rich>
                  <a:bodyPr/>
                  <a:lstStyle/>
                  <a:p>
                    <a:fld id="{2A9D981A-CC04-4347-9A6A-9B1AAB998002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93B26B57-AE04-40DF-B256-1087437DF294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CFC0-4996-88AE-4AEBC38749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Sheet1!$A$2:$A$11</c:f>
              <c:numCache>
                <c:formatCode>0.0%</c:formatCode>
                <c:ptCount val="10"/>
                <c:pt idx="0">
                  <c:v>0.32601356937065301</c:v>
                </c:pt>
                <c:pt idx="1">
                  <c:v>8.6595795616095303E-2</c:v>
                </c:pt>
                <c:pt idx="2">
                  <c:v>5.4899439464238697E-2</c:v>
                </c:pt>
                <c:pt idx="3">
                  <c:v>8.26389556870364E-2</c:v>
                </c:pt>
                <c:pt idx="4">
                  <c:v>3.91375461443614E-2</c:v>
                </c:pt>
                <c:pt idx="5">
                  <c:v>0.186597049706649</c:v>
                </c:pt>
                <c:pt idx="6">
                  <c:v>3.9820586922922202E-3</c:v>
                </c:pt>
                <c:pt idx="7">
                  <c:v>0.132713007842967</c:v>
                </c:pt>
                <c:pt idx="8">
                  <c:v>3.3378955360764101E-2</c:v>
                </c:pt>
                <c:pt idx="9">
                  <c:v>5.40436221149432E-2</c:v>
                </c:pt>
              </c:numCache>
            </c:numRef>
          </c:xVal>
          <c:yVal>
            <c:numRef>
              <c:f>Sheet1!$B$2:$B$11</c:f>
              <c:numCache>
                <c:formatCode>0.0</c:formatCode>
                <c:ptCount val="10"/>
                <c:pt idx="0">
                  <c:v>9.6591982029392955</c:v>
                </c:pt>
                <c:pt idx="1">
                  <c:v>5.4656882172502943</c:v>
                </c:pt>
                <c:pt idx="2">
                  <c:v>8.1144487454475804</c:v>
                </c:pt>
                <c:pt idx="3">
                  <c:v>7.4027146315242662</c:v>
                </c:pt>
                <c:pt idx="4">
                  <c:v>5.4276848882749098</c:v>
                </c:pt>
                <c:pt idx="5">
                  <c:v>5.0684202916860555</c:v>
                </c:pt>
                <c:pt idx="6">
                  <c:v>4.0097909257789945</c:v>
                </c:pt>
                <c:pt idx="7">
                  <c:v>4.9576104131948515</c:v>
                </c:pt>
                <c:pt idx="8">
                  <c:v>6.2135656451787851</c:v>
                </c:pt>
                <c:pt idx="9">
                  <c:v>3.7242098837834856</c:v>
                </c:pt>
              </c:numCache>
            </c:numRef>
          </c:yVal>
          <c:bubbleSize>
            <c:numRef>
              <c:f>Sheet1!$C$2:$C$11</c:f>
              <c:numCache>
                <c:formatCode>0%</c:formatCode>
                <c:ptCount val="10"/>
                <c:pt idx="0">
                  <c:v>0.45514521915674444</c:v>
                </c:pt>
                <c:pt idx="1">
                  <c:v>6.8408972049161076E-2</c:v>
                </c:pt>
                <c:pt idx="2">
                  <c:v>6.4382997856335042E-2</c:v>
                </c:pt>
                <c:pt idx="3">
                  <c:v>8.8345852242452422E-2</c:v>
                </c:pt>
                <c:pt idx="4">
                  <c:v>3.0686121940119399E-2</c:v>
                </c:pt>
                <c:pt idx="5">
                  <c:v>0.13667478832878746</c:v>
                </c:pt>
                <c:pt idx="6" formatCode="0.0%">
                  <c:v>2.3076569331180467E-3</c:v>
                </c:pt>
                <c:pt idx="7">
                  <c:v>9.5037788517201585E-2</c:v>
                </c:pt>
                <c:pt idx="8">
                  <c:v>2.9949873469805949E-2</c:v>
                </c:pt>
                <c:pt idx="9">
                  <c:v>2.9060729506274377E-2</c:v>
                </c:pt>
              </c:numCache>
            </c:numRef>
          </c:bubbleSize>
          <c:bubble3D val="0"/>
          <c:extLst>
            <c:ext xmlns:c15="http://schemas.microsoft.com/office/drawing/2012/chart" uri="{02D57815-91ED-43cb-92C2-25804820EDAC}">
              <c15:datalabelsRange>
                <c15:f>Sheet1!$D$2:$D$11</c15:f>
                <c15:dlblRangeCache>
                  <c:ptCount val="10"/>
                  <c:pt idx="0">
                    <c:v>Linear TV</c:v>
                  </c:pt>
                  <c:pt idx="1">
                    <c:v>BVOD</c:v>
                  </c:pt>
                  <c:pt idx="2">
                    <c:v>Print</c:v>
                  </c:pt>
                  <c:pt idx="3">
                    <c:v>Audio</c:v>
                  </c:pt>
                  <c:pt idx="4">
                    <c:v>OOH</c:v>
                  </c:pt>
                  <c:pt idx="5">
                    <c:v>Generic PPC</c:v>
                  </c:pt>
                  <c:pt idx="6">
                    <c:v>Cinema</c:v>
                  </c:pt>
                  <c:pt idx="7">
                    <c:v>Paid Social</c:v>
                  </c:pt>
                  <c:pt idx="8">
                    <c:v>Online Video</c:v>
                  </c:pt>
                  <c:pt idx="9">
                    <c:v>Online Display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3-CFC0-4996-88AE-4AEBC38749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1096689167"/>
        <c:axId val="466283520"/>
      </c:bubbleChart>
      <c:valAx>
        <c:axId val="1096689167"/>
        <c:scaling>
          <c:orientation val="minMax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0" i="0" u="none" strike="noStrike" kern="1200" spc="0" baseline="0" dirty="0">
                    <a:solidFill>
                      <a:schemeClr val="bg2"/>
                    </a:solidFill>
                  </a:rPr>
                  <a:t>% of Spend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283520"/>
        <c:crossesAt val="1"/>
        <c:crossBetween val="midCat"/>
      </c:valAx>
      <c:valAx>
        <c:axId val="46628352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0" i="0" u="none" strike="noStrike" kern="1200" spc="0" baseline="0" dirty="0">
                    <a:solidFill>
                      <a:schemeClr val="bg2"/>
                    </a:solidFill>
                  </a:rPr>
                  <a:t>Full Profit ROI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66891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/>
              <a:t>Index of GDP in the UK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Chained-Volume GDP by Quarter</c:v>
                </c:pt>
              </c:strCache>
            </c:strRef>
          </c:tx>
          <c:spPr>
            <a:ln w="28575" cap="rnd">
              <a:solidFill>
                <a:srgbClr val="372D87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rgbClr val="002060"/>
              </a:solidFill>
              <a:ln w="9525">
                <a:solidFill>
                  <a:srgbClr val="372D87"/>
                </a:solidFill>
              </a:ln>
              <a:effectLst/>
            </c:spPr>
          </c:marker>
          <c:cat>
            <c:strRef>
              <c:f>Sheet1!$A$2:$A$57</c:f>
              <c:strCache>
                <c:ptCount val="56"/>
                <c:pt idx="0">
                  <c:v>2010 Q1</c:v>
                </c:pt>
                <c:pt idx="1">
                  <c:v>2010 Q2</c:v>
                </c:pt>
                <c:pt idx="2">
                  <c:v>2010 Q3</c:v>
                </c:pt>
                <c:pt idx="3">
                  <c:v>2010 Q4</c:v>
                </c:pt>
                <c:pt idx="4">
                  <c:v>2011 Q1</c:v>
                </c:pt>
                <c:pt idx="5">
                  <c:v>2011 Q2</c:v>
                </c:pt>
                <c:pt idx="6">
                  <c:v>2011 Q3</c:v>
                </c:pt>
                <c:pt idx="7">
                  <c:v>2011 Q4</c:v>
                </c:pt>
                <c:pt idx="8">
                  <c:v>2012 Q1</c:v>
                </c:pt>
                <c:pt idx="9">
                  <c:v>2012 Q2</c:v>
                </c:pt>
                <c:pt idx="10">
                  <c:v>2012 Q3</c:v>
                </c:pt>
                <c:pt idx="11">
                  <c:v>2012 Q4</c:v>
                </c:pt>
                <c:pt idx="12">
                  <c:v>2013 Q1</c:v>
                </c:pt>
                <c:pt idx="13">
                  <c:v>2013 Q2</c:v>
                </c:pt>
                <c:pt idx="14">
                  <c:v>2013 Q3</c:v>
                </c:pt>
                <c:pt idx="15">
                  <c:v>2013 Q4</c:v>
                </c:pt>
                <c:pt idx="16">
                  <c:v>2014 Q1</c:v>
                </c:pt>
                <c:pt idx="17">
                  <c:v>2014 Q2</c:v>
                </c:pt>
                <c:pt idx="18">
                  <c:v>2014 Q3</c:v>
                </c:pt>
                <c:pt idx="19">
                  <c:v>2014 Q4</c:v>
                </c:pt>
                <c:pt idx="20">
                  <c:v>2015 Q1</c:v>
                </c:pt>
                <c:pt idx="21">
                  <c:v>2015 Q2</c:v>
                </c:pt>
                <c:pt idx="22">
                  <c:v>2015 Q3</c:v>
                </c:pt>
                <c:pt idx="23">
                  <c:v>2015 Q4</c:v>
                </c:pt>
                <c:pt idx="24">
                  <c:v>2016 Q1</c:v>
                </c:pt>
                <c:pt idx="25">
                  <c:v>2016 Q2</c:v>
                </c:pt>
                <c:pt idx="26">
                  <c:v>2016 Q3</c:v>
                </c:pt>
                <c:pt idx="27">
                  <c:v>2016 Q4</c:v>
                </c:pt>
                <c:pt idx="28">
                  <c:v>2017 Q1</c:v>
                </c:pt>
                <c:pt idx="29">
                  <c:v>2017 Q2</c:v>
                </c:pt>
                <c:pt idx="30">
                  <c:v>2017 Q3</c:v>
                </c:pt>
                <c:pt idx="31">
                  <c:v>2017 Q4</c:v>
                </c:pt>
                <c:pt idx="32">
                  <c:v>2018 Q1</c:v>
                </c:pt>
                <c:pt idx="33">
                  <c:v>2018 Q2</c:v>
                </c:pt>
                <c:pt idx="34">
                  <c:v>2018 Q3</c:v>
                </c:pt>
                <c:pt idx="35">
                  <c:v>2018 Q4</c:v>
                </c:pt>
                <c:pt idx="36">
                  <c:v>2019 Q1</c:v>
                </c:pt>
                <c:pt idx="37">
                  <c:v>2019 Q2</c:v>
                </c:pt>
                <c:pt idx="38">
                  <c:v>2019 Q3</c:v>
                </c:pt>
                <c:pt idx="39">
                  <c:v>2019 Q4</c:v>
                </c:pt>
                <c:pt idx="40">
                  <c:v>2020 Q1</c:v>
                </c:pt>
                <c:pt idx="41">
                  <c:v>2020 Q2</c:v>
                </c:pt>
                <c:pt idx="42">
                  <c:v>2020 Q3</c:v>
                </c:pt>
                <c:pt idx="43">
                  <c:v>2020 Q4</c:v>
                </c:pt>
                <c:pt idx="44">
                  <c:v>2021 Q1</c:v>
                </c:pt>
                <c:pt idx="45">
                  <c:v>2021 Q2</c:v>
                </c:pt>
                <c:pt idx="46">
                  <c:v>2021 Q3</c:v>
                </c:pt>
                <c:pt idx="47">
                  <c:v>2021 Q4</c:v>
                </c:pt>
                <c:pt idx="48">
                  <c:v>2022 Q1</c:v>
                </c:pt>
                <c:pt idx="49">
                  <c:v>2022 Q2</c:v>
                </c:pt>
                <c:pt idx="50">
                  <c:v>2022 Q3</c:v>
                </c:pt>
                <c:pt idx="51">
                  <c:v>2022 Q4</c:v>
                </c:pt>
                <c:pt idx="52">
                  <c:v>2023 Q1</c:v>
                </c:pt>
                <c:pt idx="53">
                  <c:v>2023 Q2</c:v>
                </c:pt>
                <c:pt idx="54">
                  <c:v>2023 Q3</c:v>
                </c:pt>
                <c:pt idx="55">
                  <c:v>2023 Q4</c:v>
                </c:pt>
              </c:strCache>
            </c:strRef>
          </c:cat>
          <c:val>
            <c:numRef>
              <c:f>Sheet1!$B$2:$B$57</c:f>
              <c:numCache>
                <c:formatCode>General</c:formatCode>
                <c:ptCount val="56"/>
                <c:pt idx="0">
                  <c:v>100</c:v>
                </c:pt>
                <c:pt idx="1">
                  <c:v>101.08988834187578</c:v>
                </c:pt>
                <c:pt idx="2">
                  <c:v>101.64807133031819</c:v>
                </c:pt>
                <c:pt idx="3">
                  <c:v>101.73697590965745</c:v>
                </c:pt>
                <c:pt idx="4">
                  <c:v>101.99680115726639</c:v>
                </c:pt>
                <c:pt idx="5">
                  <c:v>102.11433602486746</c:v>
                </c:pt>
                <c:pt idx="6">
                  <c:v>102.42604021586807</c:v>
                </c:pt>
                <c:pt idx="7">
                  <c:v>102.56940692250234</c:v>
                </c:pt>
                <c:pt idx="8">
                  <c:v>103.46340381837634</c:v>
                </c:pt>
                <c:pt idx="9">
                  <c:v>103.32283556097069</c:v>
                </c:pt>
                <c:pt idx="10">
                  <c:v>104.31305605724334</c:v>
                </c:pt>
                <c:pt idx="11">
                  <c:v>104.19681278159396</c:v>
                </c:pt>
                <c:pt idx="12">
                  <c:v>104.49172627722298</c:v>
                </c:pt>
                <c:pt idx="13">
                  <c:v>105.24967548752215</c:v>
                </c:pt>
                <c:pt idx="14">
                  <c:v>106.12623589204875</c:v>
                </c:pt>
                <c:pt idx="15">
                  <c:v>106.87191497880713</c:v>
                </c:pt>
                <c:pt idx="16">
                  <c:v>107.75148909788761</c:v>
                </c:pt>
                <c:pt idx="17">
                  <c:v>108.69585807987636</c:v>
                </c:pt>
                <c:pt idx="18">
                  <c:v>109.51429684657825</c:v>
                </c:pt>
                <c:pt idx="19">
                  <c:v>110.28774516029733</c:v>
                </c:pt>
                <c:pt idx="20">
                  <c:v>110.61408739341675</c:v>
                </c:pt>
                <c:pt idx="21">
                  <c:v>111.26548026770395</c:v>
                </c:pt>
                <c:pt idx="22">
                  <c:v>111.70440626594309</c:v>
                </c:pt>
                <c:pt idx="23">
                  <c:v>112.35127856839948</c:v>
                </c:pt>
                <c:pt idx="24">
                  <c:v>112.75877582914822</c:v>
                </c:pt>
                <c:pt idx="25">
                  <c:v>113.3910100894858</c:v>
                </c:pt>
                <c:pt idx="26">
                  <c:v>113.81336065767861</c:v>
                </c:pt>
                <c:pt idx="27">
                  <c:v>114.53880480386101</c:v>
                </c:pt>
                <c:pt idx="28">
                  <c:v>115.50405452240157</c:v>
                </c:pt>
                <c:pt idx="29">
                  <c:v>116.2475809559072</c:v>
                </c:pt>
                <c:pt idx="30">
                  <c:v>116.98637155225673</c:v>
                </c:pt>
                <c:pt idx="31">
                  <c:v>117.83128795396766</c:v>
                </c:pt>
                <c:pt idx="32">
                  <c:v>117.8982354701287</c:v>
                </c:pt>
                <c:pt idx="33">
                  <c:v>118.09455744678104</c:v>
                </c:pt>
                <c:pt idx="34">
                  <c:v>118.48741666541096</c:v>
                </c:pt>
                <c:pt idx="35">
                  <c:v>118.63874818908045</c:v>
                </c:pt>
                <c:pt idx="36">
                  <c:v>119.50260793941571</c:v>
                </c:pt>
                <c:pt idx="37">
                  <c:v>119.88814813698625</c:v>
                </c:pt>
                <c:pt idx="38">
                  <c:v>120.76104903098314</c:v>
                </c:pt>
                <c:pt idx="39">
                  <c:v>120.73392559999827</c:v>
                </c:pt>
                <c:pt idx="40">
                  <c:v>117.4481156749752</c:v>
                </c:pt>
                <c:pt idx="41">
                  <c:v>93.579711673623322</c:v>
                </c:pt>
                <c:pt idx="42">
                  <c:v>109.27793551942446</c:v>
                </c:pt>
                <c:pt idx="43">
                  <c:v>110.76068307993016</c:v>
                </c:pt>
                <c:pt idx="44">
                  <c:v>109.62623481572211</c:v>
                </c:pt>
                <c:pt idx="45">
                  <c:v>117.65950622439686</c:v>
                </c:pt>
                <c:pt idx="46">
                  <c:v>119.67804917951621</c:v>
                </c:pt>
                <c:pt idx="47">
                  <c:v>121.49725644342935</c:v>
                </c:pt>
                <c:pt idx="48">
                  <c:v>122.14068450068132</c:v>
                </c:pt>
                <c:pt idx="49">
                  <c:v>122.24681030604272</c:v>
                </c:pt>
                <c:pt idx="50">
                  <c:v>122.15123250161987</c:v>
                </c:pt>
                <c:pt idx="51">
                  <c:v>122.27802377820782</c:v>
                </c:pt>
                <c:pt idx="52">
                  <c:v>122.55829923171805</c:v>
                </c:pt>
                <c:pt idx="53">
                  <c:v>122.5643266608258</c:v>
                </c:pt>
                <c:pt idx="54">
                  <c:v>122.41170354520463</c:v>
                </c:pt>
                <c:pt idx="55">
                  <c:v>121.98978350766237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789-4B9A-A3A8-0EF24A20C9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09124079"/>
        <c:axId val="609101519"/>
      </c:lineChart>
      <c:catAx>
        <c:axId val="6091240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9101519"/>
        <c:crosses val="autoZero"/>
        <c:auto val="1"/>
        <c:lblAlgn val="ctr"/>
        <c:lblOffset val="100"/>
        <c:noMultiLvlLbl val="0"/>
      </c:catAx>
      <c:valAx>
        <c:axId val="609101519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dirty="0"/>
                  <a:t>GDP Index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2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91240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0">
          <a:solidFill>
            <a:schemeClr val="bg2"/>
          </a:solidFill>
        </a:defRPr>
      </a:pPr>
      <a:endParaRPr lang="en-US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ubbl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solidFill>
              <a:srgbClr val="D5000B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E271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5C3-49A9-AA19-10E11BA0339B}"/>
              </c:ext>
            </c:extLst>
          </c:dPt>
          <c:dPt>
            <c:idx val="2"/>
            <c:invertIfNegative val="0"/>
            <c:bubble3D val="0"/>
            <c:spPr>
              <a:solidFill>
                <a:srgbClr val="392E8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5C3-49A9-AA19-10E11BA0339B}"/>
              </c:ext>
            </c:extLst>
          </c:dPt>
          <c:dPt>
            <c:idx val="3"/>
            <c:invertIfNegative val="0"/>
            <c:bubble3D val="0"/>
            <c:spPr>
              <a:solidFill>
                <a:srgbClr val="BDC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5C3-49A9-AA19-10E11BA0339B}"/>
              </c:ext>
            </c:extLst>
          </c:dPt>
          <c:dPt>
            <c:idx val="4"/>
            <c:invertIfNegative val="0"/>
            <c:bubble3D val="0"/>
            <c:spPr>
              <a:solidFill>
                <a:srgbClr val="B308A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5C3-49A9-AA19-10E11BA0339B}"/>
              </c:ext>
            </c:extLst>
          </c:dPt>
          <c:dPt>
            <c:idx val="5"/>
            <c:invertIfNegative val="0"/>
            <c:bubble3D val="0"/>
            <c:spPr>
              <a:solidFill>
                <a:srgbClr val="4CBDB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5C3-49A9-AA19-10E11BA0339B}"/>
              </c:ext>
            </c:extLst>
          </c:dPt>
          <c:dPt>
            <c:idx val="6"/>
            <c:invertIfNegative val="0"/>
            <c:bubble3D val="0"/>
            <c:spPr>
              <a:solidFill>
                <a:srgbClr val="2C6AB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E5C3-49A9-AA19-10E11BA0339B}"/>
              </c:ext>
            </c:extLst>
          </c:dPt>
          <c:dPt>
            <c:idx val="7"/>
            <c:invertIfNegative val="0"/>
            <c:bubble3D val="0"/>
            <c:spPr>
              <a:solidFill>
                <a:srgbClr val="776BD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5C3-49A9-AA19-10E11BA0339B}"/>
              </c:ext>
            </c:extLst>
          </c:dPt>
          <c:dPt>
            <c:idx val="8"/>
            <c:invertIfNegative val="0"/>
            <c:bubble3D val="0"/>
            <c:spPr>
              <a:solidFill>
                <a:srgbClr val="A3CD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E5C3-49A9-AA19-10E11BA0339B}"/>
              </c:ext>
            </c:extLst>
          </c:dPt>
          <c:dLbls>
            <c:dLbl>
              <c:idx val="0"/>
              <c:layout>
                <c:manualLayout>
                  <c:x val="-1.0788311247027001E-2"/>
                  <c:y val="-0.16454368139025621"/>
                </c:manualLayout>
              </c:layout>
              <c:tx>
                <c:rich>
                  <a:bodyPr/>
                  <a:lstStyle/>
                  <a:p>
                    <a:fld id="{FEB590A7-3C84-44A2-8D84-45629BF44118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C04409BE-A15E-4426-9308-071101710EFD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E5C3-49A9-AA19-10E11BA0339B}"/>
                </c:ext>
              </c:extLst>
            </c:dLbl>
            <c:dLbl>
              <c:idx val="1"/>
              <c:layout>
                <c:manualLayout>
                  <c:x val="3.3014930555555558E-2"/>
                  <c:y val="-0.10760666666666673"/>
                </c:manualLayout>
              </c:layout>
              <c:tx>
                <c:rich>
                  <a:bodyPr/>
                  <a:lstStyle/>
                  <a:p>
                    <a:fld id="{47DF0C81-C252-4AF7-8647-6A7F99B8B6DF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AE66CC1C-63CF-4E21-98FB-4D66C248385E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E5C3-49A9-AA19-10E11BA0339B}"/>
                </c:ext>
              </c:extLst>
            </c:dLbl>
            <c:dLbl>
              <c:idx val="2"/>
              <c:layout>
                <c:manualLayout>
                  <c:x val="-1.0877256944444465E-2"/>
                  <c:y val="-0.24514083333333334"/>
                </c:manualLayout>
              </c:layout>
              <c:tx>
                <c:rich>
                  <a:bodyPr/>
                  <a:lstStyle/>
                  <a:p>
                    <a:fld id="{FEABBF13-2ABF-4304-AF79-F23BD4BED41E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086B3006-B675-42F5-BD7A-3AA88E96D4E2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E5C3-49A9-AA19-10E11BA0339B}"/>
                </c:ext>
              </c:extLst>
            </c:dLbl>
            <c:dLbl>
              <c:idx val="3"/>
              <c:layout>
                <c:manualLayout>
                  <c:x val="1.381718749999996E-2"/>
                  <c:y val="5.1389722222222226E-2"/>
                </c:manualLayout>
              </c:layout>
              <c:tx>
                <c:rich>
                  <a:bodyPr/>
                  <a:lstStyle/>
                  <a:p>
                    <a:fld id="{BBFA78DC-8D0F-4612-8023-D67F35BDA282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D06719F6-6736-4E75-9629-5CF8166B3BBC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E5C3-49A9-AA19-10E11BA0339B}"/>
                </c:ext>
              </c:extLst>
            </c:dLbl>
            <c:dLbl>
              <c:idx val="4"/>
              <c:layout>
                <c:manualLayout>
                  <c:x val="1.2494270833333314E-2"/>
                  <c:y val="-0.18245916666666667"/>
                </c:manualLayout>
              </c:layout>
              <c:tx>
                <c:rich>
                  <a:bodyPr/>
                  <a:lstStyle/>
                  <a:p>
                    <a:fld id="{B0578DD5-CC90-42D5-95BC-6B0CB4F9465E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BAB41929-E413-49E4-9B15-8F5F69057C13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E5C3-49A9-AA19-10E11BA0339B}"/>
                </c:ext>
              </c:extLst>
            </c:dLbl>
            <c:dLbl>
              <c:idx val="5"/>
              <c:layout>
                <c:manualLayout>
                  <c:x val="-1.175925925925926E-3"/>
                  <c:y val="-7.1540731039241787E-2"/>
                </c:manualLayout>
              </c:layout>
              <c:tx>
                <c:rich>
                  <a:bodyPr/>
                  <a:lstStyle/>
                  <a:p>
                    <a:fld id="{578F9968-C61E-4C9A-8F28-AAF64AF15C97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C8FD1ADB-E1F5-46DD-90BA-7B3DD3B3B489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E5C3-49A9-AA19-10E11BA0339B}"/>
                </c:ext>
              </c:extLst>
            </c:dLbl>
            <c:dLbl>
              <c:idx val="6"/>
              <c:layout>
                <c:manualLayout>
                  <c:x val="-4.0275520833333356E-2"/>
                  <c:y val="-0.16849583333333334"/>
                </c:manualLayout>
              </c:layout>
              <c:tx>
                <c:rich>
                  <a:bodyPr/>
                  <a:lstStyle/>
                  <a:p>
                    <a:fld id="{926C626F-1EB2-483E-9C60-12E9CB36E5EE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57359F8C-6DCA-4990-925C-A43060A2195E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E5C3-49A9-AA19-10E11BA0339B}"/>
                </c:ext>
              </c:extLst>
            </c:dLbl>
            <c:dLbl>
              <c:idx val="7"/>
              <c:layout>
                <c:manualLayout>
                  <c:x val="3.0574131944444444E-2"/>
                  <c:y val="-1.5884444444444572E-2"/>
                </c:manualLayout>
              </c:layout>
              <c:tx>
                <c:rich>
                  <a:bodyPr/>
                  <a:lstStyle/>
                  <a:p>
                    <a:fld id="{8C56521B-D04D-4BE4-A379-D58D8ABC4FC7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ED6936E7-5B70-4B39-8349-6A2859D920D0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E5C3-49A9-AA19-10E11BA0339B}"/>
                </c:ext>
              </c:extLst>
            </c:dLbl>
            <c:dLbl>
              <c:idx val="8"/>
              <c:layout>
                <c:manualLayout>
                  <c:x val="-3.6747743055555553E-2"/>
                  <c:y val="0.11416972222222223"/>
                </c:manualLayout>
              </c:layout>
              <c:tx>
                <c:rich>
                  <a:bodyPr/>
                  <a:lstStyle/>
                  <a:p>
                    <a:fld id="{C06F7DF1-24E2-46EC-A749-5430394EC9CD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2A7C819F-053B-46DE-A4B3-2360408A33E5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E5C3-49A9-AA19-10E11BA033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Sheet1!$A$2:$A$10</c:f>
              <c:numCache>
                <c:formatCode>0.0%</c:formatCode>
                <c:ptCount val="9"/>
                <c:pt idx="0">
                  <c:v>0.47625438832169598</c:v>
                </c:pt>
                <c:pt idx="1">
                  <c:v>4.0481187526117797E-2</c:v>
                </c:pt>
                <c:pt idx="2">
                  <c:v>1.34972033298688E-2</c:v>
                </c:pt>
                <c:pt idx="3">
                  <c:v>0.115535528554068</c:v>
                </c:pt>
                <c:pt idx="4">
                  <c:v>8.7321822937017606E-3</c:v>
                </c:pt>
                <c:pt idx="5">
                  <c:v>0.225361631609028</c:v>
                </c:pt>
                <c:pt idx="6">
                  <c:v>3.057533889044E-2</c:v>
                </c:pt>
                <c:pt idx="7">
                  <c:v>7.2218655333834703E-2</c:v>
                </c:pt>
                <c:pt idx="8">
                  <c:v>1.6535941235145301E-2</c:v>
                </c:pt>
              </c:numCache>
            </c:numRef>
          </c:xVal>
          <c:yVal>
            <c:numRef>
              <c:f>Sheet1!$B$2:$B$10</c:f>
              <c:numCache>
                <c:formatCode>0.00</c:formatCode>
                <c:ptCount val="9"/>
                <c:pt idx="0">
                  <c:v>1.3082719101070199</c:v>
                </c:pt>
                <c:pt idx="1">
                  <c:v>1.3830099421164199</c:v>
                </c:pt>
                <c:pt idx="2">
                  <c:v>2.2344144612238699</c:v>
                </c:pt>
                <c:pt idx="3">
                  <c:v>0.99710761189435304</c:v>
                </c:pt>
                <c:pt idx="4">
                  <c:v>2.0706025581240399</c:v>
                </c:pt>
                <c:pt idx="5">
                  <c:v>2.8549074038023901</c:v>
                </c:pt>
                <c:pt idx="6">
                  <c:v>1.5298425935908599</c:v>
                </c:pt>
                <c:pt idx="7">
                  <c:v>1.4191818413296799</c:v>
                </c:pt>
                <c:pt idx="8">
                  <c:v>1.3559912286873499</c:v>
                </c:pt>
              </c:numCache>
            </c:numRef>
          </c:yVal>
          <c:bubbleSize>
            <c:numRef>
              <c:f>Sheet1!$C$2:$C$10</c:f>
              <c:numCache>
                <c:formatCode>0%</c:formatCode>
                <c:ptCount val="9"/>
                <c:pt idx="0">
                  <c:v>0.37606323691492899</c:v>
                </c:pt>
                <c:pt idx="1">
                  <c:v>3.3723219367854801E-2</c:v>
                </c:pt>
                <c:pt idx="2">
                  <c:v>1.8183698718785599E-2</c:v>
                </c:pt>
                <c:pt idx="3">
                  <c:v>6.9403772842099198E-2</c:v>
                </c:pt>
                <c:pt idx="4">
                  <c:v>1.09059130488946E-2</c:v>
                </c:pt>
                <c:pt idx="5">
                  <c:v>0.38785538084472099</c:v>
                </c:pt>
                <c:pt idx="6">
                  <c:v>2.81728119344728E-2</c:v>
                </c:pt>
                <c:pt idx="7">
                  <c:v>6.1780429317545099E-2</c:v>
                </c:pt>
                <c:pt idx="8">
                  <c:v>1.35193827855977E-2</c:v>
                </c:pt>
              </c:numCache>
            </c:numRef>
          </c:bubbleSize>
          <c:bubble3D val="0"/>
          <c:extLst>
            <c:ext xmlns:c15="http://schemas.microsoft.com/office/drawing/2012/chart" uri="{02D57815-91ED-43cb-92C2-25804820EDAC}">
              <c15:datalabelsRange>
                <c15:f>Sheet1!$D$2:$D$10</c15:f>
                <c15:dlblRangeCache>
                  <c:ptCount val="9"/>
                  <c:pt idx="0">
                    <c:v>Linear TV</c:v>
                  </c:pt>
                  <c:pt idx="1">
                    <c:v>BVOD</c:v>
                  </c:pt>
                  <c:pt idx="2">
                    <c:v>Print</c:v>
                  </c:pt>
                  <c:pt idx="3">
                    <c:v>Audio</c:v>
                  </c:pt>
                  <c:pt idx="4">
                    <c:v>OOH</c:v>
                  </c:pt>
                  <c:pt idx="5">
                    <c:v>Generic PPC</c:v>
                  </c:pt>
                  <c:pt idx="6">
                    <c:v>Paid Social</c:v>
                  </c:pt>
                  <c:pt idx="7">
                    <c:v>Online Video</c:v>
                  </c:pt>
                  <c:pt idx="8">
                    <c:v>Online Display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0-E5C3-49A9-AA19-10E11BA033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1096689167"/>
        <c:axId val="466283520"/>
      </c:bubbleChart>
      <c:valAx>
        <c:axId val="1096689167"/>
        <c:scaling>
          <c:orientation val="minMax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0" i="0" u="none" strike="noStrike" kern="1200" spc="0" baseline="0" dirty="0">
                    <a:solidFill>
                      <a:schemeClr val="bg2"/>
                    </a:solidFill>
                  </a:rPr>
                  <a:t>% of Spend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283520"/>
        <c:crossesAt val="1"/>
        <c:crossBetween val="midCat"/>
      </c:valAx>
      <c:valAx>
        <c:axId val="466283520"/>
        <c:scaling>
          <c:orientation val="minMax"/>
          <c:max val="6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0" i="0" u="none" strike="noStrike" kern="1200" spc="0" baseline="0" dirty="0">
                    <a:solidFill>
                      <a:schemeClr val="bg2"/>
                    </a:solidFill>
                  </a:rPr>
                  <a:t>Short-term Profit ROI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66891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en-US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ubbl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solidFill>
              <a:srgbClr val="D5000B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E271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FC0-4996-88AE-4AEBC3874970}"/>
              </c:ext>
            </c:extLst>
          </c:dPt>
          <c:dPt>
            <c:idx val="2"/>
            <c:invertIfNegative val="0"/>
            <c:bubble3D val="0"/>
            <c:spPr>
              <a:solidFill>
                <a:srgbClr val="392E8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FC0-4996-88AE-4AEBC3874970}"/>
              </c:ext>
            </c:extLst>
          </c:dPt>
          <c:dPt>
            <c:idx val="3"/>
            <c:invertIfNegative val="0"/>
            <c:bubble3D val="0"/>
            <c:spPr>
              <a:solidFill>
                <a:srgbClr val="BDC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FC0-4996-88AE-4AEBC3874970}"/>
              </c:ext>
            </c:extLst>
          </c:dPt>
          <c:dPt>
            <c:idx val="4"/>
            <c:invertIfNegative val="0"/>
            <c:bubble3D val="0"/>
            <c:spPr>
              <a:solidFill>
                <a:srgbClr val="B308A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FC0-4996-88AE-4AEBC3874970}"/>
              </c:ext>
            </c:extLst>
          </c:dPt>
          <c:dPt>
            <c:idx val="5"/>
            <c:invertIfNegative val="0"/>
            <c:bubble3D val="0"/>
            <c:spPr>
              <a:solidFill>
                <a:srgbClr val="4CBDB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FC0-4996-88AE-4AEBC3874970}"/>
              </c:ext>
            </c:extLst>
          </c:dPt>
          <c:dPt>
            <c:idx val="6"/>
            <c:invertIfNegative val="0"/>
            <c:bubble3D val="0"/>
            <c:spPr>
              <a:solidFill>
                <a:srgbClr val="2C6AB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FC0-4996-88AE-4AEBC3874970}"/>
              </c:ext>
            </c:extLst>
          </c:dPt>
          <c:dPt>
            <c:idx val="7"/>
            <c:invertIfNegative val="0"/>
            <c:bubble3D val="0"/>
            <c:spPr>
              <a:solidFill>
                <a:srgbClr val="776BD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CFC0-4996-88AE-4AEBC3874970}"/>
              </c:ext>
            </c:extLst>
          </c:dPt>
          <c:dPt>
            <c:idx val="8"/>
            <c:invertIfNegative val="0"/>
            <c:bubble3D val="0"/>
            <c:spPr>
              <a:solidFill>
                <a:srgbClr val="A3CD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CFC0-4996-88AE-4AEBC3874970}"/>
              </c:ext>
            </c:extLst>
          </c:dPt>
          <c:dLbls>
            <c:dLbl>
              <c:idx val="0"/>
              <c:layout>
                <c:manualLayout>
                  <c:x val="-4.6302083333333334E-2"/>
                  <c:y val="0.15386194444444437"/>
                </c:manualLayout>
              </c:layout>
              <c:tx>
                <c:rich>
                  <a:bodyPr/>
                  <a:lstStyle/>
                  <a:p>
                    <a:fld id="{C684E576-35D7-45AC-A3D5-62BEB7B373B4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C3C16670-763A-4B8A-89F4-36C2A1CFA0D6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2-CFC0-4996-88AE-4AEBC3874970}"/>
                </c:ext>
              </c:extLst>
            </c:dLbl>
            <c:dLbl>
              <c:idx val="1"/>
              <c:layout>
                <c:manualLayout>
                  <c:x val="-6.3206597222222631E-3"/>
                  <c:y val="-2.3265833333333399E-2"/>
                </c:manualLayout>
              </c:layout>
              <c:tx>
                <c:rich>
                  <a:bodyPr/>
                  <a:lstStyle/>
                  <a:p>
                    <a:fld id="{6CA22423-EEE9-497C-AA0F-267233A3306B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F86045C7-91DB-45BA-A867-9C2AD6E91BF7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CFC0-4996-88AE-4AEBC3874970}"/>
                </c:ext>
              </c:extLst>
            </c:dLbl>
            <c:dLbl>
              <c:idx val="2"/>
              <c:layout>
                <c:manualLayout>
                  <c:x val="-4.2626736111111112E-3"/>
                  <c:y val="-4.6994166666666663E-2"/>
                </c:manualLayout>
              </c:layout>
              <c:tx>
                <c:rich>
                  <a:bodyPr/>
                  <a:lstStyle/>
                  <a:p>
                    <a:fld id="{5E623135-B3BA-4A0E-B575-7AA420DEAB62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818F9E72-7431-4CED-A66A-2B2B4BBB825C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CFC0-4996-88AE-4AEBC3874970}"/>
                </c:ext>
              </c:extLst>
            </c:dLbl>
            <c:dLbl>
              <c:idx val="3"/>
              <c:layout>
                <c:manualLayout>
                  <c:x val="1.1612326388888889E-2"/>
                  <c:y val="1.004138888888889E-2"/>
                </c:manualLayout>
              </c:layout>
              <c:tx>
                <c:rich>
                  <a:bodyPr/>
                  <a:lstStyle/>
                  <a:p>
                    <a:fld id="{9255A40F-35D5-426F-9799-6E62DE266EA7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76101844-4974-425C-A231-578016786A33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CFC0-4996-88AE-4AEBC3874970}"/>
                </c:ext>
              </c:extLst>
            </c:dLbl>
            <c:dLbl>
              <c:idx val="4"/>
              <c:layout>
                <c:manualLayout>
                  <c:x val="6.1736111111110907E-3"/>
                  <c:y val="3.2685833333333331E-2"/>
                </c:manualLayout>
              </c:layout>
              <c:tx>
                <c:rich>
                  <a:bodyPr/>
                  <a:lstStyle/>
                  <a:p>
                    <a:fld id="{5F0CB6AA-8374-4A50-B33A-98F6E78BEF57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FE6B023A-52B3-4FCF-8BDA-8BB1BD5B8136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CFC0-4996-88AE-4AEBC3874970}"/>
                </c:ext>
              </c:extLst>
            </c:dLbl>
            <c:dLbl>
              <c:idx val="5"/>
              <c:layout>
                <c:manualLayout>
                  <c:x val="-1.175925925925926E-3"/>
                  <c:y val="-7.1540731039241787E-2"/>
                </c:manualLayout>
              </c:layout>
              <c:tx>
                <c:rich>
                  <a:bodyPr/>
                  <a:lstStyle/>
                  <a:p>
                    <a:fld id="{42B4797E-4956-4A0B-BA98-5EB7404F599F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A295F01C-A6A9-4444-A460-586C02D5FB4C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CFC0-4996-88AE-4AEBC3874970}"/>
                </c:ext>
              </c:extLst>
            </c:dLbl>
            <c:dLbl>
              <c:idx val="6"/>
              <c:layout>
                <c:manualLayout>
                  <c:x val="-7.4965277777777981E-3"/>
                  <c:y val="5.071888888888889E-2"/>
                </c:manualLayout>
              </c:layout>
              <c:tx>
                <c:rich>
                  <a:bodyPr/>
                  <a:lstStyle/>
                  <a:p>
                    <a:fld id="{37D6314C-F327-4385-988C-958540777748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3D4C0934-B9CE-4C0D-93CB-DA2ABDBDF78B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CFC0-4996-88AE-4AEBC3874970}"/>
                </c:ext>
              </c:extLst>
            </c:dLbl>
            <c:dLbl>
              <c:idx val="7"/>
              <c:layout>
                <c:manualLayout>
                  <c:x val="-6.9085069444444246E-3"/>
                  <c:y val="-1.7885182759810447E-2"/>
                </c:manualLayout>
              </c:layout>
              <c:tx>
                <c:rich>
                  <a:bodyPr/>
                  <a:lstStyle/>
                  <a:p>
                    <a:fld id="{8235A6F4-F3F9-4C29-BD2B-66BA21DB439E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6A8501F3-2AB7-4D5B-BB6A-D170D667AB1F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CFC0-4996-88AE-4AEBC3874970}"/>
                </c:ext>
              </c:extLst>
            </c:dLbl>
            <c:dLbl>
              <c:idx val="8"/>
              <c:layout>
                <c:manualLayout>
                  <c:x val="-9.4074652777777785E-3"/>
                  <c:y val="7.8497777777777653E-2"/>
                </c:manualLayout>
              </c:layout>
              <c:tx>
                <c:rich>
                  <a:bodyPr/>
                  <a:lstStyle/>
                  <a:p>
                    <a:fld id="{BC4EDB71-234C-4067-AFE8-995C248060B8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2F45F720-2D59-4074-937D-A94DF2888BDA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CFC0-4996-88AE-4AEBC38749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Sheet1!$A$2:$A$10</c:f>
              <c:numCache>
                <c:formatCode>0.0%</c:formatCode>
                <c:ptCount val="9"/>
                <c:pt idx="0">
                  <c:v>0.47625438832169598</c:v>
                </c:pt>
                <c:pt idx="1">
                  <c:v>4.0481187526117797E-2</c:v>
                </c:pt>
                <c:pt idx="2">
                  <c:v>1.34972033298688E-2</c:v>
                </c:pt>
                <c:pt idx="3">
                  <c:v>0.115535528554068</c:v>
                </c:pt>
                <c:pt idx="4">
                  <c:v>8.7321822937017606E-3</c:v>
                </c:pt>
                <c:pt idx="5">
                  <c:v>0.225361631609028</c:v>
                </c:pt>
                <c:pt idx="6">
                  <c:v>3.057533889044E-2</c:v>
                </c:pt>
                <c:pt idx="7">
                  <c:v>7.2218655333834703E-2</c:v>
                </c:pt>
                <c:pt idx="8">
                  <c:v>1.6535941235145301E-2</c:v>
                </c:pt>
              </c:numCache>
            </c:numRef>
          </c:xVal>
          <c:yVal>
            <c:numRef>
              <c:f>Sheet1!$B$2:$B$10</c:f>
              <c:numCache>
                <c:formatCode>0.00</c:formatCode>
                <c:ptCount val="9"/>
                <c:pt idx="0">
                  <c:v>3.947472621127913</c:v>
                </c:pt>
                <c:pt idx="1">
                  <c:v>3.2669209396320964</c:v>
                </c:pt>
                <c:pt idx="2">
                  <c:v>4.7832719757181534</c:v>
                </c:pt>
                <c:pt idx="3">
                  <c:v>1.8585179424245382</c:v>
                </c:pt>
                <c:pt idx="4">
                  <c:v>4.45170138166859</c:v>
                </c:pt>
                <c:pt idx="5">
                  <c:v>4.0568234208031964</c:v>
                </c:pt>
                <c:pt idx="6">
                  <c:v>2.7950224184905013</c:v>
                </c:pt>
                <c:pt idx="7">
                  <c:v>2.8809391378992508</c:v>
                </c:pt>
                <c:pt idx="8">
                  <c:v>1.9518877377304999</c:v>
                </c:pt>
              </c:numCache>
            </c:numRef>
          </c:yVal>
          <c:bubbleSize>
            <c:numRef>
              <c:f>Sheet1!$C$2:$C$10</c:f>
              <c:numCache>
                <c:formatCode>0%</c:formatCode>
                <c:ptCount val="9"/>
                <c:pt idx="0">
                  <c:v>0.52669908205251881</c:v>
                </c:pt>
                <c:pt idx="1">
                  <c:v>3.6976254887391362E-2</c:v>
                </c:pt>
                <c:pt idx="2">
                  <c:v>1.8068584907448511E-2</c:v>
                </c:pt>
                <c:pt idx="3">
                  <c:v>6.0046593992073648E-2</c:v>
                </c:pt>
                <c:pt idx="4">
                  <c:v>1.0883582678102221E-2</c:v>
                </c:pt>
                <c:pt idx="5">
                  <c:v>0.25582587646587951</c:v>
                </c:pt>
                <c:pt idx="6">
                  <c:v>2.389182446948233E-2</c:v>
                </c:pt>
                <c:pt idx="7">
                  <c:v>5.8214012082018374E-2</c:v>
                </c:pt>
                <c:pt idx="8">
                  <c:v>9.0330703396242825E-3</c:v>
                </c:pt>
              </c:numCache>
            </c:numRef>
          </c:bubbleSize>
          <c:bubble3D val="0"/>
          <c:extLst>
            <c:ext xmlns:c15="http://schemas.microsoft.com/office/drawing/2012/chart" uri="{02D57815-91ED-43cb-92C2-25804820EDAC}">
              <c15:datalabelsRange>
                <c15:f>Sheet1!$D$2:$D$10</c15:f>
                <c15:dlblRangeCache>
                  <c:ptCount val="9"/>
                  <c:pt idx="0">
                    <c:v>Linear TV</c:v>
                  </c:pt>
                  <c:pt idx="1">
                    <c:v>BVOD</c:v>
                  </c:pt>
                  <c:pt idx="2">
                    <c:v>Print</c:v>
                  </c:pt>
                  <c:pt idx="3">
                    <c:v>Audio</c:v>
                  </c:pt>
                  <c:pt idx="4">
                    <c:v>OOH</c:v>
                  </c:pt>
                  <c:pt idx="5">
                    <c:v>Generic PPC</c:v>
                  </c:pt>
                  <c:pt idx="6">
                    <c:v>Paid Social</c:v>
                  </c:pt>
                  <c:pt idx="7">
                    <c:v>Online Video</c:v>
                  </c:pt>
                  <c:pt idx="8">
                    <c:v>Online Display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3-CFC0-4996-88AE-4AEBC38749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1096689167"/>
        <c:axId val="466283520"/>
      </c:bubbleChart>
      <c:valAx>
        <c:axId val="1096689167"/>
        <c:scaling>
          <c:orientation val="minMax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0" i="0" u="none" strike="noStrike" kern="1200" spc="0" baseline="0" dirty="0">
                    <a:solidFill>
                      <a:schemeClr val="bg2"/>
                    </a:solidFill>
                  </a:rPr>
                  <a:t>% of Spend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283520"/>
        <c:crossesAt val="1"/>
        <c:crossBetween val="midCat"/>
      </c:valAx>
      <c:valAx>
        <c:axId val="46628352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0" i="0" u="none" strike="noStrike" kern="1200" spc="0" baseline="0" dirty="0">
                    <a:solidFill>
                      <a:schemeClr val="bg2"/>
                    </a:solidFill>
                  </a:rPr>
                  <a:t>Full Profit ROI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66891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en-US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ubbl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solidFill>
              <a:srgbClr val="D5000B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E271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5C3-49A9-AA19-10E11BA0339B}"/>
              </c:ext>
            </c:extLst>
          </c:dPt>
          <c:dPt>
            <c:idx val="2"/>
            <c:invertIfNegative val="0"/>
            <c:bubble3D val="0"/>
            <c:spPr>
              <a:solidFill>
                <a:srgbClr val="392E8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5C3-49A9-AA19-10E11BA0339B}"/>
              </c:ext>
            </c:extLst>
          </c:dPt>
          <c:dPt>
            <c:idx val="3"/>
            <c:invertIfNegative val="0"/>
            <c:bubble3D val="0"/>
            <c:spPr>
              <a:solidFill>
                <a:srgbClr val="BDC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5C3-49A9-AA19-10E11BA0339B}"/>
              </c:ext>
            </c:extLst>
          </c:dPt>
          <c:dPt>
            <c:idx val="4"/>
            <c:invertIfNegative val="0"/>
            <c:bubble3D val="0"/>
            <c:spPr>
              <a:solidFill>
                <a:srgbClr val="B308A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5C3-49A9-AA19-10E11BA0339B}"/>
              </c:ext>
            </c:extLst>
          </c:dPt>
          <c:dPt>
            <c:idx val="5"/>
            <c:invertIfNegative val="0"/>
            <c:bubble3D val="0"/>
            <c:spPr>
              <a:solidFill>
                <a:srgbClr val="4CBDB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5C3-49A9-AA19-10E11BA0339B}"/>
              </c:ext>
            </c:extLst>
          </c:dPt>
          <c:dPt>
            <c:idx val="6"/>
            <c:invertIfNegative val="0"/>
            <c:bubble3D val="0"/>
            <c:spPr>
              <a:solidFill>
                <a:srgbClr val="F8CB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E5C3-49A9-AA19-10E11BA0339B}"/>
              </c:ext>
            </c:extLst>
          </c:dPt>
          <c:dPt>
            <c:idx val="7"/>
            <c:invertIfNegative val="0"/>
            <c:bubble3D val="0"/>
            <c:spPr>
              <a:solidFill>
                <a:srgbClr val="2C6AB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5C3-49A9-AA19-10E11BA0339B}"/>
              </c:ext>
            </c:extLst>
          </c:dPt>
          <c:dPt>
            <c:idx val="8"/>
            <c:invertIfNegative val="0"/>
            <c:bubble3D val="0"/>
            <c:spPr>
              <a:solidFill>
                <a:srgbClr val="776BD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E5C3-49A9-AA19-10E11BA0339B}"/>
              </c:ext>
            </c:extLst>
          </c:dPt>
          <c:dPt>
            <c:idx val="9"/>
            <c:invertIfNegative val="0"/>
            <c:bubble3D val="0"/>
            <c:spPr>
              <a:solidFill>
                <a:srgbClr val="A3CD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E5C3-49A9-AA19-10E11BA0339B}"/>
              </c:ext>
            </c:extLst>
          </c:dPt>
          <c:dLbls>
            <c:dLbl>
              <c:idx val="0"/>
              <c:layout>
                <c:manualLayout>
                  <c:x val="-1.0788311247027001E-2"/>
                  <c:y val="-0.16454368139025621"/>
                </c:manualLayout>
              </c:layout>
              <c:tx>
                <c:rich>
                  <a:bodyPr/>
                  <a:lstStyle/>
                  <a:p>
                    <a:fld id="{F55B15A3-C09A-483D-8F7A-4B29EF0220FF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EAFFA5A5-5471-40F5-A201-FD0E0643CAE7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E5C3-49A9-AA19-10E11BA0339B}"/>
                </c:ext>
              </c:extLst>
            </c:dLbl>
            <c:dLbl>
              <c:idx val="1"/>
              <c:layout>
                <c:manualLayout>
                  <c:x val="-1.3287152777777778E-2"/>
                  <c:y val="-7.5856666666666725E-2"/>
                </c:manualLayout>
              </c:layout>
              <c:tx>
                <c:rich>
                  <a:bodyPr/>
                  <a:lstStyle/>
                  <a:p>
                    <a:fld id="{34AFCE97-F815-4163-AFC9-8FD68475A968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E69C2904-89A4-4372-8540-DEF7CFAB6133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E5C3-49A9-AA19-10E11BA0339B}"/>
                </c:ext>
              </c:extLst>
            </c:dLbl>
            <c:dLbl>
              <c:idx val="2"/>
              <c:layout>
                <c:manualLayout>
                  <c:x val="-7.9227951388888884E-2"/>
                  <c:y val="-8.6390833333333333E-2"/>
                </c:manualLayout>
              </c:layout>
              <c:tx>
                <c:rich>
                  <a:bodyPr/>
                  <a:lstStyle/>
                  <a:p>
                    <a:fld id="{B6289D44-A756-457D-BAA8-46F4540D4FE9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564A3248-62EE-4FDA-9140-B7B79D097D7B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E5C3-49A9-AA19-10E11BA0339B}"/>
                </c:ext>
              </c:extLst>
            </c:dLbl>
            <c:dLbl>
              <c:idx val="3"/>
              <c:layout>
                <c:manualLayout>
                  <c:x val="-6.0265624999999998E-3"/>
                  <c:y val="-1.5269444444445737E-3"/>
                </c:manualLayout>
              </c:layout>
              <c:tx>
                <c:rich>
                  <a:bodyPr/>
                  <a:lstStyle/>
                  <a:p>
                    <a:fld id="{3F008330-2BA5-4568-AE68-F07D1CACE324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04B5F622-9054-458B-9997-6D474A32E3A8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E5C3-49A9-AA19-10E11BA0339B}"/>
                </c:ext>
              </c:extLst>
            </c:dLbl>
            <c:dLbl>
              <c:idx val="4"/>
              <c:layout>
                <c:manualLayout>
                  <c:x val="1.0289409722222182E-2"/>
                  <c:y val="-6.2514722222222222E-2"/>
                </c:manualLayout>
              </c:layout>
              <c:tx>
                <c:rich>
                  <a:bodyPr/>
                  <a:lstStyle/>
                  <a:p>
                    <a:fld id="{DA10EE7B-D083-4CF3-A3D0-926C63124E1D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A8EC8F32-1BE6-42B0-92FF-BCA1425826DB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E5C3-49A9-AA19-10E11BA0339B}"/>
                </c:ext>
              </c:extLst>
            </c:dLbl>
            <c:dLbl>
              <c:idx val="5"/>
              <c:layout>
                <c:manualLayout>
                  <c:x val="-1.175925925925926E-3"/>
                  <c:y val="-7.1540731039241787E-2"/>
                </c:manualLayout>
              </c:layout>
              <c:tx>
                <c:rich>
                  <a:bodyPr/>
                  <a:lstStyle/>
                  <a:p>
                    <a:fld id="{131F17FD-778D-4657-BABA-E302E4E787CF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10E32F0F-8531-40C0-8F51-83B4047F5662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E5C3-49A9-AA19-10E11BA0339B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5C3-49A9-AA19-10E11BA0339B}"/>
                </c:ext>
              </c:extLst>
            </c:dLbl>
            <c:dLbl>
              <c:idx val="7"/>
              <c:layout>
                <c:manualLayout>
                  <c:x val="1.6168402777777778E-3"/>
                  <c:y val="-2.7384722222222352E-2"/>
                </c:manualLayout>
              </c:layout>
              <c:tx>
                <c:rich>
                  <a:bodyPr/>
                  <a:lstStyle/>
                  <a:p>
                    <a:fld id="{915BD1BF-50E7-4FF1-A34F-CE0EE3147F2E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D73C6E71-1E30-421D-A429-F0630E0FF912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E5C3-49A9-AA19-10E11BA0339B}"/>
                </c:ext>
              </c:extLst>
            </c:dLbl>
            <c:dLbl>
              <c:idx val="8"/>
              <c:layout>
                <c:manualLayout>
                  <c:x val="1.5140104166666666E-2"/>
                  <c:y val="2.644888888888889E-2"/>
                </c:manualLayout>
              </c:layout>
              <c:tx>
                <c:rich>
                  <a:bodyPr/>
                  <a:lstStyle/>
                  <a:p>
                    <a:fld id="{6D7F5504-FC1B-41E1-8AEB-E8D6CDD27A7B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C6C52EDA-B7DC-4419-8DFC-79C781BF3E60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E5C3-49A9-AA19-10E11BA0339B}"/>
                </c:ext>
              </c:extLst>
            </c:dLbl>
            <c:dLbl>
              <c:idx val="9"/>
              <c:layout>
                <c:manualLayout>
                  <c:x val="1.1759201388888888E-2"/>
                  <c:y val="1.280833333333204E-3"/>
                </c:manualLayout>
              </c:layout>
              <c:tx>
                <c:rich>
                  <a:bodyPr/>
                  <a:lstStyle/>
                  <a:p>
                    <a:fld id="{A99AF077-69CC-4F0B-8C4C-0C068FCF6E32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8E2F9FE7-E09E-4FF8-ADA6-BF7DFEDA8574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E5C3-49A9-AA19-10E11BA033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Sheet1!$A$2:$A$11</c:f>
              <c:numCache>
                <c:formatCode>0.0%</c:formatCode>
                <c:ptCount val="10"/>
                <c:pt idx="0">
                  <c:v>0.38100961438956199</c:v>
                </c:pt>
                <c:pt idx="1">
                  <c:v>5.2842208969542101E-2</c:v>
                </c:pt>
                <c:pt idx="2">
                  <c:v>2.7462068847585602E-2</c:v>
                </c:pt>
                <c:pt idx="3">
                  <c:v>3.0497830700952099E-2</c:v>
                </c:pt>
                <c:pt idx="4">
                  <c:v>4.2984574920187001E-2</c:v>
                </c:pt>
                <c:pt idx="5">
                  <c:v>0.31306570713565002</c:v>
                </c:pt>
                <c:pt idx="6">
                  <c:v>4.5855038290068704E-3</c:v>
                </c:pt>
                <c:pt idx="7">
                  <c:v>9.5920677367934901E-2</c:v>
                </c:pt>
                <c:pt idx="8">
                  <c:v>1.95941436562223E-2</c:v>
                </c:pt>
                <c:pt idx="9">
                  <c:v>3.2037670183356598E-2</c:v>
                </c:pt>
              </c:numCache>
            </c:numRef>
          </c:xVal>
          <c:yVal>
            <c:numRef>
              <c:f>Sheet1!$B$2:$B$11</c:f>
              <c:numCache>
                <c:formatCode>0.00</c:formatCode>
                <c:ptCount val="10"/>
                <c:pt idx="0">
                  <c:v>0.54546242732455597</c:v>
                </c:pt>
                <c:pt idx="1">
                  <c:v>1.4859034799781199</c:v>
                </c:pt>
                <c:pt idx="2">
                  <c:v>0.71355621906676703</c:v>
                </c:pt>
                <c:pt idx="3">
                  <c:v>0.53237318315168802</c:v>
                </c:pt>
                <c:pt idx="4">
                  <c:v>0.88902206531819306</c:v>
                </c:pt>
                <c:pt idx="5">
                  <c:v>1.5547136015849901</c:v>
                </c:pt>
                <c:pt idx="6">
                  <c:v>4.7594936708860801E-2</c:v>
                </c:pt>
                <c:pt idx="7">
                  <c:v>0.82046489460178396</c:v>
                </c:pt>
                <c:pt idx="8">
                  <c:v>0.22895978691245999</c:v>
                </c:pt>
                <c:pt idx="9">
                  <c:v>0.345087075367628</c:v>
                </c:pt>
              </c:numCache>
            </c:numRef>
          </c:yVal>
          <c:bubbleSize>
            <c:numRef>
              <c:f>Sheet1!$C$2:$C$11</c:f>
              <c:numCache>
                <c:formatCode>0%</c:formatCode>
                <c:ptCount val="10"/>
                <c:pt idx="0">
                  <c:v>0.220238708130119</c:v>
                </c:pt>
                <c:pt idx="1">
                  <c:v>8.3440027122610796E-2</c:v>
                </c:pt>
                <c:pt idx="2">
                  <c:v>2.0808039316808798E-2</c:v>
                </c:pt>
                <c:pt idx="3">
                  <c:v>1.7153684705091699E-2</c:v>
                </c:pt>
                <c:pt idx="4">
                  <c:v>4.0614771921200297E-2</c:v>
                </c:pt>
                <c:pt idx="5">
                  <c:v>0.51741452376433805</c:v>
                </c:pt>
                <c:pt idx="6" formatCode="0.00%">
                  <c:v>2.31956562993564E-4</c:v>
                </c:pt>
                <c:pt idx="7">
                  <c:v>8.3579803205533598E-2</c:v>
                </c:pt>
                <c:pt idx="8" formatCode="0.0%">
                  <c:v>4.7681994919288803E-3</c:v>
                </c:pt>
                <c:pt idx="9">
                  <c:v>1.17502857793759E-2</c:v>
                </c:pt>
              </c:numCache>
            </c:numRef>
          </c:bubbleSize>
          <c:bubble3D val="0"/>
          <c:extLst>
            <c:ext xmlns:c15="http://schemas.microsoft.com/office/drawing/2012/chart" uri="{02D57815-91ED-43cb-92C2-25804820EDAC}">
              <c15:datalabelsRange>
                <c15:f>Sheet1!$D$2:$D$11</c15:f>
                <c15:dlblRangeCache>
                  <c:ptCount val="10"/>
                  <c:pt idx="0">
                    <c:v>Linear TV</c:v>
                  </c:pt>
                  <c:pt idx="1">
                    <c:v>BVOD</c:v>
                  </c:pt>
                  <c:pt idx="2">
                    <c:v>Print</c:v>
                  </c:pt>
                  <c:pt idx="3">
                    <c:v>Audio</c:v>
                  </c:pt>
                  <c:pt idx="4">
                    <c:v>OOH</c:v>
                  </c:pt>
                  <c:pt idx="5">
                    <c:v>Generic PPC</c:v>
                  </c:pt>
                  <c:pt idx="6">
                    <c:v>Cinema</c:v>
                  </c:pt>
                  <c:pt idx="7">
                    <c:v>Paid Social</c:v>
                  </c:pt>
                  <c:pt idx="8">
                    <c:v>Online Video</c:v>
                  </c:pt>
                  <c:pt idx="9">
                    <c:v>Online Display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0-E5C3-49A9-AA19-10E11BA033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1096689167"/>
        <c:axId val="466283520"/>
      </c:bubbleChart>
      <c:valAx>
        <c:axId val="1096689167"/>
        <c:scaling>
          <c:orientation val="minMax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0" i="0" u="none" strike="noStrike" kern="1200" spc="0" baseline="0" dirty="0">
                    <a:solidFill>
                      <a:schemeClr val="bg2"/>
                    </a:solidFill>
                  </a:rPr>
                  <a:t>% of Spend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283520"/>
        <c:crossesAt val="1"/>
        <c:crossBetween val="midCat"/>
      </c:valAx>
      <c:valAx>
        <c:axId val="466283520"/>
        <c:scaling>
          <c:orientation val="minMax"/>
          <c:max val="4.5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0" i="0" u="none" strike="noStrike" kern="1200" spc="0" baseline="0" dirty="0">
                    <a:solidFill>
                      <a:schemeClr val="bg2"/>
                    </a:solidFill>
                  </a:rPr>
                  <a:t>Short-term Profit ROI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66891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en-US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ubbl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solidFill>
              <a:srgbClr val="D5000B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E271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FC0-4996-88AE-4AEBC3874970}"/>
              </c:ext>
            </c:extLst>
          </c:dPt>
          <c:dPt>
            <c:idx val="2"/>
            <c:invertIfNegative val="0"/>
            <c:bubble3D val="0"/>
            <c:spPr>
              <a:solidFill>
                <a:srgbClr val="392E8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FC0-4996-88AE-4AEBC3874970}"/>
              </c:ext>
            </c:extLst>
          </c:dPt>
          <c:dPt>
            <c:idx val="3"/>
            <c:invertIfNegative val="0"/>
            <c:bubble3D val="0"/>
            <c:spPr>
              <a:solidFill>
                <a:srgbClr val="BDC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FC0-4996-88AE-4AEBC3874970}"/>
              </c:ext>
            </c:extLst>
          </c:dPt>
          <c:dPt>
            <c:idx val="4"/>
            <c:invertIfNegative val="0"/>
            <c:bubble3D val="0"/>
            <c:spPr>
              <a:solidFill>
                <a:srgbClr val="B308A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FC0-4996-88AE-4AEBC3874970}"/>
              </c:ext>
            </c:extLst>
          </c:dPt>
          <c:dPt>
            <c:idx val="5"/>
            <c:invertIfNegative val="0"/>
            <c:bubble3D val="0"/>
            <c:spPr>
              <a:solidFill>
                <a:srgbClr val="4CBDB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FC0-4996-88AE-4AEBC3874970}"/>
              </c:ext>
            </c:extLst>
          </c:dPt>
          <c:dPt>
            <c:idx val="6"/>
            <c:invertIfNegative val="0"/>
            <c:bubble3D val="0"/>
            <c:spPr>
              <a:solidFill>
                <a:srgbClr val="F8CB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FC0-4996-88AE-4AEBC3874970}"/>
              </c:ext>
            </c:extLst>
          </c:dPt>
          <c:dPt>
            <c:idx val="7"/>
            <c:invertIfNegative val="0"/>
            <c:bubble3D val="0"/>
            <c:spPr>
              <a:solidFill>
                <a:srgbClr val="2C6AB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CFC0-4996-88AE-4AEBC3874970}"/>
              </c:ext>
            </c:extLst>
          </c:dPt>
          <c:dPt>
            <c:idx val="8"/>
            <c:invertIfNegative val="0"/>
            <c:bubble3D val="0"/>
            <c:spPr>
              <a:solidFill>
                <a:srgbClr val="776BD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CFC0-4996-88AE-4AEBC3874970}"/>
              </c:ext>
            </c:extLst>
          </c:dPt>
          <c:dPt>
            <c:idx val="9"/>
            <c:invertIfNegative val="0"/>
            <c:bubble3D val="0"/>
            <c:spPr>
              <a:solidFill>
                <a:srgbClr val="A3CD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CFC0-4996-88AE-4AEBC3874970}"/>
              </c:ext>
            </c:extLst>
          </c:dPt>
          <c:dLbls>
            <c:dLbl>
              <c:idx val="0"/>
              <c:layout>
                <c:manualLayout>
                  <c:x val="-4.6302083333333334E-2"/>
                  <c:y val="0.15386194444444437"/>
                </c:manualLayout>
              </c:layout>
              <c:tx>
                <c:rich>
                  <a:bodyPr/>
                  <a:lstStyle/>
                  <a:p>
                    <a:fld id="{3F76C0C4-025E-4276-8D47-28AB5442E731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DAE8DCA6-975C-452A-A4E8-72A604DAFADB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2-CFC0-4996-88AE-4AEBC3874970}"/>
                </c:ext>
              </c:extLst>
            </c:dLbl>
            <c:dLbl>
              <c:idx val="1"/>
              <c:layout>
                <c:manualLayout>
                  <c:x val="-6.3206597222222631E-3"/>
                  <c:y val="-2.3265833333333399E-2"/>
                </c:manualLayout>
              </c:layout>
              <c:tx>
                <c:rich>
                  <a:bodyPr/>
                  <a:lstStyle/>
                  <a:p>
                    <a:fld id="{D38AC97F-B6E2-418B-887F-A21B9C430769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C61AB17C-0699-42D9-9235-FB7E56A5B26C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CFC0-4996-88AE-4AEBC3874970}"/>
                </c:ext>
              </c:extLst>
            </c:dLbl>
            <c:dLbl>
              <c:idx val="2"/>
              <c:layout>
                <c:manualLayout>
                  <c:x val="-1.3082118055555555E-2"/>
                  <c:y val="4.8255833333333331E-2"/>
                </c:manualLayout>
              </c:layout>
              <c:tx>
                <c:rich>
                  <a:bodyPr/>
                  <a:lstStyle/>
                  <a:p>
                    <a:fld id="{9C4F6924-6315-4004-8FBC-A8CDEE63D6FB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61142082-F7AC-491F-A4D1-5D48D01190B9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CFC0-4996-88AE-4AEBC3874970}"/>
                </c:ext>
              </c:extLst>
            </c:dLbl>
            <c:dLbl>
              <c:idx val="3"/>
              <c:layout>
                <c:manualLayout>
                  <c:x val="1.1612326388888889E-2"/>
                  <c:y val="1.004138888888889E-2"/>
                </c:manualLayout>
              </c:layout>
              <c:tx>
                <c:rich>
                  <a:bodyPr/>
                  <a:lstStyle/>
                  <a:p>
                    <a:fld id="{E3045385-5BB0-4181-8CFC-63185018EFB8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B2C5263E-8ED7-40D4-AB76-26F66AC8D161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CFC0-4996-88AE-4AEBC3874970}"/>
                </c:ext>
              </c:extLst>
            </c:dLbl>
            <c:dLbl>
              <c:idx val="4"/>
              <c:layout>
                <c:manualLayout>
                  <c:x val="3.9687500000000001E-3"/>
                  <c:y val="-6.2564166666666671E-2"/>
                </c:manualLayout>
              </c:layout>
              <c:tx>
                <c:rich>
                  <a:bodyPr/>
                  <a:lstStyle/>
                  <a:p>
                    <a:fld id="{A3735A08-462A-471B-B42E-D186FEB0BA5B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FEBDCD68-36D2-413D-90CA-F8ADE4422CA7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CFC0-4996-88AE-4AEBC3874970}"/>
                </c:ext>
              </c:extLst>
            </c:dLbl>
            <c:dLbl>
              <c:idx val="5"/>
              <c:layout>
                <c:manualLayout>
                  <c:x val="-1.175925925925926E-3"/>
                  <c:y val="-7.1540731039241787E-2"/>
                </c:manualLayout>
              </c:layout>
              <c:tx>
                <c:rich>
                  <a:bodyPr/>
                  <a:lstStyle/>
                  <a:p>
                    <a:fld id="{7A432FB1-81D1-46FB-A399-30D046B6D355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0EFCAE7C-964D-4A94-8438-5ECB0DD85752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CFC0-4996-88AE-4AEBC3874970}"/>
                </c:ext>
              </c:extLst>
            </c:dLbl>
            <c:dLbl>
              <c:idx val="6"/>
              <c:layout>
                <c:manualLayout>
                  <c:x val="1.4699131944444445E-2"/>
                  <c:y val="0.10667083333333334"/>
                </c:manualLayout>
              </c:layout>
              <c:tx>
                <c:rich>
                  <a:bodyPr/>
                  <a:lstStyle/>
                  <a:p>
                    <a:fld id="{4304EE0C-C863-4C61-90C4-4D6A21964D2D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C4AF7BB4-87F4-4B86-8758-3B7A2703BF3F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CFC0-4996-88AE-4AEBC3874970}"/>
                </c:ext>
              </c:extLst>
            </c:dLbl>
            <c:dLbl>
              <c:idx val="7"/>
              <c:layout>
                <c:manualLayout>
                  <c:x val="-7.4965277777777981E-3"/>
                  <c:y val="5.071888888888889E-2"/>
                </c:manualLayout>
              </c:layout>
              <c:tx>
                <c:rich>
                  <a:bodyPr/>
                  <a:lstStyle/>
                  <a:p>
                    <a:fld id="{84F99FED-B1BA-4614-9388-B8AD82A0E1D1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70BC2BBD-02F0-4084-A0B2-F90D298285C5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CFC0-4996-88AE-4AEBC3874970}"/>
                </c:ext>
              </c:extLst>
            </c:dLbl>
            <c:dLbl>
              <c:idx val="8"/>
              <c:layout>
                <c:manualLayout>
                  <c:x val="1.9109374999999797E-3"/>
                  <c:y val="5.9725833333333332E-2"/>
                </c:manualLayout>
              </c:layout>
              <c:tx>
                <c:rich>
                  <a:bodyPr/>
                  <a:lstStyle/>
                  <a:p>
                    <a:fld id="{61D2B441-6618-4BAB-B440-063326A968E5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E51E1C8F-49FB-44E8-B3A0-3132C7C5D206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CFC0-4996-88AE-4AEBC3874970}"/>
                </c:ext>
              </c:extLst>
            </c:dLbl>
            <c:dLbl>
              <c:idx val="9"/>
              <c:layout>
                <c:manualLayout>
                  <c:x val="1.6168402777777778E-3"/>
                  <c:y val="-2.641111111111111E-3"/>
                </c:manualLayout>
              </c:layout>
              <c:tx>
                <c:rich>
                  <a:bodyPr/>
                  <a:lstStyle/>
                  <a:p>
                    <a:fld id="{0071D98A-DF73-4DF8-ADBD-E18B7BBC3C40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A28814DF-5FD6-4A48-AA38-5CEA703B0D84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CFC0-4996-88AE-4AEBC38749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Sheet1!$A$2:$A$11</c:f>
              <c:numCache>
                <c:formatCode>0.0%</c:formatCode>
                <c:ptCount val="10"/>
                <c:pt idx="0">
                  <c:v>0.38100961438956199</c:v>
                </c:pt>
                <c:pt idx="1">
                  <c:v>5.2842208969542101E-2</c:v>
                </c:pt>
                <c:pt idx="2">
                  <c:v>2.7462068847585602E-2</c:v>
                </c:pt>
                <c:pt idx="3">
                  <c:v>3.0497830700952099E-2</c:v>
                </c:pt>
                <c:pt idx="4">
                  <c:v>4.2984574920187001E-2</c:v>
                </c:pt>
                <c:pt idx="5">
                  <c:v>0.31306570713565002</c:v>
                </c:pt>
                <c:pt idx="6">
                  <c:v>0</c:v>
                </c:pt>
                <c:pt idx="7">
                  <c:v>9.5920677367934901E-2</c:v>
                </c:pt>
                <c:pt idx="8">
                  <c:v>1.95941436562223E-2</c:v>
                </c:pt>
                <c:pt idx="9">
                  <c:v>3.2037670183356598E-2</c:v>
                </c:pt>
              </c:numCache>
            </c:numRef>
          </c:xVal>
          <c:yVal>
            <c:numRef>
              <c:f>Sheet1!$B$2:$B$11</c:f>
              <c:numCache>
                <c:formatCode>0.00</c:formatCode>
                <c:ptCount val="10"/>
                <c:pt idx="0">
                  <c:v>1.678263920144176</c:v>
                </c:pt>
                <c:pt idx="1">
                  <c:v>3.5791362368636603</c:v>
                </c:pt>
                <c:pt idx="2">
                  <c:v>1.5576283574755649</c:v>
                </c:pt>
                <c:pt idx="3">
                  <c:v>1.0118478309229402</c:v>
                </c:pt>
                <c:pt idx="4">
                  <c:v>1.9490192378346261</c:v>
                </c:pt>
                <c:pt idx="5">
                  <c:v>2.2527800086966505</c:v>
                </c:pt>
                <c:pt idx="6">
                  <c:v>0</c:v>
                </c:pt>
                <c:pt idx="7">
                  <c:v>1.5285260986431235</c:v>
                </c:pt>
                <c:pt idx="8">
                  <c:v>0.47394675890879223</c:v>
                </c:pt>
                <c:pt idx="9">
                  <c:v>0.50652508353506565</c:v>
                </c:pt>
              </c:numCache>
            </c:numRef>
          </c:yVal>
          <c:bubbleSize>
            <c:numRef>
              <c:f>Sheet1!$C$2:$C$11</c:f>
              <c:numCache>
                <c:formatCode>0%</c:formatCode>
                <c:ptCount val="10"/>
                <c:pt idx="0">
                  <c:v>0.34245877610155601</c:v>
                </c:pt>
                <c:pt idx="1">
                  <c:v>0.1015737060531408</c:v>
                </c:pt>
                <c:pt idx="2">
                  <c:v>2.2955462188600399E-2</c:v>
                </c:pt>
                <c:pt idx="3">
                  <c:v>1.6476906957984906E-2</c:v>
                </c:pt>
                <c:pt idx="4">
                  <c:v>4.4999411736225042E-2</c:v>
                </c:pt>
                <c:pt idx="5">
                  <c:v>0.37890141979771469</c:v>
                </c:pt>
                <c:pt idx="6">
                  <c:v>0</c:v>
                </c:pt>
                <c:pt idx="7">
                  <c:v>7.8692516021869593E-2</c:v>
                </c:pt>
                <c:pt idx="8">
                  <c:v>4.9882015686834079E-3</c:v>
                </c:pt>
                <c:pt idx="9">
                  <c:v>8.716455639449049E-3</c:v>
                </c:pt>
              </c:numCache>
            </c:numRef>
          </c:bubbleSize>
          <c:bubble3D val="0"/>
          <c:extLst>
            <c:ext xmlns:c15="http://schemas.microsoft.com/office/drawing/2012/chart" uri="{02D57815-91ED-43cb-92C2-25804820EDAC}">
              <c15:datalabelsRange>
                <c15:f>Sheet1!$D$2:$D$11</c15:f>
                <c15:dlblRangeCache>
                  <c:ptCount val="10"/>
                  <c:pt idx="0">
                    <c:v>Linear TV</c:v>
                  </c:pt>
                  <c:pt idx="1">
                    <c:v>BVOD</c:v>
                  </c:pt>
                  <c:pt idx="2">
                    <c:v>Print</c:v>
                  </c:pt>
                  <c:pt idx="3">
                    <c:v>Audio</c:v>
                  </c:pt>
                  <c:pt idx="4">
                    <c:v>OOH</c:v>
                  </c:pt>
                  <c:pt idx="5">
                    <c:v>Generic PPC</c:v>
                  </c:pt>
                  <c:pt idx="6">
                    <c:v>Cinema</c:v>
                  </c:pt>
                  <c:pt idx="7">
                    <c:v>Paid Social</c:v>
                  </c:pt>
                  <c:pt idx="8">
                    <c:v>Online Video</c:v>
                  </c:pt>
                  <c:pt idx="9">
                    <c:v>Online Display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3-CFC0-4996-88AE-4AEBC38749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1096689167"/>
        <c:axId val="466283520"/>
      </c:bubbleChart>
      <c:valAx>
        <c:axId val="1096689167"/>
        <c:scaling>
          <c:orientation val="minMax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0" i="0" u="none" strike="noStrike" kern="1200" spc="0" baseline="0" dirty="0">
                    <a:solidFill>
                      <a:schemeClr val="bg2"/>
                    </a:solidFill>
                  </a:rPr>
                  <a:t>% of Spend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283520"/>
        <c:crossesAt val="1"/>
        <c:crossBetween val="midCat"/>
      </c:valAx>
      <c:valAx>
        <c:axId val="466283520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0" i="0" u="none" strike="noStrike" kern="1200" spc="0" baseline="0" dirty="0">
                    <a:solidFill>
                      <a:schemeClr val="bg2"/>
                    </a:solidFill>
                  </a:rPr>
                  <a:t>Full Profit ROI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66891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en-US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ubbl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solidFill>
              <a:srgbClr val="D5000B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E271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5C3-49A9-AA19-10E11BA0339B}"/>
              </c:ext>
            </c:extLst>
          </c:dPt>
          <c:dPt>
            <c:idx val="2"/>
            <c:invertIfNegative val="0"/>
            <c:bubble3D val="0"/>
            <c:spPr>
              <a:solidFill>
                <a:srgbClr val="392E8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5C3-49A9-AA19-10E11BA0339B}"/>
              </c:ext>
            </c:extLst>
          </c:dPt>
          <c:dPt>
            <c:idx val="3"/>
            <c:invertIfNegative val="0"/>
            <c:bubble3D val="0"/>
            <c:spPr>
              <a:solidFill>
                <a:srgbClr val="BDC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5C3-49A9-AA19-10E11BA0339B}"/>
              </c:ext>
            </c:extLst>
          </c:dPt>
          <c:dPt>
            <c:idx val="4"/>
            <c:invertIfNegative val="0"/>
            <c:bubble3D val="0"/>
            <c:spPr>
              <a:solidFill>
                <a:srgbClr val="B308A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5C3-49A9-AA19-10E11BA0339B}"/>
              </c:ext>
            </c:extLst>
          </c:dPt>
          <c:dPt>
            <c:idx val="5"/>
            <c:invertIfNegative val="0"/>
            <c:bubble3D val="0"/>
            <c:spPr>
              <a:solidFill>
                <a:srgbClr val="4CBDB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5C3-49A9-AA19-10E11BA0339B}"/>
              </c:ext>
            </c:extLst>
          </c:dPt>
          <c:dPt>
            <c:idx val="6"/>
            <c:invertIfNegative val="0"/>
            <c:bubble3D val="0"/>
            <c:spPr>
              <a:solidFill>
                <a:srgbClr val="F8CB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E5C3-49A9-AA19-10E11BA0339B}"/>
              </c:ext>
            </c:extLst>
          </c:dPt>
          <c:dPt>
            <c:idx val="7"/>
            <c:invertIfNegative val="0"/>
            <c:bubble3D val="0"/>
            <c:spPr>
              <a:solidFill>
                <a:srgbClr val="2C6AB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5C3-49A9-AA19-10E11BA0339B}"/>
              </c:ext>
            </c:extLst>
          </c:dPt>
          <c:dPt>
            <c:idx val="8"/>
            <c:invertIfNegative val="0"/>
            <c:bubble3D val="0"/>
            <c:spPr>
              <a:solidFill>
                <a:srgbClr val="776BD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E5C3-49A9-AA19-10E11BA0339B}"/>
              </c:ext>
            </c:extLst>
          </c:dPt>
          <c:dPt>
            <c:idx val="9"/>
            <c:invertIfNegative val="0"/>
            <c:bubble3D val="0"/>
            <c:spPr>
              <a:solidFill>
                <a:srgbClr val="A3CD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E5C3-49A9-AA19-10E11BA0339B}"/>
              </c:ext>
            </c:extLst>
          </c:dPt>
          <c:dLbls>
            <c:dLbl>
              <c:idx val="0"/>
              <c:layout>
                <c:manualLayout>
                  <c:x val="-6.5909895833333329E-2"/>
                  <c:y val="-0.19276583333333333"/>
                </c:manualLayout>
              </c:layout>
              <c:tx>
                <c:rich>
                  <a:bodyPr/>
                  <a:lstStyle/>
                  <a:p>
                    <a:fld id="{16ED0620-BDE0-4977-9489-8F555F234A06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356B1BB6-21ED-4594-BF3E-F7E0E4A71AA3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E5C3-49A9-AA19-10E11BA0339B}"/>
                </c:ext>
              </c:extLst>
            </c:dLbl>
            <c:dLbl>
              <c:idx val="1"/>
              <c:layout>
                <c:manualLayout>
                  <c:x val="-1.549201388888893E-2"/>
                  <c:y val="-0.12524555555555561"/>
                </c:manualLayout>
              </c:layout>
              <c:tx>
                <c:rich>
                  <a:bodyPr/>
                  <a:lstStyle/>
                  <a:p>
                    <a:fld id="{F4D98033-2941-4D69-AE0F-DF12EFBFF441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E70B32A5-0893-4FF9-9F87-E4326424CA62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E5C3-49A9-AA19-10E11BA0339B}"/>
                </c:ext>
              </c:extLst>
            </c:dLbl>
            <c:dLbl>
              <c:idx val="2"/>
              <c:layout>
                <c:manualLayout>
                  <c:x val="-7.2613368055555572E-2"/>
                  <c:y val="-6.8751944444444449E-2"/>
                </c:manualLayout>
              </c:layout>
              <c:tx>
                <c:rich>
                  <a:bodyPr/>
                  <a:lstStyle/>
                  <a:p>
                    <a:fld id="{97B5A218-4D54-4B31-AE04-88E073855F18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12EA70CB-ED28-4F7E-BAC6-D3595BA6BFF6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E5C3-49A9-AA19-10E11BA0339B}"/>
                </c:ext>
              </c:extLst>
            </c:dLbl>
            <c:dLbl>
              <c:idx val="3"/>
              <c:layout>
                <c:manualLayout>
                  <c:x val="-6.0265624999999998E-3"/>
                  <c:y val="-1.5269444444445737E-3"/>
                </c:manualLayout>
              </c:layout>
              <c:tx>
                <c:rich>
                  <a:bodyPr/>
                  <a:lstStyle/>
                  <a:p>
                    <a:fld id="{81B834D6-2214-4263-A224-2508DFAA308E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2951E07F-CDA1-4944-8446-D1945E3244AA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E5C3-49A9-AA19-10E11BA0339B}"/>
                </c:ext>
              </c:extLst>
            </c:dLbl>
            <c:dLbl>
              <c:idx val="4"/>
              <c:layout>
                <c:manualLayout>
                  <c:x val="1.0289409722222222E-2"/>
                  <c:y val="9.8527777777777784E-4"/>
                </c:manualLayout>
              </c:layout>
              <c:tx>
                <c:rich>
                  <a:bodyPr/>
                  <a:lstStyle/>
                  <a:p>
                    <a:fld id="{76D15C81-9DB7-412E-922D-9120A2813680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318CD3E8-3F66-4F36-92FB-8206CF51D074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E5C3-49A9-AA19-10E11BA0339B}"/>
                </c:ext>
              </c:extLst>
            </c:dLbl>
            <c:dLbl>
              <c:idx val="5"/>
              <c:layout>
                <c:manualLayout>
                  <c:x val="-1.175925925925926E-3"/>
                  <c:y val="-7.1540731039241787E-2"/>
                </c:manualLayout>
              </c:layout>
              <c:tx>
                <c:rich>
                  <a:bodyPr/>
                  <a:lstStyle/>
                  <a:p>
                    <a:fld id="{147AEECF-5BF6-4FE4-8A85-622CDB741A19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D4D1A2F8-4A2B-4CF8-931A-A52F86B95161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E5C3-49A9-AA19-10E11BA0339B}"/>
                </c:ext>
              </c:extLst>
            </c:dLbl>
            <c:dLbl>
              <c:idx val="6"/>
              <c:layout>
                <c:manualLayout>
                  <c:x val="-6.3206597222222223E-3"/>
                  <c:y val="0.11446527777777765"/>
                </c:manualLayout>
              </c:layout>
              <c:tx>
                <c:rich>
                  <a:bodyPr/>
                  <a:lstStyle/>
                  <a:p>
                    <a:fld id="{7B0F3E92-93F2-479A-BBAB-302D8F446797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EC3974A3-022B-4C29-BB69-706396E29F50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E5C3-49A9-AA19-10E11BA0339B}"/>
                </c:ext>
              </c:extLst>
            </c:dLbl>
            <c:dLbl>
              <c:idx val="7"/>
              <c:layout>
                <c:manualLayout>
                  <c:x val="1.6168402777777778E-3"/>
                  <c:y val="-6.6190277777777848E-2"/>
                </c:manualLayout>
              </c:layout>
              <c:tx>
                <c:rich>
                  <a:bodyPr/>
                  <a:lstStyle/>
                  <a:p>
                    <a:fld id="{0A4973D6-A9CC-4A97-9A91-5BB2A1C524ED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76A41EC8-973F-4B5E-8A46-2443674B7A0D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E5C3-49A9-AA19-10E11BA0339B}"/>
                </c:ext>
              </c:extLst>
            </c:dLbl>
            <c:dLbl>
              <c:idx val="8"/>
              <c:layout>
                <c:manualLayout>
                  <c:x val="4.1157986111111109E-3"/>
                  <c:y val="-0.22049555555555556"/>
                </c:manualLayout>
              </c:layout>
              <c:tx>
                <c:rich>
                  <a:bodyPr/>
                  <a:lstStyle/>
                  <a:p>
                    <a:fld id="{D64C3413-977C-4C5E-9E78-7C3F6A8F6B2A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AC9C070B-890C-422A-A003-E8317E66C248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E5C3-49A9-AA19-10E11BA0339B}"/>
                </c:ext>
              </c:extLst>
            </c:dLbl>
            <c:dLbl>
              <c:idx val="9"/>
              <c:layout>
                <c:manualLayout>
                  <c:x val="-8.3049826388888887E-2"/>
                  <c:y val="-0.28094138888888887"/>
                </c:manualLayout>
              </c:layout>
              <c:tx>
                <c:rich>
                  <a:bodyPr/>
                  <a:lstStyle/>
                  <a:p>
                    <a:fld id="{703C0A37-FE0D-402F-9EDE-417AF9929420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E8BC51EF-C6D3-496C-8EDF-0C6723B17E62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E5C3-49A9-AA19-10E11BA033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Sheet1!$A$2:$A$11</c:f>
              <c:numCache>
                <c:formatCode>0.0%</c:formatCode>
                <c:ptCount val="10"/>
                <c:pt idx="0">
                  <c:v>0.37613311296841201</c:v>
                </c:pt>
                <c:pt idx="1">
                  <c:v>8.8144487494469501E-2</c:v>
                </c:pt>
                <c:pt idx="2">
                  <c:v>2.6152957251342701E-2</c:v>
                </c:pt>
                <c:pt idx="3">
                  <c:v>6.8364499259312497E-2</c:v>
                </c:pt>
                <c:pt idx="4">
                  <c:v>6.0008931667077797E-2</c:v>
                </c:pt>
                <c:pt idx="5">
                  <c:v>0.18414617042680601</c:v>
                </c:pt>
                <c:pt idx="6">
                  <c:v>8.9933784440625903E-3</c:v>
                </c:pt>
                <c:pt idx="7">
                  <c:v>0.11132397460780399</c:v>
                </c:pt>
                <c:pt idx="8">
                  <c:v>4.85599371432784E-2</c:v>
                </c:pt>
                <c:pt idx="9">
                  <c:v>2.81725507374345E-2</c:v>
                </c:pt>
              </c:numCache>
            </c:numRef>
          </c:xVal>
          <c:yVal>
            <c:numRef>
              <c:f>Sheet1!$B$2:$B$11</c:f>
              <c:numCache>
                <c:formatCode>0.00</c:formatCode>
                <c:ptCount val="10"/>
                <c:pt idx="0">
                  <c:v>1.5456577214032301</c:v>
                </c:pt>
                <c:pt idx="1">
                  <c:v>2.0252872614973501</c:v>
                </c:pt>
                <c:pt idx="2">
                  <c:v>0.78010098432458497</c:v>
                </c:pt>
                <c:pt idx="3">
                  <c:v>1.03662850980792</c:v>
                </c:pt>
                <c:pt idx="4">
                  <c:v>0.55000000000000004</c:v>
                </c:pt>
                <c:pt idx="5">
                  <c:v>1.4035955698095599</c:v>
                </c:pt>
                <c:pt idx="6">
                  <c:v>0.97</c:v>
                </c:pt>
                <c:pt idx="7">
                  <c:v>1.78115605431309</c:v>
                </c:pt>
                <c:pt idx="8">
                  <c:v>1.7998620599548201</c:v>
                </c:pt>
                <c:pt idx="9">
                  <c:v>1.9594126953525099</c:v>
                </c:pt>
              </c:numCache>
            </c:numRef>
          </c:yVal>
          <c:bubbleSize>
            <c:numRef>
              <c:f>Sheet1!$C$2:$C$11</c:f>
              <c:numCache>
                <c:formatCode>0%</c:formatCode>
                <c:ptCount val="10"/>
                <c:pt idx="0">
                  <c:v>0.38972750922044902</c:v>
                </c:pt>
                <c:pt idx="1">
                  <c:v>0.119631779222638</c:v>
                </c:pt>
                <c:pt idx="2">
                  <c:v>1.3643726374597299E-2</c:v>
                </c:pt>
                <c:pt idx="3">
                  <c:v>4.7415885634174301E-2</c:v>
                </c:pt>
                <c:pt idx="4">
                  <c:v>2.2055023630423401E-2</c:v>
                </c:pt>
                <c:pt idx="5">
                  <c:v>0.17344248316560901</c:v>
                </c:pt>
                <c:pt idx="6" formatCode="0.0%">
                  <c:v>5.8311124998902302E-3</c:v>
                </c:pt>
                <c:pt idx="7">
                  <c:v>0.132776428938535</c:v>
                </c:pt>
                <c:pt idx="8">
                  <c:v>5.8501313794429903E-2</c:v>
                </c:pt>
                <c:pt idx="9">
                  <c:v>3.69747375192526E-2</c:v>
                </c:pt>
              </c:numCache>
            </c:numRef>
          </c:bubbleSize>
          <c:bubble3D val="0"/>
          <c:extLst>
            <c:ext xmlns:c15="http://schemas.microsoft.com/office/drawing/2012/chart" uri="{02D57815-91ED-43cb-92C2-25804820EDAC}">
              <c15:datalabelsRange>
                <c15:f>Sheet1!$D$2:$D$11</c15:f>
                <c15:dlblRangeCache>
                  <c:ptCount val="10"/>
                  <c:pt idx="0">
                    <c:v>Linear TV</c:v>
                  </c:pt>
                  <c:pt idx="1">
                    <c:v>BVOD</c:v>
                  </c:pt>
                  <c:pt idx="2">
                    <c:v>Print</c:v>
                  </c:pt>
                  <c:pt idx="3">
                    <c:v>Audio</c:v>
                  </c:pt>
                  <c:pt idx="4">
                    <c:v>OOH</c:v>
                  </c:pt>
                  <c:pt idx="5">
                    <c:v>Generic PPC</c:v>
                  </c:pt>
                  <c:pt idx="6">
                    <c:v>Cinema</c:v>
                  </c:pt>
                  <c:pt idx="7">
                    <c:v>Paid Social</c:v>
                  </c:pt>
                  <c:pt idx="8">
                    <c:v>Online Video</c:v>
                  </c:pt>
                  <c:pt idx="9">
                    <c:v>Online Display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0-E5C3-49A9-AA19-10E11BA033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1096689167"/>
        <c:axId val="466283520"/>
      </c:bubbleChart>
      <c:valAx>
        <c:axId val="1096689167"/>
        <c:scaling>
          <c:orientation val="minMax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0" i="0" u="none" strike="noStrike" kern="1200" spc="0" baseline="0" dirty="0">
                    <a:solidFill>
                      <a:schemeClr val="bg2"/>
                    </a:solidFill>
                  </a:rPr>
                  <a:t>% of Spend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283520"/>
        <c:crossesAt val="1"/>
        <c:crossBetween val="midCat"/>
      </c:valAx>
      <c:valAx>
        <c:axId val="466283520"/>
        <c:scaling>
          <c:orientation val="minMax"/>
          <c:max val="6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0" i="0" u="none" strike="noStrike" kern="1200" spc="0" baseline="0" dirty="0">
                    <a:solidFill>
                      <a:schemeClr val="bg2"/>
                    </a:solidFill>
                  </a:rPr>
                  <a:t>Short-term Profit ROI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66891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en-US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ubbl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solidFill>
              <a:srgbClr val="D5000B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E271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FC0-4996-88AE-4AEBC3874970}"/>
              </c:ext>
            </c:extLst>
          </c:dPt>
          <c:dPt>
            <c:idx val="2"/>
            <c:invertIfNegative val="0"/>
            <c:bubble3D val="0"/>
            <c:spPr>
              <a:solidFill>
                <a:srgbClr val="392E8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FC0-4996-88AE-4AEBC3874970}"/>
              </c:ext>
            </c:extLst>
          </c:dPt>
          <c:dPt>
            <c:idx val="3"/>
            <c:invertIfNegative val="0"/>
            <c:bubble3D val="0"/>
            <c:spPr>
              <a:solidFill>
                <a:srgbClr val="BDC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FC0-4996-88AE-4AEBC3874970}"/>
              </c:ext>
            </c:extLst>
          </c:dPt>
          <c:dPt>
            <c:idx val="4"/>
            <c:invertIfNegative val="0"/>
            <c:bubble3D val="0"/>
            <c:spPr>
              <a:solidFill>
                <a:srgbClr val="B308A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FC0-4996-88AE-4AEBC3874970}"/>
              </c:ext>
            </c:extLst>
          </c:dPt>
          <c:dPt>
            <c:idx val="5"/>
            <c:invertIfNegative val="0"/>
            <c:bubble3D val="0"/>
            <c:spPr>
              <a:solidFill>
                <a:srgbClr val="4CBDB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FC0-4996-88AE-4AEBC3874970}"/>
              </c:ext>
            </c:extLst>
          </c:dPt>
          <c:dPt>
            <c:idx val="6"/>
            <c:invertIfNegative val="0"/>
            <c:bubble3D val="0"/>
            <c:spPr>
              <a:solidFill>
                <a:srgbClr val="F8CB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FC0-4996-88AE-4AEBC3874970}"/>
              </c:ext>
            </c:extLst>
          </c:dPt>
          <c:dPt>
            <c:idx val="7"/>
            <c:invertIfNegative val="0"/>
            <c:bubble3D val="0"/>
            <c:spPr>
              <a:solidFill>
                <a:srgbClr val="2C6AB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CFC0-4996-88AE-4AEBC3874970}"/>
              </c:ext>
            </c:extLst>
          </c:dPt>
          <c:dPt>
            <c:idx val="8"/>
            <c:invertIfNegative val="0"/>
            <c:bubble3D val="0"/>
            <c:spPr>
              <a:solidFill>
                <a:srgbClr val="776BD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CFC0-4996-88AE-4AEBC3874970}"/>
              </c:ext>
            </c:extLst>
          </c:dPt>
          <c:dPt>
            <c:idx val="9"/>
            <c:invertIfNegative val="0"/>
            <c:bubble3D val="0"/>
            <c:spPr>
              <a:solidFill>
                <a:srgbClr val="A3CD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CFC0-4996-88AE-4AEBC3874970}"/>
              </c:ext>
            </c:extLst>
          </c:dPt>
          <c:dLbls>
            <c:dLbl>
              <c:idx val="0"/>
              <c:layout>
                <c:manualLayout>
                  <c:x val="-1.9843750000000163E-2"/>
                  <c:y val="0.15033416666666666"/>
                </c:manualLayout>
              </c:layout>
              <c:tx>
                <c:rich>
                  <a:bodyPr/>
                  <a:lstStyle/>
                  <a:p>
                    <a:fld id="{7BDC7EC8-B135-471A-8532-01E20B94F715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36154333-6D09-43E1-AE57-1416F375B6D0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2-CFC0-4996-88AE-4AEBC3874970}"/>
                </c:ext>
              </c:extLst>
            </c:dLbl>
            <c:dLbl>
              <c:idx val="1"/>
              <c:layout>
                <c:manualLayout>
                  <c:x val="-6.3206597222222631E-3"/>
                  <c:y val="-2.3265833333333399E-2"/>
                </c:manualLayout>
              </c:layout>
              <c:tx>
                <c:rich>
                  <a:bodyPr/>
                  <a:lstStyle/>
                  <a:p>
                    <a:fld id="{5127A596-F663-46F2-BA3E-9875F979E68F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86F5DF52-3A39-441F-B81D-B91934478B55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CFC0-4996-88AE-4AEBC3874970}"/>
                </c:ext>
              </c:extLst>
            </c:dLbl>
            <c:dLbl>
              <c:idx val="2"/>
              <c:layout>
                <c:manualLayout>
                  <c:x val="-6.5998784722222217E-2"/>
                  <c:y val="7.6478055555555424E-2"/>
                </c:manualLayout>
              </c:layout>
              <c:tx>
                <c:rich>
                  <a:bodyPr/>
                  <a:lstStyle/>
                  <a:p>
                    <a:fld id="{731ED8AE-FC5C-4FB0-B3DF-ED53D2D76601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05300DB3-17B7-49A5-9813-52312E107168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CFC0-4996-88AE-4AEBC3874970}"/>
                </c:ext>
              </c:extLst>
            </c:dLbl>
            <c:dLbl>
              <c:idx val="3"/>
              <c:layout>
                <c:manualLayout>
                  <c:x val="1.1612326388888889E-2"/>
                  <c:y val="1.004138888888889E-2"/>
                </c:manualLayout>
              </c:layout>
              <c:tx>
                <c:rich>
                  <a:bodyPr/>
                  <a:lstStyle/>
                  <a:p>
                    <a:fld id="{CB3A65F8-A1EB-44B1-89A7-25A4F00C67AA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D32334DB-3CD6-4675-8F25-D203A11A9F43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CFC0-4996-88AE-4AEBC3874970}"/>
                </c:ext>
              </c:extLst>
            </c:dLbl>
            <c:dLbl>
              <c:idx val="4"/>
              <c:layout>
                <c:manualLayout>
                  <c:x val="8.3784722222222229E-3"/>
                  <c:y val="-1.6703055555555554E-2"/>
                </c:manualLayout>
              </c:layout>
              <c:tx>
                <c:rich>
                  <a:bodyPr/>
                  <a:lstStyle/>
                  <a:p>
                    <a:fld id="{A185E849-20DB-4DAB-8B56-E45E1EDA0F07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51B43E4B-3D64-45CD-BF5A-D43F8000996A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CFC0-4996-88AE-4AEBC3874970}"/>
                </c:ext>
              </c:extLst>
            </c:dLbl>
            <c:dLbl>
              <c:idx val="5"/>
              <c:layout>
                <c:manualLayout>
                  <c:x val="-1.1758680555555557E-3"/>
                  <c:y val="-5.3901944444444509E-2"/>
                </c:manualLayout>
              </c:layout>
              <c:tx>
                <c:rich>
                  <a:bodyPr/>
                  <a:lstStyle/>
                  <a:p>
                    <a:fld id="{37706A54-BCF6-47F7-AB04-1C4D88667BD9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F3568833-5321-4265-A91F-99476A5BCD89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CFC0-4996-88AE-4AEBC3874970}"/>
                </c:ext>
              </c:extLst>
            </c:dLbl>
            <c:dLbl>
              <c:idx val="6"/>
              <c:layout>
                <c:manualLayout>
                  <c:x val="-7.3494791666666665E-3"/>
                  <c:y val="-5.913472222222229E-2"/>
                </c:manualLayout>
              </c:layout>
              <c:tx>
                <c:rich>
                  <a:bodyPr/>
                  <a:lstStyle/>
                  <a:p>
                    <a:fld id="{510A1573-AAC0-496B-BF01-64A264928C97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D6C8011D-4545-4E67-B057-61F0C71EC261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CFC0-4996-88AE-4AEBC3874970}"/>
                </c:ext>
              </c:extLst>
            </c:dLbl>
            <c:dLbl>
              <c:idx val="7"/>
              <c:layout>
                <c:manualLayout>
                  <c:x val="-7.4965277777777782E-3"/>
                  <c:y val="-2.6892222222222286E-2"/>
                </c:manualLayout>
              </c:layout>
              <c:tx>
                <c:rich>
                  <a:bodyPr/>
                  <a:lstStyle/>
                  <a:p>
                    <a:fld id="{C16C9DED-818B-4C2D-A46A-513E3909D766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2C2D2FE4-E65A-4024-9757-A4E2C4ED7D13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CFC0-4996-88AE-4AEBC3874970}"/>
                </c:ext>
              </c:extLst>
            </c:dLbl>
            <c:dLbl>
              <c:idx val="8"/>
              <c:layout>
                <c:manualLayout>
                  <c:x val="-1.1318229166666707E-2"/>
                  <c:y val="-3.5524166666666697E-2"/>
                </c:manualLayout>
              </c:layout>
              <c:tx>
                <c:rich>
                  <a:bodyPr/>
                  <a:lstStyle/>
                  <a:p>
                    <a:fld id="{228C7C1E-8B58-4D7E-917A-F47A9F3A83DE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0D4C05B0-F196-4D14-941A-413C9507751C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CFC0-4996-88AE-4AEBC3874970}"/>
                </c:ext>
              </c:extLst>
            </c:dLbl>
            <c:dLbl>
              <c:idx val="9"/>
              <c:layout>
                <c:manualLayout>
                  <c:x val="1.6168402777777373E-3"/>
                  <c:y val="1.4997777777777778E-2"/>
                </c:manualLayout>
              </c:layout>
              <c:tx>
                <c:rich>
                  <a:bodyPr/>
                  <a:lstStyle/>
                  <a:p>
                    <a:fld id="{3C8B69FE-2180-4044-84B7-3E3759B91749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2B245EDB-CB04-46FC-8058-3209B7357AC4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CFC0-4996-88AE-4AEBC38749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Sheet1!$A$2:$A$11</c:f>
              <c:numCache>
                <c:formatCode>0.0%</c:formatCode>
                <c:ptCount val="10"/>
                <c:pt idx="0">
                  <c:v>0.37613311296841201</c:v>
                </c:pt>
                <c:pt idx="1">
                  <c:v>8.8144487494469501E-2</c:v>
                </c:pt>
                <c:pt idx="2">
                  <c:v>2.6152957251342701E-2</c:v>
                </c:pt>
                <c:pt idx="3">
                  <c:v>6.8364499259312497E-2</c:v>
                </c:pt>
                <c:pt idx="4">
                  <c:v>6.0008931667077797E-2</c:v>
                </c:pt>
                <c:pt idx="5">
                  <c:v>0.18414617042680601</c:v>
                </c:pt>
                <c:pt idx="6">
                  <c:v>8.9933784440625903E-3</c:v>
                </c:pt>
                <c:pt idx="7">
                  <c:v>0.11132397460780399</c:v>
                </c:pt>
                <c:pt idx="8">
                  <c:v>4.85599371432784E-2</c:v>
                </c:pt>
                <c:pt idx="9">
                  <c:v>2.81725507374345E-2</c:v>
                </c:pt>
              </c:numCache>
            </c:numRef>
          </c:xVal>
          <c:yVal>
            <c:numRef>
              <c:f>Sheet1!$B$2:$B$11</c:f>
              <c:numCache>
                <c:formatCode>0.00</c:formatCode>
                <c:ptCount val="10"/>
                <c:pt idx="0">
                  <c:v>4.8245598058527186</c:v>
                </c:pt>
                <c:pt idx="1">
                  <c:v>4.9490655990044328</c:v>
                </c:pt>
                <c:pt idx="2">
                  <c:v>1.7275690889224447</c:v>
                </c:pt>
                <c:pt idx="3">
                  <c:v>1.9988082448205438</c:v>
                </c:pt>
                <c:pt idx="4">
                  <c:v>1.2232500000000002</c:v>
                </c:pt>
                <c:pt idx="5">
                  <c:v>2.0632854876200528</c:v>
                </c:pt>
                <c:pt idx="6">
                  <c:v>1.9907045454545453</c:v>
                </c:pt>
                <c:pt idx="7">
                  <c:v>3.3663849426517398</c:v>
                </c:pt>
                <c:pt idx="8">
                  <c:v>3.7797103259051221</c:v>
                </c:pt>
                <c:pt idx="9">
                  <c:v>2.9177436318067373</c:v>
                </c:pt>
              </c:numCache>
            </c:numRef>
          </c:yVal>
          <c:bubbleSize>
            <c:numRef>
              <c:f>Sheet1!$C$2:$C$11</c:f>
              <c:numCache>
                <c:formatCode>0%</c:formatCode>
                <c:ptCount val="10"/>
                <c:pt idx="0">
                  <c:v>0.51213843449442431</c:v>
                </c:pt>
                <c:pt idx="1">
                  <c:v>0.12307365042503567</c:v>
                </c:pt>
                <c:pt idx="2">
                  <c:v>1.2720364055794081E-2</c:v>
                </c:pt>
                <c:pt idx="3">
                  <c:v>3.8490521137836353E-2</c:v>
                </c:pt>
                <c:pt idx="4">
                  <c:v>2.0651043594731341E-2</c:v>
                </c:pt>
                <c:pt idx="5">
                  <c:v>0.10733831132003249</c:v>
                </c:pt>
                <c:pt idx="6" formatCode="0.0%">
                  <c:v>5.0381191627827254E-3</c:v>
                </c:pt>
                <c:pt idx="7">
                  <c:v>0.10564883910726842</c:v>
                </c:pt>
                <c:pt idx="8">
                  <c:v>5.1720993101307129E-2</c:v>
                </c:pt>
                <c:pt idx="9">
                  <c:v>2.3179723600787527E-2</c:v>
                </c:pt>
              </c:numCache>
            </c:numRef>
          </c:bubbleSize>
          <c:bubble3D val="0"/>
          <c:extLst>
            <c:ext xmlns:c15="http://schemas.microsoft.com/office/drawing/2012/chart" uri="{02D57815-91ED-43cb-92C2-25804820EDAC}">
              <c15:datalabelsRange>
                <c15:f>Sheet1!$D$2:$D$11</c15:f>
                <c15:dlblRangeCache>
                  <c:ptCount val="10"/>
                  <c:pt idx="0">
                    <c:v>Linear TV</c:v>
                  </c:pt>
                  <c:pt idx="1">
                    <c:v>BVOD</c:v>
                  </c:pt>
                  <c:pt idx="2">
                    <c:v>Print</c:v>
                  </c:pt>
                  <c:pt idx="3">
                    <c:v>Audio</c:v>
                  </c:pt>
                  <c:pt idx="4">
                    <c:v>OOH</c:v>
                  </c:pt>
                  <c:pt idx="5">
                    <c:v>Generic PPC</c:v>
                  </c:pt>
                  <c:pt idx="6">
                    <c:v>Cinema</c:v>
                  </c:pt>
                  <c:pt idx="7">
                    <c:v>Paid Social</c:v>
                  </c:pt>
                  <c:pt idx="8">
                    <c:v>Online Video</c:v>
                  </c:pt>
                  <c:pt idx="9">
                    <c:v>Online Display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3-CFC0-4996-88AE-4AEBC38749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1096689167"/>
        <c:axId val="466283520"/>
      </c:bubbleChart>
      <c:valAx>
        <c:axId val="1096689167"/>
        <c:scaling>
          <c:orientation val="minMax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0" i="0" u="none" strike="noStrike" kern="1200" spc="0" baseline="0" dirty="0">
                    <a:solidFill>
                      <a:schemeClr val="bg2"/>
                    </a:solidFill>
                  </a:rPr>
                  <a:t>% of Spend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283520"/>
        <c:crossesAt val="1"/>
        <c:crossBetween val="midCat"/>
      </c:valAx>
      <c:valAx>
        <c:axId val="46628352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0" i="0" u="none" strike="noStrike" kern="1200" spc="0" baseline="0" dirty="0">
                    <a:solidFill>
                      <a:schemeClr val="bg2"/>
                    </a:solidFill>
                  </a:rPr>
                  <a:t>Full Profit ROI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66891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en-US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ubbl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solidFill>
              <a:srgbClr val="D5000B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E271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5C3-49A9-AA19-10E11BA0339B}"/>
              </c:ext>
            </c:extLst>
          </c:dPt>
          <c:dPt>
            <c:idx val="2"/>
            <c:invertIfNegative val="0"/>
            <c:bubble3D val="0"/>
            <c:spPr>
              <a:solidFill>
                <a:srgbClr val="392E8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5C3-49A9-AA19-10E11BA0339B}"/>
              </c:ext>
            </c:extLst>
          </c:dPt>
          <c:dPt>
            <c:idx val="3"/>
            <c:invertIfNegative val="0"/>
            <c:bubble3D val="0"/>
            <c:spPr>
              <a:solidFill>
                <a:srgbClr val="BDC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5C3-49A9-AA19-10E11BA0339B}"/>
              </c:ext>
            </c:extLst>
          </c:dPt>
          <c:dPt>
            <c:idx val="4"/>
            <c:invertIfNegative val="0"/>
            <c:bubble3D val="0"/>
            <c:spPr>
              <a:solidFill>
                <a:srgbClr val="B308A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5C3-49A9-AA19-10E11BA0339B}"/>
              </c:ext>
            </c:extLst>
          </c:dPt>
          <c:dPt>
            <c:idx val="5"/>
            <c:invertIfNegative val="0"/>
            <c:bubble3D val="0"/>
            <c:spPr>
              <a:solidFill>
                <a:srgbClr val="4CBDB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5C3-49A9-AA19-10E11BA0339B}"/>
              </c:ext>
            </c:extLst>
          </c:dPt>
          <c:dPt>
            <c:idx val="6"/>
            <c:invertIfNegative val="0"/>
            <c:bubble3D val="0"/>
            <c:spPr>
              <a:solidFill>
                <a:srgbClr val="F8CB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E5C3-49A9-AA19-10E11BA0339B}"/>
              </c:ext>
            </c:extLst>
          </c:dPt>
          <c:dPt>
            <c:idx val="7"/>
            <c:invertIfNegative val="0"/>
            <c:bubble3D val="0"/>
            <c:spPr>
              <a:solidFill>
                <a:srgbClr val="2C6AB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5C3-49A9-AA19-10E11BA0339B}"/>
              </c:ext>
            </c:extLst>
          </c:dPt>
          <c:dPt>
            <c:idx val="8"/>
            <c:invertIfNegative val="0"/>
            <c:bubble3D val="0"/>
            <c:spPr>
              <a:solidFill>
                <a:srgbClr val="776BD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E5C3-49A9-AA19-10E11BA0339B}"/>
              </c:ext>
            </c:extLst>
          </c:dPt>
          <c:dPt>
            <c:idx val="9"/>
            <c:invertIfNegative val="0"/>
            <c:bubble3D val="0"/>
            <c:spPr>
              <a:solidFill>
                <a:srgbClr val="A3CD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E5C3-49A9-AA19-10E11BA0339B}"/>
              </c:ext>
            </c:extLst>
          </c:dPt>
          <c:dLbls>
            <c:dLbl>
              <c:idx val="0"/>
              <c:layout>
                <c:manualLayout>
                  <c:x val="-1.0788311247027001E-2"/>
                  <c:y val="-0.16454368139025621"/>
                </c:manualLayout>
              </c:layout>
              <c:tx>
                <c:rich>
                  <a:bodyPr/>
                  <a:lstStyle/>
                  <a:p>
                    <a:fld id="{346F9D56-A8FE-4FDC-9CF6-4FF2FC3FF8B2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BD2A5EAD-109A-47C0-AE16-CB9F7D1D8ED6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E5C3-49A9-AA19-10E11BA0339B}"/>
                </c:ext>
              </c:extLst>
            </c:dLbl>
            <c:dLbl>
              <c:idx val="1"/>
              <c:layout>
                <c:manualLayout>
                  <c:x val="-6.1794097222222219E-2"/>
                  <c:y val="-6.1745555555555554E-2"/>
                </c:manualLayout>
              </c:layout>
              <c:tx>
                <c:rich>
                  <a:bodyPr/>
                  <a:lstStyle/>
                  <a:p>
                    <a:fld id="{445229F2-254B-4535-A21B-E1D3CA3C24AD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8E1D0D03-0712-4EBB-92E5-F02192ADA131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E5C3-49A9-AA19-10E11BA0339B}"/>
                </c:ext>
              </c:extLst>
            </c:dLbl>
            <c:dLbl>
              <c:idx val="2"/>
              <c:layout>
                <c:manualLayout>
                  <c:x val="-1.5286979166666707E-2"/>
                  <c:y val="-0.19927972222222223"/>
                </c:manualLayout>
              </c:layout>
              <c:tx>
                <c:rich>
                  <a:bodyPr/>
                  <a:lstStyle/>
                  <a:p>
                    <a:fld id="{5415758A-95EA-4399-90D9-DCEC4BAC5153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83B14FEB-237F-4F06-B6E8-1DDD9362E8D6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E5C3-49A9-AA19-10E11BA0339B}"/>
                </c:ext>
              </c:extLst>
            </c:dLbl>
            <c:dLbl>
              <c:idx val="3"/>
              <c:layout>
                <c:manualLayout>
                  <c:x val="-2.1460590277777778E-2"/>
                  <c:y val="-0.18849916666666672"/>
                </c:manualLayout>
              </c:layout>
              <c:tx>
                <c:rich>
                  <a:bodyPr/>
                  <a:lstStyle/>
                  <a:p>
                    <a:fld id="{46BCC8DA-4F41-4E48-91FE-10F6066332D1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C4892268-D1C0-40A9-8BED-66DE7DBC52EC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E5C3-49A9-AA19-10E11BA0339B}"/>
                </c:ext>
              </c:extLst>
            </c:dLbl>
            <c:dLbl>
              <c:idx val="4"/>
              <c:layout>
                <c:manualLayout>
                  <c:x val="-1.3964062500000001E-2"/>
                  <c:y val="-0.16129250000000012"/>
                </c:manualLayout>
              </c:layout>
              <c:tx>
                <c:rich>
                  <a:bodyPr/>
                  <a:lstStyle/>
                  <a:p>
                    <a:fld id="{86BF7B7B-CA44-4FAD-B474-04F3A8D736B6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92DD574C-966C-4DDE-B097-C9DD67007C8B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E5C3-49A9-AA19-10E11BA0339B}"/>
                </c:ext>
              </c:extLst>
            </c:dLbl>
            <c:dLbl>
              <c:idx val="5"/>
              <c:layout>
                <c:manualLayout>
                  <c:x val="-1.6609895833333332E-2"/>
                  <c:y val="-0.1385686111111111"/>
                </c:manualLayout>
              </c:layout>
              <c:tx>
                <c:rich>
                  <a:bodyPr/>
                  <a:lstStyle/>
                  <a:p>
                    <a:fld id="{502AAA5D-5384-462A-9B1C-679A7326F283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C20B4A71-BEDB-431F-A649-8F560AFE8C7B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E5C3-49A9-AA19-10E11BA0339B}"/>
                </c:ext>
              </c:extLst>
            </c:dLbl>
            <c:dLbl>
              <c:idx val="6"/>
              <c:layout>
                <c:manualLayout>
                  <c:x val="-8.5255208333333138E-3"/>
                  <c:y val="9.329861111111111E-2"/>
                </c:manualLayout>
              </c:layout>
              <c:tx>
                <c:rich>
                  <a:bodyPr/>
                  <a:lstStyle/>
                  <a:p>
                    <a:fld id="{4E8A0174-6EAA-4DB0-A821-2A9C0FD4B0E5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2E3618CB-E9B7-46B6-8F9C-CC26F2F2937F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E5C3-49A9-AA19-10E11BA0339B}"/>
                </c:ext>
              </c:extLst>
            </c:dLbl>
            <c:dLbl>
              <c:idx val="7"/>
              <c:layout>
                <c:manualLayout>
                  <c:x val="1.6168402777777373E-3"/>
                  <c:y val="-7.3245833333333468E-2"/>
                </c:manualLayout>
              </c:layout>
              <c:tx>
                <c:rich>
                  <a:bodyPr/>
                  <a:lstStyle/>
                  <a:p>
                    <a:fld id="{0C056C0C-EBA6-40A4-A7B1-419C3FC9D545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2343C9E9-DA14-456C-8F6C-8A78E48EECC9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E5C3-49A9-AA19-10E11BA0339B}"/>
                </c:ext>
              </c:extLst>
            </c:dLbl>
            <c:dLbl>
              <c:idx val="8"/>
              <c:layout>
                <c:manualLayout>
                  <c:x val="2.1754687500000001E-2"/>
                  <c:y val="-0.12524555555555555"/>
                </c:manualLayout>
              </c:layout>
              <c:tx>
                <c:rich>
                  <a:bodyPr/>
                  <a:lstStyle/>
                  <a:p>
                    <a:fld id="{7272E6FF-7980-4A77-B263-64A29FBC9E44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F0AFAD10-DAAE-4369-B561-EECCED2B1C5F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E5C3-49A9-AA19-10E11BA0339B}"/>
                </c:ext>
              </c:extLst>
            </c:dLbl>
            <c:dLbl>
              <c:idx val="9"/>
              <c:layout>
                <c:manualLayout>
                  <c:x val="1.1759201388888888E-2"/>
                  <c:y val="-5.869138888888889E-2"/>
                </c:manualLayout>
              </c:layout>
              <c:tx>
                <c:rich>
                  <a:bodyPr/>
                  <a:lstStyle/>
                  <a:p>
                    <a:fld id="{62F837A1-D267-4B73-BA4B-F55E118E1ADA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A67CEAC9-C53E-4358-AEFF-8321E0FF6784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E5C3-49A9-AA19-10E11BA033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Sheet1!$A$2:$A$11</c:f>
              <c:numCache>
                <c:formatCode>0.0%</c:formatCode>
                <c:ptCount val="10"/>
                <c:pt idx="0">
                  <c:v>0.45299861333292302</c:v>
                </c:pt>
                <c:pt idx="1">
                  <c:v>0.11861513531678899</c:v>
                </c:pt>
                <c:pt idx="2">
                  <c:v>1.7094158340397399E-2</c:v>
                </c:pt>
                <c:pt idx="3">
                  <c:v>3.4922816666945598E-2</c:v>
                </c:pt>
                <c:pt idx="4">
                  <c:v>4.0407359718638597E-2</c:v>
                </c:pt>
                <c:pt idx="5">
                  <c:v>5.0836658582836099E-2</c:v>
                </c:pt>
                <c:pt idx="6">
                  <c:v>8.0417189728824306E-3</c:v>
                </c:pt>
                <c:pt idx="7">
                  <c:v>6.4361259560830705E-2</c:v>
                </c:pt>
                <c:pt idx="8">
                  <c:v>4.3145251159870703E-2</c:v>
                </c:pt>
                <c:pt idx="9">
                  <c:v>0.16957702834788599</c:v>
                </c:pt>
              </c:numCache>
            </c:numRef>
          </c:xVal>
          <c:yVal>
            <c:numRef>
              <c:f>Sheet1!$B$2:$B$11</c:f>
              <c:numCache>
                <c:formatCode>0.00</c:formatCode>
                <c:ptCount val="10"/>
                <c:pt idx="0">
                  <c:v>1.6861658435872799</c:v>
                </c:pt>
                <c:pt idx="1">
                  <c:v>0.49115094157697903</c:v>
                </c:pt>
                <c:pt idx="2">
                  <c:v>2.4703083830222901</c:v>
                </c:pt>
                <c:pt idx="3">
                  <c:v>2.0838038874717499</c:v>
                </c:pt>
                <c:pt idx="4">
                  <c:v>1.7271281863569099</c:v>
                </c:pt>
                <c:pt idx="5">
                  <c:v>1.4</c:v>
                </c:pt>
                <c:pt idx="6">
                  <c:v>1.3202144474426201</c:v>
                </c:pt>
                <c:pt idx="7">
                  <c:v>1.0159532520271699</c:v>
                </c:pt>
                <c:pt idx="8">
                  <c:v>0.88753994204069897</c:v>
                </c:pt>
                <c:pt idx="9">
                  <c:v>0.61255090589064098</c:v>
                </c:pt>
              </c:numCache>
            </c:numRef>
          </c:yVal>
          <c:bubbleSize>
            <c:numRef>
              <c:f>Sheet1!$C$2:$C$11</c:f>
              <c:numCache>
                <c:formatCode>0%</c:formatCode>
                <c:ptCount val="10"/>
                <c:pt idx="0">
                  <c:v>0.58977587384420804</c:v>
                </c:pt>
                <c:pt idx="1">
                  <c:v>4.4783231242651898E-2</c:v>
                </c:pt>
                <c:pt idx="2">
                  <c:v>3.25513954958686E-2</c:v>
                </c:pt>
                <c:pt idx="3">
                  <c:v>5.6092206947330601E-2</c:v>
                </c:pt>
                <c:pt idx="4">
                  <c:v>5.38662601129688E-2</c:v>
                </c:pt>
                <c:pt idx="5">
                  <c:v>5.4747469263990503E-2</c:v>
                </c:pt>
                <c:pt idx="6" formatCode="0.0%">
                  <c:v>8.1863455080696396E-3</c:v>
                </c:pt>
                <c:pt idx="7">
                  <c:v>5.0295118005209402E-2</c:v>
                </c:pt>
                <c:pt idx="8">
                  <c:v>2.9445118393349401E-2</c:v>
                </c:pt>
                <c:pt idx="9">
                  <c:v>8.0256981186352702E-2</c:v>
                </c:pt>
              </c:numCache>
            </c:numRef>
          </c:bubbleSize>
          <c:bubble3D val="0"/>
          <c:extLst>
            <c:ext xmlns:c15="http://schemas.microsoft.com/office/drawing/2012/chart" uri="{02D57815-91ED-43cb-92C2-25804820EDAC}">
              <c15:datalabelsRange>
                <c15:f>Sheet1!$D$2:$D$11</c15:f>
                <c15:dlblRangeCache>
                  <c:ptCount val="10"/>
                  <c:pt idx="0">
                    <c:v>Linear TV</c:v>
                  </c:pt>
                  <c:pt idx="1">
                    <c:v>BVOD</c:v>
                  </c:pt>
                  <c:pt idx="2">
                    <c:v>Print</c:v>
                  </c:pt>
                  <c:pt idx="3">
                    <c:v>Audio</c:v>
                  </c:pt>
                  <c:pt idx="4">
                    <c:v>OOH</c:v>
                  </c:pt>
                  <c:pt idx="5">
                    <c:v>Generic PPC</c:v>
                  </c:pt>
                  <c:pt idx="6">
                    <c:v>Cinema</c:v>
                  </c:pt>
                  <c:pt idx="7">
                    <c:v>Paid Social</c:v>
                  </c:pt>
                  <c:pt idx="8">
                    <c:v>Online Video</c:v>
                  </c:pt>
                  <c:pt idx="9">
                    <c:v>Online Display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0-E5C3-49A9-AA19-10E11BA033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1096689167"/>
        <c:axId val="466283520"/>
      </c:bubbleChart>
      <c:valAx>
        <c:axId val="1096689167"/>
        <c:scaling>
          <c:orientation val="minMax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0" i="0" u="none" strike="noStrike" kern="1200" spc="0" baseline="0" dirty="0">
                    <a:solidFill>
                      <a:schemeClr val="bg2"/>
                    </a:solidFill>
                  </a:rPr>
                  <a:t>% of Spend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283520"/>
        <c:crossesAt val="1"/>
        <c:crossBetween val="midCat"/>
      </c:valAx>
      <c:valAx>
        <c:axId val="466283520"/>
        <c:scaling>
          <c:orientation val="minMax"/>
          <c:max val="12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0" i="0" u="none" strike="noStrike" kern="1200" spc="0" baseline="0" dirty="0">
                    <a:solidFill>
                      <a:schemeClr val="bg2"/>
                    </a:solidFill>
                  </a:rPr>
                  <a:t>Short-term Profit ROI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66891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en-US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ubbl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solidFill>
              <a:srgbClr val="D5000B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E271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FC0-4996-88AE-4AEBC3874970}"/>
              </c:ext>
            </c:extLst>
          </c:dPt>
          <c:dPt>
            <c:idx val="2"/>
            <c:invertIfNegative val="0"/>
            <c:bubble3D val="0"/>
            <c:spPr>
              <a:solidFill>
                <a:srgbClr val="392E8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FC0-4996-88AE-4AEBC3874970}"/>
              </c:ext>
            </c:extLst>
          </c:dPt>
          <c:dPt>
            <c:idx val="3"/>
            <c:invertIfNegative val="0"/>
            <c:bubble3D val="0"/>
            <c:spPr>
              <a:solidFill>
                <a:srgbClr val="BDC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FC0-4996-88AE-4AEBC3874970}"/>
              </c:ext>
            </c:extLst>
          </c:dPt>
          <c:dPt>
            <c:idx val="4"/>
            <c:invertIfNegative val="0"/>
            <c:bubble3D val="0"/>
            <c:spPr>
              <a:solidFill>
                <a:srgbClr val="B308A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FC0-4996-88AE-4AEBC3874970}"/>
              </c:ext>
            </c:extLst>
          </c:dPt>
          <c:dPt>
            <c:idx val="5"/>
            <c:invertIfNegative val="0"/>
            <c:bubble3D val="0"/>
            <c:spPr>
              <a:solidFill>
                <a:srgbClr val="4CBDB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FC0-4996-88AE-4AEBC3874970}"/>
              </c:ext>
            </c:extLst>
          </c:dPt>
          <c:dPt>
            <c:idx val="6"/>
            <c:invertIfNegative val="0"/>
            <c:bubble3D val="0"/>
            <c:spPr>
              <a:solidFill>
                <a:srgbClr val="F8CB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FC0-4996-88AE-4AEBC3874970}"/>
              </c:ext>
            </c:extLst>
          </c:dPt>
          <c:dPt>
            <c:idx val="7"/>
            <c:invertIfNegative val="0"/>
            <c:bubble3D val="0"/>
            <c:spPr>
              <a:solidFill>
                <a:srgbClr val="2C6AB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CFC0-4996-88AE-4AEBC3874970}"/>
              </c:ext>
            </c:extLst>
          </c:dPt>
          <c:dPt>
            <c:idx val="8"/>
            <c:invertIfNegative val="0"/>
            <c:bubble3D val="0"/>
            <c:spPr>
              <a:solidFill>
                <a:srgbClr val="776BD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CFC0-4996-88AE-4AEBC3874970}"/>
              </c:ext>
            </c:extLst>
          </c:dPt>
          <c:dPt>
            <c:idx val="9"/>
            <c:invertIfNegative val="0"/>
            <c:bubble3D val="0"/>
            <c:spPr>
              <a:solidFill>
                <a:srgbClr val="A3CD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CFC0-4996-88AE-4AEBC3874970}"/>
              </c:ext>
            </c:extLst>
          </c:dPt>
          <c:dLbls>
            <c:dLbl>
              <c:idx val="0"/>
              <c:layout>
                <c:manualLayout>
                  <c:x val="-1.9843750000000163E-2"/>
                  <c:y val="0.15033416666666666"/>
                </c:manualLayout>
              </c:layout>
              <c:tx>
                <c:rich>
                  <a:bodyPr/>
                  <a:lstStyle/>
                  <a:p>
                    <a:fld id="{D50B45C7-A96F-4A77-9115-7B4D801E359C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E12848F1-75D4-4B14-BA03-1E6E0B3BAE11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2-CFC0-4996-88AE-4AEBC3874970}"/>
                </c:ext>
              </c:extLst>
            </c:dLbl>
            <c:dLbl>
              <c:idx val="1"/>
              <c:layout>
                <c:manualLayout>
                  <c:x val="1.572795138888889E-2"/>
                  <c:y val="-4.0904722222222224E-2"/>
                </c:manualLayout>
              </c:layout>
              <c:tx>
                <c:rich>
                  <a:bodyPr/>
                  <a:lstStyle/>
                  <a:p>
                    <a:fld id="{39F34A75-F406-479A-A619-C95C39D3D300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722B9563-46EE-476D-8ABA-08438D9BE0D6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CFC0-4996-88AE-4AEBC3874970}"/>
                </c:ext>
              </c:extLst>
            </c:dLbl>
            <c:dLbl>
              <c:idx val="2"/>
              <c:layout>
                <c:manualLayout>
                  <c:x val="2.3519097222222426E-3"/>
                  <c:y val="-2.58275E-2"/>
                </c:manualLayout>
              </c:layout>
              <c:tx>
                <c:rich>
                  <a:bodyPr/>
                  <a:lstStyle/>
                  <a:p>
                    <a:fld id="{BB6E2705-0154-4EAA-AEC8-1B1B03E41551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15AB9C65-0025-4024-99C7-BF70D2A13806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CFC0-4996-88AE-4AEBC3874970}"/>
                </c:ext>
              </c:extLst>
            </c:dLbl>
            <c:dLbl>
              <c:idx val="3"/>
              <c:layout>
                <c:manualLayout>
                  <c:x val="-1.6168402777778181E-3"/>
                  <c:y val="-6.0514166666666667E-2"/>
                </c:manualLayout>
              </c:layout>
              <c:tx>
                <c:rich>
                  <a:bodyPr/>
                  <a:lstStyle/>
                  <a:p>
                    <a:fld id="{E8B951C8-280F-4E8F-B5C1-FA0A23945AE6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B6C41FD0-71E6-4264-AC67-6E98577A2905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CFC0-4996-88AE-4AEBC3874970}"/>
                </c:ext>
              </c:extLst>
            </c:dLbl>
            <c:dLbl>
              <c:idx val="4"/>
              <c:layout>
                <c:manualLayout>
                  <c:x val="1.7638888888888888E-3"/>
                  <c:y val="4.4636111111111109E-3"/>
                </c:manualLayout>
              </c:layout>
              <c:tx>
                <c:rich>
                  <a:bodyPr/>
                  <a:lstStyle/>
                  <a:p>
                    <a:fld id="{D82CBD51-4C84-4AFD-A4F4-CF4118706BED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704284F8-83EA-45B9-A988-6EEF3ADEFBDE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CFC0-4996-88AE-4AEBC3874970}"/>
                </c:ext>
              </c:extLst>
            </c:dLbl>
            <c:dLbl>
              <c:idx val="5"/>
              <c:layout>
                <c:manualLayout>
                  <c:x val="1.0289930555555556E-3"/>
                  <c:y val="-5.3901944444444447E-2"/>
                </c:manualLayout>
              </c:layout>
              <c:tx>
                <c:rich>
                  <a:bodyPr/>
                  <a:lstStyle/>
                  <a:p>
                    <a:fld id="{3C66AB31-3439-4911-A720-2764E3E2822E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46B7CB0C-A79C-4828-A4FA-2B355F307747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CFC0-4996-88AE-4AEBC3874970}"/>
                </c:ext>
              </c:extLst>
            </c:dLbl>
            <c:dLbl>
              <c:idx val="6"/>
              <c:layout>
                <c:manualLayout>
                  <c:x val="3.6748263888888686E-3"/>
                  <c:y val="-3.444027777777784E-2"/>
                </c:manualLayout>
              </c:layout>
              <c:tx>
                <c:rich>
                  <a:bodyPr/>
                  <a:lstStyle/>
                  <a:p>
                    <a:fld id="{7B291479-93B1-4F6A-8227-DA8857CEED93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E8D803FD-7DF7-479A-B521-D0064A1D4F1F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CFC0-4996-88AE-4AEBC3874970}"/>
                </c:ext>
              </c:extLst>
            </c:dLbl>
            <c:dLbl>
              <c:idx val="7"/>
              <c:layout>
                <c:manualLayout>
                  <c:x val="-7.4965277777777782E-3"/>
                  <c:y val="-1.2781111111111111E-2"/>
                </c:manualLayout>
              </c:layout>
              <c:tx>
                <c:rich>
                  <a:bodyPr/>
                  <a:lstStyle/>
                  <a:p>
                    <a:fld id="{C4AD5E30-9E46-4C10-8498-4C0CC1CD05D8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7E1B462D-D856-4E34-A330-258967EF8B31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CFC0-4996-88AE-4AEBC3874970}"/>
                </c:ext>
              </c:extLst>
            </c:dLbl>
            <c:dLbl>
              <c:idx val="8"/>
              <c:layout>
                <c:manualLayout>
                  <c:x val="-9.0693229166666667E-2"/>
                  <c:y val="0.11264250000000001"/>
                </c:manualLayout>
              </c:layout>
              <c:tx>
                <c:rich>
                  <a:bodyPr/>
                  <a:lstStyle/>
                  <a:p>
                    <a:fld id="{545CA452-B7BB-40D9-AD73-34D3FB094838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FA91C5C8-E4EC-4949-BE10-D662455214A7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CFC0-4996-88AE-4AEBC3874970}"/>
                </c:ext>
              </c:extLst>
            </c:dLbl>
            <c:dLbl>
              <c:idx val="9"/>
              <c:layout>
                <c:manualLayout>
                  <c:x val="-2.7928819444445253E-3"/>
                  <c:y val="-2.641111111111111E-3"/>
                </c:manualLayout>
              </c:layout>
              <c:tx>
                <c:rich>
                  <a:bodyPr/>
                  <a:lstStyle/>
                  <a:p>
                    <a:fld id="{3F03255E-F9AF-40D2-9848-C32055DFFFD4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BE96AD4A-8B4A-4F80-9EDD-3A11AADCE409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CFC0-4996-88AE-4AEBC38749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Sheet1!$A$2:$A$11</c:f>
              <c:numCache>
                <c:formatCode>0.0%</c:formatCode>
                <c:ptCount val="10"/>
                <c:pt idx="0">
                  <c:v>0.45299861333292302</c:v>
                </c:pt>
                <c:pt idx="1">
                  <c:v>0.11861513531678899</c:v>
                </c:pt>
                <c:pt idx="2">
                  <c:v>1.7094158340397399E-2</c:v>
                </c:pt>
                <c:pt idx="3">
                  <c:v>3.4922816666945598E-2</c:v>
                </c:pt>
                <c:pt idx="4">
                  <c:v>4.0407359718638597E-2</c:v>
                </c:pt>
                <c:pt idx="5">
                  <c:v>5.0836658582836099E-2</c:v>
                </c:pt>
                <c:pt idx="6">
                  <c:v>8.0417189728824306E-3</c:v>
                </c:pt>
                <c:pt idx="7">
                  <c:v>6.4361259560830705E-2</c:v>
                </c:pt>
                <c:pt idx="8">
                  <c:v>4.3145251159870703E-2</c:v>
                </c:pt>
                <c:pt idx="9">
                  <c:v>0.16957702834788599</c:v>
                </c:pt>
              </c:numCache>
            </c:numRef>
          </c:xVal>
          <c:yVal>
            <c:numRef>
              <c:f>Sheet1!$B$2:$B$11</c:f>
              <c:numCache>
                <c:formatCode>0.00</c:formatCode>
                <c:ptCount val="10"/>
                <c:pt idx="0">
                  <c:v>8.972395029335841</c:v>
                </c:pt>
                <c:pt idx="1">
                  <c:v>2.0460455224384986</c:v>
                </c:pt>
                <c:pt idx="2">
                  <c:v>9.3260878663772431</c:v>
                </c:pt>
                <c:pt idx="3">
                  <c:v>6.8496528148366842</c:v>
                </c:pt>
                <c:pt idx="4">
                  <c:v>6.5484850243988761</c:v>
                </c:pt>
                <c:pt idx="5">
                  <c:v>3.5083999999999995</c:v>
                </c:pt>
                <c:pt idx="6">
                  <c:v>4.6189502736208397</c:v>
                </c:pt>
                <c:pt idx="7">
                  <c:v>3.2734013780315414</c:v>
                </c:pt>
                <c:pt idx="8">
                  <c:v>3.1773929925057023</c:v>
                </c:pt>
                <c:pt idx="9">
                  <c:v>1.5549883178263872</c:v>
                </c:pt>
              </c:numCache>
            </c:numRef>
          </c:yVal>
          <c:bubbleSize>
            <c:numRef>
              <c:f>Sheet1!$C$2:$C$11</c:f>
              <c:numCache>
                <c:formatCode>0%</c:formatCode>
                <c:ptCount val="10"/>
                <c:pt idx="0">
                  <c:v>0.70154655112179543</c:v>
                </c:pt>
                <c:pt idx="1">
                  <c:v>4.1703944104387762E-2</c:v>
                </c:pt>
                <c:pt idx="2">
                  <c:v>2.747130781273583E-2</c:v>
                </c:pt>
                <c:pt idx="3">
                  <c:v>4.121692952040934E-2</c:v>
                </c:pt>
                <c:pt idx="4">
                  <c:v>4.5655645084083242E-2</c:v>
                </c:pt>
                <c:pt idx="5">
                  <c:v>3.0669486723003972E-2</c:v>
                </c:pt>
                <c:pt idx="6" formatCode="0.0%">
                  <c:v>6.4025100478726556E-3</c:v>
                </c:pt>
                <c:pt idx="7">
                  <c:v>3.6225364182307485E-2</c:v>
                </c:pt>
                <c:pt idx="8">
                  <c:v>2.3564472601269652E-2</c:v>
                </c:pt>
                <c:pt idx="9">
                  <c:v>4.5543788802134597E-2</c:v>
                </c:pt>
              </c:numCache>
            </c:numRef>
          </c:bubbleSize>
          <c:bubble3D val="0"/>
          <c:extLst>
            <c:ext xmlns:c15="http://schemas.microsoft.com/office/drawing/2012/chart" uri="{02D57815-91ED-43cb-92C2-25804820EDAC}">
              <c15:datalabelsRange>
                <c15:f>Sheet1!$D$2:$D$11</c15:f>
                <c15:dlblRangeCache>
                  <c:ptCount val="10"/>
                  <c:pt idx="0">
                    <c:v>Linear TV</c:v>
                  </c:pt>
                  <c:pt idx="1">
                    <c:v>BVOD</c:v>
                  </c:pt>
                  <c:pt idx="2">
                    <c:v>Print</c:v>
                  </c:pt>
                  <c:pt idx="3">
                    <c:v>Audio</c:v>
                  </c:pt>
                  <c:pt idx="4">
                    <c:v>OOH</c:v>
                  </c:pt>
                  <c:pt idx="5">
                    <c:v>Generic PPC</c:v>
                  </c:pt>
                  <c:pt idx="6">
                    <c:v>Cinema</c:v>
                  </c:pt>
                  <c:pt idx="7">
                    <c:v>Paid Social</c:v>
                  </c:pt>
                  <c:pt idx="8">
                    <c:v>Online Video</c:v>
                  </c:pt>
                  <c:pt idx="9">
                    <c:v>Online Display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3-CFC0-4996-88AE-4AEBC38749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1096689167"/>
        <c:axId val="466283520"/>
      </c:bubbleChart>
      <c:valAx>
        <c:axId val="1096689167"/>
        <c:scaling>
          <c:orientation val="minMax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0" i="0" u="none" strike="noStrike" kern="1200" spc="0" baseline="0" dirty="0">
                    <a:solidFill>
                      <a:schemeClr val="bg2"/>
                    </a:solidFill>
                  </a:rPr>
                  <a:t>% of Spend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283520"/>
        <c:crossesAt val="1"/>
        <c:crossBetween val="midCat"/>
      </c:valAx>
      <c:valAx>
        <c:axId val="46628352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0" i="0" u="none" strike="noStrike" kern="1200" spc="0" baseline="0" dirty="0">
                    <a:solidFill>
                      <a:schemeClr val="bg2"/>
                    </a:solidFill>
                  </a:rPr>
                  <a:t>Full Profit ROI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66891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en-US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ubbl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solidFill>
              <a:srgbClr val="D5000B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E271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5C3-49A9-AA19-10E11BA0339B}"/>
              </c:ext>
            </c:extLst>
          </c:dPt>
          <c:dPt>
            <c:idx val="2"/>
            <c:invertIfNegative val="0"/>
            <c:bubble3D val="0"/>
            <c:spPr>
              <a:solidFill>
                <a:srgbClr val="BDC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5C3-49A9-AA19-10E11BA0339B}"/>
              </c:ext>
            </c:extLst>
          </c:dPt>
          <c:dPt>
            <c:idx val="3"/>
            <c:invertIfNegative val="0"/>
            <c:bubble3D val="0"/>
            <c:spPr>
              <a:solidFill>
                <a:srgbClr val="B308A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5C3-49A9-AA19-10E11BA0339B}"/>
              </c:ext>
            </c:extLst>
          </c:dPt>
          <c:dPt>
            <c:idx val="4"/>
            <c:invertIfNegative val="0"/>
            <c:bubble3D val="0"/>
            <c:spPr>
              <a:solidFill>
                <a:srgbClr val="2C6AB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5C3-49A9-AA19-10E11BA0339B}"/>
              </c:ext>
            </c:extLst>
          </c:dPt>
          <c:dPt>
            <c:idx val="5"/>
            <c:invertIfNegative val="0"/>
            <c:bubble3D val="0"/>
            <c:spPr>
              <a:solidFill>
                <a:srgbClr val="776BD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5C3-49A9-AA19-10E11BA0339B}"/>
              </c:ext>
            </c:extLst>
          </c:dPt>
          <c:dPt>
            <c:idx val="6"/>
            <c:invertIfNegative val="0"/>
            <c:bubble3D val="0"/>
            <c:spPr>
              <a:solidFill>
                <a:srgbClr val="A3CD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E5C3-49A9-AA19-10E11BA0339B}"/>
              </c:ext>
            </c:extLst>
          </c:dPt>
          <c:dLbls>
            <c:dLbl>
              <c:idx val="0"/>
              <c:layout>
                <c:manualLayout>
                  <c:x val="-0.14308003472222214"/>
                  <c:y val="-0.22098805555555562"/>
                </c:manualLayout>
              </c:layout>
              <c:tx>
                <c:rich>
                  <a:bodyPr/>
                  <a:lstStyle/>
                  <a:p>
                    <a:fld id="{36D375EA-8421-4F5A-9165-55C42D9AF2CE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0996599B-49C5-4BCF-A1B8-88913DED0144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E5C3-49A9-AA19-10E11BA0339B}"/>
                </c:ext>
              </c:extLst>
            </c:dLbl>
            <c:dLbl>
              <c:idx val="1"/>
              <c:layout>
                <c:manualLayout>
                  <c:x val="9.4751041666666591E-2"/>
                  <c:y val="-5.3011111111111115E-3"/>
                </c:manualLayout>
              </c:layout>
              <c:tx>
                <c:rich>
                  <a:bodyPr/>
                  <a:lstStyle/>
                  <a:p>
                    <a:fld id="{0582BF3F-212B-43F1-9309-6C7074E17111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1382EB16-8D86-4632-8AC5-BE84843FF935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E5C3-49A9-AA19-10E11BA0339B}"/>
                </c:ext>
              </c:extLst>
            </c:dLbl>
            <c:dLbl>
              <c:idx val="2"/>
              <c:layout>
                <c:manualLayout>
                  <c:x val="-5.2328645833333354E-2"/>
                  <c:y val="-0.18497138888888889"/>
                </c:manualLayout>
              </c:layout>
              <c:tx>
                <c:rich>
                  <a:bodyPr/>
                  <a:lstStyle/>
                  <a:p>
                    <a:fld id="{C69D17F3-DB3E-4F0F-B442-37B94B0E91B9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25D2EB46-1AE2-4521-AFD9-EA5F4CE6863B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E5C3-49A9-AA19-10E11BA0339B}"/>
                </c:ext>
              </c:extLst>
            </c:dLbl>
            <c:dLbl>
              <c:idx val="3"/>
              <c:layout>
                <c:manualLayout>
                  <c:x val="2.5723437500000002E-2"/>
                  <c:y val="4.3318611111110981E-2"/>
                </c:manualLayout>
              </c:layout>
              <c:tx>
                <c:rich>
                  <a:bodyPr/>
                  <a:lstStyle/>
                  <a:p>
                    <a:fld id="{50BD2674-2423-47CD-8D66-D1FDCFFE7298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D28FE36F-CBA8-40ED-B1E8-7A6CB399C815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E5C3-49A9-AA19-10E11BA0339B}"/>
                </c:ext>
              </c:extLst>
            </c:dLbl>
            <c:dLbl>
              <c:idx val="4"/>
              <c:layout>
                <c:manualLayout>
                  <c:x val="3.8217013888888888E-3"/>
                  <c:y val="-8.7356944444444445E-2"/>
                </c:manualLayout>
              </c:layout>
              <c:tx>
                <c:rich>
                  <a:bodyPr/>
                  <a:lstStyle/>
                  <a:p>
                    <a:fld id="{7D52EBC1-D0BC-412C-9987-B79B299DF8DC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28981507-357E-48D2-93C9-3E5091C7B005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E5C3-49A9-AA19-10E11BA0339B}"/>
                </c:ext>
              </c:extLst>
            </c:dLbl>
            <c:dLbl>
              <c:idx val="5"/>
              <c:layout>
                <c:manualLayout>
                  <c:x val="-4.7036458333333331E-3"/>
                  <c:y val="-0.21696777777777784"/>
                </c:manualLayout>
              </c:layout>
              <c:tx>
                <c:rich>
                  <a:bodyPr/>
                  <a:lstStyle/>
                  <a:p>
                    <a:fld id="{3A739F54-5AF3-4C6F-9856-B35F0C474498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4DD4805B-13FF-4F3C-8ECC-A20B27BF6828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E5C3-49A9-AA19-10E11BA0339B}"/>
                </c:ext>
              </c:extLst>
            </c:dLbl>
            <c:dLbl>
              <c:idx val="6"/>
              <c:layout>
                <c:manualLayout>
                  <c:x val="0.10877309027777778"/>
                  <c:y val="2.5975277777777649E-2"/>
                </c:manualLayout>
              </c:layout>
              <c:tx>
                <c:rich>
                  <a:bodyPr/>
                  <a:lstStyle/>
                  <a:p>
                    <a:fld id="{338104D5-058B-45F8-99FA-85CF787AA547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68730F99-BA1D-4C0E-89A0-58B133E6CCFB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E5C3-49A9-AA19-10E11BA033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Sheet1!$A$2:$A$8</c:f>
              <c:numCache>
                <c:formatCode>0.0%</c:formatCode>
                <c:ptCount val="7"/>
                <c:pt idx="0">
                  <c:v>0.55591065153739405</c:v>
                </c:pt>
                <c:pt idx="1">
                  <c:v>0.108923218528442</c:v>
                </c:pt>
                <c:pt idx="2">
                  <c:v>2.5121992271502799E-2</c:v>
                </c:pt>
                <c:pt idx="3">
                  <c:v>7.5094814935494594E-2</c:v>
                </c:pt>
                <c:pt idx="4">
                  <c:v>0.120283050030158</c:v>
                </c:pt>
                <c:pt idx="5">
                  <c:v>8.3333551148484897E-2</c:v>
                </c:pt>
                <c:pt idx="6">
                  <c:v>2.8893775355332201E-2</c:v>
                </c:pt>
              </c:numCache>
            </c:numRef>
          </c:xVal>
          <c:yVal>
            <c:numRef>
              <c:f>Sheet1!$B$2:$B$8</c:f>
              <c:numCache>
                <c:formatCode>0.00</c:formatCode>
                <c:ptCount val="7"/>
                <c:pt idx="0">
                  <c:v>0.49985832564689398</c:v>
                </c:pt>
                <c:pt idx="1">
                  <c:v>0.38965629670659402</c:v>
                </c:pt>
                <c:pt idx="2">
                  <c:v>0.525727169117577</c:v>
                </c:pt>
                <c:pt idx="3">
                  <c:v>0.34331643252695299</c:v>
                </c:pt>
                <c:pt idx="4">
                  <c:v>0.52085951547104703</c:v>
                </c:pt>
                <c:pt idx="5">
                  <c:v>0.58507677304587002</c:v>
                </c:pt>
                <c:pt idx="6">
                  <c:v>0.129299751271652</c:v>
                </c:pt>
              </c:numCache>
            </c:numRef>
          </c:yVal>
          <c:bubbleSize>
            <c:numRef>
              <c:f>Sheet1!$C$2:$C$8</c:f>
              <c:numCache>
                <c:formatCode>0%</c:formatCode>
                <c:ptCount val="7"/>
                <c:pt idx="0">
                  <c:v>0.584374051149678</c:v>
                </c:pt>
                <c:pt idx="1">
                  <c:v>8.8746440012644603E-2</c:v>
                </c:pt>
                <c:pt idx="2">
                  <c:v>2.7616149575211899E-2</c:v>
                </c:pt>
                <c:pt idx="3">
                  <c:v>5.3933727109075798E-2</c:v>
                </c:pt>
                <c:pt idx="4">
                  <c:v>0.13193625437873799</c:v>
                </c:pt>
                <c:pt idx="5">
                  <c:v>0.10286821240388801</c:v>
                </c:pt>
                <c:pt idx="6" formatCode="0.0%">
                  <c:v>7.9110984667140703E-3</c:v>
                </c:pt>
              </c:numCache>
            </c:numRef>
          </c:bubbleSize>
          <c:bubble3D val="0"/>
          <c:extLst>
            <c:ext xmlns:c15="http://schemas.microsoft.com/office/drawing/2012/chart" uri="{02D57815-91ED-43cb-92C2-25804820EDAC}">
              <c15:datalabelsRange>
                <c15:f>Sheet1!$D$2:$D$8</c15:f>
                <c15:dlblRangeCache>
                  <c:ptCount val="7"/>
                  <c:pt idx="0">
                    <c:v>Linear TV</c:v>
                  </c:pt>
                  <c:pt idx="1">
                    <c:v>BVOD</c:v>
                  </c:pt>
                  <c:pt idx="2">
                    <c:v>Audio</c:v>
                  </c:pt>
                  <c:pt idx="3">
                    <c:v>OOH</c:v>
                  </c:pt>
                  <c:pt idx="4">
                    <c:v>Paid Social</c:v>
                  </c:pt>
                  <c:pt idx="5">
                    <c:v>Online Video</c:v>
                  </c:pt>
                  <c:pt idx="6">
                    <c:v>Online Display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0-E5C3-49A9-AA19-10E11BA033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1096689167"/>
        <c:axId val="466283520"/>
      </c:bubbleChart>
      <c:valAx>
        <c:axId val="1096689167"/>
        <c:scaling>
          <c:orientation val="minMax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0" i="0" u="none" strike="noStrike" kern="1200" spc="0" baseline="0" dirty="0">
                    <a:solidFill>
                      <a:schemeClr val="bg2"/>
                    </a:solidFill>
                  </a:rPr>
                  <a:t>% of Spend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283520"/>
        <c:crossesAt val="1"/>
        <c:crossBetween val="midCat"/>
      </c:valAx>
      <c:valAx>
        <c:axId val="466283520"/>
        <c:scaling>
          <c:orientation val="minMax"/>
          <c:max val="3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0" i="0" u="none" strike="noStrike" kern="1200" spc="0" baseline="0" dirty="0">
                    <a:solidFill>
                      <a:schemeClr val="bg2"/>
                    </a:solidFill>
                  </a:rPr>
                  <a:t>Short-term Profit ROI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66891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en-US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ubbl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solidFill>
              <a:srgbClr val="D5000B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E271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FC0-4996-88AE-4AEBC3874970}"/>
              </c:ext>
            </c:extLst>
          </c:dPt>
          <c:dPt>
            <c:idx val="2"/>
            <c:invertIfNegative val="0"/>
            <c:bubble3D val="0"/>
            <c:spPr>
              <a:solidFill>
                <a:srgbClr val="BDC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FC0-4996-88AE-4AEBC3874970}"/>
              </c:ext>
            </c:extLst>
          </c:dPt>
          <c:dPt>
            <c:idx val="3"/>
            <c:invertIfNegative val="0"/>
            <c:bubble3D val="0"/>
            <c:spPr>
              <a:solidFill>
                <a:srgbClr val="B308A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FC0-4996-88AE-4AEBC3874970}"/>
              </c:ext>
            </c:extLst>
          </c:dPt>
          <c:dPt>
            <c:idx val="4"/>
            <c:invertIfNegative val="0"/>
            <c:bubble3D val="0"/>
            <c:spPr>
              <a:solidFill>
                <a:srgbClr val="2C6AB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FC0-4996-88AE-4AEBC3874970}"/>
              </c:ext>
            </c:extLst>
          </c:dPt>
          <c:dPt>
            <c:idx val="5"/>
            <c:invertIfNegative val="0"/>
            <c:bubble3D val="0"/>
            <c:spPr>
              <a:solidFill>
                <a:srgbClr val="776BD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FC0-4996-88AE-4AEBC3874970}"/>
              </c:ext>
            </c:extLst>
          </c:dPt>
          <c:dPt>
            <c:idx val="6"/>
            <c:invertIfNegative val="0"/>
            <c:bubble3D val="0"/>
            <c:spPr>
              <a:solidFill>
                <a:srgbClr val="A3CD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FC0-4996-88AE-4AEBC3874970}"/>
              </c:ext>
            </c:extLst>
          </c:dPt>
          <c:dLbls>
            <c:dLbl>
              <c:idx val="0"/>
              <c:layout>
                <c:manualLayout>
                  <c:x val="-8.3784722222222385E-2"/>
                  <c:y val="0.19619527777777779"/>
                </c:manualLayout>
              </c:layout>
              <c:tx>
                <c:rich>
                  <a:bodyPr/>
                  <a:lstStyle/>
                  <a:p>
                    <a:fld id="{1B2A5ECE-87F2-4AE0-8F8E-B1FA5AF7812F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76A1AE7D-2B08-49DB-9E5D-000BC0628FF7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2-CFC0-4996-88AE-4AEBC3874970}"/>
                </c:ext>
              </c:extLst>
            </c:dLbl>
            <c:dLbl>
              <c:idx val="1"/>
              <c:layout>
                <c:manualLayout>
                  <c:x val="3.1161979166666628E-2"/>
                  <c:y val="6.8456388888888955E-2"/>
                </c:manualLayout>
              </c:layout>
              <c:tx>
                <c:rich>
                  <a:bodyPr/>
                  <a:lstStyle/>
                  <a:p>
                    <a:fld id="{7F0DC3FC-882D-48AB-8776-45729B11C13E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9B69F461-B193-4645-B4A4-F37801452A3E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CFC0-4996-88AE-4AEBC3874970}"/>
                </c:ext>
              </c:extLst>
            </c:dLbl>
            <c:dLbl>
              <c:idx val="2"/>
              <c:layout>
                <c:manualLayout>
                  <c:x val="-4.5714062499999999E-2"/>
                  <c:y val="-0.24748638888888896"/>
                </c:manualLayout>
              </c:layout>
              <c:tx>
                <c:rich>
                  <a:bodyPr/>
                  <a:lstStyle/>
                  <a:p>
                    <a:fld id="{3CBDED92-20ED-499D-AA83-61A79ABE4635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423C18DC-68F4-49CF-AAAA-4284524CE046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CFC0-4996-88AE-4AEBC3874970}"/>
                </c:ext>
              </c:extLst>
            </c:dLbl>
            <c:dLbl>
              <c:idx val="3"/>
              <c:layout>
                <c:manualLayout>
                  <c:x val="6.1736111111111115E-3"/>
                  <c:y val="7.5019166666666665E-2"/>
                </c:manualLayout>
              </c:layout>
              <c:tx>
                <c:rich>
                  <a:bodyPr/>
                  <a:lstStyle/>
                  <a:p>
                    <a:fld id="{471EEEC3-FB2C-44DC-ABB6-85FA20553D87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FE791105-AB57-4C02-AFED-53DEFE352014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CFC0-4996-88AE-4AEBC3874970}"/>
                </c:ext>
              </c:extLst>
            </c:dLbl>
            <c:dLbl>
              <c:idx val="4"/>
              <c:layout>
                <c:manualLayout>
                  <c:x val="2.778125E-2"/>
                  <c:y val="-6.9225555555555554E-2"/>
                </c:manualLayout>
              </c:layout>
              <c:tx>
                <c:rich>
                  <a:bodyPr/>
                  <a:lstStyle/>
                  <a:p>
                    <a:fld id="{03BF1659-A7E8-42F4-A52C-6D5E6262F0E2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8C7A21E1-2E1D-4EF7-A082-BB4B36194977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CFC0-4996-88AE-4AEBC3874970}"/>
                </c:ext>
              </c:extLst>
            </c:dLbl>
            <c:dLbl>
              <c:idx val="5"/>
              <c:layout>
                <c:manualLayout>
                  <c:x val="1.7344965277777777E-2"/>
                  <c:y val="-9.5496388888888895E-2"/>
                </c:manualLayout>
              </c:layout>
              <c:tx>
                <c:rich>
                  <a:bodyPr/>
                  <a:lstStyle/>
                  <a:p>
                    <a:fld id="{1BCD506C-D80A-4BD9-AF2B-F148D017AF70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0449DA8C-16BC-410A-B574-B49C562F38A3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CFC0-4996-88AE-4AEBC3874970}"/>
                </c:ext>
              </c:extLst>
            </c:dLbl>
            <c:dLbl>
              <c:idx val="6"/>
              <c:layout>
                <c:manualLayout>
                  <c:x val="8.2314236111110904E-3"/>
                  <c:y val="-4.4974444444444442E-2"/>
                </c:manualLayout>
              </c:layout>
              <c:tx>
                <c:rich>
                  <a:bodyPr/>
                  <a:lstStyle/>
                  <a:p>
                    <a:fld id="{229BE6F7-3329-42E8-A9B9-5FAE5F0D8F4D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39FC9C73-845C-423B-A37F-E3AFDD78C6C1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CFC0-4996-88AE-4AEBC38749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Sheet1!$A$2:$A$8</c:f>
              <c:numCache>
                <c:formatCode>0.0%</c:formatCode>
                <c:ptCount val="7"/>
                <c:pt idx="0">
                  <c:v>0.55591065153739405</c:v>
                </c:pt>
                <c:pt idx="1">
                  <c:v>0.108923218528442</c:v>
                </c:pt>
                <c:pt idx="2">
                  <c:v>2.5121992271502799E-2</c:v>
                </c:pt>
                <c:pt idx="3">
                  <c:v>7.5094814935494594E-2</c:v>
                </c:pt>
                <c:pt idx="4">
                  <c:v>0.120283050030158</c:v>
                </c:pt>
                <c:pt idx="5">
                  <c:v>8.3333551148484897E-2</c:v>
                </c:pt>
                <c:pt idx="6">
                  <c:v>2.8893775355332201E-2</c:v>
                </c:pt>
              </c:numCache>
            </c:numRef>
          </c:xVal>
          <c:yVal>
            <c:numRef>
              <c:f>Sheet1!$B$2:$B$8</c:f>
              <c:numCache>
                <c:formatCode>0.00</c:formatCode>
                <c:ptCount val="7"/>
                <c:pt idx="0">
                  <c:v>2.2957811271972322</c:v>
                </c:pt>
                <c:pt idx="1">
                  <c:v>1.4010623497581094</c:v>
                </c:pt>
                <c:pt idx="2">
                  <c:v>1.491583565544587</c:v>
                </c:pt>
                <c:pt idx="3">
                  <c:v>1.1235342360292289</c:v>
                </c:pt>
                <c:pt idx="4">
                  <c:v>1.4485103125249816</c:v>
                </c:pt>
                <c:pt idx="5">
                  <c:v>1.8078872287117382</c:v>
                </c:pt>
                <c:pt idx="6">
                  <c:v>0.28330750955903233</c:v>
                </c:pt>
              </c:numCache>
            </c:numRef>
          </c:yVal>
          <c:bubbleSize>
            <c:numRef>
              <c:f>Sheet1!$C$2:$C$8</c:f>
              <c:numCache>
                <c:formatCode>0%</c:formatCode>
                <c:ptCount val="7"/>
                <c:pt idx="0">
                  <c:v>0.67641400509057015</c:v>
                </c:pt>
                <c:pt idx="1">
                  <c:v>8.0420139362998078E-2</c:v>
                </c:pt>
                <c:pt idx="2">
                  <c:v>1.9746421863191626E-2</c:v>
                </c:pt>
                <c:pt idx="3">
                  <c:v>4.4482610857815318E-2</c:v>
                </c:pt>
                <c:pt idx="4">
                  <c:v>9.2470510674777948E-2</c:v>
                </c:pt>
                <c:pt idx="5">
                  <c:v>8.0108350455389721E-2</c:v>
                </c:pt>
                <c:pt idx="6" formatCode="0.0%">
                  <c:v>4.3685298115125519E-3</c:v>
                </c:pt>
              </c:numCache>
            </c:numRef>
          </c:bubbleSize>
          <c:bubble3D val="0"/>
          <c:extLst>
            <c:ext xmlns:c15="http://schemas.microsoft.com/office/drawing/2012/chart" uri="{02D57815-91ED-43cb-92C2-25804820EDAC}">
              <c15:datalabelsRange>
                <c15:f>Sheet1!$D$2:$D$8</c15:f>
                <c15:dlblRangeCache>
                  <c:ptCount val="7"/>
                  <c:pt idx="0">
                    <c:v>Linear TV</c:v>
                  </c:pt>
                  <c:pt idx="1">
                    <c:v>BVOD</c:v>
                  </c:pt>
                  <c:pt idx="2">
                    <c:v>Audio</c:v>
                  </c:pt>
                  <c:pt idx="3">
                    <c:v>OOH</c:v>
                  </c:pt>
                  <c:pt idx="4">
                    <c:v>Paid Social</c:v>
                  </c:pt>
                  <c:pt idx="5">
                    <c:v>Online Video</c:v>
                  </c:pt>
                  <c:pt idx="6">
                    <c:v>Online Display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3-CFC0-4996-88AE-4AEBC38749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1096689167"/>
        <c:axId val="466283520"/>
      </c:bubbleChart>
      <c:valAx>
        <c:axId val="1096689167"/>
        <c:scaling>
          <c:orientation val="minMax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0" i="0" u="none" strike="noStrike" kern="1200" spc="0" baseline="0" dirty="0">
                    <a:solidFill>
                      <a:schemeClr val="bg2"/>
                    </a:solidFill>
                  </a:rPr>
                  <a:t>% of Spend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283520"/>
        <c:crossesAt val="1"/>
        <c:crossBetween val="midCat"/>
      </c:valAx>
      <c:valAx>
        <c:axId val="466283520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0" i="0" u="none" strike="noStrike" kern="1200" spc="0" baseline="0" dirty="0">
                    <a:solidFill>
                      <a:schemeClr val="bg2"/>
                    </a:solidFill>
                  </a:rPr>
                  <a:t>Full Profit ROI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66891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r>
              <a:rPr lang="en-GB" sz="1100" b="1" dirty="0"/>
              <a:t>% of adults who have worked from home in the last 7 days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'[Presentation Charts.xlsx]Pre Post Covid'!$K$2</c:f>
              <c:strCache>
                <c:ptCount val="1"/>
                <c:pt idx="0">
                  <c:v>In the past seven days, have you worked from home?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'[Presentation Charts.xlsx]Pre Post Covid'!$J$3:$J$111</c:f>
              <c:numCache>
                <c:formatCode>m/d/yyyy</c:formatCode>
                <c:ptCount val="109"/>
                <c:pt idx="0">
                  <c:v>43920</c:v>
                </c:pt>
                <c:pt idx="1">
                  <c:v>43927</c:v>
                </c:pt>
                <c:pt idx="2">
                  <c:v>43934</c:v>
                </c:pt>
                <c:pt idx="3">
                  <c:v>43941</c:v>
                </c:pt>
                <c:pt idx="4">
                  <c:v>43948</c:v>
                </c:pt>
                <c:pt idx="5">
                  <c:v>43954</c:v>
                </c:pt>
                <c:pt idx="6">
                  <c:v>43961</c:v>
                </c:pt>
                <c:pt idx="7">
                  <c:v>43968</c:v>
                </c:pt>
                <c:pt idx="8">
                  <c:v>43968</c:v>
                </c:pt>
                <c:pt idx="9">
                  <c:v>43975</c:v>
                </c:pt>
                <c:pt idx="10">
                  <c:v>43982</c:v>
                </c:pt>
                <c:pt idx="11">
                  <c:v>43989</c:v>
                </c:pt>
                <c:pt idx="12">
                  <c:v>43996</c:v>
                </c:pt>
                <c:pt idx="13">
                  <c:v>44003</c:v>
                </c:pt>
                <c:pt idx="14">
                  <c:v>44010</c:v>
                </c:pt>
                <c:pt idx="15">
                  <c:v>44017</c:v>
                </c:pt>
                <c:pt idx="16">
                  <c:v>44024</c:v>
                </c:pt>
                <c:pt idx="17">
                  <c:v>44031</c:v>
                </c:pt>
                <c:pt idx="18">
                  <c:v>44038</c:v>
                </c:pt>
                <c:pt idx="19">
                  <c:v>44045</c:v>
                </c:pt>
                <c:pt idx="20">
                  <c:v>44052</c:v>
                </c:pt>
                <c:pt idx="21">
                  <c:v>44059</c:v>
                </c:pt>
                <c:pt idx="22">
                  <c:v>44073</c:v>
                </c:pt>
                <c:pt idx="23">
                  <c:v>44087</c:v>
                </c:pt>
                <c:pt idx="24">
                  <c:v>44094</c:v>
                </c:pt>
                <c:pt idx="25">
                  <c:v>44101</c:v>
                </c:pt>
                <c:pt idx="26">
                  <c:v>44108</c:v>
                </c:pt>
                <c:pt idx="27">
                  <c:v>44115</c:v>
                </c:pt>
                <c:pt idx="28">
                  <c:v>44122</c:v>
                </c:pt>
                <c:pt idx="29">
                  <c:v>44129</c:v>
                </c:pt>
                <c:pt idx="30">
                  <c:v>44136</c:v>
                </c:pt>
                <c:pt idx="31">
                  <c:v>44143</c:v>
                </c:pt>
                <c:pt idx="32">
                  <c:v>44150</c:v>
                </c:pt>
                <c:pt idx="33">
                  <c:v>44157</c:v>
                </c:pt>
                <c:pt idx="34">
                  <c:v>44164</c:v>
                </c:pt>
                <c:pt idx="35">
                  <c:v>44171</c:v>
                </c:pt>
                <c:pt idx="36">
                  <c:v>44178</c:v>
                </c:pt>
                <c:pt idx="37">
                  <c:v>44185</c:v>
                </c:pt>
                <c:pt idx="38">
                  <c:v>44199</c:v>
                </c:pt>
                <c:pt idx="39">
                  <c:v>44206</c:v>
                </c:pt>
                <c:pt idx="40">
                  <c:v>44213</c:v>
                </c:pt>
                <c:pt idx="41">
                  <c:v>44220</c:v>
                </c:pt>
                <c:pt idx="42">
                  <c:v>44227</c:v>
                </c:pt>
                <c:pt idx="43">
                  <c:v>44234</c:v>
                </c:pt>
                <c:pt idx="44">
                  <c:v>44241</c:v>
                </c:pt>
                <c:pt idx="45">
                  <c:v>44248</c:v>
                </c:pt>
                <c:pt idx="46">
                  <c:v>44255</c:v>
                </c:pt>
                <c:pt idx="47">
                  <c:v>44262</c:v>
                </c:pt>
                <c:pt idx="48">
                  <c:v>44269</c:v>
                </c:pt>
                <c:pt idx="49">
                  <c:v>44276</c:v>
                </c:pt>
                <c:pt idx="50">
                  <c:v>44283</c:v>
                </c:pt>
                <c:pt idx="51">
                  <c:v>44290</c:v>
                </c:pt>
                <c:pt idx="52">
                  <c:v>44297</c:v>
                </c:pt>
                <c:pt idx="53">
                  <c:v>44304</c:v>
                </c:pt>
                <c:pt idx="54">
                  <c:v>44311</c:v>
                </c:pt>
                <c:pt idx="55">
                  <c:v>44319</c:v>
                </c:pt>
                <c:pt idx="56">
                  <c:v>44325</c:v>
                </c:pt>
                <c:pt idx="57">
                  <c:v>44332</c:v>
                </c:pt>
                <c:pt idx="58">
                  <c:v>44339</c:v>
                </c:pt>
                <c:pt idx="59">
                  <c:v>44347</c:v>
                </c:pt>
                <c:pt idx="60">
                  <c:v>44353</c:v>
                </c:pt>
                <c:pt idx="61">
                  <c:v>44360</c:v>
                </c:pt>
                <c:pt idx="62">
                  <c:v>44367</c:v>
                </c:pt>
                <c:pt idx="63">
                  <c:v>44374</c:v>
                </c:pt>
                <c:pt idx="64">
                  <c:v>44381</c:v>
                </c:pt>
                <c:pt idx="65">
                  <c:v>44388</c:v>
                </c:pt>
                <c:pt idx="66">
                  <c:v>44395</c:v>
                </c:pt>
                <c:pt idx="67">
                  <c:v>44402</c:v>
                </c:pt>
                <c:pt idx="68">
                  <c:v>44409</c:v>
                </c:pt>
                <c:pt idx="69">
                  <c:v>44416</c:v>
                </c:pt>
                <c:pt idx="70">
                  <c:v>44423</c:v>
                </c:pt>
                <c:pt idx="71">
                  <c:v>44430</c:v>
                </c:pt>
                <c:pt idx="72">
                  <c:v>44444</c:v>
                </c:pt>
                <c:pt idx="73">
                  <c:v>44458</c:v>
                </c:pt>
                <c:pt idx="74">
                  <c:v>44472</c:v>
                </c:pt>
                <c:pt idx="75">
                  <c:v>44486</c:v>
                </c:pt>
                <c:pt idx="76">
                  <c:v>44500</c:v>
                </c:pt>
                <c:pt idx="77">
                  <c:v>44514</c:v>
                </c:pt>
                <c:pt idx="78">
                  <c:v>44528</c:v>
                </c:pt>
                <c:pt idx="79">
                  <c:v>44542</c:v>
                </c:pt>
                <c:pt idx="80">
                  <c:v>44564</c:v>
                </c:pt>
                <c:pt idx="81">
                  <c:v>44577</c:v>
                </c:pt>
                <c:pt idx="82">
                  <c:v>44591</c:v>
                </c:pt>
                <c:pt idx="83">
                  <c:v>44605</c:v>
                </c:pt>
                <c:pt idx="84">
                  <c:v>44619</c:v>
                </c:pt>
                <c:pt idx="85">
                  <c:v>44633</c:v>
                </c:pt>
                <c:pt idx="86">
                  <c:v>44647</c:v>
                </c:pt>
                <c:pt idx="87">
                  <c:v>44661</c:v>
                </c:pt>
                <c:pt idx="88">
                  <c:v>44675</c:v>
                </c:pt>
                <c:pt idx="89">
                  <c:v>44689</c:v>
                </c:pt>
                <c:pt idx="90">
                  <c:v>44703</c:v>
                </c:pt>
                <c:pt idx="91">
                  <c:v>44717</c:v>
                </c:pt>
                <c:pt idx="92">
                  <c:v>44731</c:v>
                </c:pt>
                <c:pt idx="93">
                  <c:v>44745</c:v>
                </c:pt>
                <c:pt idx="94">
                  <c:v>44759</c:v>
                </c:pt>
                <c:pt idx="95">
                  <c:v>44773</c:v>
                </c:pt>
                <c:pt idx="96">
                  <c:v>44787</c:v>
                </c:pt>
                <c:pt idx="97">
                  <c:v>44802</c:v>
                </c:pt>
                <c:pt idx="98">
                  <c:v>44815</c:v>
                </c:pt>
                <c:pt idx="99">
                  <c:v>44829</c:v>
                </c:pt>
                <c:pt idx="100">
                  <c:v>44843</c:v>
                </c:pt>
                <c:pt idx="101">
                  <c:v>44857</c:v>
                </c:pt>
                <c:pt idx="102">
                  <c:v>44871</c:v>
                </c:pt>
                <c:pt idx="103">
                  <c:v>44885</c:v>
                </c:pt>
                <c:pt idx="104">
                  <c:v>44899</c:v>
                </c:pt>
                <c:pt idx="105">
                  <c:v>44913</c:v>
                </c:pt>
                <c:pt idx="106">
                  <c:v>44934</c:v>
                </c:pt>
                <c:pt idx="107">
                  <c:v>44948</c:v>
                </c:pt>
                <c:pt idx="108">
                  <c:v>44962</c:v>
                </c:pt>
              </c:numCache>
            </c:numRef>
          </c:cat>
          <c:val>
            <c:numRef>
              <c:f>'[Presentation Charts.xlsx]Pre Post Covid'!$K$3:$K$111</c:f>
              <c:numCache>
                <c:formatCode>General</c:formatCode>
                <c:ptCount val="109"/>
                <c:pt idx="0">
                  <c:v>43</c:v>
                </c:pt>
                <c:pt idx="1">
                  <c:v>46</c:v>
                </c:pt>
                <c:pt idx="2">
                  <c:v>49</c:v>
                </c:pt>
                <c:pt idx="3">
                  <c:v>45</c:v>
                </c:pt>
                <c:pt idx="4">
                  <c:v>44</c:v>
                </c:pt>
                <c:pt idx="5">
                  <c:v>44</c:v>
                </c:pt>
                <c:pt idx="6">
                  <c:v>42</c:v>
                </c:pt>
                <c:pt idx="7">
                  <c:v>46</c:v>
                </c:pt>
                <c:pt idx="8">
                  <c:v>41</c:v>
                </c:pt>
                <c:pt idx="9">
                  <c:v>39</c:v>
                </c:pt>
                <c:pt idx="10">
                  <c:v>41</c:v>
                </c:pt>
                <c:pt idx="11">
                  <c:v>40</c:v>
                </c:pt>
                <c:pt idx="12">
                  <c:v>49</c:v>
                </c:pt>
                <c:pt idx="13">
                  <c:v>41</c:v>
                </c:pt>
                <c:pt idx="14">
                  <c:v>37</c:v>
                </c:pt>
                <c:pt idx="15">
                  <c:v>39</c:v>
                </c:pt>
                <c:pt idx="16">
                  <c:v>36</c:v>
                </c:pt>
                <c:pt idx="17">
                  <c:v>35</c:v>
                </c:pt>
                <c:pt idx="18">
                  <c:v>33</c:v>
                </c:pt>
                <c:pt idx="19">
                  <c:v>32</c:v>
                </c:pt>
                <c:pt idx="20">
                  <c:v>30</c:v>
                </c:pt>
                <c:pt idx="21">
                  <c:v>31</c:v>
                </c:pt>
                <c:pt idx="22">
                  <c:v>27</c:v>
                </c:pt>
                <c:pt idx="23">
                  <c:v>32</c:v>
                </c:pt>
                <c:pt idx="24">
                  <c:v>32</c:v>
                </c:pt>
                <c:pt idx="25">
                  <c:v>35</c:v>
                </c:pt>
                <c:pt idx="26">
                  <c:v>37</c:v>
                </c:pt>
                <c:pt idx="27">
                  <c:v>34</c:v>
                </c:pt>
                <c:pt idx="28">
                  <c:v>36</c:v>
                </c:pt>
                <c:pt idx="29">
                  <c:v>40</c:v>
                </c:pt>
                <c:pt idx="30">
                  <c:v>37</c:v>
                </c:pt>
                <c:pt idx="31">
                  <c:v>38</c:v>
                </c:pt>
                <c:pt idx="32">
                  <c:v>39</c:v>
                </c:pt>
                <c:pt idx="33">
                  <c:v>37</c:v>
                </c:pt>
                <c:pt idx="34">
                  <c:v>39</c:v>
                </c:pt>
                <c:pt idx="35">
                  <c:v>40</c:v>
                </c:pt>
                <c:pt idx="36">
                  <c:v>37</c:v>
                </c:pt>
                <c:pt idx="37">
                  <c:v>39</c:v>
                </c:pt>
                <c:pt idx="38">
                  <c:v>32</c:v>
                </c:pt>
                <c:pt idx="39">
                  <c:v>43</c:v>
                </c:pt>
                <c:pt idx="40">
                  <c:v>45</c:v>
                </c:pt>
                <c:pt idx="41">
                  <c:v>43</c:v>
                </c:pt>
                <c:pt idx="42">
                  <c:v>46</c:v>
                </c:pt>
                <c:pt idx="43">
                  <c:v>46</c:v>
                </c:pt>
                <c:pt idx="44">
                  <c:v>48</c:v>
                </c:pt>
                <c:pt idx="45">
                  <c:v>45</c:v>
                </c:pt>
                <c:pt idx="46">
                  <c:v>43</c:v>
                </c:pt>
                <c:pt idx="47">
                  <c:v>46</c:v>
                </c:pt>
                <c:pt idx="48">
                  <c:v>42</c:v>
                </c:pt>
                <c:pt idx="49">
                  <c:v>41</c:v>
                </c:pt>
                <c:pt idx="50">
                  <c:v>40</c:v>
                </c:pt>
                <c:pt idx="51">
                  <c:v>40</c:v>
                </c:pt>
                <c:pt idx="52">
                  <c:v>37</c:v>
                </c:pt>
                <c:pt idx="53">
                  <c:v>37</c:v>
                </c:pt>
                <c:pt idx="54">
                  <c:v>38</c:v>
                </c:pt>
                <c:pt idx="55">
                  <c:v>37</c:v>
                </c:pt>
                <c:pt idx="56">
                  <c:v>37</c:v>
                </c:pt>
                <c:pt idx="57">
                  <c:v>38</c:v>
                </c:pt>
                <c:pt idx="58">
                  <c:v>37</c:v>
                </c:pt>
                <c:pt idx="59">
                  <c:v>37</c:v>
                </c:pt>
                <c:pt idx="60">
                  <c:v>35</c:v>
                </c:pt>
                <c:pt idx="61">
                  <c:v>39</c:v>
                </c:pt>
                <c:pt idx="62">
                  <c:v>37</c:v>
                </c:pt>
                <c:pt idx="63">
                  <c:v>37</c:v>
                </c:pt>
                <c:pt idx="64">
                  <c:v>39</c:v>
                </c:pt>
                <c:pt idx="65">
                  <c:v>37</c:v>
                </c:pt>
                <c:pt idx="66">
                  <c:v>35</c:v>
                </c:pt>
                <c:pt idx="67">
                  <c:v>34</c:v>
                </c:pt>
                <c:pt idx="68">
                  <c:v>33</c:v>
                </c:pt>
                <c:pt idx="69">
                  <c:v>30</c:v>
                </c:pt>
                <c:pt idx="70">
                  <c:v>29</c:v>
                </c:pt>
                <c:pt idx="71">
                  <c:v>29</c:v>
                </c:pt>
                <c:pt idx="72">
                  <c:v>32</c:v>
                </c:pt>
                <c:pt idx="73">
                  <c:v>29</c:v>
                </c:pt>
                <c:pt idx="74">
                  <c:v>29</c:v>
                </c:pt>
                <c:pt idx="75">
                  <c:v>30</c:v>
                </c:pt>
                <c:pt idx="76">
                  <c:v>33</c:v>
                </c:pt>
                <c:pt idx="77">
                  <c:v>30</c:v>
                </c:pt>
                <c:pt idx="78">
                  <c:v>29</c:v>
                </c:pt>
                <c:pt idx="79">
                  <c:v>32</c:v>
                </c:pt>
                <c:pt idx="80">
                  <c:v>32</c:v>
                </c:pt>
                <c:pt idx="81">
                  <c:v>34</c:v>
                </c:pt>
                <c:pt idx="82">
                  <c:v>36</c:v>
                </c:pt>
                <c:pt idx="83">
                  <c:v>31</c:v>
                </c:pt>
                <c:pt idx="84">
                  <c:v>27</c:v>
                </c:pt>
                <c:pt idx="85">
                  <c:v>25</c:v>
                </c:pt>
                <c:pt idx="86">
                  <c:v>26</c:v>
                </c:pt>
                <c:pt idx="87">
                  <c:v>37</c:v>
                </c:pt>
                <c:pt idx="88">
                  <c:v>36</c:v>
                </c:pt>
                <c:pt idx="89">
                  <c:v>38</c:v>
                </c:pt>
                <c:pt idx="90">
                  <c:v>37</c:v>
                </c:pt>
                <c:pt idx="91">
                  <c:v>38</c:v>
                </c:pt>
                <c:pt idx="92">
                  <c:v>34</c:v>
                </c:pt>
                <c:pt idx="93">
                  <c:v>39</c:v>
                </c:pt>
                <c:pt idx="94">
                  <c:v>40</c:v>
                </c:pt>
                <c:pt idx="95">
                  <c:v>38</c:v>
                </c:pt>
                <c:pt idx="96">
                  <c:v>33</c:v>
                </c:pt>
                <c:pt idx="97">
                  <c:v>36</c:v>
                </c:pt>
                <c:pt idx="98">
                  <c:v>35</c:v>
                </c:pt>
                <c:pt idx="99">
                  <c:v>36</c:v>
                </c:pt>
                <c:pt idx="100">
                  <c:v>33</c:v>
                </c:pt>
                <c:pt idx="101">
                  <c:v>37</c:v>
                </c:pt>
                <c:pt idx="102">
                  <c:v>38</c:v>
                </c:pt>
                <c:pt idx="103">
                  <c:v>38</c:v>
                </c:pt>
                <c:pt idx="104">
                  <c:v>38</c:v>
                </c:pt>
                <c:pt idx="105">
                  <c:v>38</c:v>
                </c:pt>
                <c:pt idx="106">
                  <c:v>29</c:v>
                </c:pt>
                <c:pt idx="107">
                  <c:v>39</c:v>
                </c:pt>
                <c:pt idx="108">
                  <c:v>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A6E-4DFE-A8CE-CE718BA6DA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44184511"/>
        <c:axId val="1761294000"/>
      </c:lineChart>
      <c:dateAx>
        <c:axId val="1944184511"/>
        <c:scaling>
          <c:orientation val="minMax"/>
        </c:scaling>
        <c:delete val="0"/>
        <c:axPos val="b"/>
        <c:numFmt formatCode="mmm\-yy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1294000"/>
        <c:crosses val="autoZero"/>
        <c:auto val="1"/>
        <c:lblOffset val="100"/>
        <c:baseTimeUnit val="days"/>
      </c:dateAx>
      <c:valAx>
        <c:axId val="176129400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% agree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41845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2"/>
          </a:solidFill>
        </a:defRPr>
      </a:pPr>
      <a:endParaRPr lang="en-US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ubbl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solidFill>
              <a:srgbClr val="D5000B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E271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5C3-49A9-AA19-10E11BA0339B}"/>
              </c:ext>
            </c:extLst>
          </c:dPt>
          <c:dPt>
            <c:idx val="2"/>
            <c:invertIfNegative val="0"/>
            <c:bubble3D val="0"/>
            <c:spPr>
              <a:solidFill>
                <a:srgbClr val="392E8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5C3-49A9-AA19-10E11BA0339B}"/>
              </c:ext>
            </c:extLst>
          </c:dPt>
          <c:dPt>
            <c:idx val="3"/>
            <c:invertIfNegative val="0"/>
            <c:bubble3D val="0"/>
            <c:spPr>
              <a:solidFill>
                <a:srgbClr val="BDC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5C3-49A9-AA19-10E11BA0339B}"/>
              </c:ext>
            </c:extLst>
          </c:dPt>
          <c:dPt>
            <c:idx val="4"/>
            <c:invertIfNegative val="0"/>
            <c:bubble3D val="0"/>
            <c:spPr>
              <a:solidFill>
                <a:srgbClr val="B308A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5C3-49A9-AA19-10E11BA0339B}"/>
              </c:ext>
            </c:extLst>
          </c:dPt>
          <c:dPt>
            <c:idx val="5"/>
            <c:invertIfNegative val="0"/>
            <c:bubble3D val="0"/>
            <c:spPr>
              <a:solidFill>
                <a:srgbClr val="4CBDB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5C3-49A9-AA19-10E11BA0339B}"/>
              </c:ext>
            </c:extLst>
          </c:dPt>
          <c:dPt>
            <c:idx val="6"/>
            <c:invertIfNegative val="0"/>
            <c:bubble3D val="0"/>
            <c:spPr>
              <a:solidFill>
                <a:srgbClr val="2C6AB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E5C3-49A9-AA19-10E11BA0339B}"/>
              </c:ext>
            </c:extLst>
          </c:dPt>
          <c:dPt>
            <c:idx val="7"/>
            <c:invertIfNegative val="0"/>
            <c:bubble3D val="0"/>
            <c:spPr>
              <a:solidFill>
                <a:srgbClr val="776BD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5C3-49A9-AA19-10E11BA0339B}"/>
              </c:ext>
            </c:extLst>
          </c:dPt>
          <c:dPt>
            <c:idx val="8"/>
            <c:invertIfNegative val="0"/>
            <c:bubble3D val="0"/>
            <c:spPr>
              <a:solidFill>
                <a:srgbClr val="A3CD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E5C3-49A9-AA19-10E11BA0339B}"/>
              </c:ext>
            </c:extLst>
          </c:dPt>
          <c:dLbls>
            <c:dLbl>
              <c:idx val="0"/>
              <c:layout>
                <c:manualLayout>
                  <c:x val="-1.0788311247027001E-2"/>
                  <c:y val="-0.16454368139025621"/>
                </c:manualLayout>
              </c:layout>
              <c:tx>
                <c:rich>
                  <a:bodyPr/>
                  <a:lstStyle/>
                  <a:p>
                    <a:fld id="{2BFE408F-2835-4D10-8555-678150122707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2F29248D-2DB5-4ACA-BA12-FE940D15E046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E5C3-49A9-AA19-10E11BA0339B}"/>
                </c:ext>
              </c:extLst>
            </c:dLbl>
            <c:dLbl>
              <c:idx val="1"/>
              <c:layout>
                <c:manualLayout>
                  <c:x val="-8.8252430555555553E-2"/>
                  <c:y val="-0.16757888888888894"/>
                </c:manualLayout>
              </c:layout>
              <c:tx>
                <c:rich>
                  <a:bodyPr/>
                  <a:lstStyle/>
                  <a:p>
                    <a:fld id="{B9269092-139A-4CF5-848C-981DB8967FB5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122CC325-B03F-49F1-982F-95F18BB84087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E5C3-49A9-AA19-10E11BA0339B}"/>
                </c:ext>
              </c:extLst>
            </c:dLbl>
            <c:dLbl>
              <c:idx val="2"/>
              <c:layout>
                <c:manualLayout>
                  <c:x val="3.1015104166666668E-2"/>
                  <c:y val="-0.18164083333333333"/>
                </c:manualLayout>
              </c:layout>
              <c:tx>
                <c:rich>
                  <a:bodyPr/>
                  <a:lstStyle/>
                  <a:p>
                    <a:fld id="{100A1B94-EF0B-4FD2-A15F-73B9A6921B2F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713103CB-352A-4AAD-B83F-7CADAE8C44E2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E5C3-49A9-AA19-10E11BA0339B}"/>
                </c:ext>
              </c:extLst>
            </c:dLbl>
            <c:dLbl>
              <c:idx val="3"/>
              <c:layout>
                <c:manualLayout>
                  <c:x val="-1.9255729166666707E-2"/>
                  <c:y val="8.3139722222222226E-2"/>
                </c:manualLayout>
              </c:layout>
              <c:tx>
                <c:rich>
                  <a:bodyPr/>
                  <a:lstStyle/>
                  <a:p>
                    <a:fld id="{5BC799F8-4B7B-46BA-8E79-69B022FC119E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60E141AB-8C80-43EF-99F8-5BB26F5672B3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E5C3-49A9-AA19-10E11BA0339B}"/>
                </c:ext>
              </c:extLst>
            </c:dLbl>
            <c:dLbl>
              <c:idx val="4"/>
              <c:layout>
                <c:manualLayout>
                  <c:x val="-9.3339062500000014E-2"/>
                  <c:y val="8.2124166666666665E-2"/>
                </c:manualLayout>
              </c:layout>
              <c:tx>
                <c:rich>
                  <a:bodyPr/>
                  <a:lstStyle/>
                  <a:p>
                    <a:fld id="{35E025CF-F416-47CD-91E9-73BA5D706546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D0413D3C-5F9F-4D3E-B774-EFF268B69CFF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E5C3-49A9-AA19-10E11BA0339B}"/>
                </c:ext>
              </c:extLst>
            </c:dLbl>
            <c:dLbl>
              <c:idx val="5"/>
              <c:layout>
                <c:manualLayout>
                  <c:x val="5.4387152777777776E-3"/>
                  <c:y val="-6.8013055555555549E-2"/>
                </c:manualLayout>
              </c:layout>
              <c:tx>
                <c:rich>
                  <a:bodyPr/>
                  <a:lstStyle/>
                  <a:p>
                    <a:fld id="{F315D7F7-EF2E-4975-B1E6-5DE8A9950E52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420B9496-1ECB-47CA-AEBF-967E795A982A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E5C3-49A9-AA19-10E11BA0339B}"/>
                </c:ext>
              </c:extLst>
            </c:dLbl>
            <c:dLbl>
              <c:idx val="6"/>
              <c:layout>
                <c:manualLayout>
                  <c:x val="-1.6022048611111193E-2"/>
                  <c:y val="-0.14732916666666668"/>
                </c:manualLayout>
              </c:layout>
              <c:tx>
                <c:rich>
                  <a:bodyPr/>
                  <a:lstStyle/>
                  <a:p>
                    <a:fld id="{481D2C24-5FFF-4066-AA92-1983FA323729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25E4D052-CBE6-495D-9D66-50BA47372D79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E5C3-49A9-AA19-10E11BA0339B}"/>
                </c:ext>
              </c:extLst>
            </c:dLbl>
            <c:dLbl>
              <c:idx val="7"/>
              <c:layout>
                <c:manualLayout>
                  <c:x val="-1.793281250000002E-2"/>
                  <c:y val="-0.24166222222222225"/>
                </c:manualLayout>
              </c:layout>
              <c:tx>
                <c:rich>
                  <a:bodyPr/>
                  <a:lstStyle/>
                  <a:p>
                    <a:fld id="{659D4A5C-8843-4406-B4AC-87B1FDB98CBC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7230AE52-48F0-4618-9DB4-16CA5808E8CA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E5C3-49A9-AA19-10E11BA0339B}"/>
                </c:ext>
              </c:extLst>
            </c:dLbl>
            <c:dLbl>
              <c:idx val="8"/>
              <c:layout>
                <c:manualLayout>
                  <c:x val="0.11318281249999992"/>
                  <c:y val="-0.28799694444444446"/>
                </c:manualLayout>
              </c:layout>
              <c:tx>
                <c:rich>
                  <a:bodyPr/>
                  <a:lstStyle/>
                  <a:p>
                    <a:fld id="{AE412B1B-B593-4CF7-8424-BEFD2640B84D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E5C9E542-75D2-4591-8DD6-5C3D7312C45A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E5C3-49A9-AA19-10E11BA033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Sheet1!$A$2:$A$10</c:f>
              <c:numCache>
                <c:formatCode>0.0%</c:formatCode>
                <c:ptCount val="9"/>
                <c:pt idx="0">
                  <c:v>0.37989435506950597</c:v>
                </c:pt>
                <c:pt idx="1">
                  <c:v>7.3044806140619201E-2</c:v>
                </c:pt>
                <c:pt idx="2">
                  <c:v>2.17168939581125E-2</c:v>
                </c:pt>
                <c:pt idx="3">
                  <c:v>5.3491876346423099E-2</c:v>
                </c:pt>
                <c:pt idx="4">
                  <c:v>4.0085587939536899E-2</c:v>
                </c:pt>
                <c:pt idx="5">
                  <c:v>0.19848814350619701</c:v>
                </c:pt>
                <c:pt idx="6">
                  <c:v>0.139478557746892</c:v>
                </c:pt>
                <c:pt idx="7">
                  <c:v>2.2186920501164501E-2</c:v>
                </c:pt>
                <c:pt idx="8">
                  <c:v>7.1612858791548897E-2</c:v>
                </c:pt>
              </c:numCache>
            </c:numRef>
          </c:xVal>
          <c:yVal>
            <c:numRef>
              <c:f>Sheet1!$B$2:$B$10</c:f>
              <c:numCache>
                <c:formatCode>0.00</c:formatCode>
                <c:ptCount val="9"/>
                <c:pt idx="0">
                  <c:v>0.94290486087218806</c:v>
                </c:pt>
                <c:pt idx="1">
                  <c:v>1.44633921673301</c:v>
                </c:pt>
                <c:pt idx="2">
                  <c:v>1.89</c:v>
                </c:pt>
                <c:pt idx="3">
                  <c:v>0.99320097236889104</c:v>
                </c:pt>
                <c:pt idx="4">
                  <c:v>0.76</c:v>
                </c:pt>
                <c:pt idx="5">
                  <c:v>1.31</c:v>
                </c:pt>
                <c:pt idx="6">
                  <c:v>1.34</c:v>
                </c:pt>
                <c:pt idx="7">
                  <c:v>2.2434124259715502</c:v>
                </c:pt>
                <c:pt idx="8">
                  <c:v>1.3</c:v>
                </c:pt>
              </c:numCache>
            </c:numRef>
          </c:yVal>
          <c:bubbleSize>
            <c:numRef>
              <c:f>Sheet1!$C$2:$C$10</c:f>
              <c:numCache>
                <c:formatCode>0%</c:formatCode>
                <c:ptCount val="9"/>
                <c:pt idx="0">
                  <c:v>0.30392515225634098</c:v>
                </c:pt>
                <c:pt idx="1">
                  <c:v>8.9646775387369301E-2</c:v>
                </c:pt>
                <c:pt idx="2">
                  <c:v>3.4840130032749501E-2</c:v>
                </c:pt>
                <c:pt idx="3">
                  <c:v>4.5100400899776003E-2</c:v>
                </c:pt>
                <c:pt idx="4">
                  <c:v>2.5859617838099501E-2</c:v>
                </c:pt>
                <c:pt idx="5">
                  <c:v>0.22071208717963101</c:v>
                </c:pt>
                <c:pt idx="6">
                  <c:v>0.158647231834327</c:v>
                </c:pt>
                <c:pt idx="7">
                  <c:v>4.2245403919816703E-2</c:v>
                </c:pt>
                <c:pt idx="8">
                  <c:v>7.9023200651890196E-2</c:v>
                </c:pt>
              </c:numCache>
            </c:numRef>
          </c:bubbleSize>
          <c:bubble3D val="0"/>
          <c:extLst>
            <c:ext xmlns:c15="http://schemas.microsoft.com/office/drawing/2012/chart" uri="{02D57815-91ED-43cb-92C2-25804820EDAC}">
              <c15:datalabelsRange>
                <c15:f>Sheet1!$D$2:$D$10</c15:f>
                <c15:dlblRangeCache>
                  <c:ptCount val="9"/>
                  <c:pt idx="0">
                    <c:v>Linear TV</c:v>
                  </c:pt>
                  <c:pt idx="1">
                    <c:v>BVOD</c:v>
                  </c:pt>
                  <c:pt idx="2">
                    <c:v>Print</c:v>
                  </c:pt>
                  <c:pt idx="3">
                    <c:v>Audio</c:v>
                  </c:pt>
                  <c:pt idx="4">
                    <c:v>OOH</c:v>
                  </c:pt>
                  <c:pt idx="5">
                    <c:v>Generic PPC</c:v>
                  </c:pt>
                  <c:pt idx="6">
                    <c:v>Paid Social</c:v>
                  </c:pt>
                  <c:pt idx="7">
                    <c:v>Online Video</c:v>
                  </c:pt>
                  <c:pt idx="8">
                    <c:v>Online Display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0-E5C3-49A9-AA19-10E11BA033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1096689167"/>
        <c:axId val="466283520"/>
      </c:bubbleChart>
      <c:valAx>
        <c:axId val="1096689167"/>
        <c:scaling>
          <c:orientation val="minMax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0" i="0" u="none" strike="noStrike" kern="1200" spc="0" baseline="0" dirty="0">
                    <a:solidFill>
                      <a:schemeClr val="bg2"/>
                    </a:solidFill>
                  </a:rPr>
                  <a:t>% of Spend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283520"/>
        <c:crossesAt val="1"/>
        <c:crossBetween val="midCat"/>
      </c:valAx>
      <c:valAx>
        <c:axId val="466283520"/>
        <c:scaling>
          <c:orientation val="minMax"/>
          <c:max val="6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0" i="0" u="none" strike="noStrike" kern="1200" spc="0" baseline="0" dirty="0">
                    <a:solidFill>
                      <a:schemeClr val="bg2"/>
                    </a:solidFill>
                  </a:rPr>
                  <a:t>Short-term Profit ROI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66891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en-US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ubbl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solidFill>
              <a:srgbClr val="D5000B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E271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FC0-4996-88AE-4AEBC3874970}"/>
              </c:ext>
            </c:extLst>
          </c:dPt>
          <c:dPt>
            <c:idx val="2"/>
            <c:invertIfNegative val="0"/>
            <c:bubble3D val="0"/>
            <c:spPr>
              <a:solidFill>
                <a:srgbClr val="392E8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FC0-4996-88AE-4AEBC3874970}"/>
              </c:ext>
            </c:extLst>
          </c:dPt>
          <c:dPt>
            <c:idx val="3"/>
            <c:invertIfNegative val="0"/>
            <c:bubble3D val="0"/>
            <c:spPr>
              <a:solidFill>
                <a:srgbClr val="BDC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FC0-4996-88AE-4AEBC3874970}"/>
              </c:ext>
            </c:extLst>
          </c:dPt>
          <c:dPt>
            <c:idx val="4"/>
            <c:invertIfNegative val="0"/>
            <c:bubble3D val="0"/>
            <c:spPr>
              <a:solidFill>
                <a:srgbClr val="B308A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FC0-4996-88AE-4AEBC3874970}"/>
              </c:ext>
            </c:extLst>
          </c:dPt>
          <c:dPt>
            <c:idx val="5"/>
            <c:invertIfNegative val="0"/>
            <c:bubble3D val="0"/>
            <c:spPr>
              <a:solidFill>
                <a:srgbClr val="4CBDB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FC0-4996-88AE-4AEBC3874970}"/>
              </c:ext>
            </c:extLst>
          </c:dPt>
          <c:dPt>
            <c:idx val="6"/>
            <c:invertIfNegative val="0"/>
            <c:bubble3D val="0"/>
            <c:spPr>
              <a:solidFill>
                <a:srgbClr val="2C6AB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FC0-4996-88AE-4AEBC3874970}"/>
              </c:ext>
            </c:extLst>
          </c:dPt>
          <c:dPt>
            <c:idx val="7"/>
            <c:invertIfNegative val="0"/>
            <c:bubble3D val="0"/>
            <c:spPr>
              <a:solidFill>
                <a:srgbClr val="776BD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CFC0-4996-88AE-4AEBC3874970}"/>
              </c:ext>
            </c:extLst>
          </c:dPt>
          <c:dPt>
            <c:idx val="8"/>
            <c:invertIfNegative val="0"/>
            <c:bubble3D val="0"/>
            <c:spPr>
              <a:solidFill>
                <a:srgbClr val="A3CD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CFC0-4996-88AE-4AEBC3874970}"/>
              </c:ext>
            </c:extLst>
          </c:dPt>
          <c:dLbls>
            <c:dLbl>
              <c:idx val="0"/>
              <c:layout>
                <c:manualLayout>
                  <c:x val="-4.8506944444444609E-2"/>
                  <c:y val="-0.20244361111111117"/>
                </c:manualLayout>
              </c:layout>
              <c:tx>
                <c:rich>
                  <a:bodyPr/>
                  <a:lstStyle/>
                  <a:p>
                    <a:fld id="{D8F762E5-E7BB-4A3D-8532-6628C7D32802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29A0D2BB-5C31-4438-85E9-B69FFC8A48A8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2-CFC0-4996-88AE-4AEBC3874970}"/>
                </c:ext>
              </c:extLst>
            </c:dLbl>
            <c:dLbl>
              <c:idx val="1"/>
              <c:layout>
                <c:manualLayout>
                  <c:x val="1.3523090277777738E-2"/>
                  <c:y val="-4.4432500000000062E-2"/>
                </c:manualLayout>
              </c:layout>
              <c:tx>
                <c:rich>
                  <a:bodyPr/>
                  <a:lstStyle/>
                  <a:p>
                    <a:fld id="{4D525C17-3EE7-4F80-BCA3-B6E04CD086A6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5DBE9CB9-E680-412F-84D1-2C3B7B193F25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CFC0-4996-88AE-4AEBC3874970}"/>
                </c:ext>
              </c:extLst>
            </c:dLbl>
            <c:dLbl>
              <c:idx val="2"/>
              <c:layout>
                <c:manualLayout>
                  <c:x val="2.3519097222222426E-3"/>
                  <c:y val="-2.58275E-2"/>
                </c:manualLayout>
              </c:layout>
              <c:tx>
                <c:rich>
                  <a:bodyPr/>
                  <a:lstStyle/>
                  <a:p>
                    <a:fld id="{BFE9D967-C8EB-4EC4-A522-C116C1194431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87C50B51-8705-4F12-BA66-00264ECF51EB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CFC0-4996-88AE-4AEBC3874970}"/>
                </c:ext>
              </c:extLst>
            </c:dLbl>
            <c:dLbl>
              <c:idx val="3"/>
              <c:layout>
                <c:manualLayout>
                  <c:x val="-2.1460590277777778E-2"/>
                  <c:y val="6.2958055555555559E-2"/>
                </c:manualLayout>
              </c:layout>
              <c:tx>
                <c:rich>
                  <a:bodyPr/>
                  <a:lstStyle/>
                  <a:p>
                    <a:fld id="{F040DFB9-B3DD-4667-9FA4-42EDFD48B0F8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3568168D-6E33-4A85-93DE-131B4CC7010F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CFC0-4996-88AE-4AEBC3874970}"/>
                </c:ext>
              </c:extLst>
            </c:dLbl>
            <c:dLbl>
              <c:idx val="4"/>
              <c:layout>
                <c:manualLayout>
                  <c:x val="-0.10186458333333333"/>
                  <c:y val="7.8546944444444308E-2"/>
                </c:manualLayout>
              </c:layout>
              <c:tx>
                <c:rich>
                  <a:bodyPr/>
                  <a:lstStyle/>
                  <a:p>
                    <a:fld id="{15C3BEB8-62D8-4563-9105-4AF33A96014F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578804EE-41D9-496F-BAD0-A9DE9EFE3D58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CFC0-4996-88AE-4AEBC3874970}"/>
                </c:ext>
              </c:extLst>
            </c:dLbl>
            <c:dLbl>
              <c:idx val="5"/>
              <c:layout>
                <c:manualLayout>
                  <c:x val="-1.4405034722222303E-2"/>
                  <c:y val="-8.9179722222222285E-2"/>
                </c:manualLayout>
              </c:layout>
              <c:tx>
                <c:rich>
                  <a:bodyPr/>
                  <a:lstStyle/>
                  <a:p>
                    <a:fld id="{84621BCD-F76E-4AA4-9404-12F3239E9596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23EB17AD-E1CA-4FE3-B138-BF1D6B5B34D3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CFC0-4996-88AE-4AEBC3874970}"/>
                </c:ext>
              </c:extLst>
            </c:dLbl>
            <c:dLbl>
              <c:idx val="6"/>
              <c:layout>
                <c:manualLayout>
                  <c:x val="-2.9545138888888888E-2"/>
                  <c:y val="-8.6864444444444508E-2"/>
                </c:manualLayout>
              </c:layout>
              <c:tx>
                <c:rich>
                  <a:bodyPr/>
                  <a:lstStyle/>
                  <a:p>
                    <a:fld id="{07E0E112-A653-4DA8-B5F6-C2394A5AD67A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4920E4F5-73B1-4918-9CE5-FBCE8DF462F1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CFC0-4996-88AE-4AEBC3874970}"/>
                </c:ext>
              </c:extLst>
            </c:dLbl>
            <c:dLbl>
              <c:idx val="7"/>
              <c:layout>
                <c:manualLayout>
                  <c:x val="-4.7036458333333739E-3"/>
                  <c:y val="-3.1996388888888887E-2"/>
                </c:manualLayout>
              </c:layout>
              <c:tx>
                <c:rich>
                  <a:bodyPr/>
                  <a:lstStyle/>
                  <a:p>
                    <a:fld id="{15D7DAE7-6F53-497B-9871-4F9065896AEB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3840E6DD-3314-4F9F-8A17-BDB3BB1F2F56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CFC0-4996-88AE-4AEBC3874970}"/>
                </c:ext>
              </c:extLst>
            </c:dLbl>
            <c:dLbl>
              <c:idx val="8"/>
              <c:layout>
                <c:manualLayout>
                  <c:x val="-0.15713315972222225"/>
                  <c:y val="-8.7307777777777845E-2"/>
                </c:manualLayout>
              </c:layout>
              <c:tx>
                <c:rich>
                  <a:bodyPr/>
                  <a:lstStyle/>
                  <a:p>
                    <a:fld id="{37DFDC6F-F52A-4B02-92DE-F9C89D138FAA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455B4EDE-1A49-4E07-BCCB-82513CD3E50E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CFC0-4996-88AE-4AEBC38749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Sheet1!$A$2:$A$10</c:f>
              <c:numCache>
                <c:formatCode>0.0%</c:formatCode>
                <c:ptCount val="9"/>
                <c:pt idx="0">
                  <c:v>0.37989435506950597</c:v>
                </c:pt>
                <c:pt idx="1">
                  <c:v>7.3044806140619201E-2</c:v>
                </c:pt>
                <c:pt idx="2">
                  <c:v>2.17168939581125E-2</c:v>
                </c:pt>
                <c:pt idx="3">
                  <c:v>5.3491876346423099E-2</c:v>
                </c:pt>
                <c:pt idx="4">
                  <c:v>4.0085587939536899E-2</c:v>
                </c:pt>
                <c:pt idx="5">
                  <c:v>0.19848814350619701</c:v>
                </c:pt>
                <c:pt idx="6">
                  <c:v>0.139478557746892</c:v>
                </c:pt>
                <c:pt idx="7">
                  <c:v>2.2186920501164501E-2</c:v>
                </c:pt>
                <c:pt idx="8">
                  <c:v>7.1612858791548897E-2</c:v>
                </c:pt>
              </c:numCache>
            </c:numRef>
          </c:xVal>
          <c:yVal>
            <c:numRef>
              <c:f>Sheet1!$B$2:$B$10</c:f>
              <c:numCache>
                <c:formatCode>0.00</c:formatCode>
                <c:ptCount val="9"/>
                <c:pt idx="0">
                  <c:v>3.0832988950520548</c:v>
                </c:pt>
                <c:pt idx="1">
                  <c:v>3.7026283948365055</c:v>
                </c:pt>
                <c:pt idx="2">
                  <c:v>4.3848000000000003</c:v>
                </c:pt>
                <c:pt idx="3">
                  <c:v>2.0062659641851601</c:v>
                </c:pt>
                <c:pt idx="4">
                  <c:v>1.7708000000000002</c:v>
                </c:pt>
                <c:pt idx="5">
                  <c:v>2.0174000000000003</c:v>
                </c:pt>
                <c:pt idx="6">
                  <c:v>2.6532</c:v>
                </c:pt>
                <c:pt idx="7">
                  <c:v>4.9355073371374107</c:v>
                </c:pt>
                <c:pt idx="8">
                  <c:v>2.028</c:v>
                </c:pt>
              </c:numCache>
            </c:numRef>
          </c:yVal>
          <c:bubbleSize>
            <c:numRef>
              <c:f>Sheet1!$C$2:$C$10</c:f>
              <c:numCache>
                <c:formatCode>0%</c:formatCode>
                <c:ptCount val="9"/>
                <c:pt idx="0">
                  <c:v>0.42731817071818651</c:v>
                </c:pt>
                <c:pt idx="1">
                  <c:v>9.8676015110968546E-2</c:v>
                </c:pt>
                <c:pt idx="2">
                  <c:v>3.4753993624912577E-2</c:v>
                </c:pt>
                <c:pt idx="3">
                  <c:v>3.9171367811348702E-2</c:v>
                </c:pt>
                <c:pt idx="4">
                  <c:v>2.5906872542285339E-2</c:v>
                </c:pt>
                <c:pt idx="5">
                  <c:v>0.14614494680837109</c:v>
                </c:pt>
                <c:pt idx="6">
                  <c:v>0.13506245947960605</c:v>
                </c:pt>
                <c:pt idx="7">
                  <c:v>3.9961254421369892E-2</c:v>
                </c:pt>
                <c:pt idx="8">
                  <c:v>5.3004919482951107E-2</c:v>
                </c:pt>
              </c:numCache>
            </c:numRef>
          </c:bubbleSize>
          <c:bubble3D val="0"/>
          <c:extLst>
            <c:ext xmlns:c15="http://schemas.microsoft.com/office/drawing/2012/chart" uri="{02D57815-91ED-43cb-92C2-25804820EDAC}">
              <c15:datalabelsRange>
                <c15:f>Sheet1!$D$2:$D$10</c15:f>
                <c15:dlblRangeCache>
                  <c:ptCount val="9"/>
                  <c:pt idx="0">
                    <c:v>Linear TV</c:v>
                  </c:pt>
                  <c:pt idx="1">
                    <c:v>BVOD</c:v>
                  </c:pt>
                  <c:pt idx="2">
                    <c:v>Print</c:v>
                  </c:pt>
                  <c:pt idx="3">
                    <c:v>Audio</c:v>
                  </c:pt>
                  <c:pt idx="4">
                    <c:v>OOH</c:v>
                  </c:pt>
                  <c:pt idx="5">
                    <c:v>Generic PPC</c:v>
                  </c:pt>
                  <c:pt idx="6">
                    <c:v>Paid Social</c:v>
                  </c:pt>
                  <c:pt idx="7">
                    <c:v>Online Video</c:v>
                  </c:pt>
                  <c:pt idx="8">
                    <c:v>Online Display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3-CFC0-4996-88AE-4AEBC38749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1096689167"/>
        <c:axId val="466283520"/>
      </c:bubbleChart>
      <c:valAx>
        <c:axId val="1096689167"/>
        <c:scaling>
          <c:orientation val="minMax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0" i="0" u="none" strike="noStrike" kern="1200" spc="0" baseline="0" dirty="0">
                    <a:solidFill>
                      <a:schemeClr val="bg2"/>
                    </a:solidFill>
                  </a:rPr>
                  <a:t>% of Spend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283520"/>
        <c:crossesAt val="1"/>
        <c:crossBetween val="midCat"/>
      </c:valAx>
      <c:valAx>
        <c:axId val="466283520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 b="0" i="0" u="none" strike="noStrike" kern="1200" spc="0" baseline="0" dirty="0">
                    <a:solidFill>
                      <a:schemeClr val="bg2"/>
                    </a:solidFill>
                  </a:rPr>
                  <a:t>Full Profit ROI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66891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en-US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2"/>
                </a:solidFill>
                <a:latin typeface="Arial (Body)"/>
                <a:ea typeface="+mn-ea"/>
                <a:cs typeface="+mn-cs"/>
              </a:defRPr>
            </a:pPr>
            <a:r>
              <a:rPr lang="en-GB" sz="1400" b="0" i="0" u="none" strike="noStrike" kern="1200" spc="0" baseline="0" dirty="0">
                <a:solidFill>
                  <a:schemeClr val="bg2"/>
                </a:solidFill>
                <a:latin typeface="Arial (Body)"/>
              </a:rPr>
              <a:t>Weekly profit volume &amp; Profit ROI – Linear TV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2"/>
              </a:solidFill>
              <a:latin typeface="Arial (Body)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Linear TV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Sheet1!$A$2:$A$1002</c:f>
              <c:numCache>
                <c:formatCode>"£"#,##0.00</c:formatCode>
                <c:ptCount val="1001"/>
                <c:pt idx="0">
                  <c:v>0</c:v>
                </c:pt>
                <c:pt idx="1">
                  <c:v>1000</c:v>
                </c:pt>
                <c:pt idx="2">
                  <c:v>2000</c:v>
                </c:pt>
                <c:pt idx="3">
                  <c:v>3000</c:v>
                </c:pt>
                <c:pt idx="4">
                  <c:v>4000</c:v>
                </c:pt>
                <c:pt idx="5">
                  <c:v>5000</c:v>
                </c:pt>
                <c:pt idx="6">
                  <c:v>6000</c:v>
                </c:pt>
                <c:pt idx="7">
                  <c:v>7000</c:v>
                </c:pt>
                <c:pt idx="8">
                  <c:v>8000</c:v>
                </c:pt>
                <c:pt idx="9">
                  <c:v>9000</c:v>
                </c:pt>
                <c:pt idx="10">
                  <c:v>10000</c:v>
                </c:pt>
                <c:pt idx="11">
                  <c:v>11000</c:v>
                </c:pt>
                <c:pt idx="12">
                  <c:v>12000</c:v>
                </c:pt>
                <c:pt idx="13">
                  <c:v>13000</c:v>
                </c:pt>
                <c:pt idx="14">
                  <c:v>14000</c:v>
                </c:pt>
                <c:pt idx="15">
                  <c:v>15000</c:v>
                </c:pt>
                <c:pt idx="16">
                  <c:v>16000</c:v>
                </c:pt>
                <c:pt idx="17">
                  <c:v>17000</c:v>
                </c:pt>
                <c:pt idx="18">
                  <c:v>18000</c:v>
                </c:pt>
                <c:pt idx="19">
                  <c:v>19000</c:v>
                </c:pt>
                <c:pt idx="20">
                  <c:v>20000</c:v>
                </c:pt>
                <c:pt idx="21">
                  <c:v>21000</c:v>
                </c:pt>
                <c:pt idx="22">
                  <c:v>22000</c:v>
                </c:pt>
                <c:pt idx="23">
                  <c:v>23000</c:v>
                </c:pt>
                <c:pt idx="24">
                  <c:v>24000</c:v>
                </c:pt>
                <c:pt idx="25">
                  <c:v>25000</c:v>
                </c:pt>
                <c:pt idx="26">
                  <c:v>26000</c:v>
                </c:pt>
                <c:pt idx="27">
                  <c:v>27000</c:v>
                </c:pt>
                <c:pt idx="28">
                  <c:v>28000</c:v>
                </c:pt>
                <c:pt idx="29">
                  <c:v>29000</c:v>
                </c:pt>
                <c:pt idx="30">
                  <c:v>30000</c:v>
                </c:pt>
                <c:pt idx="31">
                  <c:v>31000</c:v>
                </c:pt>
                <c:pt idx="32">
                  <c:v>32000</c:v>
                </c:pt>
                <c:pt idx="33">
                  <c:v>33000</c:v>
                </c:pt>
                <c:pt idx="34">
                  <c:v>34000</c:v>
                </c:pt>
                <c:pt idx="35">
                  <c:v>35000</c:v>
                </c:pt>
                <c:pt idx="36">
                  <c:v>36000</c:v>
                </c:pt>
                <c:pt idx="37">
                  <c:v>37000</c:v>
                </c:pt>
                <c:pt idx="38">
                  <c:v>38000</c:v>
                </c:pt>
                <c:pt idx="39">
                  <c:v>39000</c:v>
                </c:pt>
                <c:pt idx="40">
                  <c:v>40000</c:v>
                </c:pt>
                <c:pt idx="41">
                  <c:v>41000</c:v>
                </c:pt>
                <c:pt idx="42">
                  <c:v>42000</c:v>
                </c:pt>
                <c:pt idx="43">
                  <c:v>43000</c:v>
                </c:pt>
                <c:pt idx="44">
                  <c:v>44000</c:v>
                </c:pt>
                <c:pt idx="45">
                  <c:v>45000</c:v>
                </c:pt>
                <c:pt idx="46">
                  <c:v>46000</c:v>
                </c:pt>
                <c:pt idx="47">
                  <c:v>47000</c:v>
                </c:pt>
                <c:pt idx="48">
                  <c:v>48000</c:v>
                </c:pt>
                <c:pt idx="49">
                  <c:v>49000</c:v>
                </c:pt>
                <c:pt idx="50">
                  <c:v>50000</c:v>
                </c:pt>
                <c:pt idx="51">
                  <c:v>51000</c:v>
                </c:pt>
                <c:pt idx="52">
                  <c:v>52000</c:v>
                </c:pt>
                <c:pt idx="53">
                  <c:v>53000</c:v>
                </c:pt>
                <c:pt idx="54">
                  <c:v>54000</c:v>
                </c:pt>
                <c:pt idx="55">
                  <c:v>55000</c:v>
                </c:pt>
                <c:pt idx="56">
                  <c:v>56000</c:v>
                </c:pt>
                <c:pt idx="57">
                  <c:v>57000</c:v>
                </c:pt>
                <c:pt idx="58">
                  <c:v>58000</c:v>
                </c:pt>
                <c:pt idx="59">
                  <c:v>59000</c:v>
                </c:pt>
                <c:pt idx="60">
                  <c:v>60000</c:v>
                </c:pt>
                <c:pt idx="61">
                  <c:v>61000</c:v>
                </c:pt>
                <c:pt idx="62">
                  <c:v>62000</c:v>
                </c:pt>
                <c:pt idx="63">
                  <c:v>63000</c:v>
                </c:pt>
                <c:pt idx="64">
                  <c:v>64000</c:v>
                </c:pt>
                <c:pt idx="65">
                  <c:v>65000</c:v>
                </c:pt>
                <c:pt idx="66">
                  <c:v>66000</c:v>
                </c:pt>
                <c:pt idx="67">
                  <c:v>67000</c:v>
                </c:pt>
                <c:pt idx="68">
                  <c:v>68000</c:v>
                </c:pt>
                <c:pt idx="69">
                  <c:v>69000</c:v>
                </c:pt>
                <c:pt idx="70">
                  <c:v>70000</c:v>
                </c:pt>
                <c:pt idx="71">
                  <c:v>71000</c:v>
                </c:pt>
                <c:pt idx="72">
                  <c:v>72000</c:v>
                </c:pt>
                <c:pt idx="73">
                  <c:v>73000</c:v>
                </c:pt>
                <c:pt idx="74">
                  <c:v>74000</c:v>
                </c:pt>
                <c:pt idx="75">
                  <c:v>75000</c:v>
                </c:pt>
                <c:pt idx="76">
                  <c:v>76000</c:v>
                </c:pt>
                <c:pt idx="77">
                  <c:v>77000</c:v>
                </c:pt>
                <c:pt idx="78">
                  <c:v>78000</c:v>
                </c:pt>
                <c:pt idx="79">
                  <c:v>79000</c:v>
                </c:pt>
                <c:pt idx="80">
                  <c:v>80000</c:v>
                </c:pt>
                <c:pt idx="81">
                  <c:v>81000</c:v>
                </c:pt>
                <c:pt idx="82">
                  <c:v>82000</c:v>
                </c:pt>
                <c:pt idx="83">
                  <c:v>83000</c:v>
                </c:pt>
                <c:pt idx="84">
                  <c:v>84000</c:v>
                </c:pt>
                <c:pt idx="85">
                  <c:v>85000</c:v>
                </c:pt>
                <c:pt idx="86">
                  <c:v>86000</c:v>
                </c:pt>
                <c:pt idx="87">
                  <c:v>87000</c:v>
                </c:pt>
                <c:pt idx="88">
                  <c:v>88000</c:v>
                </c:pt>
                <c:pt idx="89">
                  <c:v>89000</c:v>
                </c:pt>
                <c:pt idx="90">
                  <c:v>90000</c:v>
                </c:pt>
                <c:pt idx="91">
                  <c:v>91000</c:v>
                </c:pt>
                <c:pt idx="92">
                  <c:v>92000</c:v>
                </c:pt>
                <c:pt idx="93">
                  <c:v>93000</c:v>
                </c:pt>
                <c:pt idx="94">
                  <c:v>94000</c:v>
                </c:pt>
                <c:pt idx="95">
                  <c:v>95000</c:v>
                </c:pt>
                <c:pt idx="96">
                  <c:v>96000</c:v>
                </c:pt>
                <c:pt idx="97">
                  <c:v>97000</c:v>
                </c:pt>
                <c:pt idx="98">
                  <c:v>98000</c:v>
                </c:pt>
                <c:pt idx="99">
                  <c:v>99000</c:v>
                </c:pt>
                <c:pt idx="100">
                  <c:v>100000</c:v>
                </c:pt>
                <c:pt idx="101">
                  <c:v>101000</c:v>
                </c:pt>
                <c:pt idx="102">
                  <c:v>102000</c:v>
                </c:pt>
                <c:pt idx="103">
                  <c:v>103000</c:v>
                </c:pt>
                <c:pt idx="104">
                  <c:v>104000</c:v>
                </c:pt>
                <c:pt idx="105">
                  <c:v>105000</c:v>
                </c:pt>
                <c:pt idx="106">
                  <c:v>106000</c:v>
                </c:pt>
                <c:pt idx="107">
                  <c:v>107000</c:v>
                </c:pt>
                <c:pt idx="108">
                  <c:v>108000</c:v>
                </c:pt>
                <c:pt idx="109">
                  <c:v>109000</c:v>
                </c:pt>
                <c:pt idx="110">
                  <c:v>110000</c:v>
                </c:pt>
                <c:pt idx="111">
                  <c:v>111000</c:v>
                </c:pt>
                <c:pt idx="112">
                  <c:v>112000</c:v>
                </c:pt>
                <c:pt idx="113">
                  <c:v>113000</c:v>
                </c:pt>
                <c:pt idx="114">
                  <c:v>114000</c:v>
                </c:pt>
                <c:pt idx="115">
                  <c:v>115000</c:v>
                </c:pt>
                <c:pt idx="116">
                  <c:v>116000</c:v>
                </c:pt>
                <c:pt idx="117">
                  <c:v>117000</c:v>
                </c:pt>
                <c:pt idx="118">
                  <c:v>118000</c:v>
                </c:pt>
                <c:pt idx="119">
                  <c:v>119000</c:v>
                </c:pt>
                <c:pt idx="120">
                  <c:v>120000</c:v>
                </c:pt>
                <c:pt idx="121">
                  <c:v>121000</c:v>
                </c:pt>
                <c:pt idx="122">
                  <c:v>122000</c:v>
                </c:pt>
                <c:pt idx="123">
                  <c:v>123000</c:v>
                </c:pt>
                <c:pt idx="124">
                  <c:v>124000</c:v>
                </c:pt>
                <c:pt idx="125">
                  <c:v>125000</c:v>
                </c:pt>
                <c:pt idx="126">
                  <c:v>126000</c:v>
                </c:pt>
                <c:pt idx="127">
                  <c:v>127000</c:v>
                </c:pt>
                <c:pt idx="128">
                  <c:v>128000</c:v>
                </c:pt>
                <c:pt idx="129">
                  <c:v>129000</c:v>
                </c:pt>
                <c:pt idx="130">
                  <c:v>130000</c:v>
                </c:pt>
                <c:pt idx="131">
                  <c:v>131000</c:v>
                </c:pt>
                <c:pt idx="132">
                  <c:v>132000</c:v>
                </c:pt>
                <c:pt idx="133">
                  <c:v>133000</c:v>
                </c:pt>
                <c:pt idx="134">
                  <c:v>134000</c:v>
                </c:pt>
                <c:pt idx="135">
                  <c:v>135000</c:v>
                </c:pt>
                <c:pt idx="136">
                  <c:v>136000</c:v>
                </c:pt>
                <c:pt idx="137">
                  <c:v>137000</c:v>
                </c:pt>
                <c:pt idx="138">
                  <c:v>138000</c:v>
                </c:pt>
                <c:pt idx="139">
                  <c:v>139000</c:v>
                </c:pt>
                <c:pt idx="140">
                  <c:v>140000</c:v>
                </c:pt>
                <c:pt idx="141">
                  <c:v>141000</c:v>
                </c:pt>
                <c:pt idx="142">
                  <c:v>142000</c:v>
                </c:pt>
                <c:pt idx="143">
                  <c:v>143000</c:v>
                </c:pt>
                <c:pt idx="144">
                  <c:v>144000</c:v>
                </c:pt>
                <c:pt idx="145">
                  <c:v>145000</c:v>
                </c:pt>
                <c:pt idx="146">
                  <c:v>146000</c:v>
                </c:pt>
                <c:pt idx="147">
                  <c:v>147000</c:v>
                </c:pt>
                <c:pt idx="148">
                  <c:v>148000</c:v>
                </c:pt>
                <c:pt idx="149">
                  <c:v>149000</c:v>
                </c:pt>
                <c:pt idx="150">
                  <c:v>150000</c:v>
                </c:pt>
                <c:pt idx="151">
                  <c:v>151000</c:v>
                </c:pt>
                <c:pt idx="152">
                  <c:v>152000</c:v>
                </c:pt>
                <c:pt idx="153">
                  <c:v>153000</c:v>
                </c:pt>
                <c:pt idx="154">
                  <c:v>154000</c:v>
                </c:pt>
                <c:pt idx="155">
                  <c:v>155000</c:v>
                </c:pt>
                <c:pt idx="156">
                  <c:v>156000</c:v>
                </c:pt>
                <c:pt idx="157">
                  <c:v>157000</c:v>
                </c:pt>
                <c:pt idx="158">
                  <c:v>158000</c:v>
                </c:pt>
                <c:pt idx="159">
                  <c:v>159000</c:v>
                </c:pt>
                <c:pt idx="160">
                  <c:v>160000</c:v>
                </c:pt>
                <c:pt idx="161">
                  <c:v>161000</c:v>
                </c:pt>
                <c:pt idx="162">
                  <c:v>162000</c:v>
                </c:pt>
                <c:pt idx="163">
                  <c:v>163000</c:v>
                </c:pt>
                <c:pt idx="164">
                  <c:v>164000</c:v>
                </c:pt>
                <c:pt idx="165">
                  <c:v>165000</c:v>
                </c:pt>
                <c:pt idx="166">
                  <c:v>166000</c:v>
                </c:pt>
                <c:pt idx="167">
                  <c:v>167000</c:v>
                </c:pt>
                <c:pt idx="168">
                  <c:v>168000</c:v>
                </c:pt>
                <c:pt idx="169">
                  <c:v>169000</c:v>
                </c:pt>
                <c:pt idx="170">
                  <c:v>170000</c:v>
                </c:pt>
                <c:pt idx="171">
                  <c:v>171000</c:v>
                </c:pt>
                <c:pt idx="172">
                  <c:v>172000</c:v>
                </c:pt>
                <c:pt idx="173">
                  <c:v>173000</c:v>
                </c:pt>
                <c:pt idx="174">
                  <c:v>174000</c:v>
                </c:pt>
                <c:pt idx="175">
                  <c:v>175000</c:v>
                </c:pt>
                <c:pt idx="176">
                  <c:v>176000</c:v>
                </c:pt>
                <c:pt idx="177">
                  <c:v>177000</c:v>
                </c:pt>
                <c:pt idx="178">
                  <c:v>178000</c:v>
                </c:pt>
                <c:pt idx="179">
                  <c:v>179000</c:v>
                </c:pt>
                <c:pt idx="180">
                  <c:v>180000</c:v>
                </c:pt>
                <c:pt idx="181">
                  <c:v>181000</c:v>
                </c:pt>
                <c:pt idx="182">
                  <c:v>182000</c:v>
                </c:pt>
                <c:pt idx="183">
                  <c:v>183000</c:v>
                </c:pt>
                <c:pt idx="184">
                  <c:v>184000</c:v>
                </c:pt>
                <c:pt idx="185">
                  <c:v>185000</c:v>
                </c:pt>
                <c:pt idx="186">
                  <c:v>186000</c:v>
                </c:pt>
                <c:pt idx="187">
                  <c:v>187000</c:v>
                </c:pt>
                <c:pt idx="188">
                  <c:v>188000</c:v>
                </c:pt>
                <c:pt idx="189">
                  <c:v>189000</c:v>
                </c:pt>
                <c:pt idx="190">
                  <c:v>190000</c:v>
                </c:pt>
                <c:pt idx="191">
                  <c:v>191000</c:v>
                </c:pt>
                <c:pt idx="192">
                  <c:v>192000</c:v>
                </c:pt>
                <c:pt idx="193">
                  <c:v>193000</c:v>
                </c:pt>
                <c:pt idx="194">
                  <c:v>194000</c:v>
                </c:pt>
                <c:pt idx="195">
                  <c:v>195000</c:v>
                </c:pt>
                <c:pt idx="196">
                  <c:v>196000</c:v>
                </c:pt>
                <c:pt idx="197">
                  <c:v>197000</c:v>
                </c:pt>
                <c:pt idx="198">
                  <c:v>198000</c:v>
                </c:pt>
                <c:pt idx="199">
                  <c:v>199000</c:v>
                </c:pt>
                <c:pt idx="200">
                  <c:v>200000</c:v>
                </c:pt>
                <c:pt idx="201">
                  <c:v>201000</c:v>
                </c:pt>
                <c:pt idx="202">
                  <c:v>202000</c:v>
                </c:pt>
                <c:pt idx="203">
                  <c:v>203000</c:v>
                </c:pt>
                <c:pt idx="204">
                  <c:v>204000</c:v>
                </c:pt>
                <c:pt idx="205">
                  <c:v>205000</c:v>
                </c:pt>
                <c:pt idx="206">
                  <c:v>206000</c:v>
                </c:pt>
                <c:pt idx="207">
                  <c:v>207000</c:v>
                </c:pt>
                <c:pt idx="208">
                  <c:v>208000</c:v>
                </c:pt>
                <c:pt idx="209">
                  <c:v>209000</c:v>
                </c:pt>
                <c:pt idx="210">
                  <c:v>210000</c:v>
                </c:pt>
                <c:pt idx="211">
                  <c:v>211000</c:v>
                </c:pt>
                <c:pt idx="212">
                  <c:v>212000</c:v>
                </c:pt>
                <c:pt idx="213">
                  <c:v>213000</c:v>
                </c:pt>
                <c:pt idx="214">
                  <c:v>214000</c:v>
                </c:pt>
                <c:pt idx="215">
                  <c:v>215000</c:v>
                </c:pt>
                <c:pt idx="216">
                  <c:v>216000</c:v>
                </c:pt>
                <c:pt idx="217">
                  <c:v>217000</c:v>
                </c:pt>
                <c:pt idx="218">
                  <c:v>218000</c:v>
                </c:pt>
                <c:pt idx="219">
                  <c:v>219000</c:v>
                </c:pt>
                <c:pt idx="220">
                  <c:v>220000</c:v>
                </c:pt>
                <c:pt idx="221">
                  <c:v>221000</c:v>
                </c:pt>
                <c:pt idx="222">
                  <c:v>222000</c:v>
                </c:pt>
                <c:pt idx="223">
                  <c:v>223000</c:v>
                </c:pt>
                <c:pt idx="224">
                  <c:v>224000</c:v>
                </c:pt>
                <c:pt idx="225">
                  <c:v>225000</c:v>
                </c:pt>
                <c:pt idx="226">
                  <c:v>226000</c:v>
                </c:pt>
                <c:pt idx="227">
                  <c:v>227000</c:v>
                </c:pt>
                <c:pt idx="228">
                  <c:v>228000</c:v>
                </c:pt>
                <c:pt idx="229">
                  <c:v>229000</c:v>
                </c:pt>
                <c:pt idx="230">
                  <c:v>230000</c:v>
                </c:pt>
                <c:pt idx="231">
                  <c:v>231000</c:v>
                </c:pt>
                <c:pt idx="232">
                  <c:v>232000</c:v>
                </c:pt>
                <c:pt idx="233">
                  <c:v>233000</c:v>
                </c:pt>
                <c:pt idx="234">
                  <c:v>234000</c:v>
                </c:pt>
                <c:pt idx="235">
                  <c:v>235000</c:v>
                </c:pt>
                <c:pt idx="236">
                  <c:v>236000</c:v>
                </c:pt>
                <c:pt idx="237">
                  <c:v>237000</c:v>
                </c:pt>
                <c:pt idx="238">
                  <c:v>238000</c:v>
                </c:pt>
                <c:pt idx="239">
                  <c:v>239000</c:v>
                </c:pt>
                <c:pt idx="240">
                  <c:v>240000</c:v>
                </c:pt>
                <c:pt idx="241">
                  <c:v>241000</c:v>
                </c:pt>
                <c:pt idx="242">
                  <c:v>242000</c:v>
                </c:pt>
                <c:pt idx="243">
                  <c:v>243000</c:v>
                </c:pt>
                <c:pt idx="244">
                  <c:v>244000</c:v>
                </c:pt>
                <c:pt idx="245">
                  <c:v>245000</c:v>
                </c:pt>
                <c:pt idx="246">
                  <c:v>246000</c:v>
                </c:pt>
                <c:pt idx="247">
                  <c:v>247000</c:v>
                </c:pt>
                <c:pt idx="248">
                  <c:v>248000</c:v>
                </c:pt>
                <c:pt idx="249">
                  <c:v>249000</c:v>
                </c:pt>
                <c:pt idx="250">
                  <c:v>250000</c:v>
                </c:pt>
                <c:pt idx="251">
                  <c:v>251000</c:v>
                </c:pt>
                <c:pt idx="252">
                  <c:v>252000</c:v>
                </c:pt>
                <c:pt idx="253">
                  <c:v>253000</c:v>
                </c:pt>
                <c:pt idx="254">
                  <c:v>254000</c:v>
                </c:pt>
                <c:pt idx="255">
                  <c:v>255000</c:v>
                </c:pt>
                <c:pt idx="256">
                  <c:v>256000</c:v>
                </c:pt>
                <c:pt idx="257">
                  <c:v>257000</c:v>
                </c:pt>
                <c:pt idx="258">
                  <c:v>258000</c:v>
                </c:pt>
                <c:pt idx="259">
                  <c:v>259000</c:v>
                </c:pt>
                <c:pt idx="260">
                  <c:v>260000</c:v>
                </c:pt>
                <c:pt idx="261">
                  <c:v>261000</c:v>
                </c:pt>
                <c:pt idx="262">
                  <c:v>262000</c:v>
                </c:pt>
                <c:pt idx="263">
                  <c:v>263000</c:v>
                </c:pt>
                <c:pt idx="264">
                  <c:v>264000</c:v>
                </c:pt>
                <c:pt idx="265">
                  <c:v>265000</c:v>
                </c:pt>
                <c:pt idx="266">
                  <c:v>266000</c:v>
                </c:pt>
                <c:pt idx="267">
                  <c:v>267000</c:v>
                </c:pt>
                <c:pt idx="268">
                  <c:v>268000</c:v>
                </c:pt>
                <c:pt idx="269">
                  <c:v>269000</c:v>
                </c:pt>
                <c:pt idx="270">
                  <c:v>270000</c:v>
                </c:pt>
                <c:pt idx="271">
                  <c:v>271000</c:v>
                </c:pt>
                <c:pt idx="272">
                  <c:v>272000</c:v>
                </c:pt>
                <c:pt idx="273">
                  <c:v>273000</c:v>
                </c:pt>
                <c:pt idx="274">
                  <c:v>274000</c:v>
                </c:pt>
                <c:pt idx="275">
                  <c:v>275000</c:v>
                </c:pt>
                <c:pt idx="276">
                  <c:v>276000</c:v>
                </c:pt>
                <c:pt idx="277">
                  <c:v>277000</c:v>
                </c:pt>
                <c:pt idx="278">
                  <c:v>278000</c:v>
                </c:pt>
                <c:pt idx="279">
                  <c:v>279000</c:v>
                </c:pt>
                <c:pt idx="280">
                  <c:v>280000</c:v>
                </c:pt>
                <c:pt idx="281">
                  <c:v>281000</c:v>
                </c:pt>
                <c:pt idx="282">
                  <c:v>282000</c:v>
                </c:pt>
                <c:pt idx="283">
                  <c:v>283000</c:v>
                </c:pt>
                <c:pt idx="284">
                  <c:v>284000</c:v>
                </c:pt>
                <c:pt idx="285">
                  <c:v>285000</c:v>
                </c:pt>
                <c:pt idx="286">
                  <c:v>286000</c:v>
                </c:pt>
                <c:pt idx="287">
                  <c:v>287000</c:v>
                </c:pt>
                <c:pt idx="288">
                  <c:v>288000</c:v>
                </c:pt>
                <c:pt idx="289">
                  <c:v>289000</c:v>
                </c:pt>
                <c:pt idx="290">
                  <c:v>290000</c:v>
                </c:pt>
                <c:pt idx="291">
                  <c:v>291000</c:v>
                </c:pt>
                <c:pt idx="292">
                  <c:v>292000</c:v>
                </c:pt>
                <c:pt idx="293">
                  <c:v>293000</c:v>
                </c:pt>
                <c:pt idx="294">
                  <c:v>294000</c:v>
                </c:pt>
                <c:pt idx="295">
                  <c:v>295000</c:v>
                </c:pt>
                <c:pt idx="296">
                  <c:v>296000</c:v>
                </c:pt>
                <c:pt idx="297">
                  <c:v>297000</c:v>
                </c:pt>
                <c:pt idx="298">
                  <c:v>298000</c:v>
                </c:pt>
                <c:pt idx="299">
                  <c:v>299000</c:v>
                </c:pt>
                <c:pt idx="300">
                  <c:v>300000</c:v>
                </c:pt>
                <c:pt idx="301">
                  <c:v>301000</c:v>
                </c:pt>
                <c:pt idx="302">
                  <c:v>302000</c:v>
                </c:pt>
                <c:pt idx="303">
                  <c:v>303000</c:v>
                </c:pt>
                <c:pt idx="304">
                  <c:v>304000</c:v>
                </c:pt>
                <c:pt idx="305">
                  <c:v>305000</c:v>
                </c:pt>
                <c:pt idx="306">
                  <c:v>306000</c:v>
                </c:pt>
                <c:pt idx="307">
                  <c:v>307000</c:v>
                </c:pt>
                <c:pt idx="308">
                  <c:v>308000</c:v>
                </c:pt>
                <c:pt idx="309">
                  <c:v>309000</c:v>
                </c:pt>
                <c:pt idx="310">
                  <c:v>310000</c:v>
                </c:pt>
                <c:pt idx="311">
                  <c:v>311000</c:v>
                </c:pt>
                <c:pt idx="312">
                  <c:v>312000</c:v>
                </c:pt>
                <c:pt idx="313">
                  <c:v>313000</c:v>
                </c:pt>
                <c:pt idx="314">
                  <c:v>314000</c:v>
                </c:pt>
                <c:pt idx="315">
                  <c:v>315000</c:v>
                </c:pt>
                <c:pt idx="316">
                  <c:v>316000</c:v>
                </c:pt>
                <c:pt idx="317">
                  <c:v>317000</c:v>
                </c:pt>
                <c:pt idx="318">
                  <c:v>318000</c:v>
                </c:pt>
                <c:pt idx="319">
                  <c:v>319000</c:v>
                </c:pt>
                <c:pt idx="320">
                  <c:v>320000</c:v>
                </c:pt>
                <c:pt idx="321">
                  <c:v>321000</c:v>
                </c:pt>
                <c:pt idx="322">
                  <c:v>322000</c:v>
                </c:pt>
                <c:pt idx="323">
                  <c:v>323000</c:v>
                </c:pt>
                <c:pt idx="324">
                  <c:v>324000</c:v>
                </c:pt>
                <c:pt idx="325">
                  <c:v>325000</c:v>
                </c:pt>
                <c:pt idx="326">
                  <c:v>326000</c:v>
                </c:pt>
                <c:pt idx="327">
                  <c:v>327000</c:v>
                </c:pt>
                <c:pt idx="328">
                  <c:v>328000</c:v>
                </c:pt>
                <c:pt idx="329">
                  <c:v>329000</c:v>
                </c:pt>
                <c:pt idx="330">
                  <c:v>330000</c:v>
                </c:pt>
                <c:pt idx="331">
                  <c:v>331000</c:v>
                </c:pt>
                <c:pt idx="332">
                  <c:v>332000</c:v>
                </c:pt>
                <c:pt idx="333">
                  <c:v>333000</c:v>
                </c:pt>
                <c:pt idx="334">
                  <c:v>334000</c:v>
                </c:pt>
                <c:pt idx="335">
                  <c:v>335000</c:v>
                </c:pt>
                <c:pt idx="336">
                  <c:v>336000</c:v>
                </c:pt>
                <c:pt idx="337">
                  <c:v>337000</c:v>
                </c:pt>
                <c:pt idx="338">
                  <c:v>338000</c:v>
                </c:pt>
                <c:pt idx="339">
                  <c:v>339000</c:v>
                </c:pt>
                <c:pt idx="340">
                  <c:v>340000</c:v>
                </c:pt>
                <c:pt idx="341">
                  <c:v>341000</c:v>
                </c:pt>
                <c:pt idx="342">
                  <c:v>342000</c:v>
                </c:pt>
                <c:pt idx="343">
                  <c:v>343000</c:v>
                </c:pt>
                <c:pt idx="344">
                  <c:v>344000</c:v>
                </c:pt>
                <c:pt idx="345">
                  <c:v>345000</c:v>
                </c:pt>
                <c:pt idx="346">
                  <c:v>346000</c:v>
                </c:pt>
                <c:pt idx="347">
                  <c:v>347000</c:v>
                </c:pt>
                <c:pt idx="348">
                  <c:v>348000</c:v>
                </c:pt>
                <c:pt idx="349">
                  <c:v>349000</c:v>
                </c:pt>
                <c:pt idx="350">
                  <c:v>350000</c:v>
                </c:pt>
                <c:pt idx="351">
                  <c:v>351000</c:v>
                </c:pt>
                <c:pt idx="352">
                  <c:v>352000</c:v>
                </c:pt>
                <c:pt idx="353">
                  <c:v>353000</c:v>
                </c:pt>
                <c:pt idx="354">
                  <c:v>354000</c:v>
                </c:pt>
                <c:pt idx="355">
                  <c:v>355000</c:v>
                </c:pt>
                <c:pt idx="356">
                  <c:v>356000</c:v>
                </c:pt>
                <c:pt idx="357">
                  <c:v>357000</c:v>
                </c:pt>
                <c:pt idx="358">
                  <c:v>358000</c:v>
                </c:pt>
                <c:pt idx="359">
                  <c:v>359000</c:v>
                </c:pt>
                <c:pt idx="360">
                  <c:v>360000</c:v>
                </c:pt>
                <c:pt idx="361">
                  <c:v>361000</c:v>
                </c:pt>
                <c:pt idx="362">
                  <c:v>362000</c:v>
                </c:pt>
                <c:pt idx="363">
                  <c:v>363000</c:v>
                </c:pt>
                <c:pt idx="364">
                  <c:v>364000</c:v>
                </c:pt>
                <c:pt idx="365">
                  <c:v>365000</c:v>
                </c:pt>
                <c:pt idx="366">
                  <c:v>366000</c:v>
                </c:pt>
                <c:pt idx="367">
                  <c:v>367000</c:v>
                </c:pt>
                <c:pt idx="368">
                  <c:v>368000</c:v>
                </c:pt>
                <c:pt idx="369">
                  <c:v>369000</c:v>
                </c:pt>
                <c:pt idx="370">
                  <c:v>370000</c:v>
                </c:pt>
                <c:pt idx="371">
                  <c:v>371000</c:v>
                </c:pt>
                <c:pt idx="372">
                  <c:v>372000</c:v>
                </c:pt>
                <c:pt idx="373">
                  <c:v>373000</c:v>
                </c:pt>
                <c:pt idx="374">
                  <c:v>374000</c:v>
                </c:pt>
                <c:pt idx="375">
                  <c:v>375000</c:v>
                </c:pt>
                <c:pt idx="376">
                  <c:v>376000</c:v>
                </c:pt>
                <c:pt idx="377">
                  <c:v>377000</c:v>
                </c:pt>
                <c:pt idx="378">
                  <c:v>378000</c:v>
                </c:pt>
                <c:pt idx="379">
                  <c:v>379000</c:v>
                </c:pt>
                <c:pt idx="380">
                  <c:v>380000</c:v>
                </c:pt>
                <c:pt idx="381">
                  <c:v>381000</c:v>
                </c:pt>
                <c:pt idx="382">
                  <c:v>382000</c:v>
                </c:pt>
                <c:pt idx="383">
                  <c:v>383000</c:v>
                </c:pt>
                <c:pt idx="384">
                  <c:v>384000</c:v>
                </c:pt>
                <c:pt idx="385">
                  <c:v>385000</c:v>
                </c:pt>
                <c:pt idx="386">
                  <c:v>386000</c:v>
                </c:pt>
                <c:pt idx="387">
                  <c:v>387000</c:v>
                </c:pt>
                <c:pt idx="388">
                  <c:v>388000</c:v>
                </c:pt>
                <c:pt idx="389">
                  <c:v>389000</c:v>
                </c:pt>
                <c:pt idx="390">
                  <c:v>390000</c:v>
                </c:pt>
                <c:pt idx="391">
                  <c:v>391000</c:v>
                </c:pt>
                <c:pt idx="392">
                  <c:v>392000</c:v>
                </c:pt>
                <c:pt idx="393">
                  <c:v>393000</c:v>
                </c:pt>
                <c:pt idx="394">
                  <c:v>394000</c:v>
                </c:pt>
                <c:pt idx="395">
                  <c:v>395000</c:v>
                </c:pt>
                <c:pt idx="396">
                  <c:v>396000</c:v>
                </c:pt>
                <c:pt idx="397">
                  <c:v>397000</c:v>
                </c:pt>
                <c:pt idx="398">
                  <c:v>398000</c:v>
                </c:pt>
                <c:pt idx="399">
                  <c:v>399000</c:v>
                </c:pt>
                <c:pt idx="400">
                  <c:v>400000</c:v>
                </c:pt>
                <c:pt idx="401">
                  <c:v>401000</c:v>
                </c:pt>
                <c:pt idx="402">
                  <c:v>402000</c:v>
                </c:pt>
                <c:pt idx="403">
                  <c:v>403000</c:v>
                </c:pt>
                <c:pt idx="404">
                  <c:v>404000</c:v>
                </c:pt>
                <c:pt idx="405">
                  <c:v>405000</c:v>
                </c:pt>
                <c:pt idx="406">
                  <c:v>406000</c:v>
                </c:pt>
                <c:pt idx="407">
                  <c:v>407000</c:v>
                </c:pt>
                <c:pt idx="408">
                  <c:v>408000</c:v>
                </c:pt>
                <c:pt idx="409">
                  <c:v>409000</c:v>
                </c:pt>
                <c:pt idx="410">
                  <c:v>410000</c:v>
                </c:pt>
                <c:pt idx="411">
                  <c:v>411000</c:v>
                </c:pt>
                <c:pt idx="412">
                  <c:v>412000</c:v>
                </c:pt>
                <c:pt idx="413">
                  <c:v>413000</c:v>
                </c:pt>
                <c:pt idx="414">
                  <c:v>414000</c:v>
                </c:pt>
                <c:pt idx="415">
                  <c:v>415000</c:v>
                </c:pt>
                <c:pt idx="416">
                  <c:v>416000</c:v>
                </c:pt>
                <c:pt idx="417">
                  <c:v>417000</c:v>
                </c:pt>
                <c:pt idx="418">
                  <c:v>418000</c:v>
                </c:pt>
                <c:pt idx="419">
                  <c:v>419000</c:v>
                </c:pt>
                <c:pt idx="420">
                  <c:v>420000</c:v>
                </c:pt>
                <c:pt idx="421">
                  <c:v>421000</c:v>
                </c:pt>
                <c:pt idx="422">
                  <c:v>422000</c:v>
                </c:pt>
                <c:pt idx="423">
                  <c:v>423000</c:v>
                </c:pt>
                <c:pt idx="424">
                  <c:v>424000</c:v>
                </c:pt>
                <c:pt idx="425">
                  <c:v>425000</c:v>
                </c:pt>
                <c:pt idx="426">
                  <c:v>426000</c:v>
                </c:pt>
                <c:pt idx="427">
                  <c:v>427000</c:v>
                </c:pt>
                <c:pt idx="428">
                  <c:v>428000</c:v>
                </c:pt>
                <c:pt idx="429">
                  <c:v>429000</c:v>
                </c:pt>
                <c:pt idx="430">
                  <c:v>430000</c:v>
                </c:pt>
                <c:pt idx="431">
                  <c:v>431000</c:v>
                </c:pt>
                <c:pt idx="432">
                  <c:v>432000</c:v>
                </c:pt>
                <c:pt idx="433">
                  <c:v>433000</c:v>
                </c:pt>
                <c:pt idx="434">
                  <c:v>434000</c:v>
                </c:pt>
                <c:pt idx="435">
                  <c:v>435000</c:v>
                </c:pt>
                <c:pt idx="436">
                  <c:v>436000</c:v>
                </c:pt>
                <c:pt idx="437">
                  <c:v>437000</c:v>
                </c:pt>
                <c:pt idx="438">
                  <c:v>438000</c:v>
                </c:pt>
                <c:pt idx="439">
                  <c:v>439000</c:v>
                </c:pt>
                <c:pt idx="440">
                  <c:v>440000</c:v>
                </c:pt>
                <c:pt idx="441">
                  <c:v>441000</c:v>
                </c:pt>
                <c:pt idx="442">
                  <c:v>442000</c:v>
                </c:pt>
                <c:pt idx="443">
                  <c:v>443000</c:v>
                </c:pt>
                <c:pt idx="444">
                  <c:v>444000</c:v>
                </c:pt>
                <c:pt idx="445">
                  <c:v>445000</c:v>
                </c:pt>
                <c:pt idx="446">
                  <c:v>446000</c:v>
                </c:pt>
                <c:pt idx="447">
                  <c:v>447000</c:v>
                </c:pt>
                <c:pt idx="448">
                  <c:v>448000</c:v>
                </c:pt>
                <c:pt idx="449">
                  <c:v>449000</c:v>
                </c:pt>
                <c:pt idx="450">
                  <c:v>450000</c:v>
                </c:pt>
                <c:pt idx="451">
                  <c:v>451000</c:v>
                </c:pt>
                <c:pt idx="452">
                  <c:v>452000</c:v>
                </c:pt>
                <c:pt idx="453">
                  <c:v>453000</c:v>
                </c:pt>
                <c:pt idx="454">
                  <c:v>454000</c:v>
                </c:pt>
                <c:pt idx="455">
                  <c:v>455000</c:v>
                </c:pt>
                <c:pt idx="456">
                  <c:v>456000</c:v>
                </c:pt>
                <c:pt idx="457">
                  <c:v>457000</c:v>
                </c:pt>
                <c:pt idx="458">
                  <c:v>458000</c:v>
                </c:pt>
                <c:pt idx="459">
                  <c:v>459000</c:v>
                </c:pt>
                <c:pt idx="460">
                  <c:v>460000</c:v>
                </c:pt>
                <c:pt idx="461">
                  <c:v>461000</c:v>
                </c:pt>
                <c:pt idx="462">
                  <c:v>462000</c:v>
                </c:pt>
                <c:pt idx="463">
                  <c:v>463000</c:v>
                </c:pt>
                <c:pt idx="464">
                  <c:v>464000</c:v>
                </c:pt>
                <c:pt idx="465">
                  <c:v>465000</c:v>
                </c:pt>
                <c:pt idx="466">
                  <c:v>466000</c:v>
                </c:pt>
                <c:pt idx="467">
                  <c:v>467000</c:v>
                </c:pt>
                <c:pt idx="468">
                  <c:v>468000</c:v>
                </c:pt>
                <c:pt idx="469">
                  <c:v>469000</c:v>
                </c:pt>
                <c:pt idx="470">
                  <c:v>470000</c:v>
                </c:pt>
                <c:pt idx="471">
                  <c:v>471000</c:v>
                </c:pt>
                <c:pt idx="472">
                  <c:v>472000</c:v>
                </c:pt>
                <c:pt idx="473">
                  <c:v>473000</c:v>
                </c:pt>
                <c:pt idx="474">
                  <c:v>474000</c:v>
                </c:pt>
                <c:pt idx="475">
                  <c:v>475000</c:v>
                </c:pt>
                <c:pt idx="476">
                  <c:v>476000</c:v>
                </c:pt>
                <c:pt idx="477">
                  <c:v>477000</c:v>
                </c:pt>
                <c:pt idx="478">
                  <c:v>478000</c:v>
                </c:pt>
                <c:pt idx="479">
                  <c:v>479000</c:v>
                </c:pt>
                <c:pt idx="480">
                  <c:v>480000</c:v>
                </c:pt>
                <c:pt idx="481">
                  <c:v>481000</c:v>
                </c:pt>
                <c:pt idx="482">
                  <c:v>482000</c:v>
                </c:pt>
                <c:pt idx="483">
                  <c:v>483000</c:v>
                </c:pt>
                <c:pt idx="484">
                  <c:v>484000</c:v>
                </c:pt>
                <c:pt idx="485">
                  <c:v>485000</c:v>
                </c:pt>
                <c:pt idx="486">
                  <c:v>486000</c:v>
                </c:pt>
                <c:pt idx="487">
                  <c:v>487000</c:v>
                </c:pt>
                <c:pt idx="488">
                  <c:v>488000</c:v>
                </c:pt>
                <c:pt idx="489">
                  <c:v>489000</c:v>
                </c:pt>
                <c:pt idx="490">
                  <c:v>490000</c:v>
                </c:pt>
                <c:pt idx="491">
                  <c:v>491000</c:v>
                </c:pt>
                <c:pt idx="492">
                  <c:v>492000</c:v>
                </c:pt>
                <c:pt idx="493">
                  <c:v>493000</c:v>
                </c:pt>
                <c:pt idx="494">
                  <c:v>494000</c:v>
                </c:pt>
                <c:pt idx="495">
                  <c:v>495000</c:v>
                </c:pt>
                <c:pt idx="496">
                  <c:v>496000</c:v>
                </c:pt>
                <c:pt idx="497">
                  <c:v>497000</c:v>
                </c:pt>
                <c:pt idx="498">
                  <c:v>498000</c:v>
                </c:pt>
                <c:pt idx="499">
                  <c:v>499000</c:v>
                </c:pt>
                <c:pt idx="500">
                  <c:v>500000</c:v>
                </c:pt>
                <c:pt idx="501">
                  <c:v>501000</c:v>
                </c:pt>
                <c:pt idx="502">
                  <c:v>502000</c:v>
                </c:pt>
                <c:pt idx="503">
                  <c:v>503000</c:v>
                </c:pt>
                <c:pt idx="504">
                  <c:v>504000</c:v>
                </c:pt>
                <c:pt idx="505">
                  <c:v>505000</c:v>
                </c:pt>
                <c:pt idx="506">
                  <c:v>506000</c:v>
                </c:pt>
                <c:pt idx="507">
                  <c:v>507000</c:v>
                </c:pt>
                <c:pt idx="508">
                  <c:v>508000</c:v>
                </c:pt>
                <c:pt idx="509">
                  <c:v>509000</c:v>
                </c:pt>
                <c:pt idx="510">
                  <c:v>510000</c:v>
                </c:pt>
                <c:pt idx="511">
                  <c:v>511000</c:v>
                </c:pt>
                <c:pt idx="512">
                  <c:v>512000</c:v>
                </c:pt>
                <c:pt idx="513">
                  <c:v>513000</c:v>
                </c:pt>
                <c:pt idx="514">
                  <c:v>514000</c:v>
                </c:pt>
                <c:pt idx="515">
                  <c:v>515000</c:v>
                </c:pt>
                <c:pt idx="516">
                  <c:v>516000</c:v>
                </c:pt>
                <c:pt idx="517">
                  <c:v>517000</c:v>
                </c:pt>
                <c:pt idx="518">
                  <c:v>518000</c:v>
                </c:pt>
                <c:pt idx="519">
                  <c:v>519000</c:v>
                </c:pt>
                <c:pt idx="520">
                  <c:v>520000</c:v>
                </c:pt>
                <c:pt idx="521">
                  <c:v>521000</c:v>
                </c:pt>
                <c:pt idx="522">
                  <c:v>522000</c:v>
                </c:pt>
                <c:pt idx="523">
                  <c:v>523000</c:v>
                </c:pt>
                <c:pt idx="524">
                  <c:v>524000</c:v>
                </c:pt>
                <c:pt idx="525">
                  <c:v>525000</c:v>
                </c:pt>
                <c:pt idx="526">
                  <c:v>526000</c:v>
                </c:pt>
                <c:pt idx="527">
                  <c:v>527000</c:v>
                </c:pt>
                <c:pt idx="528">
                  <c:v>528000</c:v>
                </c:pt>
                <c:pt idx="529">
                  <c:v>529000</c:v>
                </c:pt>
                <c:pt idx="530">
                  <c:v>530000</c:v>
                </c:pt>
                <c:pt idx="531">
                  <c:v>531000</c:v>
                </c:pt>
                <c:pt idx="532">
                  <c:v>532000</c:v>
                </c:pt>
                <c:pt idx="533">
                  <c:v>533000</c:v>
                </c:pt>
                <c:pt idx="534">
                  <c:v>534000</c:v>
                </c:pt>
                <c:pt idx="535">
                  <c:v>535000</c:v>
                </c:pt>
                <c:pt idx="536">
                  <c:v>536000</c:v>
                </c:pt>
                <c:pt idx="537">
                  <c:v>537000</c:v>
                </c:pt>
                <c:pt idx="538">
                  <c:v>538000</c:v>
                </c:pt>
                <c:pt idx="539">
                  <c:v>539000</c:v>
                </c:pt>
                <c:pt idx="540">
                  <c:v>540000</c:v>
                </c:pt>
                <c:pt idx="541">
                  <c:v>541000</c:v>
                </c:pt>
                <c:pt idx="542">
                  <c:v>542000</c:v>
                </c:pt>
                <c:pt idx="543">
                  <c:v>543000</c:v>
                </c:pt>
                <c:pt idx="544">
                  <c:v>544000</c:v>
                </c:pt>
                <c:pt idx="545">
                  <c:v>545000</c:v>
                </c:pt>
                <c:pt idx="546">
                  <c:v>546000</c:v>
                </c:pt>
                <c:pt idx="547">
                  <c:v>547000</c:v>
                </c:pt>
                <c:pt idx="548">
                  <c:v>548000</c:v>
                </c:pt>
                <c:pt idx="549">
                  <c:v>549000</c:v>
                </c:pt>
                <c:pt idx="550">
                  <c:v>550000</c:v>
                </c:pt>
                <c:pt idx="551">
                  <c:v>551000</c:v>
                </c:pt>
                <c:pt idx="552">
                  <c:v>552000</c:v>
                </c:pt>
                <c:pt idx="553">
                  <c:v>553000</c:v>
                </c:pt>
                <c:pt idx="554">
                  <c:v>554000</c:v>
                </c:pt>
                <c:pt idx="555">
                  <c:v>555000</c:v>
                </c:pt>
                <c:pt idx="556">
                  <c:v>556000</c:v>
                </c:pt>
                <c:pt idx="557">
                  <c:v>557000</c:v>
                </c:pt>
                <c:pt idx="558">
                  <c:v>558000</c:v>
                </c:pt>
                <c:pt idx="559">
                  <c:v>559000</c:v>
                </c:pt>
                <c:pt idx="560">
                  <c:v>560000</c:v>
                </c:pt>
                <c:pt idx="561">
                  <c:v>561000</c:v>
                </c:pt>
                <c:pt idx="562">
                  <c:v>562000</c:v>
                </c:pt>
                <c:pt idx="563">
                  <c:v>563000</c:v>
                </c:pt>
                <c:pt idx="564">
                  <c:v>564000</c:v>
                </c:pt>
                <c:pt idx="565">
                  <c:v>565000</c:v>
                </c:pt>
                <c:pt idx="566">
                  <c:v>566000</c:v>
                </c:pt>
                <c:pt idx="567">
                  <c:v>567000</c:v>
                </c:pt>
                <c:pt idx="568">
                  <c:v>568000</c:v>
                </c:pt>
                <c:pt idx="569">
                  <c:v>569000</c:v>
                </c:pt>
                <c:pt idx="570">
                  <c:v>570000</c:v>
                </c:pt>
                <c:pt idx="571">
                  <c:v>571000</c:v>
                </c:pt>
                <c:pt idx="572">
                  <c:v>572000</c:v>
                </c:pt>
                <c:pt idx="573">
                  <c:v>573000</c:v>
                </c:pt>
                <c:pt idx="574">
                  <c:v>574000</c:v>
                </c:pt>
                <c:pt idx="575">
                  <c:v>575000</c:v>
                </c:pt>
                <c:pt idx="576">
                  <c:v>576000</c:v>
                </c:pt>
                <c:pt idx="577">
                  <c:v>577000</c:v>
                </c:pt>
                <c:pt idx="578">
                  <c:v>578000</c:v>
                </c:pt>
                <c:pt idx="579">
                  <c:v>579000</c:v>
                </c:pt>
                <c:pt idx="580">
                  <c:v>580000</c:v>
                </c:pt>
                <c:pt idx="581">
                  <c:v>581000</c:v>
                </c:pt>
                <c:pt idx="582">
                  <c:v>582000</c:v>
                </c:pt>
                <c:pt idx="583">
                  <c:v>583000</c:v>
                </c:pt>
                <c:pt idx="584">
                  <c:v>584000</c:v>
                </c:pt>
                <c:pt idx="585">
                  <c:v>585000</c:v>
                </c:pt>
                <c:pt idx="586">
                  <c:v>586000</c:v>
                </c:pt>
                <c:pt idx="587">
                  <c:v>587000</c:v>
                </c:pt>
                <c:pt idx="588">
                  <c:v>588000</c:v>
                </c:pt>
                <c:pt idx="589">
                  <c:v>589000</c:v>
                </c:pt>
                <c:pt idx="590">
                  <c:v>590000</c:v>
                </c:pt>
                <c:pt idx="591">
                  <c:v>591000</c:v>
                </c:pt>
                <c:pt idx="592">
                  <c:v>592000</c:v>
                </c:pt>
                <c:pt idx="593">
                  <c:v>593000</c:v>
                </c:pt>
                <c:pt idx="594">
                  <c:v>594000</c:v>
                </c:pt>
                <c:pt idx="595">
                  <c:v>595000</c:v>
                </c:pt>
                <c:pt idx="596">
                  <c:v>596000</c:v>
                </c:pt>
                <c:pt idx="597">
                  <c:v>597000</c:v>
                </c:pt>
                <c:pt idx="598">
                  <c:v>598000</c:v>
                </c:pt>
                <c:pt idx="599">
                  <c:v>599000</c:v>
                </c:pt>
                <c:pt idx="600">
                  <c:v>600000</c:v>
                </c:pt>
                <c:pt idx="601">
                  <c:v>601000</c:v>
                </c:pt>
                <c:pt idx="602">
                  <c:v>602000</c:v>
                </c:pt>
                <c:pt idx="603">
                  <c:v>603000</c:v>
                </c:pt>
                <c:pt idx="604">
                  <c:v>604000</c:v>
                </c:pt>
                <c:pt idx="605">
                  <c:v>605000</c:v>
                </c:pt>
                <c:pt idx="606">
                  <c:v>606000</c:v>
                </c:pt>
                <c:pt idx="607">
                  <c:v>607000</c:v>
                </c:pt>
                <c:pt idx="608">
                  <c:v>608000</c:v>
                </c:pt>
                <c:pt idx="609">
                  <c:v>609000</c:v>
                </c:pt>
                <c:pt idx="610">
                  <c:v>610000</c:v>
                </c:pt>
                <c:pt idx="611">
                  <c:v>611000</c:v>
                </c:pt>
                <c:pt idx="612">
                  <c:v>612000</c:v>
                </c:pt>
                <c:pt idx="613">
                  <c:v>613000</c:v>
                </c:pt>
                <c:pt idx="614">
                  <c:v>614000</c:v>
                </c:pt>
                <c:pt idx="615">
                  <c:v>615000</c:v>
                </c:pt>
                <c:pt idx="616">
                  <c:v>616000</c:v>
                </c:pt>
                <c:pt idx="617">
                  <c:v>617000</c:v>
                </c:pt>
                <c:pt idx="618">
                  <c:v>618000</c:v>
                </c:pt>
                <c:pt idx="619">
                  <c:v>619000</c:v>
                </c:pt>
                <c:pt idx="620">
                  <c:v>620000</c:v>
                </c:pt>
                <c:pt idx="621">
                  <c:v>621000</c:v>
                </c:pt>
                <c:pt idx="622">
                  <c:v>622000</c:v>
                </c:pt>
                <c:pt idx="623">
                  <c:v>623000</c:v>
                </c:pt>
                <c:pt idx="624">
                  <c:v>624000</c:v>
                </c:pt>
                <c:pt idx="625">
                  <c:v>625000</c:v>
                </c:pt>
                <c:pt idx="626">
                  <c:v>626000</c:v>
                </c:pt>
                <c:pt idx="627">
                  <c:v>627000</c:v>
                </c:pt>
                <c:pt idx="628">
                  <c:v>628000</c:v>
                </c:pt>
                <c:pt idx="629">
                  <c:v>629000</c:v>
                </c:pt>
                <c:pt idx="630">
                  <c:v>630000</c:v>
                </c:pt>
                <c:pt idx="631">
                  <c:v>631000</c:v>
                </c:pt>
                <c:pt idx="632">
                  <c:v>632000</c:v>
                </c:pt>
                <c:pt idx="633">
                  <c:v>633000</c:v>
                </c:pt>
                <c:pt idx="634">
                  <c:v>634000</c:v>
                </c:pt>
                <c:pt idx="635">
                  <c:v>635000</c:v>
                </c:pt>
                <c:pt idx="636">
                  <c:v>636000</c:v>
                </c:pt>
                <c:pt idx="637">
                  <c:v>637000</c:v>
                </c:pt>
                <c:pt idx="638">
                  <c:v>638000</c:v>
                </c:pt>
                <c:pt idx="639">
                  <c:v>639000</c:v>
                </c:pt>
                <c:pt idx="640">
                  <c:v>640000</c:v>
                </c:pt>
                <c:pt idx="641">
                  <c:v>641000</c:v>
                </c:pt>
                <c:pt idx="642">
                  <c:v>642000</c:v>
                </c:pt>
                <c:pt idx="643">
                  <c:v>643000</c:v>
                </c:pt>
                <c:pt idx="644">
                  <c:v>644000</c:v>
                </c:pt>
                <c:pt idx="645">
                  <c:v>645000</c:v>
                </c:pt>
                <c:pt idx="646">
                  <c:v>646000</c:v>
                </c:pt>
                <c:pt idx="647">
                  <c:v>647000</c:v>
                </c:pt>
                <c:pt idx="648">
                  <c:v>648000</c:v>
                </c:pt>
                <c:pt idx="649">
                  <c:v>649000</c:v>
                </c:pt>
                <c:pt idx="650">
                  <c:v>650000</c:v>
                </c:pt>
                <c:pt idx="651">
                  <c:v>651000</c:v>
                </c:pt>
                <c:pt idx="652">
                  <c:v>652000</c:v>
                </c:pt>
                <c:pt idx="653">
                  <c:v>653000</c:v>
                </c:pt>
                <c:pt idx="654">
                  <c:v>654000</c:v>
                </c:pt>
                <c:pt idx="655">
                  <c:v>655000</c:v>
                </c:pt>
                <c:pt idx="656">
                  <c:v>656000</c:v>
                </c:pt>
                <c:pt idx="657">
                  <c:v>657000</c:v>
                </c:pt>
                <c:pt idx="658">
                  <c:v>658000</c:v>
                </c:pt>
                <c:pt idx="659">
                  <c:v>659000</c:v>
                </c:pt>
                <c:pt idx="660">
                  <c:v>660000</c:v>
                </c:pt>
                <c:pt idx="661">
                  <c:v>661000</c:v>
                </c:pt>
                <c:pt idx="662">
                  <c:v>662000</c:v>
                </c:pt>
                <c:pt idx="663">
                  <c:v>663000</c:v>
                </c:pt>
                <c:pt idx="664">
                  <c:v>664000</c:v>
                </c:pt>
                <c:pt idx="665">
                  <c:v>665000</c:v>
                </c:pt>
                <c:pt idx="666">
                  <c:v>666000</c:v>
                </c:pt>
                <c:pt idx="667">
                  <c:v>667000</c:v>
                </c:pt>
                <c:pt idx="668">
                  <c:v>668000</c:v>
                </c:pt>
                <c:pt idx="669">
                  <c:v>669000</c:v>
                </c:pt>
                <c:pt idx="670">
                  <c:v>670000</c:v>
                </c:pt>
                <c:pt idx="671">
                  <c:v>671000</c:v>
                </c:pt>
                <c:pt idx="672">
                  <c:v>672000</c:v>
                </c:pt>
                <c:pt idx="673">
                  <c:v>673000</c:v>
                </c:pt>
                <c:pt idx="674">
                  <c:v>674000</c:v>
                </c:pt>
                <c:pt idx="675">
                  <c:v>675000</c:v>
                </c:pt>
                <c:pt idx="676">
                  <c:v>676000</c:v>
                </c:pt>
                <c:pt idx="677">
                  <c:v>677000</c:v>
                </c:pt>
                <c:pt idx="678">
                  <c:v>678000</c:v>
                </c:pt>
                <c:pt idx="679">
                  <c:v>679000</c:v>
                </c:pt>
                <c:pt idx="680">
                  <c:v>680000</c:v>
                </c:pt>
                <c:pt idx="681">
                  <c:v>681000</c:v>
                </c:pt>
                <c:pt idx="682">
                  <c:v>682000</c:v>
                </c:pt>
                <c:pt idx="683">
                  <c:v>683000</c:v>
                </c:pt>
                <c:pt idx="684">
                  <c:v>684000</c:v>
                </c:pt>
                <c:pt idx="685">
                  <c:v>685000</c:v>
                </c:pt>
                <c:pt idx="686">
                  <c:v>686000</c:v>
                </c:pt>
                <c:pt idx="687">
                  <c:v>687000</c:v>
                </c:pt>
                <c:pt idx="688">
                  <c:v>688000</c:v>
                </c:pt>
                <c:pt idx="689">
                  <c:v>689000</c:v>
                </c:pt>
                <c:pt idx="690">
                  <c:v>690000</c:v>
                </c:pt>
                <c:pt idx="691">
                  <c:v>691000</c:v>
                </c:pt>
                <c:pt idx="692">
                  <c:v>692000</c:v>
                </c:pt>
                <c:pt idx="693">
                  <c:v>693000</c:v>
                </c:pt>
                <c:pt idx="694">
                  <c:v>694000</c:v>
                </c:pt>
                <c:pt idx="695">
                  <c:v>695000</c:v>
                </c:pt>
                <c:pt idx="696">
                  <c:v>696000</c:v>
                </c:pt>
                <c:pt idx="697">
                  <c:v>697000</c:v>
                </c:pt>
                <c:pt idx="698">
                  <c:v>698000</c:v>
                </c:pt>
                <c:pt idx="699">
                  <c:v>699000</c:v>
                </c:pt>
                <c:pt idx="700">
                  <c:v>700000</c:v>
                </c:pt>
                <c:pt idx="701">
                  <c:v>701000</c:v>
                </c:pt>
                <c:pt idx="702">
                  <c:v>702000</c:v>
                </c:pt>
                <c:pt idx="703">
                  <c:v>703000</c:v>
                </c:pt>
                <c:pt idx="704">
                  <c:v>704000</c:v>
                </c:pt>
                <c:pt idx="705">
                  <c:v>705000</c:v>
                </c:pt>
                <c:pt idx="706">
                  <c:v>706000</c:v>
                </c:pt>
                <c:pt idx="707">
                  <c:v>707000</c:v>
                </c:pt>
                <c:pt idx="708">
                  <c:v>708000</c:v>
                </c:pt>
                <c:pt idx="709">
                  <c:v>709000</c:v>
                </c:pt>
                <c:pt idx="710">
                  <c:v>710000</c:v>
                </c:pt>
                <c:pt idx="711">
                  <c:v>711000</c:v>
                </c:pt>
                <c:pt idx="712">
                  <c:v>712000</c:v>
                </c:pt>
                <c:pt idx="713">
                  <c:v>713000</c:v>
                </c:pt>
                <c:pt idx="714">
                  <c:v>714000</c:v>
                </c:pt>
                <c:pt idx="715">
                  <c:v>715000</c:v>
                </c:pt>
                <c:pt idx="716">
                  <c:v>716000</c:v>
                </c:pt>
                <c:pt idx="717">
                  <c:v>717000</c:v>
                </c:pt>
                <c:pt idx="718">
                  <c:v>718000</c:v>
                </c:pt>
                <c:pt idx="719">
                  <c:v>719000</c:v>
                </c:pt>
                <c:pt idx="720">
                  <c:v>720000</c:v>
                </c:pt>
                <c:pt idx="721">
                  <c:v>721000</c:v>
                </c:pt>
                <c:pt idx="722">
                  <c:v>722000</c:v>
                </c:pt>
                <c:pt idx="723">
                  <c:v>723000</c:v>
                </c:pt>
                <c:pt idx="724">
                  <c:v>724000</c:v>
                </c:pt>
                <c:pt idx="725">
                  <c:v>725000</c:v>
                </c:pt>
                <c:pt idx="726">
                  <c:v>726000</c:v>
                </c:pt>
                <c:pt idx="727">
                  <c:v>727000</c:v>
                </c:pt>
                <c:pt idx="728">
                  <c:v>728000</c:v>
                </c:pt>
                <c:pt idx="729">
                  <c:v>729000</c:v>
                </c:pt>
                <c:pt idx="730">
                  <c:v>730000</c:v>
                </c:pt>
                <c:pt idx="731">
                  <c:v>731000</c:v>
                </c:pt>
                <c:pt idx="732">
                  <c:v>732000</c:v>
                </c:pt>
                <c:pt idx="733">
                  <c:v>733000</c:v>
                </c:pt>
                <c:pt idx="734">
                  <c:v>734000</c:v>
                </c:pt>
                <c:pt idx="735">
                  <c:v>735000</c:v>
                </c:pt>
                <c:pt idx="736">
                  <c:v>736000</c:v>
                </c:pt>
                <c:pt idx="737">
                  <c:v>737000</c:v>
                </c:pt>
                <c:pt idx="738">
                  <c:v>738000</c:v>
                </c:pt>
                <c:pt idx="739">
                  <c:v>739000</c:v>
                </c:pt>
                <c:pt idx="740">
                  <c:v>740000</c:v>
                </c:pt>
                <c:pt idx="741">
                  <c:v>741000</c:v>
                </c:pt>
                <c:pt idx="742">
                  <c:v>742000</c:v>
                </c:pt>
                <c:pt idx="743">
                  <c:v>743000</c:v>
                </c:pt>
                <c:pt idx="744">
                  <c:v>744000</c:v>
                </c:pt>
                <c:pt idx="745">
                  <c:v>745000</c:v>
                </c:pt>
                <c:pt idx="746">
                  <c:v>746000</c:v>
                </c:pt>
                <c:pt idx="747">
                  <c:v>747000</c:v>
                </c:pt>
                <c:pt idx="748">
                  <c:v>748000</c:v>
                </c:pt>
                <c:pt idx="749">
                  <c:v>749000</c:v>
                </c:pt>
                <c:pt idx="750">
                  <c:v>750000</c:v>
                </c:pt>
                <c:pt idx="751">
                  <c:v>751000</c:v>
                </c:pt>
                <c:pt idx="752">
                  <c:v>752000</c:v>
                </c:pt>
                <c:pt idx="753">
                  <c:v>753000</c:v>
                </c:pt>
                <c:pt idx="754">
                  <c:v>754000</c:v>
                </c:pt>
                <c:pt idx="755">
                  <c:v>755000</c:v>
                </c:pt>
                <c:pt idx="756">
                  <c:v>756000</c:v>
                </c:pt>
                <c:pt idx="757">
                  <c:v>757000</c:v>
                </c:pt>
                <c:pt idx="758">
                  <c:v>758000</c:v>
                </c:pt>
                <c:pt idx="759">
                  <c:v>759000</c:v>
                </c:pt>
                <c:pt idx="760">
                  <c:v>760000</c:v>
                </c:pt>
                <c:pt idx="761">
                  <c:v>761000</c:v>
                </c:pt>
                <c:pt idx="762">
                  <c:v>762000</c:v>
                </c:pt>
                <c:pt idx="763">
                  <c:v>763000</c:v>
                </c:pt>
                <c:pt idx="764">
                  <c:v>764000</c:v>
                </c:pt>
                <c:pt idx="765">
                  <c:v>765000</c:v>
                </c:pt>
                <c:pt idx="766">
                  <c:v>766000</c:v>
                </c:pt>
                <c:pt idx="767">
                  <c:v>767000</c:v>
                </c:pt>
                <c:pt idx="768">
                  <c:v>768000</c:v>
                </c:pt>
                <c:pt idx="769">
                  <c:v>769000</c:v>
                </c:pt>
                <c:pt idx="770">
                  <c:v>770000</c:v>
                </c:pt>
                <c:pt idx="771">
                  <c:v>771000</c:v>
                </c:pt>
                <c:pt idx="772">
                  <c:v>772000</c:v>
                </c:pt>
                <c:pt idx="773">
                  <c:v>773000</c:v>
                </c:pt>
                <c:pt idx="774">
                  <c:v>774000</c:v>
                </c:pt>
                <c:pt idx="775">
                  <c:v>775000</c:v>
                </c:pt>
                <c:pt idx="776">
                  <c:v>776000</c:v>
                </c:pt>
                <c:pt idx="777">
                  <c:v>777000</c:v>
                </c:pt>
                <c:pt idx="778">
                  <c:v>778000</c:v>
                </c:pt>
                <c:pt idx="779">
                  <c:v>779000</c:v>
                </c:pt>
                <c:pt idx="780">
                  <c:v>780000</c:v>
                </c:pt>
                <c:pt idx="781">
                  <c:v>781000</c:v>
                </c:pt>
                <c:pt idx="782">
                  <c:v>782000</c:v>
                </c:pt>
                <c:pt idx="783">
                  <c:v>783000</c:v>
                </c:pt>
                <c:pt idx="784">
                  <c:v>784000</c:v>
                </c:pt>
                <c:pt idx="785">
                  <c:v>785000</c:v>
                </c:pt>
                <c:pt idx="786">
                  <c:v>786000</c:v>
                </c:pt>
                <c:pt idx="787">
                  <c:v>787000</c:v>
                </c:pt>
                <c:pt idx="788">
                  <c:v>788000</c:v>
                </c:pt>
                <c:pt idx="789">
                  <c:v>789000</c:v>
                </c:pt>
                <c:pt idx="790">
                  <c:v>790000</c:v>
                </c:pt>
                <c:pt idx="791">
                  <c:v>791000</c:v>
                </c:pt>
                <c:pt idx="792">
                  <c:v>792000</c:v>
                </c:pt>
                <c:pt idx="793">
                  <c:v>793000</c:v>
                </c:pt>
                <c:pt idx="794">
                  <c:v>794000</c:v>
                </c:pt>
                <c:pt idx="795">
                  <c:v>795000</c:v>
                </c:pt>
                <c:pt idx="796">
                  <c:v>796000</c:v>
                </c:pt>
                <c:pt idx="797">
                  <c:v>797000</c:v>
                </c:pt>
                <c:pt idx="798">
                  <c:v>798000</c:v>
                </c:pt>
                <c:pt idx="799">
                  <c:v>799000</c:v>
                </c:pt>
                <c:pt idx="800">
                  <c:v>800000</c:v>
                </c:pt>
                <c:pt idx="801">
                  <c:v>801000</c:v>
                </c:pt>
                <c:pt idx="802">
                  <c:v>802000</c:v>
                </c:pt>
                <c:pt idx="803">
                  <c:v>803000</c:v>
                </c:pt>
                <c:pt idx="804">
                  <c:v>804000</c:v>
                </c:pt>
                <c:pt idx="805">
                  <c:v>805000</c:v>
                </c:pt>
                <c:pt idx="806">
                  <c:v>806000</c:v>
                </c:pt>
                <c:pt idx="807">
                  <c:v>807000</c:v>
                </c:pt>
                <c:pt idx="808">
                  <c:v>808000</c:v>
                </c:pt>
                <c:pt idx="809">
                  <c:v>809000</c:v>
                </c:pt>
                <c:pt idx="810">
                  <c:v>810000</c:v>
                </c:pt>
                <c:pt idx="811">
                  <c:v>811000</c:v>
                </c:pt>
                <c:pt idx="812">
                  <c:v>812000</c:v>
                </c:pt>
                <c:pt idx="813">
                  <c:v>813000</c:v>
                </c:pt>
                <c:pt idx="814">
                  <c:v>814000</c:v>
                </c:pt>
                <c:pt idx="815">
                  <c:v>815000</c:v>
                </c:pt>
                <c:pt idx="816">
                  <c:v>816000</c:v>
                </c:pt>
                <c:pt idx="817">
                  <c:v>817000</c:v>
                </c:pt>
                <c:pt idx="818">
                  <c:v>818000</c:v>
                </c:pt>
                <c:pt idx="819">
                  <c:v>819000</c:v>
                </c:pt>
                <c:pt idx="820">
                  <c:v>820000</c:v>
                </c:pt>
                <c:pt idx="821">
                  <c:v>821000</c:v>
                </c:pt>
                <c:pt idx="822">
                  <c:v>822000</c:v>
                </c:pt>
                <c:pt idx="823">
                  <c:v>823000</c:v>
                </c:pt>
                <c:pt idx="824">
                  <c:v>824000</c:v>
                </c:pt>
                <c:pt idx="825">
                  <c:v>825000</c:v>
                </c:pt>
                <c:pt idx="826">
                  <c:v>826000</c:v>
                </c:pt>
                <c:pt idx="827">
                  <c:v>827000</c:v>
                </c:pt>
                <c:pt idx="828">
                  <c:v>828000</c:v>
                </c:pt>
                <c:pt idx="829">
                  <c:v>829000</c:v>
                </c:pt>
                <c:pt idx="830">
                  <c:v>830000</c:v>
                </c:pt>
                <c:pt idx="831">
                  <c:v>831000</c:v>
                </c:pt>
                <c:pt idx="832">
                  <c:v>832000</c:v>
                </c:pt>
                <c:pt idx="833">
                  <c:v>833000</c:v>
                </c:pt>
                <c:pt idx="834">
                  <c:v>834000</c:v>
                </c:pt>
                <c:pt idx="835">
                  <c:v>835000</c:v>
                </c:pt>
                <c:pt idx="836">
                  <c:v>836000</c:v>
                </c:pt>
                <c:pt idx="837">
                  <c:v>837000</c:v>
                </c:pt>
                <c:pt idx="838">
                  <c:v>838000</c:v>
                </c:pt>
                <c:pt idx="839">
                  <c:v>839000</c:v>
                </c:pt>
                <c:pt idx="840">
                  <c:v>840000</c:v>
                </c:pt>
                <c:pt idx="841">
                  <c:v>841000</c:v>
                </c:pt>
                <c:pt idx="842">
                  <c:v>842000</c:v>
                </c:pt>
                <c:pt idx="843">
                  <c:v>843000</c:v>
                </c:pt>
                <c:pt idx="844">
                  <c:v>844000</c:v>
                </c:pt>
                <c:pt idx="845">
                  <c:v>845000</c:v>
                </c:pt>
                <c:pt idx="846">
                  <c:v>846000</c:v>
                </c:pt>
                <c:pt idx="847">
                  <c:v>847000</c:v>
                </c:pt>
                <c:pt idx="848">
                  <c:v>848000</c:v>
                </c:pt>
                <c:pt idx="849">
                  <c:v>849000</c:v>
                </c:pt>
                <c:pt idx="850">
                  <c:v>850000</c:v>
                </c:pt>
                <c:pt idx="851">
                  <c:v>851000</c:v>
                </c:pt>
                <c:pt idx="852">
                  <c:v>852000</c:v>
                </c:pt>
                <c:pt idx="853">
                  <c:v>853000</c:v>
                </c:pt>
                <c:pt idx="854">
                  <c:v>854000</c:v>
                </c:pt>
                <c:pt idx="855">
                  <c:v>855000</c:v>
                </c:pt>
                <c:pt idx="856">
                  <c:v>856000</c:v>
                </c:pt>
                <c:pt idx="857">
                  <c:v>857000</c:v>
                </c:pt>
                <c:pt idx="858">
                  <c:v>858000</c:v>
                </c:pt>
                <c:pt idx="859">
                  <c:v>859000</c:v>
                </c:pt>
                <c:pt idx="860">
                  <c:v>860000</c:v>
                </c:pt>
                <c:pt idx="861">
                  <c:v>861000</c:v>
                </c:pt>
                <c:pt idx="862">
                  <c:v>862000</c:v>
                </c:pt>
                <c:pt idx="863">
                  <c:v>863000</c:v>
                </c:pt>
                <c:pt idx="864">
                  <c:v>864000</c:v>
                </c:pt>
                <c:pt idx="865">
                  <c:v>865000</c:v>
                </c:pt>
                <c:pt idx="866">
                  <c:v>866000</c:v>
                </c:pt>
                <c:pt idx="867">
                  <c:v>867000</c:v>
                </c:pt>
                <c:pt idx="868">
                  <c:v>868000</c:v>
                </c:pt>
                <c:pt idx="869">
                  <c:v>869000</c:v>
                </c:pt>
                <c:pt idx="870">
                  <c:v>870000</c:v>
                </c:pt>
                <c:pt idx="871">
                  <c:v>871000</c:v>
                </c:pt>
                <c:pt idx="872">
                  <c:v>872000</c:v>
                </c:pt>
                <c:pt idx="873">
                  <c:v>873000</c:v>
                </c:pt>
                <c:pt idx="874">
                  <c:v>874000</c:v>
                </c:pt>
                <c:pt idx="875">
                  <c:v>875000</c:v>
                </c:pt>
                <c:pt idx="876">
                  <c:v>876000</c:v>
                </c:pt>
                <c:pt idx="877">
                  <c:v>877000</c:v>
                </c:pt>
                <c:pt idx="878">
                  <c:v>878000</c:v>
                </c:pt>
                <c:pt idx="879">
                  <c:v>879000</c:v>
                </c:pt>
                <c:pt idx="880">
                  <c:v>880000</c:v>
                </c:pt>
                <c:pt idx="881">
                  <c:v>881000</c:v>
                </c:pt>
                <c:pt idx="882">
                  <c:v>882000</c:v>
                </c:pt>
                <c:pt idx="883">
                  <c:v>883000</c:v>
                </c:pt>
                <c:pt idx="884">
                  <c:v>884000</c:v>
                </c:pt>
                <c:pt idx="885">
                  <c:v>885000</c:v>
                </c:pt>
                <c:pt idx="886">
                  <c:v>886000</c:v>
                </c:pt>
                <c:pt idx="887">
                  <c:v>887000</c:v>
                </c:pt>
                <c:pt idx="888">
                  <c:v>888000</c:v>
                </c:pt>
                <c:pt idx="889">
                  <c:v>889000</c:v>
                </c:pt>
                <c:pt idx="890">
                  <c:v>890000</c:v>
                </c:pt>
                <c:pt idx="891">
                  <c:v>891000</c:v>
                </c:pt>
                <c:pt idx="892">
                  <c:v>892000</c:v>
                </c:pt>
                <c:pt idx="893">
                  <c:v>893000</c:v>
                </c:pt>
                <c:pt idx="894">
                  <c:v>894000</c:v>
                </c:pt>
                <c:pt idx="895">
                  <c:v>895000</c:v>
                </c:pt>
                <c:pt idx="896">
                  <c:v>896000</c:v>
                </c:pt>
                <c:pt idx="897">
                  <c:v>897000</c:v>
                </c:pt>
                <c:pt idx="898">
                  <c:v>898000</c:v>
                </c:pt>
                <c:pt idx="899">
                  <c:v>899000</c:v>
                </c:pt>
                <c:pt idx="900">
                  <c:v>900000</c:v>
                </c:pt>
                <c:pt idx="901">
                  <c:v>901000</c:v>
                </c:pt>
                <c:pt idx="902">
                  <c:v>902000</c:v>
                </c:pt>
                <c:pt idx="903">
                  <c:v>903000</c:v>
                </c:pt>
                <c:pt idx="904">
                  <c:v>904000</c:v>
                </c:pt>
                <c:pt idx="905">
                  <c:v>905000</c:v>
                </c:pt>
                <c:pt idx="906">
                  <c:v>906000</c:v>
                </c:pt>
                <c:pt idx="907">
                  <c:v>907000</c:v>
                </c:pt>
                <c:pt idx="908">
                  <c:v>908000</c:v>
                </c:pt>
                <c:pt idx="909">
                  <c:v>909000</c:v>
                </c:pt>
                <c:pt idx="910">
                  <c:v>910000</c:v>
                </c:pt>
                <c:pt idx="911">
                  <c:v>911000</c:v>
                </c:pt>
                <c:pt idx="912">
                  <c:v>912000</c:v>
                </c:pt>
                <c:pt idx="913">
                  <c:v>913000</c:v>
                </c:pt>
                <c:pt idx="914">
                  <c:v>914000</c:v>
                </c:pt>
                <c:pt idx="915">
                  <c:v>915000</c:v>
                </c:pt>
                <c:pt idx="916">
                  <c:v>916000</c:v>
                </c:pt>
                <c:pt idx="917">
                  <c:v>917000</c:v>
                </c:pt>
                <c:pt idx="918">
                  <c:v>918000</c:v>
                </c:pt>
                <c:pt idx="919">
                  <c:v>919000</c:v>
                </c:pt>
                <c:pt idx="920">
                  <c:v>920000</c:v>
                </c:pt>
                <c:pt idx="921">
                  <c:v>921000</c:v>
                </c:pt>
                <c:pt idx="922">
                  <c:v>922000</c:v>
                </c:pt>
                <c:pt idx="923">
                  <c:v>923000</c:v>
                </c:pt>
                <c:pt idx="924">
                  <c:v>924000</c:v>
                </c:pt>
                <c:pt idx="925">
                  <c:v>925000</c:v>
                </c:pt>
                <c:pt idx="926">
                  <c:v>926000</c:v>
                </c:pt>
                <c:pt idx="927">
                  <c:v>927000</c:v>
                </c:pt>
                <c:pt idx="928">
                  <c:v>928000</c:v>
                </c:pt>
                <c:pt idx="929">
                  <c:v>929000</c:v>
                </c:pt>
                <c:pt idx="930">
                  <c:v>930000</c:v>
                </c:pt>
                <c:pt idx="931">
                  <c:v>931000</c:v>
                </c:pt>
                <c:pt idx="932">
                  <c:v>932000</c:v>
                </c:pt>
                <c:pt idx="933">
                  <c:v>933000</c:v>
                </c:pt>
                <c:pt idx="934">
                  <c:v>934000</c:v>
                </c:pt>
                <c:pt idx="935">
                  <c:v>935000</c:v>
                </c:pt>
                <c:pt idx="936">
                  <c:v>936000</c:v>
                </c:pt>
                <c:pt idx="937">
                  <c:v>937000</c:v>
                </c:pt>
                <c:pt idx="938">
                  <c:v>938000</c:v>
                </c:pt>
                <c:pt idx="939">
                  <c:v>939000</c:v>
                </c:pt>
                <c:pt idx="940">
                  <c:v>940000</c:v>
                </c:pt>
                <c:pt idx="941">
                  <c:v>941000</c:v>
                </c:pt>
                <c:pt idx="942">
                  <c:v>942000</c:v>
                </c:pt>
                <c:pt idx="943">
                  <c:v>943000</c:v>
                </c:pt>
                <c:pt idx="944">
                  <c:v>944000</c:v>
                </c:pt>
                <c:pt idx="945">
                  <c:v>945000</c:v>
                </c:pt>
                <c:pt idx="946">
                  <c:v>946000</c:v>
                </c:pt>
                <c:pt idx="947">
                  <c:v>947000</c:v>
                </c:pt>
                <c:pt idx="948">
                  <c:v>948000</c:v>
                </c:pt>
                <c:pt idx="949">
                  <c:v>949000</c:v>
                </c:pt>
                <c:pt idx="950">
                  <c:v>950000</c:v>
                </c:pt>
                <c:pt idx="951">
                  <c:v>951000</c:v>
                </c:pt>
                <c:pt idx="952">
                  <c:v>952000</c:v>
                </c:pt>
                <c:pt idx="953">
                  <c:v>953000</c:v>
                </c:pt>
                <c:pt idx="954">
                  <c:v>954000</c:v>
                </c:pt>
                <c:pt idx="955">
                  <c:v>955000</c:v>
                </c:pt>
                <c:pt idx="956">
                  <c:v>956000</c:v>
                </c:pt>
                <c:pt idx="957">
                  <c:v>957000</c:v>
                </c:pt>
                <c:pt idx="958">
                  <c:v>958000</c:v>
                </c:pt>
                <c:pt idx="959">
                  <c:v>959000</c:v>
                </c:pt>
                <c:pt idx="960">
                  <c:v>960000</c:v>
                </c:pt>
                <c:pt idx="961">
                  <c:v>961000</c:v>
                </c:pt>
                <c:pt idx="962">
                  <c:v>962000</c:v>
                </c:pt>
                <c:pt idx="963">
                  <c:v>963000</c:v>
                </c:pt>
                <c:pt idx="964">
                  <c:v>964000</c:v>
                </c:pt>
                <c:pt idx="965">
                  <c:v>965000</c:v>
                </c:pt>
                <c:pt idx="966">
                  <c:v>966000</c:v>
                </c:pt>
                <c:pt idx="967">
                  <c:v>967000</c:v>
                </c:pt>
                <c:pt idx="968">
                  <c:v>968000</c:v>
                </c:pt>
                <c:pt idx="969">
                  <c:v>969000</c:v>
                </c:pt>
                <c:pt idx="970">
                  <c:v>970000</c:v>
                </c:pt>
                <c:pt idx="971">
                  <c:v>971000</c:v>
                </c:pt>
                <c:pt idx="972">
                  <c:v>972000</c:v>
                </c:pt>
                <c:pt idx="973">
                  <c:v>973000</c:v>
                </c:pt>
                <c:pt idx="974">
                  <c:v>974000</c:v>
                </c:pt>
                <c:pt idx="975">
                  <c:v>975000</c:v>
                </c:pt>
                <c:pt idx="976">
                  <c:v>976000</c:v>
                </c:pt>
                <c:pt idx="977">
                  <c:v>977000</c:v>
                </c:pt>
                <c:pt idx="978">
                  <c:v>978000</c:v>
                </c:pt>
                <c:pt idx="979">
                  <c:v>979000</c:v>
                </c:pt>
                <c:pt idx="980">
                  <c:v>980000</c:v>
                </c:pt>
                <c:pt idx="981">
                  <c:v>981000</c:v>
                </c:pt>
                <c:pt idx="982">
                  <c:v>982000</c:v>
                </c:pt>
                <c:pt idx="983">
                  <c:v>983000</c:v>
                </c:pt>
                <c:pt idx="984">
                  <c:v>984000</c:v>
                </c:pt>
                <c:pt idx="985">
                  <c:v>985000</c:v>
                </c:pt>
                <c:pt idx="986">
                  <c:v>986000</c:v>
                </c:pt>
                <c:pt idx="987">
                  <c:v>987000</c:v>
                </c:pt>
                <c:pt idx="988">
                  <c:v>988000</c:v>
                </c:pt>
                <c:pt idx="989">
                  <c:v>989000</c:v>
                </c:pt>
                <c:pt idx="990">
                  <c:v>990000</c:v>
                </c:pt>
                <c:pt idx="991">
                  <c:v>991000</c:v>
                </c:pt>
                <c:pt idx="992">
                  <c:v>992000</c:v>
                </c:pt>
                <c:pt idx="993">
                  <c:v>993000</c:v>
                </c:pt>
                <c:pt idx="994">
                  <c:v>994000</c:v>
                </c:pt>
                <c:pt idx="995">
                  <c:v>995000</c:v>
                </c:pt>
                <c:pt idx="996">
                  <c:v>996000</c:v>
                </c:pt>
                <c:pt idx="997">
                  <c:v>997000</c:v>
                </c:pt>
                <c:pt idx="998">
                  <c:v>998000</c:v>
                </c:pt>
                <c:pt idx="999">
                  <c:v>999000</c:v>
                </c:pt>
                <c:pt idx="1000">
                  <c:v>1000000</c:v>
                </c:pt>
              </c:numCache>
            </c:numRef>
          </c:cat>
          <c:val>
            <c:numRef>
              <c:f>Sheet1!$B$2:$B$1002</c:f>
              <c:numCache>
                <c:formatCode>General</c:formatCode>
                <c:ptCount val="1001"/>
                <c:pt idx="30" formatCode="&quot;£&quot;#,##0.00">
                  <c:v>70530</c:v>
                </c:pt>
                <c:pt idx="31" formatCode="&quot;£&quot;#,##0.00">
                  <c:v>72716.7</c:v>
                </c:pt>
                <c:pt idx="32" formatCode="&quot;£&quot;#,##0.00">
                  <c:v>74892.799999999988</c:v>
                </c:pt>
                <c:pt idx="33" formatCode="&quot;£&quot;#,##0.00">
                  <c:v>77058.3</c:v>
                </c:pt>
                <c:pt idx="34" formatCode="&quot;£&quot;#,##0.00">
                  <c:v>79213.2</c:v>
                </c:pt>
                <c:pt idx="35" formatCode="&quot;£&quot;#,##0.00">
                  <c:v>81361.000000000015</c:v>
                </c:pt>
                <c:pt idx="36" formatCode="&quot;£&quot;#,##0.00">
                  <c:v>83498.399999999994</c:v>
                </c:pt>
                <c:pt idx="37" formatCode="&quot;£&quot;#,##0.00">
                  <c:v>85625.4</c:v>
                </c:pt>
                <c:pt idx="38" formatCode="&quot;£&quot;#,##0.00">
                  <c:v>87745.8</c:v>
                </c:pt>
                <c:pt idx="39" formatCode="&quot;£&quot;#,##0.00">
                  <c:v>89856</c:v>
                </c:pt>
                <c:pt idx="40" formatCode="&quot;£&quot;#,##0.00">
                  <c:v>91956</c:v>
                </c:pt>
                <c:pt idx="41" formatCode="&quot;£&quot;#,##0.00">
                  <c:v>94049.9</c:v>
                </c:pt>
                <c:pt idx="42" formatCode="&quot;£&quot;#,##0.00">
                  <c:v>96133.8</c:v>
                </c:pt>
                <c:pt idx="43" formatCode="&quot;£&quot;#,##0.00">
                  <c:v>98207.7</c:v>
                </c:pt>
                <c:pt idx="44" formatCode="&quot;£&quot;#,##0.00">
                  <c:v>100271.6</c:v>
                </c:pt>
                <c:pt idx="45" formatCode="&quot;£&quot;#,##0.00">
                  <c:v>102330</c:v>
                </c:pt>
                <c:pt idx="46" formatCode="&quot;£&quot;#,##0.00">
                  <c:v>104378.59999999999</c:v>
                </c:pt>
                <c:pt idx="47" formatCode="&quot;£&quot;#,##0.00">
                  <c:v>106417.40000000001</c:v>
                </c:pt>
                <c:pt idx="48" formatCode="&quot;£&quot;#,##0.00">
                  <c:v>108451.2</c:v>
                </c:pt>
                <c:pt idx="49" formatCode="&quot;£&quot;#,##0.00">
                  <c:v>110470.50000000001</c:v>
                </c:pt>
                <c:pt idx="50" formatCode="&quot;£&quot;#,##0.00">
                  <c:v>112484.99999999999</c:v>
                </c:pt>
                <c:pt idx="51" formatCode="&quot;£&quot;#,##0.00">
                  <c:v>114495</c:v>
                </c:pt>
                <c:pt idx="52" formatCode="&quot;£&quot;#,##0.00">
                  <c:v>116490.40000000001</c:v>
                </c:pt>
                <c:pt idx="53" formatCode="&quot;£&quot;#,##0.00">
                  <c:v>118481.5</c:v>
                </c:pt>
                <c:pt idx="54" formatCode="&quot;£&quot;#,##0.00">
                  <c:v>120463.2</c:v>
                </c:pt>
                <c:pt idx="55" formatCode="&quot;£&quot;#,##0.00">
                  <c:v>122441</c:v>
                </c:pt>
                <c:pt idx="56" formatCode="&quot;£&quot;#,##0.00">
                  <c:v>124409.60000000001</c:v>
                </c:pt>
                <c:pt idx="57" formatCode="&quot;£&quot;#,##0.00">
                  <c:v>126363.29999999999</c:v>
                </c:pt>
                <c:pt idx="58" formatCode="&quot;£&quot;#,##0.00">
                  <c:v>128319.20000000001</c:v>
                </c:pt>
                <c:pt idx="59" formatCode="&quot;£&quot;#,##0.00">
                  <c:v>130260.20000000001</c:v>
                </c:pt>
                <c:pt idx="60" formatCode="&quot;£&quot;#,##0.00">
                  <c:v>132198</c:v>
                </c:pt>
                <c:pt idx="61" formatCode="&quot;£&quot;#,##0.00">
                  <c:v>134126.79999999999</c:v>
                </c:pt>
                <c:pt idx="62" formatCode="&quot;£&quot;#,##0.00">
                  <c:v>136046.6</c:v>
                </c:pt>
                <c:pt idx="63" formatCode="&quot;£&quot;#,##0.00">
                  <c:v>137957.4</c:v>
                </c:pt>
                <c:pt idx="64" formatCode="&quot;£&quot;#,##0.00">
                  <c:v>139865.60000000001</c:v>
                </c:pt>
                <c:pt idx="65" formatCode="&quot;£&quot;#,##0.00">
                  <c:v>141765</c:v>
                </c:pt>
                <c:pt idx="66" formatCode="&quot;£&quot;#,##0.00">
                  <c:v>143655.6</c:v>
                </c:pt>
                <c:pt idx="67" formatCode="&quot;£&quot;#,##0.00">
                  <c:v>145537.40000000002</c:v>
                </c:pt>
                <c:pt idx="68" formatCode="&quot;£&quot;#,##0.00">
                  <c:v>147417.19999999998</c:v>
                </c:pt>
                <c:pt idx="69" formatCode="&quot;£&quot;#,##0.00">
                  <c:v>149288.40000000002</c:v>
                </c:pt>
                <c:pt idx="70" formatCode="&quot;£&quot;#,##0.00">
                  <c:v>151109</c:v>
                </c:pt>
                <c:pt idx="71" formatCode="&quot;£&quot;#,##0.00">
                  <c:v>152962.4</c:v>
                </c:pt>
                <c:pt idx="72" formatCode="&quot;£&quot;#,##0.00">
                  <c:v>154814.39999999999</c:v>
                </c:pt>
                <c:pt idx="73" formatCode="&quot;£&quot;#,##0.00">
                  <c:v>156650.70000000001</c:v>
                </c:pt>
                <c:pt idx="74" formatCode="&quot;£&quot;#,##0.00">
                  <c:v>158485.80000000002</c:v>
                </c:pt>
                <c:pt idx="75" formatCode="&quot;£&quot;#,##0.00">
                  <c:v>160312.5</c:v>
                </c:pt>
                <c:pt idx="76" formatCode="&quot;£&quot;#,##0.00">
                  <c:v>162138.4</c:v>
                </c:pt>
                <c:pt idx="77" formatCode="&quot;£&quot;#,##0.00">
                  <c:v>163956.1</c:v>
                </c:pt>
                <c:pt idx="78" formatCode="&quot;£&quot;#,##0.00">
                  <c:v>165757.80000000002</c:v>
                </c:pt>
                <c:pt idx="79" formatCode="&quot;£&quot;#,##0.00">
                  <c:v>167559</c:v>
                </c:pt>
                <c:pt idx="80" formatCode="&quot;£&quot;#,##0.00">
                  <c:v>169360</c:v>
                </c:pt>
                <c:pt idx="81" formatCode="&quot;£&quot;#,##0.00">
                  <c:v>171144.9</c:v>
                </c:pt>
                <c:pt idx="82" formatCode="&quot;£&quot;#,##0.00">
                  <c:v>172929.80000000002</c:v>
                </c:pt>
                <c:pt idx="83" formatCode="&quot;£&quot;#,##0.00">
                  <c:v>174706.7</c:v>
                </c:pt>
                <c:pt idx="84" formatCode="&quot;£&quot;#,##0.00">
                  <c:v>176475.6</c:v>
                </c:pt>
                <c:pt idx="85" formatCode="&quot;£&quot;#,##0.00">
                  <c:v>178236.50000000003</c:v>
                </c:pt>
                <c:pt idx="86" formatCode="&quot;£&quot;#,##0.00">
                  <c:v>179998</c:v>
                </c:pt>
                <c:pt idx="87" formatCode="&quot;£&quot;#,##0.00">
                  <c:v>181751.7</c:v>
                </c:pt>
                <c:pt idx="88" formatCode="&quot;£&quot;#,##0.00">
                  <c:v>183497.60000000001</c:v>
                </c:pt>
                <c:pt idx="89" formatCode="&quot;£&quot;#,##0.00">
                  <c:v>185235.7</c:v>
                </c:pt>
                <c:pt idx="90" formatCode="&quot;£&quot;#,##0.00">
                  <c:v>186966</c:v>
                </c:pt>
                <c:pt idx="91" formatCode="&quot;£&quot;#,##0.00">
                  <c:v>188697.59999999998</c:v>
                </c:pt>
                <c:pt idx="92" formatCode="&quot;£&quot;#,##0.00">
                  <c:v>190412.40000000002</c:v>
                </c:pt>
                <c:pt idx="93" formatCode="&quot;£&quot;#,##0.00">
                  <c:v>192128.7</c:v>
                </c:pt>
                <c:pt idx="94" formatCode="&quot;£&quot;#,##0.00">
                  <c:v>193837.4</c:v>
                </c:pt>
                <c:pt idx="95" formatCode="&quot;£&quot;#,##0.00">
                  <c:v>195547.99999999997</c:v>
                </c:pt>
                <c:pt idx="96" formatCode="&quot;£&quot;#,##0.00">
                  <c:v>197241.60000000001</c:v>
                </c:pt>
                <c:pt idx="97" formatCode="&quot;£&quot;#,##0.00">
                  <c:v>198937.3</c:v>
                </c:pt>
                <c:pt idx="98" formatCode="&quot;£&quot;#,##0.00">
                  <c:v>200625.6</c:v>
                </c:pt>
                <c:pt idx="99" formatCode="&quot;£&quot;#,##0.00">
                  <c:v>202306.5</c:v>
                </c:pt>
                <c:pt idx="100" formatCode="&quot;£&quot;#,##0.00">
                  <c:v>203980</c:v>
                </c:pt>
                <c:pt idx="101" formatCode="&quot;£&quot;#,##0.00">
                  <c:v>205585.5</c:v>
                </c:pt>
                <c:pt idx="102" formatCode="&quot;£&quot;#,##0.00">
                  <c:v>207253.8</c:v>
                </c:pt>
                <c:pt idx="103" formatCode="&quot;£&quot;#,##0.00">
                  <c:v>208904.6</c:v>
                </c:pt>
                <c:pt idx="104" formatCode="&quot;£&quot;#,##0.00">
                  <c:v>210558.4</c:v>
                </c:pt>
                <c:pt idx="105" formatCode="&quot;£&quot;#,##0.00">
                  <c:v>212205</c:v>
                </c:pt>
                <c:pt idx="106" formatCode="&quot;£&quot;#,##0.00">
                  <c:v>213855</c:v>
                </c:pt>
                <c:pt idx="107" formatCode="&quot;£&quot;#,##0.00">
                  <c:v>215487.3</c:v>
                </c:pt>
                <c:pt idx="108" formatCode="&quot;£&quot;#,##0.00">
                  <c:v>217123.20000000001</c:v>
                </c:pt>
                <c:pt idx="109" formatCode="&quot;£&quot;#,##0.00">
                  <c:v>218752.09999999998</c:v>
                </c:pt>
                <c:pt idx="110" formatCode="&quot;£&quot;#,##0.00">
                  <c:v>220374</c:v>
                </c:pt>
                <c:pt idx="111" formatCode="&quot;£&quot;#,##0.00">
                  <c:v>221988.9</c:v>
                </c:pt>
                <c:pt idx="112" formatCode="&quot;£&quot;#,##0.00">
                  <c:v>223596.79999999999</c:v>
                </c:pt>
                <c:pt idx="113" formatCode="&quot;£&quot;#,##0.00">
                  <c:v>225209</c:v>
                </c:pt>
                <c:pt idx="114" formatCode="&quot;£&quot;#,##0.00">
                  <c:v>226803</c:v>
                </c:pt>
                <c:pt idx="115" formatCode="&quot;£&quot;#,##0.00">
                  <c:v>228401.5</c:v>
                </c:pt>
                <c:pt idx="116" formatCode="&quot;£&quot;#,##0.00">
                  <c:v>229993.19999999998</c:v>
                </c:pt>
                <c:pt idx="117" formatCode="&quot;£&quot;#,##0.00">
                  <c:v>231578.1</c:v>
                </c:pt>
                <c:pt idx="118" formatCode="&quot;£&quot;#,##0.00">
                  <c:v>233156.2</c:v>
                </c:pt>
                <c:pt idx="119" formatCode="&quot;£&quot;#,##0.00">
                  <c:v>234739.4</c:v>
                </c:pt>
                <c:pt idx="120" formatCode="&quot;£&quot;#,##0.00">
                  <c:v>236304</c:v>
                </c:pt>
                <c:pt idx="121" formatCode="&quot;£&quot;#,##0.00">
                  <c:v>237873.9</c:v>
                </c:pt>
                <c:pt idx="122" formatCode="&quot;£&quot;#,##0.00">
                  <c:v>239437.19999999998</c:v>
                </c:pt>
                <c:pt idx="123" formatCode="&quot;£&quot;#,##0.00">
                  <c:v>240993.9</c:v>
                </c:pt>
                <c:pt idx="124" formatCode="&quot;£&quot;#,##0.00">
                  <c:v>242544</c:v>
                </c:pt>
                <c:pt idx="125" formatCode="&quot;£&quot;#,##0.00">
                  <c:v>244025</c:v>
                </c:pt>
                <c:pt idx="126" formatCode="&quot;£&quot;#,##0.00">
                  <c:v>245561.40000000002</c:v>
                </c:pt>
                <c:pt idx="127" formatCode="&quot;£&quot;#,##0.00">
                  <c:v>247103.9</c:v>
                </c:pt>
                <c:pt idx="128" formatCode="&quot;£&quot;#,##0.00">
                  <c:v>248640</c:v>
                </c:pt>
                <c:pt idx="129" formatCode="&quot;£&quot;#,##0.00">
                  <c:v>250169.7</c:v>
                </c:pt>
                <c:pt idx="130" formatCode="&quot;£&quot;#,##0.00">
                  <c:v>251693</c:v>
                </c:pt>
                <c:pt idx="131" formatCode="&quot;£&quot;#,##0.00">
                  <c:v>253209.9</c:v>
                </c:pt>
                <c:pt idx="132" formatCode="&quot;£&quot;#,##0.00">
                  <c:v>254720.4</c:v>
                </c:pt>
                <c:pt idx="133" formatCode="&quot;£&quot;#,##0.00">
                  <c:v>256237.80000000002</c:v>
                </c:pt>
                <c:pt idx="134" formatCode="&quot;£&quot;#,##0.00">
                  <c:v>257749</c:v>
                </c:pt>
                <c:pt idx="135" formatCode="&quot;£&quot;#,##0.00">
                  <c:v>259254</c:v>
                </c:pt>
                <c:pt idx="136" formatCode="&quot;£&quot;#,##0.00">
                  <c:v>260752.8</c:v>
                </c:pt>
                <c:pt idx="137" formatCode="&quot;£&quot;#,##0.00">
                  <c:v>262245.39999999997</c:v>
                </c:pt>
                <c:pt idx="138" formatCode="&quot;£&quot;#,##0.00">
                  <c:v>263731.8</c:v>
                </c:pt>
                <c:pt idx="139" formatCode="&quot;£&quot;#,##0.00">
                  <c:v>265212</c:v>
                </c:pt>
                <c:pt idx="140" formatCode="&quot;£&quot;#,##0.00">
                  <c:v>266700</c:v>
                </c:pt>
                <c:pt idx="141" formatCode="&quot;£&quot;#,##0.00">
                  <c:v>268182</c:v>
                </c:pt>
                <c:pt idx="142" formatCode="&quot;£&quot;#,##0.00">
                  <c:v>269658</c:v>
                </c:pt>
                <c:pt idx="143" formatCode="&quot;£&quot;#,##0.00">
                  <c:v>271113.7</c:v>
                </c:pt>
                <c:pt idx="144" formatCode="&quot;£&quot;#,##0.00">
                  <c:v>272592</c:v>
                </c:pt>
                <c:pt idx="145" formatCode="&quot;£&quot;#,##0.00">
                  <c:v>274050</c:v>
                </c:pt>
                <c:pt idx="146" formatCode="&quot;£&quot;#,##0.00">
                  <c:v>275414.40000000002</c:v>
                </c:pt>
                <c:pt idx="147" formatCode="&quot;£&quot;#,##0.00">
                  <c:v>276859.8</c:v>
                </c:pt>
                <c:pt idx="148" formatCode="&quot;£&quot;#,##0.00">
                  <c:v>278314</c:v>
                </c:pt>
                <c:pt idx="149" formatCode="&quot;£&quot;#,##0.00">
                  <c:v>279762.39999999997</c:v>
                </c:pt>
                <c:pt idx="150" formatCode="&quot;£&quot;#,##0.00">
                  <c:v>281205</c:v>
                </c:pt>
                <c:pt idx="151" formatCode="&quot;£&quot;#,##0.00">
                  <c:v>282641.8</c:v>
                </c:pt>
                <c:pt idx="152" formatCode="&quot;£&quot;#,##0.00">
                  <c:v>284072.8</c:v>
                </c:pt>
                <c:pt idx="153" formatCode="&quot;£&quot;#,##0.00">
                  <c:v>285498</c:v>
                </c:pt>
                <c:pt idx="154" formatCode="&quot;£&quot;#,##0.00">
                  <c:v>286917.40000000002</c:v>
                </c:pt>
                <c:pt idx="155" formatCode="&quot;£&quot;#,##0.00">
                  <c:v>288346.5</c:v>
                </c:pt>
                <c:pt idx="156" formatCode="&quot;£&quot;#,##0.00">
                  <c:v>289770</c:v>
                </c:pt>
                <c:pt idx="157" formatCode="&quot;£&quot;#,##0.00">
                  <c:v>291172.2</c:v>
                </c:pt>
                <c:pt idx="158" formatCode="&quot;£&quot;#,##0.00">
                  <c:v>292584.39999999997</c:v>
                </c:pt>
                <c:pt idx="159" formatCode="&quot;£&quot;#,##0.00">
                  <c:v>293991</c:v>
                </c:pt>
                <c:pt idx="160" formatCode="&quot;£&quot;#,##0.00">
                  <c:v>295392</c:v>
                </c:pt>
                <c:pt idx="161" formatCode="&quot;£&quot;#,##0.00">
                  <c:v>296803.5</c:v>
                </c:pt>
                <c:pt idx="162" formatCode="&quot;£&quot;#,##0.00">
                  <c:v>298193.40000000002</c:v>
                </c:pt>
                <c:pt idx="163" formatCode="&quot;£&quot;#,##0.00">
                  <c:v>299479.89999999997</c:v>
                </c:pt>
                <c:pt idx="164" formatCode="&quot;£&quot;#,##0.00">
                  <c:v>300874.40000000002</c:v>
                </c:pt>
                <c:pt idx="165" formatCode="&quot;£&quot;#,##0.00">
                  <c:v>302263.5</c:v>
                </c:pt>
                <c:pt idx="166" formatCode="&quot;£&quot;#,##0.00">
                  <c:v>303630.59999999998</c:v>
                </c:pt>
                <c:pt idx="167" formatCode="&quot;£&quot;#,##0.00">
                  <c:v>305008.8</c:v>
                </c:pt>
                <c:pt idx="168" formatCode="&quot;£&quot;#,##0.00">
                  <c:v>306381.60000000003</c:v>
                </c:pt>
                <c:pt idx="169" formatCode="&quot;£&quot;#,##0.00">
                  <c:v>307765.89999999997</c:v>
                </c:pt>
                <c:pt idx="170" formatCode="&quot;£&quot;#,##0.00">
                  <c:v>309128</c:v>
                </c:pt>
                <c:pt idx="171" formatCode="&quot;£&quot;#,##0.00">
                  <c:v>310484.7</c:v>
                </c:pt>
                <c:pt idx="172" formatCode="&quot;£&quot;#,##0.00">
                  <c:v>311853.2</c:v>
                </c:pt>
                <c:pt idx="173" formatCode="&quot;£&quot;#,##0.00">
                  <c:v>313199.2</c:v>
                </c:pt>
                <c:pt idx="174" formatCode="&quot;£&quot;#,##0.00">
                  <c:v>314557.2</c:v>
                </c:pt>
                <c:pt idx="175" formatCode="&quot;£&quot;#,##0.00">
                  <c:v>315910</c:v>
                </c:pt>
                <c:pt idx="176" formatCode="&quot;£&quot;#,##0.00">
                  <c:v>317257.59999999998</c:v>
                </c:pt>
                <c:pt idx="177" formatCode="&quot;£&quot;#,##0.00">
                  <c:v>318600</c:v>
                </c:pt>
                <c:pt idx="178" formatCode="&quot;£&quot;#,##0.00">
                  <c:v>319937.2</c:v>
                </c:pt>
                <c:pt idx="179" formatCode="&quot;£&quot;#,##0.00">
                  <c:v>321161.8</c:v>
                </c:pt>
                <c:pt idx="180" formatCode="&quot;£&quot;#,##0.00">
                  <c:v>322506</c:v>
                </c:pt>
                <c:pt idx="181" formatCode="&quot;£&quot;#,##0.00">
                  <c:v>323827.09999999998</c:v>
                </c:pt>
                <c:pt idx="182" formatCode="&quot;£&quot;#,##0.00">
                  <c:v>325161.2</c:v>
                </c:pt>
                <c:pt idx="183" formatCode="&quot;£&quot;#,##0.00">
                  <c:v>326472</c:v>
                </c:pt>
                <c:pt idx="184" formatCode="&quot;£&quot;#,##0.00">
                  <c:v>327796</c:v>
                </c:pt>
                <c:pt idx="185" formatCode="&quot;£&quot;#,##0.00">
                  <c:v>329115</c:v>
                </c:pt>
                <c:pt idx="186" formatCode="&quot;£&quot;#,##0.00">
                  <c:v>330429</c:v>
                </c:pt>
                <c:pt idx="187" formatCode="&quot;£&quot;#,##0.00">
                  <c:v>331738</c:v>
                </c:pt>
                <c:pt idx="188" formatCode="&quot;£&quot;#,##0.00">
                  <c:v>333042</c:v>
                </c:pt>
                <c:pt idx="189" formatCode="&quot;£&quot;#,##0.00">
                  <c:v>334359.89999999997</c:v>
                </c:pt>
                <c:pt idx="190" formatCode="&quot;£&quot;#,##0.00">
                  <c:v>335654</c:v>
                </c:pt>
                <c:pt idx="191" formatCode="&quot;£&quot;#,##0.00">
                  <c:v>336962.2</c:v>
                </c:pt>
                <c:pt idx="192" formatCode="&quot;£&quot;#,##0.00">
                  <c:v>338246.40000000002</c:v>
                </c:pt>
                <c:pt idx="193" formatCode="&quot;£&quot;#,##0.00">
                  <c:v>339544.9</c:v>
                </c:pt>
                <c:pt idx="194" formatCode="&quot;£&quot;#,##0.00">
                  <c:v>340702.8</c:v>
                </c:pt>
                <c:pt idx="195" formatCode="&quot;£&quot;#,##0.00">
                  <c:v>341991</c:v>
                </c:pt>
                <c:pt idx="196" formatCode="&quot;£&quot;#,##0.00">
                  <c:v>343274.4</c:v>
                </c:pt>
                <c:pt idx="197" formatCode="&quot;£&quot;#,##0.00">
                  <c:v>344553</c:v>
                </c:pt>
                <c:pt idx="198" formatCode="&quot;£&quot;#,##0.00">
                  <c:v>345846.6</c:v>
                </c:pt>
                <c:pt idx="199" formatCode="&quot;£&quot;#,##0.00">
                  <c:v>347115.7</c:v>
                </c:pt>
                <c:pt idx="200" formatCode="&quot;£&quot;#,##0.00">
                  <c:v>348380</c:v>
                </c:pt>
                <c:pt idx="201" formatCode="&quot;£&quot;#,##0.00">
                  <c:v>349659.60000000003</c:v>
                </c:pt>
                <c:pt idx="202" formatCode="&quot;£&quot;#,##0.00">
                  <c:v>350914.4</c:v>
                </c:pt>
                <c:pt idx="203" formatCode="&quot;£&quot;#,##0.00">
                  <c:v>352184.7</c:v>
                </c:pt>
                <c:pt idx="204" formatCode="&quot;£&quot;#,##0.00">
                  <c:v>353450.39999999997</c:v>
                </c:pt>
                <c:pt idx="205" formatCode="&quot;£&quot;#,##0.00">
                  <c:v>354711.5</c:v>
                </c:pt>
                <c:pt idx="206" formatCode="&quot;£&quot;#,##0.00">
                  <c:v>355968</c:v>
                </c:pt>
                <c:pt idx="207" formatCode="&quot;£&quot;#,##0.00">
                  <c:v>357219.9</c:v>
                </c:pt>
                <c:pt idx="208" formatCode="&quot;£&quot;#,##0.00">
                  <c:v>358321.6</c:v>
                </c:pt>
                <c:pt idx="209" formatCode="&quot;£&quot;#,##0.00">
                  <c:v>359584.5</c:v>
                </c:pt>
                <c:pt idx="210" formatCode="&quot;£&quot;#,##0.00">
                  <c:v>360822</c:v>
                </c:pt>
                <c:pt idx="211" formatCode="&quot;£&quot;#,##0.00">
                  <c:v>362054.9</c:v>
                </c:pt>
                <c:pt idx="212" formatCode="&quot;£&quot;#,##0.00">
                  <c:v>363304.4</c:v>
                </c:pt>
                <c:pt idx="213" formatCode="&quot;£&quot;#,##0.00">
                  <c:v>364528.2</c:v>
                </c:pt>
                <c:pt idx="214" formatCode="&quot;£&quot;#,##0.00">
                  <c:v>365768.8</c:v>
                </c:pt>
                <c:pt idx="215" formatCode="&quot;£&quot;#,##0.00">
                  <c:v>367005</c:v>
                </c:pt>
                <c:pt idx="216" formatCode="&quot;£&quot;#,##0.00">
                  <c:v>368215.2</c:v>
                </c:pt>
                <c:pt idx="217" formatCode="&quot;£&quot;#,##0.00">
                  <c:v>369442.5</c:v>
                </c:pt>
                <c:pt idx="218" formatCode="&quot;£&quot;#,##0.00">
                  <c:v>370665.39999999997</c:v>
                </c:pt>
                <c:pt idx="219" formatCode="&quot;£&quot;#,##0.00">
                  <c:v>371883.89999999997</c:v>
                </c:pt>
                <c:pt idx="220" formatCode="&quot;£&quot;#,##0.00">
                  <c:v>373120</c:v>
                </c:pt>
                <c:pt idx="221" formatCode="&quot;£&quot;#,##0.00">
                  <c:v>374197.2</c:v>
                </c:pt>
                <c:pt idx="222" formatCode="&quot;£&quot;#,##0.00">
                  <c:v>375402</c:v>
                </c:pt>
                <c:pt idx="223" formatCode="&quot;£&quot;#,##0.00">
                  <c:v>376602.4</c:v>
                </c:pt>
                <c:pt idx="224" formatCode="&quot;£&quot;#,##0.00">
                  <c:v>377820.80000000005</c:v>
                </c:pt>
                <c:pt idx="225" formatCode="&quot;£&quot;#,##0.00">
                  <c:v>379012.5</c:v>
                </c:pt>
                <c:pt idx="226" formatCode="&quot;£&quot;#,##0.00">
                  <c:v>380222.39999999997</c:v>
                </c:pt>
                <c:pt idx="227" formatCode="&quot;£&quot;#,##0.00">
                  <c:v>381428.1</c:v>
                </c:pt>
                <c:pt idx="228" formatCode="&quot;£&quot;#,##0.00">
                  <c:v>382606.8</c:v>
                </c:pt>
                <c:pt idx="229" formatCode="&quot;£&quot;#,##0.00">
                  <c:v>383804</c:v>
                </c:pt>
                <c:pt idx="230" formatCode="&quot;£&quot;#,##0.00">
                  <c:v>384997</c:v>
                </c:pt>
                <c:pt idx="231" formatCode="&quot;£&quot;#,##0.00">
                  <c:v>386185.8</c:v>
                </c:pt>
                <c:pt idx="232" formatCode="&quot;£&quot;#,##0.00">
                  <c:v>387370.39999999997</c:v>
                </c:pt>
                <c:pt idx="233" formatCode="&quot;£&quot;#,##0.00">
                  <c:v>388411</c:v>
                </c:pt>
                <c:pt idx="234" formatCode="&quot;£&quot;#,##0.00">
                  <c:v>389610</c:v>
                </c:pt>
                <c:pt idx="235" formatCode="&quot;£&quot;#,##0.00">
                  <c:v>390781.5</c:v>
                </c:pt>
                <c:pt idx="236" formatCode="&quot;£&quot;#,##0.00">
                  <c:v>391948.79999999999</c:v>
                </c:pt>
                <c:pt idx="237" formatCode="&quot;£&quot;#,##0.00">
                  <c:v>393135.60000000003</c:v>
                </c:pt>
                <c:pt idx="238" formatCode="&quot;£&quot;#,##0.00">
                  <c:v>394294.60000000003</c:v>
                </c:pt>
                <c:pt idx="239" formatCode="&quot;£&quot;#,##0.00">
                  <c:v>395473.3</c:v>
                </c:pt>
                <c:pt idx="240" formatCode="&quot;£&quot;#,##0.00">
                  <c:v>396648</c:v>
                </c:pt>
                <c:pt idx="241" formatCode="&quot;£&quot;#,##0.00">
                  <c:v>397818.7</c:v>
                </c:pt>
                <c:pt idx="242" formatCode="&quot;£&quot;#,##0.00">
                  <c:v>398985.4</c:v>
                </c:pt>
                <c:pt idx="243" formatCode="&quot;£&quot;#,##0.00">
                  <c:v>400123.8</c:v>
                </c:pt>
                <c:pt idx="244" formatCode="&quot;£&quot;#,##0.00">
                  <c:v>401306.8</c:v>
                </c:pt>
                <c:pt idx="245" formatCode="&quot;£&quot;#,##0.00">
                  <c:v>402290</c:v>
                </c:pt>
                <c:pt idx="246" formatCode="&quot;£&quot;#,##0.00">
                  <c:v>403464.6</c:v>
                </c:pt>
                <c:pt idx="247" formatCode="&quot;£&quot;#,##0.00">
                  <c:v>404610.69999999995</c:v>
                </c:pt>
                <c:pt idx="248" formatCode="&quot;£&quot;#,##0.00">
                  <c:v>405752.80000000005</c:v>
                </c:pt>
                <c:pt idx="249" formatCode="&quot;£&quot;#,##0.00">
                  <c:v>406890.9</c:v>
                </c:pt>
                <c:pt idx="250" formatCode="&quot;£&quot;#,##0.00">
                  <c:v>408050</c:v>
                </c:pt>
                <c:pt idx="251" formatCode="&quot;£&quot;#,##0.00">
                  <c:v>409180.2</c:v>
                </c:pt>
                <c:pt idx="252" formatCode="&quot;£&quot;#,##0.00">
                  <c:v>410331.60000000003</c:v>
                </c:pt>
                <c:pt idx="253" formatCode="&quot;£&quot;#,##0.00">
                  <c:v>411479.2</c:v>
                </c:pt>
                <c:pt idx="254" formatCode="&quot;£&quot;#,##0.00">
                  <c:v>412597.60000000003</c:v>
                </c:pt>
                <c:pt idx="255" formatCode="&quot;£&quot;#,##0.00">
                  <c:v>413737.5</c:v>
                </c:pt>
                <c:pt idx="256" formatCode="&quot;£&quot;#,##0.00">
                  <c:v>414720</c:v>
                </c:pt>
                <c:pt idx="257" formatCode="&quot;£&quot;#,##0.00">
                  <c:v>415851.7</c:v>
                </c:pt>
                <c:pt idx="258" formatCode="&quot;£&quot;#,##0.00">
                  <c:v>416979.60000000003</c:v>
                </c:pt>
                <c:pt idx="259" formatCode="&quot;£&quot;#,##0.00">
                  <c:v>418103.7</c:v>
                </c:pt>
                <c:pt idx="260" formatCode="&quot;£&quot;#,##0.00">
                  <c:v>419224</c:v>
                </c:pt>
                <c:pt idx="261" formatCode="&quot;£&quot;#,##0.00">
                  <c:v>420340.5</c:v>
                </c:pt>
                <c:pt idx="262" formatCode="&quot;£&quot;#,##0.00">
                  <c:v>421453.2</c:v>
                </c:pt>
                <c:pt idx="263" formatCode="&quot;£&quot;#,##0.00">
                  <c:v>422588.4</c:v>
                </c:pt>
                <c:pt idx="264" formatCode="&quot;£&quot;#,##0.00">
                  <c:v>423693.6</c:v>
                </c:pt>
                <c:pt idx="265" formatCode="&quot;£&quot;#,##0.00">
                  <c:v>424821.5</c:v>
                </c:pt>
                <c:pt idx="266" formatCode="&quot;£&quot;#,##0.00">
                  <c:v>425919.2</c:v>
                </c:pt>
                <c:pt idx="267" formatCode="&quot;£&quot;#,##0.00">
                  <c:v>426879.6</c:v>
                </c:pt>
                <c:pt idx="268" formatCode="&quot;£&quot;#,##0.00">
                  <c:v>427969.2</c:v>
                </c:pt>
                <c:pt idx="269" formatCode="&quot;£&quot;#,##0.00">
                  <c:v>429081.89999999997</c:v>
                </c:pt>
                <c:pt idx="270" formatCode="&quot;£&quot;#,##0.00">
                  <c:v>430191</c:v>
                </c:pt>
                <c:pt idx="271" formatCode="&quot;£&quot;#,##0.00">
                  <c:v>431296.5</c:v>
                </c:pt>
                <c:pt idx="272" formatCode="&quot;£&quot;#,##0.00">
                  <c:v>432398.39999999997</c:v>
                </c:pt>
                <c:pt idx="273" formatCode="&quot;£&quot;#,##0.00">
                  <c:v>433469.4</c:v>
                </c:pt>
                <c:pt idx="274" formatCode="&quot;£&quot;#,##0.00">
                  <c:v>434591.4</c:v>
                </c:pt>
                <c:pt idx="275" formatCode="&quot;£&quot;#,##0.00">
                  <c:v>435682.5</c:v>
                </c:pt>
                <c:pt idx="276" formatCode="&quot;£&quot;#,##0.00">
                  <c:v>436770</c:v>
                </c:pt>
                <c:pt idx="277" formatCode="&quot;£&quot;#,##0.00">
                  <c:v>437687.7</c:v>
                </c:pt>
                <c:pt idx="278" formatCode="&quot;£&quot;#,##0.00">
                  <c:v>438767.4</c:v>
                </c:pt>
                <c:pt idx="279" formatCode="&quot;£&quot;#,##0.00">
                  <c:v>439843.5</c:v>
                </c:pt>
                <c:pt idx="280" formatCode="&quot;£&quot;#,##0.00">
                  <c:v>440944</c:v>
                </c:pt>
                <c:pt idx="281" formatCode="&quot;£&quot;#,##0.00">
                  <c:v>442013</c:v>
                </c:pt>
                <c:pt idx="282" formatCode="&quot;£&quot;#,##0.00">
                  <c:v>443106.6</c:v>
                </c:pt>
                <c:pt idx="283" formatCode="&quot;£&quot;#,##0.00">
                  <c:v>444168.49999999994</c:v>
                </c:pt>
                <c:pt idx="284" formatCode="&quot;£&quot;#,##0.00">
                  <c:v>445255.2</c:v>
                </c:pt>
                <c:pt idx="285" formatCode="&quot;£&quot;#,##0.00">
                  <c:v>446338.5</c:v>
                </c:pt>
                <c:pt idx="286" formatCode="&quot;£&quot;#,##0.00">
                  <c:v>447418.4</c:v>
                </c:pt>
                <c:pt idx="287" formatCode="&quot;£&quot;#,##0.00">
                  <c:v>448294</c:v>
                </c:pt>
                <c:pt idx="288" formatCode="&quot;£&quot;#,##0.00">
                  <c:v>449366.4</c:v>
                </c:pt>
                <c:pt idx="289" formatCode="&quot;£&quot;#,##0.00">
                  <c:v>450435.4</c:v>
                </c:pt>
                <c:pt idx="290" formatCode="&quot;£&quot;#,##0.00">
                  <c:v>451501</c:v>
                </c:pt>
                <c:pt idx="291" formatCode="&quot;£&quot;#,##0.00">
                  <c:v>452563.19999999995</c:v>
                </c:pt>
                <c:pt idx="292" formatCode="&quot;£&quot;#,##0.00">
                  <c:v>453622.00000000006</c:v>
                </c:pt>
                <c:pt idx="293" formatCode="&quot;£&quot;#,##0.00">
                  <c:v>454677.4</c:v>
                </c:pt>
                <c:pt idx="294" formatCode="&quot;£&quot;#,##0.00">
                  <c:v>455729.4</c:v>
                </c:pt>
                <c:pt idx="295" formatCode="&quot;£&quot;#,##0.00">
                  <c:v>456807.5</c:v>
                </c:pt>
                <c:pt idx="296" formatCode="&quot;£&quot;#,##0.00">
                  <c:v>457852.8</c:v>
                </c:pt>
                <c:pt idx="297" formatCode="&quot;£&quot;#,##0.00">
                  <c:v>458716.5</c:v>
                </c:pt>
                <c:pt idx="298" formatCode="&quot;£&quot;#,##0.00">
                  <c:v>459784.19999999995</c:v>
                </c:pt>
                <c:pt idx="299" formatCode="&quot;£&quot;#,##0.00">
                  <c:v>460818.8</c:v>
                </c:pt>
                <c:pt idx="300" formatCode="&quot;£&quot;#,##0.00">
                  <c:v>461880</c:v>
                </c:pt>
                <c:pt idx="301" formatCode="&quot;£&quot;#,##0.00">
                  <c:v>462907.9</c:v>
                </c:pt>
                <c:pt idx="302" formatCode="&quot;£&quot;#,##0.00">
                  <c:v>463962.6</c:v>
                </c:pt>
                <c:pt idx="303" formatCode="&quot;£&quot;#,##0.00">
                  <c:v>465014.1</c:v>
                </c:pt>
                <c:pt idx="304" formatCode="&quot;£&quot;#,##0.00">
                  <c:v>466062.39999999997</c:v>
                </c:pt>
                <c:pt idx="305" formatCode="&quot;£&quot;#,##0.00">
                  <c:v>467077</c:v>
                </c:pt>
                <c:pt idx="306" formatCode="&quot;£&quot;#,##0.00">
                  <c:v>468118.8</c:v>
                </c:pt>
                <c:pt idx="307" formatCode="&quot;£&quot;#,##0.00">
                  <c:v>468973.2</c:v>
                </c:pt>
                <c:pt idx="308" formatCode="&quot;£&quot;#,##0.00">
                  <c:v>470008</c:v>
                </c:pt>
                <c:pt idx="309" formatCode="&quot;£&quot;#,##0.00">
                  <c:v>471039.6</c:v>
                </c:pt>
                <c:pt idx="310" formatCode="&quot;£&quot;#,##0.00">
                  <c:v>472068</c:v>
                </c:pt>
                <c:pt idx="311" formatCode="&quot;£&quot;#,##0.00">
                  <c:v>473093.2</c:v>
                </c:pt>
                <c:pt idx="312" formatCode="&quot;£&quot;#,##0.00">
                  <c:v>474115.2</c:v>
                </c:pt>
                <c:pt idx="313" formatCode="&quot;£&quot;#,##0.00">
                  <c:v>475165.3</c:v>
                </c:pt>
                <c:pt idx="314" formatCode="&quot;£&quot;#,##0.00">
                  <c:v>476181</c:v>
                </c:pt>
                <c:pt idx="315" formatCode="&quot;£&quot;#,##0.00">
                  <c:v>477193.5</c:v>
                </c:pt>
                <c:pt idx="316" formatCode="&quot;£&quot;#,##0.00">
                  <c:v>478013.19999999995</c:v>
                </c:pt>
                <c:pt idx="317" formatCode="&quot;£&quot;#,##0.00">
                  <c:v>479050.4</c:v>
                </c:pt>
                <c:pt idx="318" formatCode="&quot;£&quot;#,##0.00">
                  <c:v>480052.8</c:v>
                </c:pt>
                <c:pt idx="319" formatCode="&quot;£&quot;#,##0.00">
                  <c:v>481083.9</c:v>
                </c:pt>
                <c:pt idx="320" formatCode="&quot;£&quot;#,##0.00">
                  <c:v>482080</c:v>
                </c:pt>
                <c:pt idx="321" formatCode="&quot;£&quot;#,##0.00">
                  <c:v>483104.99999999994</c:v>
                </c:pt>
                <c:pt idx="322" formatCode="&quot;£&quot;#,##0.00">
                  <c:v>484127</c:v>
                </c:pt>
                <c:pt idx="323" formatCode="&quot;£&quot;#,##0.00">
                  <c:v>485146</c:v>
                </c:pt>
                <c:pt idx="324" formatCode="&quot;£&quot;#,##0.00">
                  <c:v>486129.6</c:v>
                </c:pt>
                <c:pt idx="325" formatCode="&quot;£&quot;#,##0.00">
                  <c:v>486947.5</c:v>
                </c:pt>
                <c:pt idx="326" formatCode="&quot;£&quot;#,##0.00">
                  <c:v>487956.8</c:v>
                </c:pt>
                <c:pt idx="327" formatCode="&quot;£&quot;#,##0.00">
                  <c:v>488963.10000000003</c:v>
                </c:pt>
                <c:pt idx="328" formatCode="&quot;£&quot;#,##0.00">
                  <c:v>489966.4</c:v>
                </c:pt>
                <c:pt idx="329" formatCode="&quot;£&quot;#,##0.00">
                  <c:v>490966.7</c:v>
                </c:pt>
                <c:pt idx="330" formatCode="&quot;£&quot;#,##0.00">
                  <c:v>491963.99999999994</c:v>
                </c:pt>
                <c:pt idx="331" formatCode="&quot;£&quot;#,##0.00">
                  <c:v>492958.30000000005</c:v>
                </c:pt>
                <c:pt idx="332" formatCode="&quot;£&quot;#,##0.00">
                  <c:v>493949.6</c:v>
                </c:pt>
                <c:pt idx="333" formatCode="&quot;£&quot;#,##0.00">
                  <c:v>494937.89999999997</c:v>
                </c:pt>
                <c:pt idx="334" formatCode="&quot;£&quot;#,##0.00">
                  <c:v>495722.8</c:v>
                </c:pt>
                <c:pt idx="335" formatCode="&quot;£&quot;#,##0.00">
                  <c:v>496737.99999999994</c:v>
                </c:pt>
                <c:pt idx="336" formatCode="&quot;£&quot;#,##0.00">
                  <c:v>497716.80000000005</c:v>
                </c:pt>
                <c:pt idx="337" formatCode="&quot;£&quot;#,##0.00">
                  <c:v>498692.6</c:v>
                </c:pt>
                <c:pt idx="338" formatCode="&quot;£&quot;#,##0.00">
                  <c:v>499699.19999999995</c:v>
                </c:pt>
                <c:pt idx="339" formatCode="&quot;£&quot;#,##0.00">
                  <c:v>500669.10000000003</c:v>
                </c:pt>
                <c:pt idx="340" formatCode="&quot;£&quot;#,##0.00">
                  <c:v>501670</c:v>
                </c:pt>
                <c:pt idx="341" formatCode="&quot;£&quot;#,##0.00">
                  <c:v>502634</c:v>
                </c:pt>
                <c:pt idx="342" formatCode="&quot;£&quot;#,##0.00">
                  <c:v>503424</c:v>
                </c:pt>
                <c:pt idx="343" formatCode="&quot;£&quot;#,##0.00">
                  <c:v>504415.8</c:v>
                </c:pt>
                <c:pt idx="344" formatCode="&quot;£&quot;#,##0.00">
                  <c:v>505370.4</c:v>
                </c:pt>
                <c:pt idx="345" formatCode="&quot;£&quot;#,##0.00">
                  <c:v>506356.5</c:v>
                </c:pt>
                <c:pt idx="346" formatCode="&quot;£&quot;#,##0.00">
                  <c:v>507339.8</c:v>
                </c:pt>
                <c:pt idx="347" formatCode="&quot;£&quot;#,##0.00">
                  <c:v>508320.30000000005</c:v>
                </c:pt>
                <c:pt idx="348" formatCode="&quot;£&quot;#,##0.00">
                  <c:v>509298</c:v>
                </c:pt>
                <c:pt idx="349" formatCode="&quot;£&quot;#,##0.00">
                  <c:v>510238</c:v>
                </c:pt>
                <c:pt idx="350" formatCode="&quot;£&quot;#,##0.00">
                  <c:v>511209.99999999994</c:v>
                </c:pt>
                <c:pt idx="351" formatCode="&quot;£&quot;#,##0.00">
                  <c:v>511968.6</c:v>
                </c:pt>
                <c:pt idx="352" formatCode="&quot;£&quot;#,##0.00">
                  <c:v>512934.40000000002</c:v>
                </c:pt>
                <c:pt idx="353" formatCode="&quot;£&quot;#,##0.00">
                  <c:v>513897.39999999997</c:v>
                </c:pt>
                <c:pt idx="354" formatCode="&quot;£&quot;#,##0.00">
                  <c:v>514892.99999999994</c:v>
                </c:pt>
                <c:pt idx="355" formatCode="&quot;£&quot;#,##0.00">
                  <c:v>515850.5</c:v>
                </c:pt>
                <c:pt idx="356" formatCode="&quot;£&quot;#,##0.00">
                  <c:v>516805.2</c:v>
                </c:pt>
                <c:pt idx="357" formatCode="&quot;£&quot;#,##0.00">
                  <c:v>517757.1</c:v>
                </c:pt>
                <c:pt idx="358" formatCode="&quot;£&quot;#,##0.00">
                  <c:v>518742</c:v>
                </c:pt>
                <c:pt idx="359" formatCode="&quot;£&quot;#,##0.00">
                  <c:v>519473</c:v>
                </c:pt>
                <c:pt idx="360" formatCode="&quot;£&quot;#,##0.00">
                  <c:v>520416</c:v>
                </c:pt>
                <c:pt idx="361" formatCode="&quot;£&quot;#,##0.00">
                  <c:v>521356.19999999995</c:v>
                </c:pt>
                <c:pt idx="362" formatCode="&quot;£&quot;#,##0.00">
                  <c:v>522329.80000000005</c:v>
                </c:pt>
                <c:pt idx="363" formatCode="&quot;£&quot;#,##0.00">
                  <c:v>523264.5</c:v>
                </c:pt>
                <c:pt idx="364" formatCode="&quot;£&quot;#,##0.00">
                  <c:v>524232.8</c:v>
                </c:pt>
                <c:pt idx="365" formatCode="&quot;£&quot;#,##0.00">
                  <c:v>525198.5</c:v>
                </c:pt>
                <c:pt idx="366" formatCode="&quot;£&quot;#,##0.00">
                  <c:v>526125</c:v>
                </c:pt>
                <c:pt idx="367" formatCode="&quot;£&quot;#,##0.00">
                  <c:v>526865.19999999995</c:v>
                </c:pt>
                <c:pt idx="368" formatCode="&quot;£&quot;#,##0.00">
                  <c:v>527785.6</c:v>
                </c:pt>
                <c:pt idx="369" formatCode="&quot;£&quot;#,##0.00">
                  <c:v>528740.1</c:v>
                </c:pt>
                <c:pt idx="370" formatCode="&quot;£&quot;#,##0.00">
                  <c:v>529692</c:v>
                </c:pt>
                <c:pt idx="371" formatCode="&quot;£&quot;#,##0.00">
                  <c:v>530641.29999999993</c:v>
                </c:pt>
                <c:pt idx="372" formatCode="&quot;£&quot;#,##0.00">
                  <c:v>531588</c:v>
                </c:pt>
                <c:pt idx="373" formatCode="&quot;£&quot;#,##0.00">
                  <c:v>532532.1</c:v>
                </c:pt>
                <c:pt idx="374" formatCode="&quot;£&quot;#,##0.00">
                  <c:v>533473.6</c:v>
                </c:pt>
                <c:pt idx="375" formatCode="&quot;£&quot;#,##0.00">
                  <c:v>534150</c:v>
                </c:pt>
                <c:pt idx="376" formatCode="&quot;£&quot;#,##0.00">
                  <c:v>535085.6</c:v>
                </c:pt>
                <c:pt idx="377" formatCode="&quot;£&quot;#,##0.00">
                  <c:v>536018.6</c:v>
                </c:pt>
                <c:pt idx="378" formatCode="&quot;£&quot;#,##0.00">
                  <c:v>536949</c:v>
                </c:pt>
                <c:pt idx="379" formatCode="&quot;£&quot;#,##0.00">
                  <c:v>537914.69999999995</c:v>
                </c:pt>
                <c:pt idx="380" formatCode="&quot;£&quot;#,##0.00">
                  <c:v>538840</c:v>
                </c:pt>
                <c:pt idx="381" formatCode="&quot;£&quot;#,##0.00">
                  <c:v>539762.70000000007</c:v>
                </c:pt>
                <c:pt idx="382" formatCode="&quot;£&quot;#,##0.00">
                  <c:v>540682.80000000005</c:v>
                </c:pt>
                <c:pt idx="383" formatCode="&quot;£&quot;#,##0.00">
                  <c:v>541370.5</c:v>
                </c:pt>
                <c:pt idx="384" formatCode="&quot;£&quot;#,##0.00">
                  <c:v>542323.20000000007</c:v>
                </c:pt>
                <c:pt idx="385" formatCode="&quot;£&quot;#,##0.00">
                  <c:v>543235</c:v>
                </c:pt>
                <c:pt idx="386" formatCode="&quot;£&quot;#,##0.00">
                  <c:v>544144.19999999995</c:v>
                </c:pt>
                <c:pt idx="387" formatCode="&quot;£&quot;#,##0.00">
                  <c:v>545089.5</c:v>
                </c:pt>
                <c:pt idx="388" formatCode="&quot;£&quot;#,##0.00">
                  <c:v>545993.6</c:v>
                </c:pt>
                <c:pt idx="389" formatCode="&quot;£&quot;#,##0.00">
                  <c:v>546934</c:v>
                </c:pt>
                <c:pt idx="390" formatCode="&quot;£&quot;#,##0.00">
                  <c:v>547833</c:v>
                </c:pt>
                <c:pt idx="391" formatCode="&quot;£&quot;#,##0.00">
                  <c:v>548533.9</c:v>
                </c:pt>
                <c:pt idx="392" formatCode="&quot;£&quot;#,##0.00">
                  <c:v>549427.19999999995</c:v>
                </c:pt>
                <c:pt idx="393" formatCode="&quot;£&quot;#,##0.00">
                  <c:v>550357.20000000007</c:v>
                </c:pt>
                <c:pt idx="394" formatCode="&quot;£&quot;#,##0.00">
                  <c:v>551284.80000000005</c:v>
                </c:pt>
                <c:pt idx="395" formatCode="&quot;£&quot;#,##0.00">
                  <c:v>552170.5</c:v>
                </c:pt>
                <c:pt idx="396" formatCode="&quot;£&quot;#,##0.00">
                  <c:v>553093.20000000007</c:v>
                </c:pt>
                <c:pt idx="397" formatCode="&quot;£&quot;#,##0.00">
                  <c:v>554013.5</c:v>
                </c:pt>
                <c:pt idx="398" formatCode="&quot;£&quot;#,##0.00">
                  <c:v>554692.6</c:v>
                </c:pt>
                <c:pt idx="399" formatCode="&quot;£&quot;#,##0.00">
                  <c:v>555567.6</c:v>
                </c:pt>
                <c:pt idx="400" formatCode="&quot;£&quot;#,##0.00">
                  <c:v>556480</c:v>
                </c:pt>
                <c:pt idx="401" formatCode="&quot;£&quot;#,##0.00">
                  <c:v>557390</c:v>
                </c:pt>
                <c:pt idx="402" formatCode="&quot;£&quot;#,##0.00">
                  <c:v>558297.59999999998</c:v>
                </c:pt>
                <c:pt idx="403" formatCode="&quot;£&quot;#,##0.00">
                  <c:v>559202.79999999993</c:v>
                </c:pt>
                <c:pt idx="404" formatCode="&quot;£&quot;#,##0.00">
                  <c:v>560105.6</c:v>
                </c:pt>
                <c:pt idx="405" formatCode="&quot;£&quot;#,##0.00">
                  <c:v>561006</c:v>
                </c:pt>
                <c:pt idx="406" formatCode="&quot;£&quot;#,##0.00">
                  <c:v>561660.4</c:v>
                </c:pt>
                <c:pt idx="407" formatCode="&quot;£&quot;#,##0.00">
                  <c:v>562555.4</c:v>
                </c:pt>
                <c:pt idx="408" formatCode="&quot;£&quot;#,##0.00">
                  <c:v>563448</c:v>
                </c:pt>
                <c:pt idx="409" formatCode="&quot;£&quot;#,##0.00">
                  <c:v>564379.1</c:v>
                </c:pt>
                <c:pt idx="410" formatCode="&quot;£&quot;#,##0.00">
                  <c:v>565267</c:v>
                </c:pt>
                <c:pt idx="411" formatCode="&quot;£&quot;#,##0.00">
                  <c:v>566152.5</c:v>
                </c:pt>
                <c:pt idx="412" formatCode="&quot;£&quot;#,##0.00">
                  <c:v>567035.6</c:v>
                </c:pt>
                <c:pt idx="413" formatCode="&quot;£&quot;#,##0.00">
                  <c:v>567709.80000000005</c:v>
                </c:pt>
                <c:pt idx="414" formatCode="&quot;£&quot;#,##0.00">
                  <c:v>568587.6</c:v>
                </c:pt>
                <c:pt idx="415" formatCode="&quot;£&quot;#,##0.00">
                  <c:v>569463</c:v>
                </c:pt>
                <c:pt idx="416" formatCode="&quot;£&quot;#,##0.00">
                  <c:v>570377.6</c:v>
                </c:pt>
                <c:pt idx="417" formatCode="&quot;£&quot;#,##0.00">
                  <c:v>571248.29999999993</c:v>
                </c:pt>
                <c:pt idx="418" formatCode="&quot;£&quot;#,##0.00">
                  <c:v>572158.4</c:v>
                </c:pt>
                <c:pt idx="419" formatCode="&quot;£&quot;#,##0.00">
                  <c:v>573024.4</c:v>
                </c:pt>
                <c:pt idx="420" formatCode="&quot;£&quot;#,##0.00">
                  <c:v>573678</c:v>
                </c:pt>
                <c:pt idx="421" formatCode="&quot;£&quot;#,##0.00">
                  <c:v>574538.69999999995</c:v>
                </c:pt>
                <c:pt idx="422" formatCode="&quot;£&quot;#,##0.00">
                  <c:v>575439.19999999995</c:v>
                </c:pt>
                <c:pt idx="423" formatCode="&quot;£&quot;#,##0.00">
                  <c:v>576295.20000000007</c:v>
                </c:pt>
                <c:pt idx="424" formatCode="&quot;£&quot;#,##0.00">
                  <c:v>577191.19999999995</c:v>
                </c:pt>
                <c:pt idx="425" formatCode="&quot;£&quot;#,##0.00">
                  <c:v>578085</c:v>
                </c:pt>
                <c:pt idx="426" formatCode="&quot;£&quot;#,##0.00">
                  <c:v>578976.6</c:v>
                </c:pt>
                <c:pt idx="427" formatCode="&quot;£&quot;#,##0.00">
                  <c:v>579823.30000000005</c:v>
                </c:pt>
                <c:pt idx="428" formatCode="&quot;£&quot;#,##0.00">
                  <c:v>580453.6</c:v>
                </c:pt>
                <c:pt idx="429" formatCode="&quot;£&quot;#,##0.00">
                  <c:v>581337.9</c:v>
                </c:pt>
                <c:pt idx="430" formatCode="&quot;£&quot;#,##0.00">
                  <c:v>582220</c:v>
                </c:pt>
                <c:pt idx="431" formatCode="&quot;£&quot;#,##0.00">
                  <c:v>583056.80000000005</c:v>
                </c:pt>
                <c:pt idx="432" formatCode="&quot;£&quot;#,##0.00">
                  <c:v>583934.39999999991</c:v>
                </c:pt>
                <c:pt idx="433" formatCode="&quot;£&quot;#,##0.00">
                  <c:v>584809.80000000005</c:v>
                </c:pt>
                <c:pt idx="434" formatCode="&quot;£&quot;#,##0.00">
                  <c:v>585683</c:v>
                </c:pt>
                <c:pt idx="435" formatCode="&quot;£&quot;#,##0.00">
                  <c:v>586293</c:v>
                </c:pt>
                <c:pt idx="436" formatCode="&quot;£&quot;#,##0.00">
                  <c:v>587161.19999999995</c:v>
                </c:pt>
                <c:pt idx="437" formatCode="&quot;£&quot;#,##0.00">
                  <c:v>588027.19999999995</c:v>
                </c:pt>
                <c:pt idx="438" formatCode="&quot;£&quot;#,##0.00">
                  <c:v>588891</c:v>
                </c:pt>
                <c:pt idx="439" formatCode="&quot;£&quot;#,##0.00">
                  <c:v>589752.6</c:v>
                </c:pt>
                <c:pt idx="440" formatCode="&quot;£&quot;#,##0.00">
                  <c:v>590656</c:v>
                </c:pt>
                <c:pt idx="441" formatCode="&quot;£&quot;#,##0.00">
                  <c:v>591513.29999999993</c:v>
                </c:pt>
                <c:pt idx="442" formatCode="&quot;£&quot;#,##0.00">
                  <c:v>592103.19999999995</c:v>
                </c:pt>
                <c:pt idx="443" formatCode="&quot;£&quot;#,##0.00">
                  <c:v>592955.5</c:v>
                </c:pt>
                <c:pt idx="444" formatCode="&quot;£&quot;#,##0.00">
                  <c:v>593805.6</c:v>
                </c:pt>
                <c:pt idx="445" formatCode="&quot;£&quot;#,##0.00">
                  <c:v>594698</c:v>
                </c:pt>
                <c:pt idx="446" formatCode="&quot;£&quot;#,##0.00">
                  <c:v>595543.79999999993</c:v>
                </c:pt>
                <c:pt idx="447" formatCode="&quot;£&quot;#,##0.00">
                  <c:v>596387.4</c:v>
                </c:pt>
                <c:pt idx="448" formatCode="&quot;£&quot;#,##0.00">
                  <c:v>597273.59999999998</c:v>
                </c:pt>
                <c:pt idx="449" formatCode="&quot;£&quot;#,##0.00">
                  <c:v>597843.5</c:v>
                </c:pt>
                <c:pt idx="450" formatCode="&quot;£&quot;#,##0.00">
                  <c:v>598680</c:v>
                </c:pt>
                <c:pt idx="451" formatCode="&quot;£&quot;#,##0.00">
                  <c:v>599559.39999999991</c:v>
                </c:pt>
                <c:pt idx="452" formatCode="&quot;£&quot;#,##0.00">
                  <c:v>600391.6</c:v>
                </c:pt>
                <c:pt idx="453" formatCode="&quot;£&quot;#,##0.00">
                  <c:v>601266.9</c:v>
                </c:pt>
                <c:pt idx="454" formatCode="&quot;£&quot;#,##0.00">
                  <c:v>602094.80000000005</c:v>
                </c:pt>
                <c:pt idx="455" formatCode="&quot;£&quot;#,##0.00">
                  <c:v>602966</c:v>
                </c:pt>
                <c:pt idx="456" formatCode="&quot;£&quot;#,##0.00">
                  <c:v>603516</c:v>
                </c:pt>
                <c:pt idx="457" formatCode="&quot;£&quot;#,##0.00">
                  <c:v>604382.5</c:v>
                </c:pt>
                <c:pt idx="458" formatCode="&quot;£&quot;#,##0.00">
                  <c:v>605247</c:v>
                </c:pt>
                <c:pt idx="459" formatCode="&quot;£&quot;#,##0.00">
                  <c:v>606063.6</c:v>
                </c:pt>
                <c:pt idx="460" formatCode="&quot;£&quot;#,##0.00">
                  <c:v>606924</c:v>
                </c:pt>
                <c:pt idx="461" formatCode="&quot;£&quot;#,##0.00">
                  <c:v>607782.40000000002</c:v>
                </c:pt>
                <c:pt idx="462" formatCode="&quot;£&quot;#,##0.00">
                  <c:v>608315.4</c:v>
                </c:pt>
                <c:pt idx="463" formatCode="&quot;£&quot;#,##0.00">
                  <c:v>609169.10000000009</c:v>
                </c:pt>
                <c:pt idx="464" formatCode="&quot;£&quot;#,##0.00">
                  <c:v>610020.80000000005</c:v>
                </c:pt>
                <c:pt idx="465" formatCode="&quot;£&quot;#,##0.00">
                  <c:v>610870.5</c:v>
                </c:pt>
                <c:pt idx="466" formatCode="&quot;£&quot;#,##0.00">
                  <c:v>611718.19999999995</c:v>
                </c:pt>
                <c:pt idx="467" formatCode="&quot;£&quot;#,##0.00">
                  <c:v>612563.9</c:v>
                </c:pt>
                <c:pt idx="468" formatCode="&quot;£&quot;#,##0.00">
                  <c:v>613407.6</c:v>
                </c:pt>
                <c:pt idx="469" formatCode="&quot;£&quot;#,##0.00">
                  <c:v>613921</c:v>
                </c:pt>
                <c:pt idx="470" formatCode="&quot;£&quot;#,##0.00">
                  <c:v>614760</c:v>
                </c:pt>
                <c:pt idx="471" formatCode="&quot;£&quot;#,##0.00">
                  <c:v>615597</c:v>
                </c:pt>
                <c:pt idx="472" formatCode="&quot;£&quot;#,##0.00">
                  <c:v>616432</c:v>
                </c:pt>
                <c:pt idx="473" formatCode="&quot;£&quot;#,##0.00">
                  <c:v>617312.29999999993</c:v>
                </c:pt>
                <c:pt idx="474" formatCode="&quot;£&quot;#,##0.00">
                  <c:v>618143.4</c:v>
                </c:pt>
                <c:pt idx="475" formatCode="&quot;£&quot;#,##0.00">
                  <c:v>618972.5</c:v>
                </c:pt>
                <c:pt idx="476" formatCode="&quot;£&quot;#,##0.00">
                  <c:v>619514</c:v>
                </c:pt>
                <c:pt idx="477" formatCode="&quot;£&quot;#,##0.00">
                  <c:v>620338.5</c:v>
                </c:pt>
                <c:pt idx="478" formatCode="&quot;£&quot;#,##0.00">
                  <c:v>621161</c:v>
                </c:pt>
                <c:pt idx="479" formatCode="&quot;£&quot;#,##0.00">
                  <c:v>621981.5</c:v>
                </c:pt>
                <c:pt idx="480" formatCode="&quot;£&quot;#,##0.00">
                  <c:v>622800</c:v>
                </c:pt>
                <c:pt idx="481" formatCode="&quot;£&quot;#,##0.00">
                  <c:v>623664.6</c:v>
                </c:pt>
                <c:pt idx="482" formatCode="&quot;£&quot;#,##0.00">
                  <c:v>624190</c:v>
                </c:pt>
                <c:pt idx="483" formatCode="&quot;£&quot;#,##0.00">
                  <c:v>625002</c:v>
                </c:pt>
                <c:pt idx="484" formatCode="&quot;£&quot;#,##0.00">
                  <c:v>625812</c:v>
                </c:pt>
                <c:pt idx="485" formatCode="&quot;£&quot;#,##0.00">
                  <c:v>626668.5</c:v>
                </c:pt>
                <c:pt idx="486" formatCode="&quot;£&quot;#,##0.00">
                  <c:v>627474.6</c:v>
                </c:pt>
                <c:pt idx="487" formatCode="&quot;£&quot;#,##0.00">
                  <c:v>628327.4</c:v>
                </c:pt>
                <c:pt idx="488" formatCode="&quot;£&quot;#,##0.00">
                  <c:v>629129.6</c:v>
                </c:pt>
                <c:pt idx="489" formatCode="&quot;£&quot;#,##0.00">
                  <c:v>629636.4</c:v>
                </c:pt>
                <c:pt idx="490" formatCode="&quot;£&quot;#,##0.00">
                  <c:v>630483</c:v>
                </c:pt>
                <c:pt idx="491" formatCode="&quot;£&quot;#,##0.00">
                  <c:v>631278.70000000007</c:v>
                </c:pt>
                <c:pt idx="492" formatCode="&quot;£&quot;#,##0.00">
                  <c:v>632121.59999999998</c:v>
                </c:pt>
                <c:pt idx="493" formatCode="&quot;£&quot;#,##0.00">
                  <c:v>632913.4</c:v>
                </c:pt>
                <c:pt idx="494" formatCode="&quot;£&quot;#,##0.00">
                  <c:v>633752.6</c:v>
                </c:pt>
                <c:pt idx="495" formatCode="&quot;£&quot;#,##0.00">
                  <c:v>634243.5</c:v>
                </c:pt>
                <c:pt idx="496" formatCode="&quot;£&quot;#,##0.00">
                  <c:v>635078.40000000002</c:v>
                </c:pt>
                <c:pt idx="497" formatCode="&quot;£&quot;#,##0.00">
                  <c:v>635911.5</c:v>
                </c:pt>
                <c:pt idx="498" formatCode="&quot;£&quot;#,##0.00">
                  <c:v>636693</c:v>
                </c:pt>
                <c:pt idx="499" formatCode="&quot;£&quot;#,##0.00">
                  <c:v>637522.4</c:v>
                </c:pt>
                <c:pt idx="500" formatCode="&quot;£&quot;#,##0.00">
                  <c:v>638350</c:v>
                </c:pt>
                <c:pt idx="501" formatCode="&quot;£&quot;#,##0.00">
                  <c:v>639125.70000000007</c:v>
                </c:pt>
                <c:pt idx="502" formatCode="&quot;£&quot;#,##0.00">
                  <c:v>639648.4</c:v>
                </c:pt>
                <c:pt idx="503" formatCode="&quot;£&quot;#,##0.00">
                  <c:v>640469.9</c:v>
                </c:pt>
                <c:pt idx="504" formatCode="&quot;£&quot;#,##0.00">
                  <c:v>641289.6</c:v>
                </c:pt>
                <c:pt idx="505" formatCode="&quot;£&quot;#,##0.00">
                  <c:v>642057</c:v>
                </c:pt>
                <c:pt idx="506" formatCode="&quot;£&quot;#,##0.00">
                  <c:v>642873</c:v>
                </c:pt>
                <c:pt idx="507" formatCode="&quot;£&quot;#,##0.00">
                  <c:v>643687.20000000007</c:v>
                </c:pt>
                <c:pt idx="508" formatCode="&quot;£&quot;#,##0.00">
                  <c:v>644194.80000000005</c:v>
                </c:pt>
                <c:pt idx="509" formatCode="&quot;£&quot;#,##0.00">
                  <c:v>645004.80000000005</c:v>
                </c:pt>
                <c:pt idx="510" formatCode="&quot;£&quot;#,##0.00">
                  <c:v>645813</c:v>
                </c:pt>
                <c:pt idx="511" formatCode="&quot;£&quot;#,##0.00">
                  <c:v>646619.4</c:v>
                </c:pt>
                <c:pt idx="512" formatCode="&quot;£&quot;#,##0.00">
                  <c:v>647424</c:v>
                </c:pt>
                <c:pt idx="513" formatCode="&quot;£&quot;#,##0.00">
                  <c:v>648226.80000000005</c:v>
                </c:pt>
                <c:pt idx="514" formatCode="&quot;£&quot;#,##0.00">
                  <c:v>648668</c:v>
                </c:pt>
                <c:pt idx="515" formatCode="&quot;£&quot;#,##0.00">
                  <c:v>649518</c:v>
                </c:pt>
                <c:pt idx="516" formatCode="&quot;£&quot;#,##0.00">
                  <c:v>650314.79999999993</c:v>
                </c:pt>
                <c:pt idx="517" formatCode="&quot;£&quot;#,##0.00">
                  <c:v>651109.80000000005</c:v>
                </c:pt>
                <c:pt idx="518" formatCode="&quot;£&quot;#,##0.00">
                  <c:v>651903</c:v>
                </c:pt>
                <c:pt idx="519" formatCode="&quot;£&quot;#,##0.00">
                  <c:v>652694.4</c:v>
                </c:pt>
                <c:pt idx="520" formatCode="&quot;£&quot;#,##0.00">
                  <c:v>653172</c:v>
                </c:pt>
                <c:pt idx="521" formatCode="&quot;£&quot;#,##0.00">
                  <c:v>653959.20000000007</c:v>
                </c:pt>
                <c:pt idx="522" formatCode="&quot;£&quot;#,##0.00">
                  <c:v>654744.6</c:v>
                </c:pt>
                <c:pt idx="523" formatCode="&quot;£&quot;#,##0.00">
                  <c:v>655580.5</c:v>
                </c:pt>
                <c:pt idx="524" formatCode="&quot;£&quot;#,##0.00">
                  <c:v>656362.4</c:v>
                </c:pt>
                <c:pt idx="525" formatCode="&quot;£&quot;#,##0.00">
                  <c:v>657142.5</c:v>
                </c:pt>
                <c:pt idx="526" formatCode="&quot;£&quot;#,##0.00">
                  <c:v>657920.79999999993</c:v>
                </c:pt>
                <c:pt idx="527" formatCode="&quot;£&quot;#,##0.00">
                  <c:v>658381.10000000009</c:v>
                </c:pt>
                <c:pt idx="528" formatCode="&quot;£&quot;#,##0.00">
                  <c:v>659208</c:v>
                </c:pt>
                <c:pt idx="529" formatCode="&quot;£&quot;#,##0.00">
                  <c:v>659980.4</c:v>
                </c:pt>
                <c:pt idx="530" formatCode="&quot;£&quot;#,##0.00">
                  <c:v>660751</c:v>
                </c:pt>
                <c:pt idx="531" formatCode="&quot;£&quot;#,##0.00">
                  <c:v>661572.9</c:v>
                </c:pt>
                <c:pt idx="532" formatCode="&quot;£&quot;#,##0.00">
                  <c:v>662340</c:v>
                </c:pt>
                <c:pt idx="533" formatCode="&quot;£&quot;#,##0.00">
                  <c:v>662838.80000000005</c:v>
                </c:pt>
                <c:pt idx="534" formatCode="&quot;£&quot;#,##0.00">
                  <c:v>663601.79999999993</c:v>
                </c:pt>
                <c:pt idx="535" formatCode="&quot;£&quot;#,##0.00">
                  <c:v>664363</c:v>
                </c:pt>
                <c:pt idx="536" formatCode="&quot;£&quot;#,##0.00">
                  <c:v>665176</c:v>
                </c:pt>
                <c:pt idx="537" formatCode="&quot;£&quot;#,##0.00">
                  <c:v>665933.69999999995</c:v>
                </c:pt>
                <c:pt idx="538" formatCode="&quot;£&quot;#,##0.00">
                  <c:v>666743.4</c:v>
                </c:pt>
                <c:pt idx="539" formatCode="&quot;£&quot;#,##0.00">
                  <c:v>667174.19999999995</c:v>
                </c:pt>
                <c:pt idx="540" formatCode="&quot;£&quot;#,##0.00">
                  <c:v>667980</c:v>
                </c:pt>
                <c:pt idx="541" formatCode="&quot;£&quot;#,##0.00">
                  <c:v>668784.19999999995</c:v>
                </c:pt>
                <c:pt idx="542" formatCode="&quot;£&quot;#,##0.00">
                  <c:v>669532.60000000009</c:v>
                </c:pt>
                <c:pt idx="543" formatCode="&quot;£&quot;#,##0.00">
                  <c:v>670333.5</c:v>
                </c:pt>
                <c:pt idx="544" formatCode="&quot;£&quot;#,##0.00">
                  <c:v>671078.40000000002</c:v>
                </c:pt>
                <c:pt idx="545" formatCode="&quot;£&quot;#,##0.00">
                  <c:v>671549</c:v>
                </c:pt>
                <c:pt idx="546" formatCode="&quot;£&quot;#,##0.00">
                  <c:v>672344.4</c:v>
                </c:pt>
                <c:pt idx="547" formatCode="&quot;£&quot;#,##0.00">
                  <c:v>673083.5</c:v>
                </c:pt>
                <c:pt idx="548" formatCode="&quot;£&quot;#,##0.00">
                  <c:v>673875.6</c:v>
                </c:pt>
                <c:pt idx="549" formatCode="&quot;£&quot;#,##0.00">
                  <c:v>674666.10000000009</c:v>
                </c:pt>
                <c:pt idx="550" formatCode="&quot;£&quot;#,##0.00">
                  <c:v>675455</c:v>
                </c:pt>
                <c:pt idx="551" formatCode="&quot;£&quot;#,##0.00">
                  <c:v>675856.6</c:v>
                </c:pt>
                <c:pt idx="552" formatCode="&quot;£&quot;#,##0.00">
                  <c:v>676641.6</c:v>
                </c:pt>
                <c:pt idx="553" formatCode="&quot;£&quot;#,##0.00">
                  <c:v>677425</c:v>
                </c:pt>
                <c:pt idx="554" formatCode="&quot;£&quot;#,##0.00">
                  <c:v>678206.79999999993</c:v>
                </c:pt>
                <c:pt idx="555" formatCode="&quot;£&quot;#,##0.00">
                  <c:v>678931.5</c:v>
                </c:pt>
                <c:pt idx="556" formatCode="&quot;£&quot;#,##0.00">
                  <c:v>679710</c:v>
                </c:pt>
                <c:pt idx="557" formatCode="&quot;£&quot;#,##0.00">
                  <c:v>680152.70000000007</c:v>
                </c:pt>
                <c:pt idx="558" formatCode="&quot;£&quot;#,##0.00">
                  <c:v>680927.4</c:v>
                </c:pt>
                <c:pt idx="559" formatCode="&quot;£&quot;#,##0.00">
                  <c:v>681700.5</c:v>
                </c:pt>
                <c:pt idx="560" formatCode="&quot;£&quot;#,##0.00">
                  <c:v>682471.99999999988</c:v>
                </c:pt>
                <c:pt idx="561" formatCode="&quot;£&quot;#,##0.00">
                  <c:v>683241.9</c:v>
                </c:pt>
                <c:pt idx="562" formatCode="&quot;£&quot;#,##0.00">
                  <c:v>684010.20000000007</c:v>
                </c:pt>
                <c:pt idx="563" formatCode="&quot;£&quot;#,##0.00">
                  <c:v>684439.1</c:v>
                </c:pt>
                <c:pt idx="564" formatCode="&quot;£&quot;#,##0.00">
                  <c:v>685203.60000000009</c:v>
                </c:pt>
                <c:pt idx="565" formatCode="&quot;£&quot;#,##0.00">
                  <c:v>685966.5</c:v>
                </c:pt>
                <c:pt idx="566" formatCode="&quot;£&quot;#,##0.00">
                  <c:v>686727.8</c:v>
                </c:pt>
                <c:pt idx="567" formatCode="&quot;£&quot;#,##0.00">
                  <c:v>687487.5</c:v>
                </c:pt>
                <c:pt idx="568" formatCode="&quot;£&quot;#,##0.00">
                  <c:v>688245.6</c:v>
                </c:pt>
                <c:pt idx="569" formatCode="&quot;£&quot;#,##0.00">
                  <c:v>688660.7</c:v>
                </c:pt>
                <c:pt idx="570" formatCode="&quot;£&quot;#,##0.00">
                  <c:v>689415</c:v>
                </c:pt>
                <c:pt idx="571" formatCode="&quot;£&quot;#,##0.00">
                  <c:v>690167.70000000007</c:v>
                </c:pt>
                <c:pt idx="572" formatCode="&quot;£&quot;#,##0.00">
                  <c:v>690918.79999999993</c:v>
                </c:pt>
                <c:pt idx="573" formatCode="&quot;£&quot;#,##0.00">
                  <c:v>691725.6</c:v>
                </c:pt>
                <c:pt idx="574" formatCode="&quot;£&quot;#,##0.00">
                  <c:v>692473.6</c:v>
                </c:pt>
                <c:pt idx="575" formatCode="&quot;£&quot;#,##0.00">
                  <c:v>692875</c:v>
                </c:pt>
                <c:pt idx="576" formatCode="&quot;£&quot;#,##0.00">
                  <c:v>693619.19999999995</c:v>
                </c:pt>
                <c:pt idx="577" formatCode="&quot;£&quot;#,##0.00">
                  <c:v>694361.8</c:v>
                </c:pt>
                <c:pt idx="578" formatCode="&quot;£&quot;#,##0.00">
                  <c:v>695160.60000000009</c:v>
                </c:pt>
                <c:pt idx="579" formatCode="&quot;£&quot;#,##0.00">
                  <c:v>695900.1</c:v>
                </c:pt>
                <c:pt idx="580" formatCode="&quot;£&quot;#,##0.00">
                  <c:v>696638</c:v>
                </c:pt>
                <c:pt idx="581" formatCode="&quot;£&quot;#,##0.00">
                  <c:v>697025.7</c:v>
                </c:pt>
                <c:pt idx="582" formatCode="&quot;£&quot;#,##0.00">
                  <c:v>697818</c:v>
                </c:pt>
                <c:pt idx="583" formatCode="&quot;£&quot;#,##0.00">
                  <c:v>698550.6</c:v>
                </c:pt>
                <c:pt idx="584" formatCode="&quot;£&quot;#,##0.00">
                  <c:v>699340</c:v>
                </c:pt>
                <c:pt idx="585" formatCode="&quot;£&quot;#,##0.00">
                  <c:v>700069.5</c:v>
                </c:pt>
                <c:pt idx="586" formatCode="&quot;£&quot;#,##0.00">
                  <c:v>700445.8</c:v>
                </c:pt>
                <c:pt idx="587" formatCode="&quot;£&quot;#,##0.00">
                  <c:v>701230.20000000007</c:v>
                </c:pt>
                <c:pt idx="588" formatCode="&quot;£&quot;#,##0.00">
                  <c:v>701954.4</c:v>
                </c:pt>
                <c:pt idx="589" formatCode="&quot;£&quot;#,##0.00">
                  <c:v>702735.9</c:v>
                </c:pt>
                <c:pt idx="590" formatCode="&quot;£&quot;#,##0.00">
                  <c:v>703457</c:v>
                </c:pt>
                <c:pt idx="591" formatCode="&quot;£&quot;#,##0.00">
                  <c:v>704235.6</c:v>
                </c:pt>
                <c:pt idx="592" formatCode="&quot;£&quot;#,##0.00">
                  <c:v>704598.39999999991</c:v>
                </c:pt>
                <c:pt idx="593" formatCode="&quot;£&quot;#,##0.00">
                  <c:v>705314.2</c:v>
                </c:pt>
                <c:pt idx="594" formatCode="&quot;£&quot;#,##0.00">
                  <c:v>706087.8</c:v>
                </c:pt>
                <c:pt idx="595" formatCode="&quot;£&quot;#,##0.00">
                  <c:v>706860</c:v>
                </c:pt>
                <c:pt idx="596" formatCode="&quot;£&quot;#,##0.00">
                  <c:v>707571.20000000007</c:v>
                </c:pt>
                <c:pt idx="597" formatCode="&quot;£&quot;#,##0.00">
                  <c:v>708340.50000000012</c:v>
                </c:pt>
                <c:pt idx="598" formatCode="&quot;£&quot;#,##0.00">
                  <c:v>708689.8</c:v>
                </c:pt>
                <c:pt idx="599" formatCode="&quot;£&quot;#,##0.00">
                  <c:v>709455.6</c:v>
                </c:pt>
                <c:pt idx="600" formatCode="&quot;£&quot;#,##0.00">
                  <c:v>710160</c:v>
                </c:pt>
                <c:pt idx="601" formatCode="&quot;£&quot;#,##0.00">
                  <c:v>710922.9</c:v>
                </c:pt>
                <c:pt idx="602" formatCode="&quot;£&quot;#,##0.00">
                  <c:v>711684.39999999991</c:v>
                </c:pt>
                <c:pt idx="603" formatCode="&quot;£&quot;#,##0.00">
                  <c:v>712444.5</c:v>
                </c:pt>
                <c:pt idx="604" formatCode="&quot;£&quot;#,##0.00">
                  <c:v>712780.39999999991</c:v>
                </c:pt>
                <c:pt idx="605" formatCode="&quot;£&quot;#,##0.00">
                  <c:v>713537</c:v>
                </c:pt>
                <c:pt idx="606" formatCode="&quot;£&quot;#,##0.00">
                  <c:v>714292.20000000007</c:v>
                </c:pt>
                <c:pt idx="607" formatCode="&quot;£&quot;#,##0.00">
                  <c:v>714985.29999999993</c:v>
                </c:pt>
                <c:pt idx="608" formatCode="&quot;£&quot;#,##0.00">
                  <c:v>715737.59999999998</c:v>
                </c:pt>
                <c:pt idx="609" formatCode="&quot;£&quot;#,##0.00">
                  <c:v>716123.1</c:v>
                </c:pt>
                <c:pt idx="610" formatCode="&quot;£&quot;#,##0.00">
                  <c:v>716811</c:v>
                </c:pt>
                <c:pt idx="611" formatCode="&quot;£&quot;#,##0.00">
                  <c:v>717558.4</c:v>
                </c:pt>
                <c:pt idx="612" formatCode="&quot;£&quot;#,##0.00">
                  <c:v>718304.4</c:v>
                </c:pt>
                <c:pt idx="613" formatCode="&quot;£&quot;#,##0.00">
                  <c:v>719049</c:v>
                </c:pt>
                <c:pt idx="614" formatCode="&quot;£&quot;#,##0.00">
                  <c:v>719792.2</c:v>
                </c:pt>
                <c:pt idx="615" formatCode="&quot;£&quot;#,##0.00">
                  <c:v>720165</c:v>
                </c:pt>
                <c:pt idx="616" formatCode="&quot;£&quot;#,##0.00">
                  <c:v>720843.2</c:v>
                </c:pt>
                <c:pt idx="617" formatCode="&quot;£&quot;#,##0.00">
                  <c:v>721581.5</c:v>
                </c:pt>
                <c:pt idx="618" formatCode="&quot;£&quot;#,##0.00">
                  <c:v>722318.4</c:v>
                </c:pt>
                <c:pt idx="619" formatCode="&quot;£&quot;#,##0.00">
                  <c:v>723053.89999999991</c:v>
                </c:pt>
                <c:pt idx="620" formatCode="&quot;£&quot;#,##0.00">
                  <c:v>723788</c:v>
                </c:pt>
                <c:pt idx="621" formatCode="&quot;£&quot;#,##0.00">
                  <c:v>724148.1</c:v>
                </c:pt>
                <c:pt idx="622" formatCode="&quot;£&quot;#,##0.00">
                  <c:v>724878.8</c:v>
                </c:pt>
                <c:pt idx="623" formatCode="&quot;£&quot;#,##0.00">
                  <c:v>725608.10000000009</c:v>
                </c:pt>
                <c:pt idx="624" formatCode="&quot;£&quot;#,##0.00">
                  <c:v>726336</c:v>
                </c:pt>
                <c:pt idx="625" formatCode="&quot;£&quot;#,##0.00">
                  <c:v>727062.5</c:v>
                </c:pt>
                <c:pt idx="626" formatCode="&quot;£&quot;#,##0.00">
                  <c:v>727412</c:v>
                </c:pt>
                <c:pt idx="627" formatCode="&quot;£&quot;#,##0.00">
                  <c:v>728135.1</c:v>
                </c:pt>
                <c:pt idx="628" formatCode="&quot;£&quot;#,##0.00">
                  <c:v>728856.8</c:v>
                </c:pt>
                <c:pt idx="629" formatCode="&quot;£&quot;#,##0.00">
                  <c:v>729577.1</c:v>
                </c:pt>
                <c:pt idx="630" formatCode="&quot;£&quot;#,##0.00">
                  <c:v>730296</c:v>
                </c:pt>
                <c:pt idx="631" formatCode="&quot;£&quot;#,##0.00">
                  <c:v>731076.60000000009</c:v>
                </c:pt>
                <c:pt idx="632" formatCode="&quot;£&quot;#,##0.00">
                  <c:v>731350.4</c:v>
                </c:pt>
                <c:pt idx="633" formatCode="&quot;£&quot;#,##0.00">
                  <c:v>732127.8</c:v>
                </c:pt>
                <c:pt idx="634" formatCode="&quot;£&quot;#,##0.00">
                  <c:v>732840.6</c:v>
                </c:pt>
                <c:pt idx="635" formatCode="&quot;£&quot;#,##0.00">
                  <c:v>733552</c:v>
                </c:pt>
                <c:pt idx="636" formatCode="&quot;£&quot;#,##0.00">
                  <c:v>734262</c:v>
                </c:pt>
                <c:pt idx="637" formatCode="&quot;£&quot;#,##0.00">
                  <c:v>734588.4</c:v>
                </c:pt>
                <c:pt idx="638" formatCode="&quot;£&quot;#,##0.00">
                  <c:v>735295</c:v>
                </c:pt>
                <c:pt idx="639" formatCode="&quot;£&quot;#,##0.00">
                  <c:v>736064.1</c:v>
                </c:pt>
                <c:pt idx="640" formatCode="&quot;£&quot;#,##0.00">
                  <c:v>736768</c:v>
                </c:pt>
                <c:pt idx="641" formatCode="&quot;£&quot;#,##0.00">
                  <c:v>737470.5</c:v>
                </c:pt>
                <c:pt idx="642" formatCode="&quot;£&quot;#,##0.00">
                  <c:v>738235.79999999993</c:v>
                </c:pt>
                <c:pt idx="643" formatCode="&quot;£&quot;#,##0.00">
                  <c:v>738549.8</c:v>
                </c:pt>
                <c:pt idx="644" formatCode="&quot;£&quot;#,##0.00">
                  <c:v>739247.6</c:v>
                </c:pt>
                <c:pt idx="645" formatCode="&quot;£&quot;#,##0.00">
                  <c:v>739944</c:v>
                </c:pt>
                <c:pt idx="646" formatCode="&quot;£&quot;#,##0.00">
                  <c:v>740703.60000000009</c:v>
                </c:pt>
                <c:pt idx="647" formatCode="&quot;£&quot;#,##0.00">
                  <c:v>741397.29999999993</c:v>
                </c:pt>
                <c:pt idx="648" formatCode="&quot;£&quot;#,##0.00">
                  <c:v>741700.8</c:v>
                </c:pt>
                <c:pt idx="649" formatCode="&quot;£&quot;#,##0.00">
                  <c:v>742455.99999999988</c:v>
                </c:pt>
                <c:pt idx="650" formatCode="&quot;£&quot;#,##0.00">
                  <c:v>743145</c:v>
                </c:pt>
                <c:pt idx="651" formatCode="&quot;£&quot;#,##0.00">
                  <c:v>743832.60000000009</c:v>
                </c:pt>
                <c:pt idx="652" formatCode="&quot;£&quot;#,##0.00">
                  <c:v>744583.99999999988</c:v>
                </c:pt>
                <c:pt idx="653" formatCode="&quot;£&quot;#,##0.00">
                  <c:v>745268.9</c:v>
                </c:pt>
                <c:pt idx="654" formatCode="&quot;£&quot;#,##0.00">
                  <c:v>745625.39999999991</c:v>
                </c:pt>
                <c:pt idx="655" formatCode="&quot;£&quot;#,##0.00">
                  <c:v>746307</c:v>
                </c:pt>
                <c:pt idx="656" formatCode="&quot;£&quot;#,##0.00">
                  <c:v>747052.8</c:v>
                </c:pt>
                <c:pt idx="657" formatCode="&quot;£&quot;#,##0.00">
                  <c:v>747731.7</c:v>
                </c:pt>
                <c:pt idx="658" formatCode="&quot;£&quot;#,##0.00">
                  <c:v>748475</c:v>
                </c:pt>
                <c:pt idx="659" formatCode="&quot;£&quot;#,##0.00">
                  <c:v>748755.8</c:v>
                </c:pt>
                <c:pt idx="660" formatCode="&quot;£&quot;#,##0.00">
                  <c:v>749430</c:v>
                </c:pt>
                <c:pt idx="661" formatCode="&quot;£&quot;#,##0.00">
                  <c:v>750168.9</c:v>
                </c:pt>
                <c:pt idx="662" formatCode="&quot;£&quot;#,##0.00">
                  <c:v>750906.60000000009</c:v>
                </c:pt>
                <c:pt idx="663" formatCode="&quot;£&quot;#,##0.00">
                  <c:v>751576.79999999993</c:v>
                </c:pt>
                <c:pt idx="664" formatCode="&quot;£&quot;#,##0.00">
                  <c:v>752312</c:v>
                </c:pt>
                <c:pt idx="665" formatCode="&quot;£&quot;#,##0.00">
                  <c:v>752580.5</c:v>
                </c:pt>
                <c:pt idx="666" formatCode="&quot;£&quot;#,##0.00">
                  <c:v>753312.6</c:v>
                </c:pt>
                <c:pt idx="667" formatCode="&quot;£&quot;#,##0.00">
                  <c:v>753976.8</c:v>
                </c:pt>
                <c:pt idx="668" formatCode="&quot;£&quot;#,##0.00">
                  <c:v>754706.39999999991</c:v>
                </c:pt>
                <c:pt idx="669" formatCode="&quot;£&quot;#,##0.00">
                  <c:v>755434.79999999993</c:v>
                </c:pt>
                <c:pt idx="670" formatCode="&quot;£&quot;#,##0.00">
                  <c:v>755692.99999999988</c:v>
                </c:pt>
                <c:pt idx="671" formatCode="&quot;£&quot;#,##0.00">
                  <c:v>756418.29999999993</c:v>
                </c:pt>
                <c:pt idx="672" formatCode="&quot;£&quot;#,##0.00">
                  <c:v>757142.4</c:v>
                </c:pt>
                <c:pt idx="673" formatCode="&quot;£&quot;#,##0.00">
                  <c:v>757797.99999999988</c:v>
                </c:pt>
                <c:pt idx="674" formatCode="&quot;£&quot;#,##0.00">
                  <c:v>758519.6</c:v>
                </c:pt>
                <c:pt idx="675" formatCode="&quot;£&quot;#,##0.00">
                  <c:v>758767.50000000012</c:v>
                </c:pt>
                <c:pt idx="676" formatCode="&quot;£&quot;#,##0.00">
                  <c:v>759486</c:v>
                </c:pt>
                <c:pt idx="677" formatCode="&quot;£&quot;#,##0.00">
                  <c:v>760203.3</c:v>
                </c:pt>
                <c:pt idx="678" formatCode="&quot;£&quot;#,##0.00">
                  <c:v>760919.4</c:v>
                </c:pt>
                <c:pt idx="679" formatCode="&quot;£&quot;#,##0.00">
                  <c:v>761634.29999999993</c:v>
                </c:pt>
                <c:pt idx="680" formatCode="&quot;£&quot;#,##0.00">
                  <c:v>762280</c:v>
                </c:pt>
                <c:pt idx="681" formatCode="&quot;£&quot;#,##0.00">
                  <c:v>762583.79999999993</c:v>
                </c:pt>
                <c:pt idx="682" formatCode="&quot;£&quot;#,##0.00">
                  <c:v>763294.4</c:v>
                </c:pt>
                <c:pt idx="683" formatCode="&quot;£&quot;#,##0.00">
                  <c:v>764003.8</c:v>
                </c:pt>
                <c:pt idx="684" formatCode="&quot;£&quot;#,##0.00">
                  <c:v>764643.6</c:v>
                </c:pt>
                <c:pt idx="685" formatCode="&quot;£&quot;#,##0.00">
                  <c:v>765350.5</c:v>
                </c:pt>
                <c:pt idx="686" formatCode="&quot;£&quot;#,##0.00">
                  <c:v>765644.60000000009</c:v>
                </c:pt>
                <c:pt idx="687" formatCode="&quot;£&quot;#,##0.00">
                  <c:v>766348.5</c:v>
                </c:pt>
                <c:pt idx="688" formatCode="&quot;£&quot;#,##0.00">
                  <c:v>767051.2</c:v>
                </c:pt>
                <c:pt idx="689" formatCode="&quot;£&quot;#,##0.00">
                  <c:v>767752.70000000007</c:v>
                </c:pt>
                <c:pt idx="690" formatCode="&quot;£&quot;#,##0.00">
                  <c:v>768452.99999999988</c:v>
                </c:pt>
                <c:pt idx="691" formatCode="&quot;£&quot;#,##0.00">
                  <c:v>768668.4</c:v>
                </c:pt>
                <c:pt idx="692" formatCode="&quot;£&quot;#,##0.00">
                  <c:v>769365.6</c:v>
                </c:pt>
                <c:pt idx="693" formatCode="&quot;£&quot;#,##0.00">
                  <c:v>770061.6</c:v>
                </c:pt>
                <c:pt idx="694" formatCode="&quot;£&quot;#,##0.00">
                  <c:v>770756.4</c:v>
                </c:pt>
                <c:pt idx="695" formatCode="&quot;£&quot;#,##0.00">
                  <c:v>771450.00000000012</c:v>
                </c:pt>
                <c:pt idx="696" formatCode="&quot;£&quot;#,##0.00">
                  <c:v>772142.39999999991</c:v>
                </c:pt>
                <c:pt idx="697" formatCode="&quot;£&quot;#,##0.00">
                  <c:v>772415.4</c:v>
                </c:pt>
                <c:pt idx="698" formatCode="&quot;£&quot;#,##0.00">
                  <c:v>773104.79999999993</c:v>
                </c:pt>
                <c:pt idx="699" formatCode="&quot;£&quot;#,##0.00">
                  <c:v>773793</c:v>
                </c:pt>
                <c:pt idx="700" formatCode="&quot;£&quot;#,##0.00">
                  <c:v>774480</c:v>
                </c:pt>
                <c:pt idx="701" formatCode="&quot;£&quot;#,##0.00">
                  <c:v>775165.79999999993</c:v>
                </c:pt>
                <c:pt idx="702" formatCode="&quot;£&quot;#,##0.00">
                  <c:v>775429.20000000007</c:v>
                </c:pt>
                <c:pt idx="703" formatCode="&quot;£&quot;#,##0.00">
                  <c:v>776112.00000000012</c:v>
                </c:pt>
                <c:pt idx="704" formatCode="&quot;£&quot;#,##0.00">
                  <c:v>776793.59999999998</c:v>
                </c:pt>
                <c:pt idx="705" formatCode="&quot;£&quot;#,##0.00">
                  <c:v>777474</c:v>
                </c:pt>
                <c:pt idx="706" formatCode="&quot;£&quot;#,##0.00">
                  <c:v>778153.20000000007</c:v>
                </c:pt>
                <c:pt idx="707" formatCode="&quot;£&quot;#,##0.00">
                  <c:v>778407</c:v>
                </c:pt>
                <c:pt idx="708" formatCode="&quot;£&quot;#,##0.00">
                  <c:v>779083.20000000007</c:v>
                </c:pt>
                <c:pt idx="709" formatCode="&quot;£&quot;#,##0.00">
                  <c:v>779829.10000000009</c:v>
                </c:pt>
                <c:pt idx="710" formatCode="&quot;£&quot;#,##0.00">
                  <c:v>780503</c:v>
                </c:pt>
                <c:pt idx="711" formatCode="&quot;£&quot;#,##0.00">
                  <c:v>781175.7</c:v>
                </c:pt>
                <c:pt idx="712" formatCode="&quot;£&quot;#,##0.00">
                  <c:v>781847.20000000007</c:v>
                </c:pt>
                <c:pt idx="713" formatCode="&quot;£&quot;#,##0.00">
                  <c:v>782089.7</c:v>
                </c:pt>
                <c:pt idx="714" formatCode="&quot;£&quot;#,##0.00">
                  <c:v>782758.20000000007</c:v>
                </c:pt>
                <c:pt idx="715" formatCode="&quot;£&quot;#,##0.00">
                  <c:v>783497.00000000012</c:v>
                </c:pt>
                <c:pt idx="716" formatCode="&quot;£&quot;#,##0.00">
                  <c:v>784163.2</c:v>
                </c:pt>
                <c:pt idx="717" formatCode="&quot;£&quot;#,##0.00">
                  <c:v>784828.20000000007</c:v>
                </c:pt>
                <c:pt idx="718" formatCode="&quot;£&quot;#,##0.00">
                  <c:v>785061.2</c:v>
                </c:pt>
                <c:pt idx="719" formatCode="&quot;£&quot;#,##0.00">
                  <c:v>785723.2</c:v>
                </c:pt>
                <c:pt idx="720" formatCode="&quot;£&quot;#,##0.00">
                  <c:v>786456</c:v>
                </c:pt>
                <c:pt idx="721" formatCode="&quot;£&quot;#,##0.00">
                  <c:v>787115.7</c:v>
                </c:pt>
                <c:pt idx="722" formatCode="&quot;£&quot;#,##0.00">
                  <c:v>787774.2</c:v>
                </c:pt>
                <c:pt idx="723" formatCode="&quot;£&quot;#,##0.00">
                  <c:v>787997.70000000007</c:v>
                </c:pt>
                <c:pt idx="724" formatCode="&quot;£&quot;#,##0.00">
                  <c:v>788725.6</c:v>
                </c:pt>
                <c:pt idx="725" formatCode="&quot;£&quot;#,##0.00">
                  <c:v>789380</c:v>
                </c:pt>
                <c:pt idx="726" formatCode="&quot;£&quot;#,##0.00">
                  <c:v>790033.20000000007</c:v>
                </c:pt>
                <c:pt idx="727" formatCode="&quot;£&quot;#,##0.00">
                  <c:v>790757.89999999991</c:v>
                </c:pt>
                <c:pt idx="728" formatCode="&quot;£&quot;#,##0.00">
                  <c:v>790972</c:v>
                </c:pt>
                <c:pt idx="729" formatCode="&quot;£&quot;#,##0.00">
                  <c:v>791621.10000000009</c:v>
                </c:pt>
                <c:pt idx="730" formatCode="&quot;£&quot;#,##0.00">
                  <c:v>792342</c:v>
                </c:pt>
                <c:pt idx="731" formatCode="&quot;£&quot;#,##0.00">
                  <c:v>792988.8</c:v>
                </c:pt>
                <c:pt idx="732" formatCode="&quot;£&quot;#,##0.00">
                  <c:v>793634.4</c:v>
                </c:pt>
                <c:pt idx="733" formatCode="&quot;£&quot;#,##0.00">
                  <c:v>793912.29999999993</c:v>
                </c:pt>
                <c:pt idx="734" formatCode="&quot;£&quot;#,##0.00">
                  <c:v>794555</c:v>
                </c:pt>
                <c:pt idx="735" formatCode="&quot;£&quot;#,##0.00">
                  <c:v>795196.50000000012</c:v>
                </c:pt>
                <c:pt idx="736" formatCode="&quot;£&quot;#,##0.00">
                  <c:v>795910.39999999991</c:v>
                </c:pt>
                <c:pt idx="737" formatCode="&quot;£&quot;#,##0.00">
                  <c:v>796549.6</c:v>
                </c:pt>
                <c:pt idx="738" formatCode="&quot;£&quot;#,##0.00">
                  <c:v>797261.4</c:v>
                </c:pt>
                <c:pt idx="739" formatCode="&quot;£&quot;#,##0.00">
                  <c:v>797454.89999999991</c:v>
                </c:pt>
                <c:pt idx="740" formatCode="&quot;£&quot;#,##0.00">
                  <c:v>798164</c:v>
                </c:pt>
                <c:pt idx="741" formatCode="&quot;£&quot;#,##0.00">
                  <c:v>798798</c:v>
                </c:pt>
                <c:pt idx="742" formatCode="&quot;£&quot;#,##0.00">
                  <c:v>799504.99999999988</c:v>
                </c:pt>
                <c:pt idx="743" formatCode="&quot;£&quot;#,##0.00">
                  <c:v>800136.7</c:v>
                </c:pt>
                <c:pt idx="744" formatCode="&quot;£&quot;#,##0.00">
                  <c:v>800320.8</c:v>
                </c:pt>
                <c:pt idx="745" formatCode="&quot;£&quot;#,##0.00">
                  <c:v>801024</c:v>
                </c:pt>
                <c:pt idx="746" formatCode="&quot;£&quot;#,##0.00">
                  <c:v>801726.2</c:v>
                </c:pt>
                <c:pt idx="747" formatCode="&quot;£&quot;#,##0.00">
                  <c:v>802352.70000000007</c:v>
                </c:pt>
                <c:pt idx="748" formatCode="&quot;£&quot;#,##0.00">
                  <c:v>803052.8</c:v>
                </c:pt>
                <c:pt idx="749" formatCode="&quot;£&quot;#,##0.00">
                  <c:v>803227.6</c:v>
                </c:pt>
                <c:pt idx="750" formatCode="&quot;£&quot;#,##0.00">
                  <c:v>803925</c:v>
                </c:pt>
                <c:pt idx="751" formatCode="&quot;£&quot;#,##0.00">
                  <c:v>804546.29999999993</c:v>
                </c:pt>
                <c:pt idx="752" formatCode="&quot;£&quot;#,##0.00">
                  <c:v>805241.6</c:v>
                </c:pt>
                <c:pt idx="753" formatCode="&quot;£&quot;#,##0.00">
                  <c:v>805935.9</c:v>
                </c:pt>
                <c:pt idx="754" formatCode="&quot;£&quot;#,##0.00">
                  <c:v>806101.39999999991</c:v>
                </c:pt>
                <c:pt idx="755" formatCode="&quot;£&quot;#,##0.00">
                  <c:v>806793</c:v>
                </c:pt>
                <c:pt idx="756" formatCode="&quot;£&quot;#,##0.00">
                  <c:v>807408</c:v>
                </c:pt>
                <c:pt idx="757" formatCode="&quot;£&quot;#,##0.00">
                  <c:v>808097.49999999988</c:v>
                </c:pt>
                <c:pt idx="758" formatCode="&quot;£&quot;#,##0.00">
                  <c:v>808786</c:v>
                </c:pt>
                <c:pt idx="759" formatCode="&quot;£&quot;#,##0.00">
                  <c:v>808942.20000000007</c:v>
                </c:pt>
                <c:pt idx="760" formatCode="&quot;£&quot;#,##0.00">
                  <c:v>809627.99999999988</c:v>
                </c:pt>
                <c:pt idx="761" formatCode="&quot;£&quot;#,##0.00">
                  <c:v>810312.79999999993</c:v>
                </c:pt>
                <c:pt idx="762" formatCode="&quot;£&quot;#,##0.00">
                  <c:v>810920.4</c:v>
                </c:pt>
                <c:pt idx="763" formatCode="&quot;£&quot;#,##0.00">
                  <c:v>811603.10000000009</c:v>
                </c:pt>
                <c:pt idx="764" formatCode="&quot;£&quot;#,##0.00">
                  <c:v>811750</c:v>
                </c:pt>
                <c:pt idx="765" formatCode="&quot;£&quot;#,##0.00">
                  <c:v>812430</c:v>
                </c:pt>
                <c:pt idx="766" formatCode="&quot;£&quot;#,##0.00">
                  <c:v>813109.00000000012</c:v>
                </c:pt>
                <c:pt idx="767" formatCode="&quot;£&quot;#,##0.00">
                  <c:v>813787</c:v>
                </c:pt>
                <c:pt idx="768" formatCode="&quot;£&quot;#,##0.00">
                  <c:v>814464</c:v>
                </c:pt>
                <c:pt idx="769" formatCode="&quot;£&quot;#,##0.00">
                  <c:v>814601.7</c:v>
                </c:pt>
                <c:pt idx="770" formatCode="&quot;£&quot;#,##0.00">
                  <c:v>815276</c:v>
                </c:pt>
                <c:pt idx="771" formatCode="&quot;£&quot;#,##0.00">
                  <c:v>815949.3</c:v>
                </c:pt>
                <c:pt idx="772" formatCode="&quot;£&quot;#,##0.00">
                  <c:v>816621.60000000009</c:v>
                </c:pt>
                <c:pt idx="773" formatCode="&quot;£&quot;#,##0.00">
                  <c:v>817215.6</c:v>
                </c:pt>
                <c:pt idx="774" formatCode="&quot;£&quot;#,##0.00">
                  <c:v>817885.79999999993</c:v>
                </c:pt>
                <c:pt idx="775" formatCode="&quot;£&quot;#,##0.00">
                  <c:v>818090.00000000012</c:v>
                </c:pt>
                <c:pt idx="776" formatCode="&quot;£&quot;#,##0.00">
                  <c:v>818757.6</c:v>
                </c:pt>
                <c:pt idx="777" formatCode="&quot;£&quot;#,##0.00">
                  <c:v>819424.2</c:v>
                </c:pt>
                <c:pt idx="778" formatCode="&quot;£&quot;#,##0.00">
                  <c:v>820012</c:v>
                </c:pt>
                <c:pt idx="779" formatCode="&quot;£&quot;#,##0.00">
                  <c:v>820676.50000000012</c:v>
                </c:pt>
                <c:pt idx="780" formatCode="&quot;£&quot;#,##0.00">
                  <c:v>820872</c:v>
                </c:pt>
                <c:pt idx="781" formatCode="&quot;£&quot;#,##0.00">
                  <c:v>821533.9</c:v>
                </c:pt>
                <c:pt idx="782" formatCode="&quot;£&quot;#,##0.00">
                  <c:v>822194.79999999993</c:v>
                </c:pt>
                <c:pt idx="783" formatCode="&quot;£&quot;#,##0.00">
                  <c:v>822854.7</c:v>
                </c:pt>
                <c:pt idx="784" formatCode="&quot;£&quot;#,##0.00">
                  <c:v>823513.59999999998</c:v>
                </c:pt>
                <c:pt idx="785" formatCode="&quot;£&quot;#,##0.00">
                  <c:v>823621.99999999988</c:v>
                </c:pt>
                <c:pt idx="786" formatCode="&quot;£&quot;#,##0.00">
                  <c:v>824278.2</c:v>
                </c:pt>
                <c:pt idx="787" formatCode="&quot;£&quot;#,##0.00">
                  <c:v>824933.4</c:v>
                </c:pt>
                <c:pt idx="788" formatCode="&quot;£&quot;#,##0.00">
                  <c:v>825587.60000000009</c:v>
                </c:pt>
                <c:pt idx="789" formatCode="&quot;£&quot;#,##0.00">
                  <c:v>826240.79999999993</c:v>
                </c:pt>
                <c:pt idx="790" formatCode="&quot;£&quot;#,##0.00">
                  <c:v>826419</c:v>
                </c:pt>
                <c:pt idx="791" formatCode="&quot;£&quot;#,##0.00">
                  <c:v>827069.60000000009</c:v>
                </c:pt>
                <c:pt idx="792" formatCode="&quot;£&quot;#,##0.00">
                  <c:v>827719.2</c:v>
                </c:pt>
                <c:pt idx="793" formatCode="&quot;£&quot;#,##0.00">
                  <c:v>828367.79999999993</c:v>
                </c:pt>
                <c:pt idx="794" formatCode="&quot;£&quot;#,##0.00">
                  <c:v>829015.4</c:v>
                </c:pt>
                <c:pt idx="795" formatCode="&quot;£&quot;#,##0.00">
                  <c:v>829185</c:v>
                </c:pt>
                <c:pt idx="796" formatCode="&quot;£&quot;#,##0.00">
                  <c:v>829830</c:v>
                </c:pt>
                <c:pt idx="797" formatCode="&quot;£&quot;#,##0.00">
                  <c:v>830474</c:v>
                </c:pt>
                <c:pt idx="798" formatCode="&quot;£&quot;#,##0.00">
                  <c:v>831117.00000000012</c:v>
                </c:pt>
                <c:pt idx="799" formatCode="&quot;£&quot;#,##0.00">
                  <c:v>831758.99999999988</c:v>
                </c:pt>
                <c:pt idx="800" formatCode="&quot;£&quot;#,##0.00">
                  <c:v>831920</c:v>
                </c:pt>
                <c:pt idx="801" formatCode="&quot;£&quot;#,##0.00">
                  <c:v>832559.4</c:v>
                </c:pt>
                <c:pt idx="802" formatCode="&quot;£&quot;#,##0.00">
                  <c:v>833197.79999999993</c:v>
                </c:pt>
                <c:pt idx="803" formatCode="&quot;£&quot;#,##0.00">
                  <c:v>833835.2</c:v>
                </c:pt>
                <c:pt idx="804" formatCode="&quot;£&quot;#,##0.00">
                  <c:v>834471.60000000009</c:v>
                </c:pt>
                <c:pt idx="805" formatCode="&quot;£&quot;#,##0.00">
                  <c:v>834624</c:v>
                </c:pt>
                <c:pt idx="806" formatCode="&quot;£&quot;#,##0.00">
                  <c:v>835257.8</c:v>
                </c:pt>
                <c:pt idx="807" formatCode="&quot;£&quot;#,##0.00">
                  <c:v>835890.60000000009</c:v>
                </c:pt>
                <c:pt idx="808" formatCode="&quot;£&quot;#,##0.00">
                  <c:v>836603.20000000007</c:v>
                </c:pt>
                <c:pt idx="809" formatCode="&quot;£&quot;#,##0.00">
                  <c:v>837234.1</c:v>
                </c:pt>
                <c:pt idx="810" formatCode="&quot;£&quot;#,##0.00">
                  <c:v>837378</c:v>
                </c:pt>
                <c:pt idx="811" formatCode="&quot;£&quot;#,##0.00">
                  <c:v>838006.3</c:v>
                </c:pt>
                <c:pt idx="812" formatCode="&quot;£&quot;#,##0.00">
                  <c:v>838633.6</c:v>
                </c:pt>
                <c:pt idx="813" formatCode="&quot;£&quot;#,##0.00">
                  <c:v>839259.9</c:v>
                </c:pt>
                <c:pt idx="814" formatCode="&quot;£&quot;#,##0.00">
                  <c:v>839885.20000000007</c:v>
                </c:pt>
                <c:pt idx="815" formatCode="&quot;£&quot;#,##0.00">
                  <c:v>840020.5</c:v>
                </c:pt>
                <c:pt idx="816" formatCode="&quot;£&quot;#,##0.00">
                  <c:v>840724.8</c:v>
                </c:pt>
                <c:pt idx="817" formatCode="&quot;£&quot;#,##0.00">
                  <c:v>841346.60000000009</c:v>
                </c:pt>
                <c:pt idx="818" formatCode="&quot;£&quot;#,##0.00">
                  <c:v>841967.40000000014</c:v>
                </c:pt>
                <c:pt idx="819" formatCode="&quot;£&quot;#,##0.00">
                  <c:v>842587.2</c:v>
                </c:pt>
                <c:pt idx="820" formatCode="&quot;£&quot;#,##0.00">
                  <c:v>842714</c:v>
                </c:pt>
                <c:pt idx="821" formatCode="&quot;£&quot;#,##0.00">
                  <c:v>843413.3</c:v>
                </c:pt>
                <c:pt idx="822" formatCode="&quot;£&quot;#,##0.00">
                  <c:v>844029.6</c:v>
                </c:pt>
                <c:pt idx="823" formatCode="&quot;£&quot;#,##0.00">
                  <c:v>844644.9</c:v>
                </c:pt>
                <c:pt idx="824" formatCode="&quot;£&quot;#,##0.00">
                  <c:v>845341.6</c:v>
                </c:pt>
                <c:pt idx="825" formatCode="&quot;£&quot;#,##0.00">
                  <c:v>845460</c:v>
                </c:pt>
                <c:pt idx="826" formatCode="&quot;£&quot;#,##0.00">
                  <c:v>846071.8</c:v>
                </c:pt>
                <c:pt idx="827" formatCode="&quot;£&quot;#,##0.00">
                  <c:v>846682.60000000009</c:v>
                </c:pt>
                <c:pt idx="828" formatCode="&quot;£&quot;#,##0.00">
                  <c:v>847292.40000000014</c:v>
                </c:pt>
                <c:pt idx="829" formatCode="&quot;£&quot;#,##0.00">
                  <c:v>847984.1</c:v>
                </c:pt>
                <c:pt idx="830" formatCode="&quot;£&quot;#,##0.00">
                  <c:v>848094</c:v>
                </c:pt>
                <c:pt idx="831" formatCode="&quot;£&quot;#,##0.00">
                  <c:v>848700.3</c:v>
                </c:pt>
                <c:pt idx="832" formatCode="&quot;£&quot;#,##0.00">
                  <c:v>849388.79999999993</c:v>
                </c:pt>
                <c:pt idx="833" formatCode="&quot;£&quot;#,##0.00">
                  <c:v>849993.2</c:v>
                </c:pt>
                <c:pt idx="834" formatCode="&quot;£&quot;#,##0.00">
                  <c:v>850596.6</c:v>
                </c:pt>
                <c:pt idx="835" formatCode="&quot;£&quot;#,##0.00">
                  <c:v>850697.99999999988</c:v>
                </c:pt>
                <c:pt idx="836" formatCode="&quot;£&quot;#,##0.00">
                  <c:v>851382.4</c:v>
                </c:pt>
                <c:pt idx="837" formatCode="&quot;£&quot;#,##0.00">
                  <c:v>851982.3</c:v>
                </c:pt>
                <c:pt idx="838" formatCode="&quot;£&quot;#,##0.00">
                  <c:v>852665.00000000012</c:v>
                </c:pt>
                <c:pt idx="839" formatCode="&quot;£&quot;#,##0.00">
                  <c:v>853262.99999999988</c:v>
                </c:pt>
                <c:pt idx="840" formatCode="&quot;£&quot;#,##0.00">
                  <c:v>853356</c:v>
                </c:pt>
                <c:pt idx="841" formatCode="&quot;£&quot;#,##0.00">
                  <c:v>854035.50000000012</c:v>
                </c:pt>
                <c:pt idx="842" formatCode="&quot;£&quot;#,##0.00">
                  <c:v>854629.99999999988</c:v>
                </c:pt>
                <c:pt idx="843" formatCode="&quot;£&quot;#,##0.00">
                  <c:v>855307.79999999993</c:v>
                </c:pt>
                <c:pt idx="844" formatCode="&quot;£&quot;#,##0.00">
                  <c:v>855900.4</c:v>
                </c:pt>
                <c:pt idx="845" formatCode="&quot;£&quot;#,##0.00">
                  <c:v>855984.99999999988</c:v>
                </c:pt>
                <c:pt idx="846" formatCode="&quot;£&quot;#,##0.00">
                  <c:v>856659.6</c:v>
                </c:pt>
                <c:pt idx="847" formatCode="&quot;£&quot;#,##0.00">
                  <c:v>857248.7</c:v>
                </c:pt>
                <c:pt idx="848" formatCode="&quot;£&quot;#,##0.00">
                  <c:v>857921.60000000009</c:v>
                </c:pt>
                <c:pt idx="849" formatCode="&quot;£&quot;#,##0.00">
                  <c:v>858508.80000000005</c:v>
                </c:pt>
                <c:pt idx="850" formatCode="&quot;£&quot;#,##0.00">
                  <c:v>858585</c:v>
                </c:pt>
                <c:pt idx="851" formatCode="&quot;£&quot;#,##0.00">
                  <c:v>859254.70000000007</c:v>
                </c:pt>
                <c:pt idx="852" formatCode="&quot;£&quot;#,##0.00">
                  <c:v>859838.40000000014</c:v>
                </c:pt>
                <c:pt idx="853" formatCode="&quot;£&quot;#,##0.00">
                  <c:v>860506.39999999991</c:v>
                </c:pt>
                <c:pt idx="854" formatCode="&quot;£&quot;#,##0.00">
                  <c:v>861088.2</c:v>
                </c:pt>
                <c:pt idx="855" formatCode="&quot;£&quot;#,##0.00">
                  <c:v>861241.50000000012</c:v>
                </c:pt>
                <c:pt idx="856" formatCode="&quot;£&quot;#,##0.00">
                  <c:v>861820.79999999993</c:v>
                </c:pt>
                <c:pt idx="857" formatCode="&quot;£&quot;#,##0.00">
                  <c:v>862484.79999999993</c:v>
                </c:pt>
                <c:pt idx="858" formatCode="&quot;£&quot;#,##0.00">
                  <c:v>863062.20000000007</c:v>
                </c:pt>
                <c:pt idx="859" formatCode="&quot;£&quot;#,##0.00">
                  <c:v>863724.5</c:v>
                </c:pt>
                <c:pt idx="860" formatCode="&quot;£&quot;#,##0.00">
                  <c:v>863784</c:v>
                </c:pt>
                <c:pt idx="861" formatCode="&quot;£&quot;#,##0.00">
                  <c:v>864444</c:v>
                </c:pt>
                <c:pt idx="862" formatCode="&quot;£&quot;#,##0.00">
                  <c:v>865103.20000000007</c:v>
                </c:pt>
                <c:pt idx="863" formatCode="&quot;£&quot;#,##0.00">
                  <c:v>865675.3</c:v>
                </c:pt>
                <c:pt idx="864" formatCode="&quot;£&quot;#,##0.00">
                  <c:v>866332.79999999993</c:v>
                </c:pt>
                <c:pt idx="865" formatCode="&quot;£&quot;#,##0.00">
                  <c:v>866384</c:v>
                </c:pt>
                <c:pt idx="866" formatCode="&quot;£&quot;#,##0.00">
                  <c:v>867039.20000000007</c:v>
                </c:pt>
                <c:pt idx="867" formatCode="&quot;£&quot;#,##0.00">
                  <c:v>867606.89999999991</c:v>
                </c:pt>
                <c:pt idx="868" formatCode="&quot;£&quot;#,##0.00">
                  <c:v>868260.4</c:v>
                </c:pt>
                <c:pt idx="869" formatCode="&quot;£&quot;#,##0.00">
                  <c:v>868913.1</c:v>
                </c:pt>
                <c:pt idx="870" formatCode="&quot;£&quot;#,##0.00">
                  <c:v>868956</c:v>
                </c:pt>
                <c:pt idx="871" formatCode="&quot;£&quot;#,##0.00">
                  <c:v>869606.39999999991</c:v>
                </c:pt>
                <c:pt idx="872" formatCode="&quot;£&quot;#,##0.00">
                  <c:v>870168.8</c:v>
                </c:pt>
                <c:pt idx="873" formatCode="&quot;£&quot;#,##0.00">
                  <c:v>870817.5</c:v>
                </c:pt>
                <c:pt idx="874" formatCode="&quot;£&quot;#,##0.00">
                  <c:v>870853.6</c:v>
                </c:pt>
                <c:pt idx="875" formatCode="&quot;£&quot;#,##0.00">
                  <c:v>871500</c:v>
                </c:pt>
                <c:pt idx="876" formatCode="&quot;£&quot;#,##0.00">
                  <c:v>872145.60000000009</c:v>
                </c:pt>
                <c:pt idx="877" formatCode="&quot;£&quot;#,##0.00">
                  <c:v>872790.4</c:v>
                </c:pt>
                <c:pt idx="878" formatCode="&quot;£&quot;#,##0.00">
                  <c:v>873346.6</c:v>
                </c:pt>
                <c:pt idx="879" formatCode="&quot;£&quot;#,##0.00">
                  <c:v>873462.3</c:v>
                </c:pt>
                <c:pt idx="880" formatCode="&quot;£&quot;#,##0.00">
                  <c:v>874016</c:v>
                </c:pt>
                <c:pt idx="881" formatCode="&quot;£&quot;#,##0.00">
                  <c:v>874656.8</c:v>
                </c:pt>
                <c:pt idx="882" formatCode="&quot;£&quot;#,##0.00">
                  <c:v>875296.79999999993</c:v>
                </c:pt>
                <c:pt idx="883" formatCode="&quot;£&quot;#,##0.00">
                  <c:v>875936</c:v>
                </c:pt>
                <c:pt idx="884" formatCode="&quot;£&quot;#,##0.00">
                  <c:v>875955.6</c:v>
                </c:pt>
                <c:pt idx="885" formatCode="&quot;£&quot;#,##0.00">
                  <c:v>876592.5</c:v>
                </c:pt>
                <c:pt idx="886" formatCode="&quot;£&quot;#,##0.00">
                  <c:v>877228.6</c:v>
                </c:pt>
                <c:pt idx="887" formatCode="&quot;£&quot;#,##0.00">
                  <c:v>877775.20000000007</c:v>
                </c:pt>
                <c:pt idx="888" formatCode="&quot;£&quot;#,##0.00">
                  <c:v>878409.6</c:v>
                </c:pt>
                <c:pt idx="889" formatCode="&quot;£&quot;#,##0.00">
                  <c:v>878509.79999999993</c:v>
                </c:pt>
                <c:pt idx="890" formatCode="&quot;£&quot;#,##0.00">
                  <c:v>879142</c:v>
                </c:pt>
                <c:pt idx="891" formatCode="&quot;£&quot;#,##0.00">
                  <c:v>879684.29999999993</c:v>
                </c:pt>
                <c:pt idx="892" formatCode="&quot;£&quot;#,##0.00">
                  <c:v>880314.8</c:v>
                </c:pt>
                <c:pt idx="893" formatCode="&quot;£&quot;#,##0.00">
                  <c:v>880944.5</c:v>
                </c:pt>
                <c:pt idx="894" formatCode="&quot;£&quot;#,##0.00">
                  <c:v>881037</c:v>
                </c:pt>
                <c:pt idx="895" formatCode="&quot;£&quot;#,##0.00">
                  <c:v>881575</c:v>
                </c:pt>
                <c:pt idx="896" formatCode="&quot;£&quot;#,##0.00">
                  <c:v>882201.59999999998</c:v>
                </c:pt>
                <c:pt idx="897" formatCode="&quot;£&quot;#,##0.00">
                  <c:v>882827.4</c:v>
                </c:pt>
                <c:pt idx="898" formatCode="&quot;£&quot;#,##0.00">
                  <c:v>883452.4</c:v>
                </c:pt>
                <c:pt idx="899" formatCode="&quot;£&quot;#,##0.00">
                  <c:v>883537.2</c:v>
                </c:pt>
                <c:pt idx="900" formatCode="&quot;£&quot;#,##0.00">
                  <c:v>884070</c:v>
                </c:pt>
                <c:pt idx="901" formatCode="&quot;£&quot;#,##0.00">
                  <c:v>884691.9</c:v>
                </c:pt>
                <c:pt idx="902" formatCode="&quot;£&quot;#,##0.00">
                  <c:v>885313</c:v>
                </c:pt>
                <c:pt idx="903" formatCode="&quot;£&quot;#,##0.00">
                  <c:v>885933.29999999993</c:v>
                </c:pt>
                <c:pt idx="904" formatCode="&quot;£&quot;#,##0.00">
                  <c:v>886010.4</c:v>
                </c:pt>
                <c:pt idx="905" formatCode="&quot;£&quot;#,##0.00">
                  <c:v>886628.5</c:v>
                </c:pt>
                <c:pt idx="906" formatCode="&quot;£&quot;#,##0.00">
                  <c:v>887245.79999999993</c:v>
                </c:pt>
                <c:pt idx="907" formatCode="&quot;£&quot;#,##0.00">
                  <c:v>887771.6</c:v>
                </c:pt>
                <c:pt idx="908" formatCode="&quot;£&quot;#,##0.00">
                  <c:v>888387.20000000007</c:v>
                </c:pt>
                <c:pt idx="909" formatCode="&quot;£&quot;#,##0.00">
                  <c:v>888456.60000000009</c:v>
                </c:pt>
                <c:pt idx="910" formatCode="&quot;£&quot;#,##0.00">
                  <c:v>889070</c:v>
                </c:pt>
                <c:pt idx="911" formatCode="&quot;£&quot;#,##0.00">
                  <c:v>889682.6</c:v>
                </c:pt>
                <c:pt idx="912" formatCode="&quot;£&quot;#,##0.00">
                  <c:v>890294.39999999991</c:v>
                </c:pt>
                <c:pt idx="913" formatCode="&quot;£&quot;#,##0.00">
                  <c:v>890905.4</c:v>
                </c:pt>
                <c:pt idx="914" formatCode="&quot;£&quot;#,##0.00">
                  <c:v>890967.2</c:v>
                </c:pt>
                <c:pt idx="915" formatCode="&quot;£&quot;#,##0.00">
                  <c:v>891576</c:v>
                </c:pt>
                <c:pt idx="916" formatCode="&quot;£&quot;#,##0.00">
                  <c:v>892092.4</c:v>
                </c:pt>
                <c:pt idx="917" formatCode="&quot;£&quot;#,##0.00">
                  <c:v>892699.5</c:v>
                </c:pt>
                <c:pt idx="918" formatCode="&quot;£&quot;#,##0.00">
                  <c:v>893305.79999999993</c:v>
                </c:pt>
                <c:pt idx="919" formatCode="&quot;£&quot;#,##0.00">
                  <c:v>893359.9</c:v>
                </c:pt>
                <c:pt idx="920" formatCode="&quot;£&quot;#,##0.00">
                  <c:v>893964</c:v>
                </c:pt>
                <c:pt idx="921" formatCode="&quot;£&quot;#,##0.00">
                  <c:v>894567.3</c:v>
                </c:pt>
                <c:pt idx="922" formatCode="&quot;£&quot;#,##0.00">
                  <c:v>895169.79999999993</c:v>
                </c:pt>
                <c:pt idx="923" formatCode="&quot;£&quot;#,##0.00">
                  <c:v>895217.7</c:v>
                </c:pt>
                <c:pt idx="924" formatCode="&quot;£&quot;#,##0.00">
                  <c:v>895818</c:v>
                </c:pt>
                <c:pt idx="925" formatCode="&quot;£&quot;#,##0.00">
                  <c:v>896417.5</c:v>
                </c:pt>
                <c:pt idx="926" formatCode="&quot;£&quot;#,##0.00">
                  <c:v>897016.2</c:v>
                </c:pt>
                <c:pt idx="927" formatCode="&quot;£&quot;#,##0.00">
                  <c:v>897614.10000000009</c:v>
                </c:pt>
                <c:pt idx="928" formatCode="&quot;£&quot;#,##0.00">
                  <c:v>897654.4</c:v>
                </c:pt>
                <c:pt idx="929" formatCode="&quot;£&quot;#,##0.00">
                  <c:v>898250.1</c:v>
                </c:pt>
                <c:pt idx="930" formatCode="&quot;£&quot;#,##0.00">
                  <c:v>898845</c:v>
                </c:pt>
                <c:pt idx="931" formatCode="&quot;£&quot;#,##0.00">
                  <c:v>899439.1</c:v>
                </c:pt>
                <c:pt idx="932" formatCode="&quot;£&quot;#,##0.00">
                  <c:v>900032.4</c:v>
                </c:pt>
                <c:pt idx="933" formatCode="&quot;£&quot;#,##0.00">
                  <c:v>900065.1</c:v>
                </c:pt>
                <c:pt idx="934" formatCode="&quot;£&quot;#,##0.00">
                  <c:v>900656.20000000007</c:v>
                </c:pt>
                <c:pt idx="935" formatCode="&quot;£&quot;#,##0.00">
                  <c:v>901246.5</c:v>
                </c:pt>
                <c:pt idx="936" formatCode="&quot;£&quot;#,##0.00">
                  <c:v>901836</c:v>
                </c:pt>
                <c:pt idx="937" formatCode="&quot;£&quot;#,##0.00">
                  <c:v>902424.7</c:v>
                </c:pt>
                <c:pt idx="938" formatCode="&quot;£&quot;#,##0.00">
                  <c:v>902449.79999999993</c:v>
                </c:pt>
                <c:pt idx="939" formatCode="&quot;£&quot;#,##0.00">
                  <c:v>903036.3</c:v>
                </c:pt>
                <c:pt idx="940" formatCode="&quot;£&quot;#,##0.00">
                  <c:v>903716</c:v>
                </c:pt>
                <c:pt idx="941" formatCode="&quot;£&quot;#,##0.00">
                  <c:v>904301</c:v>
                </c:pt>
                <c:pt idx="942" formatCode="&quot;£&quot;#,##0.00">
                  <c:v>904885.2</c:v>
                </c:pt>
                <c:pt idx="943" formatCode="&quot;£&quot;#,##0.00">
                  <c:v>904902.8</c:v>
                </c:pt>
                <c:pt idx="944" formatCode="&quot;£&quot;#,##0.00">
                  <c:v>905484.80000000005</c:v>
                </c:pt>
                <c:pt idx="945" formatCode="&quot;£&quot;#,##0.00">
                  <c:v>906066</c:v>
                </c:pt>
                <c:pt idx="946" formatCode="&quot;£&quot;#,##0.00">
                  <c:v>906646.4</c:v>
                </c:pt>
                <c:pt idx="947" formatCode="&quot;£&quot;#,##0.00">
                  <c:v>907226</c:v>
                </c:pt>
                <c:pt idx="948" formatCode="&quot;£&quot;#,##0.00">
                  <c:v>907236</c:v>
                </c:pt>
                <c:pt idx="949" formatCode="&quot;£&quot;#,##0.00">
                  <c:v>907813.4</c:v>
                </c:pt>
                <c:pt idx="950" formatCode="&quot;£&quot;#,##0.00">
                  <c:v>908485</c:v>
                </c:pt>
                <c:pt idx="951" formatCode="&quot;£&quot;#,##0.00">
                  <c:v>909060.9</c:v>
                </c:pt>
                <c:pt idx="952" formatCode="&quot;£&quot;#,##0.00">
                  <c:v>909636</c:v>
                </c:pt>
                <c:pt idx="953" formatCode="&quot;£&quot;#,##0.00">
                  <c:v>909638.5</c:v>
                </c:pt>
                <c:pt idx="954" formatCode="&quot;£&quot;#,##0.00">
                  <c:v>910211.39999999991</c:v>
                </c:pt>
                <c:pt idx="955" formatCode="&quot;£&quot;#,##0.00">
                  <c:v>910783.5</c:v>
                </c:pt>
                <c:pt idx="956" formatCode="&quot;£&quot;#,##0.00">
                  <c:v>911450.4</c:v>
                </c:pt>
                <c:pt idx="957" formatCode="&quot;£&quot;#,##0.00">
                  <c:v>912021</c:v>
                </c:pt>
                <c:pt idx="958" formatCode="&quot;£&quot;#,##0.00">
                  <c:v>912016</c:v>
                </c:pt>
                <c:pt idx="959" formatCode="&quot;£&quot;#,##0.00">
                  <c:v>912584.4</c:v>
                </c:pt>
                <c:pt idx="960" formatCode="&quot;£&quot;#,##0.00">
                  <c:v>913152</c:v>
                </c:pt>
                <c:pt idx="961" formatCode="&quot;£&quot;#,##0.00">
                  <c:v>913814.9</c:v>
                </c:pt>
                <c:pt idx="962" formatCode="&quot;£&quot;#,##0.00">
                  <c:v>913803.79999999993</c:v>
                </c:pt>
                <c:pt idx="963" formatCode="&quot;£&quot;#,##0.00">
                  <c:v>914368.5</c:v>
                </c:pt>
                <c:pt idx="964" formatCode="&quot;£&quot;#,##0.00">
                  <c:v>914932.4</c:v>
                </c:pt>
                <c:pt idx="965" formatCode="&quot;£&quot;#,##0.00">
                  <c:v>915495.5</c:v>
                </c:pt>
                <c:pt idx="966" formatCode="&quot;£&quot;#,##0.00">
                  <c:v>916154.4</c:v>
                </c:pt>
                <c:pt idx="967" formatCode="&quot;£&quot;#,##0.00">
                  <c:v>916135.8</c:v>
                </c:pt>
                <c:pt idx="968" formatCode="&quot;£&quot;#,##0.00">
                  <c:v>916696</c:v>
                </c:pt>
                <c:pt idx="969" formatCode="&quot;£&quot;#,##0.00">
                  <c:v>917255.4</c:v>
                </c:pt>
                <c:pt idx="970" formatCode="&quot;£&quot;#,##0.00">
                  <c:v>917911</c:v>
                </c:pt>
                <c:pt idx="971" formatCode="&quot;£&quot;#,##0.00">
                  <c:v>918468.89999999991</c:v>
                </c:pt>
                <c:pt idx="972" formatCode="&quot;£&quot;#,##0.00">
                  <c:v>918442.79999999993</c:v>
                </c:pt>
                <c:pt idx="973" formatCode="&quot;£&quot;#,##0.00">
                  <c:v>918998.5</c:v>
                </c:pt>
                <c:pt idx="974" formatCode="&quot;£&quot;#,##0.00">
                  <c:v>919650.8</c:v>
                </c:pt>
                <c:pt idx="975" formatCode="&quot;£&quot;#,##0.00">
                  <c:v>920205</c:v>
                </c:pt>
                <c:pt idx="976" formatCode="&quot;£&quot;#,##0.00">
                  <c:v>920758.4</c:v>
                </c:pt>
                <c:pt idx="977" formatCode="&quot;£&quot;#,##0.00">
                  <c:v>920822.5</c:v>
                </c:pt>
                <c:pt idx="978" formatCode="&quot;£&quot;#,##0.00">
                  <c:v>921373.8</c:v>
                </c:pt>
                <c:pt idx="979" formatCode="&quot;£&quot;#,##0.00">
                  <c:v>921924.29999999993</c:v>
                </c:pt>
                <c:pt idx="980" formatCode="&quot;£&quot;#,##0.00">
                  <c:v>922572</c:v>
                </c:pt>
                <c:pt idx="981" formatCode="&quot;£&quot;#,##0.00">
                  <c:v>923121</c:v>
                </c:pt>
                <c:pt idx="982" formatCode="&quot;£&quot;#,##0.00">
                  <c:v>923080</c:v>
                </c:pt>
                <c:pt idx="983" formatCode="&quot;£&quot;#,##0.00">
                  <c:v>923626.8</c:v>
                </c:pt>
                <c:pt idx="984" formatCode="&quot;£&quot;#,##0.00">
                  <c:v>924271.20000000007</c:v>
                </c:pt>
                <c:pt idx="985" formatCode="&quot;£&quot;#,##0.00">
                  <c:v>924816.5</c:v>
                </c:pt>
                <c:pt idx="986" formatCode="&quot;£&quot;#,##0.00">
                  <c:v>925459.6</c:v>
                </c:pt>
                <c:pt idx="987" formatCode="&quot;£&quot;#,##0.00">
                  <c:v>925411.2</c:v>
                </c:pt>
                <c:pt idx="988" formatCode="&quot;£&quot;#,##0.00">
                  <c:v>925953.6</c:v>
                </c:pt>
                <c:pt idx="989" formatCode="&quot;£&quot;#,##0.00">
                  <c:v>926594.1</c:v>
                </c:pt>
                <c:pt idx="990" formatCode="&quot;£&quot;#,##0.00">
                  <c:v>927135</c:v>
                </c:pt>
                <c:pt idx="991" formatCode="&quot;£&quot;#,##0.00">
                  <c:v>927080.5</c:v>
                </c:pt>
                <c:pt idx="992" formatCode="&quot;£&quot;#,##0.00">
                  <c:v>927718.40000000002</c:v>
                </c:pt>
                <c:pt idx="993" formatCode="&quot;£&quot;#,##0.00">
                  <c:v>928256.39999999991</c:v>
                </c:pt>
                <c:pt idx="994" formatCode="&quot;£&quot;#,##0.00">
                  <c:v>928893</c:v>
                </c:pt>
                <c:pt idx="995" formatCode="&quot;£&quot;#,##0.00">
                  <c:v>929429.5</c:v>
                </c:pt>
                <c:pt idx="996" formatCode="&quot;£&quot;#,##0.00">
                  <c:v>929367.60000000009</c:v>
                </c:pt>
                <c:pt idx="997" formatCode="&quot;£&quot;#,##0.00">
                  <c:v>930001.6</c:v>
                </c:pt>
                <c:pt idx="998" formatCode="&quot;£&quot;#,##0.00">
                  <c:v>930535.2</c:v>
                </c:pt>
                <c:pt idx="999" formatCode="&quot;£&quot;#,##0.00">
                  <c:v>931167.9</c:v>
                </c:pt>
                <c:pt idx="1000" formatCode="&quot;£&quot;#,##0.00">
                  <c:v>931700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1CCC-4114-BE1D-34DDCC49C5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51133231"/>
        <c:axId val="1951132751"/>
      </c:lineChart>
      <c:catAx>
        <c:axId val="195113323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kern="1200" baseline="0" dirty="0">
                    <a:solidFill>
                      <a:schemeClr val="bg2"/>
                    </a:solidFill>
                  </a:rPr>
                  <a:t>Spend (Weekly)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£&quot;#,##0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1132751"/>
        <c:crosses val="autoZero"/>
        <c:auto val="1"/>
        <c:lblAlgn val="ctr"/>
        <c:lblOffset val="100"/>
        <c:tickLblSkip val="100"/>
        <c:tickMarkSkip val="1000"/>
        <c:noMultiLvlLbl val="0"/>
      </c:catAx>
      <c:valAx>
        <c:axId val="195113275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 b="0" i="0" u="none" strike="noStrike" kern="1200" baseline="0" dirty="0">
                    <a:solidFill>
                      <a:schemeClr val="bg2"/>
                    </a:solidFill>
                  </a:rPr>
                  <a:t>Immediate profit volume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£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1133231"/>
        <c:crosses val="autoZero"/>
        <c:crossBetween val="midCat"/>
        <c:majorUnit val="1000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bg2"/>
                </a:solidFill>
                <a:latin typeface="Arial (Body)"/>
                <a:ea typeface="+mn-ea"/>
                <a:cs typeface="+mn-cs"/>
              </a:defRPr>
            </a:pPr>
            <a:r>
              <a:rPr lang="en-GB" sz="1200" b="0" i="0" u="none" strike="noStrike" kern="1200" spc="0" baseline="0" dirty="0">
                <a:solidFill>
                  <a:schemeClr val="bg2"/>
                </a:solidFill>
                <a:latin typeface="Arial (Body)"/>
              </a:rPr>
              <a:t>Relationship between spend &amp; profit volume - Weekly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bg2"/>
              </a:solidFill>
              <a:latin typeface="Arial (Body)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Linear TV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Sheet1!$A$2:$A$1002</c:f>
              <c:numCache>
                <c:formatCode>"£"#,##0.00</c:formatCode>
                <c:ptCount val="1001"/>
                <c:pt idx="0">
                  <c:v>0</c:v>
                </c:pt>
                <c:pt idx="1">
                  <c:v>1000</c:v>
                </c:pt>
                <c:pt idx="2">
                  <c:v>2000</c:v>
                </c:pt>
                <c:pt idx="3">
                  <c:v>3000</c:v>
                </c:pt>
                <c:pt idx="4">
                  <c:v>4000</c:v>
                </c:pt>
                <c:pt idx="5">
                  <c:v>5000</c:v>
                </c:pt>
                <c:pt idx="6">
                  <c:v>6000</c:v>
                </c:pt>
                <c:pt idx="7">
                  <c:v>7000</c:v>
                </c:pt>
                <c:pt idx="8">
                  <c:v>8000</c:v>
                </c:pt>
                <c:pt idx="9">
                  <c:v>9000</c:v>
                </c:pt>
                <c:pt idx="10">
                  <c:v>10000</c:v>
                </c:pt>
                <c:pt idx="11">
                  <c:v>11000</c:v>
                </c:pt>
                <c:pt idx="12">
                  <c:v>12000</c:v>
                </c:pt>
                <c:pt idx="13">
                  <c:v>13000</c:v>
                </c:pt>
                <c:pt idx="14">
                  <c:v>14000</c:v>
                </c:pt>
                <c:pt idx="15">
                  <c:v>15000</c:v>
                </c:pt>
                <c:pt idx="16">
                  <c:v>16000</c:v>
                </c:pt>
                <c:pt idx="17">
                  <c:v>17000</c:v>
                </c:pt>
                <c:pt idx="18">
                  <c:v>18000</c:v>
                </c:pt>
                <c:pt idx="19">
                  <c:v>19000</c:v>
                </c:pt>
                <c:pt idx="20">
                  <c:v>20000</c:v>
                </c:pt>
                <c:pt idx="21">
                  <c:v>21000</c:v>
                </c:pt>
                <c:pt idx="22">
                  <c:v>22000</c:v>
                </c:pt>
                <c:pt idx="23">
                  <c:v>23000</c:v>
                </c:pt>
                <c:pt idx="24">
                  <c:v>24000</c:v>
                </c:pt>
                <c:pt idx="25">
                  <c:v>25000</c:v>
                </c:pt>
                <c:pt idx="26">
                  <c:v>26000</c:v>
                </c:pt>
                <c:pt idx="27">
                  <c:v>27000</c:v>
                </c:pt>
                <c:pt idx="28">
                  <c:v>28000</c:v>
                </c:pt>
                <c:pt idx="29">
                  <c:v>29000</c:v>
                </c:pt>
                <c:pt idx="30">
                  <c:v>30000</c:v>
                </c:pt>
                <c:pt idx="31">
                  <c:v>31000</c:v>
                </c:pt>
                <c:pt idx="32">
                  <c:v>32000</c:v>
                </c:pt>
                <c:pt idx="33">
                  <c:v>33000</c:v>
                </c:pt>
                <c:pt idx="34">
                  <c:v>34000</c:v>
                </c:pt>
                <c:pt idx="35">
                  <c:v>35000</c:v>
                </c:pt>
                <c:pt idx="36">
                  <c:v>36000</c:v>
                </c:pt>
                <c:pt idx="37">
                  <c:v>37000</c:v>
                </c:pt>
                <c:pt idx="38">
                  <c:v>38000</c:v>
                </c:pt>
                <c:pt idx="39">
                  <c:v>39000</c:v>
                </c:pt>
                <c:pt idx="40">
                  <c:v>40000</c:v>
                </c:pt>
                <c:pt idx="41">
                  <c:v>41000</c:v>
                </c:pt>
                <c:pt idx="42">
                  <c:v>42000</c:v>
                </c:pt>
                <c:pt idx="43">
                  <c:v>43000</c:v>
                </c:pt>
                <c:pt idx="44">
                  <c:v>44000</c:v>
                </c:pt>
                <c:pt idx="45">
                  <c:v>45000</c:v>
                </c:pt>
                <c:pt idx="46">
                  <c:v>46000</c:v>
                </c:pt>
                <c:pt idx="47">
                  <c:v>47000</c:v>
                </c:pt>
                <c:pt idx="48">
                  <c:v>48000</c:v>
                </c:pt>
                <c:pt idx="49">
                  <c:v>49000</c:v>
                </c:pt>
                <c:pt idx="50">
                  <c:v>50000</c:v>
                </c:pt>
                <c:pt idx="51">
                  <c:v>51000</c:v>
                </c:pt>
                <c:pt idx="52">
                  <c:v>52000</c:v>
                </c:pt>
                <c:pt idx="53">
                  <c:v>53000</c:v>
                </c:pt>
                <c:pt idx="54">
                  <c:v>54000</c:v>
                </c:pt>
                <c:pt idx="55">
                  <c:v>55000</c:v>
                </c:pt>
                <c:pt idx="56">
                  <c:v>56000</c:v>
                </c:pt>
                <c:pt idx="57">
                  <c:v>57000</c:v>
                </c:pt>
                <c:pt idx="58">
                  <c:v>58000</c:v>
                </c:pt>
                <c:pt idx="59">
                  <c:v>59000</c:v>
                </c:pt>
                <c:pt idx="60">
                  <c:v>60000</c:v>
                </c:pt>
                <c:pt idx="61">
                  <c:v>61000</c:v>
                </c:pt>
                <c:pt idx="62">
                  <c:v>62000</c:v>
                </c:pt>
                <c:pt idx="63">
                  <c:v>63000</c:v>
                </c:pt>
                <c:pt idx="64">
                  <c:v>64000</c:v>
                </c:pt>
                <c:pt idx="65">
                  <c:v>65000</c:v>
                </c:pt>
                <c:pt idx="66">
                  <c:v>66000</c:v>
                </c:pt>
                <c:pt idx="67">
                  <c:v>67000</c:v>
                </c:pt>
                <c:pt idx="68">
                  <c:v>68000</c:v>
                </c:pt>
                <c:pt idx="69">
                  <c:v>69000</c:v>
                </c:pt>
                <c:pt idx="70">
                  <c:v>70000</c:v>
                </c:pt>
                <c:pt idx="71">
                  <c:v>71000</c:v>
                </c:pt>
                <c:pt idx="72">
                  <c:v>72000</c:v>
                </c:pt>
                <c:pt idx="73">
                  <c:v>73000</c:v>
                </c:pt>
                <c:pt idx="74">
                  <c:v>74000</c:v>
                </c:pt>
                <c:pt idx="75">
                  <c:v>75000</c:v>
                </c:pt>
                <c:pt idx="76">
                  <c:v>76000</c:v>
                </c:pt>
                <c:pt idx="77">
                  <c:v>77000</c:v>
                </c:pt>
                <c:pt idx="78">
                  <c:v>78000</c:v>
                </c:pt>
                <c:pt idx="79">
                  <c:v>79000</c:v>
                </c:pt>
                <c:pt idx="80">
                  <c:v>80000</c:v>
                </c:pt>
                <c:pt idx="81">
                  <c:v>81000</c:v>
                </c:pt>
                <c:pt idx="82">
                  <c:v>82000</c:v>
                </c:pt>
                <c:pt idx="83">
                  <c:v>83000</c:v>
                </c:pt>
                <c:pt idx="84">
                  <c:v>84000</c:v>
                </c:pt>
                <c:pt idx="85">
                  <c:v>85000</c:v>
                </c:pt>
                <c:pt idx="86">
                  <c:v>86000</c:v>
                </c:pt>
                <c:pt idx="87">
                  <c:v>87000</c:v>
                </c:pt>
                <c:pt idx="88">
                  <c:v>88000</c:v>
                </c:pt>
                <c:pt idx="89">
                  <c:v>89000</c:v>
                </c:pt>
                <c:pt idx="90">
                  <c:v>90000</c:v>
                </c:pt>
                <c:pt idx="91">
                  <c:v>91000</c:v>
                </c:pt>
                <c:pt idx="92">
                  <c:v>92000</c:v>
                </c:pt>
                <c:pt idx="93">
                  <c:v>93000</c:v>
                </c:pt>
                <c:pt idx="94">
                  <c:v>94000</c:v>
                </c:pt>
                <c:pt idx="95">
                  <c:v>95000</c:v>
                </c:pt>
                <c:pt idx="96">
                  <c:v>96000</c:v>
                </c:pt>
                <c:pt idx="97">
                  <c:v>97000</c:v>
                </c:pt>
                <c:pt idx="98">
                  <c:v>98000</c:v>
                </c:pt>
                <c:pt idx="99">
                  <c:v>99000</c:v>
                </c:pt>
                <c:pt idx="100">
                  <c:v>100000</c:v>
                </c:pt>
                <c:pt idx="101">
                  <c:v>101000</c:v>
                </c:pt>
                <c:pt idx="102">
                  <c:v>102000</c:v>
                </c:pt>
                <c:pt idx="103">
                  <c:v>103000</c:v>
                </c:pt>
                <c:pt idx="104">
                  <c:v>104000</c:v>
                </c:pt>
                <c:pt idx="105">
                  <c:v>105000</c:v>
                </c:pt>
                <c:pt idx="106">
                  <c:v>106000</c:v>
                </c:pt>
                <c:pt idx="107">
                  <c:v>107000</c:v>
                </c:pt>
                <c:pt idx="108">
                  <c:v>108000</c:v>
                </c:pt>
                <c:pt idx="109">
                  <c:v>109000</c:v>
                </c:pt>
                <c:pt idx="110">
                  <c:v>110000</c:v>
                </c:pt>
                <c:pt idx="111">
                  <c:v>111000</c:v>
                </c:pt>
                <c:pt idx="112">
                  <c:v>112000</c:v>
                </c:pt>
                <c:pt idx="113">
                  <c:v>113000</c:v>
                </c:pt>
                <c:pt idx="114">
                  <c:v>114000</c:v>
                </c:pt>
                <c:pt idx="115">
                  <c:v>115000</c:v>
                </c:pt>
                <c:pt idx="116">
                  <c:v>116000</c:v>
                </c:pt>
                <c:pt idx="117">
                  <c:v>117000</c:v>
                </c:pt>
                <c:pt idx="118">
                  <c:v>118000</c:v>
                </c:pt>
                <c:pt idx="119">
                  <c:v>119000</c:v>
                </c:pt>
                <c:pt idx="120">
                  <c:v>120000</c:v>
                </c:pt>
                <c:pt idx="121">
                  <c:v>121000</c:v>
                </c:pt>
                <c:pt idx="122">
                  <c:v>122000</c:v>
                </c:pt>
                <c:pt idx="123">
                  <c:v>123000</c:v>
                </c:pt>
                <c:pt idx="124">
                  <c:v>124000</c:v>
                </c:pt>
                <c:pt idx="125">
                  <c:v>125000</c:v>
                </c:pt>
                <c:pt idx="126">
                  <c:v>126000</c:v>
                </c:pt>
                <c:pt idx="127">
                  <c:v>127000</c:v>
                </c:pt>
                <c:pt idx="128">
                  <c:v>128000</c:v>
                </c:pt>
                <c:pt idx="129">
                  <c:v>129000</c:v>
                </c:pt>
                <c:pt idx="130">
                  <c:v>130000</c:v>
                </c:pt>
                <c:pt idx="131">
                  <c:v>131000</c:v>
                </c:pt>
                <c:pt idx="132">
                  <c:v>132000</c:v>
                </c:pt>
                <c:pt idx="133">
                  <c:v>133000</c:v>
                </c:pt>
                <c:pt idx="134">
                  <c:v>134000</c:v>
                </c:pt>
                <c:pt idx="135">
                  <c:v>135000</c:v>
                </c:pt>
                <c:pt idx="136">
                  <c:v>136000</c:v>
                </c:pt>
                <c:pt idx="137">
                  <c:v>137000</c:v>
                </c:pt>
                <c:pt idx="138">
                  <c:v>138000</c:v>
                </c:pt>
                <c:pt idx="139">
                  <c:v>139000</c:v>
                </c:pt>
                <c:pt idx="140">
                  <c:v>140000</c:v>
                </c:pt>
                <c:pt idx="141">
                  <c:v>141000</c:v>
                </c:pt>
                <c:pt idx="142">
                  <c:v>142000</c:v>
                </c:pt>
                <c:pt idx="143">
                  <c:v>143000</c:v>
                </c:pt>
                <c:pt idx="144">
                  <c:v>144000</c:v>
                </c:pt>
                <c:pt idx="145">
                  <c:v>145000</c:v>
                </c:pt>
                <c:pt idx="146">
                  <c:v>146000</c:v>
                </c:pt>
                <c:pt idx="147">
                  <c:v>147000</c:v>
                </c:pt>
                <c:pt idx="148">
                  <c:v>148000</c:v>
                </c:pt>
                <c:pt idx="149">
                  <c:v>149000</c:v>
                </c:pt>
                <c:pt idx="150">
                  <c:v>150000</c:v>
                </c:pt>
                <c:pt idx="151">
                  <c:v>151000</c:v>
                </c:pt>
                <c:pt idx="152">
                  <c:v>152000</c:v>
                </c:pt>
                <c:pt idx="153">
                  <c:v>153000</c:v>
                </c:pt>
                <c:pt idx="154">
                  <c:v>154000</c:v>
                </c:pt>
                <c:pt idx="155">
                  <c:v>155000</c:v>
                </c:pt>
                <c:pt idx="156">
                  <c:v>156000</c:v>
                </c:pt>
                <c:pt idx="157">
                  <c:v>157000</c:v>
                </c:pt>
                <c:pt idx="158">
                  <c:v>158000</c:v>
                </c:pt>
                <c:pt idx="159">
                  <c:v>159000</c:v>
                </c:pt>
                <c:pt idx="160">
                  <c:v>160000</c:v>
                </c:pt>
                <c:pt idx="161">
                  <c:v>161000</c:v>
                </c:pt>
                <c:pt idx="162">
                  <c:v>162000</c:v>
                </c:pt>
                <c:pt idx="163">
                  <c:v>163000</c:v>
                </c:pt>
                <c:pt idx="164">
                  <c:v>164000</c:v>
                </c:pt>
                <c:pt idx="165">
                  <c:v>165000</c:v>
                </c:pt>
                <c:pt idx="166">
                  <c:v>166000</c:v>
                </c:pt>
                <c:pt idx="167">
                  <c:v>167000</c:v>
                </c:pt>
                <c:pt idx="168">
                  <c:v>168000</c:v>
                </c:pt>
                <c:pt idx="169">
                  <c:v>169000</c:v>
                </c:pt>
                <c:pt idx="170">
                  <c:v>170000</c:v>
                </c:pt>
                <c:pt idx="171">
                  <c:v>171000</c:v>
                </c:pt>
                <c:pt idx="172">
                  <c:v>172000</c:v>
                </c:pt>
                <c:pt idx="173">
                  <c:v>173000</c:v>
                </c:pt>
                <c:pt idx="174">
                  <c:v>174000</c:v>
                </c:pt>
                <c:pt idx="175">
                  <c:v>175000</c:v>
                </c:pt>
                <c:pt idx="176">
                  <c:v>176000</c:v>
                </c:pt>
                <c:pt idx="177">
                  <c:v>177000</c:v>
                </c:pt>
                <c:pt idx="178">
                  <c:v>178000</c:v>
                </c:pt>
                <c:pt idx="179">
                  <c:v>179000</c:v>
                </c:pt>
                <c:pt idx="180">
                  <c:v>180000</c:v>
                </c:pt>
                <c:pt idx="181">
                  <c:v>181000</c:v>
                </c:pt>
                <c:pt idx="182">
                  <c:v>182000</c:v>
                </c:pt>
                <c:pt idx="183">
                  <c:v>183000</c:v>
                </c:pt>
                <c:pt idx="184">
                  <c:v>184000</c:v>
                </c:pt>
                <c:pt idx="185">
                  <c:v>185000</c:v>
                </c:pt>
                <c:pt idx="186">
                  <c:v>186000</c:v>
                </c:pt>
                <c:pt idx="187">
                  <c:v>187000</c:v>
                </c:pt>
                <c:pt idx="188">
                  <c:v>188000</c:v>
                </c:pt>
                <c:pt idx="189">
                  <c:v>189000</c:v>
                </c:pt>
                <c:pt idx="190">
                  <c:v>190000</c:v>
                </c:pt>
                <c:pt idx="191">
                  <c:v>191000</c:v>
                </c:pt>
                <c:pt idx="192">
                  <c:v>192000</c:v>
                </c:pt>
                <c:pt idx="193">
                  <c:v>193000</c:v>
                </c:pt>
                <c:pt idx="194">
                  <c:v>194000</c:v>
                </c:pt>
                <c:pt idx="195">
                  <c:v>195000</c:v>
                </c:pt>
                <c:pt idx="196">
                  <c:v>196000</c:v>
                </c:pt>
                <c:pt idx="197">
                  <c:v>197000</c:v>
                </c:pt>
                <c:pt idx="198">
                  <c:v>198000</c:v>
                </c:pt>
                <c:pt idx="199">
                  <c:v>199000</c:v>
                </c:pt>
                <c:pt idx="200">
                  <c:v>200000</c:v>
                </c:pt>
                <c:pt idx="201">
                  <c:v>201000</c:v>
                </c:pt>
                <c:pt idx="202">
                  <c:v>202000</c:v>
                </c:pt>
                <c:pt idx="203">
                  <c:v>203000</c:v>
                </c:pt>
                <c:pt idx="204">
                  <c:v>204000</c:v>
                </c:pt>
                <c:pt idx="205">
                  <c:v>205000</c:v>
                </c:pt>
                <c:pt idx="206">
                  <c:v>206000</c:v>
                </c:pt>
                <c:pt idx="207">
                  <c:v>207000</c:v>
                </c:pt>
                <c:pt idx="208">
                  <c:v>208000</c:v>
                </c:pt>
                <c:pt idx="209">
                  <c:v>209000</c:v>
                </c:pt>
                <c:pt idx="210">
                  <c:v>210000</c:v>
                </c:pt>
                <c:pt idx="211">
                  <c:v>211000</c:v>
                </c:pt>
                <c:pt idx="212">
                  <c:v>212000</c:v>
                </c:pt>
                <c:pt idx="213">
                  <c:v>213000</c:v>
                </c:pt>
                <c:pt idx="214">
                  <c:v>214000</c:v>
                </c:pt>
                <c:pt idx="215">
                  <c:v>215000</c:v>
                </c:pt>
                <c:pt idx="216">
                  <c:v>216000</c:v>
                </c:pt>
                <c:pt idx="217">
                  <c:v>217000</c:v>
                </c:pt>
                <c:pt idx="218">
                  <c:v>218000</c:v>
                </c:pt>
                <c:pt idx="219">
                  <c:v>219000</c:v>
                </c:pt>
                <c:pt idx="220">
                  <c:v>220000</c:v>
                </c:pt>
                <c:pt idx="221">
                  <c:v>221000</c:v>
                </c:pt>
                <c:pt idx="222">
                  <c:v>222000</c:v>
                </c:pt>
                <c:pt idx="223">
                  <c:v>223000</c:v>
                </c:pt>
                <c:pt idx="224">
                  <c:v>224000</c:v>
                </c:pt>
                <c:pt idx="225">
                  <c:v>225000</c:v>
                </c:pt>
                <c:pt idx="226">
                  <c:v>226000</c:v>
                </c:pt>
                <c:pt idx="227">
                  <c:v>227000</c:v>
                </c:pt>
                <c:pt idx="228">
                  <c:v>228000</c:v>
                </c:pt>
                <c:pt idx="229">
                  <c:v>229000</c:v>
                </c:pt>
                <c:pt idx="230">
                  <c:v>230000</c:v>
                </c:pt>
                <c:pt idx="231">
                  <c:v>231000</c:v>
                </c:pt>
                <c:pt idx="232">
                  <c:v>232000</c:v>
                </c:pt>
                <c:pt idx="233">
                  <c:v>233000</c:v>
                </c:pt>
                <c:pt idx="234">
                  <c:v>234000</c:v>
                </c:pt>
                <c:pt idx="235">
                  <c:v>235000</c:v>
                </c:pt>
                <c:pt idx="236">
                  <c:v>236000</c:v>
                </c:pt>
                <c:pt idx="237">
                  <c:v>237000</c:v>
                </c:pt>
                <c:pt idx="238">
                  <c:v>238000</c:v>
                </c:pt>
                <c:pt idx="239">
                  <c:v>239000</c:v>
                </c:pt>
                <c:pt idx="240">
                  <c:v>240000</c:v>
                </c:pt>
                <c:pt idx="241">
                  <c:v>241000</c:v>
                </c:pt>
                <c:pt idx="242">
                  <c:v>242000</c:v>
                </c:pt>
                <c:pt idx="243">
                  <c:v>243000</c:v>
                </c:pt>
                <c:pt idx="244">
                  <c:v>244000</c:v>
                </c:pt>
                <c:pt idx="245">
                  <c:v>245000</c:v>
                </c:pt>
                <c:pt idx="246">
                  <c:v>246000</c:v>
                </c:pt>
                <c:pt idx="247">
                  <c:v>247000</c:v>
                </c:pt>
                <c:pt idx="248">
                  <c:v>248000</c:v>
                </c:pt>
                <c:pt idx="249">
                  <c:v>249000</c:v>
                </c:pt>
                <c:pt idx="250">
                  <c:v>250000</c:v>
                </c:pt>
                <c:pt idx="251">
                  <c:v>251000</c:v>
                </c:pt>
                <c:pt idx="252">
                  <c:v>252000</c:v>
                </c:pt>
                <c:pt idx="253">
                  <c:v>253000</c:v>
                </c:pt>
                <c:pt idx="254">
                  <c:v>254000</c:v>
                </c:pt>
                <c:pt idx="255">
                  <c:v>255000</c:v>
                </c:pt>
                <c:pt idx="256">
                  <c:v>256000</c:v>
                </c:pt>
                <c:pt idx="257">
                  <c:v>257000</c:v>
                </c:pt>
                <c:pt idx="258">
                  <c:v>258000</c:v>
                </c:pt>
                <c:pt idx="259">
                  <c:v>259000</c:v>
                </c:pt>
                <c:pt idx="260">
                  <c:v>260000</c:v>
                </c:pt>
                <c:pt idx="261">
                  <c:v>261000</c:v>
                </c:pt>
                <c:pt idx="262">
                  <c:v>262000</c:v>
                </c:pt>
                <c:pt idx="263">
                  <c:v>263000</c:v>
                </c:pt>
                <c:pt idx="264">
                  <c:v>264000</c:v>
                </c:pt>
                <c:pt idx="265">
                  <c:v>265000</c:v>
                </c:pt>
                <c:pt idx="266">
                  <c:v>266000</c:v>
                </c:pt>
                <c:pt idx="267">
                  <c:v>267000</c:v>
                </c:pt>
                <c:pt idx="268">
                  <c:v>268000</c:v>
                </c:pt>
                <c:pt idx="269">
                  <c:v>269000</c:v>
                </c:pt>
                <c:pt idx="270">
                  <c:v>270000</c:v>
                </c:pt>
                <c:pt idx="271">
                  <c:v>271000</c:v>
                </c:pt>
                <c:pt idx="272">
                  <c:v>272000</c:v>
                </c:pt>
                <c:pt idx="273">
                  <c:v>273000</c:v>
                </c:pt>
                <c:pt idx="274">
                  <c:v>274000</c:v>
                </c:pt>
                <c:pt idx="275">
                  <c:v>275000</c:v>
                </c:pt>
                <c:pt idx="276">
                  <c:v>276000</c:v>
                </c:pt>
                <c:pt idx="277">
                  <c:v>277000</c:v>
                </c:pt>
                <c:pt idx="278">
                  <c:v>278000</c:v>
                </c:pt>
                <c:pt idx="279">
                  <c:v>279000</c:v>
                </c:pt>
                <c:pt idx="280">
                  <c:v>280000</c:v>
                </c:pt>
                <c:pt idx="281">
                  <c:v>281000</c:v>
                </c:pt>
                <c:pt idx="282">
                  <c:v>282000</c:v>
                </c:pt>
                <c:pt idx="283">
                  <c:v>283000</c:v>
                </c:pt>
                <c:pt idx="284">
                  <c:v>284000</c:v>
                </c:pt>
                <c:pt idx="285">
                  <c:v>285000</c:v>
                </c:pt>
                <c:pt idx="286">
                  <c:v>286000</c:v>
                </c:pt>
                <c:pt idx="287">
                  <c:v>287000</c:v>
                </c:pt>
                <c:pt idx="288">
                  <c:v>288000</c:v>
                </c:pt>
                <c:pt idx="289">
                  <c:v>289000</c:v>
                </c:pt>
                <c:pt idx="290">
                  <c:v>290000</c:v>
                </c:pt>
                <c:pt idx="291">
                  <c:v>291000</c:v>
                </c:pt>
                <c:pt idx="292">
                  <c:v>292000</c:v>
                </c:pt>
                <c:pt idx="293">
                  <c:v>293000</c:v>
                </c:pt>
                <c:pt idx="294">
                  <c:v>294000</c:v>
                </c:pt>
                <c:pt idx="295">
                  <c:v>295000</c:v>
                </c:pt>
                <c:pt idx="296">
                  <c:v>296000</c:v>
                </c:pt>
                <c:pt idx="297">
                  <c:v>297000</c:v>
                </c:pt>
                <c:pt idx="298">
                  <c:v>298000</c:v>
                </c:pt>
                <c:pt idx="299">
                  <c:v>299000</c:v>
                </c:pt>
                <c:pt idx="300">
                  <c:v>300000</c:v>
                </c:pt>
                <c:pt idx="301">
                  <c:v>301000</c:v>
                </c:pt>
                <c:pt idx="302">
                  <c:v>302000</c:v>
                </c:pt>
                <c:pt idx="303">
                  <c:v>303000</c:v>
                </c:pt>
                <c:pt idx="304">
                  <c:v>304000</c:v>
                </c:pt>
                <c:pt idx="305">
                  <c:v>305000</c:v>
                </c:pt>
                <c:pt idx="306">
                  <c:v>306000</c:v>
                </c:pt>
                <c:pt idx="307">
                  <c:v>307000</c:v>
                </c:pt>
                <c:pt idx="308">
                  <c:v>308000</c:v>
                </c:pt>
                <c:pt idx="309">
                  <c:v>309000</c:v>
                </c:pt>
                <c:pt idx="310">
                  <c:v>310000</c:v>
                </c:pt>
                <c:pt idx="311">
                  <c:v>311000</c:v>
                </c:pt>
                <c:pt idx="312">
                  <c:v>312000</c:v>
                </c:pt>
                <c:pt idx="313">
                  <c:v>313000</c:v>
                </c:pt>
                <c:pt idx="314">
                  <c:v>314000</c:v>
                </c:pt>
                <c:pt idx="315">
                  <c:v>315000</c:v>
                </c:pt>
                <c:pt idx="316">
                  <c:v>316000</c:v>
                </c:pt>
                <c:pt idx="317">
                  <c:v>317000</c:v>
                </c:pt>
                <c:pt idx="318">
                  <c:v>318000</c:v>
                </c:pt>
                <c:pt idx="319">
                  <c:v>319000</c:v>
                </c:pt>
                <c:pt idx="320">
                  <c:v>320000</c:v>
                </c:pt>
                <c:pt idx="321">
                  <c:v>321000</c:v>
                </c:pt>
                <c:pt idx="322">
                  <c:v>322000</c:v>
                </c:pt>
                <c:pt idx="323">
                  <c:v>323000</c:v>
                </c:pt>
                <c:pt idx="324">
                  <c:v>324000</c:v>
                </c:pt>
                <c:pt idx="325">
                  <c:v>325000</c:v>
                </c:pt>
                <c:pt idx="326">
                  <c:v>326000</c:v>
                </c:pt>
                <c:pt idx="327">
                  <c:v>327000</c:v>
                </c:pt>
                <c:pt idx="328">
                  <c:v>328000</c:v>
                </c:pt>
                <c:pt idx="329">
                  <c:v>329000</c:v>
                </c:pt>
                <c:pt idx="330">
                  <c:v>330000</c:v>
                </c:pt>
                <c:pt idx="331">
                  <c:v>331000</c:v>
                </c:pt>
                <c:pt idx="332">
                  <c:v>332000</c:v>
                </c:pt>
                <c:pt idx="333">
                  <c:v>333000</c:v>
                </c:pt>
                <c:pt idx="334">
                  <c:v>334000</c:v>
                </c:pt>
                <c:pt idx="335">
                  <c:v>335000</c:v>
                </c:pt>
                <c:pt idx="336">
                  <c:v>336000</c:v>
                </c:pt>
                <c:pt idx="337">
                  <c:v>337000</c:v>
                </c:pt>
                <c:pt idx="338">
                  <c:v>338000</c:v>
                </c:pt>
                <c:pt idx="339">
                  <c:v>339000</c:v>
                </c:pt>
                <c:pt idx="340">
                  <c:v>340000</c:v>
                </c:pt>
                <c:pt idx="341">
                  <c:v>341000</c:v>
                </c:pt>
                <c:pt idx="342">
                  <c:v>342000</c:v>
                </c:pt>
                <c:pt idx="343">
                  <c:v>343000</c:v>
                </c:pt>
                <c:pt idx="344">
                  <c:v>344000</c:v>
                </c:pt>
                <c:pt idx="345">
                  <c:v>345000</c:v>
                </c:pt>
                <c:pt idx="346">
                  <c:v>346000</c:v>
                </c:pt>
                <c:pt idx="347">
                  <c:v>347000</c:v>
                </c:pt>
                <c:pt idx="348">
                  <c:v>348000</c:v>
                </c:pt>
                <c:pt idx="349">
                  <c:v>349000</c:v>
                </c:pt>
                <c:pt idx="350">
                  <c:v>350000</c:v>
                </c:pt>
                <c:pt idx="351">
                  <c:v>351000</c:v>
                </c:pt>
                <c:pt idx="352">
                  <c:v>352000</c:v>
                </c:pt>
                <c:pt idx="353">
                  <c:v>353000</c:v>
                </c:pt>
                <c:pt idx="354">
                  <c:v>354000</c:v>
                </c:pt>
                <c:pt idx="355">
                  <c:v>355000</c:v>
                </c:pt>
                <c:pt idx="356">
                  <c:v>356000</c:v>
                </c:pt>
                <c:pt idx="357">
                  <c:v>357000</c:v>
                </c:pt>
                <c:pt idx="358">
                  <c:v>358000</c:v>
                </c:pt>
                <c:pt idx="359">
                  <c:v>359000</c:v>
                </c:pt>
                <c:pt idx="360">
                  <c:v>360000</c:v>
                </c:pt>
                <c:pt idx="361">
                  <c:v>361000</c:v>
                </c:pt>
                <c:pt idx="362">
                  <c:v>362000</c:v>
                </c:pt>
                <c:pt idx="363">
                  <c:v>363000</c:v>
                </c:pt>
                <c:pt idx="364">
                  <c:v>364000</c:v>
                </c:pt>
                <c:pt idx="365">
                  <c:v>365000</c:v>
                </c:pt>
                <c:pt idx="366">
                  <c:v>366000</c:v>
                </c:pt>
                <c:pt idx="367">
                  <c:v>367000</c:v>
                </c:pt>
                <c:pt idx="368">
                  <c:v>368000</c:v>
                </c:pt>
                <c:pt idx="369">
                  <c:v>369000</c:v>
                </c:pt>
                <c:pt idx="370">
                  <c:v>370000</c:v>
                </c:pt>
                <c:pt idx="371">
                  <c:v>371000</c:v>
                </c:pt>
                <c:pt idx="372">
                  <c:v>372000</c:v>
                </c:pt>
                <c:pt idx="373">
                  <c:v>373000</c:v>
                </c:pt>
                <c:pt idx="374">
                  <c:v>374000</c:v>
                </c:pt>
                <c:pt idx="375">
                  <c:v>375000</c:v>
                </c:pt>
                <c:pt idx="376">
                  <c:v>376000</c:v>
                </c:pt>
                <c:pt idx="377">
                  <c:v>377000</c:v>
                </c:pt>
                <c:pt idx="378">
                  <c:v>378000</c:v>
                </c:pt>
                <c:pt idx="379">
                  <c:v>379000</c:v>
                </c:pt>
                <c:pt idx="380">
                  <c:v>380000</c:v>
                </c:pt>
                <c:pt idx="381">
                  <c:v>381000</c:v>
                </c:pt>
                <c:pt idx="382">
                  <c:v>382000</c:v>
                </c:pt>
                <c:pt idx="383">
                  <c:v>383000</c:v>
                </c:pt>
                <c:pt idx="384">
                  <c:v>384000</c:v>
                </c:pt>
                <c:pt idx="385">
                  <c:v>385000</c:v>
                </c:pt>
                <c:pt idx="386">
                  <c:v>386000</c:v>
                </c:pt>
                <c:pt idx="387">
                  <c:v>387000</c:v>
                </c:pt>
                <c:pt idx="388">
                  <c:v>388000</c:v>
                </c:pt>
                <c:pt idx="389">
                  <c:v>389000</c:v>
                </c:pt>
                <c:pt idx="390">
                  <c:v>390000</c:v>
                </c:pt>
                <c:pt idx="391">
                  <c:v>391000</c:v>
                </c:pt>
                <c:pt idx="392">
                  <c:v>392000</c:v>
                </c:pt>
                <c:pt idx="393">
                  <c:v>393000</c:v>
                </c:pt>
                <c:pt idx="394">
                  <c:v>394000</c:v>
                </c:pt>
                <c:pt idx="395">
                  <c:v>395000</c:v>
                </c:pt>
                <c:pt idx="396">
                  <c:v>396000</c:v>
                </c:pt>
                <c:pt idx="397">
                  <c:v>397000</c:v>
                </c:pt>
                <c:pt idx="398">
                  <c:v>398000</c:v>
                </c:pt>
                <c:pt idx="399">
                  <c:v>399000</c:v>
                </c:pt>
                <c:pt idx="400">
                  <c:v>400000</c:v>
                </c:pt>
                <c:pt idx="401">
                  <c:v>401000</c:v>
                </c:pt>
                <c:pt idx="402">
                  <c:v>402000</c:v>
                </c:pt>
                <c:pt idx="403">
                  <c:v>403000</c:v>
                </c:pt>
                <c:pt idx="404">
                  <c:v>404000</c:v>
                </c:pt>
                <c:pt idx="405">
                  <c:v>405000</c:v>
                </c:pt>
                <c:pt idx="406">
                  <c:v>406000</c:v>
                </c:pt>
                <c:pt idx="407">
                  <c:v>407000</c:v>
                </c:pt>
                <c:pt idx="408">
                  <c:v>408000</c:v>
                </c:pt>
                <c:pt idx="409">
                  <c:v>409000</c:v>
                </c:pt>
                <c:pt idx="410">
                  <c:v>410000</c:v>
                </c:pt>
                <c:pt idx="411">
                  <c:v>411000</c:v>
                </c:pt>
                <c:pt idx="412">
                  <c:v>412000</c:v>
                </c:pt>
                <c:pt idx="413">
                  <c:v>413000</c:v>
                </c:pt>
                <c:pt idx="414">
                  <c:v>414000</c:v>
                </c:pt>
                <c:pt idx="415">
                  <c:v>415000</c:v>
                </c:pt>
                <c:pt idx="416">
                  <c:v>416000</c:v>
                </c:pt>
                <c:pt idx="417">
                  <c:v>417000</c:v>
                </c:pt>
                <c:pt idx="418">
                  <c:v>418000</c:v>
                </c:pt>
                <c:pt idx="419">
                  <c:v>419000</c:v>
                </c:pt>
                <c:pt idx="420">
                  <c:v>420000</c:v>
                </c:pt>
                <c:pt idx="421">
                  <c:v>421000</c:v>
                </c:pt>
                <c:pt idx="422">
                  <c:v>422000</c:v>
                </c:pt>
                <c:pt idx="423">
                  <c:v>423000</c:v>
                </c:pt>
                <c:pt idx="424">
                  <c:v>424000</c:v>
                </c:pt>
                <c:pt idx="425">
                  <c:v>425000</c:v>
                </c:pt>
                <c:pt idx="426">
                  <c:v>426000</c:v>
                </c:pt>
                <c:pt idx="427">
                  <c:v>427000</c:v>
                </c:pt>
                <c:pt idx="428">
                  <c:v>428000</c:v>
                </c:pt>
                <c:pt idx="429">
                  <c:v>429000</c:v>
                </c:pt>
                <c:pt idx="430">
                  <c:v>430000</c:v>
                </c:pt>
                <c:pt idx="431">
                  <c:v>431000</c:v>
                </c:pt>
                <c:pt idx="432">
                  <c:v>432000</c:v>
                </c:pt>
                <c:pt idx="433">
                  <c:v>433000</c:v>
                </c:pt>
                <c:pt idx="434">
                  <c:v>434000</c:v>
                </c:pt>
                <c:pt idx="435">
                  <c:v>435000</c:v>
                </c:pt>
                <c:pt idx="436">
                  <c:v>436000</c:v>
                </c:pt>
                <c:pt idx="437">
                  <c:v>437000</c:v>
                </c:pt>
                <c:pt idx="438">
                  <c:v>438000</c:v>
                </c:pt>
                <c:pt idx="439">
                  <c:v>439000</c:v>
                </c:pt>
                <c:pt idx="440">
                  <c:v>440000</c:v>
                </c:pt>
                <c:pt idx="441">
                  <c:v>441000</c:v>
                </c:pt>
                <c:pt idx="442">
                  <c:v>442000</c:v>
                </c:pt>
                <c:pt idx="443">
                  <c:v>443000</c:v>
                </c:pt>
                <c:pt idx="444">
                  <c:v>444000</c:v>
                </c:pt>
                <c:pt idx="445">
                  <c:v>445000</c:v>
                </c:pt>
                <c:pt idx="446">
                  <c:v>446000</c:v>
                </c:pt>
                <c:pt idx="447">
                  <c:v>447000</c:v>
                </c:pt>
                <c:pt idx="448">
                  <c:v>448000</c:v>
                </c:pt>
                <c:pt idx="449">
                  <c:v>449000</c:v>
                </c:pt>
                <c:pt idx="450">
                  <c:v>450000</c:v>
                </c:pt>
                <c:pt idx="451">
                  <c:v>451000</c:v>
                </c:pt>
                <c:pt idx="452">
                  <c:v>452000</c:v>
                </c:pt>
                <c:pt idx="453">
                  <c:v>453000</c:v>
                </c:pt>
                <c:pt idx="454">
                  <c:v>454000</c:v>
                </c:pt>
                <c:pt idx="455">
                  <c:v>455000</c:v>
                </c:pt>
                <c:pt idx="456">
                  <c:v>456000</c:v>
                </c:pt>
                <c:pt idx="457">
                  <c:v>457000</c:v>
                </c:pt>
                <c:pt idx="458">
                  <c:v>458000</c:v>
                </c:pt>
                <c:pt idx="459">
                  <c:v>459000</c:v>
                </c:pt>
                <c:pt idx="460">
                  <c:v>460000</c:v>
                </c:pt>
                <c:pt idx="461">
                  <c:v>461000</c:v>
                </c:pt>
                <c:pt idx="462">
                  <c:v>462000</c:v>
                </c:pt>
                <c:pt idx="463">
                  <c:v>463000</c:v>
                </c:pt>
                <c:pt idx="464">
                  <c:v>464000</c:v>
                </c:pt>
                <c:pt idx="465">
                  <c:v>465000</c:v>
                </c:pt>
                <c:pt idx="466">
                  <c:v>466000</c:v>
                </c:pt>
                <c:pt idx="467">
                  <c:v>467000</c:v>
                </c:pt>
                <c:pt idx="468">
                  <c:v>468000</c:v>
                </c:pt>
                <c:pt idx="469">
                  <c:v>469000</c:v>
                </c:pt>
                <c:pt idx="470">
                  <c:v>470000</c:v>
                </c:pt>
                <c:pt idx="471">
                  <c:v>471000</c:v>
                </c:pt>
                <c:pt idx="472">
                  <c:v>472000</c:v>
                </c:pt>
                <c:pt idx="473">
                  <c:v>473000</c:v>
                </c:pt>
                <c:pt idx="474">
                  <c:v>474000</c:v>
                </c:pt>
                <c:pt idx="475">
                  <c:v>475000</c:v>
                </c:pt>
                <c:pt idx="476">
                  <c:v>476000</c:v>
                </c:pt>
                <c:pt idx="477">
                  <c:v>477000</c:v>
                </c:pt>
                <c:pt idx="478">
                  <c:v>478000</c:v>
                </c:pt>
                <c:pt idx="479">
                  <c:v>479000</c:v>
                </c:pt>
                <c:pt idx="480">
                  <c:v>480000</c:v>
                </c:pt>
                <c:pt idx="481">
                  <c:v>481000</c:v>
                </c:pt>
                <c:pt idx="482">
                  <c:v>482000</c:v>
                </c:pt>
                <c:pt idx="483">
                  <c:v>483000</c:v>
                </c:pt>
                <c:pt idx="484">
                  <c:v>484000</c:v>
                </c:pt>
                <c:pt idx="485">
                  <c:v>485000</c:v>
                </c:pt>
                <c:pt idx="486">
                  <c:v>486000</c:v>
                </c:pt>
                <c:pt idx="487">
                  <c:v>487000</c:v>
                </c:pt>
                <c:pt idx="488">
                  <c:v>488000</c:v>
                </c:pt>
                <c:pt idx="489">
                  <c:v>489000</c:v>
                </c:pt>
                <c:pt idx="490">
                  <c:v>490000</c:v>
                </c:pt>
                <c:pt idx="491">
                  <c:v>491000</c:v>
                </c:pt>
                <c:pt idx="492">
                  <c:v>492000</c:v>
                </c:pt>
                <c:pt idx="493">
                  <c:v>493000</c:v>
                </c:pt>
                <c:pt idx="494">
                  <c:v>494000</c:v>
                </c:pt>
                <c:pt idx="495">
                  <c:v>495000</c:v>
                </c:pt>
                <c:pt idx="496">
                  <c:v>496000</c:v>
                </c:pt>
                <c:pt idx="497">
                  <c:v>497000</c:v>
                </c:pt>
                <c:pt idx="498">
                  <c:v>498000</c:v>
                </c:pt>
                <c:pt idx="499">
                  <c:v>499000</c:v>
                </c:pt>
                <c:pt idx="500">
                  <c:v>500000</c:v>
                </c:pt>
                <c:pt idx="501">
                  <c:v>501000</c:v>
                </c:pt>
                <c:pt idx="502">
                  <c:v>502000</c:v>
                </c:pt>
                <c:pt idx="503">
                  <c:v>503000</c:v>
                </c:pt>
                <c:pt idx="504">
                  <c:v>504000</c:v>
                </c:pt>
                <c:pt idx="505">
                  <c:v>505000</c:v>
                </c:pt>
                <c:pt idx="506">
                  <c:v>506000</c:v>
                </c:pt>
                <c:pt idx="507">
                  <c:v>507000</c:v>
                </c:pt>
                <c:pt idx="508">
                  <c:v>508000</c:v>
                </c:pt>
                <c:pt idx="509">
                  <c:v>509000</c:v>
                </c:pt>
                <c:pt idx="510">
                  <c:v>510000</c:v>
                </c:pt>
                <c:pt idx="511">
                  <c:v>511000</c:v>
                </c:pt>
                <c:pt idx="512">
                  <c:v>512000</c:v>
                </c:pt>
                <c:pt idx="513">
                  <c:v>513000</c:v>
                </c:pt>
                <c:pt idx="514">
                  <c:v>514000</c:v>
                </c:pt>
                <c:pt idx="515">
                  <c:v>515000</c:v>
                </c:pt>
                <c:pt idx="516">
                  <c:v>516000</c:v>
                </c:pt>
                <c:pt idx="517">
                  <c:v>517000</c:v>
                </c:pt>
                <c:pt idx="518">
                  <c:v>518000</c:v>
                </c:pt>
                <c:pt idx="519">
                  <c:v>519000</c:v>
                </c:pt>
                <c:pt idx="520">
                  <c:v>520000</c:v>
                </c:pt>
                <c:pt idx="521">
                  <c:v>521000</c:v>
                </c:pt>
                <c:pt idx="522">
                  <c:v>522000</c:v>
                </c:pt>
                <c:pt idx="523">
                  <c:v>523000</c:v>
                </c:pt>
                <c:pt idx="524">
                  <c:v>524000</c:v>
                </c:pt>
                <c:pt idx="525">
                  <c:v>525000</c:v>
                </c:pt>
                <c:pt idx="526">
                  <c:v>526000</c:v>
                </c:pt>
                <c:pt idx="527">
                  <c:v>527000</c:v>
                </c:pt>
                <c:pt idx="528">
                  <c:v>528000</c:v>
                </c:pt>
                <c:pt idx="529">
                  <c:v>529000</c:v>
                </c:pt>
                <c:pt idx="530">
                  <c:v>530000</c:v>
                </c:pt>
                <c:pt idx="531">
                  <c:v>531000</c:v>
                </c:pt>
                <c:pt idx="532">
                  <c:v>532000</c:v>
                </c:pt>
                <c:pt idx="533">
                  <c:v>533000</c:v>
                </c:pt>
                <c:pt idx="534">
                  <c:v>534000</c:v>
                </c:pt>
                <c:pt idx="535">
                  <c:v>535000</c:v>
                </c:pt>
                <c:pt idx="536">
                  <c:v>536000</c:v>
                </c:pt>
                <c:pt idx="537">
                  <c:v>537000</c:v>
                </c:pt>
                <c:pt idx="538">
                  <c:v>538000</c:v>
                </c:pt>
                <c:pt idx="539">
                  <c:v>539000</c:v>
                </c:pt>
                <c:pt idx="540">
                  <c:v>540000</c:v>
                </c:pt>
                <c:pt idx="541">
                  <c:v>541000</c:v>
                </c:pt>
                <c:pt idx="542">
                  <c:v>542000</c:v>
                </c:pt>
                <c:pt idx="543">
                  <c:v>543000</c:v>
                </c:pt>
                <c:pt idx="544">
                  <c:v>544000</c:v>
                </c:pt>
                <c:pt idx="545">
                  <c:v>545000</c:v>
                </c:pt>
                <c:pt idx="546">
                  <c:v>546000</c:v>
                </c:pt>
                <c:pt idx="547">
                  <c:v>547000</c:v>
                </c:pt>
                <c:pt idx="548">
                  <c:v>548000</c:v>
                </c:pt>
                <c:pt idx="549">
                  <c:v>549000</c:v>
                </c:pt>
                <c:pt idx="550">
                  <c:v>550000</c:v>
                </c:pt>
                <c:pt idx="551">
                  <c:v>551000</c:v>
                </c:pt>
                <c:pt idx="552">
                  <c:v>552000</c:v>
                </c:pt>
                <c:pt idx="553">
                  <c:v>553000</c:v>
                </c:pt>
                <c:pt idx="554">
                  <c:v>554000</c:v>
                </c:pt>
                <c:pt idx="555">
                  <c:v>555000</c:v>
                </c:pt>
                <c:pt idx="556">
                  <c:v>556000</c:v>
                </c:pt>
                <c:pt idx="557">
                  <c:v>557000</c:v>
                </c:pt>
                <c:pt idx="558">
                  <c:v>558000</c:v>
                </c:pt>
                <c:pt idx="559">
                  <c:v>559000</c:v>
                </c:pt>
                <c:pt idx="560">
                  <c:v>560000</c:v>
                </c:pt>
                <c:pt idx="561">
                  <c:v>561000</c:v>
                </c:pt>
                <c:pt idx="562">
                  <c:v>562000</c:v>
                </c:pt>
                <c:pt idx="563">
                  <c:v>563000</c:v>
                </c:pt>
                <c:pt idx="564">
                  <c:v>564000</c:v>
                </c:pt>
                <c:pt idx="565">
                  <c:v>565000</c:v>
                </c:pt>
                <c:pt idx="566">
                  <c:v>566000</c:v>
                </c:pt>
                <c:pt idx="567">
                  <c:v>567000</c:v>
                </c:pt>
                <c:pt idx="568">
                  <c:v>568000</c:v>
                </c:pt>
                <c:pt idx="569">
                  <c:v>569000</c:v>
                </c:pt>
                <c:pt idx="570">
                  <c:v>570000</c:v>
                </c:pt>
                <c:pt idx="571">
                  <c:v>571000</c:v>
                </c:pt>
                <c:pt idx="572">
                  <c:v>572000</c:v>
                </c:pt>
                <c:pt idx="573">
                  <c:v>573000</c:v>
                </c:pt>
                <c:pt idx="574">
                  <c:v>574000</c:v>
                </c:pt>
                <c:pt idx="575">
                  <c:v>575000</c:v>
                </c:pt>
                <c:pt idx="576">
                  <c:v>576000</c:v>
                </c:pt>
                <c:pt idx="577">
                  <c:v>577000</c:v>
                </c:pt>
                <c:pt idx="578">
                  <c:v>578000</c:v>
                </c:pt>
                <c:pt idx="579">
                  <c:v>579000</c:v>
                </c:pt>
                <c:pt idx="580">
                  <c:v>580000</c:v>
                </c:pt>
                <c:pt idx="581">
                  <c:v>581000</c:v>
                </c:pt>
                <c:pt idx="582">
                  <c:v>582000</c:v>
                </c:pt>
                <c:pt idx="583">
                  <c:v>583000</c:v>
                </c:pt>
                <c:pt idx="584">
                  <c:v>584000</c:v>
                </c:pt>
                <c:pt idx="585">
                  <c:v>585000</c:v>
                </c:pt>
                <c:pt idx="586">
                  <c:v>586000</c:v>
                </c:pt>
                <c:pt idx="587">
                  <c:v>587000</c:v>
                </c:pt>
                <c:pt idx="588">
                  <c:v>588000</c:v>
                </c:pt>
                <c:pt idx="589">
                  <c:v>589000</c:v>
                </c:pt>
                <c:pt idx="590">
                  <c:v>590000</c:v>
                </c:pt>
                <c:pt idx="591">
                  <c:v>591000</c:v>
                </c:pt>
                <c:pt idx="592">
                  <c:v>592000</c:v>
                </c:pt>
                <c:pt idx="593">
                  <c:v>593000</c:v>
                </c:pt>
                <c:pt idx="594">
                  <c:v>594000</c:v>
                </c:pt>
                <c:pt idx="595">
                  <c:v>595000</c:v>
                </c:pt>
                <c:pt idx="596">
                  <c:v>596000</c:v>
                </c:pt>
                <c:pt idx="597">
                  <c:v>597000</c:v>
                </c:pt>
                <c:pt idx="598">
                  <c:v>598000</c:v>
                </c:pt>
                <c:pt idx="599">
                  <c:v>599000</c:v>
                </c:pt>
                <c:pt idx="600">
                  <c:v>600000</c:v>
                </c:pt>
                <c:pt idx="601">
                  <c:v>601000</c:v>
                </c:pt>
                <c:pt idx="602">
                  <c:v>602000</c:v>
                </c:pt>
                <c:pt idx="603">
                  <c:v>603000</c:v>
                </c:pt>
                <c:pt idx="604">
                  <c:v>604000</c:v>
                </c:pt>
                <c:pt idx="605">
                  <c:v>605000</c:v>
                </c:pt>
                <c:pt idx="606">
                  <c:v>606000</c:v>
                </c:pt>
                <c:pt idx="607">
                  <c:v>607000</c:v>
                </c:pt>
                <c:pt idx="608">
                  <c:v>608000</c:v>
                </c:pt>
                <c:pt idx="609">
                  <c:v>609000</c:v>
                </c:pt>
                <c:pt idx="610">
                  <c:v>610000</c:v>
                </c:pt>
                <c:pt idx="611">
                  <c:v>611000</c:v>
                </c:pt>
                <c:pt idx="612">
                  <c:v>612000</c:v>
                </c:pt>
                <c:pt idx="613">
                  <c:v>613000</c:v>
                </c:pt>
                <c:pt idx="614">
                  <c:v>614000</c:v>
                </c:pt>
                <c:pt idx="615">
                  <c:v>615000</c:v>
                </c:pt>
                <c:pt idx="616">
                  <c:v>616000</c:v>
                </c:pt>
                <c:pt idx="617">
                  <c:v>617000</c:v>
                </c:pt>
                <c:pt idx="618">
                  <c:v>618000</c:v>
                </c:pt>
                <c:pt idx="619">
                  <c:v>619000</c:v>
                </c:pt>
                <c:pt idx="620">
                  <c:v>620000</c:v>
                </c:pt>
                <c:pt idx="621">
                  <c:v>621000</c:v>
                </c:pt>
                <c:pt idx="622">
                  <c:v>622000</c:v>
                </c:pt>
                <c:pt idx="623">
                  <c:v>623000</c:v>
                </c:pt>
                <c:pt idx="624">
                  <c:v>624000</c:v>
                </c:pt>
                <c:pt idx="625">
                  <c:v>625000</c:v>
                </c:pt>
                <c:pt idx="626">
                  <c:v>626000</c:v>
                </c:pt>
                <c:pt idx="627">
                  <c:v>627000</c:v>
                </c:pt>
                <c:pt idx="628">
                  <c:v>628000</c:v>
                </c:pt>
                <c:pt idx="629">
                  <c:v>629000</c:v>
                </c:pt>
                <c:pt idx="630">
                  <c:v>630000</c:v>
                </c:pt>
                <c:pt idx="631">
                  <c:v>631000</c:v>
                </c:pt>
                <c:pt idx="632">
                  <c:v>632000</c:v>
                </c:pt>
                <c:pt idx="633">
                  <c:v>633000</c:v>
                </c:pt>
                <c:pt idx="634">
                  <c:v>634000</c:v>
                </c:pt>
                <c:pt idx="635">
                  <c:v>635000</c:v>
                </c:pt>
                <c:pt idx="636">
                  <c:v>636000</c:v>
                </c:pt>
                <c:pt idx="637">
                  <c:v>637000</c:v>
                </c:pt>
                <c:pt idx="638">
                  <c:v>638000</c:v>
                </c:pt>
                <c:pt idx="639">
                  <c:v>639000</c:v>
                </c:pt>
                <c:pt idx="640">
                  <c:v>640000</c:v>
                </c:pt>
                <c:pt idx="641">
                  <c:v>641000</c:v>
                </c:pt>
                <c:pt idx="642">
                  <c:v>642000</c:v>
                </c:pt>
                <c:pt idx="643">
                  <c:v>643000</c:v>
                </c:pt>
                <c:pt idx="644">
                  <c:v>644000</c:v>
                </c:pt>
                <c:pt idx="645">
                  <c:v>645000</c:v>
                </c:pt>
                <c:pt idx="646">
                  <c:v>646000</c:v>
                </c:pt>
                <c:pt idx="647">
                  <c:v>647000</c:v>
                </c:pt>
                <c:pt idx="648">
                  <c:v>648000</c:v>
                </c:pt>
                <c:pt idx="649">
                  <c:v>649000</c:v>
                </c:pt>
                <c:pt idx="650">
                  <c:v>650000</c:v>
                </c:pt>
                <c:pt idx="651">
                  <c:v>651000</c:v>
                </c:pt>
                <c:pt idx="652">
                  <c:v>652000</c:v>
                </c:pt>
                <c:pt idx="653">
                  <c:v>653000</c:v>
                </c:pt>
                <c:pt idx="654">
                  <c:v>654000</c:v>
                </c:pt>
                <c:pt idx="655">
                  <c:v>655000</c:v>
                </c:pt>
                <c:pt idx="656">
                  <c:v>656000</c:v>
                </c:pt>
                <c:pt idx="657">
                  <c:v>657000</c:v>
                </c:pt>
                <c:pt idx="658">
                  <c:v>658000</c:v>
                </c:pt>
                <c:pt idx="659">
                  <c:v>659000</c:v>
                </c:pt>
                <c:pt idx="660">
                  <c:v>660000</c:v>
                </c:pt>
                <c:pt idx="661">
                  <c:v>661000</c:v>
                </c:pt>
                <c:pt idx="662">
                  <c:v>662000</c:v>
                </c:pt>
                <c:pt idx="663">
                  <c:v>663000</c:v>
                </c:pt>
                <c:pt idx="664">
                  <c:v>664000</c:v>
                </c:pt>
                <c:pt idx="665">
                  <c:v>665000</c:v>
                </c:pt>
                <c:pt idx="666">
                  <c:v>666000</c:v>
                </c:pt>
                <c:pt idx="667">
                  <c:v>667000</c:v>
                </c:pt>
                <c:pt idx="668">
                  <c:v>668000</c:v>
                </c:pt>
                <c:pt idx="669">
                  <c:v>669000</c:v>
                </c:pt>
                <c:pt idx="670">
                  <c:v>670000</c:v>
                </c:pt>
                <c:pt idx="671">
                  <c:v>671000</c:v>
                </c:pt>
                <c:pt idx="672">
                  <c:v>672000</c:v>
                </c:pt>
                <c:pt idx="673">
                  <c:v>673000</c:v>
                </c:pt>
                <c:pt idx="674">
                  <c:v>674000</c:v>
                </c:pt>
                <c:pt idx="675">
                  <c:v>675000</c:v>
                </c:pt>
                <c:pt idx="676">
                  <c:v>676000</c:v>
                </c:pt>
                <c:pt idx="677">
                  <c:v>677000</c:v>
                </c:pt>
                <c:pt idx="678">
                  <c:v>678000</c:v>
                </c:pt>
                <c:pt idx="679">
                  <c:v>679000</c:v>
                </c:pt>
                <c:pt idx="680">
                  <c:v>680000</c:v>
                </c:pt>
                <c:pt idx="681">
                  <c:v>681000</c:v>
                </c:pt>
                <c:pt idx="682">
                  <c:v>682000</c:v>
                </c:pt>
                <c:pt idx="683">
                  <c:v>683000</c:v>
                </c:pt>
                <c:pt idx="684">
                  <c:v>684000</c:v>
                </c:pt>
                <c:pt idx="685">
                  <c:v>685000</c:v>
                </c:pt>
                <c:pt idx="686">
                  <c:v>686000</c:v>
                </c:pt>
                <c:pt idx="687">
                  <c:v>687000</c:v>
                </c:pt>
                <c:pt idx="688">
                  <c:v>688000</c:v>
                </c:pt>
                <c:pt idx="689">
                  <c:v>689000</c:v>
                </c:pt>
                <c:pt idx="690">
                  <c:v>690000</c:v>
                </c:pt>
                <c:pt idx="691">
                  <c:v>691000</c:v>
                </c:pt>
                <c:pt idx="692">
                  <c:v>692000</c:v>
                </c:pt>
                <c:pt idx="693">
                  <c:v>693000</c:v>
                </c:pt>
                <c:pt idx="694">
                  <c:v>694000</c:v>
                </c:pt>
                <c:pt idx="695">
                  <c:v>695000</c:v>
                </c:pt>
                <c:pt idx="696">
                  <c:v>696000</c:v>
                </c:pt>
                <c:pt idx="697">
                  <c:v>697000</c:v>
                </c:pt>
                <c:pt idx="698">
                  <c:v>698000</c:v>
                </c:pt>
                <c:pt idx="699">
                  <c:v>699000</c:v>
                </c:pt>
                <c:pt idx="700">
                  <c:v>700000</c:v>
                </c:pt>
                <c:pt idx="701">
                  <c:v>701000</c:v>
                </c:pt>
                <c:pt idx="702">
                  <c:v>702000</c:v>
                </c:pt>
                <c:pt idx="703">
                  <c:v>703000</c:v>
                </c:pt>
                <c:pt idx="704">
                  <c:v>704000</c:v>
                </c:pt>
                <c:pt idx="705">
                  <c:v>705000</c:v>
                </c:pt>
                <c:pt idx="706">
                  <c:v>706000</c:v>
                </c:pt>
                <c:pt idx="707">
                  <c:v>707000</c:v>
                </c:pt>
                <c:pt idx="708">
                  <c:v>708000</c:v>
                </c:pt>
                <c:pt idx="709">
                  <c:v>709000</c:v>
                </c:pt>
                <c:pt idx="710">
                  <c:v>710000</c:v>
                </c:pt>
                <c:pt idx="711">
                  <c:v>711000</c:v>
                </c:pt>
                <c:pt idx="712">
                  <c:v>712000</c:v>
                </c:pt>
                <c:pt idx="713">
                  <c:v>713000</c:v>
                </c:pt>
                <c:pt idx="714">
                  <c:v>714000</c:v>
                </c:pt>
                <c:pt idx="715">
                  <c:v>715000</c:v>
                </c:pt>
                <c:pt idx="716">
                  <c:v>716000</c:v>
                </c:pt>
                <c:pt idx="717">
                  <c:v>717000</c:v>
                </c:pt>
                <c:pt idx="718">
                  <c:v>718000</c:v>
                </c:pt>
                <c:pt idx="719">
                  <c:v>719000</c:v>
                </c:pt>
                <c:pt idx="720">
                  <c:v>720000</c:v>
                </c:pt>
                <c:pt idx="721">
                  <c:v>721000</c:v>
                </c:pt>
                <c:pt idx="722">
                  <c:v>722000</c:v>
                </c:pt>
                <c:pt idx="723">
                  <c:v>723000</c:v>
                </c:pt>
                <c:pt idx="724">
                  <c:v>724000</c:v>
                </c:pt>
                <c:pt idx="725">
                  <c:v>725000</c:v>
                </c:pt>
                <c:pt idx="726">
                  <c:v>726000</c:v>
                </c:pt>
                <c:pt idx="727">
                  <c:v>727000</c:v>
                </c:pt>
                <c:pt idx="728">
                  <c:v>728000</c:v>
                </c:pt>
                <c:pt idx="729">
                  <c:v>729000</c:v>
                </c:pt>
                <c:pt idx="730">
                  <c:v>730000</c:v>
                </c:pt>
                <c:pt idx="731">
                  <c:v>731000</c:v>
                </c:pt>
                <c:pt idx="732">
                  <c:v>732000</c:v>
                </c:pt>
                <c:pt idx="733">
                  <c:v>733000</c:v>
                </c:pt>
                <c:pt idx="734">
                  <c:v>734000</c:v>
                </c:pt>
                <c:pt idx="735">
                  <c:v>735000</c:v>
                </c:pt>
                <c:pt idx="736">
                  <c:v>736000</c:v>
                </c:pt>
                <c:pt idx="737">
                  <c:v>737000</c:v>
                </c:pt>
                <c:pt idx="738">
                  <c:v>738000</c:v>
                </c:pt>
                <c:pt idx="739">
                  <c:v>739000</c:v>
                </c:pt>
                <c:pt idx="740">
                  <c:v>740000</c:v>
                </c:pt>
                <c:pt idx="741">
                  <c:v>741000</c:v>
                </c:pt>
                <c:pt idx="742">
                  <c:v>742000</c:v>
                </c:pt>
                <c:pt idx="743">
                  <c:v>743000</c:v>
                </c:pt>
                <c:pt idx="744">
                  <c:v>744000</c:v>
                </c:pt>
                <c:pt idx="745">
                  <c:v>745000</c:v>
                </c:pt>
                <c:pt idx="746">
                  <c:v>746000</c:v>
                </c:pt>
                <c:pt idx="747">
                  <c:v>747000</c:v>
                </c:pt>
                <c:pt idx="748">
                  <c:v>748000</c:v>
                </c:pt>
                <c:pt idx="749">
                  <c:v>749000</c:v>
                </c:pt>
                <c:pt idx="750">
                  <c:v>750000</c:v>
                </c:pt>
                <c:pt idx="751">
                  <c:v>751000</c:v>
                </c:pt>
                <c:pt idx="752">
                  <c:v>752000</c:v>
                </c:pt>
                <c:pt idx="753">
                  <c:v>753000</c:v>
                </c:pt>
                <c:pt idx="754">
                  <c:v>754000</c:v>
                </c:pt>
                <c:pt idx="755">
                  <c:v>755000</c:v>
                </c:pt>
                <c:pt idx="756">
                  <c:v>756000</c:v>
                </c:pt>
                <c:pt idx="757">
                  <c:v>757000</c:v>
                </c:pt>
                <c:pt idx="758">
                  <c:v>758000</c:v>
                </c:pt>
                <c:pt idx="759">
                  <c:v>759000</c:v>
                </c:pt>
                <c:pt idx="760">
                  <c:v>760000</c:v>
                </c:pt>
                <c:pt idx="761">
                  <c:v>761000</c:v>
                </c:pt>
                <c:pt idx="762">
                  <c:v>762000</c:v>
                </c:pt>
                <c:pt idx="763">
                  <c:v>763000</c:v>
                </c:pt>
                <c:pt idx="764">
                  <c:v>764000</c:v>
                </c:pt>
                <c:pt idx="765">
                  <c:v>765000</c:v>
                </c:pt>
                <c:pt idx="766">
                  <c:v>766000</c:v>
                </c:pt>
                <c:pt idx="767">
                  <c:v>767000</c:v>
                </c:pt>
                <c:pt idx="768">
                  <c:v>768000</c:v>
                </c:pt>
                <c:pt idx="769">
                  <c:v>769000</c:v>
                </c:pt>
                <c:pt idx="770">
                  <c:v>770000</c:v>
                </c:pt>
                <c:pt idx="771">
                  <c:v>771000</c:v>
                </c:pt>
                <c:pt idx="772">
                  <c:v>772000</c:v>
                </c:pt>
                <c:pt idx="773">
                  <c:v>773000</c:v>
                </c:pt>
                <c:pt idx="774">
                  <c:v>774000</c:v>
                </c:pt>
                <c:pt idx="775">
                  <c:v>775000</c:v>
                </c:pt>
                <c:pt idx="776">
                  <c:v>776000</c:v>
                </c:pt>
                <c:pt idx="777">
                  <c:v>777000</c:v>
                </c:pt>
                <c:pt idx="778">
                  <c:v>778000</c:v>
                </c:pt>
                <c:pt idx="779">
                  <c:v>779000</c:v>
                </c:pt>
                <c:pt idx="780">
                  <c:v>780000</c:v>
                </c:pt>
                <c:pt idx="781">
                  <c:v>781000</c:v>
                </c:pt>
                <c:pt idx="782">
                  <c:v>782000</c:v>
                </c:pt>
                <c:pt idx="783">
                  <c:v>783000</c:v>
                </c:pt>
                <c:pt idx="784">
                  <c:v>784000</c:v>
                </c:pt>
                <c:pt idx="785">
                  <c:v>785000</c:v>
                </c:pt>
                <c:pt idx="786">
                  <c:v>786000</c:v>
                </c:pt>
                <c:pt idx="787">
                  <c:v>787000</c:v>
                </c:pt>
                <c:pt idx="788">
                  <c:v>788000</c:v>
                </c:pt>
                <c:pt idx="789">
                  <c:v>789000</c:v>
                </c:pt>
                <c:pt idx="790">
                  <c:v>790000</c:v>
                </c:pt>
                <c:pt idx="791">
                  <c:v>791000</c:v>
                </c:pt>
                <c:pt idx="792">
                  <c:v>792000</c:v>
                </c:pt>
                <c:pt idx="793">
                  <c:v>793000</c:v>
                </c:pt>
                <c:pt idx="794">
                  <c:v>794000</c:v>
                </c:pt>
                <c:pt idx="795">
                  <c:v>795000</c:v>
                </c:pt>
                <c:pt idx="796">
                  <c:v>796000</c:v>
                </c:pt>
                <c:pt idx="797">
                  <c:v>797000</c:v>
                </c:pt>
                <c:pt idx="798">
                  <c:v>798000</c:v>
                </c:pt>
                <c:pt idx="799">
                  <c:v>799000</c:v>
                </c:pt>
                <c:pt idx="800">
                  <c:v>800000</c:v>
                </c:pt>
                <c:pt idx="801">
                  <c:v>801000</c:v>
                </c:pt>
                <c:pt idx="802">
                  <c:v>802000</c:v>
                </c:pt>
                <c:pt idx="803">
                  <c:v>803000</c:v>
                </c:pt>
                <c:pt idx="804">
                  <c:v>804000</c:v>
                </c:pt>
                <c:pt idx="805">
                  <c:v>805000</c:v>
                </c:pt>
                <c:pt idx="806">
                  <c:v>806000</c:v>
                </c:pt>
                <c:pt idx="807">
                  <c:v>807000</c:v>
                </c:pt>
                <c:pt idx="808">
                  <c:v>808000</c:v>
                </c:pt>
                <c:pt idx="809">
                  <c:v>809000</c:v>
                </c:pt>
                <c:pt idx="810">
                  <c:v>810000</c:v>
                </c:pt>
                <c:pt idx="811">
                  <c:v>811000</c:v>
                </c:pt>
                <c:pt idx="812">
                  <c:v>812000</c:v>
                </c:pt>
                <c:pt idx="813">
                  <c:v>813000</c:v>
                </c:pt>
                <c:pt idx="814">
                  <c:v>814000</c:v>
                </c:pt>
                <c:pt idx="815">
                  <c:v>815000</c:v>
                </c:pt>
                <c:pt idx="816">
                  <c:v>816000</c:v>
                </c:pt>
                <c:pt idx="817">
                  <c:v>817000</c:v>
                </c:pt>
                <c:pt idx="818">
                  <c:v>818000</c:v>
                </c:pt>
                <c:pt idx="819">
                  <c:v>819000</c:v>
                </c:pt>
                <c:pt idx="820">
                  <c:v>820000</c:v>
                </c:pt>
                <c:pt idx="821">
                  <c:v>821000</c:v>
                </c:pt>
                <c:pt idx="822">
                  <c:v>822000</c:v>
                </c:pt>
                <c:pt idx="823">
                  <c:v>823000</c:v>
                </c:pt>
                <c:pt idx="824">
                  <c:v>824000</c:v>
                </c:pt>
                <c:pt idx="825">
                  <c:v>825000</c:v>
                </c:pt>
                <c:pt idx="826">
                  <c:v>826000</c:v>
                </c:pt>
                <c:pt idx="827">
                  <c:v>827000</c:v>
                </c:pt>
                <c:pt idx="828">
                  <c:v>828000</c:v>
                </c:pt>
                <c:pt idx="829">
                  <c:v>829000</c:v>
                </c:pt>
                <c:pt idx="830">
                  <c:v>830000</c:v>
                </c:pt>
                <c:pt idx="831">
                  <c:v>831000</c:v>
                </c:pt>
                <c:pt idx="832">
                  <c:v>832000</c:v>
                </c:pt>
                <c:pt idx="833">
                  <c:v>833000</c:v>
                </c:pt>
                <c:pt idx="834">
                  <c:v>834000</c:v>
                </c:pt>
                <c:pt idx="835">
                  <c:v>835000</c:v>
                </c:pt>
                <c:pt idx="836">
                  <c:v>836000</c:v>
                </c:pt>
                <c:pt idx="837">
                  <c:v>837000</c:v>
                </c:pt>
                <c:pt idx="838">
                  <c:v>838000</c:v>
                </c:pt>
                <c:pt idx="839">
                  <c:v>839000</c:v>
                </c:pt>
                <c:pt idx="840">
                  <c:v>840000</c:v>
                </c:pt>
                <c:pt idx="841">
                  <c:v>841000</c:v>
                </c:pt>
                <c:pt idx="842">
                  <c:v>842000</c:v>
                </c:pt>
                <c:pt idx="843">
                  <c:v>843000</c:v>
                </c:pt>
                <c:pt idx="844">
                  <c:v>844000</c:v>
                </c:pt>
                <c:pt idx="845">
                  <c:v>845000</c:v>
                </c:pt>
                <c:pt idx="846">
                  <c:v>846000</c:v>
                </c:pt>
                <c:pt idx="847">
                  <c:v>847000</c:v>
                </c:pt>
                <c:pt idx="848">
                  <c:v>848000</c:v>
                </c:pt>
                <c:pt idx="849">
                  <c:v>849000</c:v>
                </c:pt>
                <c:pt idx="850">
                  <c:v>850000</c:v>
                </c:pt>
                <c:pt idx="851">
                  <c:v>851000</c:v>
                </c:pt>
                <c:pt idx="852">
                  <c:v>852000</c:v>
                </c:pt>
                <c:pt idx="853">
                  <c:v>853000</c:v>
                </c:pt>
                <c:pt idx="854">
                  <c:v>854000</c:v>
                </c:pt>
                <c:pt idx="855">
                  <c:v>855000</c:v>
                </c:pt>
                <c:pt idx="856">
                  <c:v>856000</c:v>
                </c:pt>
                <c:pt idx="857">
                  <c:v>857000</c:v>
                </c:pt>
                <c:pt idx="858">
                  <c:v>858000</c:v>
                </c:pt>
                <c:pt idx="859">
                  <c:v>859000</c:v>
                </c:pt>
                <c:pt idx="860">
                  <c:v>860000</c:v>
                </c:pt>
                <c:pt idx="861">
                  <c:v>861000</c:v>
                </c:pt>
                <c:pt idx="862">
                  <c:v>862000</c:v>
                </c:pt>
                <c:pt idx="863">
                  <c:v>863000</c:v>
                </c:pt>
                <c:pt idx="864">
                  <c:v>864000</c:v>
                </c:pt>
                <c:pt idx="865">
                  <c:v>865000</c:v>
                </c:pt>
                <c:pt idx="866">
                  <c:v>866000</c:v>
                </c:pt>
                <c:pt idx="867">
                  <c:v>867000</c:v>
                </c:pt>
                <c:pt idx="868">
                  <c:v>868000</c:v>
                </c:pt>
                <c:pt idx="869">
                  <c:v>869000</c:v>
                </c:pt>
                <c:pt idx="870">
                  <c:v>870000</c:v>
                </c:pt>
                <c:pt idx="871">
                  <c:v>871000</c:v>
                </c:pt>
                <c:pt idx="872">
                  <c:v>872000</c:v>
                </c:pt>
                <c:pt idx="873">
                  <c:v>873000</c:v>
                </c:pt>
                <c:pt idx="874">
                  <c:v>874000</c:v>
                </c:pt>
                <c:pt idx="875">
                  <c:v>875000</c:v>
                </c:pt>
                <c:pt idx="876">
                  <c:v>876000</c:v>
                </c:pt>
                <c:pt idx="877">
                  <c:v>877000</c:v>
                </c:pt>
                <c:pt idx="878">
                  <c:v>878000</c:v>
                </c:pt>
                <c:pt idx="879">
                  <c:v>879000</c:v>
                </c:pt>
                <c:pt idx="880">
                  <c:v>880000</c:v>
                </c:pt>
                <c:pt idx="881">
                  <c:v>881000</c:v>
                </c:pt>
                <c:pt idx="882">
                  <c:v>882000</c:v>
                </c:pt>
                <c:pt idx="883">
                  <c:v>883000</c:v>
                </c:pt>
                <c:pt idx="884">
                  <c:v>884000</c:v>
                </c:pt>
                <c:pt idx="885">
                  <c:v>885000</c:v>
                </c:pt>
                <c:pt idx="886">
                  <c:v>886000</c:v>
                </c:pt>
                <c:pt idx="887">
                  <c:v>887000</c:v>
                </c:pt>
                <c:pt idx="888">
                  <c:v>888000</c:v>
                </c:pt>
                <c:pt idx="889">
                  <c:v>889000</c:v>
                </c:pt>
                <c:pt idx="890">
                  <c:v>890000</c:v>
                </c:pt>
                <c:pt idx="891">
                  <c:v>891000</c:v>
                </c:pt>
                <c:pt idx="892">
                  <c:v>892000</c:v>
                </c:pt>
                <c:pt idx="893">
                  <c:v>893000</c:v>
                </c:pt>
                <c:pt idx="894">
                  <c:v>894000</c:v>
                </c:pt>
                <c:pt idx="895">
                  <c:v>895000</c:v>
                </c:pt>
                <c:pt idx="896">
                  <c:v>896000</c:v>
                </c:pt>
                <c:pt idx="897">
                  <c:v>897000</c:v>
                </c:pt>
                <c:pt idx="898">
                  <c:v>898000</c:v>
                </c:pt>
                <c:pt idx="899">
                  <c:v>899000</c:v>
                </c:pt>
                <c:pt idx="900">
                  <c:v>900000</c:v>
                </c:pt>
                <c:pt idx="901">
                  <c:v>901000</c:v>
                </c:pt>
                <c:pt idx="902">
                  <c:v>902000</c:v>
                </c:pt>
                <c:pt idx="903">
                  <c:v>903000</c:v>
                </c:pt>
                <c:pt idx="904">
                  <c:v>904000</c:v>
                </c:pt>
                <c:pt idx="905">
                  <c:v>905000</c:v>
                </c:pt>
                <c:pt idx="906">
                  <c:v>906000</c:v>
                </c:pt>
                <c:pt idx="907">
                  <c:v>907000</c:v>
                </c:pt>
                <c:pt idx="908">
                  <c:v>908000</c:v>
                </c:pt>
                <c:pt idx="909">
                  <c:v>909000</c:v>
                </c:pt>
                <c:pt idx="910">
                  <c:v>910000</c:v>
                </c:pt>
                <c:pt idx="911">
                  <c:v>911000</c:v>
                </c:pt>
                <c:pt idx="912">
                  <c:v>912000</c:v>
                </c:pt>
                <c:pt idx="913">
                  <c:v>913000</c:v>
                </c:pt>
                <c:pt idx="914">
                  <c:v>914000</c:v>
                </c:pt>
                <c:pt idx="915">
                  <c:v>915000</c:v>
                </c:pt>
                <c:pt idx="916">
                  <c:v>916000</c:v>
                </c:pt>
                <c:pt idx="917">
                  <c:v>917000</c:v>
                </c:pt>
                <c:pt idx="918">
                  <c:v>918000</c:v>
                </c:pt>
                <c:pt idx="919">
                  <c:v>919000</c:v>
                </c:pt>
                <c:pt idx="920">
                  <c:v>920000</c:v>
                </c:pt>
                <c:pt idx="921">
                  <c:v>921000</c:v>
                </c:pt>
                <c:pt idx="922">
                  <c:v>922000</c:v>
                </c:pt>
                <c:pt idx="923">
                  <c:v>923000</c:v>
                </c:pt>
                <c:pt idx="924">
                  <c:v>924000</c:v>
                </c:pt>
                <c:pt idx="925">
                  <c:v>925000</c:v>
                </c:pt>
                <c:pt idx="926">
                  <c:v>926000</c:v>
                </c:pt>
                <c:pt idx="927">
                  <c:v>927000</c:v>
                </c:pt>
                <c:pt idx="928">
                  <c:v>928000</c:v>
                </c:pt>
                <c:pt idx="929">
                  <c:v>929000</c:v>
                </c:pt>
                <c:pt idx="930">
                  <c:v>930000</c:v>
                </c:pt>
                <c:pt idx="931">
                  <c:v>931000</c:v>
                </c:pt>
                <c:pt idx="932">
                  <c:v>932000</c:v>
                </c:pt>
                <c:pt idx="933">
                  <c:v>933000</c:v>
                </c:pt>
                <c:pt idx="934">
                  <c:v>934000</c:v>
                </c:pt>
                <c:pt idx="935">
                  <c:v>935000</c:v>
                </c:pt>
                <c:pt idx="936">
                  <c:v>936000</c:v>
                </c:pt>
                <c:pt idx="937">
                  <c:v>937000</c:v>
                </c:pt>
                <c:pt idx="938">
                  <c:v>938000</c:v>
                </c:pt>
                <c:pt idx="939">
                  <c:v>939000</c:v>
                </c:pt>
                <c:pt idx="940">
                  <c:v>940000</c:v>
                </c:pt>
                <c:pt idx="941">
                  <c:v>941000</c:v>
                </c:pt>
                <c:pt idx="942">
                  <c:v>942000</c:v>
                </c:pt>
                <c:pt idx="943">
                  <c:v>943000</c:v>
                </c:pt>
                <c:pt idx="944">
                  <c:v>944000</c:v>
                </c:pt>
                <c:pt idx="945">
                  <c:v>945000</c:v>
                </c:pt>
                <c:pt idx="946">
                  <c:v>946000</c:v>
                </c:pt>
                <c:pt idx="947">
                  <c:v>947000</c:v>
                </c:pt>
                <c:pt idx="948">
                  <c:v>948000</c:v>
                </c:pt>
                <c:pt idx="949">
                  <c:v>949000</c:v>
                </c:pt>
                <c:pt idx="950">
                  <c:v>950000</c:v>
                </c:pt>
                <c:pt idx="951">
                  <c:v>951000</c:v>
                </c:pt>
                <c:pt idx="952">
                  <c:v>952000</c:v>
                </c:pt>
                <c:pt idx="953">
                  <c:v>953000</c:v>
                </c:pt>
                <c:pt idx="954">
                  <c:v>954000</c:v>
                </c:pt>
                <c:pt idx="955">
                  <c:v>955000</c:v>
                </c:pt>
                <c:pt idx="956">
                  <c:v>956000</c:v>
                </c:pt>
                <c:pt idx="957">
                  <c:v>957000</c:v>
                </c:pt>
                <c:pt idx="958">
                  <c:v>958000</c:v>
                </c:pt>
                <c:pt idx="959">
                  <c:v>959000</c:v>
                </c:pt>
                <c:pt idx="960">
                  <c:v>960000</c:v>
                </c:pt>
                <c:pt idx="961">
                  <c:v>961000</c:v>
                </c:pt>
                <c:pt idx="962">
                  <c:v>962000</c:v>
                </c:pt>
                <c:pt idx="963">
                  <c:v>963000</c:v>
                </c:pt>
                <c:pt idx="964">
                  <c:v>964000</c:v>
                </c:pt>
                <c:pt idx="965">
                  <c:v>965000</c:v>
                </c:pt>
                <c:pt idx="966">
                  <c:v>966000</c:v>
                </c:pt>
                <c:pt idx="967">
                  <c:v>967000</c:v>
                </c:pt>
                <c:pt idx="968">
                  <c:v>968000</c:v>
                </c:pt>
                <c:pt idx="969">
                  <c:v>969000</c:v>
                </c:pt>
                <c:pt idx="970">
                  <c:v>970000</c:v>
                </c:pt>
                <c:pt idx="971">
                  <c:v>971000</c:v>
                </c:pt>
                <c:pt idx="972">
                  <c:v>972000</c:v>
                </c:pt>
                <c:pt idx="973">
                  <c:v>973000</c:v>
                </c:pt>
                <c:pt idx="974">
                  <c:v>974000</c:v>
                </c:pt>
                <c:pt idx="975">
                  <c:v>975000</c:v>
                </c:pt>
                <c:pt idx="976">
                  <c:v>976000</c:v>
                </c:pt>
                <c:pt idx="977">
                  <c:v>977000</c:v>
                </c:pt>
                <c:pt idx="978">
                  <c:v>978000</c:v>
                </c:pt>
                <c:pt idx="979">
                  <c:v>979000</c:v>
                </c:pt>
                <c:pt idx="980">
                  <c:v>980000</c:v>
                </c:pt>
                <c:pt idx="981">
                  <c:v>981000</c:v>
                </c:pt>
                <c:pt idx="982">
                  <c:v>982000</c:v>
                </c:pt>
                <c:pt idx="983">
                  <c:v>983000</c:v>
                </c:pt>
                <c:pt idx="984">
                  <c:v>984000</c:v>
                </c:pt>
                <c:pt idx="985">
                  <c:v>985000</c:v>
                </c:pt>
                <c:pt idx="986">
                  <c:v>986000</c:v>
                </c:pt>
                <c:pt idx="987">
                  <c:v>987000</c:v>
                </c:pt>
                <c:pt idx="988">
                  <c:v>988000</c:v>
                </c:pt>
                <c:pt idx="989">
                  <c:v>989000</c:v>
                </c:pt>
                <c:pt idx="990">
                  <c:v>990000</c:v>
                </c:pt>
                <c:pt idx="991">
                  <c:v>991000</c:v>
                </c:pt>
                <c:pt idx="992">
                  <c:v>992000</c:v>
                </c:pt>
                <c:pt idx="993">
                  <c:v>993000</c:v>
                </c:pt>
                <c:pt idx="994">
                  <c:v>994000</c:v>
                </c:pt>
                <c:pt idx="995">
                  <c:v>995000</c:v>
                </c:pt>
                <c:pt idx="996">
                  <c:v>996000</c:v>
                </c:pt>
                <c:pt idx="997">
                  <c:v>997000</c:v>
                </c:pt>
                <c:pt idx="998">
                  <c:v>998000</c:v>
                </c:pt>
                <c:pt idx="999">
                  <c:v>999000</c:v>
                </c:pt>
                <c:pt idx="1000">
                  <c:v>1000000</c:v>
                </c:pt>
              </c:numCache>
            </c:numRef>
          </c:cat>
          <c:val>
            <c:numRef>
              <c:f>Sheet1!$B$2:$B$1002</c:f>
              <c:numCache>
                <c:formatCode>General</c:formatCode>
                <c:ptCount val="1001"/>
                <c:pt idx="30" formatCode="&quot;£&quot;#,##0.00">
                  <c:v>70530</c:v>
                </c:pt>
                <c:pt idx="31" formatCode="&quot;£&quot;#,##0.00">
                  <c:v>72716.7</c:v>
                </c:pt>
                <c:pt idx="32" formatCode="&quot;£&quot;#,##0.00">
                  <c:v>74892.799999999988</c:v>
                </c:pt>
                <c:pt idx="33" formatCode="&quot;£&quot;#,##0.00">
                  <c:v>77058.3</c:v>
                </c:pt>
                <c:pt idx="34" formatCode="&quot;£&quot;#,##0.00">
                  <c:v>79213.2</c:v>
                </c:pt>
                <c:pt idx="35" formatCode="&quot;£&quot;#,##0.00">
                  <c:v>81361.000000000015</c:v>
                </c:pt>
                <c:pt idx="36" formatCode="&quot;£&quot;#,##0.00">
                  <c:v>83498.399999999994</c:v>
                </c:pt>
                <c:pt idx="37" formatCode="&quot;£&quot;#,##0.00">
                  <c:v>85625.4</c:v>
                </c:pt>
                <c:pt idx="38" formatCode="&quot;£&quot;#,##0.00">
                  <c:v>87745.8</c:v>
                </c:pt>
                <c:pt idx="39" formatCode="&quot;£&quot;#,##0.00">
                  <c:v>89856</c:v>
                </c:pt>
                <c:pt idx="40" formatCode="&quot;£&quot;#,##0.00">
                  <c:v>91956</c:v>
                </c:pt>
                <c:pt idx="41" formatCode="&quot;£&quot;#,##0.00">
                  <c:v>94049.9</c:v>
                </c:pt>
                <c:pt idx="42" formatCode="&quot;£&quot;#,##0.00">
                  <c:v>96133.8</c:v>
                </c:pt>
                <c:pt idx="43" formatCode="&quot;£&quot;#,##0.00">
                  <c:v>98207.7</c:v>
                </c:pt>
                <c:pt idx="44" formatCode="&quot;£&quot;#,##0.00">
                  <c:v>100271.6</c:v>
                </c:pt>
                <c:pt idx="45" formatCode="&quot;£&quot;#,##0.00">
                  <c:v>102330</c:v>
                </c:pt>
                <c:pt idx="46" formatCode="&quot;£&quot;#,##0.00">
                  <c:v>104378.59999999999</c:v>
                </c:pt>
                <c:pt idx="47" formatCode="&quot;£&quot;#,##0.00">
                  <c:v>106417.40000000001</c:v>
                </c:pt>
                <c:pt idx="48" formatCode="&quot;£&quot;#,##0.00">
                  <c:v>108451.2</c:v>
                </c:pt>
                <c:pt idx="49" formatCode="&quot;£&quot;#,##0.00">
                  <c:v>110470.50000000001</c:v>
                </c:pt>
                <c:pt idx="50" formatCode="&quot;£&quot;#,##0.00">
                  <c:v>112484.99999999999</c:v>
                </c:pt>
                <c:pt idx="51" formatCode="&quot;£&quot;#,##0.00">
                  <c:v>114495</c:v>
                </c:pt>
                <c:pt idx="52" formatCode="&quot;£&quot;#,##0.00">
                  <c:v>116490.40000000001</c:v>
                </c:pt>
                <c:pt idx="53" formatCode="&quot;£&quot;#,##0.00">
                  <c:v>118481.5</c:v>
                </c:pt>
                <c:pt idx="54" formatCode="&quot;£&quot;#,##0.00">
                  <c:v>120463.2</c:v>
                </c:pt>
                <c:pt idx="55" formatCode="&quot;£&quot;#,##0.00">
                  <c:v>122441</c:v>
                </c:pt>
                <c:pt idx="56" formatCode="&quot;£&quot;#,##0.00">
                  <c:v>124409.60000000001</c:v>
                </c:pt>
                <c:pt idx="57" formatCode="&quot;£&quot;#,##0.00">
                  <c:v>126363.29999999999</c:v>
                </c:pt>
                <c:pt idx="58" formatCode="&quot;£&quot;#,##0.00">
                  <c:v>128319.20000000001</c:v>
                </c:pt>
                <c:pt idx="59" formatCode="&quot;£&quot;#,##0.00">
                  <c:v>130260.20000000001</c:v>
                </c:pt>
                <c:pt idx="60" formatCode="&quot;£&quot;#,##0.00">
                  <c:v>132198</c:v>
                </c:pt>
                <c:pt idx="61" formatCode="&quot;£&quot;#,##0.00">
                  <c:v>134126.79999999999</c:v>
                </c:pt>
                <c:pt idx="62" formatCode="&quot;£&quot;#,##0.00">
                  <c:v>136046.6</c:v>
                </c:pt>
                <c:pt idx="63" formatCode="&quot;£&quot;#,##0.00">
                  <c:v>137957.4</c:v>
                </c:pt>
                <c:pt idx="64" formatCode="&quot;£&quot;#,##0.00">
                  <c:v>139865.60000000001</c:v>
                </c:pt>
                <c:pt idx="65" formatCode="&quot;£&quot;#,##0.00">
                  <c:v>141765</c:v>
                </c:pt>
                <c:pt idx="66" formatCode="&quot;£&quot;#,##0.00">
                  <c:v>143655.6</c:v>
                </c:pt>
                <c:pt idx="67" formatCode="&quot;£&quot;#,##0.00">
                  <c:v>145537.40000000002</c:v>
                </c:pt>
                <c:pt idx="68" formatCode="&quot;£&quot;#,##0.00">
                  <c:v>147417.19999999998</c:v>
                </c:pt>
                <c:pt idx="69" formatCode="&quot;£&quot;#,##0.00">
                  <c:v>149288.40000000002</c:v>
                </c:pt>
                <c:pt idx="70" formatCode="&quot;£&quot;#,##0.00">
                  <c:v>151109</c:v>
                </c:pt>
                <c:pt idx="71" formatCode="&quot;£&quot;#,##0.00">
                  <c:v>152962.4</c:v>
                </c:pt>
                <c:pt idx="72" formatCode="&quot;£&quot;#,##0.00">
                  <c:v>154814.39999999999</c:v>
                </c:pt>
                <c:pt idx="73" formatCode="&quot;£&quot;#,##0.00">
                  <c:v>156650.70000000001</c:v>
                </c:pt>
                <c:pt idx="74" formatCode="&quot;£&quot;#,##0.00">
                  <c:v>158485.80000000002</c:v>
                </c:pt>
                <c:pt idx="75" formatCode="&quot;£&quot;#,##0.00">
                  <c:v>160312.5</c:v>
                </c:pt>
                <c:pt idx="76" formatCode="&quot;£&quot;#,##0.00">
                  <c:v>162138.4</c:v>
                </c:pt>
                <c:pt idx="77" formatCode="&quot;£&quot;#,##0.00">
                  <c:v>163956.1</c:v>
                </c:pt>
                <c:pt idx="78" formatCode="&quot;£&quot;#,##0.00">
                  <c:v>165757.80000000002</c:v>
                </c:pt>
                <c:pt idx="79" formatCode="&quot;£&quot;#,##0.00">
                  <c:v>167559</c:v>
                </c:pt>
                <c:pt idx="80" formatCode="&quot;£&quot;#,##0.00">
                  <c:v>169360</c:v>
                </c:pt>
                <c:pt idx="81" formatCode="&quot;£&quot;#,##0.00">
                  <c:v>171144.9</c:v>
                </c:pt>
                <c:pt idx="82" formatCode="&quot;£&quot;#,##0.00">
                  <c:v>172929.80000000002</c:v>
                </c:pt>
                <c:pt idx="83" formatCode="&quot;£&quot;#,##0.00">
                  <c:v>174706.7</c:v>
                </c:pt>
                <c:pt idx="84" formatCode="&quot;£&quot;#,##0.00">
                  <c:v>176475.6</c:v>
                </c:pt>
                <c:pt idx="85" formatCode="&quot;£&quot;#,##0.00">
                  <c:v>178236.50000000003</c:v>
                </c:pt>
                <c:pt idx="86" formatCode="&quot;£&quot;#,##0.00">
                  <c:v>179998</c:v>
                </c:pt>
                <c:pt idx="87" formatCode="&quot;£&quot;#,##0.00">
                  <c:v>181751.7</c:v>
                </c:pt>
                <c:pt idx="88" formatCode="&quot;£&quot;#,##0.00">
                  <c:v>183497.60000000001</c:v>
                </c:pt>
                <c:pt idx="89" formatCode="&quot;£&quot;#,##0.00">
                  <c:v>185235.7</c:v>
                </c:pt>
                <c:pt idx="90" formatCode="&quot;£&quot;#,##0.00">
                  <c:v>186966</c:v>
                </c:pt>
                <c:pt idx="91" formatCode="&quot;£&quot;#,##0.00">
                  <c:v>188697.59999999998</c:v>
                </c:pt>
                <c:pt idx="92" formatCode="&quot;£&quot;#,##0.00">
                  <c:v>190412.40000000002</c:v>
                </c:pt>
                <c:pt idx="93" formatCode="&quot;£&quot;#,##0.00">
                  <c:v>192128.7</c:v>
                </c:pt>
                <c:pt idx="94" formatCode="&quot;£&quot;#,##0.00">
                  <c:v>193837.4</c:v>
                </c:pt>
                <c:pt idx="95" formatCode="&quot;£&quot;#,##0.00">
                  <c:v>195547.99999999997</c:v>
                </c:pt>
                <c:pt idx="96" formatCode="&quot;£&quot;#,##0.00">
                  <c:v>197241.60000000001</c:v>
                </c:pt>
                <c:pt idx="97" formatCode="&quot;£&quot;#,##0.00">
                  <c:v>198937.3</c:v>
                </c:pt>
                <c:pt idx="98" formatCode="&quot;£&quot;#,##0.00">
                  <c:v>200625.6</c:v>
                </c:pt>
                <c:pt idx="99" formatCode="&quot;£&quot;#,##0.00">
                  <c:v>202306.5</c:v>
                </c:pt>
                <c:pt idx="100" formatCode="&quot;£&quot;#,##0.00">
                  <c:v>203980</c:v>
                </c:pt>
                <c:pt idx="101" formatCode="&quot;£&quot;#,##0.00">
                  <c:v>205585.5</c:v>
                </c:pt>
                <c:pt idx="102" formatCode="&quot;£&quot;#,##0.00">
                  <c:v>207253.8</c:v>
                </c:pt>
                <c:pt idx="103" formatCode="&quot;£&quot;#,##0.00">
                  <c:v>208904.6</c:v>
                </c:pt>
                <c:pt idx="104" formatCode="&quot;£&quot;#,##0.00">
                  <c:v>210558.4</c:v>
                </c:pt>
                <c:pt idx="105" formatCode="&quot;£&quot;#,##0.00">
                  <c:v>212205</c:v>
                </c:pt>
                <c:pt idx="106" formatCode="&quot;£&quot;#,##0.00">
                  <c:v>213855</c:v>
                </c:pt>
                <c:pt idx="107" formatCode="&quot;£&quot;#,##0.00">
                  <c:v>215487.3</c:v>
                </c:pt>
                <c:pt idx="108" formatCode="&quot;£&quot;#,##0.00">
                  <c:v>217123.20000000001</c:v>
                </c:pt>
                <c:pt idx="109" formatCode="&quot;£&quot;#,##0.00">
                  <c:v>218752.09999999998</c:v>
                </c:pt>
                <c:pt idx="110" formatCode="&quot;£&quot;#,##0.00">
                  <c:v>220374</c:v>
                </c:pt>
                <c:pt idx="111" formatCode="&quot;£&quot;#,##0.00">
                  <c:v>221988.9</c:v>
                </c:pt>
                <c:pt idx="112" formatCode="&quot;£&quot;#,##0.00">
                  <c:v>223596.79999999999</c:v>
                </c:pt>
                <c:pt idx="113" formatCode="&quot;£&quot;#,##0.00">
                  <c:v>225209</c:v>
                </c:pt>
                <c:pt idx="114" formatCode="&quot;£&quot;#,##0.00">
                  <c:v>226803</c:v>
                </c:pt>
                <c:pt idx="115" formatCode="&quot;£&quot;#,##0.00">
                  <c:v>228401.5</c:v>
                </c:pt>
                <c:pt idx="116" formatCode="&quot;£&quot;#,##0.00">
                  <c:v>229993.19999999998</c:v>
                </c:pt>
                <c:pt idx="117" formatCode="&quot;£&quot;#,##0.00">
                  <c:v>231578.1</c:v>
                </c:pt>
                <c:pt idx="118" formatCode="&quot;£&quot;#,##0.00">
                  <c:v>233156.2</c:v>
                </c:pt>
                <c:pt idx="119" formatCode="&quot;£&quot;#,##0.00">
                  <c:v>234739.4</c:v>
                </c:pt>
                <c:pt idx="120" formatCode="&quot;£&quot;#,##0.00">
                  <c:v>236304</c:v>
                </c:pt>
                <c:pt idx="121" formatCode="&quot;£&quot;#,##0.00">
                  <c:v>237873.9</c:v>
                </c:pt>
                <c:pt idx="122" formatCode="&quot;£&quot;#,##0.00">
                  <c:v>239437.19999999998</c:v>
                </c:pt>
                <c:pt idx="123" formatCode="&quot;£&quot;#,##0.00">
                  <c:v>240993.9</c:v>
                </c:pt>
                <c:pt idx="124" formatCode="&quot;£&quot;#,##0.00">
                  <c:v>242544</c:v>
                </c:pt>
                <c:pt idx="125" formatCode="&quot;£&quot;#,##0.00">
                  <c:v>244025</c:v>
                </c:pt>
                <c:pt idx="126" formatCode="&quot;£&quot;#,##0.00">
                  <c:v>245561.40000000002</c:v>
                </c:pt>
                <c:pt idx="127" formatCode="&quot;£&quot;#,##0.00">
                  <c:v>247103.9</c:v>
                </c:pt>
                <c:pt idx="128" formatCode="&quot;£&quot;#,##0.00">
                  <c:v>248640</c:v>
                </c:pt>
                <c:pt idx="129" formatCode="&quot;£&quot;#,##0.00">
                  <c:v>250169.7</c:v>
                </c:pt>
                <c:pt idx="130" formatCode="&quot;£&quot;#,##0.00">
                  <c:v>251693</c:v>
                </c:pt>
                <c:pt idx="131" formatCode="&quot;£&quot;#,##0.00">
                  <c:v>253209.9</c:v>
                </c:pt>
                <c:pt idx="132" formatCode="&quot;£&quot;#,##0.00">
                  <c:v>254720.4</c:v>
                </c:pt>
                <c:pt idx="133" formatCode="&quot;£&quot;#,##0.00">
                  <c:v>256237.80000000002</c:v>
                </c:pt>
                <c:pt idx="134" formatCode="&quot;£&quot;#,##0.00">
                  <c:v>257749</c:v>
                </c:pt>
                <c:pt idx="135" formatCode="&quot;£&quot;#,##0.00">
                  <c:v>259254</c:v>
                </c:pt>
                <c:pt idx="136" formatCode="&quot;£&quot;#,##0.00">
                  <c:v>260752.8</c:v>
                </c:pt>
                <c:pt idx="137" formatCode="&quot;£&quot;#,##0.00">
                  <c:v>262245.39999999997</c:v>
                </c:pt>
                <c:pt idx="138" formatCode="&quot;£&quot;#,##0.00">
                  <c:v>263731.8</c:v>
                </c:pt>
                <c:pt idx="139" formatCode="&quot;£&quot;#,##0.00">
                  <c:v>265212</c:v>
                </c:pt>
                <c:pt idx="140" formatCode="&quot;£&quot;#,##0.00">
                  <c:v>266700</c:v>
                </c:pt>
                <c:pt idx="141" formatCode="&quot;£&quot;#,##0.00">
                  <c:v>268182</c:v>
                </c:pt>
                <c:pt idx="142" formatCode="&quot;£&quot;#,##0.00">
                  <c:v>269658</c:v>
                </c:pt>
                <c:pt idx="143" formatCode="&quot;£&quot;#,##0.00">
                  <c:v>271113.7</c:v>
                </c:pt>
                <c:pt idx="144" formatCode="&quot;£&quot;#,##0.00">
                  <c:v>272592</c:v>
                </c:pt>
                <c:pt idx="145" formatCode="&quot;£&quot;#,##0.00">
                  <c:v>274050</c:v>
                </c:pt>
                <c:pt idx="146" formatCode="&quot;£&quot;#,##0.00">
                  <c:v>275414.40000000002</c:v>
                </c:pt>
                <c:pt idx="147" formatCode="&quot;£&quot;#,##0.00">
                  <c:v>276859.8</c:v>
                </c:pt>
                <c:pt idx="148" formatCode="&quot;£&quot;#,##0.00">
                  <c:v>278314</c:v>
                </c:pt>
                <c:pt idx="149" formatCode="&quot;£&quot;#,##0.00">
                  <c:v>279762.39999999997</c:v>
                </c:pt>
                <c:pt idx="150" formatCode="&quot;£&quot;#,##0.00">
                  <c:v>281205</c:v>
                </c:pt>
                <c:pt idx="151" formatCode="&quot;£&quot;#,##0.00">
                  <c:v>282641.8</c:v>
                </c:pt>
                <c:pt idx="152" formatCode="&quot;£&quot;#,##0.00">
                  <c:v>284072.8</c:v>
                </c:pt>
                <c:pt idx="153" formatCode="&quot;£&quot;#,##0.00">
                  <c:v>285498</c:v>
                </c:pt>
                <c:pt idx="154" formatCode="&quot;£&quot;#,##0.00">
                  <c:v>286917.40000000002</c:v>
                </c:pt>
                <c:pt idx="155" formatCode="&quot;£&quot;#,##0.00">
                  <c:v>288346.5</c:v>
                </c:pt>
                <c:pt idx="156" formatCode="&quot;£&quot;#,##0.00">
                  <c:v>289770</c:v>
                </c:pt>
                <c:pt idx="157" formatCode="&quot;£&quot;#,##0.00">
                  <c:v>291172.2</c:v>
                </c:pt>
                <c:pt idx="158" formatCode="&quot;£&quot;#,##0.00">
                  <c:v>292584.39999999997</c:v>
                </c:pt>
                <c:pt idx="159" formatCode="&quot;£&quot;#,##0.00">
                  <c:v>293991</c:v>
                </c:pt>
                <c:pt idx="160" formatCode="&quot;£&quot;#,##0.00">
                  <c:v>295392</c:v>
                </c:pt>
                <c:pt idx="161" formatCode="&quot;£&quot;#,##0.00">
                  <c:v>296803.5</c:v>
                </c:pt>
                <c:pt idx="162" formatCode="&quot;£&quot;#,##0.00">
                  <c:v>298193.40000000002</c:v>
                </c:pt>
                <c:pt idx="163" formatCode="&quot;£&quot;#,##0.00">
                  <c:v>299479.89999999997</c:v>
                </c:pt>
                <c:pt idx="164" formatCode="&quot;£&quot;#,##0.00">
                  <c:v>300874.40000000002</c:v>
                </c:pt>
                <c:pt idx="165" formatCode="&quot;£&quot;#,##0.00">
                  <c:v>302263.5</c:v>
                </c:pt>
                <c:pt idx="166" formatCode="&quot;£&quot;#,##0.00">
                  <c:v>303630.59999999998</c:v>
                </c:pt>
                <c:pt idx="167" formatCode="&quot;£&quot;#,##0.00">
                  <c:v>305008.8</c:v>
                </c:pt>
                <c:pt idx="168" formatCode="&quot;£&quot;#,##0.00">
                  <c:v>306381.60000000003</c:v>
                </c:pt>
                <c:pt idx="169" formatCode="&quot;£&quot;#,##0.00">
                  <c:v>307765.89999999997</c:v>
                </c:pt>
                <c:pt idx="170" formatCode="&quot;£&quot;#,##0.00">
                  <c:v>309128</c:v>
                </c:pt>
                <c:pt idx="171" formatCode="&quot;£&quot;#,##0.00">
                  <c:v>310484.7</c:v>
                </c:pt>
                <c:pt idx="172" formatCode="&quot;£&quot;#,##0.00">
                  <c:v>311853.2</c:v>
                </c:pt>
                <c:pt idx="173" formatCode="&quot;£&quot;#,##0.00">
                  <c:v>313199.2</c:v>
                </c:pt>
                <c:pt idx="174" formatCode="&quot;£&quot;#,##0.00">
                  <c:v>314557.2</c:v>
                </c:pt>
                <c:pt idx="175" formatCode="&quot;£&quot;#,##0.00">
                  <c:v>315910</c:v>
                </c:pt>
                <c:pt idx="176" formatCode="&quot;£&quot;#,##0.00">
                  <c:v>317257.59999999998</c:v>
                </c:pt>
                <c:pt idx="177" formatCode="&quot;£&quot;#,##0.00">
                  <c:v>318600</c:v>
                </c:pt>
                <c:pt idx="178" formatCode="&quot;£&quot;#,##0.00">
                  <c:v>319937.2</c:v>
                </c:pt>
                <c:pt idx="179" formatCode="&quot;£&quot;#,##0.00">
                  <c:v>321161.8</c:v>
                </c:pt>
                <c:pt idx="180" formatCode="&quot;£&quot;#,##0.00">
                  <c:v>322506</c:v>
                </c:pt>
                <c:pt idx="181" formatCode="&quot;£&quot;#,##0.00">
                  <c:v>323827.09999999998</c:v>
                </c:pt>
                <c:pt idx="182" formatCode="&quot;£&quot;#,##0.00">
                  <c:v>325161.2</c:v>
                </c:pt>
                <c:pt idx="183" formatCode="&quot;£&quot;#,##0.00">
                  <c:v>326472</c:v>
                </c:pt>
                <c:pt idx="184" formatCode="&quot;£&quot;#,##0.00">
                  <c:v>327796</c:v>
                </c:pt>
                <c:pt idx="185" formatCode="&quot;£&quot;#,##0.00">
                  <c:v>329115</c:v>
                </c:pt>
                <c:pt idx="186" formatCode="&quot;£&quot;#,##0.00">
                  <c:v>330429</c:v>
                </c:pt>
                <c:pt idx="187" formatCode="&quot;£&quot;#,##0.00">
                  <c:v>331738</c:v>
                </c:pt>
                <c:pt idx="188" formatCode="&quot;£&quot;#,##0.00">
                  <c:v>333042</c:v>
                </c:pt>
                <c:pt idx="189" formatCode="&quot;£&quot;#,##0.00">
                  <c:v>334359.89999999997</c:v>
                </c:pt>
                <c:pt idx="190" formatCode="&quot;£&quot;#,##0.00">
                  <c:v>335654</c:v>
                </c:pt>
                <c:pt idx="191" formatCode="&quot;£&quot;#,##0.00">
                  <c:v>336962.2</c:v>
                </c:pt>
                <c:pt idx="192" formatCode="&quot;£&quot;#,##0.00">
                  <c:v>338246.40000000002</c:v>
                </c:pt>
                <c:pt idx="193" formatCode="&quot;£&quot;#,##0.00">
                  <c:v>339544.9</c:v>
                </c:pt>
                <c:pt idx="194" formatCode="&quot;£&quot;#,##0.00">
                  <c:v>340702.8</c:v>
                </c:pt>
                <c:pt idx="195" formatCode="&quot;£&quot;#,##0.00">
                  <c:v>341991</c:v>
                </c:pt>
                <c:pt idx="196" formatCode="&quot;£&quot;#,##0.00">
                  <c:v>343274.4</c:v>
                </c:pt>
                <c:pt idx="197" formatCode="&quot;£&quot;#,##0.00">
                  <c:v>344553</c:v>
                </c:pt>
                <c:pt idx="198" formatCode="&quot;£&quot;#,##0.00">
                  <c:v>345846.6</c:v>
                </c:pt>
                <c:pt idx="199" formatCode="&quot;£&quot;#,##0.00">
                  <c:v>347115.7</c:v>
                </c:pt>
                <c:pt idx="200" formatCode="&quot;£&quot;#,##0.00">
                  <c:v>348380</c:v>
                </c:pt>
                <c:pt idx="201" formatCode="&quot;£&quot;#,##0.00">
                  <c:v>349659.60000000003</c:v>
                </c:pt>
                <c:pt idx="202" formatCode="&quot;£&quot;#,##0.00">
                  <c:v>350914.4</c:v>
                </c:pt>
                <c:pt idx="203" formatCode="&quot;£&quot;#,##0.00">
                  <c:v>352184.7</c:v>
                </c:pt>
                <c:pt idx="204" formatCode="&quot;£&quot;#,##0.00">
                  <c:v>353450.39999999997</c:v>
                </c:pt>
                <c:pt idx="205" formatCode="&quot;£&quot;#,##0.00">
                  <c:v>354711.5</c:v>
                </c:pt>
                <c:pt idx="206" formatCode="&quot;£&quot;#,##0.00">
                  <c:v>355968</c:v>
                </c:pt>
                <c:pt idx="207" formatCode="&quot;£&quot;#,##0.00">
                  <c:v>357219.9</c:v>
                </c:pt>
                <c:pt idx="208" formatCode="&quot;£&quot;#,##0.00">
                  <c:v>358321.6</c:v>
                </c:pt>
                <c:pt idx="209" formatCode="&quot;£&quot;#,##0.00">
                  <c:v>359584.5</c:v>
                </c:pt>
                <c:pt idx="210" formatCode="&quot;£&quot;#,##0.00">
                  <c:v>360822</c:v>
                </c:pt>
                <c:pt idx="211" formatCode="&quot;£&quot;#,##0.00">
                  <c:v>362054.9</c:v>
                </c:pt>
                <c:pt idx="212" formatCode="&quot;£&quot;#,##0.00">
                  <c:v>363304.4</c:v>
                </c:pt>
                <c:pt idx="213" formatCode="&quot;£&quot;#,##0.00">
                  <c:v>364528.2</c:v>
                </c:pt>
                <c:pt idx="214" formatCode="&quot;£&quot;#,##0.00">
                  <c:v>365768.8</c:v>
                </c:pt>
                <c:pt idx="215" formatCode="&quot;£&quot;#,##0.00">
                  <c:v>367005</c:v>
                </c:pt>
                <c:pt idx="216" formatCode="&quot;£&quot;#,##0.00">
                  <c:v>368215.2</c:v>
                </c:pt>
                <c:pt idx="217" formatCode="&quot;£&quot;#,##0.00">
                  <c:v>369442.5</c:v>
                </c:pt>
                <c:pt idx="218" formatCode="&quot;£&quot;#,##0.00">
                  <c:v>370665.39999999997</c:v>
                </c:pt>
                <c:pt idx="219" formatCode="&quot;£&quot;#,##0.00">
                  <c:v>371883.89999999997</c:v>
                </c:pt>
                <c:pt idx="220" formatCode="&quot;£&quot;#,##0.00">
                  <c:v>373120</c:v>
                </c:pt>
                <c:pt idx="221" formatCode="&quot;£&quot;#,##0.00">
                  <c:v>374197.2</c:v>
                </c:pt>
                <c:pt idx="222" formatCode="&quot;£&quot;#,##0.00">
                  <c:v>375402</c:v>
                </c:pt>
                <c:pt idx="223" formatCode="&quot;£&quot;#,##0.00">
                  <c:v>376602.4</c:v>
                </c:pt>
                <c:pt idx="224" formatCode="&quot;£&quot;#,##0.00">
                  <c:v>377820.80000000005</c:v>
                </c:pt>
                <c:pt idx="225" formatCode="&quot;£&quot;#,##0.00">
                  <c:v>379012.5</c:v>
                </c:pt>
                <c:pt idx="226" formatCode="&quot;£&quot;#,##0.00">
                  <c:v>380222.39999999997</c:v>
                </c:pt>
                <c:pt idx="227" formatCode="&quot;£&quot;#,##0.00">
                  <c:v>381428.1</c:v>
                </c:pt>
                <c:pt idx="228" formatCode="&quot;£&quot;#,##0.00">
                  <c:v>382606.8</c:v>
                </c:pt>
                <c:pt idx="229" formatCode="&quot;£&quot;#,##0.00">
                  <c:v>383804</c:v>
                </c:pt>
                <c:pt idx="230" formatCode="&quot;£&quot;#,##0.00">
                  <c:v>384997</c:v>
                </c:pt>
                <c:pt idx="231" formatCode="&quot;£&quot;#,##0.00">
                  <c:v>386185.8</c:v>
                </c:pt>
                <c:pt idx="232" formatCode="&quot;£&quot;#,##0.00">
                  <c:v>387370.39999999997</c:v>
                </c:pt>
                <c:pt idx="233" formatCode="&quot;£&quot;#,##0.00">
                  <c:v>388411</c:v>
                </c:pt>
                <c:pt idx="234" formatCode="&quot;£&quot;#,##0.00">
                  <c:v>389610</c:v>
                </c:pt>
                <c:pt idx="235" formatCode="&quot;£&quot;#,##0.00">
                  <c:v>390781.5</c:v>
                </c:pt>
                <c:pt idx="236" formatCode="&quot;£&quot;#,##0.00">
                  <c:v>391948.79999999999</c:v>
                </c:pt>
                <c:pt idx="237" formatCode="&quot;£&quot;#,##0.00">
                  <c:v>393135.60000000003</c:v>
                </c:pt>
                <c:pt idx="238" formatCode="&quot;£&quot;#,##0.00">
                  <c:v>394294.60000000003</c:v>
                </c:pt>
                <c:pt idx="239" formatCode="&quot;£&quot;#,##0.00">
                  <c:v>395473.3</c:v>
                </c:pt>
                <c:pt idx="240" formatCode="&quot;£&quot;#,##0.00">
                  <c:v>396648</c:v>
                </c:pt>
                <c:pt idx="241" formatCode="&quot;£&quot;#,##0.00">
                  <c:v>397818.7</c:v>
                </c:pt>
                <c:pt idx="242" formatCode="&quot;£&quot;#,##0.00">
                  <c:v>398985.4</c:v>
                </c:pt>
                <c:pt idx="243" formatCode="&quot;£&quot;#,##0.00">
                  <c:v>400123.8</c:v>
                </c:pt>
                <c:pt idx="244" formatCode="&quot;£&quot;#,##0.00">
                  <c:v>401306.8</c:v>
                </c:pt>
                <c:pt idx="245" formatCode="&quot;£&quot;#,##0.00">
                  <c:v>402290</c:v>
                </c:pt>
                <c:pt idx="246" formatCode="&quot;£&quot;#,##0.00">
                  <c:v>403464.6</c:v>
                </c:pt>
                <c:pt idx="247" formatCode="&quot;£&quot;#,##0.00">
                  <c:v>404610.69999999995</c:v>
                </c:pt>
                <c:pt idx="248" formatCode="&quot;£&quot;#,##0.00">
                  <c:v>405752.80000000005</c:v>
                </c:pt>
                <c:pt idx="249" formatCode="&quot;£&quot;#,##0.00">
                  <c:v>406890.9</c:v>
                </c:pt>
                <c:pt idx="250" formatCode="&quot;£&quot;#,##0.00">
                  <c:v>408050</c:v>
                </c:pt>
                <c:pt idx="251" formatCode="&quot;£&quot;#,##0.00">
                  <c:v>409180.2</c:v>
                </c:pt>
                <c:pt idx="252" formatCode="&quot;£&quot;#,##0.00">
                  <c:v>410331.60000000003</c:v>
                </c:pt>
                <c:pt idx="253" formatCode="&quot;£&quot;#,##0.00">
                  <c:v>411479.2</c:v>
                </c:pt>
                <c:pt idx="254" formatCode="&quot;£&quot;#,##0.00">
                  <c:v>412597.60000000003</c:v>
                </c:pt>
                <c:pt idx="255" formatCode="&quot;£&quot;#,##0.00">
                  <c:v>413737.5</c:v>
                </c:pt>
                <c:pt idx="256" formatCode="&quot;£&quot;#,##0.00">
                  <c:v>414720</c:v>
                </c:pt>
                <c:pt idx="257" formatCode="&quot;£&quot;#,##0.00">
                  <c:v>415851.7</c:v>
                </c:pt>
                <c:pt idx="258" formatCode="&quot;£&quot;#,##0.00">
                  <c:v>416979.60000000003</c:v>
                </c:pt>
                <c:pt idx="259" formatCode="&quot;£&quot;#,##0.00">
                  <c:v>418103.7</c:v>
                </c:pt>
                <c:pt idx="260" formatCode="&quot;£&quot;#,##0.00">
                  <c:v>419224</c:v>
                </c:pt>
                <c:pt idx="261" formatCode="&quot;£&quot;#,##0.00">
                  <c:v>420340.5</c:v>
                </c:pt>
                <c:pt idx="262" formatCode="&quot;£&quot;#,##0.00">
                  <c:v>421453.2</c:v>
                </c:pt>
                <c:pt idx="263" formatCode="&quot;£&quot;#,##0.00">
                  <c:v>422588.4</c:v>
                </c:pt>
                <c:pt idx="264" formatCode="&quot;£&quot;#,##0.00">
                  <c:v>423693.6</c:v>
                </c:pt>
                <c:pt idx="265" formatCode="&quot;£&quot;#,##0.00">
                  <c:v>424821.5</c:v>
                </c:pt>
                <c:pt idx="266" formatCode="&quot;£&quot;#,##0.00">
                  <c:v>425919.2</c:v>
                </c:pt>
                <c:pt idx="267" formatCode="&quot;£&quot;#,##0.00">
                  <c:v>426879.6</c:v>
                </c:pt>
                <c:pt idx="268" formatCode="&quot;£&quot;#,##0.00">
                  <c:v>427969.2</c:v>
                </c:pt>
                <c:pt idx="269" formatCode="&quot;£&quot;#,##0.00">
                  <c:v>429081.89999999997</c:v>
                </c:pt>
                <c:pt idx="270" formatCode="&quot;£&quot;#,##0.00">
                  <c:v>430191</c:v>
                </c:pt>
                <c:pt idx="271" formatCode="&quot;£&quot;#,##0.00">
                  <c:v>431296.5</c:v>
                </c:pt>
                <c:pt idx="272" formatCode="&quot;£&quot;#,##0.00">
                  <c:v>432398.39999999997</c:v>
                </c:pt>
                <c:pt idx="273" formatCode="&quot;£&quot;#,##0.00">
                  <c:v>433469.4</c:v>
                </c:pt>
                <c:pt idx="274" formatCode="&quot;£&quot;#,##0.00">
                  <c:v>434591.4</c:v>
                </c:pt>
                <c:pt idx="275" formatCode="&quot;£&quot;#,##0.00">
                  <c:v>435682.5</c:v>
                </c:pt>
                <c:pt idx="276" formatCode="&quot;£&quot;#,##0.00">
                  <c:v>436770</c:v>
                </c:pt>
                <c:pt idx="277" formatCode="&quot;£&quot;#,##0.00">
                  <c:v>437687.7</c:v>
                </c:pt>
                <c:pt idx="278" formatCode="&quot;£&quot;#,##0.00">
                  <c:v>438767.4</c:v>
                </c:pt>
                <c:pt idx="279" formatCode="&quot;£&quot;#,##0.00">
                  <c:v>439843.5</c:v>
                </c:pt>
                <c:pt idx="280" formatCode="&quot;£&quot;#,##0.00">
                  <c:v>440944</c:v>
                </c:pt>
                <c:pt idx="281" formatCode="&quot;£&quot;#,##0.00">
                  <c:v>442013</c:v>
                </c:pt>
                <c:pt idx="282" formatCode="&quot;£&quot;#,##0.00">
                  <c:v>443106.6</c:v>
                </c:pt>
                <c:pt idx="283" formatCode="&quot;£&quot;#,##0.00">
                  <c:v>444168.49999999994</c:v>
                </c:pt>
                <c:pt idx="284" formatCode="&quot;£&quot;#,##0.00">
                  <c:v>445255.2</c:v>
                </c:pt>
                <c:pt idx="285" formatCode="&quot;£&quot;#,##0.00">
                  <c:v>446338.5</c:v>
                </c:pt>
                <c:pt idx="286" formatCode="&quot;£&quot;#,##0.00">
                  <c:v>447418.4</c:v>
                </c:pt>
                <c:pt idx="287" formatCode="&quot;£&quot;#,##0.00">
                  <c:v>448294</c:v>
                </c:pt>
                <c:pt idx="288" formatCode="&quot;£&quot;#,##0.00">
                  <c:v>449366.4</c:v>
                </c:pt>
                <c:pt idx="289" formatCode="&quot;£&quot;#,##0.00">
                  <c:v>450435.4</c:v>
                </c:pt>
                <c:pt idx="290" formatCode="&quot;£&quot;#,##0.00">
                  <c:v>451501</c:v>
                </c:pt>
                <c:pt idx="291" formatCode="&quot;£&quot;#,##0.00">
                  <c:v>452563.19999999995</c:v>
                </c:pt>
                <c:pt idx="292" formatCode="&quot;£&quot;#,##0.00">
                  <c:v>453622.00000000006</c:v>
                </c:pt>
                <c:pt idx="293" formatCode="&quot;£&quot;#,##0.00">
                  <c:v>454677.4</c:v>
                </c:pt>
                <c:pt idx="294" formatCode="&quot;£&quot;#,##0.00">
                  <c:v>455729.4</c:v>
                </c:pt>
                <c:pt idx="295" formatCode="&quot;£&quot;#,##0.00">
                  <c:v>456807.5</c:v>
                </c:pt>
                <c:pt idx="296" formatCode="&quot;£&quot;#,##0.00">
                  <c:v>457852.8</c:v>
                </c:pt>
                <c:pt idx="297" formatCode="&quot;£&quot;#,##0.00">
                  <c:v>458716.5</c:v>
                </c:pt>
                <c:pt idx="298" formatCode="&quot;£&quot;#,##0.00">
                  <c:v>459784.19999999995</c:v>
                </c:pt>
                <c:pt idx="299" formatCode="&quot;£&quot;#,##0.00">
                  <c:v>460818.8</c:v>
                </c:pt>
                <c:pt idx="300" formatCode="&quot;£&quot;#,##0.00">
                  <c:v>461880</c:v>
                </c:pt>
                <c:pt idx="301" formatCode="&quot;£&quot;#,##0.00">
                  <c:v>462907.9</c:v>
                </c:pt>
                <c:pt idx="302" formatCode="&quot;£&quot;#,##0.00">
                  <c:v>463962.6</c:v>
                </c:pt>
                <c:pt idx="303" formatCode="&quot;£&quot;#,##0.00">
                  <c:v>465014.1</c:v>
                </c:pt>
                <c:pt idx="304" formatCode="&quot;£&quot;#,##0.00">
                  <c:v>466062.39999999997</c:v>
                </c:pt>
                <c:pt idx="305" formatCode="&quot;£&quot;#,##0.00">
                  <c:v>467077</c:v>
                </c:pt>
                <c:pt idx="306" formatCode="&quot;£&quot;#,##0.00">
                  <c:v>468118.8</c:v>
                </c:pt>
                <c:pt idx="307" formatCode="&quot;£&quot;#,##0.00">
                  <c:v>468973.2</c:v>
                </c:pt>
                <c:pt idx="308" formatCode="&quot;£&quot;#,##0.00">
                  <c:v>470008</c:v>
                </c:pt>
                <c:pt idx="309" formatCode="&quot;£&quot;#,##0.00">
                  <c:v>471039.6</c:v>
                </c:pt>
                <c:pt idx="310" formatCode="&quot;£&quot;#,##0.00">
                  <c:v>472068</c:v>
                </c:pt>
                <c:pt idx="311" formatCode="&quot;£&quot;#,##0.00">
                  <c:v>473093.2</c:v>
                </c:pt>
                <c:pt idx="312" formatCode="&quot;£&quot;#,##0.00">
                  <c:v>474115.2</c:v>
                </c:pt>
                <c:pt idx="313" formatCode="&quot;£&quot;#,##0.00">
                  <c:v>475165.3</c:v>
                </c:pt>
                <c:pt idx="314" formatCode="&quot;£&quot;#,##0.00">
                  <c:v>476181</c:v>
                </c:pt>
                <c:pt idx="315" formatCode="&quot;£&quot;#,##0.00">
                  <c:v>477193.5</c:v>
                </c:pt>
                <c:pt idx="316" formatCode="&quot;£&quot;#,##0.00">
                  <c:v>478013.19999999995</c:v>
                </c:pt>
                <c:pt idx="317" formatCode="&quot;£&quot;#,##0.00">
                  <c:v>479050.4</c:v>
                </c:pt>
                <c:pt idx="318" formatCode="&quot;£&quot;#,##0.00">
                  <c:v>480052.8</c:v>
                </c:pt>
                <c:pt idx="319" formatCode="&quot;£&quot;#,##0.00">
                  <c:v>481083.9</c:v>
                </c:pt>
                <c:pt idx="320" formatCode="&quot;£&quot;#,##0.00">
                  <c:v>482080</c:v>
                </c:pt>
                <c:pt idx="321" formatCode="&quot;£&quot;#,##0.00">
                  <c:v>483104.99999999994</c:v>
                </c:pt>
                <c:pt idx="322" formatCode="&quot;£&quot;#,##0.00">
                  <c:v>484127</c:v>
                </c:pt>
                <c:pt idx="323" formatCode="&quot;£&quot;#,##0.00">
                  <c:v>485146</c:v>
                </c:pt>
                <c:pt idx="324" formatCode="&quot;£&quot;#,##0.00">
                  <c:v>486129.6</c:v>
                </c:pt>
                <c:pt idx="325" formatCode="&quot;£&quot;#,##0.00">
                  <c:v>486947.5</c:v>
                </c:pt>
                <c:pt idx="326" formatCode="&quot;£&quot;#,##0.00">
                  <c:v>487956.8</c:v>
                </c:pt>
                <c:pt idx="327" formatCode="&quot;£&quot;#,##0.00">
                  <c:v>488963.10000000003</c:v>
                </c:pt>
                <c:pt idx="328" formatCode="&quot;£&quot;#,##0.00">
                  <c:v>489966.4</c:v>
                </c:pt>
                <c:pt idx="329" formatCode="&quot;£&quot;#,##0.00">
                  <c:v>490966.7</c:v>
                </c:pt>
                <c:pt idx="330" formatCode="&quot;£&quot;#,##0.00">
                  <c:v>491963.99999999994</c:v>
                </c:pt>
                <c:pt idx="331" formatCode="&quot;£&quot;#,##0.00">
                  <c:v>492958.30000000005</c:v>
                </c:pt>
                <c:pt idx="332" formatCode="&quot;£&quot;#,##0.00">
                  <c:v>493949.6</c:v>
                </c:pt>
                <c:pt idx="333" formatCode="&quot;£&quot;#,##0.00">
                  <c:v>494937.89999999997</c:v>
                </c:pt>
                <c:pt idx="334" formatCode="&quot;£&quot;#,##0.00">
                  <c:v>495722.8</c:v>
                </c:pt>
                <c:pt idx="335" formatCode="&quot;£&quot;#,##0.00">
                  <c:v>496737.99999999994</c:v>
                </c:pt>
                <c:pt idx="336" formatCode="&quot;£&quot;#,##0.00">
                  <c:v>497716.80000000005</c:v>
                </c:pt>
                <c:pt idx="337" formatCode="&quot;£&quot;#,##0.00">
                  <c:v>498692.6</c:v>
                </c:pt>
                <c:pt idx="338" formatCode="&quot;£&quot;#,##0.00">
                  <c:v>499699.19999999995</c:v>
                </c:pt>
                <c:pt idx="339" formatCode="&quot;£&quot;#,##0.00">
                  <c:v>500669.10000000003</c:v>
                </c:pt>
                <c:pt idx="340" formatCode="&quot;£&quot;#,##0.00">
                  <c:v>501670</c:v>
                </c:pt>
                <c:pt idx="341" formatCode="&quot;£&quot;#,##0.00">
                  <c:v>502634</c:v>
                </c:pt>
                <c:pt idx="342" formatCode="&quot;£&quot;#,##0.00">
                  <c:v>503424</c:v>
                </c:pt>
                <c:pt idx="343" formatCode="&quot;£&quot;#,##0.00">
                  <c:v>504415.8</c:v>
                </c:pt>
                <c:pt idx="344" formatCode="&quot;£&quot;#,##0.00">
                  <c:v>505370.4</c:v>
                </c:pt>
                <c:pt idx="345" formatCode="&quot;£&quot;#,##0.00">
                  <c:v>506356.5</c:v>
                </c:pt>
                <c:pt idx="346" formatCode="&quot;£&quot;#,##0.00">
                  <c:v>507339.8</c:v>
                </c:pt>
                <c:pt idx="347" formatCode="&quot;£&quot;#,##0.00">
                  <c:v>508320.30000000005</c:v>
                </c:pt>
                <c:pt idx="348" formatCode="&quot;£&quot;#,##0.00">
                  <c:v>509298</c:v>
                </c:pt>
                <c:pt idx="349" formatCode="&quot;£&quot;#,##0.00">
                  <c:v>510238</c:v>
                </c:pt>
                <c:pt idx="350" formatCode="&quot;£&quot;#,##0.00">
                  <c:v>511209.99999999994</c:v>
                </c:pt>
                <c:pt idx="351" formatCode="&quot;£&quot;#,##0.00">
                  <c:v>511968.6</c:v>
                </c:pt>
                <c:pt idx="352" formatCode="&quot;£&quot;#,##0.00">
                  <c:v>512934.40000000002</c:v>
                </c:pt>
                <c:pt idx="353" formatCode="&quot;£&quot;#,##0.00">
                  <c:v>513897.39999999997</c:v>
                </c:pt>
                <c:pt idx="354" formatCode="&quot;£&quot;#,##0.00">
                  <c:v>514892.99999999994</c:v>
                </c:pt>
                <c:pt idx="355" formatCode="&quot;£&quot;#,##0.00">
                  <c:v>515850.5</c:v>
                </c:pt>
                <c:pt idx="356" formatCode="&quot;£&quot;#,##0.00">
                  <c:v>516805.2</c:v>
                </c:pt>
                <c:pt idx="357" formatCode="&quot;£&quot;#,##0.00">
                  <c:v>517757.1</c:v>
                </c:pt>
                <c:pt idx="358" formatCode="&quot;£&quot;#,##0.00">
                  <c:v>518742</c:v>
                </c:pt>
                <c:pt idx="359" formatCode="&quot;£&quot;#,##0.00">
                  <c:v>519473</c:v>
                </c:pt>
                <c:pt idx="360" formatCode="&quot;£&quot;#,##0.00">
                  <c:v>520416</c:v>
                </c:pt>
                <c:pt idx="361" formatCode="&quot;£&quot;#,##0.00">
                  <c:v>521356.19999999995</c:v>
                </c:pt>
                <c:pt idx="362" formatCode="&quot;£&quot;#,##0.00">
                  <c:v>522329.80000000005</c:v>
                </c:pt>
                <c:pt idx="363" formatCode="&quot;£&quot;#,##0.00">
                  <c:v>523264.5</c:v>
                </c:pt>
                <c:pt idx="364" formatCode="&quot;£&quot;#,##0.00">
                  <c:v>524232.8</c:v>
                </c:pt>
                <c:pt idx="365" formatCode="&quot;£&quot;#,##0.00">
                  <c:v>525198.5</c:v>
                </c:pt>
                <c:pt idx="366" formatCode="&quot;£&quot;#,##0.00">
                  <c:v>526125</c:v>
                </c:pt>
                <c:pt idx="367" formatCode="&quot;£&quot;#,##0.00">
                  <c:v>526865.19999999995</c:v>
                </c:pt>
                <c:pt idx="368" formatCode="&quot;£&quot;#,##0.00">
                  <c:v>527785.6</c:v>
                </c:pt>
                <c:pt idx="369" formatCode="&quot;£&quot;#,##0.00">
                  <c:v>528740.1</c:v>
                </c:pt>
                <c:pt idx="370" formatCode="&quot;£&quot;#,##0.00">
                  <c:v>529692</c:v>
                </c:pt>
                <c:pt idx="371" formatCode="&quot;£&quot;#,##0.00">
                  <c:v>530641.29999999993</c:v>
                </c:pt>
                <c:pt idx="372" formatCode="&quot;£&quot;#,##0.00">
                  <c:v>531588</c:v>
                </c:pt>
                <c:pt idx="373" formatCode="&quot;£&quot;#,##0.00">
                  <c:v>532532.1</c:v>
                </c:pt>
                <c:pt idx="374" formatCode="&quot;£&quot;#,##0.00">
                  <c:v>533473.6</c:v>
                </c:pt>
                <c:pt idx="375" formatCode="&quot;£&quot;#,##0.00">
                  <c:v>534150</c:v>
                </c:pt>
                <c:pt idx="376" formatCode="&quot;£&quot;#,##0.00">
                  <c:v>535085.6</c:v>
                </c:pt>
                <c:pt idx="377" formatCode="&quot;£&quot;#,##0.00">
                  <c:v>536018.6</c:v>
                </c:pt>
                <c:pt idx="378" formatCode="&quot;£&quot;#,##0.00">
                  <c:v>536949</c:v>
                </c:pt>
                <c:pt idx="379" formatCode="&quot;£&quot;#,##0.00">
                  <c:v>537914.69999999995</c:v>
                </c:pt>
                <c:pt idx="380" formatCode="&quot;£&quot;#,##0.00">
                  <c:v>538840</c:v>
                </c:pt>
                <c:pt idx="381" formatCode="&quot;£&quot;#,##0.00">
                  <c:v>539762.70000000007</c:v>
                </c:pt>
                <c:pt idx="382" formatCode="&quot;£&quot;#,##0.00">
                  <c:v>540682.80000000005</c:v>
                </c:pt>
                <c:pt idx="383" formatCode="&quot;£&quot;#,##0.00">
                  <c:v>541370.5</c:v>
                </c:pt>
                <c:pt idx="384" formatCode="&quot;£&quot;#,##0.00">
                  <c:v>542323.20000000007</c:v>
                </c:pt>
                <c:pt idx="385" formatCode="&quot;£&quot;#,##0.00">
                  <c:v>543235</c:v>
                </c:pt>
                <c:pt idx="386" formatCode="&quot;£&quot;#,##0.00">
                  <c:v>544144.19999999995</c:v>
                </c:pt>
                <c:pt idx="387" formatCode="&quot;£&quot;#,##0.00">
                  <c:v>545089.5</c:v>
                </c:pt>
                <c:pt idx="388" formatCode="&quot;£&quot;#,##0.00">
                  <c:v>545993.6</c:v>
                </c:pt>
                <c:pt idx="389" formatCode="&quot;£&quot;#,##0.00">
                  <c:v>546934</c:v>
                </c:pt>
                <c:pt idx="390" formatCode="&quot;£&quot;#,##0.00">
                  <c:v>547833</c:v>
                </c:pt>
                <c:pt idx="391" formatCode="&quot;£&quot;#,##0.00">
                  <c:v>548533.9</c:v>
                </c:pt>
                <c:pt idx="392" formatCode="&quot;£&quot;#,##0.00">
                  <c:v>549427.19999999995</c:v>
                </c:pt>
                <c:pt idx="393" formatCode="&quot;£&quot;#,##0.00">
                  <c:v>550357.20000000007</c:v>
                </c:pt>
                <c:pt idx="394" formatCode="&quot;£&quot;#,##0.00">
                  <c:v>551284.80000000005</c:v>
                </c:pt>
                <c:pt idx="395" formatCode="&quot;£&quot;#,##0.00">
                  <c:v>552170.5</c:v>
                </c:pt>
                <c:pt idx="396" formatCode="&quot;£&quot;#,##0.00">
                  <c:v>553093.20000000007</c:v>
                </c:pt>
                <c:pt idx="397" formatCode="&quot;£&quot;#,##0.00">
                  <c:v>554013.5</c:v>
                </c:pt>
                <c:pt idx="398" formatCode="&quot;£&quot;#,##0.00">
                  <c:v>554692.6</c:v>
                </c:pt>
                <c:pt idx="399" formatCode="&quot;£&quot;#,##0.00">
                  <c:v>555567.6</c:v>
                </c:pt>
                <c:pt idx="400" formatCode="&quot;£&quot;#,##0.00">
                  <c:v>556480</c:v>
                </c:pt>
                <c:pt idx="401" formatCode="&quot;£&quot;#,##0.00">
                  <c:v>557390</c:v>
                </c:pt>
                <c:pt idx="402" formatCode="&quot;£&quot;#,##0.00">
                  <c:v>558297.59999999998</c:v>
                </c:pt>
                <c:pt idx="403" formatCode="&quot;£&quot;#,##0.00">
                  <c:v>559202.79999999993</c:v>
                </c:pt>
                <c:pt idx="404" formatCode="&quot;£&quot;#,##0.00">
                  <c:v>560105.6</c:v>
                </c:pt>
                <c:pt idx="405" formatCode="&quot;£&quot;#,##0.00">
                  <c:v>561006</c:v>
                </c:pt>
                <c:pt idx="406" formatCode="&quot;£&quot;#,##0.00">
                  <c:v>561660.4</c:v>
                </c:pt>
                <c:pt idx="407" formatCode="&quot;£&quot;#,##0.00">
                  <c:v>562555.4</c:v>
                </c:pt>
                <c:pt idx="408" formatCode="&quot;£&quot;#,##0.00">
                  <c:v>563448</c:v>
                </c:pt>
                <c:pt idx="409" formatCode="&quot;£&quot;#,##0.00">
                  <c:v>564379.1</c:v>
                </c:pt>
                <c:pt idx="410" formatCode="&quot;£&quot;#,##0.00">
                  <c:v>565267</c:v>
                </c:pt>
                <c:pt idx="411" formatCode="&quot;£&quot;#,##0.00">
                  <c:v>566152.5</c:v>
                </c:pt>
                <c:pt idx="412" formatCode="&quot;£&quot;#,##0.00">
                  <c:v>567035.6</c:v>
                </c:pt>
                <c:pt idx="413" formatCode="&quot;£&quot;#,##0.00">
                  <c:v>567709.80000000005</c:v>
                </c:pt>
                <c:pt idx="414" formatCode="&quot;£&quot;#,##0.00">
                  <c:v>568587.6</c:v>
                </c:pt>
                <c:pt idx="415" formatCode="&quot;£&quot;#,##0.00">
                  <c:v>569463</c:v>
                </c:pt>
                <c:pt idx="416" formatCode="&quot;£&quot;#,##0.00">
                  <c:v>570377.6</c:v>
                </c:pt>
                <c:pt idx="417" formatCode="&quot;£&quot;#,##0.00">
                  <c:v>571248.29999999993</c:v>
                </c:pt>
                <c:pt idx="418" formatCode="&quot;£&quot;#,##0.00">
                  <c:v>572158.4</c:v>
                </c:pt>
                <c:pt idx="419" formatCode="&quot;£&quot;#,##0.00">
                  <c:v>573024.4</c:v>
                </c:pt>
                <c:pt idx="420" formatCode="&quot;£&quot;#,##0.00">
                  <c:v>573678</c:v>
                </c:pt>
                <c:pt idx="421" formatCode="&quot;£&quot;#,##0.00">
                  <c:v>574538.69999999995</c:v>
                </c:pt>
                <c:pt idx="422" formatCode="&quot;£&quot;#,##0.00">
                  <c:v>575439.19999999995</c:v>
                </c:pt>
                <c:pt idx="423" formatCode="&quot;£&quot;#,##0.00">
                  <c:v>576295.20000000007</c:v>
                </c:pt>
                <c:pt idx="424" formatCode="&quot;£&quot;#,##0.00">
                  <c:v>577191.19999999995</c:v>
                </c:pt>
                <c:pt idx="425" formatCode="&quot;£&quot;#,##0.00">
                  <c:v>578085</c:v>
                </c:pt>
                <c:pt idx="426" formatCode="&quot;£&quot;#,##0.00">
                  <c:v>578976.6</c:v>
                </c:pt>
                <c:pt idx="427" formatCode="&quot;£&quot;#,##0.00">
                  <c:v>579823.30000000005</c:v>
                </c:pt>
                <c:pt idx="428" formatCode="&quot;£&quot;#,##0.00">
                  <c:v>580453.6</c:v>
                </c:pt>
                <c:pt idx="429" formatCode="&quot;£&quot;#,##0.00">
                  <c:v>581337.9</c:v>
                </c:pt>
                <c:pt idx="430" formatCode="&quot;£&quot;#,##0.00">
                  <c:v>582220</c:v>
                </c:pt>
                <c:pt idx="431" formatCode="&quot;£&quot;#,##0.00">
                  <c:v>583056.80000000005</c:v>
                </c:pt>
                <c:pt idx="432" formatCode="&quot;£&quot;#,##0.00">
                  <c:v>583934.39999999991</c:v>
                </c:pt>
                <c:pt idx="433" formatCode="&quot;£&quot;#,##0.00">
                  <c:v>584809.80000000005</c:v>
                </c:pt>
                <c:pt idx="434" formatCode="&quot;£&quot;#,##0.00">
                  <c:v>585683</c:v>
                </c:pt>
                <c:pt idx="435" formatCode="&quot;£&quot;#,##0.00">
                  <c:v>586293</c:v>
                </c:pt>
                <c:pt idx="436" formatCode="&quot;£&quot;#,##0.00">
                  <c:v>587161.19999999995</c:v>
                </c:pt>
                <c:pt idx="437" formatCode="&quot;£&quot;#,##0.00">
                  <c:v>588027.19999999995</c:v>
                </c:pt>
                <c:pt idx="438" formatCode="&quot;£&quot;#,##0.00">
                  <c:v>588891</c:v>
                </c:pt>
                <c:pt idx="439" formatCode="&quot;£&quot;#,##0.00">
                  <c:v>589752.6</c:v>
                </c:pt>
                <c:pt idx="440" formatCode="&quot;£&quot;#,##0.00">
                  <c:v>590656</c:v>
                </c:pt>
                <c:pt idx="441" formatCode="&quot;£&quot;#,##0.00">
                  <c:v>591513.29999999993</c:v>
                </c:pt>
                <c:pt idx="442" formatCode="&quot;£&quot;#,##0.00">
                  <c:v>592103.19999999995</c:v>
                </c:pt>
                <c:pt idx="443" formatCode="&quot;£&quot;#,##0.00">
                  <c:v>592955.5</c:v>
                </c:pt>
                <c:pt idx="444" formatCode="&quot;£&quot;#,##0.00">
                  <c:v>593805.6</c:v>
                </c:pt>
                <c:pt idx="445" formatCode="&quot;£&quot;#,##0.00">
                  <c:v>594698</c:v>
                </c:pt>
                <c:pt idx="446" formatCode="&quot;£&quot;#,##0.00">
                  <c:v>595543.79999999993</c:v>
                </c:pt>
                <c:pt idx="447" formatCode="&quot;£&quot;#,##0.00">
                  <c:v>596387.4</c:v>
                </c:pt>
                <c:pt idx="448" formatCode="&quot;£&quot;#,##0.00">
                  <c:v>597273.59999999998</c:v>
                </c:pt>
                <c:pt idx="449" formatCode="&quot;£&quot;#,##0.00">
                  <c:v>597843.5</c:v>
                </c:pt>
                <c:pt idx="450" formatCode="&quot;£&quot;#,##0.00">
                  <c:v>598680</c:v>
                </c:pt>
                <c:pt idx="451" formatCode="&quot;£&quot;#,##0.00">
                  <c:v>599559.39999999991</c:v>
                </c:pt>
                <c:pt idx="452" formatCode="&quot;£&quot;#,##0.00">
                  <c:v>600391.6</c:v>
                </c:pt>
                <c:pt idx="453" formatCode="&quot;£&quot;#,##0.00">
                  <c:v>601266.9</c:v>
                </c:pt>
                <c:pt idx="454" formatCode="&quot;£&quot;#,##0.00">
                  <c:v>602094.80000000005</c:v>
                </c:pt>
                <c:pt idx="455" formatCode="&quot;£&quot;#,##0.00">
                  <c:v>602966</c:v>
                </c:pt>
                <c:pt idx="456" formatCode="&quot;£&quot;#,##0.00">
                  <c:v>603516</c:v>
                </c:pt>
                <c:pt idx="457" formatCode="&quot;£&quot;#,##0.00">
                  <c:v>604382.5</c:v>
                </c:pt>
                <c:pt idx="458" formatCode="&quot;£&quot;#,##0.00">
                  <c:v>605247</c:v>
                </c:pt>
                <c:pt idx="459" formatCode="&quot;£&quot;#,##0.00">
                  <c:v>606063.6</c:v>
                </c:pt>
                <c:pt idx="460" formatCode="&quot;£&quot;#,##0.00">
                  <c:v>606924</c:v>
                </c:pt>
                <c:pt idx="461" formatCode="&quot;£&quot;#,##0.00">
                  <c:v>607782.40000000002</c:v>
                </c:pt>
                <c:pt idx="462" formatCode="&quot;£&quot;#,##0.00">
                  <c:v>608315.4</c:v>
                </c:pt>
                <c:pt idx="463" formatCode="&quot;£&quot;#,##0.00">
                  <c:v>609169.10000000009</c:v>
                </c:pt>
                <c:pt idx="464" formatCode="&quot;£&quot;#,##0.00">
                  <c:v>610020.80000000005</c:v>
                </c:pt>
                <c:pt idx="465" formatCode="&quot;£&quot;#,##0.00">
                  <c:v>610870.5</c:v>
                </c:pt>
                <c:pt idx="466" formatCode="&quot;£&quot;#,##0.00">
                  <c:v>611718.19999999995</c:v>
                </c:pt>
                <c:pt idx="467" formatCode="&quot;£&quot;#,##0.00">
                  <c:v>612563.9</c:v>
                </c:pt>
                <c:pt idx="468" formatCode="&quot;£&quot;#,##0.00">
                  <c:v>613407.6</c:v>
                </c:pt>
                <c:pt idx="469" formatCode="&quot;£&quot;#,##0.00">
                  <c:v>613921</c:v>
                </c:pt>
                <c:pt idx="470" formatCode="&quot;£&quot;#,##0.00">
                  <c:v>614760</c:v>
                </c:pt>
                <c:pt idx="471" formatCode="&quot;£&quot;#,##0.00">
                  <c:v>615597</c:v>
                </c:pt>
                <c:pt idx="472" formatCode="&quot;£&quot;#,##0.00">
                  <c:v>616432</c:v>
                </c:pt>
                <c:pt idx="473" formatCode="&quot;£&quot;#,##0.00">
                  <c:v>617312.29999999993</c:v>
                </c:pt>
                <c:pt idx="474" formatCode="&quot;£&quot;#,##0.00">
                  <c:v>618143.4</c:v>
                </c:pt>
                <c:pt idx="475" formatCode="&quot;£&quot;#,##0.00">
                  <c:v>618972.5</c:v>
                </c:pt>
                <c:pt idx="476" formatCode="&quot;£&quot;#,##0.00">
                  <c:v>619514</c:v>
                </c:pt>
                <c:pt idx="477" formatCode="&quot;£&quot;#,##0.00">
                  <c:v>620338.5</c:v>
                </c:pt>
                <c:pt idx="478" formatCode="&quot;£&quot;#,##0.00">
                  <c:v>621161</c:v>
                </c:pt>
                <c:pt idx="479" formatCode="&quot;£&quot;#,##0.00">
                  <c:v>621981.5</c:v>
                </c:pt>
                <c:pt idx="480" formatCode="&quot;£&quot;#,##0.00">
                  <c:v>622800</c:v>
                </c:pt>
                <c:pt idx="481" formatCode="&quot;£&quot;#,##0.00">
                  <c:v>623664.6</c:v>
                </c:pt>
                <c:pt idx="482" formatCode="&quot;£&quot;#,##0.00">
                  <c:v>624190</c:v>
                </c:pt>
                <c:pt idx="483" formatCode="&quot;£&quot;#,##0.00">
                  <c:v>625002</c:v>
                </c:pt>
                <c:pt idx="484" formatCode="&quot;£&quot;#,##0.00">
                  <c:v>625812</c:v>
                </c:pt>
                <c:pt idx="485" formatCode="&quot;£&quot;#,##0.00">
                  <c:v>626668.5</c:v>
                </c:pt>
                <c:pt idx="486" formatCode="&quot;£&quot;#,##0.00">
                  <c:v>627474.6</c:v>
                </c:pt>
                <c:pt idx="487" formatCode="&quot;£&quot;#,##0.00">
                  <c:v>628327.4</c:v>
                </c:pt>
                <c:pt idx="488" formatCode="&quot;£&quot;#,##0.00">
                  <c:v>629129.6</c:v>
                </c:pt>
                <c:pt idx="489" formatCode="&quot;£&quot;#,##0.00">
                  <c:v>629636.4</c:v>
                </c:pt>
                <c:pt idx="490" formatCode="&quot;£&quot;#,##0.00">
                  <c:v>630483</c:v>
                </c:pt>
                <c:pt idx="491" formatCode="&quot;£&quot;#,##0.00">
                  <c:v>631278.70000000007</c:v>
                </c:pt>
                <c:pt idx="492" formatCode="&quot;£&quot;#,##0.00">
                  <c:v>632121.59999999998</c:v>
                </c:pt>
                <c:pt idx="493" formatCode="&quot;£&quot;#,##0.00">
                  <c:v>632913.4</c:v>
                </c:pt>
                <c:pt idx="494" formatCode="&quot;£&quot;#,##0.00">
                  <c:v>633752.6</c:v>
                </c:pt>
                <c:pt idx="495" formatCode="&quot;£&quot;#,##0.00">
                  <c:v>634243.5</c:v>
                </c:pt>
                <c:pt idx="496" formatCode="&quot;£&quot;#,##0.00">
                  <c:v>635078.40000000002</c:v>
                </c:pt>
                <c:pt idx="497" formatCode="&quot;£&quot;#,##0.00">
                  <c:v>635911.5</c:v>
                </c:pt>
                <c:pt idx="498" formatCode="&quot;£&quot;#,##0.00">
                  <c:v>636693</c:v>
                </c:pt>
                <c:pt idx="499" formatCode="&quot;£&quot;#,##0.00">
                  <c:v>637522.4</c:v>
                </c:pt>
                <c:pt idx="500" formatCode="&quot;£&quot;#,##0.00">
                  <c:v>638350</c:v>
                </c:pt>
                <c:pt idx="501" formatCode="&quot;£&quot;#,##0.00">
                  <c:v>639125.70000000007</c:v>
                </c:pt>
                <c:pt idx="502" formatCode="&quot;£&quot;#,##0.00">
                  <c:v>639648.4</c:v>
                </c:pt>
                <c:pt idx="503" formatCode="&quot;£&quot;#,##0.00">
                  <c:v>640469.9</c:v>
                </c:pt>
                <c:pt idx="504" formatCode="&quot;£&quot;#,##0.00">
                  <c:v>641289.6</c:v>
                </c:pt>
                <c:pt idx="505" formatCode="&quot;£&quot;#,##0.00">
                  <c:v>642057</c:v>
                </c:pt>
                <c:pt idx="506" formatCode="&quot;£&quot;#,##0.00">
                  <c:v>642873</c:v>
                </c:pt>
                <c:pt idx="507" formatCode="&quot;£&quot;#,##0.00">
                  <c:v>643687.20000000007</c:v>
                </c:pt>
                <c:pt idx="508" formatCode="&quot;£&quot;#,##0.00">
                  <c:v>644194.80000000005</c:v>
                </c:pt>
                <c:pt idx="509" formatCode="&quot;£&quot;#,##0.00">
                  <c:v>645004.80000000005</c:v>
                </c:pt>
                <c:pt idx="510" formatCode="&quot;£&quot;#,##0.00">
                  <c:v>645813</c:v>
                </c:pt>
                <c:pt idx="511" formatCode="&quot;£&quot;#,##0.00">
                  <c:v>646619.4</c:v>
                </c:pt>
                <c:pt idx="512" formatCode="&quot;£&quot;#,##0.00">
                  <c:v>647424</c:v>
                </c:pt>
                <c:pt idx="513" formatCode="&quot;£&quot;#,##0.00">
                  <c:v>648226.80000000005</c:v>
                </c:pt>
                <c:pt idx="514" formatCode="&quot;£&quot;#,##0.00">
                  <c:v>648668</c:v>
                </c:pt>
                <c:pt idx="515" formatCode="&quot;£&quot;#,##0.00">
                  <c:v>649518</c:v>
                </c:pt>
                <c:pt idx="516" formatCode="&quot;£&quot;#,##0.00">
                  <c:v>650314.79999999993</c:v>
                </c:pt>
                <c:pt idx="517" formatCode="&quot;£&quot;#,##0.00">
                  <c:v>651109.80000000005</c:v>
                </c:pt>
                <c:pt idx="518" formatCode="&quot;£&quot;#,##0.00">
                  <c:v>651903</c:v>
                </c:pt>
                <c:pt idx="519" formatCode="&quot;£&quot;#,##0.00">
                  <c:v>652694.4</c:v>
                </c:pt>
                <c:pt idx="520" formatCode="&quot;£&quot;#,##0.00">
                  <c:v>653172</c:v>
                </c:pt>
                <c:pt idx="521" formatCode="&quot;£&quot;#,##0.00">
                  <c:v>653959.20000000007</c:v>
                </c:pt>
                <c:pt idx="522" formatCode="&quot;£&quot;#,##0.00">
                  <c:v>654744.6</c:v>
                </c:pt>
                <c:pt idx="523" formatCode="&quot;£&quot;#,##0.00">
                  <c:v>655580.5</c:v>
                </c:pt>
                <c:pt idx="524" formatCode="&quot;£&quot;#,##0.00">
                  <c:v>656362.4</c:v>
                </c:pt>
                <c:pt idx="525" formatCode="&quot;£&quot;#,##0.00">
                  <c:v>657142.5</c:v>
                </c:pt>
                <c:pt idx="526" formatCode="&quot;£&quot;#,##0.00">
                  <c:v>657920.79999999993</c:v>
                </c:pt>
                <c:pt idx="527" formatCode="&quot;£&quot;#,##0.00">
                  <c:v>658381.10000000009</c:v>
                </c:pt>
                <c:pt idx="528" formatCode="&quot;£&quot;#,##0.00">
                  <c:v>659208</c:v>
                </c:pt>
                <c:pt idx="529" formatCode="&quot;£&quot;#,##0.00">
                  <c:v>659980.4</c:v>
                </c:pt>
                <c:pt idx="530" formatCode="&quot;£&quot;#,##0.00">
                  <c:v>660751</c:v>
                </c:pt>
                <c:pt idx="531" formatCode="&quot;£&quot;#,##0.00">
                  <c:v>661572.9</c:v>
                </c:pt>
                <c:pt idx="532" formatCode="&quot;£&quot;#,##0.00">
                  <c:v>662340</c:v>
                </c:pt>
                <c:pt idx="533" formatCode="&quot;£&quot;#,##0.00">
                  <c:v>662838.80000000005</c:v>
                </c:pt>
                <c:pt idx="534" formatCode="&quot;£&quot;#,##0.00">
                  <c:v>663601.79999999993</c:v>
                </c:pt>
                <c:pt idx="535" formatCode="&quot;£&quot;#,##0.00">
                  <c:v>664363</c:v>
                </c:pt>
                <c:pt idx="536" formatCode="&quot;£&quot;#,##0.00">
                  <c:v>665176</c:v>
                </c:pt>
                <c:pt idx="537" formatCode="&quot;£&quot;#,##0.00">
                  <c:v>665933.69999999995</c:v>
                </c:pt>
                <c:pt idx="538" formatCode="&quot;£&quot;#,##0.00">
                  <c:v>666743.4</c:v>
                </c:pt>
                <c:pt idx="539" formatCode="&quot;£&quot;#,##0.00">
                  <c:v>667174.19999999995</c:v>
                </c:pt>
                <c:pt idx="540" formatCode="&quot;£&quot;#,##0.00">
                  <c:v>667980</c:v>
                </c:pt>
                <c:pt idx="541" formatCode="&quot;£&quot;#,##0.00">
                  <c:v>668784.19999999995</c:v>
                </c:pt>
                <c:pt idx="542" formatCode="&quot;£&quot;#,##0.00">
                  <c:v>669532.60000000009</c:v>
                </c:pt>
                <c:pt idx="543" formatCode="&quot;£&quot;#,##0.00">
                  <c:v>670333.5</c:v>
                </c:pt>
                <c:pt idx="544" formatCode="&quot;£&quot;#,##0.00">
                  <c:v>671078.40000000002</c:v>
                </c:pt>
                <c:pt idx="545" formatCode="&quot;£&quot;#,##0.00">
                  <c:v>671549</c:v>
                </c:pt>
                <c:pt idx="546" formatCode="&quot;£&quot;#,##0.00">
                  <c:v>672344.4</c:v>
                </c:pt>
                <c:pt idx="547" formatCode="&quot;£&quot;#,##0.00">
                  <c:v>673083.5</c:v>
                </c:pt>
                <c:pt idx="548" formatCode="&quot;£&quot;#,##0.00">
                  <c:v>673875.6</c:v>
                </c:pt>
                <c:pt idx="549" formatCode="&quot;£&quot;#,##0.00">
                  <c:v>674666.10000000009</c:v>
                </c:pt>
                <c:pt idx="550" formatCode="&quot;£&quot;#,##0.00">
                  <c:v>675455</c:v>
                </c:pt>
                <c:pt idx="551" formatCode="&quot;£&quot;#,##0.00">
                  <c:v>675856.6</c:v>
                </c:pt>
                <c:pt idx="552" formatCode="&quot;£&quot;#,##0.00">
                  <c:v>676641.6</c:v>
                </c:pt>
                <c:pt idx="553" formatCode="&quot;£&quot;#,##0.00">
                  <c:v>677425</c:v>
                </c:pt>
                <c:pt idx="554" formatCode="&quot;£&quot;#,##0.00">
                  <c:v>678206.79999999993</c:v>
                </c:pt>
                <c:pt idx="555" formatCode="&quot;£&quot;#,##0.00">
                  <c:v>678931.5</c:v>
                </c:pt>
                <c:pt idx="556" formatCode="&quot;£&quot;#,##0.00">
                  <c:v>679710</c:v>
                </c:pt>
                <c:pt idx="557" formatCode="&quot;£&quot;#,##0.00">
                  <c:v>680152.70000000007</c:v>
                </c:pt>
                <c:pt idx="558" formatCode="&quot;£&quot;#,##0.00">
                  <c:v>680927.4</c:v>
                </c:pt>
                <c:pt idx="559" formatCode="&quot;£&quot;#,##0.00">
                  <c:v>681700.5</c:v>
                </c:pt>
                <c:pt idx="560" formatCode="&quot;£&quot;#,##0.00">
                  <c:v>682471.99999999988</c:v>
                </c:pt>
                <c:pt idx="561" formatCode="&quot;£&quot;#,##0.00">
                  <c:v>683241.9</c:v>
                </c:pt>
                <c:pt idx="562" formatCode="&quot;£&quot;#,##0.00">
                  <c:v>684010.20000000007</c:v>
                </c:pt>
                <c:pt idx="563" formatCode="&quot;£&quot;#,##0.00">
                  <c:v>684439.1</c:v>
                </c:pt>
                <c:pt idx="564" formatCode="&quot;£&quot;#,##0.00">
                  <c:v>685203.60000000009</c:v>
                </c:pt>
                <c:pt idx="565" formatCode="&quot;£&quot;#,##0.00">
                  <c:v>685966.5</c:v>
                </c:pt>
                <c:pt idx="566" formatCode="&quot;£&quot;#,##0.00">
                  <c:v>686727.8</c:v>
                </c:pt>
                <c:pt idx="567" formatCode="&quot;£&quot;#,##0.00">
                  <c:v>687487.5</c:v>
                </c:pt>
                <c:pt idx="568" formatCode="&quot;£&quot;#,##0.00">
                  <c:v>688245.6</c:v>
                </c:pt>
                <c:pt idx="569" formatCode="&quot;£&quot;#,##0.00">
                  <c:v>688660.7</c:v>
                </c:pt>
                <c:pt idx="570" formatCode="&quot;£&quot;#,##0.00">
                  <c:v>689415</c:v>
                </c:pt>
                <c:pt idx="571" formatCode="&quot;£&quot;#,##0.00">
                  <c:v>690167.70000000007</c:v>
                </c:pt>
                <c:pt idx="572" formatCode="&quot;£&quot;#,##0.00">
                  <c:v>690918.79999999993</c:v>
                </c:pt>
                <c:pt idx="573" formatCode="&quot;£&quot;#,##0.00">
                  <c:v>691725.6</c:v>
                </c:pt>
                <c:pt idx="574" formatCode="&quot;£&quot;#,##0.00">
                  <c:v>692473.6</c:v>
                </c:pt>
                <c:pt idx="575" formatCode="&quot;£&quot;#,##0.00">
                  <c:v>692875</c:v>
                </c:pt>
                <c:pt idx="576" formatCode="&quot;£&quot;#,##0.00">
                  <c:v>693619.19999999995</c:v>
                </c:pt>
                <c:pt idx="577" formatCode="&quot;£&quot;#,##0.00">
                  <c:v>694361.8</c:v>
                </c:pt>
                <c:pt idx="578" formatCode="&quot;£&quot;#,##0.00">
                  <c:v>695160.60000000009</c:v>
                </c:pt>
                <c:pt idx="579" formatCode="&quot;£&quot;#,##0.00">
                  <c:v>695900.1</c:v>
                </c:pt>
                <c:pt idx="580" formatCode="&quot;£&quot;#,##0.00">
                  <c:v>696638</c:v>
                </c:pt>
                <c:pt idx="581" formatCode="&quot;£&quot;#,##0.00">
                  <c:v>697025.7</c:v>
                </c:pt>
                <c:pt idx="582" formatCode="&quot;£&quot;#,##0.00">
                  <c:v>697818</c:v>
                </c:pt>
                <c:pt idx="583" formatCode="&quot;£&quot;#,##0.00">
                  <c:v>698550.6</c:v>
                </c:pt>
                <c:pt idx="584" formatCode="&quot;£&quot;#,##0.00">
                  <c:v>699340</c:v>
                </c:pt>
                <c:pt idx="585" formatCode="&quot;£&quot;#,##0.00">
                  <c:v>700069.5</c:v>
                </c:pt>
                <c:pt idx="586" formatCode="&quot;£&quot;#,##0.00">
                  <c:v>700445.8</c:v>
                </c:pt>
                <c:pt idx="587" formatCode="&quot;£&quot;#,##0.00">
                  <c:v>701230.20000000007</c:v>
                </c:pt>
                <c:pt idx="588" formatCode="&quot;£&quot;#,##0.00">
                  <c:v>701954.4</c:v>
                </c:pt>
                <c:pt idx="589" formatCode="&quot;£&quot;#,##0.00">
                  <c:v>702735.9</c:v>
                </c:pt>
                <c:pt idx="590" formatCode="&quot;£&quot;#,##0.00">
                  <c:v>703457</c:v>
                </c:pt>
                <c:pt idx="591" formatCode="&quot;£&quot;#,##0.00">
                  <c:v>704235.6</c:v>
                </c:pt>
                <c:pt idx="592" formatCode="&quot;£&quot;#,##0.00">
                  <c:v>704598.39999999991</c:v>
                </c:pt>
                <c:pt idx="593" formatCode="&quot;£&quot;#,##0.00">
                  <c:v>705314.2</c:v>
                </c:pt>
                <c:pt idx="594" formatCode="&quot;£&quot;#,##0.00">
                  <c:v>706087.8</c:v>
                </c:pt>
                <c:pt idx="595" formatCode="&quot;£&quot;#,##0.00">
                  <c:v>706860</c:v>
                </c:pt>
                <c:pt idx="596" formatCode="&quot;£&quot;#,##0.00">
                  <c:v>707571.20000000007</c:v>
                </c:pt>
                <c:pt idx="597" formatCode="&quot;£&quot;#,##0.00">
                  <c:v>708340.50000000012</c:v>
                </c:pt>
                <c:pt idx="598" formatCode="&quot;£&quot;#,##0.00">
                  <c:v>708689.8</c:v>
                </c:pt>
                <c:pt idx="599" formatCode="&quot;£&quot;#,##0.00">
                  <c:v>709455.6</c:v>
                </c:pt>
                <c:pt idx="600" formatCode="&quot;£&quot;#,##0.00">
                  <c:v>710160</c:v>
                </c:pt>
                <c:pt idx="601" formatCode="&quot;£&quot;#,##0.00">
                  <c:v>710922.9</c:v>
                </c:pt>
                <c:pt idx="602" formatCode="&quot;£&quot;#,##0.00">
                  <c:v>711684.39999999991</c:v>
                </c:pt>
                <c:pt idx="603" formatCode="&quot;£&quot;#,##0.00">
                  <c:v>712444.5</c:v>
                </c:pt>
                <c:pt idx="604" formatCode="&quot;£&quot;#,##0.00">
                  <c:v>712780.39999999991</c:v>
                </c:pt>
                <c:pt idx="605" formatCode="&quot;£&quot;#,##0.00">
                  <c:v>713537</c:v>
                </c:pt>
                <c:pt idx="606" formatCode="&quot;£&quot;#,##0.00">
                  <c:v>714292.20000000007</c:v>
                </c:pt>
                <c:pt idx="607" formatCode="&quot;£&quot;#,##0.00">
                  <c:v>714985.29999999993</c:v>
                </c:pt>
                <c:pt idx="608" formatCode="&quot;£&quot;#,##0.00">
                  <c:v>715737.59999999998</c:v>
                </c:pt>
                <c:pt idx="609" formatCode="&quot;£&quot;#,##0.00">
                  <c:v>716123.1</c:v>
                </c:pt>
                <c:pt idx="610" formatCode="&quot;£&quot;#,##0.00">
                  <c:v>716811</c:v>
                </c:pt>
                <c:pt idx="611" formatCode="&quot;£&quot;#,##0.00">
                  <c:v>717558.4</c:v>
                </c:pt>
                <c:pt idx="612" formatCode="&quot;£&quot;#,##0.00">
                  <c:v>718304.4</c:v>
                </c:pt>
                <c:pt idx="613" formatCode="&quot;£&quot;#,##0.00">
                  <c:v>719049</c:v>
                </c:pt>
                <c:pt idx="614" formatCode="&quot;£&quot;#,##0.00">
                  <c:v>719792.2</c:v>
                </c:pt>
                <c:pt idx="615" formatCode="&quot;£&quot;#,##0.00">
                  <c:v>720165</c:v>
                </c:pt>
                <c:pt idx="616" formatCode="&quot;£&quot;#,##0.00">
                  <c:v>720843.2</c:v>
                </c:pt>
                <c:pt idx="617" formatCode="&quot;£&quot;#,##0.00">
                  <c:v>721581.5</c:v>
                </c:pt>
                <c:pt idx="618" formatCode="&quot;£&quot;#,##0.00">
                  <c:v>722318.4</c:v>
                </c:pt>
                <c:pt idx="619" formatCode="&quot;£&quot;#,##0.00">
                  <c:v>723053.89999999991</c:v>
                </c:pt>
                <c:pt idx="620" formatCode="&quot;£&quot;#,##0.00">
                  <c:v>723788</c:v>
                </c:pt>
                <c:pt idx="621" formatCode="&quot;£&quot;#,##0.00">
                  <c:v>724148.1</c:v>
                </c:pt>
                <c:pt idx="622" formatCode="&quot;£&quot;#,##0.00">
                  <c:v>724878.8</c:v>
                </c:pt>
                <c:pt idx="623" formatCode="&quot;£&quot;#,##0.00">
                  <c:v>725608.10000000009</c:v>
                </c:pt>
                <c:pt idx="624" formatCode="&quot;£&quot;#,##0.00">
                  <c:v>726336</c:v>
                </c:pt>
                <c:pt idx="625" formatCode="&quot;£&quot;#,##0.00">
                  <c:v>727062.5</c:v>
                </c:pt>
                <c:pt idx="626" formatCode="&quot;£&quot;#,##0.00">
                  <c:v>727412</c:v>
                </c:pt>
                <c:pt idx="627" formatCode="&quot;£&quot;#,##0.00">
                  <c:v>728135.1</c:v>
                </c:pt>
                <c:pt idx="628" formatCode="&quot;£&quot;#,##0.00">
                  <c:v>728856.8</c:v>
                </c:pt>
                <c:pt idx="629" formatCode="&quot;£&quot;#,##0.00">
                  <c:v>729577.1</c:v>
                </c:pt>
                <c:pt idx="630" formatCode="&quot;£&quot;#,##0.00">
                  <c:v>730296</c:v>
                </c:pt>
                <c:pt idx="631" formatCode="&quot;£&quot;#,##0.00">
                  <c:v>731076.60000000009</c:v>
                </c:pt>
                <c:pt idx="632" formatCode="&quot;£&quot;#,##0.00">
                  <c:v>731350.4</c:v>
                </c:pt>
                <c:pt idx="633" formatCode="&quot;£&quot;#,##0.00">
                  <c:v>732127.8</c:v>
                </c:pt>
                <c:pt idx="634" formatCode="&quot;£&quot;#,##0.00">
                  <c:v>732840.6</c:v>
                </c:pt>
                <c:pt idx="635" formatCode="&quot;£&quot;#,##0.00">
                  <c:v>733552</c:v>
                </c:pt>
                <c:pt idx="636" formatCode="&quot;£&quot;#,##0.00">
                  <c:v>734262</c:v>
                </c:pt>
                <c:pt idx="637" formatCode="&quot;£&quot;#,##0.00">
                  <c:v>734588.4</c:v>
                </c:pt>
                <c:pt idx="638" formatCode="&quot;£&quot;#,##0.00">
                  <c:v>735295</c:v>
                </c:pt>
                <c:pt idx="639" formatCode="&quot;£&quot;#,##0.00">
                  <c:v>736064.1</c:v>
                </c:pt>
                <c:pt idx="640" formatCode="&quot;£&quot;#,##0.00">
                  <c:v>736768</c:v>
                </c:pt>
                <c:pt idx="641" formatCode="&quot;£&quot;#,##0.00">
                  <c:v>737470.5</c:v>
                </c:pt>
                <c:pt idx="642" formatCode="&quot;£&quot;#,##0.00">
                  <c:v>738235.79999999993</c:v>
                </c:pt>
                <c:pt idx="643" formatCode="&quot;£&quot;#,##0.00">
                  <c:v>738549.8</c:v>
                </c:pt>
                <c:pt idx="644" formatCode="&quot;£&quot;#,##0.00">
                  <c:v>739247.6</c:v>
                </c:pt>
                <c:pt idx="645" formatCode="&quot;£&quot;#,##0.00">
                  <c:v>739944</c:v>
                </c:pt>
                <c:pt idx="646" formatCode="&quot;£&quot;#,##0.00">
                  <c:v>740703.60000000009</c:v>
                </c:pt>
                <c:pt idx="647" formatCode="&quot;£&quot;#,##0.00">
                  <c:v>741397.29999999993</c:v>
                </c:pt>
                <c:pt idx="648" formatCode="&quot;£&quot;#,##0.00">
                  <c:v>741700.8</c:v>
                </c:pt>
                <c:pt idx="649" formatCode="&quot;£&quot;#,##0.00">
                  <c:v>742455.99999999988</c:v>
                </c:pt>
                <c:pt idx="650" formatCode="&quot;£&quot;#,##0.00">
                  <c:v>743145</c:v>
                </c:pt>
                <c:pt idx="651" formatCode="&quot;£&quot;#,##0.00">
                  <c:v>743832.60000000009</c:v>
                </c:pt>
                <c:pt idx="652" formatCode="&quot;£&quot;#,##0.00">
                  <c:v>744583.99999999988</c:v>
                </c:pt>
                <c:pt idx="653" formatCode="&quot;£&quot;#,##0.00">
                  <c:v>745268.9</c:v>
                </c:pt>
                <c:pt idx="654" formatCode="&quot;£&quot;#,##0.00">
                  <c:v>745625.39999999991</c:v>
                </c:pt>
                <c:pt idx="655" formatCode="&quot;£&quot;#,##0.00">
                  <c:v>746307</c:v>
                </c:pt>
                <c:pt idx="656" formatCode="&quot;£&quot;#,##0.00">
                  <c:v>747052.8</c:v>
                </c:pt>
                <c:pt idx="657" formatCode="&quot;£&quot;#,##0.00">
                  <c:v>747731.7</c:v>
                </c:pt>
                <c:pt idx="658" formatCode="&quot;£&quot;#,##0.00">
                  <c:v>748475</c:v>
                </c:pt>
                <c:pt idx="659" formatCode="&quot;£&quot;#,##0.00">
                  <c:v>748755.8</c:v>
                </c:pt>
                <c:pt idx="660" formatCode="&quot;£&quot;#,##0.00">
                  <c:v>749430</c:v>
                </c:pt>
                <c:pt idx="661" formatCode="&quot;£&quot;#,##0.00">
                  <c:v>750168.9</c:v>
                </c:pt>
                <c:pt idx="662" formatCode="&quot;£&quot;#,##0.00">
                  <c:v>750906.60000000009</c:v>
                </c:pt>
                <c:pt idx="663" formatCode="&quot;£&quot;#,##0.00">
                  <c:v>751576.79999999993</c:v>
                </c:pt>
                <c:pt idx="664" formatCode="&quot;£&quot;#,##0.00">
                  <c:v>752312</c:v>
                </c:pt>
                <c:pt idx="665" formatCode="&quot;£&quot;#,##0.00">
                  <c:v>752580.5</c:v>
                </c:pt>
                <c:pt idx="666" formatCode="&quot;£&quot;#,##0.00">
                  <c:v>753312.6</c:v>
                </c:pt>
                <c:pt idx="667" formatCode="&quot;£&quot;#,##0.00">
                  <c:v>753976.8</c:v>
                </c:pt>
                <c:pt idx="668" formatCode="&quot;£&quot;#,##0.00">
                  <c:v>754706.39999999991</c:v>
                </c:pt>
                <c:pt idx="669" formatCode="&quot;£&quot;#,##0.00">
                  <c:v>755434.79999999993</c:v>
                </c:pt>
                <c:pt idx="670" formatCode="&quot;£&quot;#,##0.00">
                  <c:v>755692.99999999988</c:v>
                </c:pt>
                <c:pt idx="671" formatCode="&quot;£&quot;#,##0.00">
                  <c:v>756418.29999999993</c:v>
                </c:pt>
                <c:pt idx="672" formatCode="&quot;£&quot;#,##0.00">
                  <c:v>757142.4</c:v>
                </c:pt>
                <c:pt idx="673" formatCode="&quot;£&quot;#,##0.00">
                  <c:v>757797.99999999988</c:v>
                </c:pt>
                <c:pt idx="674" formatCode="&quot;£&quot;#,##0.00">
                  <c:v>758519.6</c:v>
                </c:pt>
                <c:pt idx="675" formatCode="&quot;£&quot;#,##0.00">
                  <c:v>758767.50000000012</c:v>
                </c:pt>
                <c:pt idx="676" formatCode="&quot;£&quot;#,##0.00">
                  <c:v>759486</c:v>
                </c:pt>
                <c:pt idx="677" formatCode="&quot;£&quot;#,##0.00">
                  <c:v>760203.3</c:v>
                </c:pt>
                <c:pt idx="678" formatCode="&quot;£&quot;#,##0.00">
                  <c:v>760919.4</c:v>
                </c:pt>
                <c:pt idx="679" formatCode="&quot;£&quot;#,##0.00">
                  <c:v>761634.29999999993</c:v>
                </c:pt>
                <c:pt idx="680" formatCode="&quot;£&quot;#,##0.00">
                  <c:v>762280</c:v>
                </c:pt>
                <c:pt idx="681" formatCode="&quot;£&quot;#,##0.00">
                  <c:v>762583.79999999993</c:v>
                </c:pt>
                <c:pt idx="682" formatCode="&quot;£&quot;#,##0.00">
                  <c:v>763294.4</c:v>
                </c:pt>
                <c:pt idx="683" formatCode="&quot;£&quot;#,##0.00">
                  <c:v>764003.8</c:v>
                </c:pt>
                <c:pt idx="684" formatCode="&quot;£&quot;#,##0.00">
                  <c:v>764643.6</c:v>
                </c:pt>
                <c:pt idx="685" formatCode="&quot;£&quot;#,##0.00">
                  <c:v>765350.5</c:v>
                </c:pt>
                <c:pt idx="686" formatCode="&quot;£&quot;#,##0.00">
                  <c:v>765644.60000000009</c:v>
                </c:pt>
                <c:pt idx="687" formatCode="&quot;£&quot;#,##0.00">
                  <c:v>766348.5</c:v>
                </c:pt>
                <c:pt idx="688" formatCode="&quot;£&quot;#,##0.00">
                  <c:v>767051.2</c:v>
                </c:pt>
                <c:pt idx="689" formatCode="&quot;£&quot;#,##0.00">
                  <c:v>767752.70000000007</c:v>
                </c:pt>
                <c:pt idx="690" formatCode="&quot;£&quot;#,##0.00">
                  <c:v>768452.99999999988</c:v>
                </c:pt>
                <c:pt idx="691" formatCode="&quot;£&quot;#,##0.00">
                  <c:v>768668.4</c:v>
                </c:pt>
                <c:pt idx="692" formatCode="&quot;£&quot;#,##0.00">
                  <c:v>769365.6</c:v>
                </c:pt>
                <c:pt idx="693" formatCode="&quot;£&quot;#,##0.00">
                  <c:v>770061.6</c:v>
                </c:pt>
                <c:pt idx="694" formatCode="&quot;£&quot;#,##0.00">
                  <c:v>770756.4</c:v>
                </c:pt>
                <c:pt idx="695" formatCode="&quot;£&quot;#,##0.00">
                  <c:v>771450.00000000012</c:v>
                </c:pt>
                <c:pt idx="696" formatCode="&quot;£&quot;#,##0.00">
                  <c:v>772142.39999999991</c:v>
                </c:pt>
                <c:pt idx="697" formatCode="&quot;£&quot;#,##0.00">
                  <c:v>772415.4</c:v>
                </c:pt>
                <c:pt idx="698" formatCode="&quot;£&quot;#,##0.00">
                  <c:v>773104.79999999993</c:v>
                </c:pt>
                <c:pt idx="699" formatCode="&quot;£&quot;#,##0.00">
                  <c:v>773793</c:v>
                </c:pt>
                <c:pt idx="700" formatCode="&quot;£&quot;#,##0.00">
                  <c:v>774480</c:v>
                </c:pt>
                <c:pt idx="701" formatCode="&quot;£&quot;#,##0.00">
                  <c:v>775165.79999999993</c:v>
                </c:pt>
                <c:pt idx="702" formatCode="&quot;£&quot;#,##0.00">
                  <c:v>775429.20000000007</c:v>
                </c:pt>
                <c:pt idx="703" formatCode="&quot;£&quot;#,##0.00">
                  <c:v>776112.00000000012</c:v>
                </c:pt>
                <c:pt idx="704" formatCode="&quot;£&quot;#,##0.00">
                  <c:v>776793.59999999998</c:v>
                </c:pt>
                <c:pt idx="705" formatCode="&quot;£&quot;#,##0.00">
                  <c:v>777474</c:v>
                </c:pt>
                <c:pt idx="706" formatCode="&quot;£&quot;#,##0.00">
                  <c:v>778153.20000000007</c:v>
                </c:pt>
                <c:pt idx="707" formatCode="&quot;£&quot;#,##0.00">
                  <c:v>778407</c:v>
                </c:pt>
                <c:pt idx="708" formatCode="&quot;£&quot;#,##0.00">
                  <c:v>779083.20000000007</c:v>
                </c:pt>
                <c:pt idx="709" formatCode="&quot;£&quot;#,##0.00">
                  <c:v>779829.10000000009</c:v>
                </c:pt>
                <c:pt idx="710" formatCode="&quot;£&quot;#,##0.00">
                  <c:v>780503</c:v>
                </c:pt>
                <c:pt idx="711" formatCode="&quot;£&quot;#,##0.00">
                  <c:v>781175.7</c:v>
                </c:pt>
                <c:pt idx="712" formatCode="&quot;£&quot;#,##0.00">
                  <c:v>781847.20000000007</c:v>
                </c:pt>
                <c:pt idx="713" formatCode="&quot;£&quot;#,##0.00">
                  <c:v>782089.7</c:v>
                </c:pt>
                <c:pt idx="714" formatCode="&quot;£&quot;#,##0.00">
                  <c:v>782758.20000000007</c:v>
                </c:pt>
                <c:pt idx="715" formatCode="&quot;£&quot;#,##0.00">
                  <c:v>783497.00000000012</c:v>
                </c:pt>
                <c:pt idx="716" formatCode="&quot;£&quot;#,##0.00">
                  <c:v>784163.2</c:v>
                </c:pt>
                <c:pt idx="717" formatCode="&quot;£&quot;#,##0.00">
                  <c:v>784828.20000000007</c:v>
                </c:pt>
                <c:pt idx="718" formatCode="&quot;£&quot;#,##0.00">
                  <c:v>785061.2</c:v>
                </c:pt>
                <c:pt idx="719" formatCode="&quot;£&quot;#,##0.00">
                  <c:v>785723.2</c:v>
                </c:pt>
                <c:pt idx="720" formatCode="&quot;£&quot;#,##0.00">
                  <c:v>786456</c:v>
                </c:pt>
                <c:pt idx="721" formatCode="&quot;£&quot;#,##0.00">
                  <c:v>787115.7</c:v>
                </c:pt>
                <c:pt idx="722" formatCode="&quot;£&quot;#,##0.00">
                  <c:v>787774.2</c:v>
                </c:pt>
                <c:pt idx="723" formatCode="&quot;£&quot;#,##0.00">
                  <c:v>787997.70000000007</c:v>
                </c:pt>
                <c:pt idx="724" formatCode="&quot;£&quot;#,##0.00">
                  <c:v>788725.6</c:v>
                </c:pt>
                <c:pt idx="725" formatCode="&quot;£&quot;#,##0.00">
                  <c:v>789380</c:v>
                </c:pt>
                <c:pt idx="726" formatCode="&quot;£&quot;#,##0.00">
                  <c:v>790033.20000000007</c:v>
                </c:pt>
                <c:pt idx="727" formatCode="&quot;£&quot;#,##0.00">
                  <c:v>790757.89999999991</c:v>
                </c:pt>
                <c:pt idx="728" formatCode="&quot;£&quot;#,##0.00">
                  <c:v>790972</c:v>
                </c:pt>
                <c:pt idx="729" formatCode="&quot;£&quot;#,##0.00">
                  <c:v>791621.10000000009</c:v>
                </c:pt>
                <c:pt idx="730" formatCode="&quot;£&quot;#,##0.00">
                  <c:v>792342</c:v>
                </c:pt>
                <c:pt idx="731" formatCode="&quot;£&quot;#,##0.00">
                  <c:v>792988.8</c:v>
                </c:pt>
                <c:pt idx="732" formatCode="&quot;£&quot;#,##0.00">
                  <c:v>793634.4</c:v>
                </c:pt>
                <c:pt idx="733" formatCode="&quot;£&quot;#,##0.00">
                  <c:v>793912.29999999993</c:v>
                </c:pt>
                <c:pt idx="734" formatCode="&quot;£&quot;#,##0.00">
                  <c:v>794555</c:v>
                </c:pt>
                <c:pt idx="735" formatCode="&quot;£&quot;#,##0.00">
                  <c:v>795196.50000000012</c:v>
                </c:pt>
                <c:pt idx="736" formatCode="&quot;£&quot;#,##0.00">
                  <c:v>795910.39999999991</c:v>
                </c:pt>
                <c:pt idx="737" formatCode="&quot;£&quot;#,##0.00">
                  <c:v>796549.6</c:v>
                </c:pt>
                <c:pt idx="738" formatCode="&quot;£&quot;#,##0.00">
                  <c:v>797261.4</c:v>
                </c:pt>
                <c:pt idx="739" formatCode="&quot;£&quot;#,##0.00">
                  <c:v>797454.89999999991</c:v>
                </c:pt>
                <c:pt idx="740" formatCode="&quot;£&quot;#,##0.00">
                  <c:v>798164</c:v>
                </c:pt>
                <c:pt idx="741" formatCode="&quot;£&quot;#,##0.00">
                  <c:v>798798</c:v>
                </c:pt>
                <c:pt idx="742" formatCode="&quot;£&quot;#,##0.00">
                  <c:v>799504.99999999988</c:v>
                </c:pt>
                <c:pt idx="743" formatCode="&quot;£&quot;#,##0.00">
                  <c:v>800136.7</c:v>
                </c:pt>
                <c:pt idx="744" formatCode="&quot;£&quot;#,##0.00">
                  <c:v>800320.8</c:v>
                </c:pt>
                <c:pt idx="745" formatCode="&quot;£&quot;#,##0.00">
                  <c:v>801024</c:v>
                </c:pt>
                <c:pt idx="746" formatCode="&quot;£&quot;#,##0.00">
                  <c:v>801726.2</c:v>
                </c:pt>
                <c:pt idx="747" formatCode="&quot;£&quot;#,##0.00">
                  <c:v>802352.70000000007</c:v>
                </c:pt>
                <c:pt idx="748" formatCode="&quot;£&quot;#,##0.00">
                  <c:v>803052.8</c:v>
                </c:pt>
                <c:pt idx="749" formatCode="&quot;£&quot;#,##0.00">
                  <c:v>803227.6</c:v>
                </c:pt>
                <c:pt idx="750" formatCode="&quot;£&quot;#,##0.00">
                  <c:v>803925</c:v>
                </c:pt>
                <c:pt idx="751" formatCode="&quot;£&quot;#,##0.00">
                  <c:v>804546.29999999993</c:v>
                </c:pt>
                <c:pt idx="752" formatCode="&quot;£&quot;#,##0.00">
                  <c:v>805241.6</c:v>
                </c:pt>
                <c:pt idx="753" formatCode="&quot;£&quot;#,##0.00">
                  <c:v>805935.9</c:v>
                </c:pt>
                <c:pt idx="754" formatCode="&quot;£&quot;#,##0.00">
                  <c:v>806101.39999999991</c:v>
                </c:pt>
                <c:pt idx="755" formatCode="&quot;£&quot;#,##0.00">
                  <c:v>806793</c:v>
                </c:pt>
                <c:pt idx="756" formatCode="&quot;£&quot;#,##0.00">
                  <c:v>807408</c:v>
                </c:pt>
                <c:pt idx="757" formatCode="&quot;£&quot;#,##0.00">
                  <c:v>808097.49999999988</c:v>
                </c:pt>
                <c:pt idx="758" formatCode="&quot;£&quot;#,##0.00">
                  <c:v>808786</c:v>
                </c:pt>
                <c:pt idx="759" formatCode="&quot;£&quot;#,##0.00">
                  <c:v>808942.20000000007</c:v>
                </c:pt>
                <c:pt idx="760" formatCode="&quot;£&quot;#,##0.00">
                  <c:v>809627.99999999988</c:v>
                </c:pt>
                <c:pt idx="761" formatCode="&quot;£&quot;#,##0.00">
                  <c:v>810312.79999999993</c:v>
                </c:pt>
                <c:pt idx="762" formatCode="&quot;£&quot;#,##0.00">
                  <c:v>810920.4</c:v>
                </c:pt>
                <c:pt idx="763" formatCode="&quot;£&quot;#,##0.00">
                  <c:v>811603.10000000009</c:v>
                </c:pt>
                <c:pt idx="764" formatCode="&quot;£&quot;#,##0.00">
                  <c:v>811750</c:v>
                </c:pt>
                <c:pt idx="765" formatCode="&quot;£&quot;#,##0.00">
                  <c:v>812430</c:v>
                </c:pt>
                <c:pt idx="766" formatCode="&quot;£&quot;#,##0.00">
                  <c:v>813109.00000000012</c:v>
                </c:pt>
                <c:pt idx="767" formatCode="&quot;£&quot;#,##0.00">
                  <c:v>813787</c:v>
                </c:pt>
                <c:pt idx="768" formatCode="&quot;£&quot;#,##0.00">
                  <c:v>814464</c:v>
                </c:pt>
                <c:pt idx="769" formatCode="&quot;£&quot;#,##0.00">
                  <c:v>814601.7</c:v>
                </c:pt>
                <c:pt idx="770" formatCode="&quot;£&quot;#,##0.00">
                  <c:v>815276</c:v>
                </c:pt>
                <c:pt idx="771" formatCode="&quot;£&quot;#,##0.00">
                  <c:v>815949.3</c:v>
                </c:pt>
                <c:pt idx="772" formatCode="&quot;£&quot;#,##0.00">
                  <c:v>816621.60000000009</c:v>
                </c:pt>
                <c:pt idx="773" formatCode="&quot;£&quot;#,##0.00">
                  <c:v>817215.6</c:v>
                </c:pt>
                <c:pt idx="774" formatCode="&quot;£&quot;#,##0.00">
                  <c:v>817885.79999999993</c:v>
                </c:pt>
                <c:pt idx="775" formatCode="&quot;£&quot;#,##0.00">
                  <c:v>818090.00000000012</c:v>
                </c:pt>
                <c:pt idx="776" formatCode="&quot;£&quot;#,##0.00">
                  <c:v>818757.6</c:v>
                </c:pt>
                <c:pt idx="777" formatCode="&quot;£&quot;#,##0.00">
                  <c:v>819424.2</c:v>
                </c:pt>
                <c:pt idx="778" formatCode="&quot;£&quot;#,##0.00">
                  <c:v>820012</c:v>
                </c:pt>
                <c:pt idx="779" formatCode="&quot;£&quot;#,##0.00">
                  <c:v>820676.50000000012</c:v>
                </c:pt>
                <c:pt idx="780" formatCode="&quot;£&quot;#,##0.00">
                  <c:v>820872</c:v>
                </c:pt>
                <c:pt idx="781" formatCode="&quot;£&quot;#,##0.00">
                  <c:v>821533.9</c:v>
                </c:pt>
                <c:pt idx="782" formatCode="&quot;£&quot;#,##0.00">
                  <c:v>822194.79999999993</c:v>
                </c:pt>
                <c:pt idx="783" formatCode="&quot;£&quot;#,##0.00">
                  <c:v>822854.7</c:v>
                </c:pt>
                <c:pt idx="784" formatCode="&quot;£&quot;#,##0.00">
                  <c:v>823513.59999999998</c:v>
                </c:pt>
                <c:pt idx="785" formatCode="&quot;£&quot;#,##0.00">
                  <c:v>823621.99999999988</c:v>
                </c:pt>
                <c:pt idx="786" formatCode="&quot;£&quot;#,##0.00">
                  <c:v>824278.2</c:v>
                </c:pt>
                <c:pt idx="787" formatCode="&quot;£&quot;#,##0.00">
                  <c:v>824933.4</c:v>
                </c:pt>
                <c:pt idx="788" formatCode="&quot;£&quot;#,##0.00">
                  <c:v>825587.60000000009</c:v>
                </c:pt>
                <c:pt idx="789" formatCode="&quot;£&quot;#,##0.00">
                  <c:v>826240.79999999993</c:v>
                </c:pt>
                <c:pt idx="790" formatCode="&quot;£&quot;#,##0.00">
                  <c:v>826419</c:v>
                </c:pt>
                <c:pt idx="791" formatCode="&quot;£&quot;#,##0.00">
                  <c:v>827069.60000000009</c:v>
                </c:pt>
                <c:pt idx="792" formatCode="&quot;£&quot;#,##0.00">
                  <c:v>827719.2</c:v>
                </c:pt>
                <c:pt idx="793" formatCode="&quot;£&quot;#,##0.00">
                  <c:v>828367.79999999993</c:v>
                </c:pt>
                <c:pt idx="794" formatCode="&quot;£&quot;#,##0.00">
                  <c:v>829015.4</c:v>
                </c:pt>
                <c:pt idx="795" formatCode="&quot;£&quot;#,##0.00">
                  <c:v>829185</c:v>
                </c:pt>
                <c:pt idx="796" formatCode="&quot;£&quot;#,##0.00">
                  <c:v>829830</c:v>
                </c:pt>
                <c:pt idx="797" formatCode="&quot;£&quot;#,##0.00">
                  <c:v>830474</c:v>
                </c:pt>
                <c:pt idx="798" formatCode="&quot;£&quot;#,##0.00">
                  <c:v>831117.00000000012</c:v>
                </c:pt>
                <c:pt idx="799" formatCode="&quot;£&quot;#,##0.00">
                  <c:v>831758.99999999988</c:v>
                </c:pt>
                <c:pt idx="800" formatCode="&quot;£&quot;#,##0.00">
                  <c:v>831920</c:v>
                </c:pt>
                <c:pt idx="801" formatCode="&quot;£&quot;#,##0.00">
                  <c:v>832559.4</c:v>
                </c:pt>
                <c:pt idx="802" formatCode="&quot;£&quot;#,##0.00">
                  <c:v>833197.79999999993</c:v>
                </c:pt>
                <c:pt idx="803" formatCode="&quot;£&quot;#,##0.00">
                  <c:v>833835.2</c:v>
                </c:pt>
                <c:pt idx="804" formatCode="&quot;£&quot;#,##0.00">
                  <c:v>834471.60000000009</c:v>
                </c:pt>
                <c:pt idx="805" formatCode="&quot;£&quot;#,##0.00">
                  <c:v>834624</c:v>
                </c:pt>
                <c:pt idx="806" formatCode="&quot;£&quot;#,##0.00">
                  <c:v>835257.8</c:v>
                </c:pt>
                <c:pt idx="807" formatCode="&quot;£&quot;#,##0.00">
                  <c:v>835890.60000000009</c:v>
                </c:pt>
                <c:pt idx="808" formatCode="&quot;£&quot;#,##0.00">
                  <c:v>836603.20000000007</c:v>
                </c:pt>
                <c:pt idx="809" formatCode="&quot;£&quot;#,##0.00">
                  <c:v>837234.1</c:v>
                </c:pt>
                <c:pt idx="810" formatCode="&quot;£&quot;#,##0.00">
                  <c:v>837378</c:v>
                </c:pt>
                <c:pt idx="811" formatCode="&quot;£&quot;#,##0.00">
                  <c:v>838006.3</c:v>
                </c:pt>
                <c:pt idx="812" formatCode="&quot;£&quot;#,##0.00">
                  <c:v>838633.6</c:v>
                </c:pt>
                <c:pt idx="813" formatCode="&quot;£&quot;#,##0.00">
                  <c:v>839259.9</c:v>
                </c:pt>
                <c:pt idx="814" formatCode="&quot;£&quot;#,##0.00">
                  <c:v>839885.20000000007</c:v>
                </c:pt>
                <c:pt idx="815" formatCode="&quot;£&quot;#,##0.00">
                  <c:v>840020.5</c:v>
                </c:pt>
                <c:pt idx="816" formatCode="&quot;£&quot;#,##0.00">
                  <c:v>840724.8</c:v>
                </c:pt>
                <c:pt idx="817" formatCode="&quot;£&quot;#,##0.00">
                  <c:v>841346.60000000009</c:v>
                </c:pt>
                <c:pt idx="818" formatCode="&quot;£&quot;#,##0.00">
                  <c:v>841967.40000000014</c:v>
                </c:pt>
                <c:pt idx="819" formatCode="&quot;£&quot;#,##0.00">
                  <c:v>842587.2</c:v>
                </c:pt>
                <c:pt idx="820" formatCode="&quot;£&quot;#,##0.00">
                  <c:v>842714</c:v>
                </c:pt>
                <c:pt idx="821" formatCode="&quot;£&quot;#,##0.00">
                  <c:v>843413.3</c:v>
                </c:pt>
                <c:pt idx="822" formatCode="&quot;£&quot;#,##0.00">
                  <c:v>844029.6</c:v>
                </c:pt>
                <c:pt idx="823" formatCode="&quot;£&quot;#,##0.00">
                  <c:v>844644.9</c:v>
                </c:pt>
                <c:pt idx="824" formatCode="&quot;£&quot;#,##0.00">
                  <c:v>845341.6</c:v>
                </c:pt>
                <c:pt idx="825" formatCode="&quot;£&quot;#,##0.00">
                  <c:v>845460</c:v>
                </c:pt>
                <c:pt idx="826" formatCode="&quot;£&quot;#,##0.00">
                  <c:v>846071.8</c:v>
                </c:pt>
                <c:pt idx="827" formatCode="&quot;£&quot;#,##0.00">
                  <c:v>846682.60000000009</c:v>
                </c:pt>
                <c:pt idx="828" formatCode="&quot;£&quot;#,##0.00">
                  <c:v>847292.40000000014</c:v>
                </c:pt>
                <c:pt idx="829" formatCode="&quot;£&quot;#,##0.00">
                  <c:v>847984.1</c:v>
                </c:pt>
                <c:pt idx="830" formatCode="&quot;£&quot;#,##0.00">
                  <c:v>848094</c:v>
                </c:pt>
                <c:pt idx="831" formatCode="&quot;£&quot;#,##0.00">
                  <c:v>848700.3</c:v>
                </c:pt>
                <c:pt idx="832" formatCode="&quot;£&quot;#,##0.00">
                  <c:v>849388.79999999993</c:v>
                </c:pt>
                <c:pt idx="833" formatCode="&quot;£&quot;#,##0.00">
                  <c:v>849993.2</c:v>
                </c:pt>
                <c:pt idx="834" formatCode="&quot;£&quot;#,##0.00">
                  <c:v>850596.6</c:v>
                </c:pt>
                <c:pt idx="835" formatCode="&quot;£&quot;#,##0.00">
                  <c:v>850697.99999999988</c:v>
                </c:pt>
                <c:pt idx="836" formatCode="&quot;£&quot;#,##0.00">
                  <c:v>851382.4</c:v>
                </c:pt>
                <c:pt idx="837" formatCode="&quot;£&quot;#,##0.00">
                  <c:v>851982.3</c:v>
                </c:pt>
                <c:pt idx="838" formatCode="&quot;£&quot;#,##0.00">
                  <c:v>852665.00000000012</c:v>
                </c:pt>
                <c:pt idx="839" formatCode="&quot;£&quot;#,##0.00">
                  <c:v>853262.99999999988</c:v>
                </c:pt>
                <c:pt idx="840" formatCode="&quot;£&quot;#,##0.00">
                  <c:v>853356</c:v>
                </c:pt>
                <c:pt idx="841" formatCode="&quot;£&quot;#,##0.00">
                  <c:v>854035.50000000012</c:v>
                </c:pt>
                <c:pt idx="842" formatCode="&quot;£&quot;#,##0.00">
                  <c:v>854629.99999999988</c:v>
                </c:pt>
                <c:pt idx="843" formatCode="&quot;£&quot;#,##0.00">
                  <c:v>855307.79999999993</c:v>
                </c:pt>
                <c:pt idx="844" formatCode="&quot;£&quot;#,##0.00">
                  <c:v>855900.4</c:v>
                </c:pt>
                <c:pt idx="845" formatCode="&quot;£&quot;#,##0.00">
                  <c:v>855984.99999999988</c:v>
                </c:pt>
                <c:pt idx="846" formatCode="&quot;£&quot;#,##0.00">
                  <c:v>856659.6</c:v>
                </c:pt>
                <c:pt idx="847" formatCode="&quot;£&quot;#,##0.00">
                  <c:v>857248.7</c:v>
                </c:pt>
                <c:pt idx="848" formatCode="&quot;£&quot;#,##0.00">
                  <c:v>857921.60000000009</c:v>
                </c:pt>
                <c:pt idx="849" formatCode="&quot;£&quot;#,##0.00">
                  <c:v>858508.80000000005</c:v>
                </c:pt>
                <c:pt idx="850" formatCode="&quot;£&quot;#,##0.00">
                  <c:v>858585</c:v>
                </c:pt>
                <c:pt idx="851" formatCode="&quot;£&quot;#,##0.00">
                  <c:v>859254.70000000007</c:v>
                </c:pt>
                <c:pt idx="852" formatCode="&quot;£&quot;#,##0.00">
                  <c:v>859838.40000000014</c:v>
                </c:pt>
                <c:pt idx="853" formatCode="&quot;£&quot;#,##0.00">
                  <c:v>860506.39999999991</c:v>
                </c:pt>
                <c:pt idx="854" formatCode="&quot;£&quot;#,##0.00">
                  <c:v>861088.2</c:v>
                </c:pt>
                <c:pt idx="855" formatCode="&quot;£&quot;#,##0.00">
                  <c:v>861241.50000000012</c:v>
                </c:pt>
                <c:pt idx="856" formatCode="&quot;£&quot;#,##0.00">
                  <c:v>861820.79999999993</c:v>
                </c:pt>
                <c:pt idx="857" formatCode="&quot;£&quot;#,##0.00">
                  <c:v>862484.79999999993</c:v>
                </c:pt>
                <c:pt idx="858" formatCode="&quot;£&quot;#,##0.00">
                  <c:v>863062.20000000007</c:v>
                </c:pt>
                <c:pt idx="859" formatCode="&quot;£&quot;#,##0.00">
                  <c:v>863724.5</c:v>
                </c:pt>
                <c:pt idx="860" formatCode="&quot;£&quot;#,##0.00">
                  <c:v>863784</c:v>
                </c:pt>
                <c:pt idx="861" formatCode="&quot;£&quot;#,##0.00">
                  <c:v>864444</c:v>
                </c:pt>
                <c:pt idx="862" formatCode="&quot;£&quot;#,##0.00">
                  <c:v>865103.20000000007</c:v>
                </c:pt>
                <c:pt idx="863" formatCode="&quot;£&quot;#,##0.00">
                  <c:v>865675.3</c:v>
                </c:pt>
                <c:pt idx="864" formatCode="&quot;£&quot;#,##0.00">
                  <c:v>866332.79999999993</c:v>
                </c:pt>
                <c:pt idx="865" formatCode="&quot;£&quot;#,##0.00">
                  <c:v>866384</c:v>
                </c:pt>
                <c:pt idx="866" formatCode="&quot;£&quot;#,##0.00">
                  <c:v>867039.20000000007</c:v>
                </c:pt>
                <c:pt idx="867" formatCode="&quot;£&quot;#,##0.00">
                  <c:v>867606.89999999991</c:v>
                </c:pt>
                <c:pt idx="868" formatCode="&quot;£&quot;#,##0.00">
                  <c:v>868260.4</c:v>
                </c:pt>
                <c:pt idx="869" formatCode="&quot;£&quot;#,##0.00">
                  <c:v>868913.1</c:v>
                </c:pt>
                <c:pt idx="870" formatCode="&quot;£&quot;#,##0.00">
                  <c:v>868956</c:v>
                </c:pt>
                <c:pt idx="871" formatCode="&quot;£&quot;#,##0.00">
                  <c:v>869606.39999999991</c:v>
                </c:pt>
                <c:pt idx="872" formatCode="&quot;£&quot;#,##0.00">
                  <c:v>870168.8</c:v>
                </c:pt>
                <c:pt idx="873" formatCode="&quot;£&quot;#,##0.00">
                  <c:v>870817.5</c:v>
                </c:pt>
                <c:pt idx="874" formatCode="&quot;£&quot;#,##0.00">
                  <c:v>870853.6</c:v>
                </c:pt>
                <c:pt idx="875" formatCode="&quot;£&quot;#,##0.00">
                  <c:v>871500</c:v>
                </c:pt>
                <c:pt idx="876" formatCode="&quot;£&quot;#,##0.00">
                  <c:v>872145.60000000009</c:v>
                </c:pt>
                <c:pt idx="877" formatCode="&quot;£&quot;#,##0.00">
                  <c:v>872790.4</c:v>
                </c:pt>
                <c:pt idx="878" formatCode="&quot;£&quot;#,##0.00">
                  <c:v>873346.6</c:v>
                </c:pt>
                <c:pt idx="879" formatCode="&quot;£&quot;#,##0.00">
                  <c:v>873462.3</c:v>
                </c:pt>
                <c:pt idx="880" formatCode="&quot;£&quot;#,##0.00">
                  <c:v>874016</c:v>
                </c:pt>
                <c:pt idx="881" formatCode="&quot;£&quot;#,##0.00">
                  <c:v>874656.8</c:v>
                </c:pt>
                <c:pt idx="882" formatCode="&quot;£&quot;#,##0.00">
                  <c:v>875296.79999999993</c:v>
                </c:pt>
                <c:pt idx="883" formatCode="&quot;£&quot;#,##0.00">
                  <c:v>875936</c:v>
                </c:pt>
                <c:pt idx="884" formatCode="&quot;£&quot;#,##0.00">
                  <c:v>875955.6</c:v>
                </c:pt>
                <c:pt idx="885" formatCode="&quot;£&quot;#,##0.00">
                  <c:v>876592.5</c:v>
                </c:pt>
                <c:pt idx="886" formatCode="&quot;£&quot;#,##0.00">
                  <c:v>877228.6</c:v>
                </c:pt>
                <c:pt idx="887" formatCode="&quot;£&quot;#,##0.00">
                  <c:v>877775.20000000007</c:v>
                </c:pt>
                <c:pt idx="888" formatCode="&quot;£&quot;#,##0.00">
                  <c:v>878409.6</c:v>
                </c:pt>
                <c:pt idx="889" formatCode="&quot;£&quot;#,##0.00">
                  <c:v>878509.79999999993</c:v>
                </c:pt>
                <c:pt idx="890" formatCode="&quot;£&quot;#,##0.00">
                  <c:v>879142</c:v>
                </c:pt>
                <c:pt idx="891" formatCode="&quot;£&quot;#,##0.00">
                  <c:v>879684.29999999993</c:v>
                </c:pt>
                <c:pt idx="892" formatCode="&quot;£&quot;#,##0.00">
                  <c:v>880314.8</c:v>
                </c:pt>
                <c:pt idx="893" formatCode="&quot;£&quot;#,##0.00">
                  <c:v>880944.5</c:v>
                </c:pt>
                <c:pt idx="894" formatCode="&quot;£&quot;#,##0.00">
                  <c:v>881037</c:v>
                </c:pt>
                <c:pt idx="895" formatCode="&quot;£&quot;#,##0.00">
                  <c:v>881575</c:v>
                </c:pt>
                <c:pt idx="896" formatCode="&quot;£&quot;#,##0.00">
                  <c:v>882201.59999999998</c:v>
                </c:pt>
                <c:pt idx="897" formatCode="&quot;£&quot;#,##0.00">
                  <c:v>882827.4</c:v>
                </c:pt>
                <c:pt idx="898" formatCode="&quot;£&quot;#,##0.00">
                  <c:v>883452.4</c:v>
                </c:pt>
                <c:pt idx="899" formatCode="&quot;£&quot;#,##0.00">
                  <c:v>883537.2</c:v>
                </c:pt>
                <c:pt idx="900" formatCode="&quot;£&quot;#,##0.00">
                  <c:v>884070</c:v>
                </c:pt>
                <c:pt idx="901" formatCode="&quot;£&quot;#,##0.00">
                  <c:v>884691.9</c:v>
                </c:pt>
                <c:pt idx="902" formatCode="&quot;£&quot;#,##0.00">
                  <c:v>885313</c:v>
                </c:pt>
                <c:pt idx="903" formatCode="&quot;£&quot;#,##0.00">
                  <c:v>885933.29999999993</c:v>
                </c:pt>
                <c:pt idx="904" formatCode="&quot;£&quot;#,##0.00">
                  <c:v>886010.4</c:v>
                </c:pt>
                <c:pt idx="905" formatCode="&quot;£&quot;#,##0.00">
                  <c:v>886628.5</c:v>
                </c:pt>
                <c:pt idx="906" formatCode="&quot;£&quot;#,##0.00">
                  <c:v>887245.79999999993</c:v>
                </c:pt>
                <c:pt idx="907" formatCode="&quot;£&quot;#,##0.00">
                  <c:v>887771.6</c:v>
                </c:pt>
                <c:pt idx="908" formatCode="&quot;£&quot;#,##0.00">
                  <c:v>888387.20000000007</c:v>
                </c:pt>
                <c:pt idx="909" formatCode="&quot;£&quot;#,##0.00">
                  <c:v>888456.60000000009</c:v>
                </c:pt>
                <c:pt idx="910" formatCode="&quot;£&quot;#,##0.00">
                  <c:v>889070</c:v>
                </c:pt>
                <c:pt idx="911" formatCode="&quot;£&quot;#,##0.00">
                  <c:v>889682.6</c:v>
                </c:pt>
                <c:pt idx="912" formatCode="&quot;£&quot;#,##0.00">
                  <c:v>890294.39999999991</c:v>
                </c:pt>
                <c:pt idx="913" formatCode="&quot;£&quot;#,##0.00">
                  <c:v>890905.4</c:v>
                </c:pt>
                <c:pt idx="914" formatCode="&quot;£&quot;#,##0.00">
                  <c:v>890967.2</c:v>
                </c:pt>
                <c:pt idx="915" formatCode="&quot;£&quot;#,##0.00">
                  <c:v>891576</c:v>
                </c:pt>
                <c:pt idx="916" formatCode="&quot;£&quot;#,##0.00">
                  <c:v>892092.4</c:v>
                </c:pt>
                <c:pt idx="917" formatCode="&quot;£&quot;#,##0.00">
                  <c:v>892699.5</c:v>
                </c:pt>
                <c:pt idx="918" formatCode="&quot;£&quot;#,##0.00">
                  <c:v>893305.79999999993</c:v>
                </c:pt>
                <c:pt idx="919" formatCode="&quot;£&quot;#,##0.00">
                  <c:v>893359.9</c:v>
                </c:pt>
                <c:pt idx="920" formatCode="&quot;£&quot;#,##0.00">
                  <c:v>893964</c:v>
                </c:pt>
                <c:pt idx="921" formatCode="&quot;£&quot;#,##0.00">
                  <c:v>894567.3</c:v>
                </c:pt>
                <c:pt idx="922" formatCode="&quot;£&quot;#,##0.00">
                  <c:v>895169.79999999993</c:v>
                </c:pt>
                <c:pt idx="923" formatCode="&quot;£&quot;#,##0.00">
                  <c:v>895217.7</c:v>
                </c:pt>
                <c:pt idx="924" formatCode="&quot;£&quot;#,##0.00">
                  <c:v>895818</c:v>
                </c:pt>
                <c:pt idx="925" formatCode="&quot;£&quot;#,##0.00">
                  <c:v>896417.5</c:v>
                </c:pt>
                <c:pt idx="926" formatCode="&quot;£&quot;#,##0.00">
                  <c:v>897016.2</c:v>
                </c:pt>
                <c:pt idx="927" formatCode="&quot;£&quot;#,##0.00">
                  <c:v>897614.10000000009</c:v>
                </c:pt>
                <c:pt idx="928" formatCode="&quot;£&quot;#,##0.00">
                  <c:v>897654.4</c:v>
                </c:pt>
                <c:pt idx="929" formatCode="&quot;£&quot;#,##0.00">
                  <c:v>898250.1</c:v>
                </c:pt>
                <c:pt idx="930" formatCode="&quot;£&quot;#,##0.00">
                  <c:v>898845</c:v>
                </c:pt>
                <c:pt idx="931" formatCode="&quot;£&quot;#,##0.00">
                  <c:v>899439.1</c:v>
                </c:pt>
                <c:pt idx="932" formatCode="&quot;£&quot;#,##0.00">
                  <c:v>900032.4</c:v>
                </c:pt>
                <c:pt idx="933" formatCode="&quot;£&quot;#,##0.00">
                  <c:v>900065.1</c:v>
                </c:pt>
                <c:pt idx="934" formatCode="&quot;£&quot;#,##0.00">
                  <c:v>900656.20000000007</c:v>
                </c:pt>
                <c:pt idx="935" formatCode="&quot;£&quot;#,##0.00">
                  <c:v>901246.5</c:v>
                </c:pt>
                <c:pt idx="936" formatCode="&quot;£&quot;#,##0.00">
                  <c:v>901836</c:v>
                </c:pt>
                <c:pt idx="937" formatCode="&quot;£&quot;#,##0.00">
                  <c:v>902424.7</c:v>
                </c:pt>
                <c:pt idx="938" formatCode="&quot;£&quot;#,##0.00">
                  <c:v>902449.79999999993</c:v>
                </c:pt>
                <c:pt idx="939" formatCode="&quot;£&quot;#,##0.00">
                  <c:v>903036.3</c:v>
                </c:pt>
                <c:pt idx="940" formatCode="&quot;£&quot;#,##0.00">
                  <c:v>903716</c:v>
                </c:pt>
                <c:pt idx="941" formatCode="&quot;£&quot;#,##0.00">
                  <c:v>904301</c:v>
                </c:pt>
                <c:pt idx="942" formatCode="&quot;£&quot;#,##0.00">
                  <c:v>904885.2</c:v>
                </c:pt>
                <c:pt idx="943" formatCode="&quot;£&quot;#,##0.00">
                  <c:v>904902.8</c:v>
                </c:pt>
                <c:pt idx="944" formatCode="&quot;£&quot;#,##0.00">
                  <c:v>905484.80000000005</c:v>
                </c:pt>
                <c:pt idx="945" formatCode="&quot;£&quot;#,##0.00">
                  <c:v>906066</c:v>
                </c:pt>
                <c:pt idx="946" formatCode="&quot;£&quot;#,##0.00">
                  <c:v>906646.4</c:v>
                </c:pt>
                <c:pt idx="947" formatCode="&quot;£&quot;#,##0.00">
                  <c:v>907226</c:v>
                </c:pt>
                <c:pt idx="948" formatCode="&quot;£&quot;#,##0.00">
                  <c:v>907236</c:v>
                </c:pt>
                <c:pt idx="949" formatCode="&quot;£&quot;#,##0.00">
                  <c:v>907813.4</c:v>
                </c:pt>
                <c:pt idx="950" formatCode="&quot;£&quot;#,##0.00">
                  <c:v>908485</c:v>
                </c:pt>
                <c:pt idx="951" formatCode="&quot;£&quot;#,##0.00">
                  <c:v>909060.9</c:v>
                </c:pt>
                <c:pt idx="952" formatCode="&quot;£&quot;#,##0.00">
                  <c:v>909636</c:v>
                </c:pt>
                <c:pt idx="953" formatCode="&quot;£&quot;#,##0.00">
                  <c:v>909638.5</c:v>
                </c:pt>
                <c:pt idx="954" formatCode="&quot;£&quot;#,##0.00">
                  <c:v>910211.39999999991</c:v>
                </c:pt>
                <c:pt idx="955" formatCode="&quot;£&quot;#,##0.00">
                  <c:v>910783.5</c:v>
                </c:pt>
                <c:pt idx="956" formatCode="&quot;£&quot;#,##0.00">
                  <c:v>911450.4</c:v>
                </c:pt>
                <c:pt idx="957" formatCode="&quot;£&quot;#,##0.00">
                  <c:v>912021</c:v>
                </c:pt>
                <c:pt idx="958" formatCode="&quot;£&quot;#,##0.00">
                  <c:v>912016</c:v>
                </c:pt>
                <c:pt idx="959" formatCode="&quot;£&quot;#,##0.00">
                  <c:v>912584.4</c:v>
                </c:pt>
                <c:pt idx="960" formatCode="&quot;£&quot;#,##0.00">
                  <c:v>913152</c:v>
                </c:pt>
                <c:pt idx="961" formatCode="&quot;£&quot;#,##0.00">
                  <c:v>913814.9</c:v>
                </c:pt>
                <c:pt idx="962" formatCode="&quot;£&quot;#,##0.00">
                  <c:v>913803.79999999993</c:v>
                </c:pt>
                <c:pt idx="963" formatCode="&quot;£&quot;#,##0.00">
                  <c:v>914368.5</c:v>
                </c:pt>
                <c:pt idx="964" formatCode="&quot;£&quot;#,##0.00">
                  <c:v>914932.4</c:v>
                </c:pt>
                <c:pt idx="965" formatCode="&quot;£&quot;#,##0.00">
                  <c:v>915495.5</c:v>
                </c:pt>
                <c:pt idx="966" formatCode="&quot;£&quot;#,##0.00">
                  <c:v>916154.4</c:v>
                </c:pt>
                <c:pt idx="967" formatCode="&quot;£&quot;#,##0.00">
                  <c:v>916135.8</c:v>
                </c:pt>
                <c:pt idx="968" formatCode="&quot;£&quot;#,##0.00">
                  <c:v>916696</c:v>
                </c:pt>
                <c:pt idx="969" formatCode="&quot;£&quot;#,##0.00">
                  <c:v>917255.4</c:v>
                </c:pt>
                <c:pt idx="970" formatCode="&quot;£&quot;#,##0.00">
                  <c:v>917911</c:v>
                </c:pt>
                <c:pt idx="971" formatCode="&quot;£&quot;#,##0.00">
                  <c:v>918468.89999999991</c:v>
                </c:pt>
                <c:pt idx="972" formatCode="&quot;£&quot;#,##0.00">
                  <c:v>918442.79999999993</c:v>
                </c:pt>
                <c:pt idx="973" formatCode="&quot;£&quot;#,##0.00">
                  <c:v>918998.5</c:v>
                </c:pt>
                <c:pt idx="974" formatCode="&quot;£&quot;#,##0.00">
                  <c:v>919650.8</c:v>
                </c:pt>
                <c:pt idx="975" formatCode="&quot;£&quot;#,##0.00">
                  <c:v>920205</c:v>
                </c:pt>
                <c:pt idx="976" formatCode="&quot;£&quot;#,##0.00">
                  <c:v>920758.4</c:v>
                </c:pt>
                <c:pt idx="977" formatCode="&quot;£&quot;#,##0.00">
                  <c:v>920822.5</c:v>
                </c:pt>
                <c:pt idx="978" formatCode="&quot;£&quot;#,##0.00">
                  <c:v>921373.8</c:v>
                </c:pt>
                <c:pt idx="979" formatCode="&quot;£&quot;#,##0.00">
                  <c:v>921924.29999999993</c:v>
                </c:pt>
                <c:pt idx="980" formatCode="&quot;£&quot;#,##0.00">
                  <c:v>922572</c:v>
                </c:pt>
                <c:pt idx="981" formatCode="&quot;£&quot;#,##0.00">
                  <c:v>923121</c:v>
                </c:pt>
                <c:pt idx="982" formatCode="&quot;£&quot;#,##0.00">
                  <c:v>923080</c:v>
                </c:pt>
                <c:pt idx="983" formatCode="&quot;£&quot;#,##0.00">
                  <c:v>923626.8</c:v>
                </c:pt>
                <c:pt idx="984" formatCode="&quot;£&quot;#,##0.00">
                  <c:v>924271.20000000007</c:v>
                </c:pt>
                <c:pt idx="985" formatCode="&quot;£&quot;#,##0.00">
                  <c:v>924816.5</c:v>
                </c:pt>
                <c:pt idx="986" formatCode="&quot;£&quot;#,##0.00">
                  <c:v>925459.6</c:v>
                </c:pt>
                <c:pt idx="987" formatCode="&quot;£&quot;#,##0.00">
                  <c:v>925411.2</c:v>
                </c:pt>
                <c:pt idx="988" formatCode="&quot;£&quot;#,##0.00">
                  <c:v>925953.6</c:v>
                </c:pt>
                <c:pt idx="989" formatCode="&quot;£&quot;#,##0.00">
                  <c:v>926594.1</c:v>
                </c:pt>
                <c:pt idx="990" formatCode="&quot;£&quot;#,##0.00">
                  <c:v>927135</c:v>
                </c:pt>
                <c:pt idx="991" formatCode="&quot;£&quot;#,##0.00">
                  <c:v>927080.5</c:v>
                </c:pt>
                <c:pt idx="992" formatCode="&quot;£&quot;#,##0.00">
                  <c:v>927718.40000000002</c:v>
                </c:pt>
                <c:pt idx="993" formatCode="&quot;£&quot;#,##0.00">
                  <c:v>928256.39999999991</c:v>
                </c:pt>
                <c:pt idx="994" formatCode="&quot;£&quot;#,##0.00">
                  <c:v>928893</c:v>
                </c:pt>
                <c:pt idx="995" formatCode="&quot;£&quot;#,##0.00">
                  <c:v>929429.5</c:v>
                </c:pt>
                <c:pt idx="996" formatCode="&quot;£&quot;#,##0.00">
                  <c:v>929367.60000000009</c:v>
                </c:pt>
                <c:pt idx="997" formatCode="&quot;£&quot;#,##0.00">
                  <c:v>930001.6</c:v>
                </c:pt>
                <c:pt idx="998" formatCode="&quot;£&quot;#,##0.00">
                  <c:v>930535.2</c:v>
                </c:pt>
                <c:pt idx="999" formatCode="&quot;£&quot;#,##0.00">
                  <c:v>931167.9</c:v>
                </c:pt>
                <c:pt idx="1000" formatCode="&quot;£&quot;#,##0.00">
                  <c:v>931700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7604-4AD5-82E7-2996ADF2A7C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BVOD</c:v>
                </c:pt>
              </c:strCache>
            </c:strRef>
          </c:tx>
          <c:spPr>
            <a:ln w="28575" cap="rnd">
              <a:solidFill>
                <a:srgbClr val="EE7203"/>
              </a:solidFill>
              <a:round/>
            </a:ln>
            <a:effectLst/>
          </c:spPr>
          <c:marker>
            <c:symbol val="none"/>
          </c:marker>
          <c:cat>
            <c:numRef>
              <c:f>Sheet1!$A$2:$A$1002</c:f>
              <c:numCache>
                <c:formatCode>"£"#,##0.00</c:formatCode>
                <c:ptCount val="1001"/>
                <c:pt idx="0">
                  <c:v>0</c:v>
                </c:pt>
                <c:pt idx="1">
                  <c:v>1000</c:v>
                </c:pt>
                <c:pt idx="2">
                  <c:v>2000</c:v>
                </c:pt>
                <c:pt idx="3">
                  <c:v>3000</c:v>
                </c:pt>
                <c:pt idx="4">
                  <c:v>4000</c:v>
                </c:pt>
                <c:pt idx="5">
                  <c:v>5000</c:v>
                </c:pt>
                <c:pt idx="6">
                  <c:v>6000</c:v>
                </c:pt>
                <c:pt idx="7">
                  <c:v>7000</c:v>
                </c:pt>
                <c:pt idx="8">
                  <c:v>8000</c:v>
                </c:pt>
                <c:pt idx="9">
                  <c:v>9000</c:v>
                </c:pt>
                <c:pt idx="10">
                  <c:v>10000</c:v>
                </c:pt>
                <c:pt idx="11">
                  <c:v>11000</c:v>
                </c:pt>
                <c:pt idx="12">
                  <c:v>12000</c:v>
                </c:pt>
                <c:pt idx="13">
                  <c:v>13000</c:v>
                </c:pt>
                <c:pt idx="14">
                  <c:v>14000</c:v>
                </c:pt>
                <c:pt idx="15">
                  <c:v>15000</c:v>
                </c:pt>
                <c:pt idx="16">
                  <c:v>16000</c:v>
                </c:pt>
                <c:pt idx="17">
                  <c:v>17000</c:v>
                </c:pt>
                <c:pt idx="18">
                  <c:v>18000</c:v>
                </c:pt>
                <c:pt idx="19">
                  <c:v>19000</c:v>
                </c:pt>
                <c:pt idx="20">
                  <c:v>20000</c:v>
                </c:pt>
                <c:pt idx="21">
                  <c:v>21000</c:v>
                </c:pt>
                <c:pt idx="22">
                  <c:v>22000</c:v>
                </c:pt>
                <c:pt idx="23">
                  <c:v>23000</c:v>
                </c:pt>
                <c:pt idx="24">
                  <c:v>24000</c:v>
                </c:pt>
                <c:pt idx="25">
                  <c:v>25000</c:v>
                </c:pt>
                <c:pt idx="26">
                  <c:v>26000</c:v>
                </c:pt>
                <c:pt idx="27">
                  <c:v>27000</c:v>
                </c:pt>
                <c:pt idx="28">
                  <c:v>28000</c:v>
                </c:pt>
                <c:pt idx="29">
                  <c:v>29000</c:v>
                </c:pt>
                <c:pt idx="30">
                  <c:v>30000</c:v>
                </c:pt>
                <c:pt idx="31">
                  <c:v>31000</c:v>
                </c:pt>
                <c:pt idx="32">
                  <c:v>32000</c:v>
                </c:pt>
                <c:pt idx="33">
                  <c:v>33000</c:v>
                </c:pt>
                <c:pt idx="34">
                  <c:v>34000</c:v>
                </c:pt>
                <c:pt idx="35">
                  <c:v>35000</c:v>
                </c:pt>
                <c:pt idx="36">
                  <c:v>36000</c:v>
                </c:pt>
                <c:pt idx="37">
                  <c:v>37000</c:v>
                </c:pt>
                <c:pt idx="38">
                  <c:v>38000</c:v>
                </c:pt>
                <c:pt idx="39">
                  <c:v>39000</c:v>
                </c:pt>
                <c:pt idx="40">
                  <c:v>40000</c:v>
                </c:pt>
                <c:pt idx="41">
                  <c:v>41000</c:v>
                </c:pt>
                <c:pt idx="42">
                  <c:v>42000</c:v>
                </c:pt>
                <c:pt idx="43">
                  <c:v>43000</c:v>
                </c:pt>
                <c:pt idx="44">
                  <c:v>44000</c:v>
                </c:pt>
                <c:pt idx="45">
                  <c:v>45000</c:v>
                </c:pt>
                <c:pt idx="46">
                  <c:v>46000</c:v>
                </c:pt>
                <c:pt idx="47">
                  <c:v>47000</c:v>
                </c:pt>
                <c:pt idx="48">
                  <c:v>48000</c:v>
                </c:pt>
                <c:pt idx="49">
                  <c:v>49000</c:v>
                </c:pt>
                <c:pt idx="50">
                  <c:v>50000</c:v>
                </c:pt>
                <c:pt idx="51">
                  <c:v>51000</c:v>
                </c:pt>
                <c:pt idx="52">
                  <c:v>52000</c:v>
                </c:pt>
                <c:pt idx="53">
                  <c:v>53000</c:v>
                </c:pt>
                <c:pt idx="54">
                  <c:v>54000</c:v>
                </c:pt>
                <c:pt idx="55">
                  <c:v>55000</c:v>
                </c:pt>
                <c:pt idx="56">
                  <c:v>56000</c:v>
                </c:pt>
                <c:pt idx="57">
                  <c:v>57000</c:v>
                </c:pt>
                <c:pt idx="58">
                  <c:v>58000</c:v>
                </c:pt>
                <c:pt idx="59">
                  <c:v>59000</c:v>
                </c:pt>
                <c:pt idx="60">
                  <c:v>60000</c:v>
                </c:pt>
                <c:pt idx="61">
                  <c:v>61000</c:v>
                </c:pt>
                <c:pt idx="62">
                  <c:v>62000</c:v>
                </c:pt>
                <c:pt idx="63">
                  <c:v>63000</c:v>
                </c:pt>
                <c:pt idx="64">
                  <c:v>64000</c:v>
                </c:pt>
                <c:pt idx="65">
                  <c:v>65000</c:v>
                </c:pt>
                <c:pt idx="66">
                  <c:v>66000</c:v>
                </c:pt>
                <c:pt idx="67">
                  <c:v>67000</c:v>
                </c:pt>
                <c:pt idx="68">
                  <c:v>68000</c:v>
                </c:pt>
                <c:pt idx="69">
                  <c:v>69000</c:v>
                </c:pt>
                <c:pt idx="70">
                  <c:v>70000</c:v>
                </c:pt>
                <c:pt idx="71">
                  <c:v>71000</c:v>
                </c:pt>
                <c:pt idx="72">
                  <c:v>72000</c:v>
                </c:pt>
                <c:pt idx="73">
                  <c:v>73000</c:v>
                </c:pt>
                <c:pt idx="74">
                  <c:v>74000</c:v>
                </c:pt>
                <c:pt idx="75">
                  <c:v>75000</c:v>
                </c:pt>
                <c:pt idx="76">
                  <c:v>76000</c:v>
                </c:pt>
                <c:pt idx="77">
                  <c:v>77000</c:v>
                </c:pt>
                <c:pt idx="78">
                  <c:v>78000</c:v>
                </c:pt>
                <c:pt idx="79">
                  <c:v>79000</c:v>
                </c:pt>
                <c:pt idx="80">
                  <c:v>80000</c:v>
                </c:pt>
                <c:pt idx="81">
                  <c:v>81000</c:v>
                </c:pt>
                <c:pt idx="82">
                  <c:v>82000</c:v>
                </c:pt>
                <c:pt idx="83">
                  <c:v>83000</c:v>
                </c:pt>
                <c:pt idx="84">
                  <c:v>84000</c:v>
                </c:pt>
                <c:pt idx="85">
                  <c:v>85000</c:v>
                </c:pt>
                <c:pt idx="86">
                  <c:v>86000</c:v>
                </c:pt>
                <c:pt idx="87">
                  <c:v>87000</c:v>
                </c:pt>
                <c:pt idx="88">
                  <c:v>88000</c:v>
                </c:pt>
                <c:pt idx="89">
                  <c:v>89000</c:v>
                </c:pt>
                <c:pt idx="90">
                  <c:v>90000</c:v>
                </c:pt>
                <c:pt idx="91">
                  <c:v>91000</c:v>
                </c:pt>
                <c:pt idx="92">
                  <c:v>92000</c:v>
                </c:pt>
                <c:pt idx="93">
                  <c:v>93000</c:v>
                </c:pt>
                <c:pt idx="94">
                  <c:v>94000</c:v>
                </c:pt>
                <c:pt idx="95">
                  <c:v>95000</c:v>
                </c:pt>
                <c:pt idx="96">
                  <c:v>96000</c:v>
                </c:pt>
                <c:pt idx="97">
                  <c:v>97000</c:v>
                </c:pt>
                <c:pt idx="98">
                  <c:v>98000</c:v>
                </c:pt>
                <c:pt idx="99">
                  <c:v>99000</c:v>
                </c:pt>
                <c:pt idx="100">
                  <c:v>100000</c:v>
                </c:pt>
                <c:pt idx="101">
                  <c:v>101000</c:v>
                </c:pt>
                <c:pt idx="102">
                  <c:v>102000</c:v>
                </c:pt>
                <c:pt idx="103">
                  <c:v>103000</c:v>
                </c:pt>
                <c:pt idx="104">
                  <c:v>104000</c:v>
                </c:pt>
                <c:pt idx="105">
                  <c:v>105000</c:v>
                </c:pt>
                <c:pt idx="106">
                  <c:v>106000</c:v>
                </c:pt>
                <c:pt idx="107">
                  <c:v>107000</c:v>
                </c:pt>
                <c:pt idx="108">
                  <c:v>108000</c:v>
                </c:pt>
                <c:pt idx="109">
                  <c:v>109000</c:v>
                </c:pt>
                <c:pt idx="110">
                  <c:v>110000</c:v>
                </c:pt>
                <c:pt idx="111">
                  <c:v>111000</c:v>
                </c:pt>
                <c:pt idx="112">
                  <c:v>112000</c:v>
                </c:pt>
                <c:pt idx="113">
                  <c:v>113000</c:v>
                </c:pt>
                <c:pt idx="114">
                  <c:v>114000</c:v>
                </c:pt>
                <c:pt idx="115">
                  <c:v>115000</c:v>
                </c:pt>
                <c:pt idx="116">
                  <c:v>116000</c:v>
                </c:pt>
                <c:pt idx="117">
                  <c:v>117000</c:v>
                </c:pt>
                <c:pt idx="118">
                  <c:v>118000</c:v>
                </c:pt>
                <c:pt idx="119">
                  <c:v>119000</c:v>
                </c:pt>
                <c:pt idx="120">
                  <c:v>120000</c:v>
                </c:pt>
                <c:pt idx="121">
                  <c:v>121000</c:v>
                </c:pt>
                <c:pt idx="122">
                  <c:v>122000</c:v>
                </c:pt>
                <c:pt idx="123">
                  <c:v>123000</c:v>
                </c:pt>
                <c:pt idx="124">
                  <c:v>124000</c:v>
                </c:pt>
                <c:pt idx="125">
                  <c:v>125000</c:v>
                </c:pt>
                <c:pt idx="126">
                  <c:v>126000</c:v>
                </c:pt>
                <c:pt idx="127">
                  <c:v>127000</c:v>
                </c:pt>
                <c:pt idx="128">
                  <c:v>128000</c:v>
                </c:pt>
                <c:pt idx="129">
                  <c:v>129000</c:v>
                </c:pt>
                <c:pt idx="130">
                  <c:v>130000</c:v>
                </c:pt>
                <c:pt idx="131">
                  <c:v>131000</c:v>
                </c:pt>
                <c:pt idx="132">
                  <c:v>132000</c:v>
                </c:pt>
                <c:pt idx="133">
                  <c:v>133000</c:v>
                </c:pt>
                <c:pt idx="134">
                  <c:v>134000</c:v>
                </c:pt>
                <c:pt idx="135">
                  <c:v>135000</c:v>
                </c:pt>
                <c:pt idx="136">
                  <c:v>136000</c:v>
                </c:pt>
                <c:pt idx="137">
                  <c:v>137000</c:v>
                </c:pt>
                <c:pt idx="138">
                  <c:v>138000</c:v>
                </c:pt>
                <c:pt idx="139">
                  <c:v>139000</c:v>
                </c:pt>
                <c:pt idx="140">
                  <c:v>140000</c:v>
                </c:pt>
                <c:pt idx="141">
                  <c:v>141000</c:v>
                </c:pt>
                <c:pt idx="142">
                  <c:v>142000</c:v>
                </c:pt>
                <c:pt idx="143">
                  <c:v>143000</c:v>
                </c:pt>
                <c:pt idx="144">
                  <c:v>144000</c:v>
                </c:pt>
                <c:pt idx="145">
                  <c:v>145000</c:v>
                </c:pt>
                <c:pt idx="146">
                  <c:v>146000</c:v>
                </c:pt>
                <c:pt idx="147">
                  <c:v>147000</c:v>
                </c:pt>
                <c:pt idx="148">
                  <c:v>148000</c:v>
                </c:pt>
                <c:pt idx="149">
                  <c:v>149000</c:v>
                </c:pt>
                <c:pt idx="150">
                  <c:v>150000</c:v>
                </c:pt>
                <c:pt idx="151">
                  <c:v>151000</c:v>
                </c:pt>
                <c:pt idx="152">
                  <c:v>152000</c:v>
                </c:pt>
                <c:pt idx="153">
                  <c:v>153000</c:v>
                </c:pt>
                <c:pt idx="154">
                  <c:v>154000</c:v>
                </c:pt>
                <c:pt idx="155">
                  <c:v>155000</c:v>
                </c:pt>
                <c:pt idx="156">
                  <c:v>156000</c:v>
                </c:pt>
                <c:pt idx="157">
                  <c:v>157000</c:v>
                </c:pt>
                <c:pt idx="158">
                  <c:v>158000</c:v>
                </c:pt>
                <c:pt idx="159">
                  <c:v>159000</c:v>
                </c:pt>
                <c:pt idx="160">
                  <c:v>160000</c:v>
                </c:pt>
                <c:pt idx="161">
                  <c:v>161000</c:v>
                </c:pt>
                <c:pt idx="162">
                  <c:v>162000</c:v>
                </c:pt>
                <c:pt idx="163">
                  <c:v>163000</c:v>
                </c:pt>
                <c:pt idx="164">
                  <c:v>164000</c:v>
                </c:pt>
                <c:pt idx="165">
                  <c:v>165000</c:v>
                </c:pt>
                <c:pt idx="166">
                  <c:v>166000</c:v>
                </c:pt>
                <c:pt idx="167">
                  <c:v>167000</c:v>
                </c:pt>
                <c:pt idx="168">
                  <c:v>168000</c:v>
                </c:pt>
                <c:pt idx="169">
                  <c:v>169000</c:v>
                </c:pt>
                <c:pt idx="170">
                  <c:v>170000</c:v>
                </c:pt>
                <c:pt idx="171">
                  <c:v>171000</c:v>
                </c:pt>
                <c:pt idx="172">
                  <c:v>172000</c:v>
                </c:pt>
                <c:pt idx="173">
                  <c:v>173000</c:v>
                </c:pt>
                <c:pt idx="174">
                  <c:v>174000</c:v>
                </c:pt>
                <c:pt idx="175">
                  <c:v>175000</c:v>
                </c:pt>
                <c:pt idx="176">
                  <c:v>176000</c:v>
                </c:pt>
                <c:pt idx="177">
                  <c:v>177000</c:v>
                </c:pt>
                <c:pt idx="178">
                  <c:v>178000</c:v>
                </c:pt>
                <c:pt idx="179">
                  <c:v>179000</c:v>
                </c:pt>
                <c:pt idx="180">
                  <c:v>180000</c:v>
                </c:pt>
                <c:pt idx="181">
                  <c:v>181000</c:v>
                </c:pt>
                <c:pt idx="182">
                  <c:v>182000</c:v>
                </c:pt>
                <c:pt idx="183">
                  <c:v>183000</c:v>
                </c:pt>
                <c:pt idx="184">
                  <c:v>184000</c:v>
                </c:pt>
                <c:pt idx="185">
                  <c:v>185000</c:v>
                </c:pt>
                <c:pt idx="186">
                  <c:v>186000</c:v>
                </c:pt>
                <c:pt idx="187">
                  <c:v>187000</c:v>
                </c:pt>
                <c:pt idx="188">
                  <c:v>188000</c:v>
                </c:pt>
                <c:pt idx="189">
                  <c:v>189000</c:v>
                </c:pt>
                <c:pt idx="190">
                  <c:v>190000</c:v>
                </c:pt>
                <c:pt idx="191">
                  <c:v>191000</c:v>
                </c:pt>
                <c:pt idx="192">
                  <c:v>192000</c:v>
                </c:pt>
                <c:pt idx="193">
                  <c:v>193000</c:v>
                </c:pt>
                <c:pt idx="194">
                  <c:v>194000</c:v>
                </c:pt>
                <c:pt idx="195">
                  <c:v>195000</c:v>
                </c:pt>
                <c:pt idx="196">
                  <c:v>196000</c:v>
                </c:pt>
                <c:pt idx="197">
                  <c:v>197000</c:v>
                </c:pt>
                <c:pt idx="198">
                  <c:v>198000</c:v>
                </c:pt>
                <c:pt idx="199">
                  <c:v>199000</c:v>
                </c:pt>
                <c:pt idx="200">
                  <c:v>200000</c:v>
                </c:pt>
                <c:pt idx="201">
                  <c:v>201000</c:v>
                </c:pt>
                <c:pt idx="202">
                  <c:v>202000</c:v>
                </c:pt>
                <c:pt idx="203">
                  <c:v>203000</c:v>
                </c:pt>
                <c:pt idx="204">
                  <c:v>204000</c:v>
                </c:pt>
                <c:pt idx="205">
                  <c:v>205000</c:v>
                </c:pt>
                <c:pt idx="206">
                  <c:v>206000</c:v>
                </c:pt>
                <c:pt idx="207">
                  <c:v>207000</c:v>
                </c:pt>
                <c:pt idx="208">
                  <c:v>208000</c:v>
                </c:pt>
                <c:pt idx="209">
                  <c:v>209000</c:v>
                </c:pt>
                <c:pt idx="210">
                  <c:v>210000</c:v>
                </c:pt>
                <c:pt idx="211">
                  <c:v>211000</c:v>
                </c:pt>
                <c:pt idx="212">
                  <c:v>212000</c:v>
                </c:pt>
                <c:pt idx="213">
                  <c:v>213000</c:v>
                </c:pt>
                <c:pt idx="214">
                  <c:v>214000</c:v>
                </c:pt>
                <c:pt idx="215">
                  <c:v>215000</c:v>
                </c:pt>
                <c:pt idx="216">
                  <c:v>216000</c:v>
                </c:pt>
                <c:pt idx="217">
                  <c:v>217000</c:v>
                </c:pt>
                <c:pt idx="218">
                  <c:v>218000</c:v>
                </c:pt>
                <c:pt idx="219">
                  <c:v>219000</c:v>
                </c:pt>
                <c:pt idx="220">
                  <c:v>220000</c:v>
                </c:pt>
                <c:pt idx="221">
                  <c:v>221000</c:v>
                </c:pt>
                <c:pt idx="222">
                  <c:v>222000</c:v>
                </c:pt>
                <c:pt idx="223">
                  <c:v>223000</c:v>
                </c:pt>
                <c:pt idx="224">
                  <c:v>224000</c:v>
                </c:pt>
                <c:pt idx="225">
                  <c:v>225000</c:v>
                </c:pt>
                <c:pt idx="226">
                  <c:v>226000</c:v>
                </c:pt>
                <c:pt idx="227">
                  <c:v>227000</c:v>
                </c:pt>
                <c:pt idx="228">
                  <c:v>228000</c:v>
                </c:pt>
                <c:pt idx="229">
                  <c:v>229000</c:v>
                </c:pt>
                <c:pt idx="230">
                  <c:v>230000</c:v>
                </c:pt>
                <c:pt idx="231">
                  <c:v>231000</c:v>
                </c:pt>
                <c:pt idx="232">
                  <c:v>232000</c:v>
                </c:pt>
                <c:pt idx="233">
                  <c:v>233000</c:v>
                </c:pt>
                <c:pt idx="234">
                  <c:v>234000</c:v>
                </c:pt>
                <c:pt idx="235">
                  <c:v>235000</c:v>
                </c:pt>
                <c:pt idx="236">
                  <c:v>236000</c:v>
                </c:pt>
                <c:pt idx="237">
                  <c:v>237000</c:v>
                </c:pt>
                <c:pt idx="238">
                  <c:v>238000</c:v>
                </c:pt>
                <c:pt idx="239">
                  <c:v>239000</c:v>
                </c:pt>
                <c:pt idx="240">
                  <c:v>240000</c:v>
                </c:pt>
                <c:pt idx="241">
                  <c:v>241000</c:v>
                </c:pt>
                <c:pt idx="242">
                  <c:v>242000</c:v>
                </c:pt>
                <c:pt idx="243">
                  <c:v>243000</c:v>
                </c:pt>
                <c:pt idx="244">
                  <c:v>244000</c:v>
                </c:pt>
                <c:pt idx="245">
                  <c:v>245000</c:v>
                </c:pt>
                <c:pt idx="246">
                  <c:v>246000</c:v>
                </c:pt>
                <c:pt idx="247">
                  <c:v>247000</c:v>
                </c:pt>
                <c:pt idx="248">
                  <c:v>248000</c:v>
                </c:pt>
                <c:pt idx="249">
                  <c:v>249000</c:v>
                </c:pt>
                <c:pt idx="250">
                  <c:v>250000</c:v>
                </c:pt>
                <c:pt idx="251">
                  <c:v>251000</c:v>
                </c:pt>
                <c:pt idx="252">
                  <c:v>252000</c:v>
                </c:pt>
                <c:pt idx="253">
                  <c:v>253000</c:v>
                </c:pt>
                <c:pt idx="254">
                  <c:v>254000</c:v>
                </c:pt>
                <c:pt idx="255">
                  <c:v>255000</c:v>
                </c:pt>
                <c:pt idx="256">
                  <c:v>256000</c:v>
                </c:pt>
                <c:pt idx="257">
                  <c:v>257000</c:v>
                </c:pt>
                <c:pt idx="258">
                  <c:v>258000</c:v>
                </c:pt>
                <c:pt idx="259">
                  <c:v>259000</c:v>
                </c:pt>
                <c:pt idx="260">
                  <c:v>260000</c:v>
                </c:pt>
                <c:pt idx="261">
                  <c:v>261000</c:v>
                </c:pt>
                <c:pt idx="262">
                  <c:v>262000</c:v>
                </c:pt>
                <c:pt idx="263">
                  <c:v>263000</c:v>
                </c:pt>
                <c:pt idx="264">
                  <c:v>264000</c:v>
                </c:pt>
                <c:pt idx="265">
                  <c:v>265000</c:v>
                </c:pt>
                <c:pt idx="266">
                  <c:v>266000</c:v>
                </c:pt>
                <c:pt idx="267">
                  <c:v>267000</c:v>
                </c:pt>
                <c:pt idx="268">
                  <c:v>268000</c:v>
                </c:pt>
                <c:pt idx="269">
                  <c:v>269000</c:v>
                </c:pt>
                <c:pt idx="270">
                  <c:v>270000</c:v>
                </c:pt>
                <c:pt idx="271">
                  <c:v>271000</c:v>
                </c:pt>
                <c:pt idx="272">
                  <c:v>272000</c:v>
                </c:pt>
                <c:pt idx="273">
                  <c:v>273000</c:v>
                </c:pt>
                <c:pt idx="274">
                  <c:v>274000</c:v>
                </c:pt>
                <c:pt idx="275">
                  <c:v>275000</c:v>
                </c:pt>
                <c:pt idx="276">
                  <c:v>276000</c:v>
                </c:pt>
                <c:pt idx="277">
                  <c:v>277000</c:v>
                </c:pt>
                <c:pt idx="278">
                  <c:v>278000</c:v>
                </c:pt>
                <c:pt idx="279">
                  <c:v>279000</c:v>
                </c:pt>
                <c:pt idx="280">
                  <c:v>280000</c:v>
                </c:pt>
                <c:pt idx="281">
                  <c:v>281000</c:v>
                </c:pt>
                <c:pt idx="282">
                  <c:v>282000</c:v>
                </c:pt>
                <c:pt idx="283">
                  <c:v>283000</c:v>
                </c:pt>
                <c:pt idx="284">
                  <c:v>284000</c:v>
                </c:pt>
                <c:pt idx="285">
                  <c:v>285000</c:v>
                </c:pt>
                <c:pt idx="286">
                  <c:v>286000</c:v>
                </c:pt>
                <c:pt idx="287">
                  <c:v>287000</c:v>
                </c:pt>
                <c:pt idx="288">
                  <c:v>288000</c:v>
                </c:pt>
                <c:pt idx="289">
                  <c:v>289000</c:v>
                </c:pt>
                <c:pt idx="290">
                  <c:v>290000</c:v>
                </c:pt>
                <c:pt idx="291">
                  <c:v>291000</c:v>
                </c:pt>
                <c:pt idx="292">
                  <c:v>292000</c:v>
                </c:pt>
                <c:pt idx="293">
                  <c:v>293000</c:v>
                </c:pt>
                <c:pt idx="294">
                  <c:v>294000</c:v>
                </c:pt>
                <c:pt idx="295">
                  <c:v>295000</c:v>
                </c:pt>
                <c:pt idx="296">
                  <c:v>296000</c:v>
                </c:pt>
                <c:pt idx="297">
                  <c:v>297000</c:v>
                </c:pt>
                <c:pt idx="298">
                  <c:v>298000</c:v>
                </c:pt>
                <c:pt idx="299">
                  <c:v>299000</c:v>
                </c:pt>
                <c:pt idx="300">
                  <c:v>300000</c:v>
                </c:pt>
                <c:pt idx="301">
                  <c:v>301000</c:v>
                </c:pt>
                <c:pt idx="302">
                  <c:v>302000</c:v>
                </c:pt>
                <c:pt idx="303">
                  <c:v>303000</c:v>
                </c:pt>
                <c:pt idx="304">
                  <c:v>304000</c:v>
                </c:pt>
                <c:pt idx="305">
                  <c:v>305000</c:v>
                </c:pt>
                <c:pt idx="306">
                  <c:v>306000</c:v>
                </c:pt>
                <c:pt idx="307">
                  <c:v>307000</c:v>
                </c:pt>
                <c:pt idx="308">
                  <c:v>308000</c:v>
                </c:pt>
                <c:pt idx="309">
                  <c:v>309000</c:v>
                </c:pt>
                <c:pt idx="310">
                  <c:v>310000</c:v>
                </c:pt>
                <c:pt idx="311">
                  <c:v>311000</c:v>
                </c:pt>
                <c:pt idx="312">
                  <c:v>312000</c:v>
                </c:pt>
                <c:pt idx="313">
                  <c:v>313000</c:v>
                </c:pt>
                <c:pt idx="314">
                  <c:v>314000</c:v>
                </c:pt>
                <c:pt idx="315">
                  <c:v>315000</c:v>
                </c:pt>
                <c:pt idx="316">
                  <c:v>316000</c:v>
                </c:pt>
                <c:pt idx="317">
                  <c:v>317000</c:v>
                </c:pt>
                <c:pt idx="318">
                  <c:v>318000</c:v>
                </c:pt>
                <c:pt idx="319">
                  <c:v>319000</c:v>
                </c:pt>
                <c:pt idx="320">
                  <c:v>320000</c:v>
                </c:pt>
                <c:pt idx="321">
                  <c:v>321000</c:v>
                </c:pt>
                <c:pt idx="322">
                  <c:v>322000</c:v>
                </c:pt>
                <c:pt idx="323">
                  <c:v>323000</c:v>
                </c:pt>
                <c:pt idx="324">
                  <c:v>324000</c:v>
                </c:pt>
                <c:pt idx="325">
                  <c:v>325000</c:v>
                </c:pt>
                <c:pt idx="326">
                  <c:v>326000</c:v>
                </c:pt>
                <c:pt idx="327">
                  <c:v>327000</c:v>
                </c:pt>
                <c:pt idx="328">
                  <c:v>328000</c:v>
                </c:pt>
                <c:pt idx="329">
                  <c:v>329000</c:v>
                </c:pt>
                <c:pt idx="330">
                  <c:v>330000</c:v>
                </c:pt>
                <c:pt idx="331">
                  <c:v>331000</c:v>
                </c:pt>
                <c:pt idx="332">
                  <c:v>332000</c:v>
                </c:pt>
                <c:pt idx="333">
                  <c:v>333000</c:v>
                </c:pt>
                <c:pt idx="334">
                  <c:v>334000</c:v>
                </c:pt>
                <c:pt idx="335">
                  <c:v>335000</c:v>
                </c:pt>
                <c:pt idx="336">
                  <c:v>336000</c:v>
                </c:pt>
                <c:pt idx="337">
                  <c:v>337000</c:v>
                </c:pt>
                <c:pt idx="338">
                  <c:v>338000</c:v>
                </c:pt>
                <c:pt idx="339">
                  <c:v>339000</c:v>
                </c:pt>
                <c:pt idx="340">
                  <c:v>340000</c:v>
                </c:pt>
                <c:pt idx="341">
                  <c:v>341000</c:v>
                </c:pt>
                <c:pt idx="342">
                  <c:v>342000</c:v>
                </c:pt>
                <c:pt idx="343">
                  <c:v>343000</c:v>
                </c:pt>
                <c:pt idx="344">
                  <c:v>344000</c:v>
                </c:pt>
                <c:pt idx="345">
                  <c:v>345000</c:v>
                </c:pt>
                <c:pt idx="346">
                  <c:v>346000</c:v>
                </c:pt>
                <c:pt idx="347">
                  <c:v>347000</c:v>
                </c:pt>
                <c:pt idx="348">
                  <c:v>348000</c:v>
                </c:pt>
                <c:pt idx="349">
                  <c:v>349000</c:v>
                </c:pt>
                <c:pt idx="350">
                  <c:v>350000</c:v>
                </c:pt>
                <c:pt idx="351">
                  <c:v>351000</c:v>
                </c:pt>
                <c:pt idx="352">
                  <c:v>352000</c:v>
                </c:pt>
                <c:pt idx="353">
                  <c:v>353000</c:v>
                </c:pt>
                <c:pt idx="354">
                  <c:v>354000</c:v>
                </c:pt>
                <c:pt idx="355">
                  <c:v>355000</c:v>
                </c:pt>
                <c:pt idx="356">
                  <c:v>356000</c:v>
                </c:pt>
                <c:pt idx="357">
                  <c:v>357000</c:v>
                </c:pt>
                <c:pt idx="358">
                  <c:v>358000</c:v>
                </c:pt>
                <c:pt idx="359">
                  <c:v>359000</c:v>
                </c:pt>
                <c:pt idx="360">
                  <c:v>360000</c:v>
                </c:pt>
                <c:pt idx="361">
                  <c:v>361000</c:v>
                </c:pt>
                <c:pt idx="362">
                  <c:v>362000</c:v>
                </c:pt>
                <c:pt idx="363">
                  <c:v>363000</c:v>
                </c:pt>
                <c:pt idx="364">
                  <c:v>364000</c:v>
                </c:pt>
                <c:pt idx="365">
                  <c:v>365000</c:v>
                </c:pt>
                <c:pt idx="366">
                  <c:v>366000</c:v>
                </c:pt>
                <c:pt idx="367">
                  <c:v>367000</c:v>
                </c:pt>
                <c:pt idx="368">
                  <c:v>368000</c:v>
                </c:pt>
                <c:pt idx="369">
                  <c:v>369000</c:v>
                </c:pt>
                <c:pt idx="370">
                  <c:v>370000</c:v>
                </c:pt>
                <c:pt idx="371">
                  <c:v>371000</c:v>
                </c:pt>
                <c:pt idx="372">
                  <c:v>372000</c:v>
                </c:pt>
                <c:pt idx="373">
                  <c:v>373000</c:v>
                </c:pt>
                <c:pt idx="374">
                  <c:v>374000</c:v>
                </c:pt>
                <c:pt idx="375">
                  <c:v>375000</c:v>
                </c:pt>
                <c:pt idx="376">
                  <c:v>376000</c:v>
                </c:pt>
                <c:pt idx="377">
                  <c:v>377000</c:v>
                </c:pt>
                <c:pt idx="378">
                  <c:v>378000</c:v>
                </c:pt>
                <c:pt idx="379">
                  <c:v>379000</c:v>
                </c:pt>
                <c:pt idx="380">
                  <c:v>380000</c:v>
                </c:pt>
                <c:pt idx="381">
                  <c:v>381000</c:v>
                </c:pt>
                <c:pt idx="382">
                  <c:v>382000</c:v>
                </c:pt>
                <c:pt idx="383">
                  <c:v>383000</c:v>
                </c:pt>
                <c:pt idx="384">
                  <c:v>384000</c:v>
                </c:pt>
                <c:pt idx="385">
                  <c:v>385000</c:v>
                </c:pt>
                <c:pt idx="386">
                  <c:v>386000</c:v>
                </c:pt>
                <c:pt idx="387">
                  <c:v>387000</c:v>
                </c:pt>
                <c:pt idx="388">
                  <c:v>388000</c:v>
                </c:pt>
                <c:pt idx="389">
                  <c:v>389000</c:v>
                </c:pt>
                <c:pt idx="390">
                  <c:v>390000</c:v>
                </c:pt>
                <c:pt idx="391">
                  <c:v>391000</c:v>
                </c:pt>
                <c:pt idx="392">
                  <c:v>392000</c:v>
                </c:pt>
                <c:pt idx="393">
                  <c:v>393000</c:v>
                </c:pt>
                <c:pt idx="394">
                  <c:v>394000</c:v>
                </c:pt>
                <c:pt idx="395">
                  <c:v>395000</c:v>
                </c:pt>
                <c:pt idx="396">
                  <c:v>396000</c:v>
                </c:pt>
                <c:pt idx="397">
                  <c:v>397000</c:v>
                </c:pt>
                <c:pt idx="398">
                  <c:v>398000</c:v>
                </c:pt>
                <c:pt idx="399">
                  <c:v>399000</c:v>
                </c:pt>
                <c:pt idx="400">
                  <c:v>400000</c:v>
                </c:pt>
                <c:pt idx="401">
                  <c:v>401000</c:v>
                </c:pt>
                <c:pt idx="402">
                  <c:v>402000</c:v>
                </c:pt>
                <c:pt idx="403">
                  <c:v>403000</c:v>
                </c:pt>
                <c:pt idx="404">
                  <c:v>404000</c:v>
                </c:pt>
                <c:pt idx="405">
                  <c:v>405000</c:v>
                </c:pt>
                <c:pt idx="406">
                  <c:v>406000</c:v>
                </c:pt>
                <c:pt idx="407">
                  <c:v>407000</c:v>
                </c:pt>
                <c:pt idx="408">
                  <c:v>408000</c:v>
                </c:pt>
                <c:pt idx="409">
                  <c:v>409000</c:v>
                </c:pt>
                <c:pt idx="410">
                  <c:v>410000</c:v>
                </c:pt>
                <c:pt idx="411">
                  <c:v>411000</c:v>
                </c:pt>
                <c:pt idx="412">
                  <c:v>412000</c:v>
                </c:pt>
                <c:pt idx="413">
                  <c:v>413000</c:v>
                </c:pt>
                <c:pt idx="414">
                  <c:v>414000</c:v>
                </c:pt>
                <c:pt idx="415">
                  <c:v>415000</c:v>
                </c:pt>
                <c:pt idx="416">
                  <c:v>416000</c:v>
                </c:pt>
                <c:pt idx="417">
                  <c:v>417000</c:v>
                </c:pt>
                <c:pt idx="418">
                  <c:v>418000</c:v>
                </c:pt>
                <c:pt idx="419">
                  <c:v>419000</c:v>
                </c:pt>
                <c:pt idx="420">
                  <c:v>420000</c:v>
                </c:pt>
                <c:pt idx="421">
                  <c:v>421000</c:v>
                </c:pt>
                <c:pt idx="422">
                  <c:v>422000</c:v>
                </c:pt>
                <c:pt idx="423">
                  <c:v>423000</c:v>
                </c:pt>
                <c:pt idx="424">
                  <c:v>424000</c:v>
                </c:pt>
                <c:pt idx="425">
                  <c:v>425000</c:v>
                </c:pt>
                <c:pt idx="426">
                  <c:v>426000</c:v>
                </c:pt>
                <c:pt idx="427">
                  <c:v>427000</c:v>
                </c:pt>
                <c:pt idx="428">
                  <c:v>428000</c:v>
                </c:pt>
                <c:pt idx="429">
                  <c:v>429000</c:v>
                </c:pt>
                <c:pt idx="430">
                  <c:v>430000</c:v>
                </c:pt>
                <c:pt idx="431">
                  <c:v>431000</c:v>
                </c:pt>
                <c:pt idx="432">
                  <c:v>432000</c:v>
                </c:pt>
                <c:pt idx="433">
                  <c:v>433000</c:v>
                </c:pt>
                <c:pt idx="434">
                  <c:v>434000</c:v>
                </c:pt>
                <c:pt idx="435">
                  <c:v>435000</c:v>
                </c:pt>
                <c:pt idx="436">
                  <c:v>436000</c:v>
                </c:pt>
                <c:pt idx="437">
                  <c:v>437000</c:v>
                </c:pt>
                <c:pt idx="438">
                  <c:v>438000</c:v>
                </c:pt>
                <c:pt idx="439">
                  <c:v>439000</c:v>
                </c:pt>
                <c:pt idx="440">
                  <c:v>440000</c:v>
                </c:pt>
                <c:pt idx="441">
                  <c:v>441000</c:v>
                </c:pt>
                <c:pt idx="442">
                  <c:v>442000</c:v>
                </c:pt>
                <c:pt idx="443">
                  <c:v>443000</c:v>
                </c:pt>
                <c:pt idx="444">
                  <c:v>444000</c:v>
                </c:pt>
                <c:pt idx="445">
                  <c:v>445000</c:v>
                </c:pt>
                <c:pt idx="446">
                  <c:v>446000</c:v>
                </c:pt>
                <c:pt idx="447">
                  <c:v>447000</c:v>
                </c:pt>
                <c:pt idx="448">
                  <c:v>448000</c:v>
                </c:pt>
                <c:pt idx="449">
                  <c:v>449000</c:v>
                </c:pt>
                <c:pt idx="450">
                  <c:v>450000</c:v>
                </c:pt>
                <c:pt idx="451">
                  <c:v>451000</c:v>
                </c:pt>
                <c:pt idx="452">
                  <c:v>452000</c:v>
                </c:pt>
                <c:pt idx="453">
                  <c:v>453000</c:v>
                </c:pt>
                <c:pt idx="454">
                  <c:v>454000</c:v>
                </c:pt>
                <c:pt idx="455">
                  <c:v>455000</c:v>
                </c:pt>
                <c:pt idx="456">
                  <c:v>456000</c:v>
                </c:pt>
                <c:pt idx="457">
                  <c:v>457000</c:v>
                </c:pt>
                <c:pt idx="458">
                  <c:v>458000</c:v>
                </c:pt>
                <c:pt idx="459">
                  <c:v>459000</c:v>
                </c:pt>
                <c:pt idx="460">
                  <c:v>460000</c:v>
                </c:pt>
                <c:pt idx="461">
                  <c:v>461000</c:v>
                </c:pt>
                <c:pt idx="462">
                  <c:v>462000</c:v>
                </c:pt>
                <c:pt idx="463">
                  <c:v>463000</c:v>
                </c:pt>
                <c:pt idx="464">
                  <c:v>464000</c:v>
                </c:pt>
                <c:pt idx="465">
                  <c:v>465000</c:v>
                </c:pt>
                <c:pt idx="466">
                  <c:v>466000</c:v>
                </c:pt>
                <c:pt idx="467">
                  <c:v>467000</c:v>
                </c:pt>
                <c:pt idx="468">
                  <c:v>468000</c:v>
                </c:pt>
                <c:pt idx="469">
                  <c:v>469000</c:v>
                </c:pt>
                <c:pt idx="470">
                  <c:v>470000</c:v>
                </c:pt>
                <c:pt idx="471">
                  <c:v>471000</c:v>
                </c:pt>
                <c:pt idx="472">
                  <c:v>472000</c:v>
                </c:pt>
                <c:pt idx="473">
                  <c:v>473000</c:v>
                </c:pt>
                <c:pt idx="474">
                  <c:v>474000</c:v>
                </c:pt>
                <c:pt idx="475">
                  <c:v>475000</c:v>
                </c:pt>
                <c:pt idx="476">
                  <c:v>476000</c:v>
                </c:pt>
                <c:pt idx="477">
                  <c:v>477000</c:v>
                </c:pt>
                <c:pt idx="478">
                  <c:v>478000</c:v>
                </c:pt>
                <c:pt idx="479">
                  <c:v>479000</c:v>
                </c:pt>
                <c:pt idx="480">
                  <c:v>480000</c:v>
                </c:pt>
                <c:pt idx="481">
                  <c:v>481000</c:v>
                </c:pt>
                <c:pt idx="482">
                  <c:v>482000</c:v>
                </c:pt>
                <c:pt idx="483">
                  <c:v>483000</c:v>
                </c:pt>
                <c:pt idx="484">
                  <c:v>484000</c:v>
                </c:pt>
                <c:pt idx="485">
                  <c:v>485000</c:v>
                </c:pt>
                <c:pt idx="486">
                  <c:v>486000</c:v>
                </c:pt>
                <c:pt idx="487">
                  <c:v>487000</c:v>
                </c:pt>
                <c:pt idx="488">
                  <c:v>488000</c:v>
                </c:pt>
                <c:pt idx="489">
                  <c:v>489000</c:v>
                </c:pt>
                <c:pt idx="490">
                  <c:v>490000</c:v>
                </c:pt>
                <c:pt idx="491">
                  <c:v>491000</c:v>
                </c:pt>
                <c:pt idx="492">
                  <c:v>492000</c:v>
                </c:pt>
                <c:pt idx="493">
                  <c:v>493000</c:v>
                </c:pt>
                <c:pt idx="494">
                  <c:v>494000</c:v>
                </c:pt>
                <c:pt idx="495">
                  <c:v>495000</c:v>
                </c:pt>
                <c:pt idx="496">
                  <c:v>496000</c:v>
                </c:pt>
                <c:pt idx="497">
                  <c:v>497000</c:v>
                </c:pt>
                <c:pt idx="498">
                  <c:v>498000</c:v>
                </c:pt>
                <c:pt idx="499">
                  <c:v>499000</c:v>
                </c:pt>
                <c:pt idx="500">
                  <c:v>500000</c:v>
                </c:pt>
                <c:pt idx="501">
                  <c:v>501000</c:v>
                </c:pt>
                <c:pt idx="502">
                  <c:v>502000</c:v>
                </c:pt>
                <c:pt idx="503">
                  <c:v>503000</c:v>
                </c:pt>
                <c:pt idx="504">
                  <c:v>504000</c:v>
                </c:pt>
                <c:pt idx="505">
                  <c:v>505000</c:v>
                </c:pt>
                <c:pt idx="506">
                  <c:v>506000</c:v>
                </c:pt>
                <c:pt idx="507">
                  <c:v>507000</c:v>
                </c:pt>
                <c:pt idx="508">
                  <c:v>508000</c:v>
                </c:pt>
                <c:pt idx="509">
                  <c:v>509000</c:v>
                </c:pt>
                <c:pt idx="510">
                  <c:v>510000</c:v>
                </c:pt>
                <c:pt idx="511">
                  <c:v>511000</c:v>
                </c:pt>
                <c:pt idx="512">
                  <c:v>512000</c:v>
                </c:pt>
                <c:pt idx="513">
                  <c:v>513000</c:v>
                </c:pt>
                <c:pt idx="514">
                  <c:v>514000</c:v>
                </c:pt>
                <c:pt idx="515">
                  <c:v>515000</c:v>
                </c:pt>
                <c:pt idx="516">
                  <c:v>516000</c:v>
                </c:pt>
                <c:pt idx="517">
                  <c:v>517000</c:v>
                </c:pt>
                <c:pt idx="518">
                  <c:v>518000</c:v>
                </c:pt>
                <c:pt idx="519">
                  <c:v>519000</c:v>
                </c:pt>
                <c:pt idx="520">
                  <c:v>520000</c:v>
                </c:pt>
                <c:pt idx="521">
                  <c:v>521000</c:v>
                </c:pt>
                <c:pt idx="522">
                  <c:v>522000</c:v>
                </c:pt>
                <c:pt idx="523">
                  <c:v>523000</c:v>
                </c:pt>
                <c:pt idx="524">
                  <c:v>524000</c:v>
                </c:pt>
                <c:pt idx="525">
                  <c:v>525000</c:v>
                </c:pt>
                <c:pt idx="526">
                  <c:v>526000</c:v>
                </c:pt>
                <c:pt idx="527">
                  <c:v>527000</c:v>
                </c:pt>
                <c:pt idx="528">
                  <c:v>528000</c:v>
                </c:pt>
                <c:pt idx="529">
                  <c:v>529000</c:v>
                </c:pt>
                <c:pt idx="530">
                  <c:v>530000</c:v>
                </c:pt>
                <c:pt idx="531">
                  <c:v>531000</c:v>
                </c:pt>
                <c:pt idx="532">
                  <c:v>532000</c:v>
                </c:pt>
                <c:pt idx="533">
                  <c:v>533000</c:v>
                </c:pt>
                <c:pt idx="534">
                  <c:v>534000</c:v>
                </c:pt>
                <c:pt idx="535">
                  <c:v>535000</c:v>
                </c:pt>
                <c:pt idx="536">
                  <c:v>536000</c:v>
                </c:pt>
                <c:pt idx="537">
                  <c:v>537000</c:v>
                </c:pt>
                <c:pt idx="538">
                  <c:v>538000</c:v>
                </c:pt>
                <c:pt idx="539">
                  <c:v>539000</c:v>
                </c:pt>
                <c:pt idx="540">
                  <c:v>540000</c:v>
                </c:pt>
                <c:pt idx="541">
                  <c:v>541000</c:v>
                </c:pt>
                <c:pt idx="542">
                  <c:v>542000</c:v>
                </c:pt>
                <c:pt idx="543">
                  <c:v>543000</c:v>
                </c:pt>
                <c:pt idx="544">
                  <c:v>544000</c:v>
                </c:pt>
                <c:pt idx="545">
                  <c:v>545000</c:v>
                </c:pt>
                <c:pt idx="546">
                  <c:v>546000</c:v>
                </c:pt>
                <c:pt idx="547">
                  <c:v>547000</c:v>
                </c:pt>
                <c:pt idx="548">
                  <c:v>548000</c:v>
                </c:pt>
                <c:pt idx="549">
                  <c:v>549000</c:v>
                </c:pt>
                <c:pt idx="550">
                  <c:v>550000</c:v>
                </c:pt>
                <c:pt idx="551">
                  <c:v>551000</c:v>
                </c:pt>
                <c:pt idx="552">
                  <c:v>552000</c:v>
                </c:pt>
                <c:pt idx="553">
                  <c:v>553000</c:v>
                </c:pt>
                <c:pt idx="554">
                  <c:v>554000</c:v>
                </c:pt>
                <c:pt idx="555">
                  <c:v>555000</c:v>
                </c:pt>
                <c:pt idx="556">
                  <c:v>556000</c:v>
                </c:pt>
                <c:pt idx="557">
                  <c:v>557000</c:v>
                </c:pt>
                <c:pt idx="558">
                  <c:v>558000</c:v>
                </c:pt>
                <c:pt idx="559">
                  <c:v>559000</c:v>
                </c:pt>
                <c:pt idx="560">
                  <c:v>560000</c:v>
                </c:pt>
                <c:pt idx="561">
                  <c:v>561000</c:v>
                </c:pt>
                <c:pt idx="562">
                  <c:v>562000</c:v>
                </c:pt>
                <c:pt idx="563">
                  <c:v>563000</c:v>
                </c:pt>
                <c:pt idx="564">
                  <c:v>564000</c:v>
                </c:pt>
                <c:pt idx="565">
                  <c:v>565000</c:v>
                </c:pt>
                <c:pt idx="566">
                  <c:v>566000</c:v>
                </c:pt>
                <c:pt idx="567">
                  <c:v>567000</c:v>
                </c:pt>
                <c:pt idx="568">
                  <c:v>568000</c:v>
                </c:pt>
                <c:pt idx="569">
                  <c:v>569000</c:v>
                </c:pt>
                <c:pt idx="570">
                  <c:v>570000</c:v>
                </c:pt>
                <c:pt idx="571">
                  <c:v>571000</c:v>
                </c:pt>
                <c:pt idx="572">
                  <c:v>572000</c:v>
                </c:pt>
                <c:pt idx="573">
                  <c:v>573000</c:v>
                </c:pt>
                <c:pt idx="574">
                  <c:v>574000</c:v>
                </c:pt>
                <c:pt idx="575">
                  <c:v>575000</c:v>
                </c:pt>
                <c:pt idx="576">
                  <c:v>576000</c:v>
                </c:pt>
                <c:pt idx="577">
                  <c:v>577000</c:v>
                </c:pt>
                <c:pt idx="578">
                  <c:v>578000</c:v>
                </c:pt>
                <c:pt idx="579">
                  <c:v>579000</c:v>
                </c:pt>
                <c:pt idx="580">
                  <c:v>580000</c:v>
                </c:pt>
                <c:pt idx="581">
                  <c:v>581000</c:v>
                </c:pt>
                <c:pt idx="582">
                  <c:v>582000</c:v>
                </c:pt>
                <c:pt idx="583">
                  <c:v>583000</c:v>
                </c:pt>
                <c:pt idx="584">
                  <c:v>584000</c:v>
                </c:pt>
                <c:pt idx="585">
                  <c:v>585000</c:v>
                </c:pt>
                <c:pt idx="586">
                  <c:v>586000</c:v>
                </c:pt>
                <c:pt idx="587">
                  <c:v>587000</c:v>
                </c:pt>
                <c:pt idx="588">
                  <c:v>588000</c:v>
                </c:pt>
                <c:pt idx="589">
                  <c:v>589000</c:v>
                </c:pt>
                <c:pt idx="590">
                  <c:v>590000</c:v>
                </c:pt>
                <c:pt idx="591">
                  <c:v>591000</c:v>
                </c:pt>
                <c:pt idx="592">
                  <c:v>592000</c:v>
                </c:pt>
                <c:pt idx="593">
                  <c:v>593000</c:v>
                </c:pt>
                <c:pt idx="594">
                  <c:v>594000</c:v>
                </c:pt>
                <c:pt idx="595">
                  <c:v>595000</c:v>
                </c:pt>
                <c:pt idx="596">
                  <c:v>596000</c:v>
                </c:pt>
                <c:pt idx="597">
                  <c:v>597000</c:v>
                </c:pt>
                <c:pt idx="598">
                  <c:v>598000</c:v>
                </c:pt>
                <c:pt idx="599">
                  <c:v>599000</c:v>
                </c:pt>
                <c:pt idx="600">
                  <c:v>600000</c:v>
                </c:pt>
                <c:pt idx="601">
                  <c:v>601000</c:v>
                </c:pt>
                <c:pt idx="602">
                  <c:v>602000</c:v>
                </c:pt>
                <c:pt idx="603">
                  <c:v>603000</c:v>
                </c:pt>
                <c:pt idx="604">
                  <c:v>604000</c:v>
                </c:pt>
                <c:pt idx="605">
                  <c:v>605000</c:v>
                </c:pt>
                <c:pt idx="606">
                  <c:v>606000</c:v>
                </c:pt>
                <c:pt idx="607">
                  <c:v>607000</c:v>
                </c:pt>
                <c:pt idx="608">
                  <c:v>608000</c:v>
                </c:pt>
                <c:pt idx="609">
                  <c:v>609000</c:v>
                </c:pt>
                <c:pt idx="610">
                  <c:v>610000</c:v>
                </c:pt>
                <c:pt idx="611">
                  <c:v>611000</c:v>
                </c:pt>
                <c:pt idx="612">
                  <c:v>612000</c:v>
                </c:pt>
                <c:pt idx="613">
                  <c:v>613000</c:v>
                </c:pt>
                <c:pt idx="614">
                  <c:v>614000</c:v>
                </c:pt>
                <c:pt idx="615">
                  <c:v>615000</c:v>
                </c:pt>
                <c:pt idx="616">
                  <c:v>616000</c:v>
                </c:pt>
                <c:pt idx="617">
                  <c:v>617000</c:v>
                </c:pt>
                <c:pt idx="618">
                  <c:v>618000</c:v>
                </c:pt>
                <c:pt idx="619">
                  <c:v>619000</c:v>
                </c:pt>
                <c:pt idx="620">
                  <c:v>620000</c:v>
                </c:pt>
                <c:pt idx="621">
                  <c:v>621000</c:v>
                </c:pt>
                <c:pt idx="622">
                  <c:v>622000</c:v>
                </c:pt>
                <c:pt idx="623">
                  <c:v>623000</c:v>
                </c:pt>
                <c:pt idx="624">
                  <c:v>624000</c:v>
                </c:pt>
                <c:pt idx="625">
                  <c:v>625000</c:v>
                </c:pt>
                <c:pt idx="626">
                  <c:v>626000</c:v>
                </c:pt>
                <c:pt idx="627">
                  <c:v>627000</c:v>
                </c:pt>
                <c:pt idx="628">
                  <c:v>628000</c:v>
                </c:pt>
                <c:pt idx="629">
                  <c:v>629000</c:v>
                </c:pt>
                <c:pt idx="630">
                  <c:v>630000</c:v>
                </c:pt>
                <c:pt idx="631">
                  <c:v>631000</c:v>
                </c:pt>
                <c:pt idx="632">
                  <c:v>632000</c:v>
                </c:pt>
                <c:pt idx="633">
                  <c:v>633000</c:v>
                </c:pt>
                <c:pt idx="634">
                  <c:v>634000</c:v>
                </c:pt>
                <c:pt idx="635">
                  <c:v>635000</c:v>
                </c:pt>
                <c:pt idx="636">
                  <c:v>636000</c:v>
                </c:pt>
                <c:pt idx="637">
                  <c:v>637000</c:v>
                </c:pt>
                <c:pt idx="638">
                  <c:v>638000</c:v>
                </c:pt>
                <c:pt idx="639">
                  <c:v>639000</c:v>
                </c:pt>
                <c:pt idx="640">
                  <c:v>640000</c:v>
                </c:pt>
                <c:pt idx="641">
                  <c:v>641000</c:v>
                </c:pt>
                <c:pt idx="642">
                  <c:v>642000</c:v>
                </c:pt>
                <c:pt idx="643">
                  <c:v>643000</c:v>
                </c:pt>
                <c:pt idx="644">
                  <c:v>644000</c:v>
                </c:pt>
                <c:pt idx="645">
                  <c:v>645000</c:v>
                </c:pt>
                <c:pt idx="646">
                  <c:v>646000</c:v>
                </c:pt>
                <c:pt idx="647">
                  <c:v>647000</c:v>
                </c:pt>
                <c:pt idx="648">
                  <c:v>648000</c:v>
                </c:pt>
                <c:pt idx="649">
                  <c:v>649000</c:v>
                </c:pt>
                <c:pt idx="650">
                  <c:v>650000</c:v>
                </c:pt>
                <c:pt idx="651">
                  <c:v>651000</c:v>
                </c:pt>
                <c:pt idx="652">
                  <c:v>652000</c:v>
                </c:pt>
                <c:pt idx="653">
                  <c:v>653000</c:v>
                </c:pt>
                <c:pt idx="654">
                  <c:v>654000</c:v>
                </c:pt>
                <c:pt idx="655">
                  <c:v>655000</c:v>
                </c:pt>
                <c:pt idx="656">
                  <c:v>656000</c:v>
                </c:pt>
                <c:pt idx="657">
                  <c:v>657000</c:v>
                </c:pt>
                <c:pt idx="658">
                  <c:v>658000</c:v>
                </c:pt>
                <c:pt idx="659">
                  <c:v>659000</c:v>
                </c:pt>
                <c:pt idx="660">
                  <c:v>660000</c:v>
                </c:pt>
                <c:pt idx="661">
                  <c:v>661000</c:v>
                </c:pt>
                <c:pt idx="662">
                  <c:v>662000</c:v>
                </c:pt>
                <c:pt idx="663">
                  <c:v>663000</c:v>
                </c:pt>
                <c:pt idx="664">
                  <c:v>664000</c:v>
                </c:pt>
                <c:pt idx="665">
                  <c:v>665000</c:v>
                </c:pt>
                <c:pt idx="666">
                  <c:v>666000</c:v>
                </c:pt>
                <c:pt idx="667">
                  <c:v>667000</c:v>
                </c:pt>
                <c:pt idx="668">
                  <c:v>668000</c:v>
                </c:pt>
                <c:pt idx="669">
                  <c:v>669000</c:v>
                </c:pt>
                <c:pt idx="670">
                  <c:v>670000</c:v>
                </c:pt>
                <c:pt idx="671">
                  <c:v>671000</c:v>
                </c:pt>
                <c:pt idx="672">
                  <c:v>672000</c:v>
                </c:pt>
                <c:pt idx="673">
                  <c:v>673000</c:v>
                </c:pt>
                <c:pt idx="674">
                  <c:v>674000</c:v>
                </c:pt>
                <c:pt idx="675">
                  <c:v>675000</c:v>
                </c:pt>
                <c:pt idx="676">
                  <c:v>676000</c:v>
                </c:pt>
                <c:pt idx="677">
                  <c:v>677000</c:v>
                </c:pt>
                <c:pt idx="678">
                  <c:v>678000</c:v>
                </c:pt>
                <c:pt idx="679">
                  <c:v>679000</c:v>
                </c:pt>
                <c:pt idx="680">
                  <c:v>680000</c:v>
                </c:pt>
                <c:pt idx="681">
                  <c:v>681000</c:v>
                </c:pt>
                <c:pt idx="682">
                  <c:v>682000</c:v>
                </c:pt>
                <c:pt idx="683">
                  <c:v>683000</c:v>
                </c:pt>
                <c:pt idx="684">
                  <c:v>684000</c:v>
                </c:pt>
                <c:pt idx="685">
                  <c:v>685000</c:v>
                </c:pt>
                <c:pt idx="686">
                  <c:v>686000</c:v>
                </c:pt>
                <c:pt idx="687">
                  <c:v>687000</c:v>
                </c:pt>
                <c:pt idx="688">
                  <c:v>688000</c:v>
                </c:pt>
                <c:pt idx="689">
                  <c:v>689000</c:v>
                </c:pt>
                <c:pt idx="690">
                  <c:v>690000</c:v>
                </c:pt>
                <c:pt idx="691">
                  <c:v>691000</c:v>
                </c:pt>
                <c:pt idx="692">
                  <c:v>692000</c:v>
                </c:pt>
                <c:pt idx="693">
                  <c:v>693000</c:v>
                </c:pt>
                <c:pt idx="694">
                  <c:v>694000</c:v>
                </c:pt>
                <c:pt idx="695">
                  <c:v>695000</c:v>
                </c:pt>
                <c:pt idx="696">
                  <c:v>696000</c:v>
                </c:pt>
                <c:pt idx="697">
                  <c:v>697000</c:v>
                </c:pt>
                <c:pt idx="698">
                  <c:v>698000</c:v>
                </c:pt>
                <c:pt idx="699">
                  <c:v>699000</c:v>
                </c:pt>
                <c:pt idx="700">
                  <c:v>700000</c:v>
                </c:pt>
                <c:pt idx="701">
                  <c:v>701000</c:v>
                </c:pt>
                <c:pt idx="702">
                  <c:v>702000</c:v>
                </c:pt>
                <c:pt idx="703">
                  <c:v>703000</c:v>
                </c:pt>
                <c:pt idx="704">
                  <c:v>704000</c:v>
                </c:pt>
                <c:pt idx="705">
                  <c:v>705000</c:v>
                </c:pt>
                <c:pt idx="706">
                  <c:v>706000</c:v>
                </c:pt>
                <c:pt idx="707">
                  <c:v>707000</c:v>
                </c:pt>
                <c:pt idx="708">
                  <c:v>708000</c:v>
                </c:pt>
                <c:pt idx="709">
                  <c:v>709000</c:v>
                </c:pt>
                <c:pt idx="710">
                  <c:v>710000</c:v>
                </c:pt>
                <c:pt idx="711">
                  <c:v>711000</c:v>
                </c:pt>
                <c:pt idx="712">
                  <c:v>712000</c:v>
                </c:pt>
                <c:pt idx="713">
                  <c:v>713000</c:v>
                </c:pt>
                <c:pt idx="714">
                  <c:v>714000</c:v>
                </c:pt>
                <c:pt idx="715">
                  <c:v>715000</c:v>
                </c:pt>
                <c:pt idx="716">
                  <c:v>716000</c:v>
                </c:pt>
                <c:pt idx="717">
                  <c:v>717000</c:v>
                </c:pt>
                <c:pt idx="718">
                  <c:v>718000</c:v>
                </c:pt>
                <c:pt idx="719">
                  <c:v>719000</c:v>
                </c:pt>
                <c:pt idx="720">
                  <c:v>720000</c:v>
                </c:pt>
                <c:pt idx="721">
                  <c:v>721000</c:v>
                </c:pt>
                <c:pt idx="722">
                  <c:v>722000</c:v>
                </c:pt>
                <c:pt idx="723">
                  <c:v>723000</c:v>
                </c:pt>
                <c:pt idx="724">
                  <c:v>724000</c:v>
                </c:pt>
                <c:pt idx="725">
                  <c:v>725000</c:v>
                </c:pt>
                <c:pt idx="726">
                  <c:v>726000</c:v>
                </c:pt>
                <c:pt idx="727">
                  <c:v>727000</c:v>
                </c:pt>
                <c:pt idx="728">
                  <c:v>728000</c:v>
                </c:pt>
                <c:pt idx="729">
                  <c:v>729000</c:v>
                </c:pt>
                <c:pt idx="730">
                  <c:v>730000</c:v>
                </c:pt>
                <c:pt idx="731">
                  <c:v>731000</c:v>
                </c:pt>
                <c:pt idx="732">
                  <c:v>732000</c:v>
                </c:pt>
                <c:pt idx="733">
                  <c:v>733000</c:v>
                </c:pt>
                <c:pt idx="734">
                  <c:v>734000</c:v>
                </c:pt>
                <c:pt idx="735">
                  <c:v>735000</c:v>
                </c:pt>
                <c:pt idx="736">
                  <c:v>736000</c:v>
                </c:pt>
                <c:pt idx="737">
                  <c:v>737000</c:v>
                </c:pt>
                <c:pt idx="738">
                  <c:v>738000</c:v>
                </c:pt>
                <c:pt idx="739">
                  <c:v>739000</c:v>
                </c:pt>
                <c:pt idx="740">
                  <c:v>740000</c:v>
                </c:pt>
                <c:pt idx="741">
                  <c:v>741000</c:v>
                </c:pt>
                <c:pt idx="742">
                  <c:v>742000</c:v>
                </c:pt>
                <c:pt idx="743">
                  <c:v>743000</c:v>
                </c:pt>
                <c:pt idx="744">
                  <c:v>744000</c:v>
                </c:pt>
                <c:pt idx="745">
                  <c:v>745000</c:v>
                </c:pt>
                <c:pt idx="746">
                  <c:v>746000</c:v>
                </c:pt>
                <c:pt idx="747">
                  <c:v>747000</c:v>
                </c:pt>
                <c:pt idx="748">
                  <c:v>748000</c:v>
                </c:pt>
                <c:pt idx="749">
                  <c:v>749000</c:v>
                </c:pt>
                <c:pt idx="750">
                  <c:v>750000</c:v>
                </c:pt>
                <c:pt idx="751">
                  <c:v>751000</c:v>
                </c:pt>
                <c:pt idx="752">
                  <c:v>752000</c:v>
                </c:pt>
                <c:pt idx="753">
                  <c:v>753000</c:v>
                </c:pt>
                <c:pt idx="754">
                  <c:v>754000</c:v>
                </c:pt>
                <c:pt idx="755">
                  <c:v>755000</c:v>
                </c:pt>
                <c:pt idx="756">
                  <c:v>756000</c:v>
                </c:pt>
                <c:pt idx="757">
                  <c:v>757000</c:v>
                </c:pt>
                <c:pt idx="758">
                  <c:v>758000</c:v>
                </c:pt>
                <c:pt idx="759">
                  <c:v>759000</c:v>
                </c:pt>
                <c:pt idx="760">
                  <c:v>760000</c:v>
                </c:pt>
                <c:pt idx="761">
                  <c:v>761000</c:v>
                </c:pt>
                <c:pt idx="762">
                  <c:v>762000</c:v>
                </c:pt>
                <c:pt idx="763">
                  <c:v>763000</c:v>
                </c:pt>
                <c:pt idx="764">
                  <c:v>764000</c:v>
                </c:pt>
                <c:pt idx="765">
                  <c:v>765000</c:v>
                </c:pt>
                <c:pt idx="766">
                  <c:v>766000</c:v>
                </c:pt>
                <c:pt idx="767">
                  <c:v>767000</c:v>
                </c:pt>
                <c:pt idx="768">
                  <c:v>768000</c:v>
                </c:pt>
                <c:pt idx="769">
                  <c:v>769000</c:v>
                </c:pt>
                <c:pt idx="770">
                  <c:v>770000</c:v>
                </c:pt>
                <c:pt idx="771">
                  <c:v>771000</c:v>
                </c:pt>
                <c:pt idx="772">
                  <c:v>772000</c:v>
                </c:pt>
                <c:pt idx="773">
                  <c:v>773000</c:v>
                </c:pt>
                <c:pt idx="774">
                  <c:v>774000</c:v>
                </c:pt>
                <c:pt idx="775">
                  <c:v>775000</c:v>
                </c:pt>
                <c:pt idx="776">
                  <c:v>776000</c:v>
                </c:pt>
                <c:pt idx="777">
                  <c:v>777000</c:v>
                </c:pt>
                <c:pt idx="778">
                  <c:v>778000</c:v>
                </c:pt>
                <c:pt idx="779">
                  <c:v>779000</c:v>
                </c:pt>
                <c:pt idx="780">
                  <c:v>780000</c:v>
                </c:pt>
                <c:pt idx="781">
                  <c:v>781000</c:v>
                </c:pt>
                <c:pt idx="782">
                  <c:v>782000</c:v>
                </c:pt>
                <c:pt idx="783">
                  <c:v>783000</c:v>
                </c:pt>
                <c:pt idx="784">
                  <c:v>784000</c:v>
                </c:pt>
                <c:pt idx="785">
                  <c:v>785000</c:v>
                </c:pt>
                <c:pt idx="786">
                  <c:v>786000</c:v>
                </c:pt>
                <c:pt idx="787">
                  <c:v>787000</c:v>
                </c:pt>
                <c:pt idx="788">
                  <c:v>788000</c:v>
                </c:pt>
                <c:pt idx="789">
                  <c:v>789000</c:v>
                </c:pt>
                <c:pt idx="790">
                  <c:v>790000</c:v>
                </c:pt>
                <c:pt idx="791">
                  <c:v>791000</c:v>
                </c:pt>
                <c:pt idx="792">
                  <c:v>792000</c:v>
                </c:pt>
                <c:pt idx="793">
                  <c:v>793000</c:v>
                </c:pt>
                <c:pt idx="794">
                  <c:v>794000</c:v>
                </c:pt>
                <c:pt idx="795">
                  <c:v>795000</c:v>
                </c:pt>
                <c:pt idx="796">
                  <c:v>796000</c:v>
                </c:pt>
                <c:pt idx="797">
                  <c:v>797000</c:v>
                </c:pt>
                <c:pt idx="798">
                  <c:v>798000</c:v>
                </c:pt>
                <c:pt idx="799">
                  <c:v>799000</c:v>
                </c:pt>
                <c:pt idx="800">
                  <c:v>800000</c:v>
                </c:pt>
                <c:pt idx="801">
                  <c:v>801000</c:v>
                </c:pt>
                <c:pt idx="802">
                  <c:v>802000</c:v>
                </c:pt>
                <c:pt idx="803">
                  <c:v>803000</c:v>
                </c:pt>
                <c:pt idx="804">
                  <c:v>804000</c:v>
                </c:pt>
                <c:pt idx="805">
                  <c:v>805000</c:v>
                </c:pt>
                <c:pt idx="806">
                  <c:v>806000</c:v>
                </c:pt>
                <c:pt idx="807">
                  <c:v>807000</c:v>
                </c:pt>
                <c:pt idx="808">
                  <c:v>808000</c:v>
                </c:pt>
                <c:pt idx="809">
                  <c:v>809000</c:v>
                </c:pt>
                <c:pt idx="810">
                  <c:v>810000</c:v>
                </c:pt>
                <c:pt idx="811">
                  <c:v>811000</c:v>
                </c:pt>
                <c:pt idx="812">
                  <c:v>812000</c:v>
                </c:pt>
                <c:pt idx="813">
                  <c:v>813000</c:v>
                </c:pt>
                <c:pt idx="814">
                  <c:v>814000</c:v>
                </c:pt>
                <c:pt idx="815">
                  <c:v>815000</c:v>
                </c:pt>
                <c:pt idx="816">
                  <c:v>816000</c:v>
                </c:pt>
                <c:pt idx="817">
                  <c:v>817000</c:v>
                </c:pt>
                <c:pt idx="818">
                  <c:v>818000</c:v>
                </c:pt>
                <c:pt idx="819">
                  <c:v>819000</c:v>
                </c:pt>
                <c:pt idx="820">
                  <c:v>820000</c:v>
                </c:pt>
                <c:pt idx="821">
                  <c:v>821000</c:v>
                </c:pt>
                <c:pt idx="822">
                  <c:v>822000</c:v>
                </c:pt>
                <c:pt idx="823">
                  <c:v>823000</c:v>
                </c:pt>
                <c:pt idx="824">
                  <c:v>824000</c:v>
                </c:pt>
                <c:pt idx="825">
                  <c:v>825000</c:v>
                </c:pt>
                <c:pt idx="826">
                  <c:v>826000</c:v>
                </c:pt>
                <c:pt idx="827">
                  <c:v>827000</c:v>
                </c:pt>
                <c:pt idx="828">
                  <c:v>828000</c:v>
                </c:pt>
                <c:pt idx="829">
                  <c:v>829000</c:v>
                </c:pt>
                <c:pt idx="830">
                  <c:v>830000</c:v>
                </c:pt>
                <c:pt idx="831">
                  <c:v>831000</c:v>
                </c:pt>
                <c:pt idx="832">
                  <c:v>832000</c:v>
                </c:pt>
                <c:pt idx="833">
                  <c:v>833000</c:v>
                </c:pt>
                <c:pt idx="834">
                  <c:v>834000</c:v>
                </c:pt>
                <c:pt idx="835">
                  <c:v>835000</c:v>
                </c:pt>
                <c:pt idx="836">
                  <c:v>836000</c:v>
                </c:pt>
                <c:pt idx="837">
                  <c:v>837000</c:v>
                </c:pt>
                <c:pt idx="838">
                  <c:v>838000</c:v>
                </c:pt>
                <c:pt idx="839">
                  <c:v>839000</c:v>
                </c:pt>
                <c:pt idx="840">
                  <c:v>840000</c:v>
                </c:pt>
                <c:pt idx="841">
                  <c:v>841000</c:v>
                </c:pt>
                <c:pt idx="842">
                  <c:v>842000</c:v>
                </c:pt>
                <c:pt idx="843">
                  <c:v>843000</c:v>
                </c:pt>
                <c:pt idx="844">
                  <c:v>844000</c:v>
                </c:pt>
                <c:pt idx="845">
                  <c:v>845000</c:v>
                </c:pt>
                <c:pt idx="846">
                  <c:v>846000</c:v>
                </c:pt>
                <c:pt idx="847">
                  <c:v>847000</c:v>
                </c:pt>
                <c:pt idx="848">
                  <c:v>848000</c:v>
                </c:pt>
                <c:pt idx="849">
                  <c:v>849000</c:v>
                </c:pt>
                <c:pt idx="850">
                  <c:v>850000</c:v>
                </c:pt>
                <c:pt idx="851">
                  <c:v>851000</c:v>
                </c:pt>
                <c:pt idx="852">
                  <c:v>852000</c:v>
                </c:pt>
                <c:pt idx="853">
                  <c:v>853000</c:v>
                </c:pt>
                <c:pt idx="854">
                  <c:v>854000</c:v>
                </c:pt>
                <c:pt idx="855">
                  <c:v>855000</c:v>
                </c:pt>
                <c:pt idx="856">
                  <c:v>856000</c:v>
                </c:pt>
                <c:pt idx="857">
                  <c:v>857000</c:v>
                </c:pt>
                <c:pt idx="858">
                  <c:v>858000</c:v>
                </c:pt>
                <c:pt idx="859">
                  <c:v>859000</c:v>
                </c:pt>
                <c:pt idx="860">
                  <c:v>860000</c:v>
                </c:pt>
                <c:pt idx="861">
                  <c:v>861000</c:v>
                </c:pt>
                <c:pt idx="862">
                  <c:v>862000</c:v>
                </c:pt>
                <c:pt idx="863">
                  <c:v>863000</c:v>
                </c:pt>
                <c:pt idx="864">
                  <c:v>864000</c:v>
                </c:pt>
                <c:pt idx="865">
                  <c:v>865000</c:v>
                </c:pt>
                <c:pt idx="866">
                  <c:v>866000</c:v>
                </c:pt>
                <c:pt idx="867">
                  <c:v>867000</c:v>
                </c:pt>
                <c:pt idx="868">
                  <c:v>868000</c:v>
                </c:pt>
                <c:pt idx="869">
                  <c:v>869000</c:v>
                </c:pt>
                <c:pt idx="870">
                  <c:v>870000</c:v>
                </c:pt>
                <c:pt idx="871">
                  <c:v>871000</c:v>
                </c:pt>
                <c:pt idx="872">
                  <c:v>872000</c:v>
                </c:pt>
                <c:pt idx="873">
                  <c:v>873000</c:v>
                </c:pt>
                <c:pt idx="874">
                  <c:v>874000</c:v>
                </c:pt>
                <c:pt idx="875">
                  <c:v>875000</c:v>
                </c:pt>
                <c:pt idx="876">
                  <c:v>876000</c:v>
                </c:pt>
                <c:pt idx="877">
                  <c:v>877000</c:v>
                </c:pt>
                <c:pt idx="878">
                  <c:v>878000</c:v>
                </c:pt>
                <c:pt idx="879">
                  <c:v>879000</c:v>
                </c:pt>
                <c:pt idx="880">
                  <c:v>880000</c:v>
                </c:pt>
                <c:pt idx="881">
                  <c:v>881000</c:v>
                </c:pt>
                <c:pt idx="882">
                  <c:v>882000</c:v>
                </c:pt>
                <c:pt idx="883">
                  <c:v>883000</c:v>
                </c:pt>
                <c:pt idx="884">
                  <c:v>884000</c:v>
                </c:pt>
                <c:pt idx="885">
                  <c:v>885000</c:v>
                </c:pt>
                <c:pt idx="886">
                  <c:v>886000</c:v>
                </c:pt>
                <c:pt idx="887">
                  <c:v>887000</c:v>
                </c:pt>
                <c:pt idx="888">
                  <c:v>888000</c:v>
                </c:pt>
                <c:pt idx="889">
                  <c:v>889000</c:v>
                </c:pt>
                <c:pt idx="890">
                  <c:v>890000</c:v>
                </c:pt>
                <c:pt idx="891">
                  <c:v>891000</c:v>
                </c:pt>
                <c:pt idx="892">
                  <c:v>892000</c:v>
                </c:pt>
                <c:pt idx="893">
                  <c:v>893000</c:v>
                </c:pt>
                <c:pt idx="894">
                  <c:v>894000</c:v>
                </c:pt>
                <c:pt idx="895">
                  <c:v>895000</c:v>
                </c:pt>
                <c:pt idx="896">
                  <c:v>896000</c:v>
                </c:pt>
                <c:pt idx="897">
                  <c:v>897000</c:v>
                </c:pt>
                <c:pt idx="898">
                  <c:v>898000</c:v>
                </c:pt>
                <c:pt idx="899">
                  <c:v>899000</c:v>
                </c:pt>
                <c:pt idx="900">
                  <c:v>900000</c:v>
                </c:pt>
                <c:pt idx="901">
                  <c:v>901000</c:v>
                </c:pt>
                <c:pt idx="902">
                  <c:v>902000</c:v>
                </c:pt>
                <c:pt idx="903">
                  <c:v>903000</c:v>
                </c:pt>
                <c:pt idx="904">
                  <c:v>904000</c:v>
                </c:pt>
                <c:pt idx="905">
                  <c:v>905000</c:v>
                </c:pt>
                <c:pt idx="906">
                  <c:v>906000</c:v>
                </c:pt>
                <c:pt idx="907">
                  <c:v>907000</c:v>
                </c:pt>
                <c:pt idx="908">
                  <c:v>908000</c:v>
                </c:pt>
                <c:pt idx="909">
                  <c:v>909000</c:v>
                </c:pt>
                <c:pt idx="910">
                  <c:v>910000</c:v>
                </c:pt>
                <c:pt idx="911">
                  <c:v>911000</c:v>
                </c:pt>
                <c:pt idx="912">
                  <c:v>912000</c:v>
                </c:pt>
                <c:pt idx="913">
                  <c:v>913000</c:v>
                </c:pt>
                <c:pt idx="914">
                  <c:v>914000</c:v>
                </c:pt>
                <c:pt idx="915">
                  <c:v>915000</c:v>
                </c:pt>
                <c:pt idx="916">
                  <c:v>916000</c:v>
                </c:pt>
                <c:pt idx="917">
                  <c:v>917000</c:v>
                </c:pt>
                <c:pt idx="918">
                  <c:v>918000</c:v>
                </c:pt>
                <c:pt idx="919">
                  <c:v>919000</c:v>
                </c:pt>
                <c:pt idx="920">
                  <c:v>920000</c:v>
                </c:pt>
                <c:pt idx="921">
                  <c:v>921000</c:v>
                </c:pt>
                <c:pt idx="922">
                  <c:v>922000</c:v>
                </c:pt>
                <c:pt idx="923">
                  <c:v>923000</c:v>
                </c:pt>
                <c:pt idx="924">
                  <c:v>924000</c:v>
                </c:pt>
                <c:pt idx="925">
                  <c:v>925000</c:v>
                </c:pt>
                <c:pt idx="926">
                  <c:v>926000</c:v>
                </c:pt>
                <c:pt idx="927">
                  <c:v>927000</c:v>
                </c:pt>
                <c:pt idx="928">
                  <c:v>928000</c:v>
                </c:pt>
                <c:pt idx="929">
                  <c:v>929000</c:v>
                </c:pt>
                <c:pt idx="930">
                  <c:v>930000</c:v>
                </c:pt>
                <c:pt idx="931">
                  <c:v>931000</c:v>
                </c:pt>
                <c:pt idx="932">
                  <c:v>932000</c:v>
                </c:pt>
                <c:pt idx="933">
                  <c:v>933000</c:v>
                </c:pt>
                <c:pt idx="934">
                  <c:v>934000</c:v>
                </c:pt>
                <c:pt idx="935">
                  <c:v>935000</c:v>
                </c:pt>
                <c:pt idx="936">
                  <c:v>936000</c:v>
                </c:pt>
                <c:pt idx="937">
                  <c:v>937000</c:v>
                </c:pt>
                <c:pt idx="938">
                  <c:v>938000</c:v>
                </c:pt>
                <c:pt idx="939">
                  <c:v>939000</c:v>
                </c:pt>
                <c:pt idx="940">
                  <c:v>940000</c:v>
                </c:pt>
                <c:pt idx="941">
                  <c:v>941000</c:v>
                </c:pt>
                <c:pt idx="942">
                  <c:v>942000</c:v>
                </c:pt>
                <c:pt idx="943">
                  <c:v>943000</c:v>
                </c:pt>
                <c:pt idx="944">
                  <c:v>944000</c:v>
                </c:pt>
                <c:pt idx="945">
                  <c:v>945000</c:v>
                </c:pt>
                <c:pt idx="946">
                  <c:v>946000</c:v>
                </c:pt>
                <c:pt idx="947">
                  <c:v>947000</c:v>
                </c:pt>
                <c:pt idx="948">
                  <c:v>948000</c:v>
                </c:pt>
                <c:pt idx="949">
                  <c:v>949000</c:v>
                </c:pt>
                <c:pt idx="950">
                  <c:v>950000</c:v>
                </c:pt>
                <c:pt idx="951">
                  <c:v>951000</c:v>
                </c:pt>
                <c:pt idx="952">
                  <c:v>952000</c:v>
                </c:pt>
                <c:pt idx="953">
                  <c:v>953000</c:v>
                </c:pt>
                <c:pt idx="954">
                  <c:v>954000</c:v>
                </c:pt>
                <c:pt idx="955">
                  <c:v>955000</c:v>
                </c:pt>
                <c:pt idx="956">
                  <c:v>956000</c:v>
                </c:pt>
                <c:pt idx="957">
                  <c:v>957000</c:v>
                </c:pt>
                <c:pt idx="958">
                  <c:v>958000</c:v>
                </c:pt>
                <c:pt idx="959">
                  <c:v>959000</c:v>
                </c:pt>
                <c:pt idx="960">
                  <c:v>960000</c:v>
                </c:pt>
                <c:pt idx="961">
                  <c:v>961000</c:v>
                </c:pt>
                <c:pt idx="962">
                  <c:v>962000</c:v>
                </c:pt>
                <c:pt idx="963">
                  <c:v>963000</c:v>
                </c:pt>
                <c:pt idx="964">
                  <c:v>964000</c:v>
                </c:pt>
                <c:pt idx="965">
                  <c:v>965000</c:v>
                </c:pt>
                <c:pt idx="966">
                  <c:v>966000</c:v>
                </c:pt>
                <c:pt idx="967">
                  <c:v>967000</c:v>
                </c:pt>
                <c:pt idx="968">
                  <c:v>968000</c:v>
                </c:pt>
                <c:pt idx="969">
                  <c:v>969000</c:v>
                </c:pt>
                <c:pt idx="970">
                  <c:v>970000</c:v>
                </c:pt>
                <c:pt idx="971">
                  <c:v>971000</c:v>
                </c:pt>
                <c:pt idx="972">
                  <c:v>972000</c:v>
                </c:pt>
                <c:pt idx="973">
                  <c:v>973000</c:v>
                </c:pt>
                <c:pt idx="974">
                  <c:v>974000</c:v>
                </c:pt>
                <c:pt idx="975">
                  <c:v>975000</c:v>
                </c:pt>
                <c:pt idx="976">
                  <c:v>976000</c:v>
                </c:pt>
                <c:pt idx="977">
                  <c:v>977000</c:v>
                </c:pt>
                <c:pt idx="978">
                  <c:v>978000</c:v>
                </c:pt>
                <c:pt idx="979">
                  <c:v>979000</c:v>
                </c:pt>
                <c:pt idx="980">
                  <c:v>980000</c:v>
                </c:pt>
                <c:pt idx="981">
                  <c:v>981000</c:v>
                </c:pt>
                <c:pt idx="982">
                  <c:v>982000</c:v>
                </c:pt>
                <c:pt idx="983">
                  <c:v>983000</c:v>
                </c:pt>
                <c:pt idx="984">
                  <c:v>984000</c:v>
                </c:pt>
                <c:pt idx="985">
                  <c:v>985000</c:v>
                </c:pt>
                <c:pt idx="986">
                  <c:v>986000</c:v>
                </c:pt>
                <c:pt idx="987">
                  <c:v>987000</c:v>
                </c:pt>
                <c:pt idx="988">
                  <c:v>988000</c:v>
                </c:pt>
                <c:pt idx="989">
                  <c:v>989000</c:v>
                </c:pt>
                <c:pt idx="990">
                  <c:v>990000</c:v>
                </c:pt>
                <c:pt idx="991">
                  <c:v>991000</c:v>
                </c:pt>
                <c:pt idx="992">
                  <c:v>992000</c:v>
                </c:pt>
                <c:pt idx="993">
                  <c:v>993000</c:v>
                </c:pt>
                <c:pt idx="994">
                  <c:v>994000</c:v>
                </c:pt>
                <c:pt idx="995">
                  <c:v>995000</c:v>
                </c:pt>
                <c:pt idx="996">
                  <c:v>996000</c:v>
                </c:pt>
                <c:pt idx="997">
                  <c:v>997000</c:v>
                </c:pt>
                <c:pt idx="998">
                  <c:v>998000</c:v>
                </c:pt>
                <c:pt idx="999">
                  <c:v>999000</c:v>
                </c:pt>
                <c:pt idx="1000">
                  <c:v>1000000</c:v>
                </c:pt>
              </c:numCache>
            </c:numRef>
          </c:cat>
          <c:val>
            <c:numRef>
              <c:f>Sheet1!$C$2:$C$1002</c:f>
              <c:numCache>
                <c:formatCode>General</c:formatCode>
                <c:ptCount val="1001"/>
                <c:pt idx="30" formatCode="&quot;£&quot;#,##0.00">
                  <c:v>64413</c:v>
                </c:pt>
                <c:pt idx="31" formatCode="&quot;£&quot;#,##0.00">
                  <c:v>65853.299999999988</c:v>
                </c:pt>
                <c:pt idx="32" formatCode="&quot;£&quot;#,##0.00">
                  <c:v>67267.199999999997</c:v>
                </c:pt>
                <c:pt idx="33" formatCode="&quot;£&quot;#,##0.00">
                  <c:v>68653.2</c:v>
                </c:pt>
                <c:pt idx="34" formatCode="&quot;£&quot;#,##0.00">
                  <c:v>70016.2</c:v>
                </c:pt>
                <c:pt idx="35" formatCode="&quot;£&quot;#,##0.00">
                  <c:v>71351</c:v>
                </c:pt>
                <c:pt idx="36" formatCode="&quot;£&quot;#,##0.00">
                  <c:v>72662.400000000009</c:v>
                </c:pt>
                <c:pt idx="37" formatCode="&quot;£&quot;#,##0.00">
                  <c:v>73951.899999999994</c:v>
                </c:pt>
                <c:pt idx="38" formatCode="&quot;£&quot;#,##0.00">
                  <c:v>75198.2</c:v>
                </c:pt>
                <c:pt idx="39" formatCode="&quot;£&quot;#,##0.00">
                  <c:v>76443.899999999994</c:v>
                </c:pt>
                <c:pt idx="40" formatCode="&quot;£&quot;#,##0.00">
                  <c:v>77668</c:v>
                </c:pt>
                <c:pt idx="41" formatCode="&quot;£&quot;#,##0.00">
                  <c:v>78867.600000000006</c:v>
                </c:pt>
                <c:pt idx="42" formatCode="&quot;£&quot;#,##0.00">
                  <c:v>80052</c:v>
                </c:pt>
                <c:pt idx="43" formatCode="&quot;£&quot;#,##0.00">
                  <c:v>81218.400000000009</c:v>
                </c:pt>
                <c:pt idx="44" formatCode="&quot;£&quot;#,##0.00">
                  <c:v>82363.599999999991</c:v>
                </c:pt>
                <c:pt idx="45" formatCode="&quot;£&quot;#,##0.00">
                  <c:v>83493</c:v>
                </c:pt>
                <c:pt idx="46" formatCode="&quot;£&quot;#,##0.00">
                  <c:v>84603.199999999997</c:v>
                </c:pt>
                <c:pt idx="47" formatCode="&quot;£&quot;#,##0.00">
                  <c:v>85676.3</c:v>
                </c:pt>
                <c:pt idx="48" formatCode="&quot;£&quot;#,##0.00">
                  <c:v>86750.399999999994</c:v>
                </c:pt>
                <c:pt idx="49" formatCode="&quot;£&quot;#,##0.00">
                  <c:v>87812.9</c:v>
                </c:pt>
                <c:pt idx="50" formatCode="&quot;£&quot;#,##0.00">
                  <c:v>88860</c:v>
                </c:pt>
                <c:pt idx="51" formatCode="&quot;£&quot;#,##0.00">
                  <c:v>89892.599999999991</c:v>
                </c:pt>
                <c:pt idx="52" formatCode="&quot;£&quot;#,##0.00">
                  <c:v>90911.599999999991</c:v>
                </c:pt>
                <c:pt idx="53" formatCode="&quot;£&quot;#,##0.00">
                  <c:v>91886.1</c:v>
                </c:pt>
                <c:pt idx="54" formatCode="&quot;£&quot;#,##0.00">
                  <c:v>92880</c:v>
                </c:pt>
                <c:pt idx="55" formatCode="&quot;£&quot;#,##0.00">
                  <c:v>93857.5</c:v>
                </c:pt>
                <c:pt idx="56" formatCode="&quot;£&quot;#,##0.00">
                  <c:v>94819.199999999997</c:v>
                </c:pt>
                <c:pt idx="57" formatCode="&quot;£&quot;#,##0.00">
                  <c:v>95771.4</c:v>
                </c:pt>
                <c:pt idx="58" formatCode="&quot;£&quot;#,##0.00">
                  <c:v>96709.2</c:v>
                </c:pt>
                <c:pt idx="59" formatCode="&quot;£&quot;#,##0.00">
                  <c:v>97639.1</c:v>
                </c:pt>
                <c:pt idx="60" formatCode="&quot;£&quot;#,##0.00">
                  <c:v>98526</c:v>
                </c:pt>
                <c:pt idx="61" formatCode="&quot;£&quot;#,##0.00">
                  <c:v>99430</c:v>
                </c:pt>
                <c:pt idx="62" formatCode="&quot;£&quot;#,##0.00">
                  <c:v>100322.20000000001</c:v>
                </c:pt>
                <c:pt idx="63" formatCode="&quot;£&quot;#,##0.00">
                  <c:v>101209.5</c:v>
                </c:pt>
                <c:pt idx="64" formatCode="&quot;£&quot;#,##0.00">
                  <c:v>102080</c:v>
                </c:pt>
                <c:pt idx="65" formatCode="&quot;£&quot;#,##0.00">
                  <c:v>102914.5</c:v>
                </c:pt>
                <c:pt idx="66" formatCode="&quot;£&quot;#,##0.00">
                  <c:v>103765.2</c:v>
                </c:pt>
                <c:pt idx="67" formatCode="&quot;£&quot;#,##0.00">
                  <c:v>104607.09999999999</c:v>
                </c:pt>
                <c:pt idx="68" formatCode="&quot;£&quot;#,##0.00">
                  <c:v>105440.8</c:v>
                </c:pt>
                <c:pt idx="69" formatCode="&quot;£&quot;#,##0.00">
                  <c:v>106266.90000000001</c:v>
                </c:pt>
                <c:pt idx="70" formatCode="&quot;£&quot;#,##0.00">
                  <c:v>107051</c:v>
                </c:pt>
                <c:pt idx="71" formatCode="&quot;£&quot;#,##0.00">
                  <c:v>107856.09999999999</c:v>
                </c:pt>
                <c:pt idx="72" formatCode="&quot;£&quot;#,##0.00">
                  <c:v>108655.20000000001</c:v>
                </c:pt>
                <c:pt idx="73" formatCode="&quot;£&quot;#,##0.00">
                  <c:v>109448.90000000001</c:v>
                </c:pt>
                <c:pt idx="74" formatCode="&quot;£&quot;#,##0.00">
                  <c:v>110230.40000000001</c:v>
                </c:pt>
                <c:pt idx="75" formatCode="&quot;£&quot;#,##0.00">
                  <c:v>110970</c:v>
                </c:pt>
                <c:pt idx="76" formatCode="&quot;£&quot;#,##0.00">
                  <c:v>111735.2</c:v>
                </c:pt>
                <c:pt idx="77" formatCode="&quot;£&quot;#,##0.00">
                  <c:v>112497</c:v>
                </c:pt>
                <c:pt idx="78" formatCode="&quot;£&quot;#,##0.00">
                  <c:v>113256</c:v>
                </c:pt>
                <c:pt idx="79" formatCode="&quot;£&quot;#,##0.00">
                  <c:v>113997</c:v>
                </c:pt>
                <c:pt idx="80" formatCode="&quot;£&quot;#,##0.00">
                  <c:v>114696</c:v>
                </c:pt>
                <c:pt idx="81" formatCode="&quot;£&quot;#,##0.00">
                  <c:v>115433.1</c:v>
                </c:pt>
                <c:pt idx="82" formatCode="&quot;£&quot;#,##0.00">
                  <c:v>116153.00000000001</c:v>
                </c:pt>
                <c:pt idx="83" formatCode="&quot;£&quot;#,##0.00">
                  <c:v>116872.29999999999</c:v>
                </c:pt>
                <c:pt idx="84" formatCode="&quot;£&quot;#,##0.00">
                  <c:v>117541.2</c:v>
                </c:pt>
                <c:pt idx="85" formatCode="&quot;£&quot;#,##0.00">
                  <c:v>118252</c:v>
                </c:pt>
                <c:pt idx="86" formatCode="&quot;£&quot;#,##0.00">
                  <c:v>118946.6</c:v>
                </c:pt>
                <c:pt idx="87" formatCode="&quot;£&quot;#,##0.00">
                  <c:v>119642.4</c:v>
                </c:pt>
                <c:pt idx="88" formatCode="&quot;£&quot;#,##0.00">
                  <c:v>120287.2</c:v>
                </c:pt>
                <c:pt idx="89" formatCode="&quot;£&quot;#,##0.00">
                  <c:v>120968.8</c:v>
                </c:pt>
                <c:pt idx="90" formatCode="&quot;£&quot;#,##0.00">
                  <c:v>121643.99999999999</c:v>
                </c:pt>
                <c:pt idx="91" formatCode="&quot;£&quot;#,##0.00">
                  <c:v>122322.20000000001</c:v>
                </c:pt>
                <c:pt idx="92" formatCode="&quot;£&quot;#,##0.00">
                  <c:v>122939.6</c:v>
                </c:pt>
                <c:pt idx="93" formatCode="&quot;£&quot;#,##0.00">
                  <c:v>123597</c:v>
                </c:pt>
                <c:pt idx="94" formatCode="&quot;£&quot;#,##0.00">
                  <c:v>124258.6</c:v>
                </c:pt>
                <c:pt idx="95" formatCode="&quot;£&quot;#,##0.00">
                  <c:v>124906</c:v>
                </c:pt>
                <c:pt idx="96" formatCode="&quot;£&quot;#,##0.00">
                  <c:v>125500.79999999999</c:v>
                </c:pt>
                <c:pt idx="97" formatCode="&quot;£&quot;#,##0.00">
                  <c:v>126148.5</c:v>
                </c:pt>
                <c:pt idx="98" formatCode="&quot;£&quot;#,##0.00">
                  <c:v>126782.6</c:v>
                </c:pt>
                <c:pt idx="99" formatCode="&quot;£&quot;#,##0.00">
                  <c:v>127412.99999999999</c:v>
                </c:pt>
                <c:pt idx="100" formatCode="&quot;£&quot;#,##0.00">
                  <c:v>127990</c:v>
                </c:pt>
                <c:pt idx="101" formatCode="&quot;£&quot;#,##0.00">
                  <c:v>128613.40000000001</c:v>
                </c:pt>
                <c:pt idx="102" formatCode="&quot;£&quot;#,##0.00">
                  <c:v>129223.79999999999</c:v>
                </c:pt>
                <c:pt idx="103" formatCode="&quot;£&quot;#,##0.00">
                  <c:v>129841.79999999999</c:v>
                </c:pt>
                <c:pt idx="104" formatCode="&quot;£&quot;#,##0.00">
                  <c:v>130395.2</c:v>
                </c:pt>
                <c:pt idx="105" formatCode="&quot;£&quot;#,##0.00">
                  <c:v>130998</c:v>
                </c:pt>
                <c:pt idx="106" formatCode="&quot;£&quot;#,##0.00">
                  <c:v>131599</c:v>
                </c:pt>
                <c:pt idx="107" formatCode="&quot;£&quot;#,##0.00">
                  <c:v>132145</c:v>
                </c:pt>
                <c:pt idx="108" formatCode="&quot;£&quot;#,##0.00">
                  <c:v>132742.80000000002</c:v>
                </c:pt>
                <c:pt idx="109" formatCode="&quot;£&quot;#,##0.00">
                  <c:v>133328.80000000002</c:v>
                </c:pt>
                <c:pt idx="110" formatCode="&quot;£&quot;#,##0.00">
                  <c:v>133859</c:v>
                </c:pt>
                <c:pt idx="111" formatCode="&quot;£&quot;#,##0.00">
                  <c:v>134443.20000000001</c:v>
                </c:pt>
                <c:pt idx="112" formatCode="&quot;£&quot;#,##0.00">
                  <c:v>135016</c:v>
                </c:pt>
                <c:pt idx="113" formatCode="&quot;£&quot;#,##0.00">
                  <c:v>135588.69999999998</c:v>
                </c:pt>
                <c:pt idx="114" formatCode="&quot;£&quot;#,##0.00">
                  <c:v>136104.6</c:v>
                </c:pt>
                <c:pt idx="115" formatCode="&quot;£&quot;#,##0.00">
                  <c:v>136666</c:v>
                </c:pt>
                <c:pt idx="116" formatCode="&quot;£&quot;#,##0.00">
                  <c:v>137239.6</c:v>
                </c:pt>
                <c:pt idx="117" formatCode="&quot;£&quot;#,##0.00">
                  <c:v>137732.4</c:v>
                </c:pt>
                <c:pt idx="118" formatCode="&quot;£&quot;#,##0.00">
                  <c:v>138296</c:v>
                </c:pt>
                <c:pt idx="119" formatCode="&quot;£&quot;#,##0.00">
                  <c:v>138849.20000000001</c:v>
                </c:pt>
                <c:pt idx="120" formatCode="&quot;£&quot;#,##0.00">
                  <c:v>139332</c:v>
                </c:pt>
                <c:pt idx="121" formatCode="&quot;£&quot;#,##0.00">
                  <c:v>139888.09999999998</c:v>
                </c:pt>
                <c:pt idx="122" formatCode="&quot;£&quot;#,##0.00">
                  <c:v>140422</c:v>
                </c:pt>
                <c:pt idx="123" formatCode="&quot;£&quot;#,##0.00">
                  <c:v>140908.79999999999</c:v>
                </c:pt>
                <c:pt idx="124" formatCode="&quot;£&quot;#,##0.00">
                  <c:v>141446.80000000002</c:v>
                </c:pt>
                <c:pt idx="125" formatCode="&quot;£&quot;#,##0.00">
                  <c:v>141975</c:v>
                </c:pt>
                <c:pt idx="126" formatCode="&quot;£&quot;#,##0.00">
                  <c:v>142443</c:v>
                </c:pt>
                <c:pt idx="127" formatCode="&quot;£&quot;#,##0.00">
                  <c:v>142976.59999999998</c:v>
                </c:pt>
                <c:pt idx="128" formatCode="&quot;£&quot;#,##0.00">
                  <c:v>143500.79999999999</c:v>
                </c:pt>
                <c:pt idx="129" formatCode="&quot;£&quot;#,##0.00">
                  <c:v>143964</c:v>
                </c:pt>
                <c:pt idx="130" formatCode="&quot;£&quot;#,##0.00">
                  <c:v>144482</c:v>
                </c:pt>
                <c:pt idx="131" formatCode="&quot;£&quot;#,##0.00">
                  <c:v>145003.9</c:v>
                </c:pt>
                <c:pt idx="132" formatCode="&quot;£&quot;#,##0.00">
                  <c:v>145450.80000000002</c:v>
                </c:pt>
                <c:pt idx="133" formatCode="&quot;£&quot;#,##0.00">
                  <c:v>145967.5</c:v>
                </c:pt>
                <c:pt idx="134" formatCode="&quot;£&quot;#,##0.00">
                  <c:v>146475.4</c:v>
                </c:pt>
                <c:pt idx="135" formatCode="&quot;£&quot;#,##0.00">
                  <c:v>146907</c:v>
                </c:pt>
                <c:pt idx="136" formatCode="&quot;£&quot;#,##0.00">
                  <c:v>147424</c:v>
                </c:pt>
                <c:pt idx="137" formatCode="&quot;£&quot;#,##0.00">
                  <c:v>147918.90000000002</c:v>
                </c:pt>
                <c:pt idx="138" formatCode="&quot;£&quot;#,##0.00">
                  <c:v>148350</c:v>
                </c:pt>
                <c:pt idx="139" formatCode="&quot;£&quot;#,##0.00">
                  <c:v>148855.1</c:v>
                </c:pt>
                <c:pt idx="140" formatCode="&quot;£&quot;#,##0.00">
                  <c:v>149352</c:v>
                </c:pt>
                <c:pt idx="141" formatCode="&quot;£&quot;#,##0.00">
                  <c:v>149770.20000000001</c:v>
                </c:pt>
                <c:pt idx="142" formatCode="&quot;£&quot;#,##0.00">
                  <c:v>150264.4</c:v>
                </c:pt>
                <c:pt idx="143" formatCode="&quot;£&quot;#,##0.00">
                  <c:v>150750.6</c:v>
                </c:pt>
                <c:pt idx="144" formatCode="&quot;£&quot;#,##0.00">
                  <c:v>151156.80000000002</c:v>
                </c:pt>
                <c:pt idx="145" formatCode="&quot;£&quot;#,##0.00">
                  <c:v>151641</c:v>
                </c:pt>
                <c:pt idx="146" formatCode="&quot;£&quot;#,##0.00">
                  <c:v>152132</c:v>
                </c:pt>
                <c:pt idx="147" formatCode="&quot;£&quot;#,##0.00">
                  <c:v>152541.90000000002</c:v>
                </c:pt>
                <c:pt idx="148" formatCode="&quot;£&quot;#,##0.00">
                  <c:v>153017.20000000001</c:v>
                </c:pt>
                <c:pt idx="149" formatCode="&quot;£&quot;#,##0.00">
                  <c:v>153410.40000000002</c:v>
                </c:pt>
                <c:pt idx="150" formatCode="&quot;£&quot;#,##0.00">
                  <c:v>153885</c:v>
                </c:pt>
                <c:pt idx="151" formatCode="&quot;£&quot;#,##0.00">
                  <c:v>154352.20000000001</c:v>
                </c:pt>
                <c:pt idx="152" formatCode="&quot;£&quot;#,##0.00">
                  <c:v>154751.20000000001</c:v>
                </c:pt>
                <c:pt idx="153" formatCode="&quot;£&quot;#,##0.00">
                  <c:v>155218.5</c:v>
                </c:pt>
                <c:pt idx="154" formatCode="&quot;£&quot;#,##0.00">
                  <c:v>155693.99999999997</c:v>
                </c:pt>
                <c:pt idx="155" formatCode="&quot;£&quot;#,##0.00">
                  <c:v>156069.5</c:v>
                </c:pt>
                <c:pt idx="156" formatCode="&quot;£&quot;#,##0.00">
                  <c:v>156530.40000000002</c:v>
                </c:pt>
                <c:pt idx="157" formatCode="&quot;£&quot;#,##0.00">
                  <c:v>156921.5</c:v>
                </c:pt>
                <c:pt idx="158" formatCode="&quot;£&quot;#,##0.00">
                  <c:v>157368</c:v>
                </c:pt>
                <c:pt idx="159" formatCode="&quot;£&quot;#,##0.00">
                  <c:v>157823.4</c:v>
                </c:pt>
                <c:pt idx="160" formatCode="&quot;£&quot;#,##0.00">
                  <c:v>158208</c:v>
                </c:pt>
                <c:pt idx="161" formatCode="&quot;£&quot;#,##0.00">
                  <c:v>158649.4</c:v>
                </c:pt>
                <c:pt idx="162" formatCode="&quot;£&quot;#,##0.00">
                  <c:v>159019.20000000001</c:v>
                </c:pt>
                <c:pt idx="163" formatCode="&quot;£&quot;#,##0.00">
                  <c:v>159479.20000000001</c:v>
                </c:pt>
                <c:pt idx="164" formatCode="&quot;£&quot;#,##0.00">
                  <c:v>159916.4</c:v>
                </c:pt>
                <c:pt idx="165" formatCode="&quot;£&quot;#,##0.00">
                  <c:v>160281</c:v>
                </c:pt>
                <c:pt idx="166" formatCode="&quot;£&quot;#,##0.00">
                  <c:v>160737.80000000002</c:v>
                </c:pt>
                <c:pt idx="167" formatCode="&quot;£&quot;#,##0.00">
                  <c:v>161171.69999999998</c:v>
                </c:pt>
                <c:pt idx="168" formatCode="&quot;£&quot;#,##0.00">
                  <c:v>161532</c:v>
                </c:pt>
                <c:pt idx="169" formatCode="&quot;£&quot;#,##0.00">
                  <c:v>161969.60000000001</c:v>
                </c:pt>
                <c:pt idx="170" formatCode="&quot;£&quot;#,##0.00">
                  <c:v>162316</c:v>
                </c:pt>
                <c:pt idx="171" formatCode="&quot;£&quot;#,##0.00">
                  <c:v>162757.79999999999</c:v>
                </c:pt>
                <c:pt idx="172" formatCode="&quot;£&quot;#,##0.00">
                  <c:v>163193.60000000001</c:v>
                </c:pt>
                <c:pt idx="173" formatCode="&quot;£&quot;#,##0.00">
                  <c:v>163536.9</c:v>
                </c:pt>
                <c:pt idx="174" formatCode="&quot;£&quot;#,##0.00">
                  <c:v>163977.60000000001</c:v>
                </c:pt>
                <c:pt idx="175" formatCode="&quot;£&quot;#,##0.00">
                  <c:v>164307.5</c:v>
                </c:pt>
                <c:pt idx="176" formatCode="&quot;£&quot;#,##0.00">
                  <c:v>164736</c:v>
                </c:pt>
                <c:pt idx="177" formatCode="&quot;£&quot;#,##0.00">
                  <c:v>165070.20000000001</c:v>
                </c:pt>
                <c:pt idx="178" formatCode="&quot;£&quot;#,##0.00">
                  <c:v>165504.4</c:v>
                </c:pt>
                <c:pt idx="179" formatCode="&quot;£&quot;#,##0.00">
                  <c:v>165933</c:v>
                </c:pt>
                <c:pt idx="180" formatCode="&quot;£&quot;#,##0.00">
                  <c:v>166266</c:v>
                </c:pt>
                <c:pt idx="181" formatCode="&quot;£&quot;#,##0.00">
                  <c:v>166682.90000000002</c:v>
                </c:pt>
                <c:pt idx="182" formatCode="&quot;£&quot;#,##0.00">
                  <c:v>167003.19999999998</c:v>
                </c:pt>
                <c:pt idx="183" formatCode="&quot;£&quot;#,##0.00">
                  <c:v>167426.70000000001</c:v>
                </c:pt>
                <c:pt idx="184" formatCode="&quot;£&quot;#,##0.00">
                  <c:v>167844.8</c:v>
                </c:pt>
                <c:pt idx="185" formatCode="&quot;£&quot;#,##0.00">
                  <c:v>168165</c:v>
                </c:pt>
                <c:pt idx="186" formatCode="&quot;£&quot;#,##0.00">
                  <c:v>168571.8</c:v>
                </c:pt>
                <c:pt idx="187" formatCode="&quot;£&quot;#,##0.00">
                  <c:v>168898.4</c:v>
                </c:pt>
                <c:pt idx="188" formatCode="&quot;£&quot;#,##0.00">
                  <c:v>169312.8</c:v>
                </c:pt>
                <c:pt idx="189" formatCode="&quot;£&quot;#,##0.00">
                  <c:v>169627.5</c:v>
                </c:pt>
                <c:pt idx="190" formatCode="&quot;£&quot;#,##0.00">
                  <c:v>170031</c:v>
                </c:pt>
                <c:pt idx="191" formatCode="&quot;£&quot;#,##0.00">
                  <c:v>170448.4</c:v>
                </c:pt>
                <c:pt idx="192" formatCode="&quot;£&quot;#,##0.00">
                  <c:v>170745.60000000001</c:v>
                </c:pt>
                <c:pt idx="193" formatCode="&quot;£&quot;#,##0.00">
                  <c:v>171152.4</c:v>
                </c:pt>
                <c:pt idx="194" formatCode="&quot;£&quot;#,##0.00">
                  <c:v>171457.2</c:v>
                </c:pt>
                <c:pt idx="195" formatCode="&quot;£&quot;#,##0.00">
                  <c:v>171873</c:v>
                </c:pt>
                <c:pt idx="196" formatCode="&quot;£&quot;#,##0.00">
                  <c:v>172166.39999999999</c:v>
                </c:pt>
                <c:pt idx="197" formatCode="&quot;£&quot;#,##0.00">
                  <c:v>172572</c:v>
                </c:pt>
                <c:pt idx="198" formatCode="&quot;£&quot;#,##0.00">
                  <c:v>172972.80000000002</c:v>
                </c:pt>
                <c:pt idx="199" formatCode="&quot;£&quot;#,##0.00">
                  <c:v>173269.30000000002</c:v>
                </c:pt>
                <c:pt idx="200" formatCode="&quot;£&quot;#,##0.00">
                  <c:v>173660</c:v>
                </c:pt>
                <c:pt idx="201" formatCode="&quot;£&quot;#,##0.00">
                  <c:v>173965.5</c:v>
                </c:pt>
                <c:pt idx="202" formatCode="&quot;£&quot;#,##0.00">
                  <c:v>174346.19999999998</c:v>
                </c:pt>
                <c:pt idx="203" formatCode="&quot;£&quot;#,##0.00">
                  <c:v>174640.9</c:v>
                </c:pt>
                <c:pt idx="204" formatCode="&quot;£&quot;#,##0.00">
                  <c:v>175032</c:v>
                </c:pt>
                <c:pt idx="205" formatCode="&quot;£&quot;#,##0.00">
                  <c:v>175418.5</c:v>
                </c:pt>
                <c:pt idx="206" formatCode="&quot;£&quot;#,##0.00">
                  <c:v>175718</c:v>
                </c:pt>
                <c:pt idx="207" formatCode="&quot;£&quot;#,##0.00">
                  <c:v>176094.9</c:v>
                </c:pt>
                <c:pt idx="208" formatCode="&quot;£&quot;#,##0.00">
                  <c:v>176384</c:v>
                </c:pt>
                <c:pt idx="209" formatCode="&quot;£&quot;#,##0.00">
                  <c:v>176772.2</c:v>
                </c:pt>
                <c:pt idx="210" formatCode="&quot;£&quot;#,##0.00">
                  <c:v>177051</c:v>
                </c:pt>
                <c:pt idx="211" formatCode="&quot;£&quot;#,##0.00">
                  <c:v>177429.9</c:v>
                </c:pt>
                <c:pt idx="212" formatCode="&quot;£&quot;#,##0.00">
                  <c:v>177719.6</c:v>
                </c:pt>
                <c:pt idx="213" formatCode="&quot;£&quot;#,##0.00">
                  <c:v>178089.3</c:v>
                </c:pt>
                <c:pt idx="214" formatCode="&quot;£&quot;#,##0.00">
                  <c:v>178476</c:v>
                </c:pt>
                <c:pt idx="215" formatCode="&quot;£&quot;#,##0.00">
                  <c:v>178751</c:v>
                </c:pt>
                <c:pt idx="216" formatCode="&quot;£&quot;#,##0.00">
                  <c:v>179128.80000000002</c:v>
                </c:pt>
                <c:pt idx="217" formatCode="&quot;£&quot;#,##0.00">
                  <c:v>179393.9</c:v>
                </c:pt>
                <c:pt idx="218" formatCode="&quot;£&quot;#,##0.00">
                  <c:v>179784.6</c:v>
                </c:pt>
                <c:pt idx="219" formatCode="&quot;£&quot;#,##0.00">
                  <c:v>180039.90000000002</c:v>
                </c:pt>
                <c:pt idx="220" formatCode="&quot;£&quot;#,##0.00">
                  <c:v>180422</c:v>
                </c:pt>
                <c:pt idx="221" formatCode="&quot;£&quot;#,##0.00">
                  <c:v>180689.6</c:v>
                </c:pt>
                <c:pt idx="222" formatCode="&quot;£&quot;#,##0.00">
                  <c:v>181063.2</c:v>
                </c:pt>
                <c:pt idx="223" formatCode="&quot;£&quot;#,##0.00">
                  <c:v>181321.30000000002</c:v>
                </c:pt>
                <c:pt idx="224" formatCode="&quot;£&quot;#,##0.00">
                  <c:v>181686.40000000002</c:v>
                </c:pt>
                <c:pt idx="225" formatCode="&quot;£&quot;#,##0.00">
                  <c:v>182047.5</c:v>
                </c:pt>
                <c:pt idx="226" formatCode="&quot;£&quot;#,##0.00">
                  <c:v>182314.19999999998</c:v>
                </c:pt>
                <c:pt idx="227" formatCode="&quot;£&quot;#,##0.00">
                  <c:v>182689.59999999998</c:v>
                </c:pt>
                <c:pt idx="228" formatCode="&quot;£&quot;#,##0.00">
                  <c:v>182924.4</c:v>
                </c:pt>
                <c:pt idx="229" formatCode="&quot;£&quot;#,##0.00">
                  <c:v>183291.6</c:v>
                </c:pt>
                <c:pt idx="230" formatCode="&quot;£&quot;#,##0.00">
                  <c:v>183540</c:v>
                </c:pt>
                <c:pt idx="231" formatCode="&quot;£&quot;#,##0.00">
                  <c:v>183922.2</c:v>
                </c:pt>
                <c:pt idx="232" formatCode="&quot;£&quot;#,##0.00">
                  <c:v>184161.59999999998</c:v>
                </c:pt>
                <c:pt idx="233" formatCode="&quot;£&quot;#,##0.00">
                  <c:v>184536</c:v>
                </c:pt>
                <c:pt idx="234" formatCode="&quot;£&quot;#,##0.00">
                  <c:v>184766.4</c:v>
                </c:pt>
                <c:pt idx="235" formatCode="&quot;£&quot;#,##0.00">
                  <c:v>185133</c:v>
                </c:pt>
                <c:pt idx="236" formatCode="&quot;£&quot;#,##0.00">
                  <c:v>185378</c:v>
                </c:pt>
                <c:pt idx="237" formatCode="&quot;£&quot;#,##0.00">
                  <c:v>185736.9</c:v>
                </c:pt>
                <c:pt idx="238" formatCode="&quot;£&quot;#,##0.00">
                  <c:v>186092.2</c:v>
                </c:pt>
                <c:pt idx="239" formatCode="&quot;£&quot;#,##0.00">
                  <c:v>186324.4</c:v>
                </c:pt>
                <c:pt idx="240" formatCode="&quot;£&quot;#,##0.00">
                  <c:v>186696</c:v>
                </c:pt>
                <c:pt idx="241" formatCode="&quot;£&quot;#,##0.00">
                  <c:v>186919.59999999998</c:v>
                </c:pt>
                <c:pt idx="242" formatCode="&quot;£&quot;#,##0.00">
                  <c:v>187283.80000000002</c:v>
                </c:pt>
                <c:pt idx="243" formatCode="&quot;£&quot;#,##0.00">
                  <c:v>187498.8</c:v>
                </c:pt>
                <c:pt idx="244" formatCode="&quot;£&quot;#,##0.00">
                  <c:v>187855.6</c:v>
                </c:pt>
                <c:pt idx="245" formatCode="&quot;£&quot;#,##0.00">
                  <c:v>188086.5</c:v>
                </c:pt>
                <c:pt idx="246" formatCode="&quot;£&quot;#,##0.00">
                  <c:v>188436</c:v>
                </c:pt>
                <c:pt idx="247" formatCode="&quot;£&quot;#,##0.00">
                  <c:v>188683.30000000002</c:v>
                </c:pt>
                <c:pt idx="248" formatCode="&quot;£&quot;#,##0.00">
                  <c:v>189025.6</c:v>
                </c:pt>
                <c:pt idx="249" formatCode="&quot;£&quot;#,##0.00">
                  <c:v>189240</c:v>
                </c:pt>
                <c:pt idx="250" formatCode="&quot;£&quot;#,##0.00">
                  <c:v>189600</c:v>
                </c:pt>
                <c:pt idx="251" formatCode="&quot;£&quot;#,##0.00">
                  <c:v>189806.19999999998</c:v>
                </c:pt>
                <c:pt idx="252" formatCode="&quot;£&quot;#,##0.00">
                  <c:v>190159.2</c:v>
                </c:pt>
                <c:pt idx="253" formatCode="&quot;£&quot;#,##0.00">
                  <c:v>190509</c:v>
                </c:pt>
                <c:pt idx="254" formatCode="&quot;£&quot;#,##0.00">
                  <c:v>190728.6</c:v>
                </c:pt>
                <c:pt idx="255" formatCode="&quot;£&quot;#,##0.00">
                  <c:v>191071.5</c:v>
                </c:pt>
                <c:pt idx="256" formatCode="&quot;£&quot;#,##0.00">
                  <c:v>191283.19999999998</c:v>
                </c:pt>
                <c:pt idx="257" formatCode="&quot;£&quot;#,##0.00">
                  <c:v>191644.9</c:v>
                </c:pt>
                <c:pt idx="258" formatCode="&quot;£&quot;#,##0.00">
                  <c:v>191848.80000000002</c:v>
                </c:pt>
                <c:pt idx="259" formatCode="&quot;£&quot;#,##0.00">
                  <c:v>192178</c:v>
                </c:pt>
                <c:pt idx="260" formatCode="&quot;£&quot;#,##0.00">
                  <c:v>192400</c:v>
                </c:pt>
                <c:pt idx="261" formatCode="&quot;£&quot;#,##0.00">
                  <c:v>192748.5</c:v>
                </c:pt>
                <c:pt idx="262" formatCode="&quot;£&quot;#,##0.00">
                  <c:v>192963</c:v>
                </c:pt>
                <c:pt idx="263" formatCode="&quot;£&quot;#,##0.00">
                  <c:v>193278.7</c:v>
                </c:pt>
                <c:pt idx="264" formatCode="&quot;£&quot;#,##0.00">
                  <c:v>193485.6</c:v>
                </c:pt>
                <c:pt idx="265" formatCode="&quot;£&quot;#,##0.00">
                  <c:v>193821</c:v>
                </c:pt>
                <c:pt idx="266" formatCode="&quot;£&quot;#,##0.00">
                  <c:v>194047</c:v>
                </c:pt>
                <c:pt idx="267" formatCode="&quot;£&quot;#,##0.00">
                  <c:v>194376</c:v>
                </c:pt>
                <c:pt idx="268" formatCode="&quot;£&quot;#,##0.00">
                  <c:v>194568</c:v>
                </c:pt>
                <c:pt idx="269" formatCode="&quot;£&quot;#,##0.00">
                  <c:v>194917.4</c:v>
                </c:pt>
                <c:pt idx="270" formatCode="&quot;£&quot;#,##0.00">
                  <c:v>195102</c:v>
                </c:pt>
                <c:pt idx="271" formatCode="&quot;£&quot;#,##0.00">
                  <c:v>195445.19999999998</c:v>
                </c:pt>
                <c:pt idx="272" formatCode="&quot;£&quot;#,##0.00">
                  <c:v>195785.60000000001</c:v>
                </c:pt>
                <c:pt idx="273" formatCode="&quot;£&quot;#,##0.00">
                  <c:v>195959.4</c:v>
                </c:pt>
                <c:pt idx="274" formatCode="&quot;£&quot;#,##0.00">
                  <c:v>196293.6</c:v>
                </c:pt>
                <c:pt idx="275" formatCode="&quot;£&quot;#,##0.00">
                  <c:v>196487.5</c:v>
                </c:pt>
                <c:pt idx="276" formatCode="&quot;£&quot;#,##0.00">
                  <c:v>196815.59999999998</c:v>
                </c:pt>
                <c:pt idx="277" formatCode="&quot;£&quot;#,##0.00">
                  <c:v>197002.40000000002</c:v>
                </c:pt>
                <c:pt idx="278" formatCode="&quot;£&quot;#,##0.00">
                  <c:v>197352.19999999998</c:v>
                </c:pt>
                <c:pt idx="279" formatCode="&quot;£&quot;#,##0.00">
                  <c:v>197532</c:v>
                </c:pt>
                <c:pt idx="280" formatCode="&quot;£&quot;#,##0.00">
                  <c:v>197848</c:v>
                </c:pt>
                <c:pt idx="281" formatCode="&quot;£&quot;#,##0.00">
                  <c:v>198048.8</c:v>
                </c:pt>
                <c:pt idx="282" formatCode="&quot;£&quot;#,##0.00">
                  <c:v>198358.80000000002</c:v>
                </c:pt>
                <c:pt idx="283" formatCode="&quot;£&quot;#,##0.00">
                  <c:v>198552.8</c:v>
                </c:pt>
                <c:pt idx="284" formatCode="&quot;£&quot;#,##0.00">
                  <c:v>198885.2</c:v>
                </c:pt>
                <c:pt idx="285" formatCode="&quot;£&quot;#,##0.00">
                  <c:v>199072.5</c:v>
                </c:pt>
                <c:pt idx="286" formatCode="&quot;£&quot;#,##0.00">
                  <c:v>199370.6</c:v>
                </c:pt>
                <c:pt idx="287" formatCode="&quot;£&quot;#,##0.00">
                  <c:v>199551.1</c:v>
                </c:pt>
                <c:pt idx="288" formatCode="&quot;£&quot;#,##0.00">
                  <c:v>199872</c:v>
                </c:pt>
                <c:pt idx="289" formatCode="&quot;£&quot;#,##0.00">
                  <c:v>200045.80000000002</c:v>
                </c:pt>
                <c:pt idx="290" formatCode="&quot;£&quot;#,##0.00">
                  <c:v>200389.99999999997</c:v>
                </c:pt>
                <c:pt idx="291" formatCode="&quot;£&quot;#,##0.00">
                  <c:v>200557.2</c:v>
                </c:pt>
                <c:pt idx="292" formatCode="&quot;£&quot;#,##0.00">
                  <c:v>200866.8</c:v>
                </c:pt>
                <c:pt idx="293" formatCode="&quot;£&quot;#,##0.00">
                  <c:v>201056.6</c:v>
                </c:pt>
                <c:pt idx="294" formatCode="&quot;£&quot;#,##0.00">
                  <c:v>201360.59999999998</c:v>
                </c:pt>
                <c:pt idx="295" formatCode="&quot;£&quot;#,##0.00">
                  <c:v>201544</c:v>
                </c:pt>
                <c:pt idx="296" formatCode="&quot;£&quot;#,##0.00">
                  <c:v>201842.4</c:v>
                </c:pt>
                <c:pt idx="297" formatCode="&quot;£&quot;#,##0.00">
                  <c:v>202167.9</c:v>
                </c:pt>
                <c:pt idx="298" formatCode="&quot;£&quot;#,##0.00">
                  <c:v>202342</c:v>
                </c:pt>
                <c:pt idx="299" formatCode="&quot;£&quot;#,##0.00">
                  <c:v>202662.19999999998</c:v>
                </c:pt>
                <c:pt idx="300" formatCode="&quot;£&quot;#,##0.00">
                  <c:v>202830</c:v>
                </c:pt>
                <c:pt idx="301" formatCode="&quot;£&quot;#,##0.00">
                  <c:v>203144.90000000002</c:v>
                </c:pt>
                <c:pt idx="302" formatCode="&quot;£&quot;#,##0.00">
                  <c:v>203306.4</c:v>
                </c:pt>
                <c:pt idx="303" formatCode="&quot;£&quot;#,##0.00">
                  <c:v>203616</c:v>
                </c:pt>
                <c:pt idx="304" formatCode="&quot;£&quot;#,##0.00">
                  <c:v>203771.2</c:v>
                </c:pt>
                <c:pt idx="305" formatCode="&quot;£&quot;#,##0.00">
                  <c:v>204075.5</c:v>
                </c:pt>
                <c:pt idx="306" formatCode="&quot;£&quot;#,##0.00">
                  <c:v>204224.4</c:v>
                </c:pt>
                <c:pt idx="307" formatCode="&quot;£&quot;#,##0.00">
                  <c:v>204554.1</c:v>
                </c:pt>
                <c:pt idx="308" formatCode="&quot;£&quot;#,##0.00">
                  <c:v>204696.8</c:v>
                </c:pt>
                <c:pt idx="309" formatCode="&quot;£&quot;#,##0.00">
                  <c:v>205021.5</c:v>
                </c:pt>
                <c:pt idx="310" formatCode="&quot;£&quot;#,##0.00">
                  <c:v>205158.00000000003</c:v>
                </c:pt>
                <c:pt idx="311" formatCode="&quot;£&quot;#,##0.00">
                  <c:v>205477.69999999998</c:v>
                </c:pt>
                <c:pt idx="312" formatCode="&quot;£&quot;#,##0.00">
                  <c:v>205639.2</c:v>
                </c:pt>
                <c:pt idx="313" formatCode="&quot;£&quot;#,##0.00">
                  <c:v>205922.7</c:v>
                </c:pt>
                <c:pt idx="314" formatCode="&quot;£&quot;#,##0.00">
                  <c:v>206078.2</c:v>
                </c:pt>
                <c:pt idx="315" formatCode="&quot;£&quot;#,##0.00">
                  <c:v>206388</c:v>
                </c:pt>
                <c:pt idx="316" formatCode="&quot;£&quot;#,##0.00">
                  <c:v>206537.59999999998</c:v>
                </c:pt>
                <c:pt idx="317" formatCode="&quot;£&quot;#,##0.00">
                  <c:v>206842.5</c:v>
                </c:pt>
                <c:pt idx="318" formatCode="&quot;£&quot;#,##0.00">
                  <c:v>206986.2</c:v>
                </c:pt>
                <c:pt idx="319" formatCode="&quot;£&quot;#,##0.00">
                  <c:v>207286.2</c:v>
                </c:pt>
                <c:pt idx="320" formatCode="&quot;£&quot;#,##0.00">
                  <c:v>207424</c:v>
                </c:pt>
                <c:pt idx="321" formatCode="&quot;£&quot;#,##0.00">
                  <c:v>207751.2</c:v>
                </c:pt>
                <c:pt idx="322" formatCode="&quot;£&quot;#,##0.00">
                  <c:v>208044.2</c:v>
                </c:pt>
                <c:pt idx="323" formatCode="&quot;£&quot;#,##0.00">
                  <c:v>208173.5</c:v>
                </c:pt>
                <c:pt idx="324" formatCode="&quot;£&quot;#,##0.00">
                  <c:v>208494</c:v>
                </c:pt>
                <c:pt idx="325" formatCode="&quot;£&quot;#,##0.00">
                  <c:v>208617.5</c:v>
                </c:pt>
                <c:pt idx="326" formatCode="&quot;£&quot;#,##0.00">
                  <c:v>208933.4</c:v>
                </c:pt>
                <c:pt idx="327" formatCode="&quot;£&quot;#,##0.00">
                  <c:v>209051.1</c:v>
                </c:pt>
                <c:pt idx="328" formatCode="&quot;£&quot;#,##0.00">
                  <c:v>209362.4</c:v>
                </c:pt>
                <c:pt idx="329" formatCode="&quot;£&quot;#,##0.00">
                  <c:v>209507.20000000001</c:v>
                </c:pt>
                <c:pt idx="330" formatCode="&quot;£&quot;#,##0.00">
                  <c:v>209781</c:v>
                </c:pt>
                <c:pt idx="331" formatCode="&quot;£&quot;#,##0.00">
                  <c:v>209920.19999999998</c:v>
                </c:pt>
                <c:pt idx="332" formatCode="&quot;£&quot;#,##0.00">
                  <c:v>210222.4</c:v>
                </c:pt>
                <c:pt idx="333" formatCode="&quot;£&quot;#,##0.00">
                  <c:v>210356.1</c:v>
                </c:pt>
                <c:pt idx="334" formatCode="&quot;£&quot;#,##0.00">
                  <c:v>210653.80000000002</c:v>
                </c:pt>
                <c:pt idx="335" formatCode="&quot;£&quot;#,##0.00">
                  <c:v>210782</c:v>
                </c:pt>
                <c:pt idx="336" formatCode="&quot;£&quot;#,##0.00">
                  <c:v>211075.19999999998</c:v>
                </c:pt>
                <c:pt idx="337" formatCode="&quot;£&quot;#,##0.00">
                  <c:v>211197.90000000002</c:v>
                </c:pt>
                <c:pt idx="338" formatCode="&quot;£&quot;#,##0.00">
                  <c:v>211486.6</c:v>
                </c:pt>
                <c:pt idx="339" formatCode="&quot;£&quot;#,##0.00">
                  <c:v>211603.8</c:v>
                </c:pt>
                <c:pt idx="340" formatCode="&quot;£&quot;#,##0.00">
                  <c:v>211922</c:v>
                </c:pt>
                <c:pt idx="341" formatCode="&quot;£&quot;#,##0.00">
                  <c:v>212033.80000000002</c:v>
                </c:pt>
                <c:pt idx="342" formatCode="&quot;£&quot;#,##0.00">
                  <c:v>212313.60000000001</c:v>
                </c:pt>
                <c:pt idx="343" formatCode="&quot;£&quot;#,##0.00">
                  <c:v>212454.19999999998</c:v>
                </c:pt>
                <c:pt idx="344" formatCode="&quot;£&quot;#,##0.00">
                  <c:v>212729.59999999998</c:v>
                </c:pt>
                <c:pt idx="345" formatCode="&quot;£&quot;#,##0.00">
                  <c:v>213037.50000000003</c:v>
                </c:pt>
                <c:pt idx="346" formatCode="&quot;£&quot;#,##0.00">
                  <c:v>213136</c:v>
                </c:pt>
                <c:pt idx="347" formatCode="&quot;£&quot;#,##0.00">
                  <c:v>213439.69999999998</c:v>
                </c:pt>
                <c:pt idx="348" formatCode="&quot;£&quot;#,##0.00">
                  <c:v>213532.80000000002</c:v>
                </c:pt>
                <c:pt idx="349" formatCode="&quot;£&quot;#,##0.00">
                  <c:v>213832.30000000002</c:v>
                </c:pt>
                <c:pt idx="350" formatCode="&quot;£&quot;#,##0.00">
                  <c:v>213954.99999999997</c:v>
                </c:pt>
                <c:pt idx="351" formatCode="&quot;£&quot;#,##0.00">
                  <c:v>214250.40000000002</c:v>
                </c:pt>
                <c:pt idx="352" formatCode="&quot;£&quot;#,##0.00">
                  <c:v>214368</c:v>
                </c:pt>
                <c:pt idx="353" formatCode="&quot;£&quot;#,##0.00">
                  <c:v>214624</c:v>
                </c:pt>
                <c:pt idx="354" formatCode="&quot;£&quot;#,##0.00">
                  <c:v>214736.40000000002</c:v>
                </c:pt>
                <c:pt idx="355" formatCode="&quot;£&quot;#,##0.00">
                  <c:v>215023.5</c:v>
                </c:pt>
                <c:pt idx="356" formatCode="&quot;£&quot;#,##0.00">
                  <c:v>215130.8</c:v>
                </c:pt>
                <c:pt idx="357" formatCode="&quot;£&quot;#,##0.00">
                  <c:v>215413.80000000002</c:v>
                </c:pt>
                <c:pt idx="358" formatCode="&quot;£&quot;#,##0.00">
                  <c:v>215516</c:v>
                </c:pt>
                <c:pt idx="359" formatCode="&quot;£&quot;#,##0.00">
                  <c:v>215830.8</c:v>
                </c:pt>
                <c:pt idx="360" formatCode="&quot;£&quot;#,##0.00">
                  <c:v>215928</c:v>
                </c:pt>
                <c:pt idx="361" formatCode="&quot;£&quot;#,##0.00">
                  <c:v>216202.9</c:v>
                </c:pt>
                <c:pt idx="362" formatCode="&quot;£&quot;#,##0.00">
                  <c:v>216295</c:v>
                </c:pt>
                <c:pt idx="363" formatCode="&quot;£&quot;#,##0.00">
                  <c:v>216602.1</c:v>
                </c:pt>
                <c:pt idx="364" formatCode="&quot;£&quot;#,##0.00">
                  <c:v>216871.2</c:v>
                </c:pt>
                <c:pt idx="365" formatCode="&quot;£&quot;#,##0.00">
                  <c:v>216956</c:v>
                </c:pt>
                <c:pt idx="366" formatCode="&quot;£&quot;#,##0.00">
                  <c:v>217257.60000000001</c:v>
                </c:pt>
                <c:pt idx="367" formatCode="&quot;£&quot;#,##0.00">
                  <c:v>217337.4</c:v>
                </c:pt>
                <c:pt idx="368" formatCode="&quot;£&quot;#,##0.00">
                  <c:v>217635.20000000001</c:v>
                </c:pt>
                <c:pt idx="369" formatCode="&quot;£&quot;#,##0.00">
                  <c:v>217710</c:v>
                </c:pt>
                <c:pt idx="370" formatCode="&quot;£&quot;#,##0.00">
                  <c:v>218003.99999999997</c:v>
                </c:pt>
                <c:pt idx="371" formatCode="&quot;£&quot;#,##0.00">
                  <c:v>218110.9</c:v>
                </c:pt>
                <c:pt idx="372" formatCode="&quot;£&quot;#,##0.00">
                  <c:v>218364</c:v>
                </c:pt>
                <c:pt idx="373" formatCode="&quot;£&quot;#,##0.00">
                  <c:v>218466.1</c:v>
                </c:pt>
                <c:pt idx="374" formatCode="&quot;£&quot;#,##0.00">
                  <c:v>218752.59999999998</c:v>
                </c:pt>
                <c:pt idx="375" formatCode="&quot;£&quot;#,##0.00">
                  <c:v>218850</c:v>
                </c:pt>
                <c:pt idx="376" formatCode="&quot;£&quot;#,##0.00">
                  <c:v>219095.2</c:v>
                </c:pt>
                <c:pt idx="377" formatCode="&quot;£&quot;#,##0.00">
                  <c:v>219187.80000000002</c:v>
                </c:pt>
                <c:pt idx="378" formatCode="&quot;£&quot;#,##0.00">
                  <c:v>219466.8</c:v>
                </c:pt>
                <c:pt idx="379" formatCode="&quot;£&quot;#,##0.00">
                  <c:v>219744.19999999998</c:v>
                </c:pt>
                <c:pt idx="380" formatCode="&quot;£&quot;#,##0.00">
                  <c:v>219830</c:v>
                </c:pt>
                <c:pt idx="381" formatCode="&quot;£&quot;#,##0.00">
                  <c:v>220103.69999999998</c:v>
                </c:pt>
                <c:pt idx="382" formatCode="&quot;£&quot;#,##0.00">
                  <c:v>220184.80000000002</c:v>
                </c:pt>
                <c:pt idx="383" formatCode="&quot;£&quot;#,##0.00">
                  <c:v>220454.8</c:v>
                </c:pt>
                <c:pt idx="384" formatCode="&quot;£&quot;#,##0.00">
                  <c:v>220531.20000000001</c:v>
                </c:pt>
                <c:pt idx="385" formatCode="&quot;£&quot;#,##0.00">
                  <c:v>220836</c:v>
                </c:pt>
                <c:pt idx="386" formatCode="&quot;£&quot;#,##0.00">
                  <c:v>220907.80000000002</c:v>
                </c:pt>
                <c:pt idx="387" formatCode="&quot;£&quot;#,##0.00">
                  <c:v>221170.5</c:v>
                </c:pt>
                <c:pt idx="388" formatCode="&quot;£&quot;#,##0.00">
                  <c:v>221237.6</c:v>
                </c:pt>
                <c:pt idx="389" formatCode="&quot;£&quot;#,##0.00">
                  <c:v>221535.5</c:v>
                </c:pt>
                <c:pt idx="390" formatCode="&quot;£&quot;#,##0.00">
                  <c:v>221598.00000000003</c:v>
                </c:pt>
                <c:pt idx="391" formatCode="&quot;£&quot;#,##0.00">
                  <c:v>221853.4</c:v>
                </c:pt>
                <c:pt idx="392" formatCode="&quot;£&quot;#,##0.00">
                  <c:v>222146.4</c:v>
                </c:pt>
                <c:pt idx="393" formatCode="&quot;£&quot;#,##0.00">
                  <c:v>222202.2</c:v>
                </c:pt>
                <c:pt idx="394" formatCode="&quot;£&quot;#,##0.00">
                  <c:v>222491.8</c:v>
                </c:pt>
                <c:pt idx="395" formatCode="&quot;£&quot;#,##0.00">
                  <c:v>222543</c:v>
                </c:pt>
                <c:pt idx="396" formatCode="&quot;£&quot;#,##0.00">
                  <c:v>222829.19999999998</c:v>
                </c:pt>
                <c:pt idx="397" formatCode="&quot;£&quot;#,##0.00">
                  <c:v>222875.80000000002</c:v>
                </c:pt>
                <c:pt idx="398" formatCode="&quot;£&quot;#,##0.00">
                  <c:v>223158.59999999998</c:v>
                </c:pt>
                <c:pt idx="399" formatCode="&quot;£&quot;#,##0.00">
                  <c:v>223240.5</c:v>
                </c:pt>
                <c:pt idx="400" formatCode="&quot;£&quot;#,##0.00">
                  <c:v>223480</c:v>
                </c:pt>
                <c:pt idx="401" formatCode="&quot;£&quot;#,##0.00">
                  <c:v>223557.5</c:v>
                </c:pt>
                <c:pt idx="402" formatCode="&quot;£&quot;#,##0.00">
                  <c:v>223833.59999999998</c:v>
                </c:pt>
                <c:pt idx="403" formatCode="&quot;£&quot;#,##0.00">
                  <c:v>223906.8</c:v>
                </c:pt>
                <c:pt idx="404" formatCode="&quot;£&quot;#,##0.00">
                  <c:v>224139.19999999998</c:v>
                </c:pt>
                <c:pt idx="405" formatCode="&quot;£&quot;#,##0.00">
                  <c:v>224410.50000000003</c:v>
                </c:pt>
                <c:pt idx="406" formatCode="&quot;£&quot;#,##0.00">
                  <c:v>224477.39999999997</c:v>
                </c:pt>
                <c:pt idx="407" formatCode="&quot;£&quot;#,##0.00">
                  <c:v>224745.40000000002</c:v>
                </c:pt>
                <c:pt idx="408" formatCode="&quot;£&quot;#,##0.00">
                  <c:v>224808.00000000003</c:v>
                </c:pt>
                <c:pt idx="409" formatCode="&quot;£&quot;#,##0.00">
                  <c:v>225072.7</c:v>
                </c:pt>
                <c:pt idx="410" formatCode="&quot;£&quot;#,##0.00">
                  <c:v>225131</c:v>
                </c:pt>
                <c:pt idx="411" formatCode="&quot;£&quot;#,##0.00">
                  <c:v>225392.4</c:v>
                </c:pt>
                <c:pt idx="412" formatCode="&quot;£&quot;#,##0.00">
                  <c:v>225446.39999999999</c:v>
                </c:pt>
                <c:pt idx="413" formatCode="&quot;£&quot;#,##0.00">
                  <c:v>225704.5</c:v>
                </c:pt>
                <c:pt idx="414" formatCode="&quot;£&quot;#,##0.00">
                  <c:v>225754.2</c:v>
                </c:pt>
                <c:pt idx="415" formatCode="&quot;£&quot;#,##0.00">
                  <c:v>226009</c:v>
                </c:pt>
                <c:pt idx="416" formatCode="&quot;£&quot;#,##0.00">
                  <c:v>226304.00000000003</c:v>
                </c:pt>
                <c:pt idx="417" formatCode="&quot;£&quot;#,##0.00">
                  <c:v>226347.59999999998</c:v>
                </c:pt>
                <c:pt idx="418" formatCode="&quot;£&quot;#,##0.00">
                  <c:v>226597.80000000002</c:v>
                </c:pt>
                <c:pt idx="419" formatCode="&quot;£&quot;#,##0.00">
                  <c:v>226637.1</c:v>
                </c:pt>
                <c:pt idx="420" formatCode="&quot;£&quot;#,##0.00">
                  <c:v>226926</c:v>
                </c:pt>
                <c:pt idx="421" formatCode="&quot;£&quot;#,##0.00">
                  <c:v>226961.1</c:v>
                </c:pt>
                <c:pt idx="422" formatCode="&quot;£&quot;#,##0.00">
                  <c:v>227204.8</c:v>
                </c:pt>
                <c:pt idx="423" formatCode="&quot;£&quot;#,##0.00">
                  <c:v>227277.9</c:v>
                </c:pt>
                <c:pt idx="424" formatCode="&quot;£&quot;#,##0.00">
                  <c:v>227518.4</c:v>
                </c:pt>
                <c:pt idx="425" formatCode="&quot;£&quot;#,##0.00">
                  <c:v>227757.50000000003</c:v>
                </c:pt>
                <c:pt idx="426" formatCode="&quot;£&quot;#,##0.00">
                  <c:v>227824.80000000002</c:v>
                </c:pt>
                <c:pt idx="427" formatCode="&quot;£&quot;#,##0.00">
                  <c:v>228060.7</c:v>
                </c:pt>
                <c:pt idx="428" formatCode="&quot;£&quot;#,##0.00">
                  <c:v>228124</c:v>
                </c:pt>
                <c:pt idx="429" formatCode="&quot;£&quot;#,##0.00">
                  <c:v>228356.7</c:v>
                </c:pt>
                <c:pt idx="430" formatCode="&quot;£&quot;#,##0.00">
                  <c:v>228416</c:v>
                </c:pt>
                <c:pt idx="431" formatCode="&quot;£&quot;#,##0.00">
                  <c:v>228688.59999999998</c:v>
                </c:pt>
                <c:pt idx="432" formatCode="&quot;£&quot;#,##0.00">
                  <c:v>228700.79999999999</c:v>
                </c:pt>
                <c:pt idx="433" formatCode="&quot;£&quot;#,##0.00">
                  <c:v>228970.40000000002</c:v>
                </c:pt>
                <c:pt idx="434" formatCode="&quot;£&quot;#,##0.00">
                  <c:v>229238.8</c:v>
                </c:pt>
                <c:pt idx="435" formatCode="&quot;£&quot;#,##0.00">
                  <c:v>229245</c:v>
                </c:pt>
                <c:pt idx="436" formatCode="&quot;£&quot;#,##0.00">
                  <c:v>229510.39999999999</c:v>
                </c:pt>
                <c:pt idx="437" formatCode="&quot;£&quot;#,##0.00">
                  <c:v>229556.1</c:v>
                </c:pt>
                <c:pt idx="438" formatCode="&quot;£&quot;#,##0.00">
                  <c:v>229818.60000000003</c:v>
                </c:pt>
                <c:pt idx="439" formatCode="&quot;£&quot;#,##0.00">
                  <c:v>229816.49999999997</c:v>
                </c:pt>
                <c:pt idx="440" formatCode="&quot;£&quot;#,##0.00">
                  <c:v>230076</c:v>
                </c:pt>
                <c:pt idx="441" formatCode="&quot;£&quot;#,##0.00">
                  <c:v>230113.80000000002</c:v>
                </c:pt>
                <c:pt idx="442" formatCode="&quot;£&quot;#,##0.00">
                  <c:v>230370.4</c:v>
                </c:pt>
                <c:pt idx="443" formatCode="&quot;£&quot;#,##0.00">
                  <c:v>230625.8</c:v>
                </c:pt>
                <c:pt idx="444" formatCode="&quot;£&quot;#,##0.00">
                  <c:v>230657.99999999997</c:v>
                </c:pt>
                <c:pt idx="445" formatCode="&quot;£&quot;#,##0.00">
                  <c:v>230910.5</c:v>
                </c:pt>
                <c:pt idx="446" formatCode="&quot;£&quot;#,##0.00">
                  <c:v>230938.80000000002</c:v>
                </c:pt>
                <c:pt idx="447" formatCode="&quot;£&quot;#,##0.00">
                  <c:v>231188.4</c:v>
                </c:pt>
                <c:pt idx="448" formatCode="&quot;£&quot;#,##0.00">
                  <c:v>231212.79999999999</c:v>
                </c:pt>
                <c:pt idx="449" formatCode="&quot;£&quot;#,##0.00">
                  <c:v>231459.49999999997</c:v>
                </c:pt>
                <c:pt idx="450" formatCode="&quot;£&quot;#,##0.00">
                  <c:v>231705</c:v>
                </c:pt>
                <c:pt idx="451" formatCode="&quot;£&quot;#,##0.00">
                  <c:v>231723.80000000002</c:v>
                </c:pt>
                <c:pt idx="452" formatCode="&quot;£&quot;#,##0.00">
                  <c:v>231966.4</c:v>
                </c:pt>
                <c:pt idx="453" formatCode="&quot;£&quot;#,##0.00">
                  <c:v>231981.3</c:v>
                </c:pt>
                <c:pt idx="454" formatCode="&quot;£&quot;#,##0.00">
                  <c:v>232220.99999999997</c:v>
                </c:pt>
                <c:pt idx="455" formatCode="&quot;£&quot;#,##0.00">
                  <c:v>232277.49999999997</c:v>
                </c:pt>
                <c:pt idx="456" formatCode="&quot;£&quot;#,##0.00">
                  <c:v>232514.40000000002</c:v>
                </c:pt>
                <c:pt idx="457" formatCode="&quot;£&quot;#,##0.00">
                  <c:v>232750.09999999998</c:v>
                </c:pt>
                <c:pt idx="458" formatCode="&quot;£&quot;#,##0.00">
                  <c:v>232755.6</c:v>
                </c:pt>
                <c:pt idx="459" formatCode="&quot;£&quot;#,##0.00">
                  <c:v>233034.30000000002</c:v>
                </c:pt>
                <c:pt idx="460" formatCode="&quot;£&quot;#,##0.00">
                  <c:v>233036.00000000003</c:v>
                </c:pt>
                <c:pt idx="461" formatCode="&quot;£&quot;#,##0.00">
                  <c:v>233266</c:v>
                </c:pt>
                <c:pt idx="462" formatCode="&quot;£&quot;#,##0.00">
                  <c:v>233263.80000000002</c:v>
                </c:pt>
                <c:pt idx="463" formatCode="&quot;£&quot;#,##0.00">
                  <c:v>233537.19999999998</c:v>
                </c:pt>
                <c:pt idx="464" formatCode="&quot;£&quot;#,##0.00">
                  <c:v>233763.20000000001</c:v>
                </c:pt>
                <c:pt idx="465" formatCode="&quot;£&quot;#,##0.00">
                  <c:v>233802</c:v>
                </c:pt>
                <c:pt idx="466" formatCode="&quot;£&quot;#,##0.00">
                  <c:v>234025.19999999998</c:v>
                </c:pt>
                <c:pt idx="467" formatCode="&quot;£&quot;#,##0.00">
                  <c:v>234060.4</c:v>
                </c:pt>
                <c:pt idx="468" formatCode="&quot;£&quot;#,##0.00">
                  <c:v>234280.80000000002</c:v>
                </c:pt>
                <c:pt idx="469" formatCode="&quot;£&quot;#,##0.00">
                  <c:v>234312.4</c:v>
                </c:pt>
                <c:pt idx="470" formatCode="&quot;£&quot;#,##0.00">
                  <c:v>234530</c:v>
                </c:pt>
                <c:pt idx="471" formatCode="&quot;£&quot;#,##0.00">
                  <c:v>234793.5</c:v>
                </c:pt>
                <c:pt idx="472" formatCode="&quot;£&quot;#,##0.00">
                  <c:v>234772.80000000002</c:v>
                </c:pt>
                <c:pt idx="473" formatCode="&quot;£&quot;#,##0.00">
                  <c:v>235033.7</c:v>
                </c:pt>
                <c:pt idx="474" formatCode="&quot;£&quot;#,##0.00">
                  <c:v>235009.2</c:v>
                </c:pt>
                <c:pt idx="475" formatCode="&quot;£&quot;#,##0.00">
                  <c:v>235267.5</c:v>
                </c:pt>
                <c:pt idx="476" formatCode="&quot;£&quot;#,##0.00">
                  <c:v>235286.80000000002</c:v>
                </c:pt>
                <c:pt idx="477" formatCode="&quot;£&quot;#,##0.00">
                  <c:v>235494.90000000002</c:v>
                </c:pt>
                <c:pt idx="478" formatCode="&quot;£&quot;#,##0.00">
                  <c:v>235749.6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7604-4AD5-82E7-2996ADF2A7C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Generic PPC</c:v>
                </c:pt>
              </c:strCache>
            </c:strRef>
          </c:tx>
          <c:spPr>
            <a:ln w="28575" cap="rnd">
              <a:solidFill>
                <a:srgbClr val="09BDBD"/>
              </a:solidFill>
              <a:round/>
            </a:ln>
            <a:effectLst/>
          </c:spPr>
          <c:marker>
            <c:symbol val="none"/>
          </c:marker>
          <c:cat>
            <c:numRef>
              <c:f>Sheet1!$A$2:$A$1002</c:f>
              <c:numCache>
                <c:formatCode>"£"#,##0.00</c:formatCode>
                <c:ptCount val="1001"/>
                <c:pt idx="0">
                  <c:v>0</c:v>
                </c:pt>
                <c:pt idx="1">
                  <c:v>1000</c:v>
                </c:pt>
                <c:pt idx="2">
                  <c:v>2000</c:v>
                </c:pt>
                <c:pt idx="3">
                  <c:v>3000</c:v>
                </c:pt>
                <c:pt idx="4">
                  <c:v>4000</c:v>
                </c:pt>
                <c:pt idx="5">
                  <c:v>5000</c:v>
                </c:pt>
                <c:pt idx="6">
                  <c:v>6000</c:v>
                </c:pt>
                <c:pt idx="7">
                  <c:v>7000</c:v>
                </c:pt>
                <c:pt idx="8">
                  <c:v>8000</c:v>
                </c:pt>
                <c:pt idx="9">
                  <c:v>9000</c:v>
                </c:pt>
                <c:pt idx="10">
                  <c:v>10000</c:v>
                </c:pt>
                <c:pt idx="11">
                  <c:v>11000</c:v>
                </c:pt>
                <c:pt idx="12">
                  <c:v>12000</c:v>
                </c:pt>
                <c:pt idx="13">
                  <c:v>13000</c:v>
                </c:pt>
                <c:pt idx="14">
                  <c:v>14000</c:v>
                </c:pt>
                <c:pt idx="15">
                  <c:v>15000</c:v>
                </c:pt>
                <c:pt idx="16">
                  <c:v>16000</c:v>
                </c:pt>
                <c:pt idx="17">
                  <c:v>17000</c:v>
                </c:pt>
                <c:pt idx="18">
                  <c:v>18000</c:v>
                </c:pt>
                <c:pt idx="19">
                  <c:v>19000</c:v>
                </c:pt>
                <c:pt idx="20">
                  <c:v>20000</c:v>
                </c:pt>
                <c:pt idx="21">
                  <c:v>21000</c:v>
                </c:pt>
                <c:pt idx="22">
                  <c:v>22000</c:v>
                </c:pt>
                <c:pt idx="23">
                  <c:v>23000</c:v>
                </c:pt>
                <c:pt idx="24">
                  <c:v>24000</c:v>
                </c:pt>
                <c:pt idx="25">
                  <c:v>25000</c:v>
                </c:pt>
                <c:pt idx="26">
                  <c:v>26000</c:v>
                </c:pt>
                <c:pt idx="27">
                  <c:v>27000</c:v>
                </c:pt>
                <c:pt idx="28">
                  <c:v>28000</c:v>
                </c:pt>
                <c:pt idx="29">
                  <c:v>29000</c:v>
                </c:pt>
                <c:pt idx="30">
                  <c:v>30000</c:v>
                </c:pt>
                <c:pt idx="31">
                  <c:v>31000</c:v>
                </c:pt>
                <c:pt idx="32">
                  <c:v>32000</c:v>
                </c:pt>
                <c:pt idx="33">
                  <c:v>33000</c:v>
                </c:pt>
                <c:pt idx="34">
                  <c:v>34000</c:v>
                </c:pt>
                <c:pt idx="35">
                  <c:v>35000</c:v>
                </c:pt>
                <c:pt idx="36">
                  <c:v>36000</c:v>
                </c:pt>
                <c:pt idx="37">
                  <c:v>37000</c:v>
                </c:pt>
                <c:pt idx="38">
                  <c:v>38000</c:v>
                </c:pt>
                <c:pt idx="39">
                  <c:v>39000</c:v>
                </c:pt>
                <c:pt idx="40">
                  <c:v>40000</c:v>
                </c:pt>
                <c:pt idx="41">
                  <c:v>41000</c:v>
                </c:pt>
                <c:pt idx="42">
                  <c:v>42000</c:v>
                </c:pt>
                <c:pt idx="43">
                  <c:v>43000</c:v>
                </c:pt>
                <c:pt idx="44">
                  <c:v>44000</c:v>
                </c:pt>
                <c:pt idx="45">
                  <c:v>45000</c:v>
                </c:pt>
                <c:pt idx="46">
                  <c:v>46000</c:v>
                </c:pt>
                <c:pt idx="47">
                  <c:v>47000</c:v>
                </c:pt>
                <c:pt idx="48">
                  <c:v>48000</c:v>
                </c:pt>
                <c:pt idx="49">
                  <c:v>49000</c:v>
                </c:pt>
                <c:pt idx="50">
                  <c:v>50000</c:v>
                </c:pt>
                <c:pt idx="51">
                  <c:v>51000</c:v>
                </c:pt>
                <c:pt idx="52">
                  <c:v>52000</c:v>
                </c:pt>
                <c:pt idx="53">
                  <c:v>53000</c:v>
                </c:pt>
                <c:pt idx="54">
                  <c:v>54000</c:v>
                </c:pt>
                <c:pt idx="55">
                  <c:v>55000</c:v>
                </c:pt>
                <c:pt idx="56">
                  <c:v>56000</c:v>
                </c:pt>
                <c:pt idx="57">
                  <c:v>57000</c:v>
                </c:pt>
                <c:pt idx="58">
                  <c:v>58000</c:v>
                </c:pt>
                <c:pt idx="59">
                  <c:v>59000</c:v>
                </c:pt>
                <c:pt idx="60">
                  <c:v>60000</c:v>
                </c:pt>
                <c:pt idx="61">
                  <c:v>61000</c:v>
                </c:pt>
                <c:pt idx="62">
                  <c:v>62000</c:v>
                </c:pt>
                <c:pt idx="63">
                  <c:v>63000</c:v>
                </c:pt>
                <c:pt idx="64">
                  <c:v>64000</c:v>
                </c:pt>
                <c:pt idx="65">
                  <c:v>65000</c:v>
                </c:pt>
                <c:pt idx="66">
                  <c:v>66000</c:v>
                </c:pt>
                <c:pt idx="67">
                  <c:v>67000</c:v>
                </c:pt>
                <c:pt idx="68">
                  <c:v>68000</c:v>
                </c:pt>
                <c:pt idx="69">
                  <c:v>69000</c:v>
                </c:pt>
                <c:pt idx="70">
                  <c:v>70000</c:v>
                </c:pt>
                <c:pt idx="71">
                  <c:v>71000</c:v>
                </c:pt>
                <c:pt idx="72">
                  <c:v>72000</c:v>
                </c:pt>
                <c:pt idx="73">
                  <c:v>73000</c:v>
                </c:pt>
                <c:pt idx="74">
                  <c:v>74000</c:v>
                </c:pt>
                <c:pt idx="75">
                  <c:v>75000</c:v>
                </c:pt>
                <c:pt idx="76">
                  <c:v>76000</c:v>
                </c:pt>
                <c:pt idx="77">
                  <c:v>77000</c:v>
                </c:pt>
                <c:pt idx="78">
                  <c:v>78000</c:v>
                </c:pt>
                <c:pt idx="79">
                  <c:v>79000</c:v>
                </c:pt>
                <c:pt idx="80">
                  <c:v>80000</c:v>
                </c:pt>
                <c:pt idx="81">
                  <c:v>81000</c:v>
                </c:pt>
                <c:pt idx="82">
                  <c:v>82000</c:v>
                </c:pt>
                <c:pt idx="83">
                  <c:v>83000</c:v>
                </c:pt>
                <c:pt idx="84">
                  <c:v>84000</c:v>
                </c:pt>
                <c:pt idx="85">
                  <c:v>85000</c:v>
                </c:pt>
                <c:pt idx="86">
                  <c:v>86000</c:v>
                </c:pt>
                <c:pt idx="87">
                  <c:v>87000</c:v>
                </c:pt>
                <c:pt idx="88">
                  <c:v>88000</c:v>
                </c:pt>
                <c:pt idx="89">
                  <c:v>89000</c:v>
                </c:pt>
                <c:pt idx="90">
                  <c:v>90000</c:v>
                </c:pt>
                <c:pt idx="91">
                  <c:v>91000</c:v>
                </c:pt>
                <c:pt idx="92">
                  <c:v>92000</c:v>
                </c:pt>
                <c:pt idx="93">
                  <c:v>93000</c:v>
                </c:pt>
                <c:pt idx="94">
                  <c:v>94000</c:v>
                </c:pt>
                <c:pt idx="95">
                  <c:v>95000</c:v>
                </c:pt>
                <c:pt idx="96">
                  <c:v>96000</c:v>
                </c:pt>
                <c:pt idx="97">
                  <c:v>97000</c:v>
                </c:pt>
                <c:pt idx="98">
                  <c:v>98000</c:v>
                </c:pt>
                <c:pt idx="99">
                  <c:v>99000</c:v>
                </c:pt>
                <c:pt idx="100">
                  <c:v>100000</c:v>
                </c:pt>
                <c:pt idx="101">
                  <c:v>101000</c:v>
                </c:pt>
                <c:pt idx="102">
                  <c:v>102000</c:v>
                </c:pt>
                <c:pt idx="103">
                  <c:v>103000</c:v>
                </c:pt>
                <c:pt idx="104">
                  <c:v>104000</c:v>
                </c:pt>
                <c:pt idx="105">
                  <c:v>105000</c:v>
                </c:pt>
                <c:pt idx="106">
                  <c:v>106000</c:v>
                </c:pt>
                <c:pt idx="107">
                  <c:v>107000</c:v>
                </c:pt>
                <c:pt idx="108">
                  <c:v>108000</c:v>
                </c:pt>
                <c:pt idx="109">
                  <c:v>109000</c:v>
                </c:pt>
                <c:pt idx="110">
                  <c:v>110000</c:v>
                </c:pt>
                <c:pt idx="111">
                  <c:v>111000</c:v>
                </c:pt>
                <c:pt idx="112">
                  <c:v>112000</c:v>
                </c:pt>
                <c:pt idx="113">
                  <c:v>113000</c:v>
                </c:pt>
                <c:pt idx="114">
                  <c:v>114000</c:v>
                </c:pt>
                <c:pt idx="115">
                  <c:v>115000</c:v>
                </c:pt>
                <c:pt idx="116">
                  <c:v>116000</c:v>
                </c:pt>
                <c:pt idx="117">
                  <c:v>117000</c:v>
                </c:pt>
                <c:pt idx="118">
                  <c:v>118000</c:v>
                </c:pt>
                <c:pt idx="119">
                  <c:v>119000</c:v>
                </c:pt>
                <c:pt idx="120">
                  <c:v>120000</c:v>
                </c:pt>
                <c:pt idx="121">
                  <c:v>121000</c:v>
                </c:pt>
                <c:pt idx="122">
                  <c:v>122000</c:v>
                </c:pt>
                <c:pt idx="123">
                  <c:v>123000</c:v>
                </c:pt>
                <c:pt idx="124">
                  <c:v>124000</c:v>
                </c:pt>
                <c:pt idx="125">
                  <c:v>125000</c:v>
                </c:pt>
                <c:pt idx="126">
                  <c:v>126000</c:v>
                </c:pt>
                <c:pt idx="127">
                  <c:v>127000</c:v>
                </c:pt>
                <c:pt idx="128">
                  <c:v>128000</c:v>
                </c:pt>
                <c:pt idx="129">
                  <c:v>129000</c:v>
                </c:pt>
                <c:pt idx="130">
                  <c:v>130000</c:v>
                </c:pt>
                <c:pt idx="131">
                  <c:v>131000</c:v>
                </c:pt>
                <c:pt idx="132">
                  <c:v>132000</c:v>
                </c:pt>
                <c:pt idx="133">
                  <c:v>133000</c:v>
                </c:pt>
                <c:pt idx="134">
                  <c:v>134000</c:v>
                </c:pt>
                <c:pt idx="135">
                  <c:v>135000</c:v>
                </c:pt>
                <c:pt idx="136">
                  <c:v>136000</c:v>
                </c:pt>
                <c:pt idx="137">
                  <c:v>137000</c:v>
                </c:pt>
                <c:pt idx="138">
                  <c:v>138000</c:v>
                </c:pt>
                <c:pt idx="139">
                  <c:v>139000</c:v>
                </c:pt>
                <c:pt idx="140">
                  <c:v>140000</c:v>
                </c:pt>
                <c:pt idx="141">
                  <c:v>141000</c:v>
                </c:pt>
                <c:pt idx="142">
                  <c:v>142000</c:v>
                </c:pt>
                <c:pt idx="143">
                  <c:v>143000</c:v>
                </c:pt>
                <c:pt idx="144">
                  <c:v>144000</c:v>
                </c:pt>
                <c:pt idx="145">
                  <c:v>145000</c:v>
                </c:pt>
                <c:pt idx="146">
                  <c:v>146000</c:v>
                </c:pt>
                <c:pt idx="147">
                  <c:v>147000</c:v>
                </c:pt>
                <c:pt idx="148">
                  <c:v>148000</c:v>
                </c:pt>
                <c:pt idx="149">
                  <c:v>149000</c:v>
                </c:pt>
                <c:pt idx="150">
                  <c:v>150000</c:v>
                </c:pt>
                <c:pt idx="151">
                  <c:v>151000</c:v>
                </c:pt>
                <c:pt idx="152">
                  <c:v>152000</c:v>
                </c:pt>
                <c:pt idx="153">
                  <c:v>153000</c:v>
                </c:pt>
                <c:pt idx="154">
                  <c:v>154000</c:v>
                </c:pt>
                <c:pt idx="155">
                  <c:v>155000</c:v>
                </c:pt>
                <c:pt idx="156">
                  <c:v>156000</c:v>
                </c:pt>
                <c:pt idx="157">
                  <c:v>157000</c:v>
                </c:pt>
                <c:pt idx="158">
                  <c:v>158000</c:v>
                </c:pt>
                <c:pt idx="159">
                  <c:v>159000</c:v>
                </c:pt>
                <c:pt idx="160">
                  <c:v>160000</c:v>
                </c:pt>
                <c:pt idx="161">
                  <c:v>161000</c:v>
                </c:pt>
                <c:pt idx="162">
                  <c:v>162000</c:v>
                </c:pt>
                <c:pt idx="163">
                  <c:v>163000</c:v>
                </c:pt>
                <c:pt idx="164">
                  <c:v>164000</c:v>
                </c:pt>
                <c:pt idx="165">
                  <c:v>165000</c:v>
                </c:pt>
                <c:pt idx="166">
                  <c:v>166000</c:v>
                </c:pt>
                <c:pt idx="167">
                  <c:v>167000</c:v>
                </c:pt>
                <c:pt idx="168">
                  <c:v>168000</c:v>
                </c:pt>
                <c:pt idx="169">
                  <c:v>169000</c:v>
                </c:pt>
                <c:pt idx="170">
                  <c:v>170000</c:v>
                </c:pt>
                <c:pt idx="171">
                  <c:v>171000</c:v>
                </c:pt>
                <c:pt idx="172">
                  <c:v>172000</c:v>
                </c:pt>
                <c:pt idx="173">
                  <c:v>173000</c:v>
                </c:pt>
                <c:pt idx="174">
                  <c:v>174000</c:v>
                </c:pt>
                <c:pt idx="175">
                  <c:v>175000</c:v>
                </c:pt>
                <c:pt idx="176">
                  <c:v>176000</c:v>
                </c:pt>
                <c:pt idx="177">
                  <c:v>177000</c:v>
                </c:pt>
                <c:pt idx="178">
                  <c:v>178000</c:v>
                </c:pt>
                <c:pt idx="179">
                  <c:v>179000</c:v>
                </c:pt>
                <c:pt idx="180">
                  <c:v>180000</c:v>
                </c:pt>
                <c:pt idx="181">
                  <c:v>181000</c:v>
                </c:pt>
                <c:pt idx="182">
                  <c:v>182000</c:v>
                </c:pt>
                <c:pt idx="183">
                  <c:v>183000</c:v>
                </c:pt>
                <c:pt idx="184">
                  <c:v>184000</c:v>
                </c:pt>
                <c:pt idx="185">
                  <c:v>185000</c:v>
                </c:pt>
                <c:pt idx="186">
                  <c:v>186000</c:v>
                </c:pt>
                <c:pt idx="187">
                  <c:v>187000</c:v>
                </c:pt>
                <c:pt idx="188">
                  <c:v>188000</c:v>
                </c:pt>
                <c:pt idx="189">
                  <c:v>189000</c:v>
                </c:pt>
                <c:pt idx="190">
                  <c:v>190000</c:v>
                </c:pt>
                <c:pt idx="191">
                  <c:v>191000</c:v>
                </c:pt>
                <c:pt idx="192">
                  <c:v>192000</c:v>
                </c:pt>
                <c:pt idx="193">
                  <c:v>193000</c:v>
                </c:pt>
                <c:pt idx="194">
                  <c:v>194000</c:v>
                </c:pt>
                <c:pt idx="195">
                  <c:v>195000</c:v>
                </c:pt>
                <c:pt idx="196">
                  <c:v>196000</c:v>
                </c:pt>
                <c:pt idx="197">
                  <c:v>197000</c:v>
                </c:pt>
                <c:pt idx="198">
                  <c:v>198000</c:v>
                </c:pt>
                <c:pt idx="199">
                  <c:v>199000</c:v>
                </c:pt>
                <c:pt idx="200">
                  <c:v>200000</c:v>
                </c:pt>
                <c:pt idx="201">
                  <c:v>201000</c:v>
                </c:pt>
                <c:pt idx="202">
                  <c:v>202000</c:v>
                </c:pt>
                <c:pt idx="203">
                  <c:v>203000</c:v>
                </c:pt>
                <c:pt idx="204">
                  <c:v>204000</c:v>
                </c:pt>
                <c:pt idx="205">
                  <c:v>205000</c:v>
                </c:pt>
                <c:pt idx="206">
                  <c:v>206000</c:v>
                </c:pt>
                <c:pt idx="207">
                  <c:v>207000</c:v>
                </c:pt>
                <c:pt idx="208">
                  <c:v>208000</c:v>
                </c:pt>
                <c:pt idx="209">
                  <c:v>209000</c:v>
                </c:pt>
                <c:pt idx="210">
                  <c:v>210000</c:v>
                </c:pt>
                <c:pt idx="211">
                  <c:v>211000</c:v>
                </c:pt>
                <c:pt idx="212">
                  <c:v>212000</c:v>
                </c:pt>
                <c:pt idx="213">
                  <c:v>213000</c:v>
                </c:pt>
                <c:pt idx="214">
                  <c:v>214000</c:v>
                </c:pt>
                <c:pt idx="215">
                  <c:v>215000</c:v>
                </c:pt>
                <c:pt idx="216">
                  <c:v>216000</c:v>
                </c:pt>
                <c:pt idx="217">
                  <c:v>217000</c:v>
                </c:pt>
                <c:pt idx="218">
                  <c:v>218000</c:v>
                </c:pt>
                <c:pt idx="219">
                  <c:v>219000</c:v>
                </c:pt>
                <c:pt idx="220">
                  <c:v>220000</c:v>
                </c:pt>
                <c:pt idx="221">
                  <c:v>221000</c:v>
                </c:pt>
                <c:pt idx="222">
                  <c:v>222000</c:v>
                </c:pt>
                <c:pt idx="223">
                  <c:v>223000</c:v>
                </c:pt>
                <c:pt idx="224">
                  <c:v>224000</c:v>
                </c:pt>
                <c:pt idx="225">
                  <c:v>225000</c:v>
                </c:pt>
                <c:pt idx="226">
                  <c:v>226000</c:v>
                </c:pt>
                <c:pt idx="227">
                  <c:v>227000</c:v>
                </c:pt>
                <c:pt idx="228">
                  <c:v>228000</c:v>
                </c:pt>
                <c:pt idx="229">
                  <c:v>229000</c:v>
                </c:pt>
                <c:pt idx="230">
                  <c:v>230000</c:v>
                </c:pt>
                <c:pt idx="231">
                  <c:v>231000</c:v>
                </c:pt>
                <c:pt idx="232">
                  <c:v>232000</c:v>
                </c:pt>
                <c:pt idx="233">
                  <c:v>233000</c:v>
                </c:pt>
                <c:pt idx="234">
                  <c:v>234000</c:v>
                </c:pt>
                <c:pt idx="235">
                  <c:v>235000</c:v>
                </c:pt>
                <c:pt idx="236">
                  <c:v>236000</c:v>
                </c:pt>
                <c:pt idx="237">
                  <c:v>237000</c:v>
                </c:pt>
                <c:pt idx="238">
                  <c:v>238000</c:v>
                </c:pt>
                <c:pt idx="239">
                  <c:v>239000</c:v>
                </c:pt>
                <c:pt idx="240">
                  <c:v>240000</c:v>
                </c:pt>
                <c:pt idx="241">
                  <c:v>241000</c:v>
                </c:pt>
                <c:pt idx="242">
                  <c:v>242000</c:v>
                </c:pt>
                <c:pt idx="243">
                  <c:v>243000</c:v>
                </c:pt>
                <c:pt idx="244">
                  <c:v>244000</c:v>
                </c:pt>
                <c:pt idx="245">
                  <c:v>245000</c:v>
                </c:pt>
                <c:pt idx="246">
                  <c:v>246000</c:v>
                </c:pt>
                <c:pt idx="247">
                  <c:v>247000</c:v>
                </c:pt>
                <c:pt idx="248">
                  <c:v>248000</c:v>
                </c:pt>
                <c:pt idx="249">
                  <c:v>249000</c:v>
                </c:pt>
                <c:pt idx="250">
                  <c:v>250000</c:v>
                </c:pt>
                <c:pt idx="251">
                  <c:v>251000</c:v>
                </c:pt>
                <c:pt idx="252">
                  <c:v>252000</c:v>
                </c:pt>
                <c:pt idx="253">
                  <c:v>253000</c:v>
                </c:pt>
                <c:pt idx="254">
                  <c:v>254000</c:v>
                </c:pt>
                <c:pt idx="255">
                  <c:v>255000</c:v>
                </c:pt>
                <c:pt idx="256">
                  <c:v>256000</c:v>
                </c:pt>
                <c:pt idx="257">
                  <c:v>257000</c:v>
                </c:pt>
                <c:pt idx="258">
                  <c:v>258000</c:v>
                </c:pt>
                <c:pt idx="259">
                  <c:v>259000</c:v>
                </c:pt>
                <c:pt idx="260">
                  <c:v>260000</c:v>
                </c:pt>
                <c:pt idx="261">
                  <c:v>261000</c:v>
                </c:pt>
                <c:pt idx="262">
                  <c:v>262000</c:v>
                </c:pt>
                <c:pt idx="263">
                  <c:v>263000</c:v>
                </c:pt>
                <c:pt idx="264">
                  <c:v>264000</c:v>
                </c:pt>
                <c:pt idx="265">
                  <c:v>265000</c:v>
                </c:pt>
                <c:pt idx="266">
                  <c:v>266000</c:v>
                </c:pt>
                <c:pt idx="267">
                  <c:v>267000</c:v>
                </c:pt>
                <c:pt idx="268">
                  <c:v>268000</c:v>
                </c:pt>
                <c:pt idx="269">
                  <c:v>269000</c:v>
                </c:pt>
                <c:pt idx="270">
                  <c:v>270000</c:v>
                </c:pt>
                <c:pt idx="271">
                  <c:v>271000</c:v>
                </c:pt>
                <c:pt idx="272">
                  <c:v>272000</c:v>
                </c:pt>
                <c:pt idx="273">
                  <c:v>273000</c:v>
                </c:pt>
                <c:pt idx="274">
                  <c:v>274000</c:v>
                </c:pt>
                <c:pt idx="275">
                  <c:v>275000</c:v>
                </c:pt>
                <c:pt idx="276">
                  <c:v>276000</c:v>
                </c:pt>
                <c:pt idx="277">
                  <c:v>277000</c:v>
                </c:pt>
                <c:pt idx="278">
                  <c:v>278000</c:v>
                </c:pt>
                <c:pt idx="279">
                  <c:v>279000</c:v>
                </c:pt>
                <c:pt idx="280">
                  <c:v>280000</c:v>
                </c:pt>
                <c:pt idx="281">
                  <c:v>281000</c:v>
                </c:pt>
                <c:pt idx="282">
                  <c:v>282000</c:v>
                </c:pt>
                <c:pt idx="283">
                  <c:v>283000</c:v>
                </c:pt>
                <c:pt idx="284">
                  <c:v>284000</c:v>
                </c:pt>
                <c:pt idx="285">
                  <c:v>285000</c:v>
                </c:pt>
                <c:pt idx="286">
                  <c:v>286000</c:v>
                </c:pt>
                <c:pt idx="287">
                  <c:v>287000</c:v>
                </c:pt>
                <c:pt idx="288">
                  <c:v>288000</c:v>
                </c:pt>
                <c:pt idx="289">
                  <c:v>289000</c:v>
                </c:pt>
                <c:pt idx="290">
                  <c:v>290000</c:v>
                </c:pt>
                <c:pt idx="291">
                  <c:v>291000</c:v>
                </c:pt>
                <c:pt idx="292">
                  <c:v>292000</c:v>
                </c:pt>
                <c:pt idx="293">
                  <c:v>293000</c:v>
                </c:pt>
                <c:pt idx="294">
                  <c:v>294000</c:v>
                </c:pt>
                <c:pt idx="295">
                  <c:v>295000</c:v>
                </c:pt>
                <c:pt idx="296">
                  <c:v>296000</c:v>
                </c:pt>
                <c:pt idx="297">
                  <c:v>297000</c:v>
                </c:pt>
                <c:pt idx="298">
                  <c:v>298000</c:v>
                </c:pt>
                <c:pt idx="299">
                  <c:v>299000</c:v>
                </c:pt>
                <c:pt idx="300">
                  <c:v>300000</c:v>
                </c:pt>
                <c:pt idx="301">
                  <c:v>301000</c:v>
                </c:pt>
                <c:pt idx="302">
                  <c:v>302000</c:v>
                </c:pt>
                <c:pt idx="303">
                  <c:v>303000</c:v>
                </c:pt>
                <c:pt idx="304">
                  <c:v>304000</c:v>
                </c:pt>
                <c:pt idx="305">
                  <c:v>305000</c:v>
                </c:pt>
                <c:pt idx="306">
                  <c:v>306000</c:v>
                </c:pt>
                <c:pt idx="307">
                  <c:v>307000</c:v>
                </c:pt>
                <c:pt idx="308">
                  <c:v>308000</c:v>
                </c:pt>
                <c:pt idx="309">
                  <c:v>309000</c:v>
                </c:pt>
                <c:pt idx="310">
                  <c:v>310000</c:v>
                </c:pt>
                <c:pt idx="311">
                  <c:v>311000</c:v>
                </c:pt>
                <c:pt idx="312">
                  <c:v>312000</c:v>
                </c:pt>
                <c:pt idx="313">
                  <c:v>313000</c:v>
                </c:pt>
                <c:pt idx="314">
                  <c:v>314000</c:v>
                </c:pt>
                <c:pt idx="315">
                  <c:v>315000</c:v>
                </c:pt>
                <c:pt idx="316">
                  <c:v>316000</c:v>
                </c:pt>
                <c:pt idx="317">
                  <c:v>317000</c:v>
                </c:pt>
                <c:pt idx="318">
                  <c:v>318000</c:v>
                </c:pt>
                <c:pt idx="319">
                  <c:v>319000</c:v>
                </c:pt>
                <c:pt idx="320">
                  <c:v>320000</c:v>
                </c:pt>
                <c:pt idx="321">
                  <c:v>321000</c:v>
                </c:pt>
                <c:pt idx="322">
                  <c:v>322000</c:v>
                </c:pt>
                <c:pt idx="323">
                  <c:v>323000</c:v>
                </c:pt>
                <c:pt idx="324">
                  <c:v>324000</c:v>
                </c:pt>
                <c:pt idx="325">
                  <c:v>325000</c:v>
                </c:pt>
                <c:pt idx="326">
                  <c:v>326000</c:v>
                </c:pt>
                <c:pt idx="327">
                  <c:v>327000</c:v>
                </c:pt>
                <c:pt idx="328">
                  <c:v>328000</c:v>
                </c:pt>
                <c:pt idx="329">
                  <c:v>329000</c:v>
                </c:pt>
                <c:pt idx="330">
                  <c:v>330000</c:v>
                </c:pt>
                <c:pt idx="331">
                  <c:v>331000</c:v>
                </c:pt>
                <c:pt idx="332">
                  <c:v>332000</c:v>
                </c:pt>
                <c:pt idx="333">
                  <c:v>333000</c:v>
                </c:pt>
                <c:pt idx="334">
                  <c:v>334000</c:v>
                </c:pt>
                <c:pt idx="335">
                  <c:v>335000</c:v>
                </c:pt>
                <c:pt idx="336">
                  <c:v>336000</c:v>
                </c:pt>
                <c:pt idx="337">
                  <c:v>337000</c:v>
                </c:pt>
                <c:pt idx="338">
                  <c:v>338000</c:v>
                </c:pt>
                <c:pt idx="339">
                  <c:v>339000</c:v>
                </c:pt>
                <c:pt idx="340">
                  <c:v>340000</c:v>
                </c:pt>
                <c:pt idx="341">
                  <c:v>341000</c:v>
                </c:pt>
                <c:pt idx="342">
                  <c:v>342000</c:v>
                </c:pt>
                <c:pt idx="343">
                  <c:v>343000</c:v>
                </c:pt>
                <c:pt idx="344">
                  <c:v>344000</c:v>
                </c:pt>
                <c:pt idx="345">
                  <c:v>345000</c:v>
                </c:pt>
                <c:pt idx="346">
                  <c:v>346000</c:v>
                </c:pt>
                <c:pt idx="347">
                  <c:v>347000</c:v>
                </c:pt>
                <c:pt idx="348">
                  <c:v>348000</c:v>
                </c:pt>
                <c:pt idx="349">
                  <c:v>349000</c:v>
                </c:pt>
                <c:pt idx="350">
                  <c:v>350000</c:v>
                </c:pt>
                <c:pt idx="351">
                  <c:v>351000</c:v>
                </c:pt>
                <c:pt idx="352">
                  <c:v>352000</c:v>
                </c:pt>
                <c:pt idx="353">
                  <c:v>353000</c:v>
                </c:pt>
                <c:pt idx="354">
                  <c:v>354000</c:v>
                </c:pt>
                <c:pt idx="355">
                  <c:v>355000</c:v>
                </c:pt>
                <c:pt idx="356">
                  <c:v>356000</c:v>
                </c:pt>
                <c:pt idx="357">
                  <c:v>357000</c:v>
                </c:pt>
                <c:pt idx="358">
                  <c:v>358000</c:v>
                </c:pt>
                <c:pt idx="359">
                  <c:v>359000</c:v>
                </c:pt>
                <c:pt idx="360">
                  <c:v>360000</c:v>
                </c:pt>
                <c:pt idx="361">
                  <c:v>361000</c:v>
                </c:pt>
                <c:pt idx="362">
                  <c:v>362000</c:v>
                </c:pt>
                <c:pt idx="363">
                  <c:v>363000</c:v>
                </c:pt>
                <c:pt idx="364">
                  <c:v>364000</c:v>
                </c:pt>
                <c:pt idx="365">
                  <c:v>365000</c:v>
                </c:pt>
                <c:pt idx="366">
                  <c:v>366000</c:v>
                </c:pt>
                <c:pt idx="367">
                  <c:v>367000</c:v>
                </c:pt>
                <c:pt idx="368">
                  <c:v>368000</c:v>
                </c:pt>
                <c:pt idx="369">
                  <c:v>369000</c:v>
                </c:pt>
                <c:pt idx="370">
                  <c:v>370000</c:v>
                </c:pt>
                <c:pt idx="371">
                  <c:v>371000</c:v>
                </c:pt>
                <c:pt idx="372">
                  <c:v>372000</c:v>
                </c:pt>
                <c:pt idx="373">
                  <c:v>373000</c:v>
                </c:pt>
                <c:pt idx="374">
                  <c:v>374000</c:v>
                </c:pt>
                <c:pt idx="375">
                  <c:v>375000</c:v>
                </c:pt>
                <c:pt idx="376">
                  <c:v>376000</c:v>
                </c:pt>
                <c:pt idx="377">
                  <c:v>377000</c:v>
                </c:pt>
                <c:pt idx="378">
                  <c:v>378000</c:v>
                </c:pt>
                <c:pt idx="379">
                  <c:v>379000</c:v>
                </c:pt>
                <c:pt idx="380">
                  <c:v>380000</c:v>
                </c:pt>
                <c:pt idx="381">
                  <c:v>381000</c:v>
                </c:pt>
                <c:pt idx="382">
                  <c:v>382000</c:v>
                </c:pt>
                <c:pt idx="383">
                  <c:v>383000</c:v>
                </c:pt>
                <c:pt idx="384">
                  <c:v>384000</c:v>
                </c:pt>
                <c:pt idx="385">
                  <c:v>385000</c:v>
                </c:pt>
                <c:pt idx="386">
                  <c:v>386000</c:v>
                </c:pt>
                <c:pt idx="387">
                  <c:v>387000</c:v>
                </c:pt>
                <c:pt idx="388">
                  <c:v>388000</c:v>
                </c:pt>
                <c:pt idx="389">
                  <c:v>389000</c:v>
                </c:pt>
                <c:pt idx="390">
                  <c:v>390000</c:v>
                </c:pt>
                <c:pt idx="391">
                  <c:v>391000</c:v>
                </c:pt>
                <c:pt idx="392">
                  <c:v>392000</c:v>
                </c:pt>
                <c:pt idx="393">
                  <c:v>393000</c:v>
                </c:pt>
                <c:pt idx="394">
                  <c:v>394000</c:v>
                </c:pt>
                <c:pt idx="395">
                  <c:v>395000</c:v>
                </c:pt>
                <c:pt idx="396">
                  <c:v>396000</c:v>
                </c:pt>
                <c:pt idx="397">
                  <c:v>397000</c:v>
                </c:pt>
                <c:pt idx="398">
                  <c:v>398000</c:v>
                </c:pt>
                <c:pt idx="399">
                  <c:v>399000</c:v>
                </c:pt>
                <c:pt idx="400">
                  <c:v>400000</c:v>
                </c:pt>
                <c:pt idx="401">
                  <c:v>401000</c:v>
                </c:pt>
                <c:pt idx="402">
                  <c:v>402000</c:v>
                </c:pt>
                <c:pt idx="403">
                  <c:v>403000</c:v>
                </c:pt>
                <c:pt idx="404">
                  <c:v>404000</c:v>
                </c:pt>
                <c:pt idx="405">
                  <c:v>405000</c:v>
                </c:pt>
                <c:pt idx="406">
                  <c:v>406000</c:v>
                </c:pt>
                <c:pt idx="407">
                  <c:v>407000</c:v>
                </c:pt>
                <c:pt idx="408">
                  <c:v>408000</c:v>
                </c:pt>
                <c:pt idx="409">
                  <c:v>409000</c:v>
                </c:pt>
                <c:pt idx="410">
                  <c:v>410000</c:v>
                </c:pt>
                <c:pt idx="411">
                  <c:v>411000</c:v>
                </c:pt>
                <c:pt idx="412">
                  <c:v>412000</c:v>
                </c:pt>
                <c:pt idx="413">
                  <c:v>413000</c:v>
                </c:pt>
                <c:pt idx="414">
                  <c:v>414000</c:v>
                </c:pt>
                <c:pt idx="415">
                  <c:v>415000</c:v>
                </c:pt>
                <c:pt idx="416">
                  <c:v>416000</c:v>
                </c:pt>
                <c:pt idx="417">
                  <c:v>417000</c:v>
                </c:pt>
                <c:pt idx="418">
                  <c:v>418000</c:v>
                </c:pt>
                <c:pt idx="419">
                  <c:v>419000</c:v>
                </c:pt>
                <c:pt idx="420">
                  <c:v>420000</c:v>
                </c:pt>
                <c:pt idx="421">
                  <c:v>421000</c:v>
                </c:pt>
                <c:pt idx="422">
                  <c:v>422000</c:v>
                </c:pt>
                <c:pt idx="423">
                  <c:v>423000</c:v>
                </c:pt>
                <c:pt idx="424">
                  <c:v>424000</c:v>
                </c:pt>
                <c:pt idx="425">
                  <c:v>425000</c:v>
                </c:pt>
                <c:pt idx="426">
                  <c:v>426000</c:v>
                </c:pt>
                <c:pt idx="427">
                  <c:v>427000</c:v>
                </c:pt>
                <c:pt idx="428">
                  <c:v>428000</c:v>
                </c:pt>
                <c:pt idx="429">
                  <c:v>429000</c:v>
                </c:pt>
                <c:pt idx="430">
                  <c:v>430000</c:v>
                </c:pt>
                <c:pt idx="431">
                  <c:v>431000</c:v>
                </c:pt>
                <c:pt idx="432">
                  <c:v>432000</c:v>
                </c:pt>
                <c:pt idx="433">
                  <c:v>433000</c:v>
                </c:pt>
                <c:pt idx="434">
                  <c:v>434000</c:v>
                </c:pt>
                <c:pt idx="435">
                  <c:v>435000</c:v>
                </c:pt>
                <c:pt idx="436">
                  <c:v>436000</c:v>
                </c:pt>
                <c:pt idx="437">
                  <c:v>437000</c:v>
                </c:pt>
                <c:pt idx="438">
                  <c:v>438000</c:v>
                </c:pt>
                <c:pt idx="439">
                  <c:v>439000</c:v>
                </c:pt>
                <c:pt idx="440">
                  <c:v>440000</c:v>
                </c:pt>
                <c:pt idx="441">
                  <c:v>441000</c:v>
                </c:pt>
                <c:pt idx="442">
                  <c:v>442000</c:v>
                </c:pt>
                <c:pt idx="443">
                  <c:v>443000</c:v>
                </c:pt>
                <c:pt idx="444">
                  <c:v>444000</c:v>
                </c:pt>
                <c:pt idx="445">
                  <c:v>445000</c:v>
                </c:pt>
                <c:pt idx="446">
                  <c:v>446000</c:v>
                </c:pt>
                <c:pt idx="447">
                  <c:v>447000</c:v>
                </c:pt>
                <c:pt idx="448">
                  <c:v>448000</c:v>
                </c:pt>
                <c:pt idx="449">
                  <c:v>449000</c:v>
                </c:pt>
                <c:pt idx="450">
                  <c:v>450000</c:v>
                </c:pt>
                <c:pt idx="451">
                  <c:v>451000</c:v>
                </c:pt>
                <c:pt idx="452">
                  <c:v>452000</c:v>
                </c:pt>
                <c:pt idx="453">
                  <c:v>453000</c:v>
                </c:pt>
                <c:pt idx="454">
                  <c:v>454000</c:v>
                </c:pt>
                <c:pt idx="455">
                  <c:v>455000</c:v>
                </c:pt>
                <c:pt idx="456">
                  <c:v>456000</c:v>
                </c:pt>
                <c:pt idx="457">
                  <c:v>457000</c:v>
                </c:pt>
                <c:pt idx="458">
                  <c:v>458000</c:v>
                </c:pt>
                <c:pt idx="459">
                  <c:v>459000</c:v>
                </c:pt>
                <c:pt idx="460">
                  <c:v>460000</c:v>
                </c:pt>
                <c:pt idx="461">
                  <c:v>461000</c:v>
                </c:pt>
                <c:pt idx="462">
                  <c:v>462000</c:v>
                </c:pt>
                <c:pt idx="463">
                  <c:v>463000</c:v>
                </c:pt>
                <c:pt idx="464">
                  <c:v>464000</c:v>
                </c:pt>
                <c:pt idx="465">
                  <c:v>465000</c:v>
                </c:pt>
                <c:pt idx="466">
                  <c:v>466000</c:v>
                </c:pt>
                <c:pt idx="467">
                  <c:v>467000</c:v>
                </c:pt>
                <c:pt idx="468">
                  <c:v>468000</c:v>
                </c:pt>
                <c:pt idx="469">
                  <c:v>469000</c:v>
                </c:pt>
                <c:pt idx="470">
                  <c:v>470000</c:v>
                </c:pt>
                <c:pt idx="471">
                  <c:v>471000</c:v>
                </c:pt>
                <c:pt idx="472">
                  <c:v>472000</c:v>
                </c:pt>
                <c:pt idx="473">
                  <c:v>473000</c:v>
                </c:pt>
                <c:pt idx="474">
                  <c:v>474000</c:v>
                </c:pt>
                <c:pt idx="475">
                  <c:v>475000</c:v>
                </c:pt>
                <c:pt idx="476">
                  <c:v>476000</c:v>
                </c:pt>
                <c:pt idx="477">
                  <c:v>477000</c:v>
                </c:pt>
                <c:pt idx="478">
                  <c:v>478000</c:v>
                </c:pt>
                <c:pt idx="479">
                  <c:v>479000</c:v>
                </c:pt>
                <c:pt idx="480">
                  <c:v>480000</c:v>
                </c:pt>
                <c:pt idx="481">
                  <c:v>481000</c:v>
                </c:pt>
                <c:pt idx="482">
                  <c:v>482000</c:v>
                </c:pt>
                <c:pt idx="483">
                  <c:v>483000</c:v>
                </c:pt>
                <c:pt idx="484">
                  <c:v>484000</c:v>
                </c:pt>
                <c:pt idx="485">
                  <c:v>485000</c:v>
                </c:pt>
                <c:pt idx="486">
                  <c:v>486000</c:v>
                </c:pt>
                <c:pt idx="487">
                  <c:v>487000</c:v>
                </c:pt>
                <c:pt idx="488">
                  <c:v>488000</c:v>
                </c:pt>
                <c:pt idx="489">
                  <c:v>489000</c:v>
                </c:pt>
                <c:pt idx="490">
                  <c:v>490000</c:v>
                </c:pt>
                <c:pt idx="491">
                  <c:v>491000</c:v>
                </c:pt>
                <c:pt idx="492">
                  <c:v>492000</c:v>
                </c:pt>
                <c:pt idx="493">
                  <c:v>493000</c:v>
                </c:pt>
                <c:pt idx="494">
                  <c:v>494000</c:v>
                </c:pt>
                <c:pt idx="495">
                  <c:v>495000</c:v>
                </c:pt>
                <c:pt idx="496">
                  <c:v>496000</c:v>
                </c:pt>
                <c:pt idx="497">
                  <c:v>497000</c:v>
                </c:pt>
                <c:pt idx="498">
                  <c:v>498000</c:v>
                </c:pt>
                <c:pt idx="499">
                  <c:v>499000</c:v>
                </c:pt>
                <c:pt idx="500">
                  <c:v>500000</c:v>
                </c:pt>
                <c:pt idx="501">
                  <c:v>501000</c:v>
                </c:pt>
                <c:pt idx="502">
                  <c:v>502000</c:v>
                </c:pt>
                <c:pt idx="503">
                  <c:v>503000</c:v>
                </c:pt>
                <c:pt idx="504">
                  <c:v>504000</c:v>
                </c:pt>
                <c:pt idx="505">
                  <c:v>505000</c:v>
                </c:pt>
                <c:pt idx="506">
                  <c:v>506000</c:v>
                </c:pt>
                <c:pt idx="507">
                  <c:v>507000</c:v>
                </c:pt>
                <c:pt idx="508">
                  <c:v>508000</c:v>
                </c:pt>
                <c:pt idx="509">
                  <c:v>509000</c:v>
                </c:pt>
                <c:pt idx="510">
                  <c:v>510000</c:v>
                </c:pt>
                <c:pt idx="511">
                  <c:v>511000</c:v>
                </c:pt>
                <c:pt idx="512">
                  <c:v>512000</c:v>
                </c:pt>
                <c:pt idx="513">
                  <c:v>513000</c:v>
                </c:pt>
                <c:pt idx="514">
                  <c:v>514000</c:v>
                </c:pt>
                <c:pt idx="515">
                  <c:v>515000</c:v>
                </c:pt>
                <c:pt idx="516">
                  <c:v>516000</c:v>
                </c:pt>
                <c:pt idx="517">
                  <c:v>517000</c:v>
                </c:pt>
                <c:pt idx="518">
                  <c:v>518000</c:v>
                </c:pt>
                <c:pt idx="519">
                  <c:v>519000</c:v>
                </c:pt>
                <c:pt idx="520">
                  <c:v>520000</c:v>
                </c:pt>
                <c:pt idx="521">
                  <c:v>521000</c:v>
                </c:pt>
                <c:pt idx="522">
                  <c:v>522000</c:v>
                </c:pt>
                <c:pt idx="523">
                  <c:v>523000</c:v>
                </c:pt>
                <c:pt idx="524">
                  <c:v>524000</c:v>
                </c:pt>
                <c:pt idx="525">
                  <c:v>525000</c:v>
                </c:pt>
                <c:pt idx="526">
                  <c:v>526000</c:v>
                </c:pt>
                <c:pt idx="527">
                  <c:v>527000</c:v>
                </c:pt>
                <c:pt idx="528">
                  <c:v>528000</c:v>
                </c:pt>
                <c:pt idx="529">
                  <c:v>529000</c:v>
                </c:pt>
                <c:pt idx="530">
                  <c:v>530000</c:v>
                </c:pt>
                <c:pt idx="531">
                  <c:v>531000</c:v>
                </c:pt>
                <c:pt idx="532">
                  <c:v>532000</c:v>
                </c:pt>
                <c:pt idx="533">
                  <c:v>533000</c:v>
                </c:pt>
                <c:pt idx="534">
                  <c:v>534000</c:v>
                </c:pt>
                <c:pt idx="535">
                  <c:v>535000</c:v>
                </c:pt>
                <c:pt idx="536">
                  <c:v>536000</c:v>
                </c:pt>
                <c:pt idx="537">
                  <c:v>537000</c:v>
                </c:pt>
                <c:pt idx="538">
                  <c:v>538000</c:v>
                </c:pt>
                <c:pt idx="539">
                  <c:v>539000</c:v>
                </c:pt>
                <c:pt idx="540">
                  <c:v>540000</c:v>
                </c:pt>
                <c:pt idx="541">
                  <c:v>541000</c:v>
                </c:pt>
                <c:pt idx="542">
                  <c:v>542000</c:v>
                </c:pt>
                <c:pt idx="543">
                  <c:v>543000</c:v>
                </c:pt>
                <c:pt idx="544">
                  <c:v>544000</c:v>
                </c:pt>
                <c:pt idx="545">
                  <c:v>545000</c:v>
                </c:pt>
                <c:pt idx="546">
                  <c:v>546000</c:v>
                </c:pt>
                <c:pt idx="547">
                  <c:v>547000</c:v>
                </c:pt>
                <c:pt idx="548">
                  <c:v>548000</c:v>
                </c:pt>
                <c:pt idx="549">
                  <c:v>549000</c:v>
                </c:pt>
                <c:pt idx="550">
                  <c:v>550000</c:v>
                </c:pt>
                <c:pt idx="551">
                  <c:v>551000</c:v>
                </c:pt>
                <c:pt idx="552">
                  <c:v>552000</c:v>
                </c:pt>
                <c:pt idx="553">
                  <c:v>553000</c:v>
                </c:pt>
                <c:pt idx="554">
                  <c:v>554000</c:v>
                </c:pt>
                <c:pt idx="555">
                  <c:v>555000</c:v>
                </c:pt>
                <c:pt idx="556">
                  <c:v>556000</c:v>
                </c:pt>
                <c:pt idx="557">
                  <c:v>557000</c:v>
                </c:pt>
                <c:pt idx="558">
                  <c:v>558000</c:v>
                </c:pt>
                <c:pt idx="559">
                  <c:v>559000</c:v>
                </c:pt>
                <c:pt idx="560">
                  <c:v>560000</c:v>
                </c:pt>
                <c:pt idx="561">
                  <c:v>561000</c:v>
                </c:pt>
                <c:pt idx="562">
                  <c:v>562000</c:v>
                </c:pt>
                <c:pt idx="563">
                  <c:v>563000</c:v>
                </c:pt>
                <c:pt idx="564">
                  <c:v>564000</c:v>
                </c:pt>
                <c:pt idx="565">
                  <c:v>565000</c:v>
                </c:pt>
                <c:pt idx="566">
                  <c:v>566000</c:v>
                </c:pt>
                <c:pt idx="567">
                  <c:v>567000</c:v>
                </c:pt>
                <c:pt idx="568">
                  <c:v>568000</c:v>
                </c:pt>
                <c:pt idx="569">
                  <c:v>569000</c:v>
                </c:pt>
                <c:pt idx="570">
                  <c:v>570000</c:v>
                </c:pt>
                <c:pt idx="571">
                  <c:v>571000</c:v>
                </c:pt>
                <c:pt idx="572">
                  <c:v>572000</c:v>
                </c:pt>
                <c:pt idx="573">
                  <c:v>573000</c:v>
                </c:pt>
                <c:pt idx="574">
                  <c:v>574000</c:v>
                </c:pt>
                <c:pt idx="575">
                  <c:v>575000</c:v>
                </c:pt>
                <c:pt idx="576">
                  <c:v>576000</c:v>
                </c:pt>
                <c:pt idx="577">
                  <c:v>577000</c:v>
                </c:pt>
                <c:pt idx="578">
                  <c:v>578000</c:v>
                </c:pt>
                <c:pt idx="579">
                  <c:v>579000</c:v>
                </c:pt>
                <c:pt idx="580">
                  <c:v>580000</c:v>
                </c:pt>
                <c:pt idx="581">
                  <c:v>581000</c:v>
                </c:pt>
                <c:pt idx="582">
                  <c:v>582000</c:v>
                </c:pt>
                <c:pt idx="583">
                  <c:v>583000</c:v>
                </c:pt>
                <c:pt idx="584">
                  <c:v>584000</c:v>
                </c:pt>
                <c:pt idx="585">
                  <c:v>585000</c:v>
                </c:pt>
                <c:pt idx="586">
                  <c:v>586000</c:v>
                </c:pt>
                <c:pt idx="587">
                  <c:v>587000</c:v>
                </c:pt>
                <c:pt idx="588">
                  <c:v>588000</c:v>
                </c:pt>
                <c:pt idx="589">
                  <c:v>589000</c:v>
                </c:pt>
                <c:pt idx="590">
                  <c:v>590000</c:v>
                </c:pt>
                <c:pt idx="591">
                  <c:v>591000</c:v>
                </c:pt>
                <c:pt idx="592">
                  <c:v>592000</c:v>
                </c:pt>
                <c:pt idx="593">
                  <c:v>593000</c:v>
                </c:pt>
                <c:pt idx="594">
                  <c:v>594000</c:v>
                </c:pt>
                <c:pt idx="595">
                  <c:v>595000</c:v>
                </c:pt>
                <c:pt idx="596">
                  <c:v>596000</c:v>
                </c:pt>
                <c:pt idx="597">
                  <c:v>597000</c:v>
                </c:pt>
                <c:pt idx="598">
                  <c:v>598000</c:v>
                </c:pt>
                <c:pt idx="599">
                  <c:v>599000</c:v>
                </c:pt>
                <c:pt idx="600">
                  <c:v>600000</c:v>
                </c:pt>
                <c:pt idx="601">
                  <c:v>601000</c:v>
                </c:pt>
                <c:pt idx="602">
                  <c:v>602000</c:v>
                </c:pt>
                <c:pt idx="603">
                  <c:v>603000</c:v>
                </c:pt>
                <c:pt idx="604">
                  <c:v>604000</c:v>
                </c:pt>
                <c:pt idx="605">
                  <c:v>605000</c:v>
                </c:pt>
                <c:pt idx="606">
                  <c:v>606000</c:v>
                </c:pt>
                <c:pt idx="607">
                  <c:v>607000</c:v>
                </c:pt>
                <c:pt idx="608">
                  <c:v>608000</c:v>
                </c:pt>
                <c:pt idx="609">
                  <c:v>609000</c:v>
                </c:pt>
                <c:pt idx="610">
                  <c:v>610000</c:v>
                </c:pt>
                <c:pt idx="611">
                  <c:v>611000</c:v>
                </c:pt>
                <c:pt idx="612">
                  <c:v>612000</c:v>
                </c:pt>
                <c:pt idx="613">
                  <c:v>613000</c:v>
                </c:pt>
                <c:pt idx="614">
                  <c:v>614000</c:v>
                </c:pt>
                <c:pt idx="615">
                  <c:v>615000</c:v>
                </c:pt>
                <c:pt idx="616">
                  <c:v>616000</c:v>
                </c:pt>
                <c:pt idx="617">
                  <c:v>617000</c:v>
                </c:pt>
                <c:pt idx="618">
                  <c:v>618000</c:v>
                </c:pt>
                <c:pt idx="619">
                  <c:v>619000</c:v>
                </c:pt>
                <c:pt idx="620">
                  <c:v>620000</c:v>
                </c:pt>
                <c:pt idx="621">
                  <c:v>621000</c:v>
                </c:pt>
                <c:pt idx="622">
                  <c:v>622000</c:v>
                </c:pt>
                <c:pt idx="623">
                  <c:v>623000</c:v>
                </c:pt>
                <c:pt idx="624">
                  <c:v>624000</c:v>
                </c:pt>
                <c:pt idx="625">
                  <c:v>625000</c:v>
                </c:pt>
                <c:pt idx="626">
                  <c:v>626000</c:v>
                </c:pt>
                <c:pt idx="627">
                  <c:v>627000</c:v>
                </c:pt>
                <c:pt idx="628">
                  <c:v>628000</c:v>
                </c:pt>
                <c:pt idx="629">
                  <c:v>629000</c:v>
                </c:pt>
                <c:pt idx="630">
                  <c:v>630000</c:v>
                </c:pt>
                <c:pt idx="631">
                  <c:v>631000</c:v>
                </c:pt>
                <c:pt idx="632">
                  <c:v>632000</c:v>
                </c:pt>
                <c:pt idx="633">
                  <c:v>633000</c:v>
                </c:pt>
                <c:pt idx="634">
                  <c:v>634000</c:v>
                </c:pt>
                <c:pt idx="635">
                  <c:v>635000</c:v>
                </c:pt>
                <c:pt idx="636">
                  <c:v>636000</c:v>
                </c:pt>
                <c:pt idx="637">
                  <c:v>637000</c:v>
                </c:pt>
                <c:pt idx="638">
                  <c:v>638000</c:v>
                </c:pt>
                <c:pt idx="639">
                  <c:v>639000</c:v>
                </c:pt>
                <c:pt idx="640">
                  <c:v>640000</c:v>
                </c:pt>
                <c:pt idx="641">
                  <c:v>641000</c:v>
                </c:pt>
                <c:pt idx="642">
                  <c:v>642000</c:v>
                </c:pt>
                <c:pt idx="643">
                  <c:v>643000</c:v>
                </c:pt>
                <c:pt idx="644">
                  <c:v>644000</c:v>
                </c:pt>
                <c:pt idx="645">
                  <c:v>645000</c:v>
                </c:pt>
                <c:pt idx="646">
                  <c:v>646000</c:v>
                </c:pt>
                <c:pt idx="647">
                  <c:v>647000</c:v>
                </c:pt>
                <c:pt idx="648">
                  <c:v>648000</c:v>
                </c:pt>
                <c:pt idx="649">
                  <c:v>649000</c:v>
                </c:pt>
                <c:pt idx="650">
                  <c:v>650000</c:v>
                </c:pt>
                <c:pt idx="651">
                  <c:v>651000</c:v>
                </c:pt>
                <c:pt idx="652">
                  <c:v>652000</c:v>
                </c:pt>
                <c:pt idx="653">
                  <c:v>653000</c:v>
                </c:pt>
                <c:pt idx="654">
                  <c:v>654000</c:v>
                </c:pt>
                <c:pt idx="655">
                  <c:v>655000</c:v>
                </c:pt>
                <c:pt idx="656">
                  <c:v>656000</c:v>
                </c:pt>
                <c:pt idx="657">
                  <c:v>657000</c:v>
                </c:pt>
                <c:pt idx="658">
                  <c:v>658000</c:v>
                </c:pt>
                <c:pt idx="659">
                  <c:v>659000</c:v>
                </c:pt>
                <c:pt idx="660">
                  <c:v>660000</c:v>
                </c:pt>
                <c:pt idx="661">
                  <c:v>661000</c:v>
                </c:pt>
                <c:pt idx="662">
                  <c:v>662000</c:v>
                </c:pt>
                <c:pt idx="663">
                  <c:v>663000</c:v>
                </c:pt>
                <c:pt idx="664">
                  <c:v>664000</c:v>
                </c:pt>
                <c:pt idx="665">
                  <c:v>665000</c:v>
                </c:pt>
                <c:pt idx="666">
                  <c:v>666000</c:v>
                </c:pt>
                <c:pt idx="667">
                  <c:v>667000</c:v>
                </c:pt>
                <c:pt idx="668">
                  <c:v>668000</c:v>
                </c:pt>
                <c:pt idx="669">
                  <c:v>669000</c:v>
                </c:pt>
                <c:pt idx="670">
                  <c:v>670000</c:v>
                </c:pt>
                <c:pt idx="671">
                  <c:v>671000</c:v>
                </c:pt>
                <c:pt idx="672">
                  <c:v>672000</c:v>
                </c:pt>
                <c:pt idx="673">
                  <c:v>673000</c:v>
                </c:pt>
                <c:pt idx="674">
                  <c:v>674000</c:v>
                </c:pt>
                <c:pt idx="675">
                  <c:v>675000</c:v>
                </c:pt>
                <c:pt idx="676">
                  <c:v>676000</c:v>
                </c:pt>
                <c:pt idx="677">
                  <c:v>677000</c:v>
                </c:pt>
                <c:pt idx="678">
                  <c:v>678000</c:v>
                </c:pt>
                <c:pt idx="679">
                  <c:v>679000</c:v>
                </c:pt>
                <c:pt idx="680">
                  <c:v>680000</c:v>
                </c:pt>
                <c:pt idx="681">
                  <c:v>681000</c:v>
                </c:pt>
                <c:pt idx="682">
                  <c:v>682000</c:v>
                </c:pt>
                <c:pt idx="683">
                  <c:v>683000</c:v>
                </c:pt>
                <c:pt idx="684">
                  <c:v>684000</c:v>
                </c:pt>
                <c:pt idx="685">
                  <c:v>685000</c:v>
                </c:pt>
                <c:pt idx="686">
                  <c:v>686000</c:v>
                </c:pt>
                <c:pt idx="687">
                  <c:v>687000</c:v>
                </c:pt>
                <c:pt idx="688">
                  <c:v>688000</c:v>
                </c:pt>
                <c:pt idx="689">
                  <c:v>689000</c:v>
                </c:pt>
                <c:pt idx="690">
                  <c:v>690000</c:v>
                </c:pt>
                <c:pt idx="691">
                  <c:v>691000</c:v>
                </c:pt>
                <c:pt idx="692">
                  <c:v>692000</c:v>
                </c:pt>
                <c:pt idx="693">
                  <c:v>693000</c:v>
                </c:pt>
                <c:pt idx="694">
                  <c:v>694000</c:v>
                </c:pt>
                <c:pt idx="695">
                  <c:v>695000</c:v>
                </c:pt>
                <c:pt idx="696">
                  <c:v>696000</c:v>
                </c:pt>
                <c:pt idx="697">
                  <c:v>697000</c:v>
                </c:pt>
                <c:pt idx="698">
                  <c:v>698000</c:v>
                </c:pt>
                <c:pt idx="699">
                  <c:v>699000</c:v>
                </c:pt>
                <c:pt idx="700">
                  <c:v>700000</c:v>
                </c:pt>
                <c:pt idx="701">
                  <c:v>701000</c:v>
                </c:pt>
                <c:pt idx="702">
                  <c:v>702000</c:v>
                </c:pt>
                <c:pt idx="703">
                  <c:v>703000</c:v>
                </c:pt>
                <c:pt idx="704">
                  <c:v>704000</c:v>
                </c:pt>
                <c:pt idx="705">
                  <c:v>705000</c:v>
                </c:pt>
                <c:pt idx="706">
                  <c:v>706000</c:v>
                </c:pt>
                <c:pt idx="707">
                  <c:v>707000</c:v>
                </c:pt>
                <c:pt idx="708">
                  <c:v>708000</c:v>
                </c:pt>
                <c:pt idx="709">
                  <c:v>709000</c:v>
                </c:pt>
                <c:pt idx="710">
                  <c:v>710000</c:v>
                </c:pt>
                <c:pt idx="711">
                  <c:v>711000</c:v>
                </c:pt>
                <c:pt idx="712">
                  <c:v>712000</c:v>
                </c:pt>
                <c:pt idx="713">
                  <c:v>713000</c:v>
                </c:pt>
                <c:pt idx="714">
                  <c:v>714000</c:v>
                </c:pt>
                <c:pt idx="715">
                  <c:v>715000</c:v>
                </c:pt>
                <c:pt idx="716">
                  <c:v>716000</c:v>
                </c:pt>
                <c:pt idx="717">
                  <c:v>717000</c:v>
                </c:pt>
                <c:pt idx="718">
                  <c:v>718000</c:v>
                </c:pt>
                <c:pt idx="719">
                  <c:v>719000</c:v>
                </c:pt>
                <c:pt idx="720">
                  <c:v>720000</c:v>
                </c:pt>
                <c:pt idx="721">
                  <c:v>721000</c:v>
                </c:pt>
                <c:pt idx="722">
                  <c:v>722000</c:v>
                </c:pt>
                <c:pt idx="723">
                  <c:v>723000</c:v>
                </c:pt>
                <c:pt idx="724">
                  <c:v>724000</c:v>
                </c:pt>
                <c:pt idx="725">
                  <c:v>725000</c:v>
                </c:pt>
                <c:pt idx="726">
                  <c:v>726000</c:v>
                </c:pt>
                <c:pt idx="727">
                  <c:v>727000</c:v>
                </c:pt>
                <c:pt idx="728">
                  <c:v>728000</c:v>
                </c:pt>
                <c:pt idx="729">
                  <c:v>729000</c:v>
                </c:pt>
                <c:pt idx="730">
                  <c:v>730000</c:v>
                </c:pt>
                <c:pt idx="731">
                  <c:v>731000</c:v>
                </c:pt>
                <c:pt idx="732">
                  <c:v>732000</c:v>
                </c:pt>
                <c:pt idx="733">
                  <c:v>733000</c:v>
                </c:pt>
                <c:pt idx="734">
                  <c:v>734000</c:v>
                </c:pt>
                <c:pt idx="735">
                  <c:v>735000</c:v>
                </c:pt>
                <c:pt idx="736">
                  <c:v>736000</c:v>
                </c:pt>
                <c:pt idx="737">
                  <c:v>737000</c:v>
                </c:pt>
                <c:pt idx="738">
                  <c:v>738000</c:v>
                </c:pt>
                <c:pt idx="739">
                  <c:v>739000</c:v>
                </c:pt>
                <c:pt idx="740">
                  <c:v>740000</c:v>
                </c:pt>
                <c:pt idx="741">
                  <c:v>741000</c:v>
                </c:pt>
                <c:pt idx="742">
                  <c:v>742000</c:v>
                </c:pt>
                <c:pt idx="743">
                  <c:v>743000</c:v>
                </c:pt>
                <c:pt idx="744">
                  <c:v>744000</c:v>
                </c:pt>
                <c:pt idx="745">
                  <c:v>745000</c:v>
                </c:pt>
                <c:pt idx="746">
                  <c:v>746000</c:v>
                </c:pt>
                <c:pt idx="747">
                  <c:v>747000</c:v>
                </c:pt>
                <c:pt idx="748">
                  <c:v>748000</c:v>
                </c:pt>
                <c:pt idx="749">
                  <c:v>749000</c:v>
                </c:pt>
                <c:pt idx="750">
                  <c:v>750000</c:v>
                </c:pt>
                <c:pt idx="751">
                  <c:v>751000</c:v>
                </c:pt>
                <c:pt idx="752">
                  <c:v>752000</c:v>
                </c:pt>
                <c:pt idx="753">
                  <c:v>753000</c:v>
                </c:pt>
                <c:pt idx="754">
                  <c:v>754000</c:v>
                </c:pt>
                <c:pt idx="755">
                  <c:v>755000</c:v>
                </c:pt>
                <c:pt idx="756">
                  <c:v>756000</c:v>
                </c:pt>
                <c:pt idx="757">
                  <c:v>757000</c:v>
                </c:pt>
                <c:pt idx="758">
                  <c:v>758000</c:v>
                </c:pt>
                <c:pt idx="759">
                  <c:v>759000</c:v>
                </c:pt>
                <c:pt idx="760">
                  <c:v>760000</c:v>
                </c:pt>
                <c:pt idx="761">
                  <c:v>761000</c:v>
                </c:pt>
                <c:pt idx="762">
                  <c:v>762000</c:v>
                </c:pt>
                <c:pt idx="763">
                  <c:v>763000</c:v>
                </c:pt>
                <c:pt idx="764">
                  <c:v>764000</c:v>
                </c:pt>
                <c:pt idx="765">
                  <c:v>765000</c:v>
                </c:pt>
                <c:pt idx="766">
                  <c:v>766000</c:v>
                </c:pt>
                <c:pt idx="767">
                  <c:v>767000</c:v>
                </c:pt>
                <c:pt idx="768">
                  <c:v>768000</c:v>
                </c:pt>
                <c:pt idx="769">
                  <c:v>769000</c:v>
                </c:pt>
                <c:pt idx="770">
                  <c:v>770000</c:v>
                </c:pt>
                <c:pt idx="771">
                  <c:v>771000</c:v>
                </c:pt>
                <c:pt idx="772">
                  <c:v>772000</c:v>
                </c:pt>
                <c:pt idx="773">
                  <c:v>773000</c:v>
                </c:pt>
                <c:pt idx="774">
                  <c:v>774000</c:v>
                </c:pt>
                <c:pt idx="775">
                  <c:v>775000</c:v>
                </c:pt>
                <c:pt idx="776">
                  <c:v>776000</c:v>
                </c:pt>
                <c:pt idx="777">
                  <c:v>777000</c:v>
                </c:pt>
                <c:pt idx="778">
                  <c:v>778000</c:v>
                </c:pt>
                <c:pt idx="779">
                  <c:v>779000</c:v>
                </c:pt>
                <c:pt idx="780">
                  <c:v>780000</c:v>
                </c:pt>
                <c:pt idx="781">
                  <c:v>781000</c:v>
                </c:pt>
                <c:pt idx="782">
                  <c:v>782000</c:v>
                </c:pt>
                <c:pt idx="783">
                  <c:v>783000</c:v>
                </c:pt>
                <c:pt idx="784">
                  <c:v>784000</c:v>
                </c:pt>
                <c:pt idx="785">
                  <c:v>785000</c:v>
                </c:pt>
                <c:pt idx="786">
                  <c:v>786000</c:v>
                </c:pt>
                <c:pt idx="787">
                  <c:v>787000</c:v>
                </c:pt>
                <c:pt idx="788">
                  <c:v>788000</c:v>
                </c:pt>
                <c:pt idx="789">
                  <c:v>789000</c:v>
                </c:pt>
                <c:pt idx="790">
                  <c:v>790000</c:v>
                </c:pt>
                <c:pt idx="791">
                  <c:v>791000</c:v>
                </c:pt>
                <c:pt idx="792">
                  <c:v>792000</c:v>
                </c:pt>
                <c:pt idx="793">
                  <c:v>793000</c:v>
                </c:pt>
                <c:pt idx="794">
                  <c:v>794000</c:v>
                </c:pt>
                <c:pt idx="795">
                  <c:v>795000</c:v>
                </c:pt>
                <c:pt idx="796">
                  <c:v>796000</c:v>
                </c:pt>
                <c:pt idx="797">
                  <c:v>797000</c:v>
                </c:pt>
                <c:pt idx="798">
                  <c:v>798000</c:v>
                </c:pt>
                <c:pt idx="799">
                  <c:v>799000</c:v>
                </c:pt>
                <c:pt idx="800">
                  <c:v>800000</c:v>
                </c:pt>
                <c:pt idx="801">
                  <c:v>801000</c:v>
                </c:pt>
                <c:pt idx="802">
                  <c:v>802000</c:v>
                </c:pt>
                <c:pt idx="803">
                  <c:v>803000</c:v>
                </c:pt>
                <c:pt idx="804">
                  <c:v>804000</c:v>
                </c:pt>
                <c:pt idx="805">
                  <c:v>805000</c:v>
                </c:pt>
                <c:pt idx="806">
                  <c:v>806000</c:v>
                </c:pt>
                <c:pt idx="807">
                  <c:v>807000</c:v>
                </c:pt>
                <c:pt idx="808">
                  <c:v>808000</c:v>
                </c:pt>
                <c:pt idx="809">
                  <c:v>809000</c:v>
                </c:pt>
                <c:pt idx="810">
                  <c:v>810000</c:v>
                </c:pt>
                <c:pt idx="811">
                  <c:v>811000</c:v>
                </c:pt>
                <c:pt idx="812">
                  <c:v>812000</c:v>
                </c:pt>
                <c:pt idx="813">
                  <c:v>813000</c:v>
                </c:pt>
                <c:pt idx="814">
                  <c:v>814000</c:v>
                </c:pt>
                <c:pt idx="815">
                  <c:v>815000</c:v>
                </c:pt>
                <c:pt idx="816">
                  <c:v>816000</c:v>
                </c:pt>
                <c:pt idx="817">
                  <c:v>817000</c:v>
                </c:pt>
                <c:pt idx="818">
                  <c:v>818000</c:v>
                </c:pt>
                <c:pt idx="819">
                  <c:v>819000</c:v>
                </c:pt>
                <c:pt idx="820">
                  <c:v>820000</c:v>
                </c:pt>
                <c:pt idx="821">
                  <c:v>821000</c:v>
                </c:pt>
                <c:pt idx="822">
                  <c:v>822000</c:v>
                </c:pt>
                <c:pt idx="823">
                  <c:v>823000</c:v>
                </c:pt>
                <c:pt idx="824">
                  <c:v>824000</c:v>
                </c:pt>
                <c:pt idx="825">
                  <c:v>825000</c:v>
                </c:pt>
                <c:pt idx="826">
                  <c:v>826000</c:v>
                </c:pt>
                <c:pt idx="827">
                  <c:v>827000</c:v>
                </c:pt>
                <c:pt idx="828">
                  <c:v>828000</c:v>
                </c:pt>
                <c:pt idx="829">
                  <c:v>829000</c:v>
                </c:pt>
                <c:pt idx="830">
                  <c:v>830000</c:v>
                </c:pt>
                <c:pt idx="831">
                  <c:v>831000</c:v>
                </c:pt>
                <c:pt idx="832">
                  <c:v>832000</c:v>
                </c:pt>
                <c:pt idx="833">
                  <c:v>833000</c:v>
                </c:pt>
                <c:pt idx="834">
                  <c:v>834000</c:v>
                </c:pt>
                <c:pt idx="835">
                  <c:v>835000</c:v>
                </c:pt>
                <c:pt idx="836">
                  <c:v>836000</c:v>
                </c:pt>
                <c:pt idx="837">
                  <c:v>837000</c:v>
                </c:pt>
                <c:pt idx="838">
                  <c:v>838000</c:v>
                </c:pt>
                <c:pt idx="839">
                  <c:v>839000</c:v>
                </c:pt>
                <c:pt idx="840">
                  <c:v>840000</c:v>
                </c:pt>
                <c:pt idx="841">
                  <c:v>841000</c:v>
                </c:pt>
                <c:pt idx="842">
                  <c:v>842000</c:v>
                </c:pt>
                <c:pt idx="843">
                  <c:v>843000</c:v>
                </c:pt>
                <c:pt idx="844">
                  <c:v>844000</c:v>
                </c:pt>
                <c:pt idx="845">
                  <c:v>845000</c:v>
                </c:pt>
                <c:pt idx="846">
                  <c:v>846000</c:v>
                </c:pt>
                <c:pt idx="847">
                  <c:v>847000</c:v>
                </c:pt>
                <c:pt idx="848">
                  <c:v>848000</c:v>
                </c:pt>
                <c:pt idx="849">
                  <c:v>849000</c:v>
                </c:pt>
                <c:pt idx="850">
                  <c:v>850000</c:v>
                </c:pt>
                <c:pt idx="851">
                  <c:v>851000</c:v>
                </c:pt>
                <c:pt idx="852">
                  <c:v>852000</c:v>
                </c:pt>
                <c:pt idx="853">
                  <c:v>853000</c:v>
                </c:pt>
                <c:pt idx="854">
                  <c:v>854000</c:v>
                </c:pt>
                <c:pt idx="855">
                  <c:v>855000</c:v>
                </c:pt>
                <c:pt idx="856">
                  <c:v>856000</c:v>
                </c:pt>
                <c:pt idx="857">
                  <c:v>857000</c:v>
                </c:pt>
                <c:pt idx="858">
                  <c:v>858000</c:v>
                </c:pt>
                <c:pt idx="859">
                  <c:v>859000</c:v>
                </c:pt>
                <c:pt idx="860">
                  <c:v>860000</c:v>
                </c:pt>
                <c:pt idx="861">
                  <c:v>861000</c:v>
                </c:pt>
                <c:pt idx="862">
                  <c:v>862000</c:v>
                </c:pt>
                <c:pt idx="863">
                  <c:v>863000</c:v>
                </c:pt>
                <c:pt idx="864">
                  <c:v>864000</c:v>
                </c:pt>
                <c:pt idx="865">
                  <c:v>865000</c:v>
                </c:pt>
                <c:pt idx="866">
                  <c:v>866000</c:v>
                </c:pt>
                <c:pt idx="867">
                  <c:v>867000</c:v>
                </c:pt>
                <c:pt idx="868">
                  <c:v>868000</c:v>
                </c:pt>
                <c:pt idx="869">
                  <c:v>869000</c:v>
                </c:pt>
                <c:pt idx="870">
                  <c:v>870000</c:v>
                </c:pt>
                <c:pt idx="871">
                  <c:v>871000</c:v>
                </c:pt>
                <c:pt idx="872">
                  <c:v>872000</c:v>
                </c:pt>
                <c:pt idx="873">
                  <c:v>873000</c:v>
                </c:pt>
                <c:pt idx="874">
                  <c:v>874000</c:v>
                </c:pt>
                <c:pt idx="875">
                  <c:v>875000</c:v>
                </c:pt>
                <c:pt idx="876">
                  <c:v>876000</c:v>
                </c:pt>
                <c:pt idx="877">
                  <c:v>877000</c:v>
                </c:pt>
                <c:pt idx="878">
                  <c:v>878000</c:v>
                </c:pt>
                <c:pt idx="879">
                  <c:v>879000</c:v>
                </c:pt>
                <c:pt idx="880">
                  <c:v>880000</c:v>
                </c:pt>
                <c:pt idx="881">
                  <c:v>881000</c:v>
                </c:pt>
                <c:pt idx="882">
                  <c:v>882000</c:v>
                </c:pt>
                <c:pt idx="883">
                  <c:v>883000</c:v>
                </c:pt>
                <c:pt idx="884">
                  <c:v>884000</c:v>
                </c:pt>
                <c:pt idx="885">
                  <c:v>885000</c:v>
                </c:pt>
                <c:pt idx="886">
                  <c:v>886000</c:v>
                </c:pt>
                <c:pt idx="887">
                  <c:v>887000</c:v>
                </c:pt>
                <c:pt idx="888">
                  <c:v>888000</c:v>
                </c:pt>
                <c:pt idx="889">
                  <c:v>889000</c:v>
                </c:pt>
                <c:pt idx="890">
                  <c:v>890000</c:v>
                </c:pt>
                <c:pt idx="891">
                  <c:v>891000</c:v>
                </c:pt>
                <c:pt idx="892">
                  <c:v>892000</c:v>
                </c:pt>
                <c:pt idx="893">
                  <c:v>893000</c:v>
                </c:pt>
                <c:pt idx="894">
                  <c:v>894000</c:v>
                </c:pt>
                <c:pt idx="895">
                  <c:v>895000</c:v>
                </c:pt>
                <c:pt idx="896">
                  <c:v>896000</c:v>
                </c:pt>
                <c:pt idx="897">
                  <c:v>897000</c:v>
                </c:pt>
                <c:pt idx="898">
                  <c:v>898000</c:v>
                </c:pt>
                <c:pt idx="899">
                  <c:v>899000</c:v>
                </c:pt>
                <c:pt idx="900">
                  <c:v>900000</c:v>
                </c:pt>
                <c:pt idx="901">
                  <c:v>901000</c:v>
                </c:pt>
                <c:pt idx="902">
                  <c:v>902000</c:v>
                </c:pt>
                <c:pt idx="903">
                  <c:v>903000</c:v>
                </c:pt>
                <c:pt idx="904">
                  <c:v>904000</c:v>
                </c:pt>
                <c:pt idx="905">
                  <c:v>905000</c:v>
                </c:pt>
                <c:pt idx="906">
                  <c:v>906000</c:v>
                </c:pt>
                <c:pt idx="907">
                  <c:v>907000</c:v>
                </c:pt>
                <c:pt idx="908">
                  <c:v>908000</c:v>
                </c:pt>
                <c:pt idx="909">
                  <c:v>909000</c:v>
                </c:pt>
                <c:pt idx="910">
                  <c:v>910000</c:v>
                </c:pt>
                <c:pt idx="911">
                  <c:v>911000</c:v>
                </c:pt>
                <c:pt idx="912">
                  <c:v>912000</c:v>
                </c:pt>
                <c:pt idx="913">
                  <c:v>913000</c:v>
                </c:pt>
                <c:pt idx="914">
                  <c:v>914000</c:v>
                </c:pt>
                <c:pt idx="915">
                  <c:v>915000</c:v>
                </c:pt>
                <c:pt idx="916">
                  <c:v>916000</c:v>
                </c:pt>
                <c:pt idx="917">
                  <c:v>917000</c:v>
                </c:pt>
                <c:pt idx="918">
                  <c:v>918000</c:v>
                </c:pt>
                <c:pt idx="919">
                  <c:v>919000</c:v>
                </c:pt>
                <c:pt idx="920">
                  <c:v>920000</c:v>
                </c:pt>
                <c:pt idx="921">
                  <c:v>921000</c:v>
                </c:pt>
                <c:pt idx="922">
                  <c:v>922000</c:v>
                </c:pt>
                <c:pt idx="923">
                  <c:v>923000</c:v>
                </c:pt>
                <c:pt idx="924">
                  <c:v>924000</c:v>
                </c:pt>
                <c:pt idx="925">
                  <c:v>925000</c:v>
                </c:pt>
                <c:pt idx="926">
                  <c:v>926000</c:v>
                </c:pt>
                <c:pt idx="927">
                  <c:v>927000</c:v>
                </c:pt>
                <c:pt idx="928">
                  <c:v>928000</c:v>
                </c:pt>
                <c:pt idx="929">
                  <c:v>929000</c:v>
                </c:pt>
                <c:pt idx="930">
                  <c:v>930000</c:v>
                </c:pt>
                <c:pt idx="931">
                  <c:v>931000</c:v>
                </c:pt>
                <c:pt idx="932">
                  <c:v>932000</c:v>
                </c:pt>
                <c:pt idx="933">
                  <c:v>933000</c:v>
                </c:pt>
                <c:pt idx="934">
                  <c:v>934000</c:v>
                </c:pt>
                <c:pt idx="935">
                  <c:v>935000</c:v>
                </c:pt>
                <c:pt idx="936">
                  <c:v>936000</c:v>
                </c:pt>
                <c:pt idx="937">
                  <c:v>937000</c:v>
                </c:pt>
                <c:pt idx="938">
                  <c:v>938000</c:v>
                </c:pt>
                <c:pt idx="939">
                  <c:v>939000</c:v>
                </c:pt>
                <c:pt idx="940">
                  <c:v>940000</c:v>
                </c:pt>
                <c:pt idx="941">
                  <c:v>941000</c:v>
                </c:pt>
                <c:pt idx="942">
                  <c:v>942000</c:v>
                </c:pt>
                <c:pt idx="943">
                  <c:v>943000</c:v>
                </c:pt>
                <c:pt idx="944">
                  <c:v>944000</c:v>
                </c:pt>
                <c:pt idx="945">
                  <c:v>945000</c:v>
                </c:pt>
                <c:pt idx="946">
                  <c:v>946000</c:v>
                </c:pt>
                <c:pt idx="947">
                  <c:v>947000</c:v>
                </c:pt>
                <c:pt idx="948">
                  <c:v>948000</c:v>
                </c:pt>
                <c:pt idx="949">
                  <c:v>949000</c:v>
                </c:pt>
                <c:pt idx="950">
                  <c:v>950000</c:v>
                </c:pt>
                <c:pt idx="951">
                  <c:v>951000</c:v>
                </c:pt>
                <c:pt idx="952">
                  <c:v>952000</c:v>
                </c:pt>
                <c:pt idx="953">
                  <c:v>953000</c:v>
                </c:pt>
                <c:pt idx="954">
                  <c:v>954000</c:v>
                </c:pt>
                <c:pt idx="955">
                  <c:v>955000</c:v>
                </c:pt>
                <c:pt idx="956">
                  <c:v>956000</c:v>
                </c:pt>
                <c:pt idx="957">
                  <c:v>957000</c:v>
                </c:pt>
                <c:pt idx="958">
                  <c:v>958000</c:v>
                </c:pt>
                <c:pt idx="959">
                  <c:v>959000</c:v>
                </c:pt>
                <c:pt idx="960">
                  <c:v>960000</c:v>
                </c:pt>
                <c:pt idx="961">
                  <c:v>961000</c:v>
                </c:pt>
                <c:pt idx="962">
                  <c:v>962000</c:v>
                </c:pt>
                <c:pt idx="963">
                  <c:v>963000</c:v>
                </c:pt>
                <c:pt idx="964">
                  <c:v>964000</c:v>
                </c:pt>
                <c:pt idx="965">
                  <c:v>965000</c:v>
                </c:pt>
                <c:pt idx="966">
                  <c:v>966000</c:v>
                </c:pt>
                <c:pt idx="967">
                  <c:v>967000</c:v>
                </c:pt>
                <c:pt idx="968">
                  <c:v>968000</c:v>
                </c:pt>
                <c:pt idx="969">
                  <c:v>969000</c:v>
                </c:pt>
                <c:pt idx="970">
                  <c:v>970000</c:v>
                </c:pt>
                <c:pt idx="971">
                  <c:v>971000</c:v>
                </c:pt>
                <c:pt idx="972">
                  <c:v>972000</c:v>
                </c:pt>
                <c:pt idx="973">
                  <c:v>973000</c:v>
                </c:pt>
                <c:pt idx="974">
                  <c:v>974000</c:v>
                </c:pt>
                <c:pt idx="975">
                  <c:v>975000</c:v>
                </c:pt>
                <c:pt idx="976">
                  <c:v>976000</c:v>
                </c:pt>
                <c:pt idx="977">
                  <c:v>977000</c:v>
                </c:pt>
                <c:pt idx="978">
                  <c:v>978000</c:v>
                </c:pt>
                <c:pt idx="979">
                  <c:v>979000</c:v>
                </c:pt>
                <c:pt idx="980">
                  <c:v>980000</c:v>
                </c:pt>
                <c:pt idx="981">
                  <c:v>981000</c:v>
                </c:pt>
                <c:pt idx="982">
                  <c:v>982000</c:v>
                </c:pt>
                <c:pt idx="983">
                  <c:v>983000</c:v>
                </c:pt>
                <c:pt idx="984">
                  <c:v>984000</c:v>
                </c:pt>
                <c:pt idx="985">
                  <c:v>985000</c:v>
                </c:pt>
                <c:pt idx="986">
                  <c:v>986000</c:v>
                </c:pt>
                <c:pt idx="987">
                  <c:v>987000</c:v>
                </c:pt>
                <c:pt idx="988">
                  <c:v>988000</c:v>
                </c:pt>
                <c:pt idx="989">
                  <c:v>989000</c:v>
                </c:pt>
                <c:pt idx="990">
                  <c:v>990000</c:v>
                </c:pt>
                <c:pt idx="991">
                  <c:v>991000</c:v>
                </c:pt>
                <c:pt idx="992">
                  <c:v>992000</c:v>
                </c:pt>
                <c:pt idx="993">
                  <c:v>993000</c:v>
                </c:pt>
                <c:pt idx="994">
                  <c:v>994000</c:v>
                </c:pt>
                <c:pt idx="995">
                  <c:v>995000</c:v>
                </c:pt>
                <c:pt idx="996">
                  <c:v>996000</c:v>
                </c:pt>
                <c:pt idx="997">
                  <c:v>997000</c:v>
                </c:pt>
                <c:pt idx="998">
                  <c:v>998000</c:v>
                </c:pt>
                <c:pt idx="999">
                  <c:v>999000</c:v>
                </c:pt>
                <c:pt idx="1000">
                  <c:v>1000000</c:v>
                </c:pt>
              </c:numCache>
            </c:numRef>
          </c:cat>
          <c:val>
            <c:numRef>
              <c:f>Sheet1!$D$2:$D$1002</c:f>
              <c:numCache>
                <c:formatCode>General</c:formatCode>
                <c:ptCount val="1001"/>
                <c:pt idx="30" formatCode="&quot;£&quot;#,##0.00">
                  <c:v>91155</c:v>
                </c:pt>
                <c:pt idx="31" formatCode="&quot;£&quot;#,##0.00">
                  <c:v>92640.4</c:v>
                </c:pt>
                <c:pt idx="32" formatCode="&quot;£&quot;#,##0.00">
                  <c:v>94080</c:v>
                </c:pt>
                <c:pt idx="33" formatCode="&quot;£&quot;#,##0.00">
                  <c:v>95478.9</c:v>
                </c:pt>
                <c:pt idx="34" formatCode="&quot;£&quot;#,##0.00">
                  <c:v>96838.799999999988</c:v>
                </c:pt>
                <c:pt idx="35" formatCode="&quot;£&quot;#,##0.00">
                  <c:v>98161</c:v>
                </c:pt>
                <c:pt idx="36" formatCode="&quot;£&quot;#,##0.00">
                  <c:v>99432</c:v>
                </c:pt>
                <c:pt idx="37" formatCode="&quot;£&quot;#,##0.00">
                  <c:v>100684.40000000001</c:v>
                </c:pt>
                <c:pt idx="38" formatCode="&quot;£&quot;#,##0.00">
                  <c:v>101900.8</c:v>
                </c:pt>
                <c:pt idx="39" formatCode="&quot;£&quot;#,##0.00">
                  <c:v>103088.7</c:v>
                </c:pt>
                <c:pt idx="40" formatCode="&quot;£&quot;#,##0.00">
                  <c:v>104248</c:v>
                </c:pt>
                <c:pt idx="41" formatCode="&quot;£&quot;#,##0.00">
                  <c:v>105378.2</c:v>
                </c:pt>
                <c:pt idx="42" formatCode="&quot;£&quot;#,##0.00">
                  <c:v>106478.40000000001</c:v>
                </c:pt>
                <c:pt idx="43" formatCode="&quot;£&quot;#,##0.00">
                  <c:v>107555.90000000001</c:v>
                </c:pt>
                <c:pt idx="44" formatCode="&quot;£&quot;#,##0.00">
                  <c:v>108609.59999999999</c:v>
                </c:pt>
                <c:pt idx="45" formatCode="&quot;£&quot;#,##0.00">
                  <c:v>109638</c:v>
                </c:pt>
                <c:pt idx="46" formatCode="&quot;£&quot;#,##0.00">
                  <c:v>110643.8</c:v>
                </c:pt>
                <c:pt idx="47" formatCode="&quot;£&quot;#,##0.00">
                  <c:v>111629.70000000001</c:v>
                </c:pt>
                <c:pt idx="48" formatCode="&quot;£&quot;#,##0.00">
                  <c:v>112593.59999999999</c:v>
                </c:pt>
                <c:pt idx="49" formatCode="&quot;£&quot;#,##0.00">
                  <c:v>113537.9</c:v>
                </c:pt>
                <c:pt idx="50" formatCode="&quot;£&quot;#,##0.00">
                  <c:v>114465</c:v>
                </c:pt>
                <c:pt idx="51" formatCode="&quot;£&quot;#,##0.00">
                  <c:v>115367.1</c:v>
                </c:pt>
                <c:pt idx="52" formatCode="&quot;£&quot;#,##0.00">
                  <c:v>116256.4</c:v>
                </c:pt>
                <c:pt idx="53" formatCode="&quot;£&quot;#,##0.00">
                  <c:v>117130</c:v>
                </c:pt>
                <c:pt idx="54" formatCode="&quot;£&quot;#,##0.00">
                  <c:v>117984.59999999999</c:v>
                </c:pt>
                <c:pt idx="55" formatCode="&quot;£&quot;#,##0.00">
                  <c:v>118805.5</c:v>
                </c:pt>
                <c:pt idx="56" formatCode="&quot;£&quot;#,##0.00">
                  <c:v>119627.20000000001</c:v>
                </c:pt>
                <c:pt idx="57" formatCode="&quot;£&quot;#,##0.00">
                  <c:v>120441</c:v>
                </c:pt>
                <c:pt idx="58" formatCode="&quot;£&quot;#,##0.00">
                  <c:v>121231.59999999999</c:v>
                </c:pt>
                <c:pt idx="59" formatCode="&quot;£&quot;#,##0.00">
                  <c:v>122017.9</c:v>
                </c:pt>
                <c:pt idx="60" formatCode="&quot;£&quot;#,##0.00">
                  <c:v>122784.00000000001</c:v>
                </c:pt>
                <c:pt idx="61" formatCode="&quot;£&quot;#,##0.00">
                  <c:v>123543.3</c:v>
                </c:pt>
                <c:pt idx="62" formatCode="&quot;£&quot;#,##0.00">
                  <c:v>124285.2</c:v>
                </c:pt>
                <c:pt idx="63" formatCode="&quot;£&quot;#,##0.00">
                  <c:v>125017.2</c:v>
                </c:pt>
                <c:pt idx="64" formatCode="&quot;£&quot;#,##0.00">
                  <c:v>125740.79999999999</c:v>
                </c:pt>
                <c:pt idx="65" formatCode="&quot;£&quot;#,##0.00">
                  <c:v>126451</c:v>
                </c:pt>
                <c:pt idx="66" formatCode="&quot;£&quot;#,##0.00">
                  <c:v>127149</c:v>
                </c:pt>
                <c:pt idx="67" formatCode="&quot;£&quot;#,##0.00">
                  <c:v>127836</c:v>
                </c:pt>
                <c:pt idx="68" formatCode="&quot;£&quot;#,##0.00">
                  <c:v>128492.8</c:v>
                </c:pt>
                <c:pt idx="69" formatCode="&quot;£&quot;#,##0.00">
                  <c:v>129161.09999999999</c:v>
                </c:pt>
                <c:pt idx="70" formatCode="&quot;£&quot;#,##0.00">
                  <c:v>129822</c:v>
                </c:pt>
                <c:pt idx="71" formatCode="&quot;£&quot;#,##0.00">
                  <c:v>130469.59999999999</c:v>
                </c:pt>
                <c:pt idx="72" formatCode="&quot;£&quot;#,##0.00">
                  <c:v>131112</c:v>
                </c:pt>
                <c:pt idx="73" formatCode="&quot;£&quot;#,##0.00">
                  <c:v>131743.1</c:v>
                </c:pt>
                <c:pt idx="74" formatCode="&quot;£&quot;#,##0.00">
                  <c:v>132371.19999999998</c:v>
                </c:pt>
                <c:pt idx="75" formatCode="&quot;£&quot;#,##0.00">
                  <c:v>132990</c:v>
                </c:pt>
                <c:pt idx="76" formatCode="&quot;£&quot;#,##0.00">
                  <c:v>133592.79999999999</c:v>
                </c:pt>
                <c:pt idx="77" formatCode="&quot;£&quot;#,##0.00">
                  <c:v>134195.6</c:v>
                </c:pt>
                <c:pt idx="78" formatCode="&quot;£&quot;#,##0.00">
                  <c:v>134791.79999999999</c:v>
                </c:pt>
                <c:pt idx="79" formatCode="&quot;£&quot;#,##0.00">
                  <c:v>135382.29999999999</c:v>
                </c:pt>
                <c:pt idx="80" formatCode="&quot;£&quot;#,##0.00">
                  <c:v>135928</c:v>
                </c:pt>
                <c:pt idx="81" formatCode="&quot;£&quot;#,##0.00">
                  <c:v>136501.20000000001</c:v>
                </c:pt>
                <c:pt idx="82" formatCode="&quot;£&quot;#,##0.00">
                  <c:v>137071.20000000001</c:v>
                </c:pt>
                <c:pt idx="83" formatCode="&quot;£&quot;#,##0.00">
                  <c:v>137630.6</c:v>
                </c:pt>
                <c:pt idx="84" formatCode="&quot;£&quot;#,##0.00">
                  <c:v>138188.4</c:v>
                </c:pt>
                <c:pt idx="85" formatCode="&quot;£&quot;#,##0.00">
                  <c:v>138737</c:v>
                </c:pt>
                <c:pt idx="86" formatCode="&quot;£&quot;#,##0.00">
                  <c:v>139277</c:v>
                </c:pt>
                <c:pt idx="87" formatCode="&quot;£&quot;#,##0.00">
                  <c:v>139809</c:v>
                </c:pt>
                <c:pt idx="88" formatCode="&quot;£&quot;#,##0.00">
                  <c:v>140342.39999999999</c:v>
                </c:pt>
                <c:pt idx="89" formatCode="&quot;£&quot;#,##0.00">
                  <c:v>140869.20000000001</c:v>
                </c:pt>
                <c:pt idx="90" formatCode="&quot;£&quot;#,##0.00">
                  <c:v>141354</c:v>
                </c:pt>
                <c:pt idx="91" formatCode="&quot;£&quot;#,##0.00">
                  <c:v>141869</c:v>
                </c:pt>
                <c:pt idx="92" formatCode="&quot;£&quot;#,##0.00">
                  <c:v>142379.20000000001</c:v>
                </c:pt>
                <c:pt idx="93" formatCode="&quot;£&quot;#,##0.00">
                  <c:v>142885.20000000001</c:v>
                </c:pt>
                <c:pt idx="94" formatCode="&quot;£&quot;#,##0.00">
                  <c:v>143387.6</c:v>
                </c:pt>
                <c:pt idx="95" formatCode="&quot;£&quot;#,##0.00">
                  <c:v>143887</c:v>
                </c:pt>
                <c:pt idx="96" formatCode="&quot;£&quot;#,##0.00">
                  <c:v>144374.39999999999</c:v>
                </c:pt>
                <c:pt idx="97" formatCode="&quot;£&quot;#,##0.00">
                  <c:v>144859.80000000002</c:v>
                </c:pt>
                <c:pt idx="98" formatCode="&quot;£&quot;#,##0.00">
                  <c:v>145343.80000000002</c:v>
                </c:pt>
                <c:pt idx="99" formatCode="&quot;£&quot;#,##0.00">
                  <c:v>145787.4</c:v>
                </c:pt>
                <c:pt idx="100" formatCode="&quot;£&quot;#,##0.00">
                  <c:v>146260</c:v>
                </c:pt>
                <c:pt idx="101" formatCode="&quot;£&quot;#,##0.00">
                  <c:v>146732.80000000002</c:v>
                </c:pt>
                <c:pt idx="102" formatCode="&quot;£&quot;#,##0.00">
                  <c:v>147196.20000000001</c:v>
                </c:pt>
                <c:pt idx="103" formatCode="&quot;£&quot;#,##0.00">
                  <c:v>147660.79999999999</c:v>
                </c:pt>
                <c:pt idx="104" formatCode="&quot;£&quot;#,##0.00">
                  <c:v>148116.79999999999</c:v>
                </c:pt>
                <c:pt idx="105" formatCode="&quot;£&quot;#,##0.00">
                  <c:v>148575</c:v>
                </c:pt>
                <c:pt idx="106" formatCode="&quot;£&quot;#,##0.00">
                  <c:v>149025.4</c:v>
                </c:pt>
                <c:pt idx="107" formatCode="&quot;£&quot;#,##0.00">
                  <c:v>149436.20000000001</c:v>
                </c:pt>
                <c:pt idx="108" formatCode="&quot;£&quot;#,##0.00">
                  <c:v>149882.4</c:v>
                </c:pt>
                <c:pt idx="109" formatCode="&quot;£&quot;#,##0.00">
                  <c:v>150321.9</c:v>
                </c:pt>
                <c:pt idx="110" formatCode="&quot;£&quot;#,##0.00">
                  <c:v>150755</c:v>
                </c:pt>
                <c:pt idx="111" formatCode="&quot;£&quot;#,##0.00">
                  <c:v>151193.1</c:v>
                </c:pt>
                <c:pt idx="112" formatCode="&quot;£&quot;#,##0.00">
                  <c:v>151625.59999999998</c:v>
                </c:pt>
                <c:pt idx="113" formatCode="&quot;£&quot;#,##0.00">
                  <c:v>152052.79999999999</c:v>
                </c:pt>
                <c:pt idx="114" formatCode="&quot;£&quot;#,##0.00">
                  <c:v>152475</c:v>
                </c:pt>
                <c:pt idx="115" formatCode="&quot;£&quot;#,##0.00">
                  <c:v>152858</c:v>
                </c:pt>
                <c:pt idx="116" formatCode="&quot;£&quot;#,##0.00">
                  <c:v>153282.4</c:v>
                </c:pt>
                <c:pt idx="117" formatCode="&quot;£&quot;#,##0.00">
                  <c:v>153691.20000000001</c:v>
                </c:pt>
                <c:pt idx="118" formatCode="&quot;£&quot;#,##0.00">
                  <c:v>154108</c:v>
                </c:pt>
                <c:pt idx="119" formatCode="&quot;£&quot;#,##0.00">
                  <c:v>154521.5</c:v>
                </c:pt>
                <c:pt idx="120" formatCode="&quot;£&quot;#,##0.00">
                  <c:v>154932</c:v>
                </c:pt>
                <c:pt idx="121" formatCode="&quot;£&quot;#,##0.00">
                  <c:v>155339.80000000002</c:v>
                </c:pt>
                <c:pt idx="122" formatCode="&quot;£&quot;#,##0.00">
                  <c:v>155745.19999999998</c:v>
                </c:pt>
                <c:pt idx="123" formatCode="&quot;£&quot;#,##0.00">
                  <c:v>156099.29999999999</c:v>
                </c:pt>
                <c:pt idx="124" formatCode="&quot;£&quot;#,##0.00">
                  <c:v>156488</c:v>
                </c:pt>
                <c:pt idx="125" formatCode="&quot;£&quot;#,##0.00">
                  <c:v>156887.5</c:v>
                </c:pt>
                <c:pt idx="126" formatCode="&quot;£&quot;#,##0.00">
                  <c:v>157285.79999999999</c:v>
                </c:pt>
                <c:pt idx="127" formatCode="&quot;£&quot;#,##0.00">
                  <c:v>157670.5</c:v>
                </c:pt>
                <c:pt idx="128" formatCode="&quot;£&quot;#,##0.00">
                  <c:v>158067.20000000001</c:v>
                </c:pt>
                <c:pt idx="129" formatCode="&quot;£&quot;#,##0.00">
                  <c:v>158450.69999999998</c:v>
                </c:pt>
                <c:pt idx="130" formatCode="&quot;£&quot;#,##0.00">
                  <c:v>158795</c:v>
                </c:pt>
                <c:pt idx="131" formatCode="&quot;£&quot;#,##0.00">
                  <c:v>159178.1</c:v>
                </c:pt>
                <c:pt idx="132" formatCode="&quot;£&quot;#,##0.00">
                  <c:v>159548.40000000002</c:v>
                </c:pt>
                <c:pt idx="133" formatCode="&quot;£&quot;#,##0.00">
                  <c:v>159932.5</c:v>
                </c:pt>
                <c:pt idx="134" formatCode="&quot;£&quot;#,##0.00">
                  <c:v>160304.19999999998</c:v>
                </c:pt>
                <c:pt idx="135" formatCode="&quot;£&quot;#,##0.00">
                  <c:v>160677</c:v>
                </c:pt>
                <c:pt idx="136" formatCode="&quot;£&quot;#,##0.00">
                  <c:v>161010.4</c:v>
                </c:pt>
                <c:pt idx="137" formatCode="&quot;£&quot;#,##0.00">
                  <c:v>161372.29999999999</c:v>
                </c:pt>
                <c:pt idx="138" formatCode="&quot;£&quot;#,##0.00">
                  <c:v>161749.79999999999</c:v>
                </c:pt>
                <c:pt idx="139" formatCode="&quot;£&quot;#,##0.00">
                  <c:v>162115.69999999998</c:v>
                </c:pt>
                <c:pt idx="140" formatCode="&quot;£&quot;#,##0.00">
                  <c:v>162470</c:v>
                </c:pt>
                <c:pt idx="141" formatCode="&quot;£&quot;#,##0.00">
                  <c:v>162840.9</c:v>
                </c:pt>
                <c:pt idx="142" formatCode="&quot;£&quot;#,##0.00">
                  <c:v>163200.6</c:v>
                </c:pt>
                <c:pt idx="143" formatCode="&quot;£&quot;#,##0.00">
                  <c:v>163506.19999999998</c:v>
                </c:pt>
                <c:pt idx="144" formatCode="&quot;£&quot;#,##0.00">
                  <c:v>163872</c:v>
                </c:pt>
                <c:pt idx="145" formatCode="&quot;£&quot;#,##0.00">
                  <c:v>164227</c:v>
                </c:pt>
                <c:pt idx="146" formatCode="&quot;£&quot;#,##0.00">
                  <c:v>164571.19999999998</c:v>
                </c:pt>
                <c:pt idx="147" formatCode="&quot;£&quot;#,##0.00">
                  <c:v>164934.00000000003</c:v>
                </c:pt>
                <c:pt idx="148" formatCode="&quot;£&quot;#,##0.00">
                  <c:v>165286.39999999999</c:v>
                </c:pt>
                <c:pt idx="149" formatCode="&quot;£&quot;#,##0.00">
                  <c:v>165583.69999999998</c:v>
                </c:pt>
                <c:pt idx="150" formatCode="&quot;£&quot;#,##0.00">
                  <c:v>165930</c:v>
                </c:pt>
                <c:pt idx="151" formatCode="&quot;£&quot;#,##0.00">
                  <c:v>166266.1</c:v>
                </c:pt>
                <c:pt idx="152" formatCode="&quot;£&quot;#,##0.00">
                  <c:v>166622.40000000002</c:v>
                </c:pt>
                <c:pt idx="153" formatCode="&quot;£&quot;#,##0.00">
                  <c:v>166968.9</c:v>
                </c:pt>
                <c:pt idx="154" formatCode="&quot;£&quot;#,##0.00">
                  <c:v>167305.60000000001</c:v>
                </c:pt>
                <c:pt idx="155" formatCode="&quot;£&quot;#,##0.00">
                  <c:v>167586</c:v>
                </c:pt>
                <c:pt idx="156" formatCode="&quot;£&quot;#,##0.00">
                  <c:v>167934</c:v>
                </c:pt>
                <c:pt idx="157" formatCode="&quot;£&quot;#,##0.00">
                  <c:v>168272.6</c:v>
                </c:pt>
                <c:pt idx="158" formatCode="&quot;£&quot;#,##0.00">
                  <c:v>168601.8</c:v>
                </c:pt>
                <c:pt idx="159" formatCode="&quot;£&quot;#,##0.00">
                  <c:v>168937.5</c:v>
                </c:pt>
                <c:pt idx="160" formatCode="&quot;£&quot;#,##0.00">
                  <c:v>169216.00000000003</c:v>
                </c:pt>
                <c:pt idx="161" formatCode="&quot;£&quot;#,##0.00">
                  <c:v>169549.09999999998</c:v>
                </c:pt>
                <c:pt idx="162" formatCode="&quot;£&quot;#,##0.00">
                  <c:v>169873.19999999998</c:v>
                </c:pt>
                <c:pt idx="163" formatCode="&quot;£&quot;#,##0.00">
                  <c:v>170204.6</c:v>
                </c:pt>
                <c:pt idx="164" formatCode="&quot;£&quot;#,##0.00">
                  <c:v>170543.6</c:v>
                </c:pt>
                <c:pt idx="165" formatCode="&quot;£&quot;#,##0.00">
                  <c:v>170874</c:v>
                </c:pt>
                <c:pt idx="166" formatCode="&quot;£&quot;#,##0.00">
                  <c:v>171129.4</c:v>
                </c:pt>
                <c:pt idx="167" formatCode="&quot;£&quot;#,##0.00">
                  <c:v>171458.9</c:v>
                </c:pt>
                <c:pt idx="168" formatCode="&quot;£&quot;#,##0.00">
                  <c:v>171780</c:v>
                </c:pt>
                <c:pt idx="169" formatCode="&quot;£&quot;#,##0.00">
                  <c:v>172109.6</c:v>
                </c:pt>
                <c:pt idx="170" formatCode="&quot;£&quot;#,##0.00">
                  <c:v>172431</c:v>
                </c:pt>
                <c:pt idx="171" formatCode="&quot;£&quot;#,##0.00">
                  <c:v>172744.2</c:v>
                </c:pt>
                <c:pt idx="172" formatCode="&quot;£&quot;#,##0.00">
                  <c:v>173014.8</c:v>
                </c:pt>
                <c:pt idx="173" formatCode="&quot;£&quot;#,##0.00">
                  <c:v>173328.7</c:v>
                </c:pt>
                <c:pt idx="174" formatCode="&quot;£&quot;#,##0.00">
                  <c:v>173652</c:v>
                </c:pt>
                <c:pt idx="175" formatCode="&quot;£&quot;#,##0.00">
                  <c:v>173967.5</c:v>
                </c:pt>
                <c:pt idx="176" formatCode="&quot;£&quot;#,##0.00">
                  <c:v>174275.19999999998</c:v>
                </c:pt>
                <c:pt idx="177" formatCode="&quot;£&quot;#,##0.00">
                  <c:v>174522</c:v>
                </c:pt>
                <c:pt idx="178" formatCode="&quot;£&quot;#,##0.00">
                  <c:v>174849.4</c:v>
                </c:pt>
                <c:pt idx="179" formatCode="&quot;£&quot;#,##0.00">
                  <c:v>175151.5</c:v>
                </c:pt>
                <c:pt idx="180" formatCode="&quot;£&quot;#,##0.00">
                  <c:v>175464</c:v>
                </c:pt>
                <c:pt idx="181" formatCode="&quot;£&quot;#,##0.00">
                  <c:v>175769.1</c:v>
                </c:pt>
                <c:pt idx="182" formatCode="&quot;£&quot;#,##0.00">
                  <c:v>176012.19999999998</c:v>
                </c:pt>
                <c:pt idx="183" formatCode="&quot;£&quot;#,##0.00">
                  <c:v>176320.5</c:v>
                </c:pt>
                <c:pt idx="184" formatCode="&quot;£&quot;#,##0.00">
                  <c:v>176640</c:v>
                </c:pt>
                <c:pt idx="185" formatCode="&quot;£&quot;#,##0.00">
                  <c:v>176934</c:v>
                </c:pt>
                <c:pt idx="186" formatCode="&quot;£&quot;#,##0.00">
                  <c:v>177258</c:v>
                </c:pt>
                <c:pt idx="187" formatCode="&quot;£&quot;#,##0.00">
                  <c:v>177481.7</c:v>
                </c:pt>
                <c:pt idx="188" formatCode="&quot;£&quot;#,##0.00">
                  <c:v>177791.6</c:v>
                </c:pt>
                <c:pt idx="189" formatCode="&quot;£&quot;#,##0.00">
                  <c:v>178094.7</c:v>
                </c:pt>
                <c:pt idx="190" formatCode="&quot;£&quot;#,##0.00">
                  <c:v>178391</c:v>
                </c:pt>
                <c:pt idx="191" formatCode="&quot;£&quot;#,##0.00">
                  <c:v>178699.6</c:v>
                </c:pt>
                <c:pt idx="192" formatCode="&quot;£&quot;#,##0.00">
                  <c:v>178924.79999999999</c:v>
                </c:pt>
                <c:pt idx="193" formatCode="&quot;£&quot;#,##0.00">
                  <c:v>179219.8</c:v>
                </c:pt>
                <c:pt idx="194" formatCode="&quot;£&quot;#,##0.00">
                  <c:v>179527.6</c:v>
                </c:pt>
                <c:pt idx="195" formatCode="&quot;£&quot;#,##0.00">
                  <c:v>179829</c:v>
                </c:pt>
                <c:pt idx="196" formatCode="&quot;£&quot;#,##0.00">
                  <c:v>180124</c:v>
                </c:pt>
                <c:pt idx="197" formatCode="&quot;£&quot;#,##0.00">
                  <c:v>180353.5</c:v>
                </c:pt>
                <c:pt idx="198" formatCode="&quot;£&quot;#,##0.00">
                  <c:v>180635.4</c:v>
                </c:pt>
                <c:pt idx="199" formatCode="&quot;£&quot;#,##0.00">
                  <c:v>180930.8</c:v>
                </c:pt>
                <c:pt idx="200" formatCode="&quot;£&quot;#,##0.00">
                  <c:v>181240</c:v>
                </c:pt>
                <c:pt idx="201" formatCode="&quot;£&quot;#,##0.00">
                  <c:v>181523.1</c:v>
                </c:pt>
                <c:pt idx="202" formatCode="&quot;£&quot;#,##0.00">
                  <c:v>181739.40000000002</c:v>
                </c:pt>
                <c:pt idx="203" formatCode="&quot;£&quot;#,##0.00">
                  <c:v>182030.1</c:v>
                </c:pt>
                <c:pt idx="204" formatCode="&quot;£&quot;#,##0.00">
                  <c:v>182335.2</c:v>
                </c:pt>
                <c:pt idx="205" formatCode="&quot;£&quot;#,##0.00">
                  <c:v>182614</c:v>
                </c:pt>
                <c:pt idx="206" formatCode="&quot;£&quot;#,##0.00">
                  <c:v>182825</c:v>
                </c:pt>
                <c:pt idx="207" formatCode="&quot;£&quot;#,##0.00">
                  <c:v>183112.2</c:v>
                </c:pt>
                <c:pt idx="208" formatCode="&quot;£&quot;#,##0.00">
                  <c:v>183414.39999999999</c:v>
                </c:pt>
                <c:pt idx="209" formatCode="&quot;£&quot;#,##0.00">
                  <c:v>183690.1</c:v>
                </c:pt>
                <c:pt idx="210" formatCode="&quot;£&quot;#,##0.00">
                  <c:v>183981</c:v>
                </c:pt>
                <c:pt idx="211" formatCode="&quot;£&quot;#,##0.00">
                  <c:v>184181.9</c:v>
                </c:pt>
                <c:pt idx="212" formatCode="&quot;£&quot;#,##0.00">
                  <c:v>184482.4</c:v>
                </c:pt>
                <c:pt idx="213" formatCode="&quot;£&quot;#,##0.00">
                  <c:v>184756.19999999998</c:v>
                </c:pt>
                <c:pt idx="214" formatCode="&quot;£&quot;#,##0.00">
                  <c:v>185045.80000000002</c:v>
                </c:pt>
                <c:pt idx="215" formatCode="&quot;£&quot;#,##0.00">
                  <c:v>185244</c:v>
                </c:pt>
                <c:pt idx="216" formatCode="&quot;£&quot;#,##0.00">
                  <c:v>185544</c:v>
                </c:pt>
                <c:pt idx="217" formatCode="&quot;£&quot;#,##0.00">
                  <c:v>185817.09999999998</c:v>
                </c:pt>
                <c:pt idx="218" formatCode="&quot;£&quot;#,##0.00">
                  <c:v>186106.6</c:v>
                </c:pt>
                <c:pt idx="219" formatCode="&quot;£&quot;#,##0.00">
                  <c:v>186390.9</c:v>
                </c:pt>
                <c:pt idx="220" formatCode="&quot;£&quot;#,##0.00">
                  <c:v>186582</c:v>
                </c:pt>
                <c:pt idx="221" formatCode="&quot;£&quot;#,##0.00">
                  <c:v>186855.5</c:v>
                </c:pt>
                <c:pt idx="222" formatCode="&quot;£&quot;#,##0.00">
                  <c:v>187146</c:v>
                </c:pt>
                <c:pt idx="223" formatCode="&quot;£&quot;#,##0.00">
                  <c:v>187409.2</c:v>
                </c:pt>
                <c:pt idx="224" formatCode="&quot;£&quot;#,##0.00">
                  <c:v>187622.39999999999</c:v>
                </c:pt>
                <c:pt idx="225" formatCode="&quot;£&quot;#,##0.00">
                  <c:v>187897.5</c:v>
                </c:pt>
                <c:pt idx="226" formatCode="&quot;£&quot;#,##0.00">
                  <c:v>188167.6</c:v>
                </c:pt>
                <c:pt idx="227" formatCode="&quot;£&quot;#,##0.00">
                  <c:v>188455.40000000002</c:v>
                </c:pt>
                <c:pt idx="228" formatCode="&quot;£&quot;#,##0.00">
                  <c:v>188715.6</c:v>
                </c:pt>
                <c:pt idx="229" formatCode="&quot;£&quot;#,##0.00">
                  <c:v>188902.1</c:v>
                </c:pt>
                <c:pt idx="230" formatCode="&quot;£&quot;#,##0.00">
                  <c:v>189175</c:v>
                </c:pt>
                <c:pt idx="231" formatCode="&quot;£&quot;#,##0.00">
                  <c:v>189466.2</c:v>
                </c:pt>
                <c:pt idx="232" formatCode="&quot;£&quot;#,##0.00">
                  <c:v>189729.6</c:v>
                </c:pt>
                <c:pt idx="233" formatCode="&quot;£&quot;#,##0.00">
                  <c:v>189918.30000000002</c:v>
                </c:pt>
                <c:pt idx="234" formatCode="&quot;£&quot;#,##0.00">
                  <c:v>190195.19999999998</c:v>
                </c:pt>
                <c:pt idx="235" formatCode="&quot;£&quot;#,##0.00">
                  <c:v>190467.5</c:v>
                </c:pt>
                <c:pt idx="236" formatCode="&quot;£&quot;#,##0.00">
                  <c:v>190735.2</c:v>
                </c:pt>
                <c:pt idx="237" formatCode="&quot;£&quot;#,##0.00">
                  <c:v>190927.19999999998</c:v>
                </c:pt>
                <c:pt idx="238" formatCode="&quot;£&quot;#,##0.00">
                  <c:v>191185.4</c:v>
                </c:pt>
                <c:pt idx="239" formatCode="&quot;£&quot;#,##0.00">
                  <c:v>191462.9</c:v>
                </c:pt>
                <c:pt idx="240" formatCode="&quot;£&quot;#,##0.00">
                  <c:v>191736</c:v>
                </c:pt>
                <c:pt idx="241" formatCode="&quot;£&quot;#,##0.00">
                  <c:v>191908.3</c:v>
                </c:pt>
                <c:pt idx="242" formatCode="&quot;£&quot;#,##0.00">
                  <c:v>192172.2</c:v>
                </c:pt>
                <c:pt idx="243" formatCode="&quot;£&quot;#,##0.00">
                  <c:v>192456</c:v>
                </c:pt>
                <c:pt idx="244" formatCode="&quot;£&quot;#,##0.00">
                  <c:v>192711.19999999998</c:v>
                </c:pt>
                <c:pt idx="245" formatCode="&quot;£&quot;#,##0.00">
                  <c:v>192986.5</c:v>
                </c:pt>
                <c:pt idx="246" formatCode="&quot;£&quot;#,##0.00">
                  <c:v>193159.2</c:v>
                </c:pt>
                <c:pt idx="247" formatCode="&quot;£&quot;#,##0.00">
                  <c:v>193425.7</c:v>
                </c:pt>
                <c:pt idx="248" formatCode="&quot;£&quot;#,##0.00">
                  <c:v>193688</c:v>
                </c:pt>
                <c:pt idx="249" formatCode="&quot;£&quot;#,##0.00">
                  <c:v>193946.1</c:v>
                </c:pt>
                <c:pt idx="250" formatCode="&quot;£&quot;#,##0.00">
                  <c:v>194125</c:v>
                </c:pt>
                <c:pt idx="251" formatCode="&quot;£&quot;#,##0.00">
                  <c:v>194399.5</c:v>
                </c:pt>
                <c:pt idx="252" formatCode="&quot;£&quot;#,##0.00">
                  <c:v>194644.8</c:v>
                </c:pt>
                <c:pt idx="253" formatCode="&quot;£&quot;#,##0.00">
                  <c:v>194911.19999999998</c:v>
                </c:pt>
                <c:pt idx="254" formatCode="&quot;£&quot;#,##0.00">
                  <c:v>195072</c:v>
                </c:pt>
                <c:pt idx="255" formatCode="&quot;£&quot;#,##0.00">
                  <c:v>195355.5</c:v>
                </c:pt>
                <c:pt idx="256" formatCode="&quot;£&quot;#,##0.00">
                  <c:v>195609.60000000001</c:v>
                </c:pt>
                <c:pt idx="257" formatCode="&quot;£&quot;#,##0.00">
                  <c:v>195859.7</c:v>
                </c:pt>
                <c:pt idx="258" formatCode="&quot;£&quot;#,##0.00">
                  <c:v>196028.4</c:v>
                </c:pt>
                <c:pt idx="259" formatCode="&quot;£&quot;#,##0.00">
                  <c:v>196296.1</c:v>
                </c:pt>
                <c:pt idx="260" formatCode="&quot;£&quot;#,##0.00">
                  <c:v>196560</c:v>
                </c:pt>
                <c:pt idx="261" formatCode="&quot;£&quot;#,##0.00">
                  <c:v>196820.1</c:v>
                </c:pt>
                <c:pt idx="262" formatCode="&quot;£&quot;#,##0.00">
                  <c:v>196971.6</c:v>
                </c:pt>
                <c:pt idx="263" formatCode="&quot;£&quot;#,##0.00">
                  <c:v>197223.7</c:v>
                </c:pt>
                <c:pt idx="264" formatCode="&quot;£&quot;#,##0.00">
                  <c:v>197498.4</c:v>
                </c:pt>
                <c:pt idx="265" formatCode="&quot;£&quot;#,##0.00">
                  <c:v>197743</c:v>
                </c:pt>
                <c:pt idx="266" formatCode="&quot;£&quot;#,##0.00">
                  <c:v>197904</c:v>
                </c:pt>
                <c:pt idx="267" formatCode="&quot;£&quot;#,##0.00">
                  <c:v>198167.4</c:v>
                </c:pt>
                <c:pt idx="268" formatCode="&quot;£&quot;#,##0.00">
                  <c:v>198427.19999999998</c:v>
                </c:pt>
                <c:pt idx="269" formatCode="&quot;£&quot;#,##0.00">
                  <c:v>198683.40000000002</c:v>
                </c:pt>
                <c:pt idx="270" formatCode="&quot;£&quot;#,##0.00">
                  <c:v>198828.00000000003</c:v>
                </c:pt>
                <c:pt idx="271" formatCode="&quot;£&quot;#,##0.00">
                  <c:v>199103.7</c:v>
                </c:pt>
                <c:pt idx="272" formatCode="&quot;£&quot;#,##0.00">
                  <c:v>199348.8</c:v>
                </c:pt>
                <c:pt idx="273" formatCode="&quot;£&quot;#,##0.00">
                  <c:v>199590.3</c:v>
                </c:pt>
                <c:pt idx="274" formatCode="&quot;£&quot;#,##0.00">
                  <c:v>199746</c:v>
                </c:pt>
                <c:pt idx="275" formatCode="&quot;£&quot;#,##0.00">
                  <c:v>200007.49999999997</c:v>
                </c:pt>
                <c:pt idx="276" formatCode="&quot;£&quot;#,##0.00">
                  <c:v>200265.60000000001</c:v>
                </c:pt>
                <c:pt idx="277" formatCode="&quot;£&quot;#,##0.00">
                  <c:v>200409.5</c:v>
                </c:pt>
                <c:pt idx="278" formatCode="&quot;£&quot;#,##0.00">
                  <c:v>200660.4</c:v>
                </c:pt>
                <c:pt idx="279" formatCode="&quot;£&quot;#,##0.00">
                  <c:v>200907.9</c:v>
                </c:pt>
                <c:pt idx="280" formatCode="&quot;£&quot;#,##0.00">
                  <c:v>201180</c:v>
                </c:pt>
                <c:pt idx="281" formatCode="&quot;£&quot;#,##0.00">
                  <c:v>201308.40000000002</c:v>
                </c:pt>
                <c:pt idx="282" formatCode="&quot;£&quot;#,##0.00">
                  <c:v>201573.6</c:v>
                </c:pt>
                <c:pt idx="283" formatCode="&quot;£&quot;#,##0.00">
                  <c:v>201807.3</c:v>
                </c:pt>
                <c:pt idx="284" formatCode="&quot;£&quot;#,##0.00">
                  <c:v>202066</c:v>
                </c:pt>
                <c:pt idx="285" formatCode="&quot;£&quot;#,##0.00">
                  <c:v>202207.5</c:v>
                </c:pt>
                <c:pt idx="286" formatCode="&quot;£&quot;#,##0.00">
                  <c:v>202459.4</c:v>
                </c:pt>
                <c:pt idx="287" formatCode="&quot;£&quot;#,##0.00">
                  <c:v>202708.1</c:v>
                </c:pt>
                <c:pt idx="288" formatCode="&quot;£&quot;#,##0.00">
                  <c:v>202953.60000000001</c:v>
                </c:pt>
                <c:pt idx="289" formatCode="&quot;£&quot;#,##0.00">
                  <c:v>203109.19999999998</c:v>
                </c:pt>
                <c:pt idx="290" formatCode="&quot;£&quot;#,##0.00">
                  <c:v>203348</c:v>
                </c:pt>
                <c:pt idx="291" formatCode="&quot;£&quot;#,##0.00">
                  <c:v>203612.69999999998</c:v>
                </c:pt>
                <c:pt idx="292" formatCode="&quot;£&quot;#,##0.00">
                  <c:v>203845.2</c:v>
                </c:pt>
                <c:pt idx="293" formatCode="&quot;£&quot;#,##0.00">
                  <c:v>203986.6</c:v>
                </c:pt>
                <c:pt idx="294" formatCode="&quot;£&quot;#,##0.00">
                  <c:v>204241.8</c:v>
                </c:pt>
                <c:pt idx="295" formatCode="&quot;£&quot;#,##0.00">
                  <c:v>204494</c:v>
                </c:pt>
                <c:pt idx="296" formatCode="&quot;£&quot;#,##0.00">
                  <c:v>204624.80000000002</c:v>
                </c:pt>
                <c:pt idx="297" formatCode="&quot;£&quot;#,##0.00">
                  <c:v>204870.59999999998</c:v>
                </c:pt>
                <c:pt idx="298" formatCode="&quot;£&quot;#,##0.00">
                  <c:v>205113.4</c:v>
                </c:pt>
                <c:pt idx="299" formatCode="&quot;£&quot;#,##0.00">
                  <c:v>205353.19999999998</c:v>
                </c:pt>
                <c:pt idx="300" formatCode="&quot;£&quot;#,##0.00">
                  <c:v>205500.00000000003</c:v>
                </c:pt>
                <c:pt idx="301" formatCode="&quot;£&quot;#,##0.00">
                  <c:v>205733.5</c:v>
                </c:pt>
                <c:pt idx="302" formatCode="&quot;£&quot;#,##0.00">
                  <c:v>205964.00000000003</c:v>
                </c:pt>
                <c:pt idx="303" formatCode="&quot;£&quot;#,##0.00">
                  <c:v>206221.8</c:v>
                </c:pt>
                <c:pt idx="304" formatCode="&quot;£&quot;#,##0.00">
                  <c:v>206355.19999999998</c:v>
                </c:pt>
                <c:pt idx="305" formatCode="&quot;£&quot;#,##0.00">
                  <c:v>206607</c:v>
                </c:pt>
                <c:pt idx="306" formatCode="&quot;£&quot;#,##0.00">
                  <c:v>206825.4</c:v>
                </c:pt>
                <c:pt idx="307" formatCode="&quot;£&quot;#,##0.00">
                  <c:v>206979.4</c:v>
                </c:pt>
                <c:pt idx="308" formatCode="&quot;£&quot;#,##0.00">
                  <c:v>207222.39999999999</c:v>
                </c:pt>
                <c:pt idx="309" formatCode="&quot;£&quot;#,##0.00">
                  <c:v>207462.6</c:v>
                </c:pt>
                <c:pt idx="310" formatCode="&quot;£&quot;#,##0.00">
                  <c:v>207700</c:v>
                </c:pt>
                <c:pt idx="311" formatCode="&quot;£&quot;#,##0.00">
                  <c:v>207810.2</c:v>
                </c:pt>
                <c:pt idx="312" formatCode="&quot;£&quot;#,##0.00">
                  <c:v>208072.80000000002</c:v>
                </c:pt>
                <c:pt idx="313" formatCode="&quot;£&quot;#,##0.00">
                  <c:v>208301.5</c:v>
                </c:pt>
                <c:pt idx="314" formatCode="&quot;£&quot;#,##0.00">
                  <c:v>208527.4</c:v>
                </c:pt>
                <c:pt idx="315" formatCode="&quot;£&quot;#,##0.00">
                  <c:v>208656</c:v>
                </c:pt>
                <c:pt idx="316" formatCode="&quot;£&quot;#,##0.00">
                  <c:v>208907.6</c:v>
                </c:pt>
                <c:pt idx="317" formatCode="&quot;£&quot;#,##0.00">
                  <c:v>209156.6</c:v>
                </c:pt>
                <c:pt idx="318" formatCode="&quot;£&quot;#,##0.00">
                  <c:v>209275.80000000002</c:v>
                </c:pt>
                <c:pt idx="319" formatCode="&quot;£&quot;#,##0.00">
                  <c:v>209519.2</c:v>
                </c:pt>
                <c:pt idx="320" formatCode="&quot;£&quot;#,##0.00">
                  <c:v>209728</c:v>
                </c:pt>
                <c:pt idx="321" formatCode="&quot;£&quot;#,##0.00">
                  <c:v>209966.1</c:v>
                </c:pt>
                <c:pt idx="322" formatCode="&quot;£&quot;#,##0.00">
                  <c:v>210105</c:v>
                </c:pt>
                <c:pt idx="323" formatCode="&quot;£&quot;#,##0.00">
                  <c:v>210337.6</c:v>
                </c:pt>
                <c:pt idx="324" formatCode="&quot;£&quot;#,##0.00">
                  <c:v>210567.6</c:v>
                </c:pt>
                <c:pt idx="325" formatCode="&quot;£&quot;#,##0.00">
                  <c:v>210697.5</c:v>
                </c:pt>
                <c:pt idx="326" formatCode="&quot;£&quot;#,##0.00">
                  <c:v>210922</c:v>
                </c:pt>
                <c:pt idx="327" formatCode="&quot;£&quot;#,##0.00">
                  <c:v>211176.6</c:v>
                </c:pt>
                <c:pt idx="328" formatCode="&quot;£&quot;#,##0.00">
                  <c:v>211396</c:v>
                </c:pt>
                <c:pt idx="329" formatCode="&quot;£&quot;#,##0.00">
                  <c:v>211514.1</c:v>
                </c:pt>
                <c:pt idx="330" formatCode="&quot;£&quot;#,##0.00">
                  <c:v>211761.00000000003</c:v>
                </c:pt>
                <c:pt idx="331" formatCode="&quot;£&quot;#,##0.00">
                  <c:v>211972.4</c:v>
                </c:pt>
                <c:pt idx="332" formatCode="&quot;£&quot;#,##0.00">
                  <c:v>212114.80000000002</c:v>
                </c:pt>
                <c:pt idx="333" formatCode="&quot;£&quot;#,##0.00">
                  <c:v>212320.8</c:v>
                </c:pt>
                <c:pt idx="334" formatCode="&quot;£&quot;#,##0.00">
                  <c:v>212557.59999999998</c:v>
                </c:pt>
                <c:pt idx="335" formatCode="&quot;£&quot;#,##0.00">
                  <c:v>212792</c:v>
                </c:pt>
                <c:pt idx="336" formatCode="&quot;£&quot;#,##0.00">
                  <c:v>212923.2</c:v>
                </c:pt>
                <c:pt idx="337" formatCode="&quot;£&quot;#,##0.00">
                  <c:v>213152.49999999997</c:v>
                </c:pt>
                <c:pt idx="338" formatCode="&quot;£&quot;#,##0.00">
                  <c:v>213379.4</c:v>
                </c:pt>
                <c:pt idx="339" formatCode="&quot;£&quot;#,##0.00">
                  <c:v>213603.9</c:v>
                </c:pt>
                <c:pt idx="340" formatCode="&quot;£&quot;#,##0.00">
                  <c:v>213724.00000000003</c:v>
                </c:pt>
                <c:pt idx="341" formatCode="&quot;£&quot;#,##0.00">
                  <c:v>213943.4</c:v>
                </c:pt>
                <c:pt idx="342" formatCode="&quot;£&quot;#,##0.00">
                  <c:v>214194.59999999998</c:v>
                </c:pt>
                <c:pt idx="343" formatCode="&quot;£&quot;#,##0.00">
                  <c:v>214306.4</c:v>
                </c:pt>
                <c:pt idx="344" formatCode="&quot;£&quot;#,##0.00">
                  <c:v>214518.40000000002</c:v>
                </c:pt>
                <c:pt idx="345" formatCode="&quot;£&quot;#,##0.00">
                  <c:v>214762.50000000003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7604-4AD5-82E7-2996ADF2A7C8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Paid Social</c:v>
                </c:pt>
              </c:strCache>
            </c:strRef>
          </c:tx>
          <c:spPr>
            <a:ln w="28575" cap="rnd">
              <a:solidFill>
                <a:srgbClr val="0069B4"/>
              </a:solidFill>
              <a:round/>
            </a:ln>
            <a:effectLst/>
          </c:spPr>
          <c:marker>
            <c:symbol val="none"/>
          </c:marker>
          <c:cat>
            <c:numRef>
              <c:f>Sheet1!$A$2:$A$1002</c:f>
              <c:numCache>
                <c:formatCode>"£"#,##0.00</c:formatCode>
                <c:ptCount val="1001"/>
                <c:pt idx="0">
                  <c:v>0</c:v>
                </c:pt>
                <c:pt idx="1">
                  <c:v>1000</c:v>
                </c:pt>
                <c:pt idx="2">
                  <c:v>2000</c:v>
                </c:pt>
                <c:pt idx="3">
                  <c:v>3000</c:v>
                </c:pt>
                <c:pt idx="4">
                  <c:v>4000</c:v>
                </c:pt>
                <c:pt idx="5">
                  <c:v>5000</c:v>
                </c:pt>
                <c:pt idx="6">
                  <c:v>6000</c:v>
                </c:pt>
                <c:pt idx="7">
                  <c:v>7000</c:v>
                </c:pt>
                <c:pt idx="8">
                  <c:v>8000</c:v>
                </c:pt>
                <c:pt idx="9">
                  <c:v>9000</c:v>
                </c:pt>
                <c:pt idx="10">
                  <c:v>10000</c:v>
                </c:pt>
                <c:pt idx="11">
                  <c:v>11000</c:v>
                </c:pt>
                <c:pt idx="12">
                  <c:v>12000</c:v>
                </c:pt>
                <c:pt idx="13">
                  <c:v>13000</c:v>
                </c:pt>
                <c:pt idx="14">
                  <c:v>14000</c:v>
                </c:pt>
                <c:pt idx="15">
                  <c:v>15000</c:v>
                </c:pt>
                <c:pt idx="16">
                  <c:v>16000</c:v>
                </c:pt>
                <c:pt idx="17">
                  <c:v>17000</c:v>
                </c:pt>
                <c:pt idx="18">
                  <c:v>18000</c:v>
                </c:pt>
                <c:pt idx="19">
                  <c:v>19000</c:v>
                </c:pt>
                <c:pt idx="20">
                  <c:v>20000</c:v>
                </c:pt>
                <c:pt idx="21">
                  <c:v>21000</c:v>
                </c:pt>
                <c:pt idx="22">
                  <c:v>22000</c:v>
                </c:pt>
                <c:pt idx="23">
                  <c:v>23000</c:v>
                </c:pt>
                <c:pt idx="24">
                  <c:v>24000</c:v>
                </c:pt>
                <c:pt idx="25">
                  <c:v>25000</c:v>
                </c:pt>
                <c:pt idx="26">
                  <c:v>26000</c:v>
                </c:pt>
                <c:pt idx="27">
                  <c:v>27000</c:v>
                </c:pt>
                <c:pt idx="28">
                  <c:v>28000</c:v>
                </c:pt>
                <c:pt idx="29">
                  <c:v>29000</c:v>
                </c:pt>
                <c:pt idx="30">
                  <c:v>30000</c:v>
                </c:pt>
                <c:pt idx="31">
                  <c:v>31000</c:v>
                </c:pt>
                <c:pt idx="32">
                  <c:v>32000</c:v>
                </c:pt>
                <c:pt idx="33">
                  <c:v>33000</c:v>
                </c:pt>
                <c:pt idx="34">
                  <c:v>34000</c:v>
                </c:pt>
                <c:pt idx="35">
                  <c:v>35000</c:v>
                </c:pt>
                <c:pt idx="36">
                  <c:v>36000</c:v>
                </c:pt>
                <c:pt idx="37">
                  <c:v>37000</c:v>
                </c:pt>
                <c:pt idx="38">
                  <c:v>38000</c:v>
                </c:pt>
                <c:pt idx="39">
                  <c:v>39000</c:v>
                </c:pt>
                <c:pt idx="40">
                  <c:v>40000</c:v>
                </c:pt>
                <c:pt idx="41">
                  <c:v>41000</c:v>
                </c:pt>
                <c:pt idx="42">
                  <c:v>42000</c:v>
                </c:pt>
                <c:pt idx="43">
                  <c:v>43000</c:v>
                </c:pt>
                <c:pt idx="44">
                  <c:v>44000</c:v>
                </c:pt>
                <c:pt idx="45">
                  <c:v>45000</c:v>
                </c:pt>
                <c:pt idx="46">
                  <c:v>46000</c:v>
                </c:pt>
                <c:pt idx="47">
                  <c:v>47000</c:v>
                </c:pt>
                <c:pt idx="48">
                  <c:v>48000</c:v>
                </c:pt>
                <c:pt idx="49">
                  <c:v>49000</c:v>
                </c:pt>
                <c:pt idx="50">
                  <c:v>50000</c:v>
                </c:pt>
                <c:pt idx="51">
                  <c:v>51000</c:v>
                </c:pt>
                <c:pt idx="52">
                  <c:v>52000</c:v>
                </c:pt>
                <c:pt idx="53">
                  <c:v>53000</c:v>
                </c:pt>
                <c:pt idx="54">
                  <c:v>54000</c:v>
                </c:pt>
                <c:pt idx="55">
                  <c:v>55000</c:v>
                </c:pt>
                <c:pt idx="56">
                  <c:v>56000</c:v>
                </c:pt>
                <c:pt idx="57">
                  <c:v>57000</c:v>
                </c:pt>
                <c:pt idx="58">
                  <c:v>58000</c:v>
                </c:pt>
                <c:pt idx="59">
                  <c:v>59000</c:v>
                </c:pt>
                <c:pt idx="60">
                  <c:v>60000</c:v>
                </c:pt>
                <c:pt idx="61">
                  <c:v>61000</c:v>
                </c:pt>
                <c:pt idx="62">
                  <c:v>62000</c:v>
                </c:pt>
                <c:pt idx="63">
                  <c:v>63000</c:v>
                </c:pt>
                <c:pt idx="64">
                  <c:v>64000</c:v>
                </c:pt>
                <c:pt idx="65">
                  <c:v>65000</c:v>
                </c:pt>
                <c:pt idx="66">
                  <c:v>66000</c:v>
                </c:pt>
                <c:pt idx="67">
                  <c:v>67000</c:v>
                </c:pt>
                <c:pt idx="68">
                  <c:v>68000</c:v>
                </c:pt>
                <c:pt idx="69">
                  <c:v>69000</c:v>
                </c:pt>
                <c:pt idx="70">
                  <c:v>70000</c:v>
                </c:pt>
                <c:pt idx="71">
                  <c:v>71000</c:v>
                </c:pt>
                <c:pt idx="72">
                  <c:v>72000</c:v>
                </c:pt>
                <c:pt idx="73">
                  <c:v>73000</c:v>
                </c:pt>
                <c:pt idx="74">
                  <c:v>74000</c:v>
                </c:pt>
                <c:pt idx="75">
                  <c:v>75000</c:v>
                </c:pt>
                <c:pt idx="76">
                  <c:v>76000</c:v>
                </c:pt>
                <c:pt idx="77">
                  <c:v>77000</c:v>
                </c:pt>
                <c:pt idx="78">
                  <c:v>78000</c:v>
                </c:pt>
                <c:pt idx="79">
                  <c:v>79000</c:v>
                </c:pt>
                <c:pt idx="80">
                  <c:v>80000</c:v>
                </c:pt>
                <c:pt idx="81">
                  <c:v>81000</c:v>
                </c:pt>
                <c:pt idx="82">
                  <c:v>82000</c:v>
                </c:pt>
                <c:pt idx="83">
                  <c:v>83000</c:v>
                </c:pt>
                <c:pt idx="84">
                  <c:v>84000</c:v>
                </c:pt>
                <c:pt idx="85">
                  <c:v>85000</c:v>
                </c:pt>
                <c:pt idx="86">
                  <c:v>86000</c:v>
                </c:pt>
                <c:pt idx="87">
                  <c:v>87000</c:v>
                </c:pt>
                <c:pt idx="88">
                  <c:v>88000</c:v>
                </c:pt>
                <c:pt idx="89">
                  <c:v>89000</c:v>
                </c:pt>
                <c:pt idx="90">
                  <c:v>90000</c:v>
                </c:pt>
                <c:pt idx="91">
                  <c:v>91000</c:v>
                </c:pt>
                <c:pt idx="92">
                  <c:v>92000</c:v>
                </c:pt>
                <c:pt idx="93">
                  <c:v>93000</c:v>
                </c:pt>
                <c:pt idx="94">
                  <c:v>94000</c:v>
                </c:pt>
                <c:pt idx="95">
                  <c:v>95000</c:v>
                </c:pt>
                <c:pt idx="96">
                  <c:v>96000</c:v>
                </c:pt>
                <c:pt idx="97">
                  <c:v>97000</c:v>
                </c:pt>
                <c:pt idx="98">
                  <c:v>98000</c:v>
                </c:pt>
                <c:pt idx="99">
                  <c:v>99000</c:v>
                </c:pt>
                <c:pt idx="100">
                  <c:v>100000</c:v>
                </c:pt>
                <c:pt idx="101">
                  <c:v>101000</c:v>
                </c:pt>
                <c:pt idx="102">
                  <c:v>102000</c:v>
                </c:pt>
                <c:pt idx="103">
                  <c:v>103000</c:v>
                </c:pt>
                <c:pt idx="104">
                  <c:v>104000</c:v>
                </c:pt>
                <c:pt idx="105">
                  <c:v>105000</c:v>
                </c:pt>
                <c:pt idx="106">
                  <c:v>106000</c:v>
                </c:pt>
                <c:pt idx="107">
                  <c:v>107000</c:v>
                </c:pt>
                <c:pt idx="108">
                  <c:v>108000</c:v>
                </c:pt>
                <c:pt idx="109">
                  <c:v>109000</c:v>
                </c:pt>
                <c:pt idx="110">
                  <c:v>110000</c:v>
                </c:pt>
                <c:pt idx="111">
                  <c:v>111000</c:v>
                </c:pt>
                <c:pt idx="112">
                  <c:v>112000</c:v>
                </c:pt>
                <c:pt idx="113">
                  <c:v>113000</c:v>
                </c:pt>
                <c:pt idx="114">
                  <c:v>114000</c:v>
                </c:pt>
                <c:pt idx="115">
                  <c:v>115000</c:v>
                </c:pt>
                <c:pt idx="116">
                  <c:v>116000</c:v>
                </c:pt>
                <c:pt idx="117">
                  <c:v>117000</c:v>
                </c:pt>
                <c:pt idx="118">
                  <c:v>118000</c:v>
                </c:pt>
                <c:pt idx="119">
                  <c:v>119000</c:v>
                </c:pt>
                <c:pt idx="120">
                  <c:v>120000</c:v>
                </c:pt>
                <c:pt idx="121">
                  <c:v>121000</c:v>
                </c:pt>
                <c:pt idx="122">
                  <c:v>122000</c:v>
                </c:pt>
                <c:pt idx="123">
                  <c:v>123000</c:v>
                </c:pt>
                <c:pt idx="124">
                  <c:v>124000</c:v>
                </c:pt>
                <c:pt idx="125">
                  <c:v>125000</c:v>
                </c:pt>
                <c:pt idx="126">
                  <c:v>126000</c:v>
                </c:pt>
                <c:pt idx="127">
                  <c:v>127000</c:v>
                </c:pt>
                <c:pt idx="128">
                  <c:v>128000</c:v>
                </c:pt>
                <c:pt idx="129">
                  <c:v>129000</c:v>
                </c:pt>
                <c:pt idx="130">
                  <c:v>130000</c:v>
                </c:pt>
                <c:pt idx="131">
                  <c:v>131000</c:v>
                </c:pt>
                <c:pt idx="132">
                  <c:v>132000</c:v>
                </c:pt>
                <c:pt idx="133">
                  <c:v>133000</c:v>
                </c:pt>
                <c:pt idx="134">
                  <c:v>134000</c:v>
                </c:pt>
                <c:pt idx="135">
                  <c:v>135000</c:v>
                </c:pt>
                <c:pt idx="136">
                  <c:v>136000</c:v>
                </c:pt>
                <c:pt idx="137">
                  <c:v>137000</c:v>
                </c:pt>
                <c:pt idx="138">
                  <c:v>138000</c:v>
                </c:pt>
                <c:pt idx="139">
                  <c:v>139000</c:v>
                </c:pt>
                <c:pt idx="140">
                  <c:v>140000</c:v>
                </c:pt>
                <c:pt idx="141">
                  <c:v>141000</c:v>
                </c:pt>
                <c:pt idx="142">
                  <c:v>142000</c:v>
                </c:pt>
                <c:pt idx="143">
                  <c:v>143000</c:v>
                </c:pt>
                <c:pt idx="144">
                  <c:v>144000</c:v>
                </c:pt>
                <c:pt idx="145">
                  <c:v>145000</c:v>
                </c:pt>
                <c:pt idx="146">
                  <c:v>146000</c:v>
                </c:pt>
                <c:pt idx="147">
                  <c:v>147000</c:v>
                </c:pt>
                <c:pt idx="148">
                  <c:v>148000</c:v>
                </c:pt>
                <c:pt idx="149">
                  <c:v>149000</c:v>
                </c:pt>
                <c:pt idx="150">
                  <c:v>150000</c:v>
                </c:pt>
                <c:pt idx="151">
                  <c:v>151000</c:v>
                </c:pt>
                <c:pt idx="152">
                  <c:v>152000</c:v>
                </c:pt>
                <c:pt idx="153">
                  <c:v>153000</c:v>
                </c:pt>
                <c:pt idx="154">
                  <c:v>154000</c:v>
                </c:pt>
                <c:pt idx="155">
                  <c:v>155000</c:v>
                </c:pt>
                <c:pt idx="156">
                  <c:v>156000</c:v>
                </c:pt>
                <c:pt idx="157">
                  <c:v>157000</c:v>
                </c:pt>
                <c:pt idx="158">
                  <c:v>158000</c:v>
                </c:pt>
                <c:pt idx="159">
                  <c:v>159000</c:v>
                </c:pt>
                <c:pt idx="160">
                  <c:v>160000</c:v>
                </c:pt>
                <c:pt idx="161">
                  <c:v>161000</c:v>
                </c:pt>
                <c:pt idx="162">
                  <c:v>162000</c:v>
                </c:pt>
                <c:pt idx="163">
                  <c:v>163000</c:v>
                </c:pt>
                <c:pt idx="164">
                  <c:v>164000</c:v>
                </c:pt>
                <c:pt idx="165">
                  <c:v>165000</c:v>
                </c:pt>
                <c:pt idx="166">
                  <c:v>166000</c:v>
                </c:pt>
                <c:pt idx="167">
                  <c:v>167000</c:v>
                </c:pt>
                <c:pt idx="168">
                  <c:v>168000</c:v>
                </c:pt>
                <c:pt idx="169">
                  <c:v>169000</c:v>
                </c:pt>
                <c:pt idx="170">
                  <c:v>170000</c:v>
                </c:pt>
                <c:pt idx="171">
                  <c:v>171000</c:v>
                </c:pt>
                <c:pt idx="172">
                  <c:v>172000</c:v>
                </c:pt>
                <c:pt idx="173">
                  <c:v>173000</c:v>
                </c:pt>
                <c:pt idx="174">
                  <c:v>174000</c:v>
                </c:pt>
                <c:pt idx="175">
                  <c:v>175000</c:v>
                </c:pt>
                <c:pt idx="176">
                  <c:v>176000</c:v>
                </c:pt>
                <c:pt idx="177">
                  <c:v>177000</c:v>
                </c:pt>
                <c:pt idx="178">
                  <c:v>178000</c:v>
                </c:pt>
                <c:pt idx="179">
                  <c:v>179000</c:v>
                </c:pt>
                <c:pt idx="180">
                  <c:v>180000</c:v>
                </c:pt>
                <c:pt idx="181">
                  <c:v>181000</c:v>
                </c:pt>
                <c:pt idx="182">
                  <c:v>182000</c:v>
                </c:pt>
                <c:pt idx="183">
                  <c:v>183000</c:v>
                </c:pt>
                <c:pt idx="184">
                  <c:v>184000</c:v>
                </c:pt>
                <c:pt idx="185">
                  <c:v>185000</c:v>
                </c:pt>
                <c:pt idx="186">
                  <c:v>186000</c:v>
                </c:pt>
                <c:pt idx="187">
                  <c:v>187000</c:v>
                </c:pt>
                <c:pt idx="188">
                  <c:v>188000</c:v>
                </c:pt>
                <c:pt idx="189">
                  <c:v>189000</c:v>
                </c:pt>
                <c:pt idx="190">
                  <c:v>190000</c:v>
                </c:pt>
                <c:pt idx="191">
                  <c:v>191000</c:v>
                </c:pt>
                <c:pt idx="192">
                  <c:v>192000</c:v>
                </c:pt>
                <c:pt idx="193">
                  <c:v>193000</c:v>
                </c:pt>
                <c:pt idx="194">
                  <c:v>194000</c:v>
                </c:pt>
                <c:pt idx="195">
                  <c:v>195000</c:v>
                </c:pt>
                <c:pt idx="196">
                  <c:v>196000</c:v>
                </c:pt>
                <c:pt idx="197">
                  <c:v>197000</c:v>
                </c:pt>
                <c:pt idx="198">
                  <c:v>198000</c:v>
                </c:pt>
                <c:pt idx="199">
                  <c:v>199000</c:v>
                </c:pt>
                <c:pt idx="200">
                  <c:v>200000</c:v>
                </c:pt>
                <c:pt idx="201">
                  <c:v>201000</c:v>
                </c:pt>
                <c:pt idx="202">
                  <c:v>202000</c:v>
                </c:pt>
                <c:pt idx="203">
                  <c:v>203000</c:v>
                </c:pt>
                <c:pt idx="204">
                  <c:v>204000</c:v>
                </c:pt>
                <c:pt idx="205">
                  <c:v>205000</c:v>
                </c:pt>
                <c:pt idx="206">
                  <c:v>206000</c:v>
                </c:pt>
                <c:pt idx="207">
                  <c:v>207000</c:v>
                </c:pt>
                <c:pt idx="208">
                  <c:v>208000</c:v>
                </c:pt>
                <c:pt idx="209">
                  <c:v>209000</c:v>
                </c:pt>
                <c:pt idx="210">
                  <c:v>210000</c:v>
                </c:pt>
                <c:pt idx="211">
                  <c:v>211000</c:v>
                </c:pt>
                <c:pt idx="212">
                  <c:v>212000</c:v>
                </c:pt>
                <c:pt idx="213">
                  <c:v>213000</c:v>
                </c:pt>
                <c:pt idx="214">
                  <c:v>214000</c:v>
                </c:pt>
                <c:pt idx="215">
                  <c:v>215000</c:v>
                </c:pt>
                <c:pt idx="216">
                  <c:v>216000</c:v>
                </c:pt>
                <c:pt idx="217">
                  <c:v>217000</c:v>
                </c:pt>
                <c:pt idx="218">
                  <c:v>218000</c:v>
                </c:pt>
                <c:pt idx="219">
                  <c:v>219000</c:v>
                </c:pt>
                <c:pt idx="220">
                  <c:v>220000</c:v>
                </c:pt>
                <c:pt idx="221">
                  <c:v>221000</c:v>
                </c:pt>
                <c:pt idx="222">
                  <c:v>222000</c:v>
                </c:pt>
                <c:pt idx="223">
                  <c:v>223000</c:v>
                </c:pt>
                <c:pt idx="224">
                  <c:v>224000</c:v>
                </c:pt>
                <c:pt idx="225">
                  <c:v>225000</c:v>
                </c:pt>
                <c:pt idx="226">
                  <c:v>226000</c:v>
                </c:pt>
                <c:pt idx="227">
                  <c:v>227000</c:v>
                </c:pt>
                <c:pt idx="228">
                  <c:v>228000</c:v>
                </c:pt>
                <c:pt idx="229">
                  <c:v>229000</c:v>
                </c:pt>
                <c:pt idx="230">
                  <c:v>230000</c:v>
                </c:pt>
                <c:pt idx="231">
                  <c:v>231000</c:v>
                </c:pt>
                <c:pt idx="232">
                  <c:v>232000</c:v>
                </c:pt>
                <c:pt idx="233">
                  <c:v>233000</c:v>
                </c:pt>
                <c:pt idx="234">
                  <c:v>234000</c:v>
                </c:pt>
                <c:pt idx="235">
                  <c:v>235000</c:v>
                </c:pt>
                <c:pt idx="236">
                  <c:v>236000</c:v>
                </c:pt>
                <c:pt idx="237">
                  <c:v>237000</c:v>
                </c:pt>
                <c:pt idx="238">
                  <c:v>238000</c:v>
                </c:pt>
                <c:pt idx="239">
                  <c:v>239000</c:v>
                </c:pt>
                <c:pt idx="240">
                  <c:v>240000</c:v>
                </c:pt>
                <c:pt idx="241">
                  <c:v>241000</c:v>
                </c:pt>
                <c:pt idx="242">
                  <c:v>242000</c:v>
                </c:pt>
                <c:pt idx="243">
                  <c:v>243000</c:v>
                </c:pt>
                <c:pt idx="244">
                  <c:v>244000</c:v>
                </c:pt>
                <c:pt idx="245">
                  <c:v>245000</c:v>
                </c:pt>
                <c:pt idx="246">
                  <c:v>246000</c:v>
                </c:pt>
                <c:pt idx="247">
                  <c:v>247000</c:v>
                </c:pt>
                <c:pt idx="248">
                  <c:v>248000</c:v>
                </c:pt>
                <c:pt idx="249">
                  <c:v>249000</c:v>
                </c:pt>
                <c:pt idx="250">
                  <c:v>250000</c:v>
                </c:pt>
                <c:pt idx="251">
                  <c:v>251000</c:v>
                </c:pt>
                <c:pt idx="252">
                  <c:v>252000</c:v>
                </c:pt>
                <c:pt idx="253">
                  <c:v>253000</c:v>
                </c:pt>
                <c:pt idx="254">
                  <c:v>254000</c:v>
                </c:pt>
                <c:pt idx="255">
                  <c:v>255000</c:v>
                </c:pt>
                <c:pt idx="256">
                  <c:v>256000</c:v>
                </c:pt>
                <c:pt idx="257">
                  <c:v>257000</c:v>
                </c:pt>
                <c:pt idx="258">
                  <c:v>258000</c:v>
                </c:pt>
                <c:pt idx="259">
                  <c:v>259000</c:v>
                </c:pt>
                <c:pt idx="260">
                  <c:v>260000</c:v>
                </c:pt>
                <c:pt idx="261">
                  <c:v>261000</c:v>
                </c:pt>
                <c:pt idx="262">
                  <c:v>262000</c:v>
                </c:pt>
                <c:pt idx="263">
                  <c:v>263000</c:v>
                </c:pt>
                <c:pt idx="264">
                  <c:v>264000</c:v>
                </c:pt>
                <c:pt idx="265">
                  <c:v>265000</c:v>
                </c:pt>
                <c:pt idx="266">
                  <c:v>266000</c:v>
                </c:pt>
                <c:pt idx="267">
                  <c:v>267000</c:v>
                </c:pt>
                <c:pt idx="268">
                  <c:v>268000</c:v>
                </c:pt>
                <c:pt idx="269">
                  <c:v>269000</c:v>
                </c:pt>
                <c:pt idx="270">
                  <c:v>270000</c:v>
                </c:pt>
                <c:pt idx="271">
                  <c:v>271000</c:v>
                </c:pt>
                <c:pt idx="272">
                  <c:v>272000</c:v>
                </c:pt>
                <c:pt idx="273">
                  <c:v>273000</c:v>
                </c:pt>
                <c:pt idx="274">
                  <c:v>274000</c:v>
                </c:pt>
                <c:pt idx="275">
                  <c:v>275000</c:v>
                </c:pt>
                <c:pt idx="276">
                  <c:v>276000</c:v>
                </c:pt>
                <c:pt idx="277">
                  <c:v>277000</c:v>
                </c:pt>
                <c:pt idx="278">
                  <c:v>278000</c:v>
                </c:pt>
                <c:pt idx="279">
                  <c:v>279000</c:v>
                </c:pt>
                <c:pt idx="280">
                  <c:v>280000</c:v>
                </c:pt>
                <c:pt idx="281">
                  <c:v>281000</c:v>
                </c:pt>
                <c:pt idx="282">
                  <c:v>282000</c:v>
                </c:pt>
                <c:pt idx="283">
                  <c:v>283000</c:v>
                </c:pt>
                <c:pt idx="284">
                  <c:v>284000</c:v>
                </c:pt>
                <c:pt idx="285">
                  <c:v>285000</c:v>
                </c:pt>
                <c:pt idx="286">
                  <c:v>286000</c:v>
                </c:pt>
                <c:pt idx="287">
                  <c:v>287000</c:v>
                </c:pt>
                <c:pt idx="288">
                  <c:v>288000</c:v>
                </c:pt>
                <c:pt idx="289">
                  <c:v>289000</c:v>
                </c:pt>
                <c:pt idx="290">
                  <c:v>290000</c:v>
                </c:pt>
                <c:pt idx="291">
                  <c:v>291000</c:v>
                </c:pt>
                <c:pt idx="292">
                  <c:v>292000</c:v>
                </c:pt>
                <c:pt idx="293">
                  <c:v>293000</c:v>
                </c:pt>
                <c:pt idx="294">
                  <c:v>294000</c:v>
                </c:pt>
                <c:pt idx="295">
                  <c:v>295000</c:v>
                </c:pt>
                <c:pt idx="296">
                  <c:v>296000</c:v>
                </c:pt>
                <c:pt idx="297">
                  <c:v>297000</c:v>
                </c:pt>
                <c:pt idx="298">
                  <c:v>298000</c:v>
                </c:pt>
                <c:pt idx="299">
                  <c:v>299000</c:v>
                </c:pt>
                <c:pt idx="300">
                  <c:v>300000</c:v>
                </c:pt>
                <c:pt idx="301">
                  <c:v>301000</c:v>
                </c:pt>
                <c:pt idx="302">
                  <c:v>302000</c:v>
                </c:pt>
                <c:pt idx="303">
                  <c:v>303000</c:v>
                </c:pt>
                <c:pt idx="304">
                  <c:v>304000</c:v>
                </c:pt>
                <c:pt idx="305">
                  <c:v>305000</c:v>
                </c:pt>
                <c:pt idx="306">
                  <c:v>306000</c:v>
                </c:pt>
                <c:pt idx="307">
                  <c:v>307000</c:v>
                </c:pt>
                <c:pt idx="308">
                  <c:v>308000</c:v>
                </c:pt>
                <c:pt idx="309">
                  <c:v>309000</c:v>
                </c:pt>
                <c:pt idx="310">
                  <c:v>310000</c:v>
                </c:pt>
                <c:pt idx="311">
                  <c:v>311000</c:v>
                </c:pt>
                <c:pt idx="312">
                  <c:v>312000</c:v>
                </c:pt>
                <c:pt idx="313">
                  <c:v>313000</c:v>
                </c:pt>
                <c:pt idx="314">
                  <c:v>314000</c:v>
                </c:pt>
                <c:pt idx="315">
                  <c:v>315000</c:v>
                </c:pt>
                <c:pt idx="316">
                  <c:v>316000</c:v>
                </c:pt>
                <c:pt idx="317">
                  <c:v>317000</c:v>
                </c:pt>
                <c:pt idx="318">
                  <c:v>318000</c:v>
                </c:pt>
                <c:pt idx="319">
                  <c:v>319000</c:v>
                </c:pt>
                <c:pt idx="320">
                  <c:v>320000</c:v>
                </c:pt>
                <c:pt idx="321">
                  <c:v>321000</c:v>
                </c:pt>
                <c:pt idx="322">
                  <c:v>322000</c:v>
                </c:pt>
                <c:pt idx="323">
                  <c:v>323000</c:v>
                </c:pt>
                <c:pt idx="324">
                  <c:v>324000</c:v>
                </c:pt>
                <c:pt idx="325">
                  <c:v>325000</c:v>
                </c:pt>
                <c:pt idx="326">
                  <c:v>326000</c:v>
                </c:pt>
                <c:pt idx="327">
                  <c:v>327000</c:v>
                </c:pt>
                <c:pt idx="328">
                  <c:v>328000</c:v>
                </c:pt>
                <c:pt idx="329">
                  <c:v>329000</c:v>
                </c:pt>
                <c:pt idx="330">
                  <c:v>330000</c:v>
                </c:pt>
                <c:pt idx="331">
                  <c:v>331000</c:v>
                </c:pt>
                <c:pt idx="332">
                  <c:v>332000</c:v>
                </c:pt>
                <c:pt idx="333">
                  <c:v>333000</c:v>
                </c:pt>
                <c:pt idx="334">
                  <c:v>334000</c:v>
                </c:pt>
                <c:pt idx="335">
                  <c:v>335000</c:v>
                </c:pt>
                <c:pt idx="336">
                  <c:v>336000</c:v>
                </c:pt>
                <c:pt idx="337">
                  <c:v>337000</c:v>
                </c:pt>
                <c:pt idx="338">
                  <c:v>338000</c:v>
                </c:pt>
                <c:pt idx="339">
                  <c:v>339000</c:v>
                </c:pt>
                <c:pt idx="340">
                  <c:v>340000</c:v>
                </c:pt>
                <c:pt idx="341">
                  <c:v>341000</c:v>
                </c:pt>
                <c:pt idx="342">
                  <c:v>342000</c:v>
                </c:pt>
                <c:pt idx="343">
                  <c:v>343000</c:v>
                </c:pt>
                <c:pt idx="344">
                  <c:v>344000</c:v>
                </c:pt>
                <c:pt idx="345">
                  <c:v>345000</c:v>
                </c:pt>
                <c:pt idx="346">
                  <c:v>346000</c:v>
                </c:pt>
                <c:pt idx="347">
                  <c:v>347000</c:v>
                </c:pt>
                <c:pt idx="348">
                  <c:v>348000</c:v>
                </c:pt>
                <c:pt idx="349">
                  <c:v>349000</c:v>
                </c:pt>
                <c:pt idx="350">
                  <c:v>350000</c:v>
                </c:pt>
                <c:pt idx="351">
                  <c:v>351000</c:v>
                </c:pt>
                <c:pt idx="352">
                  <c:v>352000</c:v>
                </c:pt>
                <c:pt idx="353">
                  <c:v>353000</c:v>
                </c:pt>
                <c:pt idx="354">
                  <c:v>354000</c:v>
                </c:pt>
                <c:pt idx="355">
                  <c:v>355000</c:v>
                </c:pt>
                <c:pt idx="356">
                  <c:v>356000</c:v>
                </c:pt>
                <c:pt idx="357">
                  <c:v>357000</c:v>
                </c:pt>
                <c:pt idx="358">
                  <c:v>358000</c:v>
                </c:pt>
                <c:pt idx="359">
                  <c:v>359000</c:v>
                </c:pt>
                <c:pt idx="360">
                  <c:v>360000</c:v>
                </c:pt>
                <c:pt idx="361">
                  <c:v>361000</c:v>
                </c:pt>
                <c:pt idx="362">
                  <c:v>362000</c:v>
                </c:pt>
                <c:pt idx="363">
                  <c:v>363000</c:v>
                </c:pt>
                <c:pt idx="364">
                  <c:v>364000</c:v>
                </c:pt>
                <c:pt idx="365">
                  <c:v>365000</c:v>
                </c:pt>
                <c:pt idx="366">
                  <c:v>366000</c:v>
                </c:pt>
                <c:pt idx="367">
                  <c:v>367000</c:v>
                </c:pt>
                <c:pt idx="368">
                  <c:v>368000</c:v>
                </c:pt>
                <c:pt idx="369">
                  <c:v>369000</c:v>
                </c:pt>
                <c:pt idx="370">
                  <c:v>370000</c:v>
                </c:pt>
                <c:pt idx="371">
                  <c:v>371000</c:v>
                </c:pt>
                <c:pt idx="372">
                  <c:v>372000</c:v>
                </c:pt>
                <c:pt idx="373">
                  <c:v>373000</c:v>
                </c:pt>
                <c:pt idx="374">
                  <c:v>374000</c:v>
                </c:pt>
                <c:pt idx="375">
                  <c:v>375000</c:v>
                </c:pt>
                <c:pt idx="376">
                  <c:v>376000</c:v>
                </c:pt>
                <c:pt idx="377">
                  <c:v>377000</c:v>
                </c:pt>
                <c:pt idx="378">
                  <c:v>378000</c:v>
                </c:pt>
                <c:pt idx="379">
                  <c:v>379000</c:v>
                </c:pt>
                <c:pt idx="380">
                  <c:v>380000</c:v>
                </c:pt>
                <c:pt idx="381">
                  <c:v>381000</c:v>
                </c:pt>
                <c:pt idx="382">
                  <c:v>382000</c:v>
                </c:pt>
                <c:pt idx="383">
                  <c:v>383000</c:v>
                </c:pt>
                <c:pt idx="384">
                  <c:v>384000</c:v>
                </c:pt>
                <c:pt idx="385">
                  <c:v>385000</c:v>
                </c:pt>
                <c:pt idx="386">
                  <c:v>386000</c:v>
                </c:pt>
                <c:pt idx="387">
                  <c:v>387000</c:v>
                </c:pt>
                <c:pt idx="388">
                  <c:v>388000</c:v>
                </c:pt>
                <c:pt idx="389">
                  <c:v>389000</c:v>
                </c:pt>
                <c:pt idx="390">
                  <c:v>390000</c:v>
                </c:pt>
                <c:pt idx="391">
                  <c:v>391000</c:v>
                </c:pt>
                <c:pt idx="392">
                  <c:v>392000</c:v>
                </c:pt>
                <c:pt idx="393">
                  <c:v>393000</c:v>
                </c:pt>
                <c:pt idx="394">
                  <c:v>394000</c:v>
                </c:pt>
                <c:pt idx="395">
                  <c:v>395000</c:v>
                </c:pt>
                <c:pt idx="396">
                  <c:v>396000</c:v>
                </c:pt>
                <c:pt idx="397">
                  <c:v>397000</c:v>
                </c:pt>
                <c:pt idx="398">
                  <c:v>398000</c:v>
                </c:pt>
                <c:pt idx="399">
                  <c:v>399000</c:v>
                </c:pt>
                <c:pt idx="400">
                  <c:v>400000</c:v>
                </c:pt>
                <c:pt idx="401">
                  <c:v>401000</c:v>
                </c:pt>
                <c:pt idx="402">
                  <c:v>402000</c:v>
                </c:pt>
                <c:pt idx="403">
                  <c:v>403000</c:v>
                </c:pt>
                <c:pt idx="404">
                  <c:v>404000</c:v>
                </c:pt>
                <c:pt idx="405">
                  <c:v>405000</c:v>
                </c:pt>
                <c:pt idx="406">
                  <c:v>406000</c:v>
                </c:pt>
                <c:pt idx="407">
                  <c:v>407000</c:v>
                </c:pt>
                <c:pt idx="408">
                  <c:v>408000</c:v>
                </c:pt>
                <c:pt idx="409">
                  <c:v>409000</c:v>
                </c:pt>
                <c:pt idx="410">
                  <c:v>410000</c:v>
                </c:pt>
                <c:pt idx="411">
                  <c:v>411000</c:v>
                </c:pt>
                <c:pt idx="412">
                  <c:v>412000</c:v>
                </c:pt>
                <c:pt idx="413">
                  <c:v>413000</c:v>
                </c:pt>
                <c:pt idx="414">
                  <c:v>414000</c:v>
                </c:pt>
                <c:pt idx="415">
                  <c:v>415000</c:v>
                </c:pt>
                <c:pt idx="416">
                  <c:v>416000</c:v>
                </c:pt>
                <c:pt idx="417">
                  <c:v>417000</c:v>
                </c:pt>
                <c:pt idx="418">
                  <c:v>418000</c:v>
                </c:pt>
                <c:pt idx="419">
                  <c:v>419000</c:v>
                </c:pt>
                <c:pt idx="420">
                  <c:v>420000</c:v>
                </c:pt>
                <c:pt idx="421">
                  <c:v>421000</c:v>
                </c:pt>
                <c:pt idx="422">
                  <c:v>422000</c:v>
                </c:pt>
                <c:pt idx="423">
                  <c:v>423000</c:v>
                </c:pt>
                <c:pt idx="424">
                  <c:v>424000</c:v>
                </c:pt>
                <c:pt idx="425">
                  <c:v>425000</c:v>
                </c:pt>
                <c:pt idx="426">
                  <c:v>426000</c:v>
                </c:pt>
                <c:pt idx="427">
                  <c:v>427000</c:v>
                </c:pt>
                <c:pt idx="428">
                  <c:v>428000</c:v>
                </c:pt>
                <c:pt idx="429">
                  <c:v>429000</c:v>
                </c:pt>
                <c:pt idx="430">
                  <c:v>430000</c:v>
                </c:pt>
                <c:pt idx="431">
                  <c:v>431000</c:v>
                </c:pt>
                <c:pt idx="432">
                  <c:v>432000</c:v>
                </c:pt>
                <c:pt idx="433">
                  <c:v>433000</c:v>
                </c:pt>
                <c:pt idx="434">
                  <c:v>434000</c:v>
                </c:pt>
                <c:pt idx="435">
                  <c:v>435000</c:v>
                </c:pt>
                <c:pt idx="436">
                  <c:v>436000</c:v>
                </c:pt>
                <c:pt idx="437">
                  <c:v>437000</c:v>
                </c:pt>
                <c:pt idx="438">
                  <c:v>438000</c:v>
                </c:pt>
                <c:pt idx="439">
                  <c:v>439000</c:v>
                </c:pt>
                <c:pt idx="440">
                  <c:v>440000</c:v>
                </c:pt>
                <c:pt idx="441">
                  <c:v>441000</c:v>
                </c:pt>
                <c:pt idx="442">
                  <c:v>442000</c:v>
                </c:pt>
                <c:pt idx="443">
                  <c:v>443000</c:v>
                </c:pt>
                <c:pt idx="444">
                  <c:v>444000</c:v>
                </c:pt>
                <c:pt idx="445">
                  <c:v>445000</c:v>
                </c:pt>
                <c:pt idx="446">
                  <c:v>446000</c:v>
                </c:pt>
                <c:pt idx="447">
                  <c:v>447000</c:v>
                </c:pt>
                <c:pt idx="448">
                  <c:v>448000</c:v>
                </c:pt>
                <c:pt idx="449">
                  <c:v>449000</c:v>
                </c:pt>
                <c:pt idx="450">
                  <c:v>450000</c:v>
                </c:pt>
                <c:pt idx="451">
                  <c:v>451000</c:v>
                </c:pt>
                <c:pt idx="452">
                  <c:v>452000</c:v>
                </c:pt>
                <c:pt idx="453">
                  <c:v>453000</c:v>
                </c:pt>
                <c:pt idx="454">
                  <c:v>454000</c:v>
                </c:pt>
                <c:pt idx="455">
                  <c:v>455000</c:v>
                </c:pt>
                <c:pt idx="456">
                  <c:v>456000</c:v>
                </c:pt>
                <c:pt idx="457">
                  <c:v>457000</c:v>
                </c:pt>
                <c:pt idx="458">
                  <c:v>458000</c:v>
                </c:pt>
                <c:pt idx="459">
                  <c:v>459000</c:v>
                </c:pt>
                <c:pt idx="460">
                  <c:v>460000</c:v>
                </c:pt>
                <c:pt idx="461">
                  <c:v>461000</c:v>
                </c:pt>
                <c:pt idx="462">
                  <c:v>462000</c:v>
                </c:pt>
                <c:pt idx="463">
                  <c:v>463000</c:v>
                </c:pt>
                <c:pt idx="464">
                  <c:v>464000</c:v>
                </c:pt>
                <c:pt idx="465">
                  <c:v>465000</c:v>
                </c:pt>
                <c:pt idx="466">
                  <c:v>466000</c:v>
                </c:pt>
                <c:pt idx="467">
                  <c:v>467000</c:v>
                </c:pt>
                <c:pt idx="468">
                  <c:v>468000</c:v>
                </c:pt>
                <c:pt idx="469">
                  <c:v>469000</c:v>
                </c:pt>
                <c:pt idx="470">
                  <c:v>470000</c:v>
                </c:pt>
                <c:pt idx="471">
                  <c:v>471000</c:v>
                </c:pt>
                <c:pt idx="472">
                  <c:v>472000</c:v>
                </c:pt>
                <c:pt idx="473">
                  <c:v>473000</c:v>
                </c:pt>
                <c:pt idx="474">
                  <c:v>474000</c:v>
                </c:pt>
                <c:pt idx="475">
                  <c:v>475000</c:v>
                </c:pt>
                <c:pt idx="476">
                  <c:v>476000</c:v>
                </c:pt>
                <c:pt idx="477">
                  <c:v>477000</c:v>
                </c:pt>
                <c:pt idx="478">
                  <c:v>478000</c:v>
                </c:pt>
                <c:pt idx="479">
                  <c:v>479000</c:v>
                </c:pt>
                <c:pt idx="480">
                  <c:v>480000</c:v>
                </c:pt>
                <c:pt idx="481">
                  <c:v>481000</c:v>
                </c:pt>
                <c:pt idx="482">
                  <c:v>482000</c:v>
                </c:pt>
                <c:pt idx="483">
                  <c:v>483000</c:v>
                </c:pt>
                <c:pt idx="484">
                  <c:v>484000</c:v>
                </c:pt>
                <c:pt idx="485">
                  <c:v>485000</c:v>
                </c:pt>
                <c:pt idx="486">
                  <c:v>486000</c:v>
                </c:pt>
                <c:pt idx="487">
                  <c:v>487000</c:v>
                </c:pt>
                <c:pt idx="488">
                  <c:v>488000</c:v>
                </c:pt>
                <c:pt idx="489">
                  <c:v>489000</c:v>
                </c:pt>
                <c:pt idx="490">
                  <c:v>490000</c:v>
                </c:pt>
                <c:pt idx="491">
                  <c:v>491000</c:v>
                </c:pt>
                <c:pt idx="492">
                  <c:v>492000</c:v>
                </c:pt>
                <c:pt idx="493">
                  <c:v>493000</c:v>
                </c:pt>
                <c:pt idx="494">
                  <c:v>494000</c:v>
                </c:pt>
                <c:pt idx="495">
                  <c:v>495000</c:v>
                </c:pt>
                <c:pt idx="496">
                  <c:v>496000</c:v>
                </c:pt>
                <c:pt idx="497">
                  <c:v>497000</c:v>
                </c:pt>
                <c:pt idx="498">
                  <c:v>498000</c:v>
                </c:pt>
                <c:pt idx="499">
                  <c:v>499000</c:v>
                </c:pt>
                <c:pt idx="500">
                  <c:v>500000</c:v>
                </c:pt>
                <c:pt idx="501">
                  <c:v>501000</c:v>
                </c:pt>
                <c:pt idx="502">
                  <c:v>502000</c:v>
                </c:pt>
                <c:pt idx="503">
                  <c:v>503000</c:v>
                </c:pt>
                <c:pt idx="504">
                  <c:v>504000</c:v>
                </c:pt>
                <c:pt idx="505">
                  <c:v>505000</c:v>
                </c:pt>
                <c:pt idx="506">
                  <c:v>506000</c:v>
                </c:pt>
                <c:pt idx="507">
                  <c:v>507000</c:v>
                </c:pt>
                <c:pt idx="508">
                  <c:v>508000</c:v>
                </c:pt>
                <c:pt idx="509">
                  <c:v>509000</c:v>
                </c:pt>
                <c:pt idx="510">
                  <c:v>510000</c:v>
                </c:pt>
                <c:pt idx="511">
                  <c:v>511000</c:v>
                </c:pt>
                <c:pt idx="512">
                  <c:v>512000</c:v>
                </c:pt>
                <c:pt idx="513">
                  <c:v>513000</c:v>
                </c:pt>
                <c:pt idx="514">
                  <c:v>514000</c:v>
                </c:pt>
                <c:pt idx="515">
                  <c:v>515000</c:v>
                </c:pt>
                <c:pt idx="516">
                  <c:v>516000</c:v>
                </c:pt>
                <c:pt idx="517">
                  <c:v>517000</c:v>
                </c:pt>
                <c:pt idx="518">
                  <c:v>518000</c:v>
                </c:pt>
                <c:pt idx="519">
                  <c:v>519000</c:v>
                </c:pt>
                <c:pt idx="520">
                  <c:v>520000</c:v>
                </c:pt>
                <c:pt idx="521">
                  <c:v>521000</c:v>
                </c:pt>
                <c:pt idx="522">
                  <c:v>522000</c:v>
                </c:pt>
                <c:pt idx="523">
                  <c:v>523000</c:v>
                </c:pt>
                <c:pt idx="524">
                  <c:v>524000</c:v>
                </c:pt>
                <c:pt idx="525">
                  <c:v>525000</c:v>
                </c:pt>
                <c:pt idx="526">
                  <c:v>526000</c:v>
                </c:pt>
                <c:pt idx="527">
                  <c:v>527000</c:v>
                </c:pt>
                <c:pt idx="528">
                  <c:v>528000</c:v>
                </c:pt>
                <c:pt idx="529">
                  <c:v>529000</c:v>
                </c:pt>
                <c:pt idx="530">
                  <c:v>530000</c:v>
                </c:pt>
                <c:pt idx="531">
                  <c:v>531000</c:v>
                </c:pt>
                <c:pt idx="532">
                  <c:v>532000</c:v>
                </c:pt>
                <c:pt idx="533">
                  <c:v>533000</c:v>
                </c:pt>
                <c:pt idx="534">
                  <c:v>534000</c:v>
                </c:pt>
                <c:pt idx="535">
                  <c:v>535000</c:v>
                </c:pt>
                <c:pt idx="536">
                  <c:v>536000</c:v>
                </c:pt>
                <c:pt idx="537">
                  <c:v>537000</c:v>
                </c:pt>
                <c:pt idx="538">
                  <c:v>538000</c:v>
                </c:pt>
                <c:pt idx="539">
                  <c:v>539000</c:v>
                </c:pt>
                <c:pt idx="540">
                  <c:v>540000</c:v>
                </c:pt>
                <c:pt idx="541">
                  <c:v>541000</c:v>
                </c:pt>
                <c:pt idx="542">
                  <c:v>542000</c:v>
                </c:pt>
                <c:pt idx="543">
                  <c:v>543000</c:v>
                </c:pt>
                <c:pt idx="544">
                  <c:v>544000</c:v>
                </c:pt>
                <c:pt idx="545">
                  <c:v>545000</c:v>
                </c:pt>
                <c:pt idx="546">
                  <c:v>546000</c:v>
                </c:pt>
                <c:pt idx="547">
                  <c:v>547000</c:v>
                </c:pt>
                <c:pt idx="548">
                  <c:v>548000</c:v>
                </c:pt>
                <c:pt idx="549">
                  <c:v>549000</c:v>
                </c:pt>
                <c:pt idx="550">
                  <c:v>550000</c:v>
                </c:pt>
                <c:pt idx="551">
                  <c:v>551000</c:v>
                </c:pt>
                <c:pt idx="552">
                  <c:v>552000</c:v>
                </c:pt>
                <c:pt idx="553">
                  <c:v>553000</c:v>
                </c:pt>
                <c:pt idx="554">
                  <c:v>554000</c:v>
                </c:pt>
                <c:pt idx="555">
                  <c:v>555000</c:v>
                </c:pt>
                <c:pt idx="556">
                  <c:v>556000</c:v>
                </c:pt>
                <c:pt idx="557">
                  <c:v>557000</c:v>
                </c:pt>
                <c:pt idx="558">
                  <c:v>558000</c:v>
                </c:pt>
                <c:pt idx="559">
                  <c:v>559000</c:v>
                </c:pt>
                <c:pt idx="560">
                  <c:v>560000</c:v>
                </c:pt>
                <c:pt idx="561">
                  <c:v>561000</c:v>
                </c:pt>
                <c:pt idx="562">
                  <c:v>562000</c:v>
                </c:pt>
                <c:pt idx="563">
                  <c:v>563000</c:v>
                </c:pt>
                <c:pt idx="564">
                  <c:v>564000</c:v>
                </c:pt>
                <c:pt idx="565">
                  <c:v>565000</c:v>
                </c:pt>
                <c:pt idx="566">
                  <c:v>566000</c:v>
                </c:pt>
                <c:pt idx="567">
                  <c:v>567000</c:v>
                </c:pt>
                <c:pt idx="568">
                  <c:v>568000</c:v>
                </c:pt>
                <c:pt idx="569">
                  <c:v>569000</c:v>
                </c:pt>
                <c:pt idx="570">
                  <c:v>570000</c:v>
                </c:pt>
                <c:pt idx="571">
                  <c:v>571000</c:v>
                </c:pt>
                <c:pt idx="572">
                  <c:v>572000</c:v>
                </c:pt>
                <c:pt idx="573">
                  <c:v>573000</c:v>
                </c:pt>
                <c:pt idx="574">
                  <c:v>574000</c:v>
                </c:pt>
                <c:pt idx="575">
                  <c:v>575000</c:v>
                </c:pt>
                <c:pt idx="576">
                  <c:v>576000</c:v>
                </c:pt>
                <c:pt idx="577">
                  <c:v>577000</c:v>
                </c:pt>
                <c:pt idx="578">
                  <c:v>578000</c:v>
                </c:pt>
                <c:pt idx="579">
                  <c:v>579000</c:v>
                </c:pt>
                <c:pt idx="580">
                  <c:v>580000</c:v>
                </c:pt>
                <c:pt idx="581">
                  <c:v>581000</c:v>
                </c:pt>
                <c:pt idx="582">
                  <c:v>582000</c:v>
                </c:pt>
                <c:pt idx="583">
                  <c:v>583000</c:v>
                </c:pt>
                <c:pt idx="584">
                  <c:v>584000</c:v>
                </c:pt>
                <c:pt idx="585">
                  <c:v>585000</c:v>
                </c:pt>
                <c:pt idx="586">
                  <c:v>586000</c:v>
                </c:pt>
                <c:pt idx="587">
                  <c:v>587000</c:v>
                </c:pt>
                <c:pt idx="588">
                  <c:v>588000</c:v>
                </c:pt>
                <c:pt idx="589">
                  <c:v>589000</c:v>
                </c:pt>
                <c:pt idx="590">
                  <c:v>590000</c:v>
                </c:pt>
                <c:pt idx="591">
                  <c:v>591000</c:v>
                </c:pt>
                <c:pt idx="592">
                  <c:v>592000</c:v>
                </c:pt>
                <c:pt idx="593">
                  <c:v>593000</c:v>
                </c:pt>
                <c:pt idx="594">
                  <c:v>594000</c:v>
                </c:pt>
                <c:pt idx="595">
                  <c:v>595000</c:v>
                </c:pt>
                <c:pt idx="596">
                  <c:v>596000</c:v>
                </c:pt>
                <c:pt idx="597">
                  <c:v>597000</c:v>
                </c:pt>
                <c:pt idx="598">
                  <c:v>598000</c:v>
                </c:pt>
                <c:pt idx="599">
                  <c:v>599000</c:v>
                </c:pt>
                <c:pt idx="600">
                  <c:v>600000</c:v>
                </c:pt>
                <c:pt idx="601">
                  <c:v>601000</c:v>
                </c:pt>
                <c:pt idx="602">
                  <c:v>602000</c:v>
                </c:pt>
                <c:pt idx="603">
                  <c:v>603000</c:v>
                </c:pt>
                <c:pt idx="604">
                  <c:v>604000</c:v>
                </c:pt>
                <c:pt idx="605">
                  <c:v>605000</c:v>
                </c:pt>
                <c:pt idx="606">
                  <c:v>606000</c:v>
                </c:pt>
                <c:pt idx="607">
                  <c:v>607000</c:v>
                </c:pt>
                <c:pt idx="608">
                  <c:v>608000</c:v>
                </c:pt>
                <c:pt idx="609">
                  <c:v>609000</c:v>
                </c:pt>
                <c:pt idx="610">
                  <c:v>610000</c:v>
                </c:pt>
                <c:pt idx="611">
                  <c:v>611000</c:v>
                </c:pt>
                <c:pt idx="612">
                  <c:v>612000</c:v>
                </c:pt>
                <c:pt idx="613">
                  <c:v>613000</c:v>
                </c:pt>
                <c:pt idx="614">
                  <c:v>614000</c:v>
                </c:pt>
                <c:pt idx="615">
                  <c:v>615000</c:v>
                </c:pt>
                <c:pt idx="616">
                  <c:v>616000</c:v>
                </c:pt>
                <c:pt idx="617">
                  <c:v>617000</c:v>
                </c:pt>
                <c:pt idx="618">
                  <c:v>618000</c:v>
                </c:pt>
                <c:pt idx="619">
                  <c:v>619000</c:v>
                </c:pt>
                <c:pt idx="620">
                  <c:v>620000</c:v>
                </c:pt>
                <c:pt idx="621">
                  <c:v>621000</c:v>
                </c:pt>
                <c:pt idx="622">
                  <c:v>622000</c:v>
                </c:pt>
                <c:pt idx="623">
                  <c:v>623000</c:v>
                </c:pt>
                <c:pt idx="624">
                  <c:v>624000</c:v>
                </c:pt>
                <c:pt idx="625">
                  <c:v>625000</c:v>
                </c:pt>
                <c:pt idx="626">
                  <c:v>626000</c:v>
                </c:pt>
                <c:pt idx="627">
                  <c:v>627000</c:v>
                </c:pt>
                <c:pt idx="628">
                  <c:v>628000</c:v>
                </c:pt>
                <c:pt idx="629">
                  <c:v>629000</c:v>
                </c:pt>
                <c:pt idx="630">
                  <c:v>630000</c:v>
                </c:pt>
                <c:pt idx="631">
                  <c:v>631000</c:v>
                </c:pt>
                <c:pt idx="632">
                  <c:v>632000</c:v>
                </c:pt>
                <c:pt idx="633">
                  <c:v>633000</c:v>
                </c:pt>
                <c:pt idx="634">
                  <c:v>634000</c:v>
                </c:pt>
                <c:pt idx="635">
                  <c:v>635000</c:v>
                </c:pt>
                <c:pt idx="636">
                  <c:v>636000</c:v>
                </c:pt>
                <c:pt idx="637">
                  <c:v>637000</c:v>
                </c:pt>
                <c:pt idx="638">
                  <c:v>638000</c:v>
                </c:pt>
                <c:pt idx="639">
                  <c:v>639000</c:v>
                </c:pt>
                <c:pt idx="640">
                  <c:v>640000</c:v>
                </c:pt>
                <c:pt idx="641">
                  <c:v>641000</c:v>
                </c:pt>
                <c:pt idx="642">
                  <c:v>642000</c:v>
                </c:pt>
                <c:pt idx="643">
                  <c:v>643000</c:v>
                </c:pt>
                <c:pt idx="644">
                  <c:v>644000</c:v>
                </c:pt>
                <c:pt idx="645">
                  <c:v>645000</c:v>
                </c:pt>
                <c:pt idx="646">
                  <c:v>646000</c:v>
                </c:pt>
                <c:pt idx="647">
                  <c:v>647000</c:v>
                </c:pt>
                <c:pt idx="648">
                  <c:v>648000</c:v>
                </c:pt>
                <c:pt idx="649">
                  <c:v>649000</c:v>
                </c:pt>
                <c:pt idx="650">
                  <c:v>650000</c:v>
                </c:pt>
                <c:pt idx="651">
                  <c:v>651000</c:v>
                </c:pt>
                <c:pt idx="652">
                  <c:v>652000</c:v>
                </c:pt>
                <c:pt idx="653">
                  <c:v>653000</c:v>
                </c:pt>
                <c:pt idx="654">
                  <c:v>654000</c:v>
                </c:pt>
                <c:pt idx="655">
                  <c:v>655000</c:v>
                </c:pt>
                <c:pt idx="656">
                  <c:v>656000</c:v>
                </c:pt>
                <c:pt idx="657">
                  <c:v>657000</c:v>
                </c:pt>
                <c:pt idx="658">
                  <c:v>658000</c:v>
                </c:pt>
                <c:pt idx="659">
                  <c:v>659000</c:v>
                </c:pt>
                <c:pt idx="660">
                  <c:v>660000</c:v>
                </c:pt>
                <c:pt idx="661">
                  <c:v>661000</c:v>
                </c:pt>
                <c:pt idx="662">
                  <c:v>662000</c:v>
                </c:pt>
                <c:pt idx="663">
                  <c:v>663000</c:v>
                </c:pt>
                <c:pt idx="664">
                  <c:v>664000</c:v>
                </c:pt>
                <c:pt idx="665">
                  <c:v>665000</c:v>
                </c:pt>
                <c:pt idx="666">
                  <c:v>666000</c:v>
                </c:pt>
                <c:pt idx="667">
                  <c:v>667000</c:v>
                </c:pt>
                <c:pt idx="668">
                  <c:v>668000</c:v>
                </c:pt>
                <c:pt idx="669">
                  <c:v>669000</c:v>
                </c:pt>
                <c:pt idx="670">
                  <c:v>670000</c:v>
                </c:pt>
                <c:pt idx="671">
                  <c:v>671000</c:v>
                </c:pt>
                <c:pt idx="672">
                  <c:v>672000</c:v>
                </c:pt>
                <c:pt idx="673">
                  <c:v>673000</c:v>
                </c:pt>
                <c:pt idx="674">
                  <c:v>674000</c:v>
                </c:pt>
                <c:pt idx="675">
                  <c:v>675000</c:v>
                </c:pt>
                <c:pt idx="676">
                  <c:v>676000</c:v>
                </c:pt>
                <c:pt idx="677">
                  <c:v>677000</c:v>
                </c:pt>
                <c:pt idx="678">
                  <c:v>678000</c:v>
                </c:pt>
                <c:pt idx="679">
                  <c:v>679000</c:v>
                </c:pt>
                <c:pt idx="680">
                  <c:v>680000</c:v>
                </c:pt>
                <c:pt idx="681">
                  <c:v>681000</c:v>
                </c:pt>
                <c:pt idx="682">
                  <c:v>682000</c:v>
                </c:pt>
                <c:pt idx="683">
                  <c:v>683000</c:v>
                </c:pt>
                <c:pt idx="684">
                  <c:v>684000</c:v>
                </c:pt>
                <c:pt idx="685">
                  <c:v>685000</c:v>
                </c:pt>
                <c:pt idx="686">
                  <c:v>686000</c:v>
                </c:pt>
                <c:pt idx="687">
                  <c:v>687000</c:v>
                </c:pt>
                <c:pt idx="688">
                  <c:v>688000</c:v>
                </c:pt>
                <c:pt idx="689">
                  <c:v>689000</c:v>
                </c:pt>
                <c:pt idx="690">
                  <c:v>690000</c:v>
                </c:pt>
                <c:pt idx="691">
                  <c:v>691000</c:v>
                </c:pt>
                <c:pt idx="692">
                  <c:v>692000</c:v>
                </c:pt>
                <c:pt idx="693">
                  <c:v>693000</c:v>
                </c:pt>
                <c:pt idx="694">
                  <c:v>694000</c:v>
                </c:pt>
                <c:pt idx="695">
                  <c:v>695000</c:v>
                </c:pt>
                <c:pt idx="696">
                  <c:v>696000</c:v>
                </c:pt>
                <c:pt idx="697">
                  <c:v>697000</c:v>
                </c:pt>
                <c:pt idx="698">
                  <c:v>698000</c:v>
                </c:pt>
                <c:pt idx="699">
                  <c:v>699000</c:v>
                </c:pt>
                <c:pt idx="700">
                  <c:v>700000</c:v>
                </c:pt>
                <c:pt idx="701">
                  <c:v>701000</c:v>
                </c:pt>
                <c:pt idx="702">
                  <c:v>702000</c:v>
                </c:pt>
                <c:pt idx="703">
                  <c:v>703000</c:v>
                </c:pt>
                <c:pt idx="704">
                  <c:v>704000</c:v>
                </c:pt>
                <c:pt idx="705">
                  <c:v>705000</c:v>
                </c:pt>
                <c:pt idx="706">
                  <c:v>706000</c:v>
                </c:pt>
                <c:pt idx="707">
                  <c:v>707000</c:v>
                </c:pt>
                <c:pt idx="708">
                  <c:v>708000</c:v>
                </c:pt>
                <c:pt idx="709">
                  <c:v>709000</c:v>
                </c:pt>
                <c:pt idx="710">
                  <c:v>710000</c:v>
                </c:pt>
                <c:pt idx="711">
                  <c:v>711000</c:v>
                </c:pt>
                <c:pt idx="712">
                  <c:v>712000</c:v>
                </c:pt>
                <c:pt idx="713">
                  <c:v>713000</c:v>
                </c:pt>
                <c:pt idx="714">
                  <c:v>714000</c:v>
                </c:pt>
                <c:pt idx="715">
                  <c:v>715000</c:v>
                </c:pt>
                <c:pt idx="716">
                  <c:v>716000</c:v>
                </c:pt>
                <c:pt idx="717">
                  <c:v>717000</c:v>
                </c:pt>
                <c:pt idx="718">
                  <c:v>718000</c:v>
                </c:pt>
                <c:pt idx="719">
                  <c:v>719000</c:v>
                </c:pt>
                <c:pt idx="720">
                  <c:v>720000</c:v>
                </c:pt>
                <c:pt idx="721">
                  <c:v>721000</c:v>
                </c:pt>
                <c:pt idx="722">
                  <c:v>722000</c:v>
                </c:pt>
                <c:pt idx="723">
                  <c:v>723000</c:v>
                </c:pt>
                <c:pt idx="724">
                  <c:v>724000</c:v>
                </c:pt>
                <c:pt idx="725">
                  <c:v>725000</c:v>
                </c:pt>
                <c:pt idx="726">
                  <c:v>726000</c:v>
                </c:pt>
                <c:pt idx="727">
                  <c:v>727000</c:v>
                </c:pt>
                <c:pt idx="728">
                  <c:v>728000</c:v>
                </c:pt>
                <c:pt idx="729">
                  <c:v>729000</c:v>
                </c:pt>
                <c:pt idx="730">
                  <c:v>730000</c:v>
                </c:pt>
                <c:pt idx="731">
                  <c:v>731000</c:v>
                </c:pt>
                <c:pt idx="732">
                  <c:v>732000</c:v>
                </c:pt>
                <c:pt idx="733">
                  <c:v>733000</c:v>
                </c:pt>
                <c:pt idx="734">
                  <c:v>734000</c:v>
                </c:pt>
                <c:pt idx="735">
                  <c:v>735000</c:v>
                </c:pt>
                <c:pt idx="736">
                  <c:v>736000</c:v>
                </c:pt>
                <c:pt idx="737">
                  <c:v>737000</c:v>
                </c:pt>
                <c:pt idx="738">
                  <c:v>738000</c:v>
                </c:pt>
                <c:pt idx="739">
                  <c:v>739000</c:v>
                </c:pt>
                <c:pt idx="740">
                  <c:v>740000</c:v>
                </c:pt>
                <c:pt idx="741">
                  <c:v>741000</c:v>
                </c:pt>
                <c:pt idx="742">
                  <c:v>742000</c:v>
                </c:pt>
                <c:pt idx="743">
                  <c:v>743000</c:v>
                </c:pt>
                <c:pt idx="744">
                  <c:v>744000</c:v>
                </c:pt>
                <c:pt idx="745">
                  <c:v>745000</c:v>
                </c:pt>
                <c:pt idx="746">
                  <c:v>746000</c:v>
                </c:pt>
                <c:pt idx="747">
                  <c:v>747000</c:v>
                </c:pt>
                <c:pt idx="748">
                  <c:v>748000</c:v>
                </c:pt>
                <c:pt idx="749">
                  <c:v>749000</c:v>
                </c:pt>
                <c:pt idx="750">
                  <c:v>750000</c:v>
                </c:pt>
                <c:pt idx="751">
                  <c:v>751000</c:v>
                </c:pt>
                <c:pt idx="752">
                  <c:v>752000</c:v>
                </c:pt>
                <c:pt idx="753">
                  <c:v>753000</c:v>
                </c:pt>
                <c:pt idx="754">
                  <c:v>754000</c:v>
                </c:pt>
                <c:pt idx="755">
                  <c:v>755000</c:v>
                </c:pt>
                <c:pt idx="756">
                  <c:v>756000</c:v>
                </c:pt>
                <c:pt idx="757">
                  <c:v>757000</c:v>
                </c:pt>
                <c:pt idx="758">
                  <c:v>758000</c:v>
                </c:pt>
                <c:pt idx="759">
                  <c:v>759000</c:v>
                </c:pt>
                <c:pt idx="760">
                  <c:v>760000</c:v>
                </c:pt>
                <c:pt idx="761">
                  <c:v>761000</c:v>
                </c:pt>
                <c:pt idx="762">
                  <c:v>762000</c:v>
                </c:pt>
                <c:pt idx="763">
                  <c:v>763000</c:v>
                </c:pt>
                <c:pt idx="764">
                  <c:v>764000</c:v>
                </c:pt>
                <c:pt idx="765">
                  <c:v>765000</c:v>
                </c:pt>
                <c:pt idx="766">
                  <c:v>766000</c:v>
                </c:pt>
                <c:pt idx="767">
                  <c:v>767000</c:v>
                </c:pt>
                <c:pt idx="768">
                  <c:v>768000</c:v>
                </c:pt>
                <c:pt idx="769">
                  <c:v>769000</c:v>
                </c:pt>
                <c:pt idx="770">
                  <c:v>770000</c:v>
                </c:pt>
                <c:pt idx="771">
                  <c:v>771000</c:v>
                </c:pt>
                <c:pt idx="772">
                  <c:v>772000</c:v>
                </c:pt>
                <c:pt idx="773">
                  <c:v>773000</c:v>
                </c:pt>
                <c:pt idx="774">
                  <c:v>774000</c:v>
                </c:pt>
                <c:pt idx="775">
                  <c:v>775000</c:v>
                </c:pt>
                <c:pt idx="776">
                  <c:v>776000</c:v>
                </c:pt>
                <c:pt idx="777">
                  <c:v>777000</c:v>
                </c:pt>
                <c:pt idx="778">
                  <c:v>778000</c:v>
                </c:pt>
                <c:pt idx="779">
                  <c:v>779000</c:v>
                </c:pt>
                <c:pt idx="780">
                  <c:v>780000</c:v>
                </c:pt>
                <c:pt idx="781">
                  <c:v>781000</c:v>
                </c:pt>
                <c:pt idx="782">
                  <c:v>782000</c:v>
                </c:pt>
                <c:pt idx="783">
                  <c:v>783000</c:v>
                </c:pt>
                <c:pt idx="784">
                  <c:v>784000</c:v>
                </c:pt>
                <c:pt idx="785">
                  <c:v>785000</c:v>
                </c:pt>
                <c:pt idx="786">
                  <c:v>786000</c:v>
                </c:pt>
                <c:pt idx="787">
                  <c:v>787000</c:v>
                </c:pt>
                <c:pt idx="788">
                  <c:v>788000</c:v>
                </c:pt>
                <c:pt idx="789">
                  <c:v>789000</c:v>
                </c:pt>
                <c:pt idx="790">
                  <c:v>790000</c:v>
                </c:pt>
                <c:pt idx="791">
                  <c:v>791000</c:v>
                </c:pt>
                <c:pt idx="792">
                  <c:v>792000</c:v>
                </c:pt>
                <c:pt idx="793">
                  <c:v>793000</c:v>
                </c:pt>
                <c:pt idx="794">
                  <c:v>794000</c:v>
                </c:pt>
                <c:pt idx="795">
                  <c:v>795000</c:v>
                </c:pt>
                <c:pt idx="796">
                  <c:v>796000</c:v>
                </c:pt>
                <c:pt idx="797">
                  <c:v>797000</c:v>
                </c:pt>
                <c:pt idx="798">
                  <c:v>798000</c:v>
                </c:pt>
                <c:pt idx="799">
                  <c:v>799000</c:v>
                </c:pt>
                <c:pt idx="800">
                  <c:v>800000</c:v>
                </c:pt>
                <c:pt idx="801">
                  <c:v>801000</c:v>
                </c:pt>
                <c:pt idx="802">
                  <c:v>802000</c:v>
                </c:pt>
                <c:pt idx="803">
                  <c:v>803000</c:v>
                </c:pt>
                <c:pt idx="804">
                  <c:v>804000</c:v>
                </c:pt>
                <c:pt idx="805">
                  <c:v>805000</c:v>
                </c:pt>
                <c:pt idx="806">
                  <c:v>806000</c:v>
                </c:pt>
                <c:pt idx="807">
                  <c:v>807000</c:v>
                </c:pt>
                <c:pt idx="808">
                  <c:v>808000</c:v>
                </c:pt>
                <c:pt idx="809">
                  <c:v>809000</c:v>
                </c:pt>
                <c:pt idx="810">
                  <c:v>810000</c:v>
                </c:pt>
                <c:pt idx="811">
                  <c:v>811000</c:v>
                </c:pt>
                <c:pt idx="812">
                  <c:v>812000</c:v>
                </c:pt>
                <c:pt idx="813">
                  <c:v>813000</c:v>
                </c:pt>
                <c:pt idx="814">
                  <c:v>814000</c:v>
                </c:pt>
                <c:pt idx="815">
                  <c:v>815000</c:v>
                </c:pt>
                <c:pt idx="816">
                  <c:v>816000</c:v>
                </c:pt>
                <c:pt idx="817">
                  <c:v>817000</c:v>
                </c:pt>
                <c:pt idx="818">
                  <c:v>818000</c:v>
                </c:pt>
                <c:pt idx="819">
                  <c:v>819000</c:v>
                </c:pt>
                <c:pt idx="820">
                  <c:v>820000</c:v>
                </c:pt>
                <c:pt idx="821">
                  <c:v>821000</c:v>
                </c:pt>
                <c:pt idx="822">
                  <c:v>822000</c:v>
                </c:pt>
                <c:pt idx="823">
                  <c:v>823000</c:v>
                </c:pt>
                <c:pt idx="824">
                  <c:v>824000</c:v>
                </c:pt>
                <c:pt idx="825">
                  <c:v>825000</c:v>
                </c:pt>
                <c:pt idx="826">
                  <c:v>826000</c:v>
                </c:pt>
                <c:pt idx="827">
                  <c:v>827000</c:v>
                </c:pt>
                <c:pt idx="828">
                  <c:v>828000</c:v>
                </c:pt>
                <c:pt idx="829">
                  <c:v>829000</c:v>
                </c:pt>
                <c:pt idx="830">
                  <c:v>830000</c:v>
                </c:pt>
                <c:pt idx="831">
                  <c:v>831000</c:v>
                </c:pt>
                <c:pt idx="832">
                  <c:v>832000</c:v>
                </c:pt>
                <c:pt idx="833">
                  <c:v>833000</c:v>
                </c:pt>
                <c:pt idx="834">
                  <c:v>834000</c:v>
                </c:pt>
                <c:pt idx="835">
                  <c:v>835000</c:v>
                </c:pt>
                <c:pt idx="836">
                  <c:v>836000</c:v>
                </c:pt>
                <c:pt idx="837">
                  <c:v>837000</c:v>
                </c:pt>
                <c:pt idx="838">
                  <c:v>838000</c:v>
                </c:pt>
                <c:pt idx="839">
                  <c:v>839000</c:v>
                </c:pt>
                <c:pt idx="840">
                  <c:v>840000</c:v>
                </c:pt>
                <c:pt idx="841">
                  <c:v>841000</c:v>
                </c:pt>
                <c:pt idx="842">
                  <c:v>842000</c:v>
                </c:pt>
                <c:pt idx="843">
                  <c:v>843000</c:v>
                </c:pt>
                <c:pt idx="844">
                  <c:v>844000</c:v>
                </c:pt>
                <c:pt idx="845">
                  <c:v>845000</c:v>
                </c:pt>
                <c:pt idx="846">
                  <c:v>846000</c:v>
                </c:pt>
                <c:pt idx="847">
                  <c:v>847000</c:v>
                </c:pt>
                <c:pt idx="848">
                  <c:v>848000</c:v>
                </c:pt>
                <c:pt idx="849">
                  <c:v>849000</c:v>
                </c:pt>
                <c:pt idx="850">
                  <c:v>850000</c:v>
                </c:pt>
                <c:pt idx="851">
                  <c:v>851000</c:v>
                </c:pt>
                <c:pt idx="852">
                  <c:v>852000</c:v>
                </c:pt>
                <c:pt idx="853">
                  <c:v>853000</c:v>
                </c:pt>
                <c:pt idx="854">
                  <c:v>854000</c:v>
                </c:pt>
                <c:pt idx="855">
                  <c:v>855000</c:v>
                </c:pt>
                <c:pt idx="856">
                  <c:v>856000</c:v>
                </c:pt>
                <c:pt idx="857">
                  <c:v>857000</c:v>
                </c:pt>
                <c:pt idx="858">
                  <c:v>858000</c:v>
                </c:pt>
                <c:pt idx="859">
                  <c:v>859000</c:v>
                </c:pt>
                <c:pt idx="860">
                  <c:v>860000</c:v>
                </c:pt>
                <c:pt idx="861">
                  <c:v>861000</c:v>
                </c:pt>
                <c:pt idx="862">
                  <c:v>862000</c:v>
                </c:pt>
                <c:pt idx="863">
                  <c:v>863000</c:v>
                </c:pt>
                <c:pt idx="864">
                  <c:v>864000</c:v>
                </c:pt>
                <c:pt idx="865">
                  <c:v>865000</c:v>
                </c:pt>
                <c:pt idx="866">
                  <c:v>866000</c:v>
                </c:pt>
                <c:pt idx="867">
                  <c:v>867000</c:v>
                </c:pt>
                <c:pt idx="868">
                  <c:v>868000</c:v>
                </c:pt>
                <c:pt idx="869">
                  <c:v>869000</c:v>
                </c:pt>
                <c:pt idx="870">
                  <c:v>870000</c:v>
                </c:pt>
                <c:pt idx="871">
                  <c:v>871000</c:v>
                </c:pt>
                <c:pt idx="872">
                  <c:v>872000</c:v>
                </c:pt>
                <c:pt idx="873">
                  <c:v>873000</c:v>
                </c:pt>
                <c:pt idx="874">
                  <c:v>874000</c:v>
                </c:pt>
                <c:pt idx="875">
                  <c:v>875000</c:v>
                </c:pt>
                <c:pt idx="876">
                  <c:v>876000</c:v>
                </c:pt>
                <c:pt idx="877">
                  <c:v>877000</c:v>
                </c:pt>
                <c:pt idx="878">
                  <c:v>878000</c:v>
                </c:pt>
                <c:pt idx="879">
                  <c:v>879000</c:v>
                </c:pt>
                <c:pt idx="880">
                  <c:v>880000</c:v>
                </c:pt>
                <c:pt idx="881">
                  <c:v>881000</c:v>
                </c:pt>
                <c:pt idx="882">
                  <c:v>882000</c:v>
                </c:pt>
                <c:pt idx="883">
                  <c:v>883000</c:v>
                </c:pt>
                <c:pt idx="884">
                  <c:v>884000</c:v>
                </c:pt>
                <c:pt idx="885">
                  <c:v>885000</c:v>
                </c:pt>
                <c:pt idx="886">
                  <c:v>886000</c:v>
                </c:pt>
                <c:pt idx="887">
                  <c:v>887000</c:v>
                </c:pt>
                <c:pt idx="888">
                  <c:v>888000</c:v>
                </c:pt>
                <c:pt idx="889">
                  <c:v>889000</c:v>
                </c:pt>
                <c:pt idx="890">
                  <c:v>890000</c:v>
                </c:pt>
                <c:pt idx="891">
                  <c:v>891000</c:v>
                </c:pt>
                <c:pt idx="892">
                  <c:v>892000</c:v>
                </c:pt>
                <c:pt idx="893">
                  <c:v>893000</c:v>
                </c:pt>
                <c:pt idx="894">
                  <c:v>894000</c:v>
                </c:pt>
                <c:pt idx="895">
                  <c:v>895000</c:v>
                </c:pt>
                <c:pt idx="896">
                  <c:v>896000</c:v>
                </c:pt>
                <c:pt idx="897">
                  <c:v>897000</c:v>
                </c:pt>
                <c:pt idx="898">
                  <c:v>898000</c:v>
                </c:pt>
                <c:pt idx="899">
                  <c:v>899000</c:v>
                </c:pt>
                <c:pt idx="900">
                  <c:v>900000</c:v>
                </c:pt>
                <c:pt idx="901">
                  <c:v>901000</c:v>
                </c:pt>
                <c:pt idx="902">
                  <c:v>902000</c:v>
                </c:pt>
                <c:pt idx="903">
                  <c:v>903000</c:v>
                </c:pt>
                <c:pt idx="904">
                  <c:v>904000</c:v>
                </c:pt>
                <c:pt idx="905">
                  <c:v>905000</c:v>
                </c:pt>
                <c:pt idx="906">
                  <c:v>906000</c:v>
                </c:pt>
                <c:pt idx="907">
                  <c:v>907000</c:v>
                </c:pt>
                <c:pt idx="908">
                  <c:v>908000</c:v>
                </c:pt>
                <c:pt idx="909">
                  <c:v>909000</c:v>
                </c:pt>
                <c:pt idx="910">
                  <c:v>910000</c:v>
                </c:pt>
                <c:pt idx="911">
                  <c:v>911000</c:v>
                </c:pt>
                <c:pt idx="912">
                  <c:v>912000</c:v>
                </c:pt>
                <c:pt idx="913">
                  <c:v>913000</c:v>
                </c:pt>
                <c:pt idx="914">
                  <c:v>914000</c:v>
                </c:pt>
                <c:pt idx="915">
                  <c:v>915000</c:v>
                </c:pt>
                <c:pt idx="916">
                  <c:v>916000</c:v>
                </c:pt>
                <c:pt idx="917">
                  <c:v>917000</c:v>
                </c:pt>
                <c:pt idx="918">
                  <c:v>918000</c:v>
                </c:pt>
                <c:pt idx="919">
                  <c:v>919000</c:v>
                </c:pt>
                <c:pt idx="920">
                  <c:v>920000</c:v>
                </c:pt>
                <c:pt idx="921">
                  <c:v>921000</c:v>
                </c:pt>
                <c:pt idx="922">
                  <c:v>922000</c:v>
                </c:pt>
                <c:pt idx="923">
                  <c:v>923000</c:v>
                </c:pt>
                <c:pt idx="924">
                  <c:v>924000</c:v>
                </c:pt>
                <c:pt idx="925">
                  <c:v>925000</c:v>
                </c:pt>
                <c:pt idx="926">
                  <c:v>926000</c:v>
                </c:pt>
                <c:pt idx="927">
                  <c:v>927000</c:v>
                </c:pt>
                <c:pt idx="928">
                  <c:v>928000</c:v>
                </c:pt>
                <c:pt idx="929">
                  <c:v>929000</c:v>
                </c:pt>
                <c:pt idx="930">
                  <c:v>930000</c:v>
                </c:pt>
                <c:pt idx="931">
                  <c:v>931000</c:v>
                </c:pt>
                <c:pt idx="932">
                  <c:v>932000</c:v>
                </c:pt>
                <c:pt idx="933">
                  <c:v>933000</c:v>
                </c:pt>
                <c:pt idx="934">
                  <c:v>934000</c:v>
                </c:pt>
                <c:pt idx="935">
                  <c:v>935000</c:v>
                </c:pt>
                <c:pt idx="936">
                  <c:v>936000</c:v>
                </c:pt>
                <c:pt idx="937">
                  <c:v>937000</c:v>
                </c:pt>
                <c:pt idx="938">
                  <c:v>938000</c:v>
                </c:pt>
                <c:pt idx="939">
                  <c:v>939000</c:v>
                </c:pt>
                <c:pt idx="940">
                  <c:v>940000</c:v>
                </c:pt>
                <c:pt idx="941">
                  <c:v>941000</c:v>
                </c:pt>
                <c:pt idx="942">
                  <c:v>942000</c:v>
                </c:pt>
                <c:pt idx="943">
                  <c:v>943000</c:v>
                </c:pt>
                <c:pt idx="944">
                  <c:v>944000</c:v>
                </c:pt>
                <c:pt idx="945">
                  <c:v>945000</c:v>
                </c:pt>
                <c:pt idx="946">
                  <c:v>946000</c:v>
                </c:pt>
                <c:pt idx="947">
                  <c:v>947000</c:v>
                </c:pt>
                <c:pt idx="948">
                  <c:v>948000</c:v>
                </c:pt>
                <c:pt idx="949">
                  <c:v>949000</c:v>
                </c:pt>
                <c:pt idx="950">
                  <c:v>950000</c:v>
                </c:pt>
                <c:pt idx="951">
                  <c:v>951000</c:v>
                </c:pt>
                <c:pt idx="952">
                  <c:v>952000</c:v>
                </c:pt>
                <c:pt idx="953">
                  <c:v>953000</c:v>
                </c:pt>
                <c:pt idx="954">
                  <c:v>954000</c:v>
                </c:pt>
                <c:pt idx="955">
                  <c:v>955000</c:v>
                </c:pt>
                <c:pt idx="956">
                  <c:v>956000</c:v>
                </c:pt>
                <c:pt idx="957">
                  <c:v>957000</c:v>
                </c:pt>
                <c:pt idx="958">
                  <c:v>958000</c:v>
                </c:pt>
                <c:pt idx="959">
                  <c:v>959000</c:v>
                </c:pt>
                <c:pt idx="960">
                  <c:v>960000</c:v>
                </c:pt>
                <c:pt idx="961">
                  <c:v>961000</c:v>
                </c:pt>
                <c:pt idx="962">
                  <c:v>962000</c:v>
                </c:pt>
                <c:pt idx="963">
                  <c:v>963000</c:v>
                </c:pt>
                <c:pt idx="964">
                  <c:v>964000</c:v>
                </c:pt>
                <c:pt idx="965">
                  <c:v>965000</c:v>
                </c:pt>
                <c:pt idx="966">
                  <c:v>966000</c:v>
                </c:pt>
                <c:pt idx="967">
                  <c:v>967000</c:v>
                </c:pt>
                <c:pt idx="968">
                  <c:v>968000</c:v>
                </c:pt>
                <c:pt idx="969">
                  <c:v>969000</c:v>
                </c:pt>
                <c:pt idx="970">
                  <c:v>970000</c:v>
                </c:pt>
                <c:pt idx="971">
                  <c:v>971000</c:v>
                </c:pt>
                <c:pt idx="972">
                  <c:v>972000</c:v>
                </c:pt>
                <c:pt idx="973">
                  <c:v>973000</c:v>
                </c:pt>
                <c:pt idx="974">
                  <c:v>974000</c:v>
                </c:pt>
                <c:pt idx="975">
                  <c:v>975000</c:v>
                </c:pt>
                <c:pt idx="976">
                  <c:v>976000</c:v>
                </c:pt>
                <c:pt idx="977">
                  <c:v>977000</c:v>
                </c:pt>
                <c:pt idx="978">
                  <c:v>978000</c:v>
                </c:pt>
                <c:pt idx="979">
                  <c:v>979000</c:v>
                </c:pt>
                <c:pt idx="980">
                  <c:v>980000</c:v>
                </c:pt>
                <c:pt idx="981">
                  <c:v>981000</c:v>
                </c:pt>
                <c:pt idx="982">
                  <c:v>982000</c:v>
                </c:pt>
                <c:pt idx="983">
                  <c:v>983000</c:v>
                </c:pt>
                <c:pt idx="984">
                  <c:v>984000</c:v>
                </c:pt>
                <c:pt idx="985">
                  <c:v>985000</c:v>
                </c:pt>
                <c:pt idx="986">
                  <c:v>986000</c:v>
                </c:pt>
                <c:pt idx="987">
                  <c:v>987000</c:v>
                </c:pt>
                <c:pt idx="988">
                  <c:v>988000</c:v>
                </c:pt>
                <c:pt idx="989">
                  <c:v>989000</c:v>
                </c:pt>
                <c:pt idx="990">
                  <c:v>990000</c:v>
                </c:pt>
                <c:pt idx="991">
                  <c:v>991000</c:v>
                </c:pt>
                <c:pt idx="992">
                  <c:v>992000</c:v>
                </c:pt>
                <c:pt idx="993">
                  <c:v>993000</c:v>
                </c:pt>
                <c:pt idx="994">
                  <c:v>994000</c:v>
                </c:pt>
                <c:pt idx="995">
                  <c:v>995000</c:v>
                </c:pt>
                <c:pt idx="996">
                  <c:v>996000</c:v>
                </c:pt>
                <c:pt idx="997">
                  <c:v>997000</c:v>
                </c:pt>
                <c:pt idx="998">
                  <c:v>998000</c:v>
                </c:pt>
                <c:pt idx="999">
                  <c:v>999000</c:v>
                </c:pt>
                <c:pt idx="1000">
                  <c:v>1000000</c:v>
                </c:pt>
              </c:numCache>
            </c:numRef>
          </c:cat>
          <c:val>
            <c:numRef>
              <c:f>Sheet1!$E$2:$E$1002</c:f>
              <c:numCache>
                <c:formatCode>General</c:formatCode>
                <c:ptCount val="1001"/>
                <c:pt idx="30" formatCode="&quot;£&quot;#,##0.00">
                  <c:v>56268</c:v>
                </c:pt>
                <c:pt idx="31" formatCode="&quot;£&quot;#,##0.00">
                  <c:v>57129.9</c:v>
                </c:pt>
                <c:pt idx="32" formatCode="&quot;£&quot;#,##0.00">
                  <c:v>57980.800000000003</c:v>
                </c:pt>
                <c:pt idx="33" formatCode="&quot;£&quot;#,##0.00">
                  <c:v>58796.1</c:v>
                </c:pt>
                <c:pt idx="34" formatCode="&quot;£&quot;#,##0.00">
                  <c:v>59588.399999999994</c:v>
                </c:pt>
                <c:pt idx="35" formatCode="&quot;£&quot;#,##0.00">
                  <c:v>60375</c:v>
                </c:pt>
                <c:pt idx="36" formatCode="&quot;£&quot;#,##0.00">
                  <c:v>61131.6</c:v>
                </c:pt>
                <c:pt idx="37" formatCode="&quot;£&quot;#,##0.00">
                  <c:v>61871.399999999994</c:v>
                </c:pt>
                <c:pt idx="38" formatCode="&quot;£&quot;#,##0.00">
                  <c:v>62605</c:v>
                </c:pt>
                <c:pt idx="39" formatCode="&quot;£&quot;#,##0.00">
                  <c:v>63308.7</c:v>
                </c:pt>
                <c:pt idx="40" formatCode="&quot;£&quot;#,##0.00">
                  <c:v>64000</c:v>
                </c:pt>
                <c:pt idx="41" formatCode="&quot;£&quot;#,##0.00">
                  <c:v>64677.499999999993</c:v>
                </c:pt>
                <c:pt idx="42" formatCode="&quot;£&quot;#,##0.00">
                  <c:v>65352</c:v>
                </c:pt>
                <c:pt idx="43" formatCode="&quot;£&quot;#,##0.00">
                  <c:v>66000.7</c:v>
                </c:pt>
                <c:pt idx="44" formatCode="&quot;£&quot;#,##0.00">
                  <c:v>66638</c:v>
                </c:pt>
                <c:pt idx="45" formatCode="&quot;£&quot;#,##0.00">
                  <c:v>67261.5</c:v>
                </c:pt>
                <c:pt idx="46" formatCode="&quot;£&quot;#,##0.00">
                  <c:v>67873</c:v>
                </c:pt>
                <c:pt idx="47" formatCode="&quot;£&quot;#,##0.00">
                  <c:v>68474.3</c:v>
                </c:pt>
                <c:pt idx="48" formatCode="&quot;£&quot;#,##0.00">
                  <c:v>69081.600000000006</c:v>
                </c:pt>
                <c:pt idx="49" formatCode="&quot;£&quot;#,##0.00">
                  <c:v>69663.3</c:v>
                </c:pt>
                <c:pt idx="50" formatCode="&quot;£&quot;#,##0.00">
                  <c:v>70235</c:v>
                </c:pt>
                <c:pt idx="51" formatCode="&quot;£&quot;#,##0.00">
                  <c:v>70798.200000000012</c:v>
                </c:pt>
                <c:pt idx="52" formatCode="&quot;£&quot;#,##0.00">
                  <c:v>71349.200000000012</c:v>
                </c:pt>
                <c:pt idx="53" formatCode="&quot;£&quot;#,##0.00">
                  <c:v>71894.5</c:v>
                </c:pt>
                <c:pt idx="54" formatCode="&quot;£&quot;#,##0.00">
                  <c:v>72430.2</c:v>
                </c:pt>
                <c:pt idx="55" formatCode="&quot;£&quot;#,##0.00">
                  <c:v>72963</c:v>
                </c:pt>
                <c:pt idx="56" formatCode="&quot;£&quot;#,##0.00">
                  <c:v>73483.199999999997</c:v>
                </c:pt>
                <c:pt idx="57" formatCode="&quot;£&quot;#,##0.00">
                  <c:v>73997.399999999994</c:v>
                </c:pt>
                <c:pt idx="58" formatCode="&quot;£&quot;#,##0.00">
                  <c:v>74501</c:v>
                </c:pt>
                <c:pt idx="59" formatCode="&quot;£&quot;#,##0.00">
                  <c:v>75000.800000000003</c:v>
                </c:pt>
                <c:pt idx="60" formatCode="&quot;£&quot;#,##0.00">
                  <c:v>75492</c:v>
                </c:pt>
                <c:pt idx="61" formatCode="&quot;£&quot;#,##0.00">
                  <c:v>75981.600000000006</c:v>
                </c:pt>
                <c:pt idx="62" formatCode="&quot;£&quot;#,##0.00">
                  <c:v>76464.600000000006</c:v>
                </c:pt>
                <c:pt idx="63" formatCode="&quot;£&quot;#,##0.00">
                  <c:v>76935.600000000006</c:v>
                </c:pt>
                <c:pt idx="64" formatCode="&quot;£&quot;#,##0.00">
                  <c:v>77408</c:v>
                </c:pt>
                <c:pt idx="65" formatCode="&quot;£&quot;#,##0.00">
                  <c:v>77870</c:v>
                </c:pt>
                <c:pt idx="66" formatCode="&quot;£&quot;#,##0.00">
                  <c:v>78328.800000000003</c:v>
                </c:pt>
                <c:pt idx="67" formatCode="&quot;£&quot;#,##0.00">
                  <c:v>78778.599999999991</c:v>
                </c:pt>
                <c:pt idx="68" formatCode="&quot;£&quot;#,##0.00">
                  <c:v>79206.400000000009</c:v>
                </c:pt>
                <c:pt idx="69" formatCode="&quot;£&quot;#,##0.00">
                  <c:v>79646.700000000012</c:v>
                </c:pt>
                <c:pt idx="70" formatCode="&quot;£&quot;#,##0.00">
                  <c:v>80086.999999999985</c:v>
                </c:pt>
                <c:pt idx="71" formatCode="&quot;£&quot;#,##0.00">
                  <c:v>80521.100000000006</c:v>
                </c:pt>
                <c:pt idx="72" formatCode="&quot;£&quot;#,##0.00">
                  <c:v>80949.600000000006</c:v>
                </c:pt>
                <c:pt idx="73" formatCode="&quot;£&quot;#,##0.00">
                  <c:v>81373.100000000006</c:v>
                </c:pt>
                <c:pt idx="74" formatCode="&quot;£&quot;#,##0.00">
                  <c:v>81762.600000000006</c:v>
                </c:pt>
                <c:pt idx="75" formatCode="&quot;£&quot;#,##0.00">
                  <c:v>82177.499999999985</c:v>
                </c:pt>
                <c:pt idx="76" formatCode="&quot;£&quot;#,##0.00">
                  <c:v>82589.2</c:v>
                </c:pt>
                <c:pt idx="77" formatCode="&quot;£&quot;#,##0.00">
                  <c:v>82998.3</c:v>
                </c:pt>
                <c:pt idx="78" formatCode="&quot;£&quot;#,##0.00">
                  <c:v>83405.399999999994</c:v>
                </c:pt>
                <c:pt idx="79" formatCode="&quot;£&quot;#,##0.00">
                  <c:v>83771.600000000006</c:v>
                </c:pt>
                <c:pt idx="80" formatCode="&quot;£&quot;#,##0.00">
                  <c:v>84168</c:v>
                </c:pt>
                <c:pt idx="81" formatCode="&quot;£&quot;#,##0.00">
                  <c:v>84564</c:v>
                </c:pt>
                <c:pt idx="82" formatCode="&quot;£&quot;#,##0.00">
                  <c:v>84952</c:v>
                </c:pt>
                <c:pt idx="83" formatCode="&quot;£&quot;#,##0.00">
                  <c:v>85307.400000000009</c:v>
                </c:pt>
                <c:pt idx="84" formatCode="&quot;£&quot;#,##0.00">
                  <c:v>85688.4</c:v>
                </c:pt>
                <c:pt idx="85" formatCode="&quot;£&quot;#,##0.00">
                  <c:v>86071</c:v>
                </c:pt>
                <c:pt idx="86" formatCode="&quot;£&quot;#,##0.00">
                  <c:v>86412.799999999988</c:v>
                </c:pt>
                <c:pt idx="87" formatCode="&quot;£&quot;#,##0.00">
                  <c:v>86791.2</c:v>
                </c:pt>
                <c:pt idx="88" formatCode="&quot;£&quot;#,##0.00">
                  <c:v>87155.199999999997</c:v>
                </c:pt>
                <c:pt idx="89" formatCode="&quot;£&quot;#,##0.00">
                  <c:v>87522.6</c:v>
                </c:pt>
                <c:pt idx="90" formatCode="&quot;£&quot;#,##0.00">
                  <c:v>87858</c:v>
                </c:pt>
                <c:pt idx="91" formatCode="&quot;£&quot;#,##0.00">
                  <c:v>88215.400000000009</c:v>
                </c:pt>
                <c:pt idx="92" formatCode="&quot;£&quot;#,##0.00">
                  <c:v>88568.4</c:v>
                </c:pt>
                <c:pt idx="93" formatCode="&quot;£&quot;#,##0.00">
                  <c:v>88898.7</c:v>
                </c:pt>
                <c:pt idx="94" formatCode="&quot;£&quot;#,##0.00">
                  <c:v>89243.6</c:v>
                </c:pt>
                <c:pt idx="95" formatCode="&quot;£&quot;#,##0.00">
                  <c:v>89566</c:v>
                </c:pt>
                <c:pt idx="96" formatCode="&quot;£&quot;#,##0.00">
                  <c:v>89913.600000000006</c:v>
                </c:pt>
                <c:pt idx="97" formatCode="&quot;£&quot;#,##0.00">
                  <c:v>90248.8</c:v>
                </c:pt>
                <c:pt idx="98" formatCode="&quot;£&quot;#,##0.00">
                  <c:v>90561.8</c:v>
                </c:pt>
                <c:pt idx="99" formatCode="&quot;£&quot;#,##0.00">
                  <c:v>90901.8</c:v>
                </c:pt>
                <c:pt idx="100" formatCode="&quot;£&quot;#,##0.00">
                  <c:v>91230</c:v>
                </c:pt>
                <c:pt idx="101" formatCode="&quot;£&quot;#,##0.00">
                  <c:v>91536.3</c:v>
                </c:pt>
                <c:pt idx="102" formatCode="&quot;£&quot;#,##0.00">
                  <c:v>91861.2</c:v>
                </c:pt>
                <c:pt idx="103" formatCode="&quot;£&quot;#,##0.00">
                  <c:v>92154.1</c:v>
                </c:pt>
                <c:pt idx="104" formatCode="&quot;£&quot;#,##0.00">
                  <c:v>92487.2</c:v>
                </c:pt>
                <c:pt idx="105" formatCode="&quot;£&quot;#,##0.00">
                  <c:v>92809.5</c:v>
                </c:pt>
                <c:pt idx="106" formatCode="&quot;£&quot;#,##0.00">
                  <c:v>93099.8</c:v>
                </c:pt>
                <c:pt idx="107" formatCode="&quot;£&quot;#,##0.00">
                  <c:v>93411</c:v>
                </c:pt>
                <c:pt idx="108" formatCode="&quot;£&quot;#,##0.00">
                  <c:v>93690</c:v>
                </c:pt>
                <c:pt idx="109" formatCode="&quot;£&quot;#,##0.00">
                  <c:v>94012.5</c:v>
                </c:pt>
                <c:pt idx="110" formatCode="&quot;£&quot;#,##0.00">
                  <c:v>94281</c:v>
                </c:pt>
                <c:pt idx="111" formatCode="&quot;£&quot;#,##0.00">
                  <c:v>94594.2</c:v>
                </c:pt>
                <c:pt idx="112" formatCode="&quot;£&quot;#,##0.00">
                  <c:v>94908.800000000003</c:v>
                </c:pt>
                <c:pt idx="113" formatCode="&quot;£&quot;#,##0.00">
                  <c:v>95168.599999999991</c:v>
                </c:pt>
                <c:pt idx="114" formatCode="&quot;£&quot;#,##0.00">
                  <c:v>95475</c:v>
                </c:pt>
                <c:pt idx="115" formatCode="&quot;£&quot;#,##0.00">
                  <c:v>95737.5</c:v>
                </c:pt>
                <c:pt idx="116" formatCode="&quot;£&quot;#,##0.00">
                  <c:v>96048</c:v>
                </c:pt>
                <c:pt idx="117" formatCode="&quot;£&quot;#,##0.00">
                  <c:v>96302.700000000012</c:v>
                </c:pt>
                <c:pt idx="118" formatCode="&quot;£&quot;#,##0.00">
                  <c:v>96594.8</c:v>
                </c:pt>
                <c:pt idx="119" formatCode="&quot;£&quot;#,##0.00">
                  <c:v>96854.099999999991</c:v>
                </c:pt>
                <c:pt idx="120" formatCode="&quot;£&quot;#,##0.00">
                  <c:v>97140</c:v>
                </c:pt>
                <c:pt idx="121" formatCode="&quot;£&quot;#,##0.00">
                  <c:v>97392.9</c:v>
                </c:pt>
                <c:pt idx="122" formatCode="&quot;£&quot;#,##0.00">
                  <c:v>97685.4</c:v>
                </c:pt>
                <c:pt idx="123" formatCode="&quot;£&quot;#,##0.00">
                  <c:v>97932.6</c:v>
                </c:pt>
                <c:pt idx="124" formatCode="&quot;£&quot;#,##0.00">
                  <c:v>98220.400000000009</c:v>
                </c:pt>
                <c:pt idx="125" formatCode="&quot;£&quot;#,##0.00">
                  <c:v>98462.5</c:v>
                </c:pt>
                <c:pt idx="126" formatCode="&quot;£&quot;#,##0.00">
                  <c:v>98733.599999999991</c:v>
                </c:pt>
                <c:pt idx="127" formatCode="&quot;£&quot;#,##0.00">
                  <c:v>98971.1</c:v>
                </c:pt>
                <c:pt idx="128" formatCode="&quot;£&quot;#,##0.00">
                  <c:v>99251.199999999997</c:v>
                </c:pt>
                <c:pt idx="129" formatCode="&quot;£&quot;#,##0.00">
                  <c:v>99536.4</c:v>
                </c:pt>
                <c:pt idx="130" formatCode="&quot;£&quot;#,##0.00">
                  <c:v>99762</c:v>
                </c:pt>
                <c:pt idx="131" formatCode="&quot;£&quot;#,##0.00">
                  <c:v>100031.59999999999</c:v>
                </c:pt>
                <c:pt idx="132" formatCode="&quot;£&quot;#,##0.00">
                  <c:v>100267.20000000001</c:v>
                </c:pt>
                <c:pt idx="133" formatCode="&quot;£&quot;#,##0.00">
                  <c:v>100534.7</c:v>
                </c:pt>
                <c:pt idx="134" formatCode="&quot;£&quot;#,##0.00">
                  <c:v>100754.6</c:v>
                </c:pt>
                <c:pt idx="135" formatCode="&quot;£&quot;#,##0.00">
                  <c:v>101020.5</c:v>
                </c:pt>
                <c:pt idx="136" formatCode="&quot;£&quot;#,##0.00">
                  <c:v>101238.39999999999</c:v>
                </c:pt>
                <c:pt idx="137" formatCode="&quot;£&quot;#,##0.00">
                  <c:v>101503.3</c:v>
                </c:pt>
                <c:pt idx="138" formatCode="&quot;£&quot;#,##0.00">
                  <c:v>101719.8</c:v>
                </c:pt>
                <c:pt idx="139" formatCode="&quot;£&quot;#,##0.00">
                  <c:v>101984.3</c:v>
                </c:pt>
                <c:pt idx="140" formatCode="&quot;£&quot;#,##0.00">
                  <c:v>102200</c:v>
                </c:pt>
                <c:pt idx="141" formatCode="&quot;£&quot;#,##0.00">
                  <c:v>102450.6</c:v>
                </c:pt>
                <c:pt idx="142" formatCode="&quot;£&quot;#,##0.00">
                  <c:v>102666</c:v>
                </c:pt>
                <c:pt idx="143" formatCode="&quot;£&quot;#,##0.00">
                  <c:v>102917.1</c:v>
                </c:pt>
                <c:pt idx="144" formatCode="&quot;£&quot;#,##0.00">
                  <c:v>103118.39999999999</c:v>
                </c:pt>
                <c:pt idx="145" formatCode="&quot;£&quot;#,##0.00">
                  <c:v>103370.5</c:v>
                </c:pt>
                <c:pt idx="146" formatCode="&quot;£&quot;#,##0.00">
                  <c:v>103572.40000000001</c:v>
                </c:pt>
                <c:pt idx="147" formatCode="&quot;£&quot;#,##0.00">
                  <c:v>103811.40000000001</c:v>
                </c:pt>
                <c:pt idx="148" formatCode="&quot;£&quot;#,##0.00">
                  <c:v>104014.39999999999</c:v>
                </c:pt>
                <c:pt idx="149" formatCode="&quot;£&quot;#,##0.00">
                  <c:v>104255.3</c:v>
                </c:pt>
                <c:pt idx="150" formatCode="&quot;£&quot;#,##0.00">
                  <c:v>104460</c:v>
                </c:pt>
                <c:pt idx="151" formatCode="&quot;£&quot;#,##0.00">
                  <c:v>104703.40000000001</c:v>
                </c:pt>
                <c:pt idx="152" formatCode="&quot;£&quot;#,##0.00">
                  <c:v>104879.99999999999</c:v>
                </c:pt>
                <c:pt idx="153" formatCode="&quot;£&quot;#,##0.00">
                  <c:v>105126.3</c:v>
                </c:pt>
                <c:pt idx="154" formatCode="&quot;£&quot;#,##0.00">
                  <c:v>105320.59999999999</c:v>
                </c:pt>
                <c:pt idx="155" formatCode="&quot;£&quot;#,##0.00">
                  <c:v>105555.00000000001</c:v>
                </c:pt>
                <c:pt idx="156" formatCode="&quot;£&quot;#,##0.00">
                  <c:v>105736.79999999999</c:v>
                </c:pt>
                <c:pt idx="157" formatCode="&quot;£&quot;#,##0.00">
                  <c:v>105975</c:v>
                </c:pt>
                <c:pt idx="158" formatCode="&quot;£&quot;#,##0.00">
                  <c:v>106144.4</c:v>
                </c:pt>
                <c:pt idx="159" formatCode="&quot;£&quot;#,##0.00">
                  <c:v>106386.90000000001</c:v>
                </c:pt>
                <c:pt idx="160" formatCode="&quot;£&quot;#,##0.00">
                  <c:v>106560</c:v>
                </c:pt>
                <c:pt idx="161" formatCode="&quot;£&quot;#,##0.00">
                  <c:v>106791.3</c:v>
                </c:pt>
                <c:pt idx="162" formatCode="&quot;£&quot;#,##0.00">
                  <c:v>106952.40000000001</c:v>
                </c:pt>
                <c:pt idx="163" formatCode="&quot;£&quot;#,##0.00">
                  <c:v>107188.79999999999</c:v>
                </c:pt>
                <c:pt idx="164" formatCode="&quot;£&quot;#,##0.00">
                  <c:v>107354.4</c:v>
                </c:pt>
                <c:pt idx="165" formatCode="&quot;£&quot;#,##0.00">
                  <c:v>107580</c:v>
                </c:pt>
                <c:pt idx="166" formatCode="&quot;£&quot;#,##0.00">
                  <c:v>107750.6</c:v>
                </c:pt>
                <c:pt idx="167" formatCode="&quot;£&quot;#,##0.00">
                  <c:v>107965.5</c:v>
                </c:pt>
                <c:pt idx="168" formatCode="&quot;£&quot;#,##0.00">
                  <c:v>108192</c:v>
                </c:pt>
                <c:pt idx="169" formatCode="&quot;£&quot;#,##0.00">
                  <c:v>108345.9</c:v>
                </c:pt>
                <c:pt idx="170" formatCode="&quot;£&quot;#,##0.00">
                  <c:v>108561.99999999999</c:v>
                </c:pt>
                <c:pt idx="171" formatCode="&quot;£&quot;#,##0.00">
                  <c:v>108721.8</c:v>
                </c:pt>
                <c:pt idx="172" formatCode="&quot;£&quot;#,##0.00">
                  <c:v>108944.79999999999</c:v>
                </c:pt>
                <c:pt idx="173" formatCode="&quot;£&quot;#,##0.00">
                  <c:v>109093.8</c:v>
                </c:pt>
                <c:pt idx="174" formatCode="&quot;£&quot;#,##0.00">
                  <c:v>109306.8</c:v>
                </c:pt>
                <c:pt idx="175" formatCode="&quot;£&quot;#,##0.00">
                  <c:v>109462.49999999999</c:v>
                </c:pt>
                <c:pt idx="176" formatCode="&quot;£&quot;#,##0.00">
                  <c:v>109665.59999999999</c:v>
                </c:pt>
                <c:pt idx="177" formatCode="&quot;£&quot;#,##0.00">
                  <c:v>109810.79999999999</c:v>
                </c:pt>
                <c:pt idx="178" formatCode="&quot;£&quot;#,##0.00">
                  <c:v>110021.8</c:v>
                </c:pt>
                <c:pt idx="179" formatCode="&quot;£&quot;#,##0.00">
                  <c:v>110174.50000000001</c:v>
                </c:pt>
                <c:pt idx="180" formatCode="&quot;£&quot;#,##0.00">
                  <c:v>110376</c:v>
                </c:pt>
                <c:pt idx="181" formatCode="&quot;£&quot;#,##0.00">
                  <c:v>110572.9</c:v>
                </c:pt>
                <c:pt idx="182" formatCode="&quot;£&quot;#,##0.00">
                  <c:v>110728.8</c:v>
                </c:pt>
                <c:pt idx="183" formatCode="&quot;£&quot;#,##0.00">
                  <c:v>110916.29999999999</c:v>
                </c:pt>
                <c:pt idx="184" formatCode="&quot;£&quot;#,##0.00">
                  <c:v>111062.40000000001</c:v>
                </c:pt>
                <c:pt idx="185" formatCode="&quot;£&quot;#,##0.00">
                  <c:v>111259.00000000001</c:v>
                </c:pt>
                <c:pt idx="186" formatCode="&quot;£&quot;#,##0.00">
                  <c:v>111395.4</c:v>
                </c:pt>
                <c:pt idx="187" formatCode="&quot;£&quot;#,##0.00">
                  <c:v>111582.90000000001</c:v>
                </c:pt>
                <c:pt idx="188" formatCode="&quot;£&quot;#,##0.00">
                  <c:v>111784.8</c:v>
                </c:pt>
                <c:pt idx="189" formatCode="&quot;£&quot;#,##0.00">
                  <c:v>111925.79999999999</c:v>
                </c:pt>
                <c:pt idx="190" formatCode="&quot;£&quot;#,##0.00">
                  <c:v>112118.99999999999</c:v>
                </c:pt>
                <c:pt idx="191" formatCode="&quot;£&quot;#,##0.00">
                  <c:v>112231.6</c:v>
                </c:pt>
                <c:pt idx="192" formatCode="&quot;£&quot;#,##0.00">
                  <c:v>112435.2</c:v>
                </c:pt>
                <c:pt idx="193" formatCode="&quot;£&quot;#,##0.00">
                  <c:v>112615.5</c:v>
                </c:pt>
                <c:pt idx="194" formatCode="&quot;£&quot;#,##0.00">
                  <c:v>112752.8</c:v>
                </c:pt>
                <c:pt idx="195" formatCode="&quot;£&quot;#,##0.00">
                  <c:v>112944.00000000001</c:v>
                </c:pt>
                <c:pt idx="196" formatCode="&quot;£&quot;#,##0.00">
                  <c:v>113052.8</c:v>
                </c:pt>
                <c:pt idx="197" formatCode="&quot;£&quot;#,##0.00">
                  <c:v>113235.59999999999</c:v>
                </c:pt>
                <c:pt idx="198" formatCode="&quot;£&quot;#,##0.00">
                  <c:v>113434.2</c:v>
                </c:pt>
                <c:pt idx="199" formatCode="&quot;£&quot;#,##0.00">
                  <c:v>113549.4</c:v>
                </c:pt>
                <c:pt idx="200" formatCode="&quot;£&quot;#,##0.00">
                  <c:v>113720</c:v>
                </c:pt>
                <c:pt idx="201" formatCode="&quot;£&quot;#,##0.00">
                  <c:v>113846.40000000001</c:v>
                </c:pt>
                <c:pt idx="202" formatCode="&quot;£&quot;#,##0.00">
                  <c:v>114029</c:v>
                </c:pt>
                <c:pt idx="203" formatCode="&quot;£&quot;#,##0.00">
                  <c:v>114207.8</c:v>
                </c:pt>
                <c:pt idx="204" formatCode="&quot;£&quot;#,##0.00">
                  <c:v>114301.2</c:v>
                </c:pt>
                <c:pt idx="205" formatCode="&quot;£&quot;#,##0.00">
                  <c:v>114492.5</c:v>
                </c:pt>
                <c:pt idx="206" formatCode="&quot;£&quot;#,##0.00">
                  <c:v>114659.59999999999</c:v>
                </c:pt>
                <c:pt idx="207" formatCode="&quot;£&quot;#,##0.00">
                  <c:v>114760.8</c:v>
                </c:pt>
                <c:pt idx="208" formatCode="&quot;£&quot;#,##0.00">
                  <c:v>114940.8</c:v>
                </c:pt>
                <c:pt idx="209" formatCode="&quot;£&quot;#,##0.00">
                  <c:v>115054.5</c:v>
                </c:pt>
                <c:pt idx="210" formatCode="&quot;£&quot;#,##0.00">
                  <c:v>115206</c:v>
                </c:pt>
                <c:pt idx="211" formatCode="&quot;£&quot;#,##0.00">
                  <c:v>115395.90000000001</c:v>
                </c:pt>
                <c:pt idx="212" formatCode="&quot;£&quot;#,##0.00">
                  <c:v>115476.4</c:v>
                </c:pt>
                <c:pt idx="213" formatCode="&quot;£&quot;#,##0.00">
                  <c:v>115659.00000000001</c:v>
                </c:pt>
                <c:pt idx="214" formatCode="&quot;£&quot;#,##0.00">
                  <c:v>115816.8</c:v>
                </c:pt>
                <c:pt idx="215" formatCode="&quot;£&quot;#,##0.00">
                  <c:v>115928</c:v>
                </c:pt>
                <c:pt idx="216" formatCode="&quot;£&quot;#,##0.00">
                  <c:v>116078.39999999999</c:v>
                </c:pt>
                <c:pt idx="217" formatCode="&quot;£&quot;#,##0.00">
                  <c:v>116246.9</c:v>
                </c:pt>
                <c:pt idx="218" formatCode="&quot;£&quot;#,##0.00">
                  <c:v>116346.59999999999</c:v>
                </c:pt>
                <c:pt idx="219" formatCode="&quot;£&quot;#,##0.00">
                  <c:v>116508</c:v>
                </c:pt>
                <c:pt idx="220" formatCode="&quot;£&quot;#,##0.00">
                  <c:v>116666</c:v>
                </c:pt>
                <c:pt idx="221" formatCode="&quot;£&quot;#,##0.00">
                  <c:v>116754.3</c:v>
                </c:pt>
                <c:pt idx="222" formatCode="&quot;£&quot;#,##0.00">
                  <c:v>116905.2</c:v>
                </c:pt>
                <c:pt idx="223" formatCode="&quot;£&quot;#,##0.00">
                  <c:v>117075</c:v>
                </c:pt>
                <c:pt idx="224" formatCode="&quot;£&quot;#,##0.00">
                  <c:v>117152</c:v>
                </c:pt>
                <c:pt idx="225" formatCode="&quot;£&quot;#,##0.00">
                  <c:v>117315</c:v>
                </c:pt>
                <c:pt idx="226" formatCode="&quot;£&quot;#,##0.00">
                  <c:v>117474.8</c:v>
                </c:pt>
                <c:pt idx="227" formatCode="&quot;£&quot;#,##0.00">
                  <c:v>117631.4</c:v>
                </c:pt>
                <c:pt idx="228" formatCode="&quot;£&quot;#,##0.00">
                  <c:v>117693.59999999999</c:v>
                </c:pt>
                <c:pt idx="229" formatCode="&quot;£&quot;#,##0.00">
                  <c:v>117843.4</c:v>
                </c:pt>
                <c:pt idx="230" formatCode="&quot;£&quot;#,##0.00">
                  <c:v>118013</c:v>
                </c:pt>
                <c:pt idx="231" formatCode="&quot;£&quot;#,##0.00">
                  <c:v>118087.2</c:v>
                </c:pt>
                <c:pt idx="232" formatCode="&quot;£&quot;#,##0.00">
                  <c:v>118227.20000000001</c:v>
                </c:pt>
                <c:pt idx="233" formatCode="&quot;£&quot;#,##0.00">
                  <c:v>118387.3</c:v>
                </c:pt>
                <c:pt idx="234" formatCode="&quot;£&quot;#,##0.00">
                  <c:v>118520.99999999999</c:v>
                </c:pt>
                <c:pt idx="235" formatCode="&quot;£&quot;#,##0.00">
                  <c:v>118581.00000000001</c:v>
                </c:pt>
                <c:pt idx="236" formatCode="&quot;£&quot;#,##0.00">
                  <c:v>118731.59999999999</c:v>
                </c:pt>
                <c:pt idx="237" formatCode="&quot;£&quot;#,##0.00">
                  <c:v>118879.20000000001</c:v>
                </c:pt>
                <c:pt idx="238" formatCode="&quot;£&quot;#,##0.00">
                  <c:v>119023.8</c:v>
                </c:pt>
                <c:pt idx="239" formatCode="&quot;£&quot;#,##0.00">
                  <c:v>119093.70000000001</c:v>
                </c:pt>
                <c:pt idx="240" formatCode="&quot;£&quot;#,##0.00">
                  <c:v>119232</c:v>
                </c:pt>
                <c:pt idx="241" formatCode="&quot;£&quot;#,##0.00">
                  <c:v>119367.3</c:v>
                </c:pt>
                <c:pt idx="242" formatCode="&quot;£&quot;#,##0.00">
                  <c:v>119523.8</c:v>
                </c:pt>
                <c:pt idx="243" formatCode="&quot;£&quot;#,##0.00">
                  <c:v>119580.29999999999</c:v>
                </c:pt>
                <c:pt idx="244" formatCode="&quot;£&quot;#,##0.00">
                  <c:v>119706.4</c:v>
                </c:pt>
                <c:pt idx="245" formatCode="&quot;£&quot;#,##0.00">
                  <c:v>119854</c:v>
                </c:pt>
                <c:pt idx="246" formatCode="&quot;£&quot;#,##0.00">
                  <c:v>119998.8</c:v>
                </c:pt>
                <c:pt idx="247" formatCode="&quot;£&quot;#,##0.00">
                  <c:v>120042</c:v>
                </c:pt>
                <c:pt idx="248" formatCode="&quot;£&quot;#,##0.00">
                  <c:v>120180.79999999999</c:v>
                </c:pt>
                <c:pt idx="249" formatCode="&quot;£&quot;#,##0.00">
                  <c:v>120316.8</c:v>
                </c:pt>
                <c:pt idx="250" formatCode="&quot;£&quot;#,##0.00">
                  <c:v>120450</c:v>
                </c:pt>
                <c:pt idx="251" formatCode="&quot;£&quot;#,##0.00">
                  <c:v>120580.4</c:v>
                </c:pt>
                <c:pt idx="252" formatCode="&quot;£&quot;#,##0.00">
                  <c:v>120632.40000000001</c:v>
                </c:pt>
                <c:pt idx="253" formatCode="&quot;£&quot;#,##0.00">
                  <c:v>120756.9</c:v>
                </c:pt>
                <c:pt idx="254" formatCode="&quot;£&quot;#,##0.00">
                  <c:v>120878.59999999999</c:v>
                </c:pt>
                <c:pt idx="255" formatCode="&quot;£&quot;#,##0.00">
                  <c:v>121023</c:v>
                </c:pt>
                <c:pt idx="256" formatCode="&quot;£&quot;#,##0.00">
                  <c:v>121139.2</c:v>
                </c:pt>
                <c:pt idx="257" formatCode="&quot;£&quot;#,##0.00">
                  <c:v>121175.5</c:v>
                </c:pt>
                <c:pt idx="258" formatCode="&quot;£&quot;#,##0.00">
                  <c:v>121311.6</c:v>
                </c:pt>
                <c:pt idx="259" formatCode="&quot;£&quot;#,##0.00">
                  <c:v>121445.09999999999</c:v>
                </c:pt>
                <c:pt idx="260" formatCode="&quot;£&quot;#,##0.00">
                  <c:v>121576</c:v>
                </c:pt>
                <c:pt idx="261" formatCode="&quot;£&quot;#,##0.00">
                  <c:v>121678.2</c:v>
                </c:pt>
                <c:pt idx="262" formatCode="&quot;£&quot;#,##0.00">
                  <c:v>121725.2</c:v>
                </c:pt>
                <c:pt idx="263" formatCode="&quot;£&quot;#,##0.00">
                  <c:v>121847.9</c:v>
                </c:pt>
                <c:pt idx="264" formatCode="&quot;£&quot;#,##0.00">
                  <c:v>121968</c:v>
                </c:pt>
                <c:pt idx="265" formatCode="&quot;£&quot;#,##0.00">
                  <c:v>122085.5</c:v>
                </c:pt>
                <c:pt idx="266" formatCode="&quot;£&quot;#,##0.00">
                  <c:v>122200.4</c:v>
                </c:pt>
                <c:pt idx="267" formatCode="&quot;£&quot;#,##0.00">
                  <c:v>122339.4</c:v>
                </c:pt>
                <c:pt idx="268" formatCode="&quot;£&quot;#,##0.00">
                  <c:v>122342</c:v>
                </c:pt>
                <c:pt idx="269" formatCode="&quot;£&quot;#,##0.00">
                  <c:v>122475.7</c:v>
                </c:pt>
                <c:pt idx="270" formatCode="&quot;£&quot;#,##0.00">
                  <c:v>122580</c:v>
                </c:pt>
                <c:pt idx="271" formatCode="&quot;£&quot;#,##0.00">
                  <c:v>122708.79999999999</c:v>
                </c:pt>
                <c:pt idx="272" formatCode="&quot;£&quot;#,##0.00">
                  <c:v>122808</c:v>
                </c:pt>
                <c:pt idx="273" formatCode="&quot;£&quot;#,##0.00">
                  <c:v>122931.9</c:v>
                </c:pt>
                <c:pt idx="274" formatCode="&quot;£&quot;#,##0.00">
                  <c:v>123053.4</c:v>
                </c:pt>
                <c:pt idx="275" formatCode="&quot;£&quot;#,##0.00">
                  <c:v>123172.5</c:v>
                </c:pt>
                <c:pt idx="276" formatCode="&quot;£&quot;#,##0.00">
                  <c:v>123178.79999999999</c:v>
                </c:pt>
                <c:pt idx="277" formatCode="&quot;£&quot;#,##0.00">
                  <c:v>123292.7</c:v>
                </c:pt>
                <c:pt idx="278" formatCode="&quot;£&quot;#,##0.00">
                  <c:v>123404.20000000001</c:v>
                </c:pt>
                <c:pt idx="279" formatCode="&quot;£&quot;#,##0.00">
                  <c:v>123513.29999999999</c:v>
                </c:pt>
                <c:pt idx="280" formatCode="&quot;£&quot;#,##0.00">
                  <c:v>123620</c:v>
                </c:pt>
                <c:pt idx="281" formatCode="&quot;£&quot;#,##0.00">
                  <c:v>123724.3</c:v>
                </c:pt>
                <c:pt idx="282" formatCode="&quot;£&quot;#,##0.00">
                  <c:v>123826.2</c:v>
                </c:pt>
                <c:pt idx="283" formatCode="&quot;£&quot;#,##0.00">
                  <c:v>123925.7</c:v>
                </c:pt>
                <c:pt idx="284" formatCode="&quot;£&quot;#,##0.00">
                  <c:v>124051.20000000001</c:v>
                </c:pt>
                <c:pt idx="285" formatCode="&quot;£&quot;#,##0.00">
                  <c:v>124032</c:v>
                </c:pt>
                <c:pt idx="286" formatCode="&quot;£&quot;#,##0.00">
                  <c:v>124152.59999999999</c:v>
                </c:pt>
                <c:pt idx="287" formatCode="&quot;£&quot;#,##0.00">
                  <c:v>124242.3</c:v>
                </c:pt>
                <c:pt idx="288" formatCode="&quot;£&quot;#,##0.00">
                  <c:v>124358.40000000001</c:v>
                </c:pt>
                <c:pt idx="289" formatCode="&quot;£&quot;#,##0.00">
                  <c:v>124443.4</c:v>
                </c:pt>
                <c:pt idx="290" formatCode="&quot;£&quot;#,##0.00">
                  <c:v>124555</c:v>
                </c:pt>
                <c:pt idx="291" formatCode="&quot;£&quot;#,##0.00">
                  <c:v>124664.4</c:v>
                </c:pt>
                <c:pt idx="292" formatCode="&quot;£&quot;#,##0.00">
                  <c:v>124742.40000000001</c:v>
                </c:pt>
                <c:pt idx="293" formatCode="&quot;£&quot;#,##0.00">
                  <c:v>124847.29999999999</c:v>
                </c:pt>
                <c:pt idx="294" formatCode="&quot;£&quot;#,##0.00">
                  <c:v>124950</c:v>
                </c:pt>
                <c:pt idx="295" formatCode="&quot;£&quot;#,##0.00">
                  <c:v>125050.5</c:v>
                </c:pt>
                <c:pt idx="296" formatCode="&quot;£&quot;#,##0.00">
                  <c:v>125148.8</c:v>
                </c:pt>
                <c:pt idx="297" formatCode="&quot;£&quot;#,##0.00">
                  <c:v>125244.90000000001</c:v>
                </c:pt>
                <c:pt idx="298" formatCode="&quot;£&quot;#,##0.00">
                  <c:v>125338.79999999999</c:v>
                </c:pt>
                <c:pt idx="299" formatCode="&quot;£&quot;#,##0.00">
                  <c:v>125310.9</c:v>
                </c:pt>
                <c:pt idx="300" formatCode="&quot;£&quot;#,##0.00">
                  <c:v>125400</c:v>
                </c:pt>
                <c:pt idx="301" formatCode="&quot;£&quot;#,##0.00">
                  <c:v>125486.9</c:v>
                </c:pt>
                <c:pt idx="302" formatCode="&quot;£&quot;#,##0.00">
                  <c:v>125601.8</c:v>
                </c:pt>
                <c:pt idx="303" formatCode="&quot;£&quot;#,##0.00">
                  <c:v>125684.4</c:v>
                </c:pt>
                <c:pt idx="304" formatCode="&quot;£&quot;#,##0.00">
                  <c:v>125764.8</c:v>
                </c:pt>
                <c:pt idx="305" formatCode="&quot;£&quot;#,##0.00">
                  <c:v>125843</c:v>
                </c:pt>
                <c:pt idx="306" formatCode="&quot;£&quot;#,##0.00">
                  <c:v>125949.6</c:v>
                </c:pt>
                <c:pt idx="307" formatCode="&quot;£&quot;#,##0.00">
                  <c:v>126023.49999999999</c:v>
                </c:pt>
                <c:pt idx="308" formatCode="&quot;£&quot;#,##0.00">
                  <c:v>126125.99999999999</c:v>
                </c:pt>
                <c:pt idx="309" formatCode="&quot;£&quot;#,##0.00">
                  <c:v>126195.59999999999</c:v>
                </c:pt>
                <c:pt idx="310" formatCode="&quot;£&quot;#,##0.00">
                  <c:v>126294</c:v>
                </c:pt>
                <c:pt idx="311" formatCode="&quot;£&quot;#,##0.00">
                  <c:v>126359.3</c:v>
                </c:pt>
                <c:pt idx="312" formatCode="&quot;£&quot;#,##0.00">
                  <c:v>126453.59999999999</c:v>
                </c:pt>
                <c:pt idx="313" formatCode="&quot;£&quot;#,##0.00">
                  <c:v>126545.9</c:v>
                </c:pt>
                <c:pt idx="314" formatCode="&quot;£&quot;#,##0.00">
                  <c:v>126604.8</c:v>
                </c:pt>
                <c:pt idx="315" formatCode="&quot;£&quot;#,##0.00">
                  <c:v>126693</c:v>
                </c:pt>
                <c:pt idx="316" formatCode="&quot;£&quot;#,##0.00">
                  <c:v>126779.2</c:v>
                </c:pt>
                <c:pt idx="317" formatCode="&quot;£&quot;#,##0.00">
                  <c:v>126863.4</c:v>
                </c:pt>
                <c:pt idx="318" formatCode="&quot;£&quot;#,##0.00">
                  <c:v>126945.60000000001</c:v>
                </c:pt>
                <c:pt idx="319" formatCode="&quot;£&quot;#,##0.00">
                  <c:v>127025.8</c:v>
                </c:pt>
                <c:pt idx="320" formatCode="&quot;£&quot;#,##0.00">
                  <c:v>127072</c:v>
                </c:pt>
                <c:pt idx="321" formatCode="&quot;£&quot;#,##0.00">
                  <c:v>127148.1</c:v>
                </c:pt>
                <c:pt idx="322" formatCode="&quot;£&quot;#,##0.00">
                  <c:v>127254.39999999999</c:v>
                </c:pt>
                <c:pt idx="323" formatCode="&quot;£&quot;#,##0.00">
                  <c:v>127326.59999999999</c:v>
                </c:pt>
                <c:pt idx="324" formatCode="&quot;£&quot;#,##0.00">
                  <c:v>127396.8</c:v>
                </c:pt>
                <c:pt idx="325" formatCode="&quot;£&quot;#,##0.00">
                  <c:v>127465</c:v>
                </c:pt>
                <c:pt idx="326" formatCode="&quot;£&quot;#,##0.00">
                  <c:v>127629</c:v>
                </c:pt>
                <c:pt idx="327" formatCode="&quot;£&quot;#,##0.00">
                  <c:v>127726.2</c:v>
                </c:pt>
                <c:pt idx="328" formatCode="&quot;£&quot;#,##0.00">
                  <c:v>127788.8</c:v>
                </c:pt>
                <c:pt idx="329" formatCode="&quot;£&quot;#,##0.00">
                  <c:v>127849.4</c:v>
                </c:pt>
                <c:pt idx="330" formatCode="&quot;£&quot;#,##0.00">
                  <c:v>127941</c:v>
                </c:pt>
                <c:pt idx="331" formatCode="&quot;£&quot;#,##0.00">
                  <c:v>127997.7</c:v>
                </c:pt>
                <c:pt idx="332" formatCode="&quot;£&quot;#,##0.00">
                  <c:v>128052.4</c:v>
                </c:pt>
                <c:pt idx="333" formatCode="&quot;£&quot;#,##0.00">
                  <c:v>128138.4</c:v>
                </c:pt>
                <c:pt idx="334" formatCode="&quot;£&quot;#,##0.00">
                  <c:v>128189.2</c:v>
                </c:pt>
                <c:pt idx="335" formatCode="&quot;£&quot;#,##0.00">
                  <c:v>128271.5</c:v>
                </c:pt>
                <c:pt idx="336" formatCode="&quot;£&quot;#,##0.00">
                  <c:v>128318.40000000001</c:v>
                </c:pt>
                <c:pt idx="337" formatCode="&quot;£&quot;#,##0.00">
                  <c:v>128397</c:v>
                </c:pt>
                <c:pt idx="338" formatCode="&quot;£&quot;#,##0.00">
                  <c:v>128440</c:v>
                </c:pt>
                <c:pt idx="339" formatCode="&quot;£&quot;#,##0.00">
                  <c:v>128514.9</c:v>
                </c:pt>
                <c:pt idx="340" formatCode="&quot;£&quot;#,##0.00">
                  <c:v>128588</c:v>
                </c:pt>
                <c:pt idx="341" formatCode="&quot;£&quot;#,##0.00">
                  <c:v>128659.3</c:v>
                </c:pt>
                <c:pt idx="342" formatCode="&quot;£&quot;#,##0.00">
                  <c:v>128831.4</c:v>
                </c:pt>
                <c:pt idx="343" formatCode="&quot;£&quot;#,##0.00">
                  <c:v>128865.09999999999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7604-4AD5-82E7-2996ADF2A7C8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Audio</c:v>
                </c:pt>
              </c:strCache>
            </c:strRef>
          </c:tx>
          <c:spPr>
            <a:ln w="28575" cap="rnd">
              <a:solidFill>
                <a:srgbClr val="BCCF0F"/>
              </a:solidFill>
              <a:round/>
            </a:ln>
            <a:effectLst/>
          </c:spPr>
          <c:marker>
            <c:symbol val="none"/>
          </c:marker>
          <c:cat>
            <c:numRef>
              <c:f>Sheet1!$A$2:$A$1002</c:f>
              <c:numCache>
                <c:formatCode>"£"#,##0.00</c:formatCode>
                <c:ptCount val="1001"/>
                <c:pt idx="0">
                  <c:v>0</c:v>
                </c:pt>
                <c:pt idx="1">
                  <c:v>1000</c:v>
                </c:pt>
                <c:pt idx="2">
                  <c:v>2000</c:v>
                </c:pt>
                <c:pt idx="3">
                  <c:v>3000</c:v>
                </c:pt>
                <c:pt idx="4">
                  <c:v>4000</c:v>
                </c:pt>
                <c:pt idx="5">
                  <c:v>5000</c:v>
                </c:pt>
                <c:pt idx="6">
                  <c:v>6000</c:v>
                </c:pt>
                <c:pt idx="7">
                  <c:v>7000</c:v>
                </c:pt>
                <c:pt idx="8">
                  <c:v>8000</c:v>
                </c:pt>
                <c:pt idx="9">
                  <c:v>9000</c:v>
                </c:pt>
                <c:pt idx="10">
                  <c:v>10000</c:v>
                </c:pt>
                <c:pt idx="11">
                  <c:v>11000</c:v>
                </c:pt>
                <c:pt idx="12">
                  <c:v>12000</c:v>
                </c:pt>
                <c:pt idx="13">
                  <c:v>13000</c:v>
                </c:pt>
                <c:pt idx="14">
                  <c:v>14000</c:v>
                </c:pt>
                <c:pt idx="15">
                  <c:v>15000</c:v>
                </c:pt>
                <c:pt idx="16">
                  <c:v>16000</c:v>
                </c:pt>
                <c:pt idx="17">
                  <c:v>17000</c:v>
                </c:pt>
                <c:pt idx="18">
                  <c:v>18000</c:v>
                </c:pt>
                <c:pt idx="19">
                  <c:v>19000</c:v>
                </c:pt>
                <c:pt idx="20">
                  <c:v>20000</c:v>
                </c:pt>
                <c:pt idx="21">
                  <c:v>21000</c:v>
                </c:pt>
                <c:pt idx="22">
                  <c:v>22000</c:v>
                </c:pt>
                <c:pt idx="23">
                  <c:v>23000</c:v>
                </c:pt>
                <c:pt idx="24">
                  <c:v>24000</c:v>
                </c:pt>
                <c:pt idx="25">
                  <c:v>25000</c:v>
                </c:pt>
                <c:pt idx="26">
                  <c:v>26000</c:v>
                </c:pt>
                <c:pt idx="27">
                  <c:v>27000</c:v>
                </c:pt>
                <c:pt idx="28">
                  <c:v>28000</c:v>
                </c:pt>
                <c:pt idx="29">
                  <c:v>29000</c:v>
                </c:pt>
                <c:pt idx="30">
                  <c:v>30000</c:v>
                </c:pt>
                <c:pt idx="31">
                  <c:v>31000</c:v>
                </c:pt>
                <c:pt idx="32">
                  <c:v>32000</c:v>
                </c:pt>
                <c:pt idx="33">
                  <c:v>33000</c:v>
                </c:pt>
                <c:pt idx="34">
                  <c:v>34000</c:v>
                </c:pt>
                <c:pt idx="35">
                  <c:v>35000</c:v>
                </c:pt>
                <c:pt idx="36">
                  <c:v>36000</c:v>
                </c:pt>
                <c:pt idx="37">
                  <c:v>37000</c:v>
                </c:pt>
                <c:pt idx="38">
                  <c:v>38000</c:v>
                </c:pt>
                <c:pt idx="39">
                  <c:v>39000</c:v>
                </c:pt>
                <c:pt idx="40">
                  <c:v>40000</c:v>
                </c:pt>
                <c:pt idx="41">
                  <c:v>41000</c:v>
                </c:pt>
                <c:pt idx="42">
                  <c:v>42000</c:v>
                </c:pt>
                <c:pt idx="43">
                  <c:v>43000</c:v>
                </c:pt>
                <c:pt idx="44">
                  <c:v>44000</c:v>
                </c:pt>
                <c:pt idx="45">
                  <c:v>45000</c:v>
                </c:pt>
                <c:pt idx="46">
                  <c:v>46000</c:v>
                </c:pt>
                <c:pt idx="47">
                  <c:v>47000</c:v>
                </c:pt>
                <c:pt idx="48">
                  <c:v>48000</c:v>
                </c:pt>
                <c:pt idx="49">
                  <c:v>49000</c:v>
                </c:pt>
                <c:pt idx="50">
                  <c:v>50000</c:v>
                </c:pt>
                <c:pt idx="51">
                  <c:v>51000</c:v>
                </c:pt>
                <c:pt idx="52">
                  <c:v>52000</c:v>
                </c:pt>
                <c:pt idx="53">
                  <c:v>53000</c:v>
                </c:pt>
                <c:pt idx="54">
                  <c:v>54000</c:v>
                </c:pt>
                <c:pt idx="55">
                  <c:v>55000</c:v>
                </c:pt>
                <c:pt idx="56">
                  <c:v>56000</c:v>
                </c:pt>
                <c:pt idx="57">
                  <c:v>57000</c:v>
                </c:pt>
                <c:pt idx="58">
                  <c:v>58000</c:v>
                </c:pt>
                <c:pt idx="59">
                  <c:v>59000</c:v>
                </c:pt>
                <c:pt idx="60">
                  <c:v>60000</c:v>
                </c:pt>
                <c:pt idx="61">
                  <c:v>61000</c:v>
                </c:pt>
                <c:pt idx="62">
                  <c:v>62000</c:v>
                </c:pt>
                <c:pt idx="63">
                  <c:v>63000</c:v>
                </c:pt>
                <c:pt idx="64">
                  <c:v>64000</c:v>
                </c:pt>
                <c:pt idx="65">
                  <c:v>65000</c:v>
                </c:pt>
                <c:pt idx="66">
                  <c:v>66000</c:v>
                </c:pt>
                <c:pt idx="67">
                  <c:v>67000</c:v>
                </c:pt>
                <c:pt idx="68">
                  <c:v>68000</c:v>
                </c:pt>
                <c:pt idx="69">
                  <c:v>69000</c:v>
                </c:pt>
                <c:pt idx="70">
                  <c:v>70000</c:v>
                </c:pt>
                <c:pt idx="71">
                  <c:v>71000</c:v>
                </c:pt>
                <c:pt idx="72">
                  <c:v>72000</c:v>
                </c:pt>
                <c:pt idx="73">
                  <c:v>73000</c:v>
                </c:pt>
                <c:pt idx="74">
                  <c:v>74000</c:v>
                </c:pt>
                <c:pt idx="75">
                  <c:v>75000</c:v>
                </c:pt>
                <c:pt idx="76">
                  <c:v>76000</c:v>
                </c:pt>
                <c:pt idx="77">
                  <c:v>77000</c:v>
                </c:pt>
                <c:pt idx="78">
                  <c:v>78000</c:v>
                </c:pt>
                <c:pt idx="79">
                  <c:v>79000</c:v>
                </c:pt>
                <c:pt idx="80">
                  <c:v>80000</c:v>
                </c:pt>
                <c:pt idx="81">
                  <c:v>81000</c:v>
                </c:pt>
                <c:pt idx="82">
                  <c:v>82000</c:v>
                </c:pt>
                <c:pt idx="83">
                  <c:v>83000</c:v>
                </c:pt>
                <c:pt idx="84">
                  <c:v>84000</c:v>
                </c:pt>
                <c:pt idx="85">
                  <c:v>85000</c:v>
                </c:pt>
                <c:pt idx="86">
                  <c:v>86000</c:v>
                </c:pt>
                <c:pt idx="87">
                  <c:v>87000</c:v>
                </c:pt>
                <c:pt idx="88">
                  <c:v>88000</c:v>
                </c:pt>
                <c:pt idx="89">
                  <c:v>89000</c:v>
                </c:pt>
                <c:pt idx="90">
                  <c:v>90000</c:v>
                </c:pt>
                <c:pt idx="91">
                  <c:v>91000</c:v>
                </c:pt>
                <c:pt idx="92">
                  <c:v>92000</c:v>
                </c:pt>
                <c:pt idx="93">
                  <c:v>93000</c:v>
                </c:pt>
                <c:pt idx="94">
                  <c:v>94000</c:v>
                </c:pt>
                <c:pt idx="95">
                  <c:v>95000</c:v>
                </c:pt>
                <c:pt idx="96">
                  <c:v>96000</c:v>
                </c:pt>
                <c:pt idx="97">
                  <c:v>97000</c:v>
                </c:pt>
                <c:pt idx="98">
                  <c:v>98000</c:v>
                </c:pt>
                <c:pt idx="99">
                  <c:v>99000</c:v>
                </c:pt>
                <c:pt idx="100">
                  <c:v>100000</c:v>
                </c:pt>
                <c:pt idx="101">
                  <c:v>101000</c:v>
                </c:pt>
                <c:pt idx="102">
                  <c:v>102000</c:v>
                </c:pt>
                <c:pt idx="103">
                  <c:v>103000</c:v>
                </c:pt>
                <c:pt idx="104">
                  <c:v>104000</c:v>
                </c:pt>
                <c:pt idx="105">
                  <c:v>105000</c:v>
                </c:pt>
                <c:pt idx="106">
                  <c:v>106000</c:v>
                </c:pt>
                <c:pt idx="107">
                  <c:v>107000</c:v>
                </c:pt>
                <c:pt idx="108">
                  <c:v>108000</c:v>
                </c:pt>
                <c:pt idx="109">
                  <c:v>109000</c:v>
                </c:pt>
                <c:pt idx="110">
                  <c:v>110000</c:v>
                </c:pt>
                <c:pt idx="111">
                  <c:v>111000</c:v>
                </c:pt>
                <c:pt idx="112">
                  <c:v>112000</c:v>
                </c:pt>
                <c:pt idx="113">
                  <c:v>113000</c:v>
                </c:pt>
                <c:pt idx="114">
                  <c:v>114000</c:v>
                </c:pt>
                <c:pt idx="115">
                  <c:v>115000</c:v>
                </c:pt>
                <c:pt idx="116">
                  <c:v>116000</c:v>
                </c:pt>
                <c:pt idx="117">
                  <c:v>117000</c:v>
                </c:pt>
                <c:pt idx="118">
                  <c:v>118000</c:v>
                </c:pt>
                <c:pt idx="119">
                  <c:v>119000</c:v>
                </c:pt>
                <c:pt idx="120">
                  <c:v>120000</c:v>
                </c:pt>
                <c:pt idx="121">
                  <c:v>121000</c:v>
                </c:pt>
                <c:pt idx="122">
                  <c:v>122000</c:v>
                </c:pt>
                <c:pt idx="123">
                  <c:v>123000</c:v>
                </c:pt>
                <c:pt idx="124">
                  <c:v>124000</c:v>
                </c:pt>
                <c:pt idx="125">
                  <c:v>125000</c:v>
                </c:pt>
                <c:pt idx="126">
                  <c:v>126000</c:v>
                </c:pt>
                <c:pt idx="127">
                  <c:v>127000</c:v>
                </c:pt>
                <c:pt idx="128">
                  <c:v>128000</c:v>
                </c:pt>
                <c:pt idx="129">
                  <c:v>129000</c:v>
                </c:pt>
                <c:pt idx="130">
                  <c:v>130000</c:v>
                </c:pt>
                <c:pt idx="131">
                  <c:v>131000</c:v>
                </c:pt>
                <c:pt idx="132">
                  <c:v>132000</c:v>
                </c:pt>
                <c:pt idx="133">
                  <c:v>133000</c:v>
                </c:pt>
                <c:pt idx="134">
                  <c:v>134000</c:v>
                </c:pt>
                <c:pt idx="135">
                  <c:v>135000</c:v>
                </c:pt>
                <c:pt idx="136">
                  <c:v>136000</c:v>
                </c:pt>
                <c:pt idx="137">
                  <c:v>137000</c:v>
                </c:pt>
                <c:pt idx="138">
                  <c:v>138000</c:v>
                </c:pt>
                <c:pt idx="139">
                  <c:v>139000</c:v>
                </c:pt>
                <c:pt idx="140">
                  <c:v>140000</c:v>
                </c:pt>
                <c:pt idx="141">
                  <c:v>141000</c:v>
                </c:pt>
                <c:pt idx="142">
                  <c:v>142000</c:v>
                </c:pt>
                <c:pt idx="143">
                  <c:v>143000</c:v>
                </c:pt>
                <c:pt idx="144">
                  <c:v>144000</c:v>
                </c:pt>
                <c:pt idx="145">
                  <c:v>145000</c:v>
                </c:pt>
                <c:pt idx="146">
                  <c:v>146000</c:v>
                </c:pt>
                <c:pt idx="147">
                  <c:v>147000</c:v>
                </c:pt>
                <c:pt idx="148">
                  <c:v>148000</c:v>
                </c:pt>
                <c:pt idx="149">
                  <c:v>149000</c:v>
                </c:pt>
                <c:pt idx="150">
                  <c:v>150000</c:v>
                </c:pt>
                <c:pt idx="151">
                  <c:v>151000</c:v>
                </c:pt>
                <c:pt idx="152">
                  <c:v>152000</c:v>
                </c:pt>
                <c:pt idx="153">
                  <c:v>153000</c:v>
                </c:pt>
                <c:pt idx="154">
                  <c:v>154000</c:v>
                </c:pt>
                <c:pt idx="155">
                  <c:v>155000</c:v>
                </c:pt>
                <c:pt idx="156">
                  <c:v>156000</c:v>
                </c:pt>
                <c:pt idx="157">
                  <c:v>157000</c:v>
                </c:pt>
                <c:pt idx="158">
                  <c:v>158000</c:v>
                </c:pt>
                <c:pt idx="159">
                  <c:v>159000</c:v>
                </c:pt>
                <c:pt idx="160">
                  <c:v>160000</c:v>
                </c:pt>
                <c:pt idx="161">
                  <c:v>161000</c:v>
                </c:pt>
                <c:pt idx="162">
                  <c:v>162000</c:v>
                </c:pt>
                <c:pt idx="163">
                  <c:v>163000</c:v>
                </c:pt>
                <c:pt idx="164">
                  <c:v>164000</c:v>
                </c:pt>
                <c:pt idx="165">
                  <c:v>165000</c:v>
                </c:pt>
                <c:pt idx="166">
                  <c:v>166000</c:v>
                </c:pt>
                <c:pt idx="167">
                  <c:v>167000</c:v>
                </c:pt>
                <c:pt idx="168">
                  <c:v>168000</c:v>
                </c:pt>
                <c:pt idx="169">
                  <c:v>169000</c:v>
                </c:pt>
                <c:pt idx="170">
                  <c:v>170000</c:v>
                </c:pt>
                <c:pt idx="171">
                  <c:v>171000</c:v>
                </c:pt>
                <c:pt idx="172">
                  <c:v>172000</c:v>
                </c:pt>
                <c:pt idx="173">
                  <c:v>173000</c:v>
                </c:pt>
                <c:pt idx="174">
                  <c:v>174000</c:v>
                </c:pt>
                <c:pt idx="175">
                  <c:v>175000</c:v>
                </c:pt>
                <c:pt idx="176">
                  <c:v>176000</c:v>
                </c:pt>
                <c:pt idx="177">
                  <c:v>177000</c:v>
                </c:pt>
                <c:pt idx="178">
                  <c:v>178000</c:v>
                </c:pt>
                <c:pt idx="179">
                  <c:v>179000</c:v>
                </c:pt>
                <c:pt idx="180">
                  <c:v>180000</c:v>
                </c:pt>
                <c:pt idx="181">
                  <c:v>181000</c:v>
                </c:pt>
                <c:pt idx="182">
                  <c:v>182000</c:v>
                </c:pt>
                <c:pt idx="183">
                  <c:v>183000</c:v>
                </c:pt>
                <c:pt idx="184">
                  <c:v>184000</c:v>
                </c:pt>
                <c:pt idx="185">
                  <c:v>185000</c:v>
                </c:pt>
                <c:pt idx="186">
                  <c:v>186000</c:v>
                </c:pt>
                <c:pt idx="187">
                  <c:v>187000</c:v>
                </c:pt>
                <c:pt idx="188">
                  <c:v>188000</c:v>
                </c:pt>
                <c:pt idx="189">
                  <c:v>189000</c:v>
                </c:pt>
                <c:pt idx="190">
                  <c:v>190000</c:v>
                </c:pt>
                <c:pt idx="191">
                  <c:v>191000</c:v>
                </c:pt>
                <c:pt idx="192">
                  <c:v>192000</c:v>
                </c:pt>
                <c:pt idx="193">
                  <c:v>193000</c:v>
                </c:pt>
                <c:pt idx="194">
                  <c:v>194000</c:v>
                </c:pt>
                <c:pt idx="195">
                  <c:v>195000</c:v>
                </c:pt>
                <c:pt idx="196">
                  <c:v>196000</c:v>
                </c:pt>
                <c:pt idx="197">
                  <c:v>197000</c:v>
                </c:pt>
                <c:pt idx="198">
                  <c:v>198000</c:v>
                </c:pt>
                <c:pt idx="199">
                  <c:v>199000</c:v>
                </c:pt>
                <c:pt idx="200">
                  <c:v>200000</c:v>
                </c:pt>
                <c:pt idx="201">
                  <c:v>201000</c:v>
                </c:pt>
                <c:pt idx="202">
                  <c:v>202000</c:v>
                </c:pt>
                <c:pt idx="203">
                  <c:v>203000</c:v>
                </c:pt>
                <c:pt idx="204">
                  <c:v>204000</c:v>
                </c:pt>
                <c:pt idx="205">
                  <c:v>205000</c:v>
                </c:pt>
                <c:pt idx="206">
                  <c:v>206000</c:v>
                </c:pt>
                <c:pt idx="207">
                  <c:v>207000</c:v>
                </c:pt>
                <c:pt idx="208">
                  <c:v>208000</c:v>
                </c:pt>
                <c:pt idx="209">
                  <c:v>209000</c:v>
                </c:pt>
                <c:pt idx="210">
                  <c:v>210000</c:v>
                </c:pt>
                <c:pt idx="211">
                  <c:v>211000</c:v>
                </c:pt>
                <c:pt idx="212">
                  <c:v>212000</c:v>
                </c:pt>
                <c:pt idx="213">
                  <c:v>213000</c:v>
                </c:pt>
                <c:pt idx="214">
                  <c:v>214000</c:v>
                </c:pt>
                <c:pt idx="215">
                  <c:v>215000</c:v>
                </c:pt>
                <c:pt idx="216">
                  <c:v>216000</c:v>
                </c:pt>
                <c:pt idx="217">
                  <c:v>217000</c:v>
                </c:pt>
                <c:pt idx="218">
                  <c:v>218000</c:v>
                </c:pt>
                <c:pt idx="219">
                  <c:v>219000</c:v>
                </c:pt>
                <c:pt idx="220">
                  <c:v>220000</c:v>
                </c:pt>
                <c:pt idx="221">
                  <c:v>221000</c:v>
                </c:pt>
                <c:pt idx="222">
                  <c:v>222000</c:v>
                </c:pt>
                <c:pt idx="223">
                  <c:v>223000</c:v>
                </c:pt>
                <c:pt idx="224">
                  <c:v>224000</c:v>
                </c:pt>
                <c:pt idx="225">
                  <c:v>225000</c:v>
                </c:pt>
                <c:pt idx="226">
                  <c:v>226000</c:v>
                </c:pt>
                <c:pt idx="227">
                  <c:v>227000</c:v>
                </c:pt>
                <c:pt idx="228">
                  <c:v>228000</c:v>
                </c:pt>
                <c:pt idx="229">
                  <c:v>229000</c:v>
                </c:pt>
                <c:pt idx="230">
                  <c:v>230000</c:v>
                </c:pt>
                <c:pt idx="231">
                  <c:v>231000</c:v>
                </c:pt>
                <c:pt idx="232">
                  <c:v>232000</c:v>
                </c:pt>
                <c:pt idx="233">
                  <c:v>233000</c:v>
                </c:pt>
                <c:pt idx="234">
                  <c:v>234000</c:v>
                </c:pt>
                <c:pt idx="235">
                  <c:v>235000</c:v>
                </c:pt>
                <c:pt idx="236">
                  <c:v>236000</c:v>
                </c:pt>
                <c:pt idx="237">
                  <c:v>237000</c:v>
                </c:pt>
                <c:pt idx="238">
                  <c:v>238000</c:v>
                </c:pt>
                <c:pt idx="239">
                  <c:v>239000</c:v>
                </c:pt>
                <c:pt idx="240">
                  <c:v>240000</c:v>
                </c:pt>
                <c:pt idx="241">
                  <c:v>241000</c:v>
                </c:pt>
                <c:pt idx="242">
                  <c:v>242000</c:v>
                </c:pt>
                <c:pt idx="243">
                  <c:v>243000</c:v>
                </c:pt>
                <c:pt idx="244">
                  <c:v>244000</c:v>
                </c:pt>
                <c:pt idx="245">
                  <c:v>245000</c:v>
                </c:pt>
                <c:pt idx="246">
                  <c:v>246000</c:v>
                </c:pt>
                <c:pt idx="247">
                  <c:v>247000</c:v>
                </c:pt>
                <c:pt idx="248">
                  <c:v>248000</c:v>
                </c:pt>
                <c:pt idx="249">
                  <c:v>249000</c:v>
                </c:pt>
                <c:pt idx="250">
                  <c:v>250000</c:v>
                </c:pt>
                <c:pt idx="251">
                  <c:v>251000</c:v>
                </c:pt>
                <c:pt idx="252">
                  <c:v>252000</c:v>
                </c:pt>
                <c:pt idx="253">
                  <c:v>253000</c:v>
                </c:pt>
                <c:pt idx="254">
                  <c:v>254000</c:v>
                </c:pt>
                <c:pt idx="255">
                  <c:v>255000</c:v>
                </c:pt>
                <c:pt idx="256">
                  <c:v>256000</c:v>
                </c:pt>
                <c:pt idx="257">
                  <c:v>257000</c:v>
                </c:pt>
                <c:pt idx="258">
                  <c:v>258000</c:v>
                </c:pt>
                <c:pt idx="259">
                  <c:v>259000</c:v>
                </c:pt>
                <c:pt idx="260">
                  <c:v>260000</c:v>
                </c:pt>
                <c:pt idx="261">
                  <c:v>261000</c:v>
                </c:pt>
                <c:pt idx="262">
                  <c:v>262000</c:v>
                </c:pt>
                <c:pt idx="263">
                  <c:v>263000</c:v>
                </c:pt>
                <c:pt idx="264">
                  <c:v>264000</c:v>
                </c:pt>
                <c:pt idx="265">
                  <c:v>265000</c:v>
                </c:pt>
                <c:pt idx="266">
                  <c:v>266000</c:v>
                </c:pt>
                <c:pt idx="267">
                  <c:v>267000</c:v>
                </c:pt>
                <c:pt idx="268">
                  <c:v>268000</c:v>
                </c:pt>
                <c:pt idx="269">
                  <c:v>269000</c:v>
                </c:pt>
                <c:pt idx="270">
                  <c:v>270000</c:v>
                </c:pt>
                <c:pt idx="271">
                  <c:v>271000</c:v>
                </c:pt>
                <c:pt idx="272">
                  <c:v>272000</c:v>
                </c:pt>
                <c:pt idx="273">
                  <c:v>273000</c:v>
                </c:pt>
                <c:pt idx="274">
                  <c:v>274000</c:v>
                </c:pt>
                <c:pt idx="275">
                  <c:v>275000</c:v>
                </c:pt>
                <c:pt idx="276">
                  <c:v>276000</c:v>
                </c:pt>
                <c:pt idx="277">
                  <c:v>277000</c:v>
                </c:pt>
                <c:pt idx="278">
                  <c:v>278000</c:v>
                </c:pt>
                <c:pt idx="279">
                  <c:v>279000</c:v>
                </c:pt>
                <c:pt idx="280">
                  <c:v>280000</c:v>
                </c:pt>
                <c:pt idx="281">
                  <c:v>281000</c:v>
                </c:pt>
                <c:pt idx="282">
                  <c:v>282000</c:v>
                </c:pt>
                <c:pt idx="283">
                  <c:v>283000</c:v>
                </c:pt>
                <c:pt idx="284">
                  <c:v>284000</c:v>
                </c:pt>
                <c:pt idx="285">
                  <c:v>285000</c:v>
                </c:pt>
                <c:pt idx="286">
                  <c:v>286000</c:v>
                </c:pt>
                <c:pt idx="287">
                  <c:v>287000</c:v>
                </c:pt>
                <c:pt idx="288">
                  <c:v>288000</c:v>
                </c:pt>
                <c:pt idx="289">
                  <c:v>289000</c:v>
                </c:pt>
                <c:pt idx="290">
                  <c:v>290000</c:v>
                </c:pt>
                <c:pt idx="291">
                  <c:v>291000</c:v>
                </c:pt>
                <c:pt idx="292">
                  <c:v>292000</c:v>
                </c:pt>
                <c:pt idx="293">
                  <c:v>293000</c:v>
                </c:pt>
                <c:pt idx="294">
                  <c:v>294000</c:v>
                </c:pt>
                <c:pt idx="295">
                  <c:v>295000</c:v>
                </c:pt>
                <c:pt idx="296">
                  <c:v>296000</c:v>
                </c:pt>
                <c:pt idx="297">
                  <c:v>297000</c:v>
                </c:pt>
                <c:pt idx="298">
                  <c:v>298000</c:v>
                </c:pt>
                <c:pt idx="299">
                  <c:v>299000</c:v>
                </c:pt>
                <c:pt idx="300">
                  <c:v>300000</c:v>
                </c:pt>
                <c:pt idx="301">
                  <c:v>301000</c:v>
                </c:pt>
                <c:pt idx="302">
                  <c:v>302000</c:v>
                </c:pt>
                <c:pt idx="303">
                  <c:v>303000</c:v>
                </c:pt>
                <c:pt idx="304">
                  <c:v>304000</c:v>
                </c:pt>
                <c:pt idx="305">
                  <c:v>305000</c:v>
                </c:pt>
                <c:pt idx="306">
                  <c:v>306000</c:v>
                </c:pt>
                <c:pt idx="307">
                  <c:v>307000</c:v>
                </c:pt>
                <c:pt idx="308">
                  <c:v>308000</c:v>
                </c:pt>
                <c:pt idx="309">
                  <c:v>309000</c:v>
                </c:pt>
                <c:pt idx="310">
                  <c:v>310000</c:v>
                </c:pt>
                <c:pt idx="311">
                  <c:v>311000</c:v>
                </c:pt>
                <c:pt idx="312">
                  <c:v>312000</c:v>
                </c:pt>
                <c:pt idx="313">
                  <c:v>313000</c:v>
                </c:pt>
                <c:pt idx="314">
                  <c:v>314000</c:v>
                </c:pt>
                <c:pt idx="315">
                  <c:v>315000</c:v>
                </c:pt>
                <c:pt idx="316">
                  <c:v>316000</c:v>
                </c:pt>
                <c:pt idx="317">
                  <c:v>317000</c:v>
                </c:pt>
                <c:pt idx="318">
                  <c:v>318000</c:v>
                </c:pt>
                <c:pt idx="319">
                  <c:v>319000</c:v>
                </c:pt>
                <c:pt idx="320">
                  <c:v>320000</c:v>
                </c:pt>
                <c:pt idx="321">
                  <c:v>321000</c:v>
                </c:pt>
                <c:pt idx="322">
                  <c:v>322000</c:v>
                </c:pt>
                <c:pt idx="323">
                  <c:v>323000</c:v>
                </c:pt>
                <c:pt idx="324">
                  <c:v>324000</c:v>
                </c:pt>
                <c:pt idx="325">
                  <c:v>325000</c:v>
                </c:pt>
                <c:pt idx="326">
                  <c:v>326000</c:v>
                </c:pt>
                <c:pt idx="327">
                  <c:v>327000</c:v>
                </c:pt>
                <c:pt idx="328">
                  <c:v>328000</c:v>
                </c:pt>
                <c:pt idx="329">
                  <c:v>329000</c:v>
                </c:pt>
                <c:pt idx="330">
                  <c:v>330000</c:v>
                </c:pt>
                <c:pt idx="331">
                  <c:v>331000</c:v>
                </c:pt>
                <c:pt idx="332">
                  <c:v>332000</c:v>
                </c:pt>
                <c:pt idx="333">
                  <c:v>333000</c:v>
                </c:pt>
                <c:pt idx="334">
                  <c:v>334000</c:v>
                </c:pt>
                <c:pt idx="335">
                  <c:v>335000</c:v>
                </c:pt>
                <c:pt idx="336">
                  <c:v>336000</c:v>
                </c:pt>
                <c:pt idx="337">
                  <c:v>337000</c:v>
                </c:pt>
                <c:pt idx="338">
                  <c:v>338000</c:v>
                </c:pt>
                <c:pt idx="339">
                  <c:v>339000</c:v>
                </c:pt>
                <c:pt idx="340">
                  <c:v>340000</c:v>
                </c:pt>
                <c:pt idx="341">
                  <c:v>341000</c:v>
                </c:pt>
                <c:pt idx="342">
                  <c:v>342000</c:v>
                </c:pt>
                <c:pt idx="343">
                  <c:v>343000</c:v>
                </c:pt>
                <c:pt idx="344">
                  <c:v>344000</c:v>
                </c:pt>
                <c:pt idx="345">
                  <c:v>345000</c:v>
                </c:pt>
                <c:pt idx="346">
                  <c:v>346000</c:v>
                </c:pt>
                <c:pt idx="347">
                  <c:v>347000</c:v>
                </c:pt>
                <c:pt idx="348">
                  <c:v>348000</c:v>
                </c:pt>
                <c:pt idx="349">
                  <c:v>349000</c:v>
                </c:pt>
                <c:pt idx="350">
                  <c:v>350000</c:v>
                </c:pt>
                <c:pt idx="351">
                  <c:v>351000</c:v>
                </c:pt>
                <c:pt idx="352">
                  <c:v>352000</c:v>
                </c:pt>
                <c:pt idx="353">
                  <c:v>353000</c:v>
                </c:pt>
                <c:pt idx="354">
                  <c:v>354000</c:v>
                </c:pt>
                <c:pt idx="355">
                  <c:v>355000</c:v>
                </c:pt>
                <c:pt idx="356">
                  <c:v>356000</c:v>
                </c:pt>
                <c:pt idx="357">
                  <c:v>357000</c:v>
                </c:pt>
                <c:pt idx="358">
                  <c:v>358000</c:v>
                </c:pt>
                <c:pt idx="359">
                  <c:v>359000</c:v>
                </c:pt>
                <c:pt idx="360">
                  <c:v>360000</c:v>
                </c:pt>
                <c:pt idx="361">
                  <c:v>361000</c:v>
                </c:pt>
                <c:pt idx="362">
                  <c:v>362000</c:v>
                </c:pt>
                <c:pt idx="363">
                  <c:v>363000</c:v>
                </c:pt>
                <c:pt idx="364">
                  <c:v>364000</c:v>
                </c:pt>
                <c:pt idx="365">
                  <c:v>365000</c:v>
                </c:pt>
                <c:pt idx="366">
                  <c:v>366000</c:v>
                </c:pt>
                <c:pt idx="367">
                  <c:v>367000</c:v>
                </c:pt>
                <c:pt idx="368">
                  <c:v>368000</c:v>
                </c:pt>
                <c:pt idx="369">
                  <c:v>369000</c:v>
                </c:pt>
                <c:pt idx="370">
                  <c:v>370000</c:v>
                </c:pt>
                <c:pt idx="371">
                  <c:v>371000</c:v>
                </c:pt>
                <c:pt idx="372">
                  <c:v>372000</c:v>
                </c:pt>
                <c:pt idx="373">
                  <c:v>373000</c:v>
                </c:pt>
                <c:pt idx="374">
                  <c:v>374000</c:v>
                </c:pt>
                <c:pt idx="375">
                  <c:v>375000</c:v>
                </c:pt>
                <c:pt idx="376">
                  <c:v>376000</c:v>
                </c:pt>
                <c:pt idx="377">
                  <c:v>377000</c:v>
                </c:pt>
                <c:pt idx="378">
                  <c:v>378000</c:v>
                </c:pt>
                <c:pt idx="379">
                  <c:v>379000</c:v>
                </c:pt>
                <c:pt idx="380">
                  <c:v>380000</c:v>
                </c:pt>
                <c:pt idx="381">
                  <c:v>381000</c:v>
                </c:pt>
                <c:pt idx="382">
                  <c:v>382000</c:v>
                </c:pt>
                <c:pt idx="383">
                  <c:v>383000</c:v>
                </c:pt>
                <c:pt idx="384">
                  <c:v>384000</c:v>
                </c:pt>
                <c:pt idx="385">
                  <c:v>385000</c:v>
                </c:pt>
                <c:pt idx="386">
                  <c:v>386000</c:v>
                </c:pt>
                <c:pt idx="387">
                  <c:v>387000</c:v>
                </c:pt>
                <c:pt idx="388">
                  <c:v>388000</c:v>
                </c:pt>
                <c:pt idx="389">
                  <c:v>389000</c:v>
                </c:pt>
                <c:pt idx="390">
                  <c:v>390000</c:v>
                </c:pt>
                <c:pt idx="391">
                  <c:v>391000</c:v>
                </c:pt>
                <c:pt idx="392">
                  <c:v>392000</c:v>
                </c:pt>
                <c:pt idx="393">
                  <c:v>393000</c:v>
                </c:pt>
                <c:pt idx="394">
                  <c:v>394000</c:v>
                </c:pt>
                <c:pt idx="395">
                  <c:v>395000</c:v>
                </c:pt>
                <c:pt idx="396">
                  <c:v>396000</c:v>
                </c:pt>
                <c:pt idx="397">
                  <c:v>397000</c:v>
                </c:pt>
                <c:pt idx="398">
                  <c:v>398000</c:v>
                </c:pt>
                <c:pt idx="399">
                  <c:v>399000</c:v>
                </c:pt>
                <c:pt idx="400">
                  <c:v>400000</c:v>
                </c:pt>
                <c:pt idx="401">
                  <c:v>401000</c:v>
                </c:pt>
                <c:pt idx="402">
                  <c:v>402000</c:v>
                </c:pt>
                <c:pt idx="403">
                  <c:v>403000</c:v>
                </c:pt>
                <c:pt idx="404">
                  <c:v>404000</c:v>
                </c:pt>
                <c:pt idx="405">
                  <c:v>405000</c:v>
                </c:pt>
                <c:pt idx="406">
                  <c:v>406000</c:v>
                </c:pt>
                <c:pt idx="407">
                  <c:v>407000</c:v>
                </c:pt>
                <c:pt idx="408">
                  <c:v>408000</c:v>
                </c:pt>
                <c:pt idx="409">
                  <c:v>409000</c:v>
                </c:pt>
                <c:pt idx="410">
                  <c:v>410000</c:v>
                </c:pt>
                <c:pt idx="411">
                  <c:v>411000</c:v>
                </c:pt>
                <c:pt idx="412">
                  <c:v>412000</c:v>
                </c:pt>
                <c:pt idx="413">
                  <c:v>413000</c:v>
                </c:pt>
                <c:pt idx="414">
                  <c:v>414000</c:v>
                </c:pt>
                <c:pt idx="415">
                  <c:v>415000</c:v>
                </c:pt>
                <c:pt idx="416">
                  <c:v>416000</c:v>
                </c:pt>
                <c:pt idx="417">
                  <c:v>417000</c:v>
                </c:pt>
                <c:pt idx="418">
                  <c:v>418000</c:v>
                </c:pt>
                <c:pt idx="419">
                  <c:v>419000</c:v>
                </c:pt>
                <c:pt idx="420">
                  <c:v>420000</c:v>
                </c:pt>
                <c:pt idx="421">
                  <c:v>421000</c:v>
                </c:pt>
                <c:pt idx="422">
                  <c:v>422000</c:v>
                </c:pt>
                <c:pt idx="423">
                  <c:v>423000</c:v>
                </c:pt>
                <c:pt idx="424">
                  <c:v>424000</c:v>
                </c:pt>
                <c:pt idx="425">
                  <c:v>425000</c:v>
                </c:pt>
                <c:pt idx="426">
                  <c:v>426000</c:v>
                </c:pt>
                <c:pt idx="427">
                  <c:v>427000</c:v>
                </c:pt>
                <c:pt idx="428">
                  <c:v>428000</c:v>
                </c:pt>
                <c:pt idx="429">
                  <c:v>429000</c:v>
                </c:pt>
                <c:pt idx="430">
                  <c:v>430000</c:v>
                </c:pt>
                <c:pt idx="431">
                  <c:v>431000</c:v>
                </c:pt>
                <c:pt idx="432">
                  <c:v>432000</c:v>
                </c:pt>
                <c:pt idx="433">
                  <c:v>433000</c:v>
                </c:pt>
                <c:pt idx="434">
                  <c:v>434000</c:v>
                </c:pt>
                <c:pt idx="435">
                  <c:v>435000</c:v>
                </c:pt>
                <c:pt idx="436">
                  <c:v>436000</c:v>
                </c:pt>
                <c:pt idx="437">
                  <c:v>437000</c:v>
                </c:pt>
                <c:pt idx="438">
                  <c:v>438000</c:v>
                </c:pt>
                <c:pt idx="439">
                  <c:v>439000</c:v>
                </c:pt>
                <c:pt idx="440">
                  <c:v>440000</c:v>
                </c:pt>
                <c:pt idx="441">
                  <c:v>441000</c:v>
                </c:pt>
                <c:pt idx="442">
                  <c:v>442000</c:v>
                </c:pt>
                <c:pt idx="443">
                  <c:v>443000</c:v>
                </c:pt>
                <c:pt idx="444">
                  <c:v>444000</c:v>
                </c:pt>
                <c:pt idx="445">
                  <c:v>445000</c:v>
                </c:pt>
                <c:pt idx="446">
                  <c:v>446000</c:v>
                </c:pt>
                <c:pt idx="447">
                  <c:v>447000</c:v>
                </c:pt>
                <c:pt idx="448">
                  <c:v>448000</c:v>
                </c:pt>
                <c:pt idx="449">
                  <c:v>449000</c:v>
                </c:pt>
                <c:pt idx="450">
                  <c:v>450000</c:v>
                </c:pt>
                <c:pt idx="451">
                  <c:v>451000</c:v>
                </c:pt>
                <c:pt idx="452">
                  <c:v>452000</c:v>
                </c:pt>
                <c:pt idx="453">
                  <c:v>453000</c:v>
                </c:pt>
                <c:pt idx="454">
                  <c:v>454000</c:v>
                </c:pt>
                <c:pt idx="455">
                  <c:v>455000</c:v>
                </c:pt>
                <c:pt idx="456">
                  <c:v>456000</c:v>
                </c:pt>
                <c:pt idx="457">
                  <c:v>457000</c:v>
                </c:pt>
                <c:pt idx="458">
                  <c:v>458000</c:v>
                </c:pt>
                <c:pt idx="459">
                  <c:v>459000</c:v>
                </c:pt>
                <c:pt idx="460">
                  <c:v>460000</c:v>
                </c:pt>
                <c:pt idx="461">
                  <c:v>461000</c:v>
                </c:pt>
                <c:pt idx="462">
                  <c:v>462000</c:v>
                </c:pt>
                <c:pt idx="463">
                  <c:v>463000</c:v>
                </c:pt>
                <c:pt idx="464">
                  <c:v>464000</c:v>
                </c:pt>
                <c:pt idx="465">
                  <c:v>465000</c:v>
                </c:pt>
                <c:pt idx="466">
                  <c:v>466000</c:v>
                </c:pt>
                <c:pt idx="467">
                  <c:v>467000</c:v>
                </c:pt>
                <c:pt idx="468">
                  <c:v>468000</c:v>
                </c:pt>
                <c:pt idx="469">
                  <c:v>469000</c:v>
                </c:pt>
                <c:pt idx="470">
                  <c:v>470000</c:v>
                </c:pt>
                <c:pt idx="471">
                  <c:v>471000</c:v>
                </c:pt>
                <c:pt idx="472">
                  <c:v>472000</c:v>
                </c:pt>
                <c:pt idx="473">
                  <c:v>473000</c:v>
                </c:pt>
                <c:pt idx="474">
                  <c:v>474000</c:v>
                </c:pt>
                <c:pt idx="475">
                  <c:v>475000</c:v>
                </c:pt>
                <c:pt idx="476">
                  <c:v>476000</c:v>
                </c:pt>
                <c:pt idx="477">
                  <c:v>477000</c:v>
                </c:pt>
                <c:pt idx="478">
                  <c:v>478000</c:v>
                </c:pt>
                <c:pt idx="479">
                  <c:v>479000</c:v>
                </c:pt>
                <c:pt idx="480">
                  <c:v>480000</c:v>
                </c:pt>
                <c:pt idx="481">
                  <c:v>481000</c:v>
                </c:pt>
                <c:pt idx="482">
                  <c:v>482000</c:v>
                </c:pt>
                <c:pt idx="483">
                  <c:v>483000</c:v>
                </c:pt>
                <c:pt idx="484">
                  <c:v>484000</c:v>
                </c:pt>
                <c:pt idx="485">
                  <c:v>485000</c:v>
                </c:pt>
                <c:pt idx="486">
                  <c:v>486000</c:v>
                </c:pt>
                <c:pt idx="487">
                  <c:v>487000</c:v>
                </c:pt>
                <c:pt idx="488">
                  <c:v>488000</c:v>
                </c:pt>
                <c:pt idx="489">
                  <c:v>489000</c:v>
                </c:pt>
                <c:pt idx="490">
                  <c:v>490000</c:v>
                </c:pt>
                <c:pt idx="491">
                  <c:v>491000</c:v>
                </c:pt>
                <c:pt idx="492">
                  <c:v>492000</c:v>
                </c:pt>
                <c:pt idx="493">
                  <c:v>493000</c:v>
                </c:pt>
                <c:pt idx="494">
                  <c:v>494000</c:v>
                </c:pt>
                <c:pt idx="495">
                  <c:v>495000</c:v>
                </c:pt>
                <c:pt idx="496">
                  <c:v>496000</c:v>
                </c:pt>
                <c:pt idx="497">
                  <c:v>497000</c:v>
                </c:pt>
                <c:pt idx="498">
                  <c:v>498000</c:v>
                </c:pt>
                <c:pt idx="499">
                  <c:v>499000</c:v>
                </c:pt>
                <c:pt idx="500">
                  <c:v>500000</c:v>
                </c:pt>
                <c:pt idx="501">
                  <c:v>501000</c:v>
                </c:pt>
                <c:pt idx="502">
                  <c:v>502000</c:v>
                </c:pt>
                <c:pt idx="503">
                  <c:v>503000</c:v>
                </c:pt>
                <c:pt idx="504">
                  <c:v>504000</c:v>
                </c:pt>
                <c:pt idx="505">
                  <c:v>505000</c:v>
                </c:pt>
                <c:pt idx="506">
                  <c:v>506000</c:v>
                </c:pt>
                <c:pt idx="507">
                  <c:v>507000</c:v>
                </c:pt>
                <c:pt idx="508">
                  <c:v>508000</c:v>
                </c:pt>
                <c:pt idx="509">
                  <c:v>509000</c:v>
                </c:pt>
                <c:pt idx="510">
                  <c:v>510000</c:v>
                </c:pt>
                <c:pt idx="511">
                  <c:v>511000</c:v>
                </c:pt>
                <c:pt idx="512">
                  <c:v>512000</c:v>
                </c:pt>
                <c:pt idx="513">
                  <c:v>513000</c:v>
                </c:pt>
                <c:pt idx="514">
                  <c:v>514000</c:v>
                </c:pt>
                <c:pt idx="515">
                  <c:v>515000</c:v>
                </c:pt>
                <c:pt idx="516">
                  <c:v>516000</c:v>
                </c:pt>
                <c:pt idx="517">
                  <c:v>517000</c:v>
                </c:pt>
                <c:pt idx="518">
                  <c:v>518000</c:v>
                </c:pt>
                <c:pt idx="519">
                  <c:v>519000</c:v>
                </c:pt>
                <c:pt idx="520">
                  <c:v>520000</c:v>
                </c:pt>
                <c:pt idx="521">
                  <c:v>521000</c:v>
                </c:pt>
                <c:pt idx="522">
                  <c:v>522000</c:v>
                </c:pt>
                <c:pt idx="523">
                  <c:v>523000</c:v>
                </c:pt>
                <c:pt idx="524">
                  <c:v>524000</c:v>
                </c:pt>
                <c:pt idx="525">
                  <c:v>525000</c:v>
                </c:pt>
                <c:pt idx="526">
                  <c:v>526000</c:v>
                </c:pt>
                <c:pt idx="527">
                  <c:v>527000</c:v>
                </c:pt>
                <c:pt idx="528">
                  <c:v>528000</c:v>
                </c:pt>
                <c:pt idx="529">
                  <c:v>529000</c:v>
                </c:pt>
                <c:pt idx="530">
                  <c:v>530000</c:v>
                </c:pt>
                <c:pt idx="531">
                  <c:v>531000</c:v>
                </c:pt>
                <c:pt idx="532">
                  <c:v>532000</c:v>
                </c:pt>
                <c:pt idx="533">
                  <c:v>533000</c:v>
                </c:pt>
                <c:pt idx="534">
                  <c:v>534000</c:v>
                </c:pt>
                <c:pt idx="535">
                  <c:v>535000</c:v>
                </c:pt>
                <c:pt idx="536">
                  <c:v>536000</c:v>
                </c:pt>
                <c:pt idx="537">
                  <c:v>537000</c:v>
                </c:pt>
                <c:pt idx="538">
                  <c:v>538000</c:v>
                </c:pt>
                <c:pt idx="539">
                  <c:v>539000</c:v>
                </c:pt>
                <c:pt idx="540">
                  <c:v>540000</c:v>
                </c:pt>
                <c:pt idx="541">
                  <c:v>541000</c:v>
                </c:pt>
                <c:pt idx="542">
                  <c:v>542000</c:v>
                </c:pt>
                <c:pt idx="543">
                  <c:v>543000</c:v>
                </c:pt>
                <c:pt idx="544">
                  <c:v>544000</c:v>
                </c:pt>
                <c:pt idx="545">
                  <c:v>545000</c:v>
                </c:pt>
                <c:pt idx="546">
                  <c:v>546000</c:v>
                </c:pt>
                <c:pt idx="547">
                  <c:v>547000</c:v>
                </c:pt>
                <c:pt idx="548">
                  <c:v>548000</c:v>
                </c:pt>
                <c:pt idx="549">
                  <c:v>549000</c:v>
                </c:pt>
                <c:pt idx="550">
                  <c:v>550000</c:v>
                </c:pt>
                <c:pt idx="551">
                  <c:v>551000</c:v>
                </c:pt>
                <c:pt idx="552">
                  <c:v>552000</c:v>
                </c:pt>
                <c:pt idx="553">
                  <c:v>553000</c:v>
                </c:pt>
                <c:pt idx="554">
                  <c:v>554000</c:v>
                </c:pt>
                <c:pt idx="555">
                  <c:v>555000</c:v>
                </c:pt>
                <c:pt idx="556">
                  <c:v>556000</c:v>
                </c:pt>
                <c:pt idx="557">
                  <c:v>557000</c:v>
                </c:pt>
                <c:pt idx="558">
                  <c:v>558000</c:v>
                </c:pt>
                <c:pt idx="559">
                  <c:v>559000</c:v>
                </c:pt>
                <c:pt idx="560">
                  <c:v>560000</c:v>
                </c:pt>
                <c:pt idx="561">
                  <c:v>561000</c:v>
                </c:pt>
                <c:pt idx="562">
                  <c:v>562000</c:v>
                </c:pt>
                <c:pt idx="563">
                  <c:v>563000</c:v>
                </c:pt>
                <c:pt idx="564">
                  <c:v>564000</c:v>
                </c:pt>
                <c:pt idx="565">
                  <c:v>565000</c:v>
                </c:pt>
                <c:pt idx="566">
                  <c:v>566000</c:v>
                </c:pt>
                <c:pt idx="567">
                  <c:v>567000</c:v>
                </c:pt>
                <c:pt idx="568">
                  <c:v>568000</c:v>
                </c:pt>
                <c:pt idx="569">
                  <c:v>569000</c:v>
                </c:pt>
                <c:pt idx="570">
                  <c:v>570000</c:v>
                </c:pt>
                <c:pt idx="571">
                  <c:v>571000</c:v>
                </c:pt>
                <c:pt idx="572">
                  <c:v>572000</c:v>
                </c:pt>
                <c:pt idx="573">
                  <c:v>573000</c:v>
                </c:pt>
                <c:pt idx="574">
                  <c:v>574000</c:v>
                </c:pt>
                <c:pt idx="575">
                  <c:v>575000</c:v>
                </c:pt>
                <c:pt idx="576">
                  <c:v>576000</c:v>
                </c:pt>
                <c:pt idx="577">
                  <c:v>577000</c:v>
                </c:pt>
                <c:pt idx="578">
                  <c:v>578000</c:v>
                </c:pt>
                <c:pt idx="579">
                  <c:v>579000</c:v>
                </c:pt>
                <c:pt idx="580">
                  <c:v>580000</c:v>
                </c:pt>
                <c:pt idx="581">
                  <c:v>581000</c:v>
                </c:pt>
                <c:pt idx="582">
                  <c:v>582000</c:v>
                </c:pt>
                <c:pt idx="583">
                  <c:v>583000</c:v>
                </c:pt>
                <c:pt idx="584">
                  <c:v>584000</c:v>
                </c:pt>
                <c:pt idx="585">
                  <c:v>585000</c:v>
                </c:pt>
                <c:pt idx="586">
                  <c:v>586000</c:v>
                </c:pt>
                <c:pt idx="587">
                  <c:v>587000</c:v>
                </c:pt>
                <c:pt idx="588">
                  <c:v>588000</c:v>
                </c:pt>
                <c:pt idx="589">
                  <c:v>589000</c:v>
                </c:pt>
                <c:pt idx="590">
                  <c:v>590000</c:v>
                </c:pt>
                <c:pt idx="591">
                  <c:v>591000</c:v>
                </c:pt>
                <c:pt idx="592">
                  <c:v>592000</c:v>
                </c:pt>
                <c:pt idx="593">
                  <c:v>593000</c:v>
                </c:pt>
                <c:pt idx="594">
                  <c:v>594000</c:v>
                </c:pt>
                <c:pt idx="595">
                  <c:v>595000</c:v>
                </c:pt>
                <c:pt idx="596">
                  <c:v>596000</c:v>
                </c:pt>
                <c:pt idx="597">
                  <c:v>597000</c:v>
                </c:pt>
                <c:pt idx="598">
                  <c:v>598000</c:v>
                </c:pt>
                <c:pt idx="599">
                  <c:v>599000</c:v>
                </c:pt>
                <c:pt idx="600">
                  <c:v>600000</c:v>
                </c:pt>
                <c:pt idx="601">
                  <c:v>601000</c:v>
                </c:pt>
                <c:pt idx="602">
                  <c:v>602000</c:v>
                </c:pt>
                <c:pt idx="603">
                  <c:v>603000</c:v>
                </c:pt>
                <c:pt idx="604">
                  <c:v>604000</c:v>
                </c:pt>
                <c:pt idx="605">
                  <c:v>605000</c:v>
                </c:pt>
                <c:pt idx="606">
                  <c:v>606000</c:v>
                </c:pt>
                <c:pt idx="607">
                  <c:v>607000</c:v>
                </c:pt>
                <c:pt idx="608">
                  <c:v>608000</c:v>
                </c:pt>
                <c:pt idx="609">
                  <c:v>609000</c:v>
                </c:pt>
                <c:pt idx="610">
                  <c:v>610000</c:v>
                </c:pt>
                <c:pt idx="611">
                  <c:v>611000</c:v>
                </c:pt>
                <c:pt idx="612">
                  <c:v>612000</c:v>
                </c:pt>
                <c:pt idx="613">
                  <c:v>613000</c:v>
                </c:pt>
                <c:pt idx="614">
                  <c:v>614000</c:v>
                </c:pt>
                <c:pt idx="615">
                  <c:v>615000</c:v>
                </c:pt>
                <c:pt idx="616">
                  <c:v>616000</c:v>
                </c:pt>
                <c:pt idx="617">
                  <c:v>617000</c:v>
                </c:pt>
                <c:pt idx="618">
                  <c:v>618000</c:v>
                </c:pt>
                <c:pt idx="619">
                  <c:v>619000</c:v>
                </c:pt>
                <c:pt idx="620">
                  <c:v>620000</c:v>
                </c:pt>
                <c:pt idx="621">
                  <c:v>621000</c:v>
                </c:pt>
                <c:pt idx="622">
                  <c:v>622000</c:v>
                </c:pt>
                <c:pt idx="623">
                  <c:v>623000</c:v>
                </c:pt>
                <c:pt idx="624">
                  <c:v>624000</c:v>
                </c:pt>
                <c:pt idx="625">
                  <c:v>625000</c:v>
                </c:pt>
                <c:pt idx="626">
                  <c:v>626000</c:v>
                </c:pt>
                <c:pt idx="627">
                  <c:v>627000</c:v>
                </c:pt>
                <c:pt idx="628">
                  <c:v>628000</c:v>
                </c:pt>
                <c:pt idx="629">
                  <c:v>629000</c:v>
                </c:pt>
                <c:pt idx="630">
                  <c:v>630000</c:v>
                </c:pt>
                <c:pt idx="631">
                  <c:v>631000</c:v>
                </c:pt>
                <c:pt idx="632">
                  <c:v>632000</c:v>
                </c:pt>
                <c:pt idx="633">
                  <c:v>633000</c:v>
                </c:pt>
                <c:pt idx="634">
                  <c:v>634000</c:v>
                </c:pt>
                <c:pt idx="635">
                  <c:v>635000</c:v>
                </c:pt>
                <c:pt idx="636">
                  <c:v>636000</c:v>
                </c:pt>
                <c:pt idx="637">
                  <c:v>637000</c:v>
                </c:pt>
                <c:pt idx="638">
                  <c:v>638000</c:v>
                </c:pt>
                <c:pt idx="639">
                  <c:v>639000</c:v>
                </c:pt>
                <c:pt idx="640">
                  <c:v>640000</c:v>
                </c:pt>
                <c:pt idx="641">
                  <c:v>641000</c:v>
                </c:pt>
                <c:pt idx="642">
                  <c:v>642000</c:v>
                </c:pt>
                <c:pt idx="643">
                  <c:v>643000</c:v>
                </c:pt>
                <c:pt idx="644">
                  <c:v>644000</c:v>
                </c:pt>
                <c:pt idx="645">
                  <c:v>645000</c:v>
                </c:pt>
                <c:pt idx="646">
                  <c:v>646000</c:v>
                </c:pt>
                <c:pt idx="647">
                  <c:v>647000</c:v>
                </c:pt>
                <c:pt idx="648">
                  <c:v>648000</c:v>
                </c:pt>
                <c:pt idx="649">
                  <c:v>649000</c:v>
                </c:pt>
                <c:pt idx="650">
                  <c:v>650000</c:v>
                </c:pt>
                <c:pt idx="651">
                  <c:v>651000</c:v>
                </c:pt>
                <c:pt idx="652">
                  <c:v>652000</c:v>
                </c:pt>
                <c:pt idx="653">
                  <c:v>653000</c:v>
                </c:pt>
                <c:pt idx="654">
                  <c:v>654000</c:v>
                </c:pt>
                <c:pt idx="655">
                  <c:v>655000</c:v>
                </c:pt>
                <c:pt idx="656">
                  <c:v>656000</c:v>
                </c:pt>
                <c:pt idx="657">
                  <c:v>657000</c:v>
                </c:pt>
                <c:pt idx="658">
                  <c:v>658000</c:v>
                </c:pt>
                <c:pt idx="659">
                  <c:v>659000</c:v>
                </c:pt>
                <c:pt idx="660">
                  <c:v>660000</c:v>
                </c:pt>
                <c:pt idx="661">
                  <c:v>661000</c:v>
                </c:pt>
                <c:pt idx="662">
                  <c:v>662000</c:v>
                </c:pt>
                <c:pt idx="663">
                  <c:v>663000</c:v>
                </c:pt>
                <c:pt idx="664">
                  <c:v>664000</c:v>
                </c:pt>
                <c:pt idx="665">
                  <c:v>665000</c:v>
                </c:pt>
                <c:pt idx="666">
                  <c:v>666000</c:v>
                </c:pt>
                <c:pt idx="667">
                  <c:v>667000</c:v>
                </c:pt>
                <c:pt idx="668">
                  <c:v>668000</c:v>
                </c:pt>
                <c:pt idx="669">
                  <c:v>669000</c:v>
                </c:pt>
                <c:pt idx="670">
                  <c:v>670000</c:v>
                </c:pt>
                <c:pt idx="671">
                  <c:v>671000</c:v>
                </c:pt>
                <c:pt idx="672">
                  <c:v>672000</c:v>
                </c:pt>
                <c:pt idx="673">
                  <c:v>673000</c:v>
                </c:pt>
                <c:pt idx="674">
                  <c:v>674000</c:v>
                </c:pt>
                <c:pt idx="675">
                  <c:v>675000</c:v>
                </c:pt>
                <c:pt idx="676">
                  <c:v>676000</c:v>
                </c:pt>
                <c:pt idx="677">
                  <c:v>677000</c:v>
                </c:pt>
                <c:pt idx="678">
                  <c:v>678000</c:v>
                </c:pt>
                <c:pt idx="679">
                  <c:v>679000</c:v>
                </c:pt>
                <c:pt idx="680">
                  <c:v>680000</c:v>
                </c:pt>
                <c:pt idx="681">
                  <c:v>681000</c:v>
                </c:pt>
                <c:pt idx="682">
                  <c:v>682000</c:v>
                </c:pt>
                <c:pt idx="683">
                  <c:v>683000</c:v>
                </c:pt>
                <c:pt idx="684">
                  <c:v>684000</c:v>
                </c:pt>
                <c:pt idx="685">
                  <c:v>685000</c:v>
                </c:pt>
                <c:pt idx="686">
                  <c:v>686000</c:v>
                </c:pt>
                <c:pt idx="687">
                  <c:v>687000</c:v>
                </c:pt>
                <c:pt idx="688">
                  <c:v>688000</c:v>
                </c:pt>
                <c:pt idx="689">
                  <c:v>689000</c:v>
                </c:pt>
                <c:pt idx="690">
                  <c:v>690000</c:v>
                </c:pt>
                <c:pt idx="691">
                  <c:v>691000</c:v>
                </c:pt>
                <c:pt idx="692">
                  <c:v>692000</c:v>
                </c:pt>
                <c:pt idx="693">
                  <c:v>693000</c:v>
                </c:pt>
                <c:pt idx="694">
                  <c:v>694000</c:v>
                </c:pt>
                <c:pt idx="695">
                  <c:v>695000</c:v>
                </c:pt>
                <c:pt idx="696">
                  <c:v>696000</c:v>
                </c:pt>
                <c:pt idx="697">
                  <c:v>697000</c:v>
                </c:pt>
                <c:pt idx="698">
                  <c:v>698000</c:v>
                </c:pt>
                <c:pt idx="699">
                  <c:v>699000</c:v>
                </c:pt>
                <c:pt idx="700">
                  <c:v>700000</c:v>
                </c:pt>
                <c:pt idx="701">
                  <c:v>701000</c:v>
                </c:pt>
                <c:pt idx="702">
                  <c:v>702000</c:v>
                </c:pt>
                <c:pt idx="703">
                  <c:v>703000</c:v>
                </c:pt>
                <c:pt idx="704">
                  <c:v>704000</c:v>
                </c:pt>
                <c:pt idx="705">
                  <c:v>705000</c:v>
                </c:pt>
                <c:pt idx="706">
                  <c:v>706000</c:v>
                </c:pt>
                <c:pt idx="707">
                  <c:v>707000</c:v>
                </c:pt>
                <c:pt idx="708">
                  <c:v>708000</c:v>
                </c:pt>
                <c:pt idx="709">
                  <c:v>709000</c:v>
                </c:pt>
                <c:pt idx="710">
                  <c:v>710000</c:v>
                </c:pt>
                <c:pt idx="711">
                  <c:v>711000</c:v>
                </c:pt>
                <c:pt idx="712">
                  <c:v>712000</c:v>
                </c:pt>
                <c:pt idx="713">
                  <c:v>713000</c:v>
                </c:pt>
                <c:pt idx="714">
                  <c:v>714000</c:v>
                </c:pt>
                <c:pt idx="715">
                  <c:v>715000</c:v>
                </c:pt>
                <c:pt idx="716">
                  <c:v>716000</c:v>
                </c:pt>
                <c:pt idx="717">
                  <c:v>717000</c:v>
                </c:pt>
                <c:pt idx="718">
                  <c:v>718000</c:v>
                </c:pt>
                <c:pt idx="719">
                  <c:v>719000</c:v>
                </c:pt>
                <c:pt idx="720">
                  <c:v>720000</c:v>
                </c:pt>
                <c:pt idx="721">
                  <c:v>721000</c:v>
                </c:pt>
                <c:pt idx="722">
                  <c:v>722000</c:v>
                </c:pt>
                <c:pt idx="723">
                  <c:v>723000</c:v>
                </c:pt>
                <c:pt idx="724">
                  <c:v>724000</c:v>
                </c:pt>
                <c:pt idx="725">
                  <c:v>725000</c:v>
                </c:pt>
                <c:pt idx="726">
                  <c:v>726000</c:v>
                </c:pt>
                <c:pt idx="727">
                  <c:v>727000</c:v>
                </c:pt>
                <c:pt idx="728">
                  <c:v>728000</c:v>
                </c:pt>
                <c:pt idx="729">
                  <c:v>729000</c:v>
                </c:pt>
                <c:pt idx="730">
                  <c:v>730000</c:v>
                </c:pt>
                <c:pt idx="731">
                  <c:v>731000</c:v>
                </c:pt>
                <c:pt idx="732">
                  <c:v>732000</c:v>
                </c:pt>
                <c:pt idx="733">
                  <c:v>733000</c:v>
                </c:pt>
                <c:pt idx="734">
                  <c:v>734000</c:v>
                </c:pt>
                <c:pt idx="735">
                  <c:v>735000</c:v>
                </c:pt>
                <c:pt idx="736">
                  <c:v>736000</c:v>
                </c:pt>
                <c:pt idx="737">
                  <c:v>737000</c:v>
                </c:pt>
                <c:pt idx="738">
                  <c:v>738000</c:v>
                </c:pt>
                <c:pt idx="739">
                  <c:v>739000</c:v>
                </c:pt>
                <c:pt idx="740">
                  <c:v>740000</c:v>
                </c:pt>
                <c:pt idx="741">
                  <c:v>741000</c:v>
                </c:pt>
                <c:pt idx="742">
                  <c:v>742000</c:v>
                </c:pt>
                <c:pt idx="743">
                  <c:v>743000</c:v>
                </c:pt>
                <c:pt idx="744">
                  <c:v>744000</c:v>
                </c:pt>
                <c:pt idx="745">
                  <c:v>745000</c:v>
                </c:pt>
                <c:pt idx="746">
                  <c:v>746000</c:v>
                </c:pt>
                <c:pt idx="747">
                  <c:v>747000</c:v>
                </c:pt>
                <c:pt idx="748">
                  <c:v>748000</c:v>
                </c:pt>
                <c:pt idx="749">
                  <c:v>749000</c:v>
                </c:pt>
                <c:pt idx="750">
                  <c:v>750000</c:v>
                </c:pt>
                <c:pt idx="751">
                  <c:v>751000</c:v>
                </c:pt>
                <c:pt idx="752">
                  <c:v>752000</c:v>
                </c:pt>
                <c:pt idx="753">
                  <c:v>753000</c:v>
                </c:pt>
                <c:pt idx="754">
                  <c:v>754000</c:v>
                </c:pt>
                <c:pt idx="755">
                  <c:v>755000</c:v>
                </c:pt>
                <c:pt idx="756">
                  <c:v>756000</c:v>
                </c:pt>
                <c:pt idx="757">
                  <c:v>757000</c:v>
                </c:pt>
                <c:pt idx="758">
                  <c:v>758000</c:v>
                </c:pt>
                <c:pt idx="759">
                  <c:v>759000</c:v>
                </c:pt>
                <c:pt idx="760">
                  <c:v>760000</c:v>
                </c:pt>
                <c:pt idx="761">
                  <c:v>761000</c:v>
                </c:pt>
                <c:pt idx="762">
                  <c:v>762000</c:v>
                </c:pt>
                <c:pt idx="763">
                  <c:v>763000</c:v>
                </c:pt>
                <c:pt idx="764">
                  <c:v>764000</c:v>
                </c:pt>
                <c:pt idx="765">
                  <c:v>765000</c:v>
                </c:pt>
                <c:pt idx="766">
                  <c:v>766000</c:v>
                </c:pt>
                <c:pt idx="767">
                  <c:v>767000</c:v>
                </c:pt>
                <c:pt idx="768">
                  <c:v>768000</c:v>
                </c:pt>
                <c:pt idx="769">
                  <c:v>769000</c:v>
                </c:pt>
                <c:pt idx="770">
                  <c:v>770000</c:v>
                </c:pt>
                <c:pt idx="771">
                  <c:v>771000</c:v>
                </c:pt>
                <c:pt idx="772">
                  <c:v>772000</c:v>
                </c:pt>
                <c:pt idx="773">
                  <c:v>773000</c:v>
                </c:pt>
                <c:pt idx="774">
                  <c:v>774000</c:v>
                </c:pt>
                <c:pt idx="775">
                  <c:v>775000</c:v>
                </c:pt>
                <c:pt idx="776">
                  <c:v>776000</c:v>
                </c:pt>
                <c:pt idx="777">
                  <c:v>777000</c:v>
                </c:pt>
                <c:pt idx="778">
                  <c:v>778000</c:v>
                </c:pt>
                <c:pt idx="779">
                  <c:v>779000</c:v>
                </c:pt>
                <c:pt idx="780">
                  <c:v>780000</c:v>
                </c:pt>
                <c:pt idx="781">
                  <c:v>781000</c:v>
                </c:pt>
                <c:pt idx="782">
                  <c:v>782000</c:v>
                </c:pt>
                <c:pt idx="783">
                  <c:v>783000</c:v>
                </c:pt>
                <c:pt idx="784">
                  <c:v>784000</c:v>
                </c:pt>
                <c:pt idx="785">
                  <c:v>785000</c:v>
                </c:pt>
                <c:pt idx="786">
                  <c:v>786000</c:v>
                </c:pt>
                <c:pt idx="787">
                  <c:v>787000</c:v>
                </c:pt>
                <c:pt idx="788">
                  <c:v>788000</c:v>
                </c:pt>
                <c:pt idx="789">
                  <c:v>789000</c:v>
                </c:pt>
                <c:pt idx="790">
                  <c:v>790000</c:v>
                </c:pt>
                <c:pt idx="791">
                  <c:v>791000</c:v>
                </c:pt>
                <c:pt idx="792">
                  <c:v>792000</c:v>
                </c:pt>
                <c:pt idx="793">
                  <c:v>793000</c:v>
                </c:pt>
                <c:pt idx="794">
                  <c:v>794000</c:v>
                </c:pt>
                <c:pt idx="795">
                  <c:v>795000</c:v>
                </c:pt>
                <c:pt idx="796">
                  <c:v>796000</c:v>
                </c:pt>
                <c:pt idx="797">
                  <c:v>797000</c:v>
                </c:pt>
                <c:pt idx="798">
                  <c:v>798000</c:v>
                </c:pt>
                <c:pt idx="799">
                  <c:v>799000</c:v>
                </c:pt>
                <c:pt idx="800">
                  <c:v>800000</c:v>
                </c:pt>
                <c:pt idx="801">
                  <c:v>801000</c:v>
                </c:pt>
                <c:pt idx="802">
                  <c:v>802000</c:v>
                </c:pt>
                <c:pt idx="803">
                  <c:v>803000</c:v>
                </c:pt>
                <c:pt idx="804">
                  <c:v>804000</c:v>
                </c:pt>
                <c:pt idx="805">
                  <c:v>805000</c:v>
                </c:pt>
                <c:pt idx="806">
                  <c:v>806000</c:v>
                </c:pt>
                <c:pt idx="807">
                  <c:v>807000</c:v>
                </c:pt>
                <c:pt idx="808">
                  <c:v>808000</c:v>
                </c:pt>
                <c:pt idx="809">
                  <c:v>809000</c:v>
                </c:pt>
                <c:pt idx="810">
                  <c:v>810000</c:v>
                </c:pt>
                <c:pt idx="811">
                  <c:v>811000</c:v>
                </c:pt>
                <c:pt idx="812">
                  <c:v>812000</c:v>
                </c:pt>
                <c:pt idx="813">
                  <c:v>813000</c:v>
                </c:pt>
                <c:pt idx="814">
                  <c:v>814000</c:v>
                </c:pt>
                <c:pt idx="815">
                  <c:v>815000</c:v>
                </c:pt>
                <c:pt idx="816">
                  <c:v>816000</c:v>
                </c:pt>
                <c:pt idx="817">
                  <c:v>817000</c:v>
                </c:pt>
                <c:pt idx="818">
                  <c:v>818000</c:v>
                </c:pt>
                <c:pt idx="819">
                  <c:v>819000</c:v>
                </c:pt>
                <c:pt idx="820">
                  <c:v>820000</c:v>
                </c:pt>
                <c:pt idx="821">
                  <c:v>821000</c:v>
                </c:pt>
                <c:pt idx="822">
                  <c:v>822000</c:v>
                </c:pt>
                <c:pt idx="823">
                  <c:v>823000</c:v>
                </c:pt>
                <c:pt idx="824">
                  <c:v>824000</c:v>
                </c:pt>
                <c:pt idx="825">
                  <c:v>825000</c:v>
                </c:pt>
                <c:pt idx="826">
                  <c:v>826000</c:v>
                </c:pt>
                <c:pt idx="827">
                  <c:v>827000</c:v>
                </c:pt>
                <c:pt idx="828">
                  <c:v>828000</c:v>
                </c:pt>
                <c:pt idx="829">
                  <c:v>829000</c:v>
                </c:pt>
                <c:pt idx="830">
                  <c:v>830000</c:v>
                </c:pt>
                <c:pt idx="831">
                  <c:v>831000</c:v>
                </c:pt>
                <c:pt idx="832">
                  <c:v>832000</c:v>
                </c:pt>
                <c:pt idx="833">
                  <c:v>833000</c:v>
                </c:pt>
                <c:pt idx="834">
                  <c:v>834000</c:v>
                </c:pt>
                <c:pt idx="835">
                  <c:v>835000</c:v>
                </c:pt>
                <c:pt idx="836">
                  <c:v>836000</c:v>
                </c:pt>
                <c:pt idx="837">
                  <c:v>837000</c:v>
                </c:pt>
                <c:pt idx="838">
                  <c:v>838000</c:v>
                </c:pt>
                <c:pt idx="839">
                  <c:v>839000</c:v>
                </c:pt>
                <c:pt idx="840">
                  <c:v>840000</c:v>
                </c:pt>
                <c:pt idx="841">
                  <c:v>841000</c:v>
                </c:pt>
                <c:pt idx="842">
                  <c:v>842000</c:v>
                </c:pt>
                <c:pt idx="843">
                  <c:v>843000</c:v>
                </c:pt>
                <c:pt idx="844">
                  <c:v>844000</c:v>
                </c:pt>
                <c:pt idx="845">
                  <c:v>845000</c:v>
                </c:pt>
                <c:pt idx="846">
                  <c:v>846000</c:v>
                </c:pt>
                <c:pt idx="847">
                  <c:v>847000</c:v>
                </c:pt>
                <c:pt idx="848">
                  <c:v>848000</c:v>
                </c:pt>
                <c:pt idx="849">
                  <c:v>849000</c:v>
                </c:pt>
                <c:pt idx="850">
                  <c:v>850000</c:v>
                </c:pt>
                <c:pt idx="851">
                  <c:v>851000</c:v>
                </c:pt>
                <c:pt idx="852">
                  <c:v>852000</c:v>
                </c:pt>
                <c:pt idx="853">
                  <c:v>853000</c:v>
                </c:pt>
                <c:pt idx="854">
                  <c:v>854000</c:v>
                </c:pt>
                <c:pt idx="855">
                  <c:v>855000</c:v>
                </c:pt>
                <c:pt idx="856">
                  <c:v>856000</c:v>
                </c:pt>
                <c:pt idx="857">
                  <c:v>857000</c:v>
                </c:pt>
                <c:pt idx="858">
                  <c:v>858000</c:v>
                </c:pt>
                <c:pt idx="859">
                  <c:v>859000</c:v>
                </c:pt>
                <c:pt idx="860">
                  <c:v>860000</c:v>
                </c:pt>
                <c:pt idx="861">
                  <c:v>861000</c:v>
                </c:pt>
                <c:pt idx="862">
                  <c:v>862000</c:v>
                </c:pt>
                <c:pt idx="863">
                  <c:v>863000</c:v>
                </c:pt>
                <c:pt idx="864">
                  <c:v>864000</c:v>
                </c:pt>
                <c:pt idx="865">
                  <c:v>865000</c:v>
                </c:pt>
                <c:pt idx="866">
                  <c:v>866000</c:v>
                </c:pt>
                <c:pt idx="867">
                  <c:v>867000</c:v>
                </c:pt>
                <c:pt idx="868">
                  <c:v>868000</c:v>
                </c:pt>
                <c:pt idx="869">
                  <c:v>869000</c:v>
                </c:pt>
                <c:pt idx="870">
                  <c:v>870000</c:v>
                </c:pt>
                <c:pt idx="871">
                  <c:v>871000</c:v>
                </c:pt>
                <c:pt idx="872">
                  <c:v>872000</c:v>
                </c:pt>
                <c:pt idx="873">
                  <c:v>873000</c:v>
                </c:pt>
                <c:pt idx="874">
                  <c:v>874000</c:v>
                </c:pt>
                <c:pt idx="875">
                  <c:v>875000</c:v>
                </c:pt>
                <c:pt idx="876">
                  <c:v>876000</c:v>
                </c:pt>
                <c:pt idx="877">
                  <c:v>877000</c:v>
                </c:pt>
                <c:pt idx="878">
                  <c:v>878000</c:v>
                </c:pt>
                <c:pt idx="879">
                  <c:v>879000</c:v>
                </c:pt>
                <c:pt idx="880">
                  <c:v>880000</c:v>
                </c:pt>
                <c:pt idx="881">
                  <c:v>881000</c:v>
                </c:pt>
                <c:pt idx="882">
                  <c:v>882000</c:v>
                </c:pt>
                <c:pt idx="883">
                  <c:v>883000</c:v>
                </c:pt>
                <c:pt idx="884">
                  <c:v>884000</c:v>
                </c:pt>
                <c:pt idx="885">
                  <c:v>885000</c:v>
                </c:pt>
                <c:pt idx="886">
                  <c:v>886000</c:v>
                </c:pt>
                <c:pt idx="887">
                  <c:v>887000</c:v>
                </c:pt>
                <c:pt idx="888">
                  <c:v>888000</c:v>
                </c:pt>
                <c:pt idx="889">
                  <c:v>889000</c:v>
                </c:pt>
                <c:pt idx="890">
                  <c:v>890000</c:v>
                </c:pt>
                <c:pt idx="891">
                  <c:v>891000</c:v>
                </c:pt>
                <c:pt idx="892">
                  <c:v>892000</c:v>
                </c:pt>
                <c:pt idx="893">
                  <c:v>893000</c:v>
                </c:pt>
                <c:pt idx="894">
                  <c:v>894000</c:v>
                </c:pt>
                <c:pt idx="895">
                  <c:v>895000</c:v>
                </c:pt>
                <c:pt idx="896">
                  <c:v>896000</c:v>
                </c:pt>
                <c:pt idx="897">
                  <c:v>897000</c:v>
                </c:pt>
                <c:pt idx="898">
                  <c:v>898000</c:v>
                </c:pt>
                <c:pt idx="899">
                  <c:v>899000</c:v>
                </c:pt>
                <c:pt idx="900">
                  <c:v>900000</c:v>
                </c:pt>
                <c:pt idx="901">
                  <c:v>901000</c:v>
                </c:pt>
                <c:pt idx="902">
                  <c:v>902000</c:v>
                </c:pt>
                <c:pt idx="903">
                  <c:v>903000</c:v>
                </c:pt>
                <c:pt idx="904">
                  <c:v>904000</c:v>
                </c:pt>
                <c:pt idx="905">
                  <c:v>905000</c:v>
                </c:pt>
                <c:pt idx="906">
                  <c:v>906000</c:v>
                </c:pt>
                <c:pt idx="907">
                  <c:v>907000</c:v>
                </c:pt>
                <c:pt idx="908">
                  <c:v>908000</c:v>
                </c:pt>
                <c:pt idx="909">
                  <c:v>909000</c:v>
                </c:pt>
                <c:pt idx="910">
                  <c:v>910000</c:v>
                </c:pt>
                <c:pt idx="911">
                  <c:v>911000</c:v>
                </c:pt>
                <c:pt idx="912">
                  <c:v>912000</c:v>
                </c:pt>
                <c:pt idx="913">
                  <c:v>913000</c:v>
                </c:pt>
                <c:pt idx="914">
                  <c:v>914000</c:v>
                </c:pt>
                <c:pt idx="915">
                  <c:v>915000</c:v>
                </c:pt>
                <c:pt idx="916">
                  <c:v>916000</c:v>
                </c:pt>
                <c:pt idx="917">
                  <c:v>917000</c:v>
                </c:pt>
                <c:pt idx="918">
                  <c:v>918000</c:v>
                </c:pt>
                <c:pt idx="919">
                  <c:v>919000</c:v>
                </c:pt>
                <c:pt idx="920">
                  <c:v>920000</c:v>
                </c:pt>
                <c:pt idx="921">
                  <c:v>921000</c:v>
                </c:pt>
                <c:pt idx="922">
                  <c:v>922000</c:v>
                </c:pt>
                <c:pt idx="923">
                  <c:v>923000</c:v>
                </c:pt>
                <c:pt idx="924">
                  <c:v>924000</c:v>
                </c:pt>
                <c:pt idx="925">
                  <c:v>925000</c:v>
                </c:pt>
                <c:pt idx="926">
                  <c:v>926000</c:v>
                </c:pt>
                <c:pt idx="927">
                  <c:v>927000</c:v>
                </c:pt>
                <c:pt idx="928">
                  <c:v>928000</c:v>
                </c:pt>
                <c:pt idx="929">
                  <c:v>929000</c:v>
                </c:pt>
                <c:pt idx="930">
                  <c:v>930000</c:v>
                </c:pt>
                <c:pt idx="931">
                  <c:v>931000</c:v>
                </c:pt>
                <c:pt idx="932">
                  <c:v>932000</c:v>
                </c:pt>
                <c:pt idx="933">
                  <c:v>933000</c:v>
                </c:pt>
                <c:pt idx="934">
                  <c:v>934000</c:v>
                </c:pt>
                <c:pt idx="935">
                  <c:v>935000</c:v>
                </c:pt>
                <c:pt idx="936">
                  <c:v>936000</c:v>
                </c:pt>
                <c:pt idx="937">
                  <c:v>937000</c:v>
                </c:pt>
                <c:pt idx="938">
                  <c:v>938000</c:v>
                </c:pt>
                <c:pt idx="939">
                  <c:v>939000</c:v>
                </c:pt>
                <c:pt idx="940">
                  <c:v>940000</c:v>
                </c:pt>
                <c:pt idx="941">
                  <c:v>941000</c:v>
                </c:pt>
                <c:pt idx="942">
                  <c:v>942000</c:v>
                </c:pt>
                <c:pt idx="943">
                  <c:v>943000</c:v>
                </c:pt>
                <c:pt idx="944">
                  <c:v>944000</c:v>
                </c:pt>
                <c:pt idx="945">
                  <c:v>945000</c:v>
                </c:pt>
                <c:pt idx="946">
                  <c:v>946000</c:v>
                </c:pt>
                <c:pt idx="947">
                  <c:v>947000</c:v>
                </c:pt>
                <c:pt idx="948">
                  <c:v>948000</c:v>
                </c:pt>
                <c:pt idx="949">
                  <c:v>949000</c:v>
                </c:pt>
                <c:pt idx="950">
                  <c:v>950000</c:v>
                </c:pt>
                <c:pt idx="951">
                  <c:v>951000</c:v>
                </c:pt>
                <c:pt idx="952">
                  <c:v>952000</c:v>
                </c:pt>
                <c:pt idx="953">
                  <c:v>953000</c:v>
                </c:pt>
                <c:pt idx="954">
                  <c:v>954000</c:v>
                </c:pt>
                <c:pt idx="955">
                  <c:v>955000</c:v>
                </c:pt>
                <c:pt idx="956">
                  <c:v>956000</c:v>
                </c:pt>
                <c:pt idx="957">
                  <c:v>957000</c:v>
                </c:pt>
                <c:pt idx="958">
                  <c:v>958000</c:v>
                </c:pt>
                <c:pt idx="959">
                  <c:v>959000</c:v>
                </c:pt>
                <c:pt idx="960">
                  <c:v>960000</c:v>
                </c:pt>
                <c:pt idx="961">
                  <c:v>961000</c:v>
                </c:pt>
                <c:pt idx="962">
                  <c:v>962000</c:v>
                </c:pt>
                <c:pt idx="963">
                  <c:v>963000</c:v>
                </c:pt>
                <c:pt idx="964">
                  <c:v>964000</c:v>
                </c:pt>
                <c:pt idx="965">
                  <c:v>965000</c:v>
                </c:pt>
                <c:pt idx="966">
                  <c:v>966000</c:v>
                </c:pt>
                <c:pt idx="967">
                  <c:v>967000</c:v>
                </c:pt>
                <c:pt idx="968">
                  <c:v>968000</c:v>
                </c:pt>
                <c:pt idx="969">
                  <c:v>969000</c:v>
                </c:pt>
                <c:pt idx="970">
                  <c:v>970000</c:v>
                </c:pt>
                <c:pt idx="971">
                  <c:v>971000</c:v>
                </c:pt>
                <c:pt idx="972">
                  <c:v>972000</c:v>
                </c:pt>
                <c:pt idx="973">
                  <c:v>973000</c:v>
                </c:pt>
                <c:pt idx="974">
                  <c:v>974000</c:v>
                </c:pt>
                <c:pt idx="975">
                  <c:v>975000</c:v>
                </c:pt>
                <c:pt idx="976">
                  <c:v>976000</c:v>
                </c:pt>
                <c:pt idx="977">
                  <c:v>977000</c:v>
                </c:pt>
                <c:pt idx="978">
                  <c:v>978000</c:v>
                </c:pt>
                <c:pt idx="979">
                  <c:v>979000</c:v>
                </c:pt>
                <c:pt idx="980">
                  <c:v>980000</c:v>
                </c:pt>
                <c:pt idx="981">
                  <c:v>981000</c:v>
                </c:pt>
                <c:pt idx="982">
                  <c:v>982000</c:v>
                </c:pt>
                <c:pt idx="983">
                  <c:v>983000</c:v>
                </c:pt>
                <c:pt idx="984">
                  <c:v>984000</c:v>
                </c:pt>
                <c:pt idx="985">
                  <c:v>985000</c:v>
                </c:pt>
                <c:pt idx="986">
                  <c:v>986000</c:v>
                </c:pt>
                <c:pt idx="987">
                  <c:v>987000</c:v>
                </c:pt>
                <c:pt idx="988">
                  <c:v>988000</c:v>
                </c:pt>
                <c:pt idx="989">
                  <c:v>989000</c:v>
                </c:pt>
                <c:pt idx="990">
                  <c:v>990000</c:v>
                </c:pt>
                <c:pt idx="991">
                  <c:v>991000</c:v>
                </c:pt>
                <c:pt idx="992">
                  <c:v>992000</c:v>
                </c:pt>
                <c:pt idx="993">
                  <c:v>993000</c:v>
                </c:pt>
                <c:pt idx="994">
                  <c:v>994000</c:v>
                </c:pt>
                <c:pt idx="995">
                  <c:v>995000</c:v>
                </c:pt>
                <c:pt idx="996">
                  <c:v>996000</c:v>
                </c:pt>
                <c:pt idx="997">
                  <c:v>997000</c:v>
                </c:pt>
                <c:pt idx="998">
                  <c:v>998000</c:v>
                </c:pt>
                <c:pt idx="999">
                  <c:v>999000</c:v>
                </c:pt>
                <c:pt idx="1000">
                  <c:v>1000000</c:v>
                </c:pt>
              </c:numCache>
            </c:numRef>
          </c:cat>
          <c:val>
            <c:numRef>
              <c:f>Sheet1!$F$2:$F$1002</c:f>
              <c:numCache>
                <c:formatCode>General</c:formatCode>
                <c:ptCount val="1001"/>
                <c:pt idx="30" formatCode="&quot;£&quot;#,##0.00">
                  <c:v>89400</c:v>
                </c:pt>
                <c:pt idx="31" formatCode="&quot;£&quot;#,##0.00">
                  <c:v>91499.6</c:v>
                </c:pt>
                <c:pt idx="32" formatCode="&quot;£&quot;#,##0.00">
                  <c:v>93574.399999999994</c:v>
                </c:pt>
                <c:pt idx="33" formatCode="&quot;£&quot;#,##0.00">
                  <c:v>95614.200000000012</c:v>
                </c:pt>
                <c:pt idx="34" formatCode="&quot;£&quot;#,##0.00">
                  <c:v>97620.800000000003</c:v>
                </c:pt>
                <c:pt idx="35" formatCode="&quot;£&quot;#,##0.00">
                  <c:v>99596</c:v>
                </c:pt>
                <c:pt idx="36" formatCode="&quot;£&quot;#,##0.00">
                  <c:v>101534.39999999999</c:v>
                </c:pt>
                <c:pt idx="37" formatCode="&quot;£&quot;#,##0.00">
                  <c:v>103429.8</c:v>
                </c:pt>
                <c:pt idx="38" formatCode="&quot;£&quot;#,##0.00">
                  <c:v>105309.40000000001</c:v>
                </c:pt>
                <c:pt idx="39" formatCode="&quot;£&quot;#,##0.00">
                  <c:v>107160.3</c:v>
                </c:pt>
                <c:pt idx="40" formatCode="&quot;£&quot;#,##0.00">
                  <c:v>108984</c:v>
                </c:pt>
                <c:pt idx="41" formatCode="&quot;£&quot;#,##0.00">
                  <c:v>110777.90000000001</c:v>
                </c:pt>
                <c:pt idx="42" formatCode="&quot;£&quot;#,##0.00">
                  <c:v>112547.4</c:v>
                </c:pt>
                <c:pt idx="43" formatCode="&quot;£&quot;#,##0.00">
                  <c:v>114272.50000000001</c:v>
                </c:pt>
                <c:pt idx="44" formatCode="&quot;£&quot;#,##0.00">
                  <c:v>115988.4</c:v>
                </c:pt>
                <c:pt idx="45" formatCode="&quot;£&quot;#,##0.00">
                  <c:v>117684.00000000001</c:v>
                </c:pt>
                <c:pt idx="46" formatCode="&quot;£&quot;#,##0.00">
                  <c:v>119351.59999999999</c:v>
                </c:pt>
                <c:pt idx="47" formatCode="&quot;£&quot;#,##0.00">
                  <c:v>120996.79999999999</c:v>
                </c:pt>
                <c:pt idx="48" formatCode="&quot;£&quot;#,##0.00">
                  <c:v>122601.59999999999</c:v>
                </c:pt>
                <c:pt idx="49" formatCode="&quot;£&quot;#,##0.00">
                  <c:v>124200.3</c:v>
                </c:pt>
                <c:pt idx="50" formatCode="&quot;£&quot;#,##0.00">
                  <c:v>125780</c:v>
                </c:pt>
                <c:pt idx="51" formatCode="&quot;£&quot;#,##0.00">
                  <c:v>127341.90000000001</c:v>
                </c:pt>
                <c:pt idx="52" formatCode="&quot;£&quot;#,##0.00">
                  <c:v>128861.2</c:v>
                </c:pt>
                <c:pt idx="53" formatCode="&quot;£&quot;#,##0.00">
                  <c:v>130380</c:v>
                </c:pt>
                <c:pt idx="54" formatCode="&quot;£&quot;#,##0.00">
                  <c:v>131878.80000000002</c:v>
                </c:pt>
                <c:pt idx="55" formatCode="&quot;£&quot;#,##0.00">
                  <c:v>133364</c:v>
                </c:pt>
                <c:pt idx="56" formatCode="&quot;£&quot;#,##0.00">
                  <c:v>134803.20000000001</c:v>
                </c:pt>
                <c:pt idx="57" formatCode="&quot;£&quot;#,##0.00">
                  <c:v>136252.80000000002</c:v>
                </c:pt>
                <c:pt idx="58" formatCode="&quot;£&quot;#,##0.00">
                  <c:v>137680.4</c:v>
                </c:pt>
                <c:pt idx="59" formatCode="&quot;£&quot;#,##0.00">
                  <c:v>139092.5</c:v>
                </c:pt>
                <c:pt idx="60" formatCode="&quot;£&quot;#,##0.00">
                  <c:v>140466</c:v>
                </c:pt>
                <c:pt idx="61" formatCode="&quot;£&quot;#,##0.00">
                  <c:v>141843.29999999999</c:v>
                </c:pt>
                <c:pt idx="62" formatCode="&quot;£&quot;#,##0.00">
                  <c:v>143207.6</c:v>
                </c:pt>
                <c:pt idx="63" formatCode="&quot;£&quot;#,##0.00">
                  <c:v>144534.6</c:v>
                </c:pt>
                <c:pt idx="64" formatCode="&quot;£&quot;#,##0.00">
                  <c:v>145868.79999999999</c:v>
                </c:pt>
                <c:pt idx="65" formatCode="&quot;£&quot;#,##0.00">
                  <c:v>147186</c:v>
                </c:pt>
                <c:pt idx="66" formatCode="&quot;£&quot;#,##0.00">
                  <c:v>148493.4</c:v>
                </c:pt>
                <c:pt idx="67" formatCode="&quot;£&quot;#,##0.00">
                  <c:v>149758.39999999999</c:v>
                </c:pt>
                <c:pt idx="68" formatCode="&quot;£&quot;#,##0.00">
                  <c:v>151034.79999999999</c:v>
                </c:pt>
                <c:pt idx="69" formatCode="&quot;£&quot;#,##0.00">
                  <c:v>152303.70000000001</c:v>
                </c:pt>
                <c:pt idx="70" formatCode="&quot;£&quot;#,##0.00">
                  <c:v>153524</c:v>
                </c:pt>
                <c:pt idx="71" formatCode="&quot;£&quot;#,##0.00">
                  <c:v>154765.80000000002</c:v>
                </c:pt>
                <c:pt idx="72" formatCode="&quot;£&quot;#,##0.00">
                  <c:v>155995.19999999998</c:v>
                </c:pt>
                <c:pt idx="73" formatCode="&quot;£&quot;#,##0.00">
                  <c:v>157176.29999999999</c:v>
                </c:pt>
                <c:pt idx="74" formatCode="&quot;£&quot;#,##0.00">
                  <c:v>158382.19999999998</c:v>
                </c:pt>
                <c:pt idx="75" formatCode="&quot;£&quot;#,##0.00">
                  <c:v>159577.5</c:v>
                </c:pt>
                <c:pt idx="76" formatCode="&quot;£&quot;#,##0.00">
                  <c:v>160724.79999999999</c:v>
                </c:pt>
                <c:pt idx="77" formatCode="&quot;£&quot;#,##0.00">
                  <c:v>161892.5</c:v>
                </c:pt>
                <c:pt idx="78" formatCode="&quot;£&quot;#,##0.00">
                  <c:v>163051.19999999998</c:v>
                </c:pt>
                <c:pt idx="79" formatCode="&quot;£&quot;#,##0.00">
                  <c:v>164169.9</c:v>
                </c:pt>
                <c:pt idx="80" formatCode="&quot;£&quot;#,##0.00">
                  <c:v>165311.99999999997</c:v>
                </c:pt>
                <c:pt idx="81" formatCode="&quot;£&quot;#,##0.00">
                  <c:v>166438.80000000002</c:v>
                </c:pt>
                <c:pt idx="82" formatCode="&quot;£&quot;#,##0.00">
                  <c:v>167526</c:v>
                </c:pt>
                <c:pt idx="83" formatCode="&quot;£&quot;#,##0.00">
                  <c:v>168631.09999999998</c:v>
                </c:pt>
                <c:pt idx="84" formatCode="&quot;£&quot;#,##0.00">
                  <c:v>169730.4</c:v>
                </c:pt>
                <c:pt idx="85" formatCode="&quot;£&quot;#,##0.00">
                  <c:v>170782</c:v>
                </c:pt>
                <c:pt idx="86" formatCode="&quot;£&quot;#,##0.00">
                  <c:v>171862.39999999999</c:v>
                </c:pt>
                <c:pt idx="87" formatCode="&quot;£&quot;#,##0.00">
                  <c:v>172903.80000000002</c:v>
                </c:pt>
                <c:pt idx="88" formatCode="&quot;£&quot;#,##0.00">
                  <c:v>173967.2</c:v>
                </c:pt>
                <c:pt idx="89" formatCode="&quot;£&quot;#,##0.00">
                  <c:v>175018.5</c:v>
                </c:pt>
                <c:pt idx="90" formatCode="&quot;£&quot;#,##0.00">
                  <c:v>176031</c:v>
                </c:pt>
                <c:pt idx="91" formatCode="&quot;£&quot;#,##0.00">
                  <c:v>177067.8</c:v>
                </c:pt>
                <c:pt idx="92" formatCode="&quot;£&quot;#,##0.00">
                  <c:v>178056.8</c:v>
                </c:pt>
                <c:pt idx="93" formatCode="&quot;£&quot;#,##0.00">
                  <c:v>179080.8</c:v>
                </c:pt>
                <c:pt idx="94" formatCode="&quot;£&quot;#,##0.00">
                  <c:v>180094.6</c:v>
                </c:pt>
                <c:pt idx="95" formatCode="&quot;£&quot;#,##0.00">
                  <c:v>181060.5</c:v>
                </c:pt>
                <c:pt idx="96" formatCode="&quot;£&quot;#,##0.00">
                  <c:v>182064</c:v>
                </c:pt>
                <c:pt idx="97" formatCode="&quot;£&quot;#,##0.00">
                  <c:v>183009.9</c:v>
                </c:pt>
                <c:pt idx="98" formatCode="&quot;£&quot;#,##0.00">
                  <c:v>183995</c:v>
                </c:pt>
                <c:pt idx="99" formatCode="&quot;£&quot;#,##0.00">
                  <c:v>184932</c:v>
                </c:pt>
                <c:pt idx="100" formatCode="&quot;£&quot;#,##0.00">
                  <c:v>185900</c:v>
                </c:pt>
                <c:pt idx="101" formatCode="&quot;£&quot;#,##0.00">
                  <c:v>186870.2</c:v>
                </c:pt>
                <c:pt idx="102" formatCode="&quot;£&quot;#,##0.00">
                  <c:v>187782</c:v>
                </c:pt>
                <c:pt idx="103" formatCode="&quot;£&quot;#,##0.00">
                  <c:v>188737.2</c:v>
                </c:pt>
                <c:pt idx="104" formatCode="&quot;£&quot;#,##0.00">
                  <c:v>189633.59999999998</c:v>
                </c:pt>
                <c:pt idx="105" formatCode="&quot;£&quot;#,##0.00">
                  <c:v>190575</c:v>
                </c:pt>
                <c:pt idx="106" formatCode="&quot;£&quot;#,##0.00">
                  <c:v>191457.2</c:v>
                </c:pt>
                <c:pt idx="107" formatCode="&quot;£&quot;#,##0.00">
                  <c:v>192386</c:v>
                </c:pt>
                <c:pt idx="108" formatCode="&quot;£&quot;#,##0.00">
                  <c:v>193255.2</c:v>
                </c:pt>
                <c:pt idx="109" formatCode="&quot;£&quot;#,##0.00">
                  <c:v>194172.6</c:v>
                </c:pt>
                <c:pt idx="110" formatCode="&quot;£&quot;#,##0.00">
                  <c:v>195030</c:v>
                </c:pt>
                <c:pt idx="111" formatCode="&quot;£&quot;#,##0.00">
                  <c:v>195937.2</c:v>
                </c:pt>
                <c:pt idx="112" formatCode="&quot;£&quot;#,##0.00">
                  <c:v>196828.80000000002</c:v>
                </c:pt>
                <c:pt idx="113" formatCode="&quot;£&quot;#,##0.00">
                  <c:v>197670.9</c:v>
                </c:pt>
                <c:pt idx="114" formatCode="&quot;£&quot;#,##0.00">
                  <c:v>198553.80000000002</c:v>
                </c:pt>
                <c:pt idx="115" formatCode="&quot;£&quot;#,##0.00">
                  <c:v>199387</c:v>
                </c:pt>
                <c:pt idx="116" formatCode="&quot;£&quot;#,##0.00">
                  <c:v>200262.39999999999</c:v>
                </c:pt>
                <c:pt idx="117" formatCode="&quot;£&quot;#,##0.00">
                  <c:v>201087.9</c:v>
                </c:pt>
                <c:pt idx="118" formatCode="&quot;£&quot;#,##0.00">
                  <c:v>201945.2</c:v>
                </c:pt>
                <c:pt idx="119" formatCode="&quot;£&quot;#,##0.00">
                  <c:v>202752.2</c:v>
                </c:pt>
                <c:pt idx="120" formatCode="&quot;£&quot;#,##0.00">
                  <c:v>203616</c:v>
                </c:pt>
                <c:pt idx="121" formatCode="&quot;£&quot;#,##0.00">
                  <c:v>204405.3</c:v>
                </c:pt>
                <c:pt idx="122" formatCode="&quot;£&quot;#,##0.00">
                  <c:v>205252.8</c:v>
                </c:pt>
                <c:pt idx="123" formatCode="&quot;£&quot;#,##0.00">
                  <c:v>206037.30000000002</c:v>
                </c:pt>
                <c:pt idx="124" formatCode="&quot;£&quot;#,##0.00">
                  <c:v>206881.6</c:v>
                </c:pt>
                <c:pt idx="125" formatCode="&quot;£&quot;#,##0.00">
                  <c:v>207662.5</c:v>
                </c:pt>
                <c:pt idx="126" formatCode="&quot;£&quot;#,##0.00">
                  <c:v>208429.19999999998</c:v>
                </c:pt>
                <c:pt idx="127" formatCode="&quot;£&quot;#,##0.00">
                  <c:v>209245.19999999998</c:v>
                </c:pt>
                <c:pt idx="128" formatCode="&quot;£&quot;#,##0.00">
                  <c:v>210009.60000000001</c:v>
                </c:pt>
                <c:pt idx="129" formatCode="&quot;£&quot;#,##0.00">
                  <c:v>210824.7</c:v>
                </c:pt>
                <c:pt idx="130" formatCode="&quot;£&quot;#,##0.00">
                  <c:v>211588</c:v>
                </c:pt>
                <c:pt idx="131" formatCode="&quot;£&quot;#,##0.00">
                  <c:v>212390.3</c:v>
                </c:pt>
                <c:pt idx="132" formatCode="&quot;£&quot;#,##0.00">
                  <c:v>213127.2</c:v>
                </c:pt>
                <c:pt idx="133" formatCode="&quot;£&quot;#,##0.00">
                  <c:v>213930.5</c:v>
                </c:pt>
                <c:pt idx="134" formatCode="&quot;£&quot;#,##0.00">
                  <c:v>214668</c:v>
                </c:pt>
                <c:pt idx="135" formatCode="&quot;£&quot;#,##0.00">
                  <c:v>215446.5</c:v>
                </c:pt>
                <c:pt idx="136" formatCode="&quot;£&quot;#,##0.00">
                  <c:v>216172</c:v>
                </c:pt>
                <c:pt idx="137" formatCode="&quot;£&quot;#,##0.00">
                  <c:v>216898.4</c:v>
                </c:pt>
                <c:pt idx="138" formatCode="&quot;£&quot;#,##0.00">
                  <c:v>217681.19999999998</c:v>
                </c:pt>
                <c:pt idx="139" formatCode="&quot;£&quot;#,##0.00">
                  <c:v>218396.79999999999</c:v>
                </c:pt>
                <c:pt idx="140" formatCode="&quot;£&quot;#,##0.00">
                  <c:v>219156</c:v>
                </c:pt>
                <c:pt idx="141" formatCode="&quot;£&quot;#,##0.00">
                  <c:v>219875.4</c:v>
                </c:pt>
                <c:pt idx="142" formatCode="&quot;£&quot;#,##0.00">
                  <c:v>220625.40000000002</c:v>
                </c:pt>
                <c:pt idx="143" formatCode="&quot;£&quot;#,##0.00">
                  <c:v>221335.40000000002</c:v>
                </c:pt>
                <c:pt idx="144" formatCode="&quot;£&quot;#,##0.00">
                  <c:v>222019.20000000001</c:v>
                </c:pt>
                <c:pt idx="145" formatCode="&quot;£&quot;#,##0.00">
                  <c:v>222778</c:v>
                </c:pt>
                <c:pt idx="146" formatCode="&quot;£&quot;#,##0.00">
                  <c:v>223467.6</c:v>
                </c:pt>
                <c:pt idx="147" formatCode="&quot;£&quot;#,##0.00">
                  <c:v>224204.4</c:v>
                </c:pt>
                <c:pt idx="148" formatCode="&quot;£&quot;#,##0.00">
                  <c:v>224886</c:v>
                </c:pt>
                <c:pt idx="149" formatCode="&quot;£&quot;#,##0.00">
                  <c:v>225630.69999999998</c:v>
                </c:pt>
                <c:pt idx="150" formatCode="&quot;£&quot;#,##0.00">
                  <c:v>226305</c:v>
                </c:pt>
                <c:pt idx="151" formatCode="&quot;£&quot;#,##0.00">
                  <c:v>226968.1</c:v>
                </c:pt>
                <c:pt idx="152" formatCode="&quot;£&quot;#,##0.00">
                  <c:v>227696</c:v>
                </c:pt>
                <c:pt idx="153" formatCode="&quot;£&quot;#,##0.00">
                  <c:v>228352.5</c:v>
                </c:pt>
                <c:pt idx="154" formatCode="&quot;£&quot;#,##0.00">
                  <c:v>229075</c:v>
                </c:pt>
                <c:pt idx="155" formatCode="&quot;£&quot;#,##0.00">
                  <c:v>229741</c:v>
                </c:pt>
                <c:pt idx="156" formatCode="&quot;£&quot;#,##0.00">
                  <c:v>230380.79999999999</c:v>
                </c:pt>
                <c:pt idx="157" formatCode="&quot;£&quot;#,##0.00">
                  <c:v>231104</c:v>
                </c:pt>
                <c:pt idx="158" formatCode="&quot;£&quot;#,##0.00">
                  <c:v>231738.59999999998</c:v>
                </c:pt>
                <c:pt idx="159" formatCode="&quot;£&quot;#,##0.00">
                  <c:v>232394.4</c:v>
                </c:pt>
                <c:pt idx="160" formatCode="&quot;£&quot;#,##0.00">
                  <c:v>233088.00000000003</c:v>
                </c:pt>
                <c:pt idx="161" formatCode="&quot;£&quot;#,##0.00">
                  <c:v>233723.7</c:v>
                </c:pt>
                <c:pt idx="162" formatCode="&quot;£&quot;#,##0.00">
                  <c:v>234430.2</c:v>
                </c:pt>
                <c:pt idx="163" formatCode="&quot;£&quot;#,##0.00">
                  <c:v>235062.3</c:v>
                </c:pt>
                <c:pt idx="164" formatCode="&quot;£&quot;#,##0.00">
                  <c:v>235684.4</c:v>
                </c:pt>
                <c:pt idx="165" formatCode="&quot;£&quot;#,##0.00">
                  <c:v>236362.50000000003</c:v>
                </c:pt>
                <c:pt idx="166" formatCode="&quot;£&quot;#,##0.00">
                  <c:v>236998.19999999998</c:v>
                </c:pt>
                <c:pt idx="167" formatCode="&quot;£&quot;#,##0.00">
                  <c:v>237607.6</c:v>
                </c:pt>
                <c:pt idx="168" formatCode="&quot;£&quot;#,##0.00">
                  <c:v>238291.20000000001</c:v>
                </c:pt>
                <c:pt idx="169" formatCode="&quot;£&quot;#,##0.00">
                  <c:v>238898.4</c:v>
                </c:pt>
                <c:pt idx="170" formatCode="&quot;£&quot;#,##0.00">
                  <c:v>239513</c:v>
                </c:pt>
                <c:pt idx="171" formatCode="&quot;£&quot;#,##0.00">
                  <c:v>240186.6</c:v>
                </c:pt>
                <c:pt idx="172" formatCode="&quot;£&quot;#,##0.00">
                  <c:v>240782.8</c:v>
                </c:pt>
                <c:pt idx="173" formatCode="&quot;£&quot;#,##0.00">
                  <c:v>241386.9</c:v>
                </c:pt>
                <c:pt idx="174" formatCode="&quot;£&quot;#,##0.00">
                  <c:v>242051.4</c:v>
                </c:pt>
                <c:pt idx="175" formatCode="&quot;£&quot;#,##0.00">
                  <c:v>242655</c:v>
                </c:pt>
                <c:pt idx="176" formatCode="&quot;£&quot;#,##0.00">
                  <c:v>243231.99999999997</c:v>
                </c:pt>
                <c:pt idx="177" formatCode="&quot;£&quot;#,##0.00">
                  <c:v>243905.99999999997</c:v>
                </c:pt>
                <c:pt idx="178" formatCode="&quot;£&quot;#,##0.00">
                  <c:v>244483</c:v>
                </c:pt>
                <c:pt idx="179" formatCode="&quot;£&quot;#,##0.00">
                  <c:v>245068.9</c:v>
                </c:pt>
                <c:pt idx="180" formatCode="&quot;£&quot;#,##0.00">
                  <c:v>245718</c:v>
                </c:pt>
                <c:pt idx="181" formatCode="&quot;£&quot;#,##0.00">
                  <c:v>246304.8</c:v>
                </c:pt>
                <c:pt idx="182" formatCode="&quot;£&quot;#,##0.00">
                  <c:v>246864.80000000002</c:v>
                </c:pt>
                <c:pt idx="183" formatCode="&quot;£&quot;#,##0.00">
                  <c:v>247525.80000000002</c:v>
                </c:pt>
                <c:pt idx="184" formatCode="&quot;£&quot;#,##0.00">
                  <c:v>248087.2</c:v>
                </c:pt>
                <c:pt idx="185" formatCode="&quot;£&quot;#,##0.00">
                  <c:v>248658.5</c:v>
                </c:pt>
                <c:pt idx="186" formatCode="&quot;£&quot;#,##0.00">
                  <c:v>249295.80000000002</c:v>
                </c:pt>
                <c:pt idx="187" formatCode="&quot;£&quot;#,##0.00">
                  <c:v>249850.7</c:v>
                </c:pt>
                <c:pt idx="188" formatCode="&quot;£&quot;#,##0.00">
                  <c:v>250416</c:v>
                </c:pt>
                <c:pt idx="189" formatCode="&quot;£&quot;#,##0.00">
                  <c:v>251048.7</c:v>
                </c:pt>
                <c:pt idx="190" formatCode="&quot;£&quot;#,##0.00">
                  <c:v>251617</c:v>
                </c:pt>
                <c:pt idx="191" formatCode="&quot;£&quot;#,##0.00">
                  <c:v>252158.2</c:v>
                </c:pt>
                <c:pt idx="192" formatCode="&quot;£&quot;#,##0.00">
                  <c:v>252787.20000000001</c:v>
                </c:pt>
                <c:pt idx="193" formatCode="&quot;£&quot;#,##0.00">
                  <c:v>253331.8</c:v>
                </c:pt>
                <c:pt idx="194" formatCode="&quot;£&quot;#,##0.00">
                  <c:v>253887.8</c:v>
                </c:pt>
                <c:pt idx="195" formatCode="&quot;£&quot;#,##0.00">
                  <c:v>254416.5</c:v>
                </c:pt>
                <c:pt idx="196" formatCode="&quot;£&quot;#,##0.00">
                  <c:v>255035.19999999998</c:v>
                </c:pt>
                <c:pt idx="197" formatCode="&quot;£&quot;#,##0.00">
                  <c:v>255587.80000000002</c:v>
                </c:pt>
                <c:pt idx="198" formatCode="&quot;£&quot;#,##0.00">
                  <c:v>256113.00000000003</c:v>
                </c:pt>
                <c:pt idx="199" formatCode="&quot;£&quot;#,##0.00">
                  <c:v>256729.9</c:v>
                </c:pt>
                <c:pt idx="200" formatCode="&quot;£&quot;#,##0.00">
                  <c:v>257260</c:v>
                </c:pt>
                <c:pt idx="201" formatCode="&quot;£&quot;#,##0.00">
                  <c:v>257802.6</c:v>
                </c:pt>
                <c:pt idx="202" formatCode="&quot;£&quot;#,##0.00">
                  <c:v>258317.59999999998</c:v>
                </c:pt>
                <c:pt idx="203" formatCode="&quot;£&quot;#,##0.00">
                  <c:v>258926.50000000003</c:v>
                </c:pt>
                <c:pt idx="204" formatCode="&quot;£&quot;#,##0.00">
                  <c:v>259447.2</c:v>
                </c:pt>
                <c:pt idx="205" formatCode="&quot;£&quot;#,##0.00">
                  <c:v>259960.5</c:v>
                </c:pt>
                <c:pt idx="206" formatCode="&quot;£&quot;#,##0.00">
                  <c:v>260569.4</c:v>
                </c:pt>
                <c:pt idx="207" formatCode="&quot;£&quot;#,##0.00">
                  <c:v>261089.1</c:v>
                </c:pt>
                <c:pt idx="208" formatCode="&quot;£&quot;#,##0.00">
                  <c:v>261601.6</c:v>
                </c:pt>
                <c:pt idx="209" formatCode="&quot;£&quot;#,##0.00">
                  <c:v>262106.9</c:v>
                </c:pt>
                <c:pt idx="210" formatCode="&quot;£&quot;#,##0.00">
                  <c:v>262710</c:v>
                </c:pt>
                <c:pt idx="211" formatCode="&quot;£&quot;#,##0.00">
                  <c:v>263222.5</c:v>
                </c:pt>
                <c:pt idx="212" formatCode="&quot;£&quot;#,##0.00">
                  <c:v>263728</c:v>
                </c:pt>
                <c:pt idx="213" formatCode="&quot;£&quot;#,##0.00">
                  <c:v>264226.5</c:v>
                </c:pt>
                <c:pt idx="214" formatCode="&quot;£&quot;#,##0.00">
                  <c:v>264803.60000000003</c:v>
                </c:pt>
                <c:pt idx="215" formatCode="&quot;£&quot;#,##0.00">
                  <c:v>265310</c:v>
                </c:pt>
                <c:pt idx="216" formatCode="&quot;£&quot;#,##0.00">
                  <c:v>265809.59999999998</c:v>
                </c:pt>
                <c:pt idx="217" formatCode="&quot;£&quot;#,##0.00">
                  <c:v>266389.2</c:v>
                </c:pt>
                <c:pt idx="218" formatCode="&quot;£&quot;#,##0.00">
                  <c:v>266897.39999999997</c:v>
                </c:pt>
                <c:pt idx="219" formatCode="&quot;£&quot;#,##0.00">
                  <c:v>267377.10000000003</c:v>
                </c:pt>
                <c:pt idx="220" formatCode="&quot;£&quot;#,##0.00">
                  <c:v>267872</c:v>
                </c:pt>
                <c:pt idx="221" formatCode="&quot;£&quot;#,##0.00">
                  <c:v>268448.69999999995</c:v>
                </c:pt>
                <c:pt idx="222" formatCode="&quot;£&quot;#,##0.00">
                  <c:v>268930.8</c:v>
                </c:pt>
                <c:pt idx="223" formatCode="&quot;£&quot;#,##0.00">
                  <c:v>269406.3</c:v>
                </c:pt>
                <c:pt idx="224" formatCode="&quot;£&quot;#,##0.00">
                  <c:v>269897.60000000003</c:v>
                </c:pt>
                <c:pt idx="225" formatCode="&quot;£&quot;#,##0.00">
                  <c:v>270472.5</c:v>
                </c:pt>
                <c:pt idx="226" formatCode="&quot;£&quot;#,##0.00">
                  <c:v>270951.40000000002</c:v>
                </c:pt>
                <c:pt idx="227" formatCode="&quot;£&quot;#,##0.00">
                  <c:v>271423.90000000002</c:v>
                </c:pt>
                <c:pt idx="228" formatCode="&quot;£&quot;#,##0.00">
                  <c:v>271890</c:v>
                </c:pt>
                <c:pt idx="229" formatCode="&quot;£&quot;#,##0.00">
                  <c:v>272464.2</c:v>
                </c:pt>
                <c:pt idx="230" formatCode="&quot;£&quot;#,##0.00">
                  <c:v>272941</c:v>
                </c:pt>
                <c:pt idx="231" formatCode="&quot;£&quot;#,##0.00">
                  <c:v>273411.59999999998</c:v>
                </c:pt>
                <c:pt idx="232" formatCode="&quot;£&quot;#,##0.00">
                  <c:v>273876</c:v>
                </c:pt>
                <c:pt idx="233" formatCode="&quot;£&quot;#,##0.00">
                  <c:v>274427.39999999997</c:v>
                </c:pt>
                <c:pt idx="234" formatCode="&quot;£&quot;#,##0.00">
                  <c:v>274903.2</c:v>
                </c:pt>
                <c:pt idx="235" formatCode="&quot;£&quot;#,##0.00">
                  <c:v>275349.5</c:v>
                </c:pt>
                <c:pt idx="236" formatCode="&quot;£&quot;#,##0.00">
                  <c:v>275813.2</c:v>
                </c:pt>
                <c:pt idx="237" formatCode="&quot;£&quot;#,##0.00">
                  <c:v>276270.89999999997</c:v>
                </c:pt>
                <c:pt idx="238" formatCode="&quot;£&quot;#,##0.00">
                  <c:v>276817.8</c:v>
                </c:pt>
                <c:pt idx="239" formatCode="&quot;£&quot;#,##0.00">
                  <c:v>277287.8</c:v>
                </c:pt>
                <c:pt idx="240" formatCode="&quot;£&quot;#,##0.00">
                  <c:v>277728</c:v>
                </c:pt>
                <c:pt idx="241" formatCode="&quot;£&quot;#,##0.00">
                  <c:v>278186.30000000005</c:v>
                </c:pt>
                <c:pt idx="242" formatCode="&quot;£&quot;#,##0.00">
                  <c:v>278735.59999999998</c:v>
                </c:pt>
                <c:pt idx="243" formatCode="&quot;£&quot;#,##0.00">
                  <c:v>279182.7</c:v>
                </c:pt>
                <c:pt idx="244" formatCode="&quot;£&quot;#,##0.00">
                  <c:v>279624</c:v>
                </c:pt>
                <c:pt idx="245" formatCode="&quot;£&quot;#,##0.00">
                  <c:v>280059.5</c:v>
                </c:pt>
                <c:pt idx="246" formatCode="&quot;£&quot;#,##0.00">
                  <c:v>280513.80000000005</c:v>
                </c:pt>
                <c:pt idx="247" formatCode="&quot;£&quot;#,##0.00">
                  <c:v>281061.3</c:v>
                </c:pt>
                <c:pt idx="248" formatCode="&quot;£&quot;#,##0.00">
                  <c:v>281480</c:v>
                </c:pt>
                <c:pt idx="249" formatCode="&quot;£&quot;#,##0.00">
                  <c:v>281917.80000000005</c:v>
                </c:pt>
                <c:pt idx="250" formatCode="&quot;£&quot;#,##0.00">
                  <c:v>282375</c:v>
                </c:pt>
                <c:pt idx="251" formatCode="&quot;£&quot;#,##0.00">
                  <c:v>282902.09999999998</c:v>
                </c:pt>
                <c:pt idx="252" formatCode="&quot;£&quot;#,##0.00">
                  <c:v>283323.60000000003</c:v>
                </c:pt>
                <c:pt idx="253" formatCode="&quot;£&quot;#,##0.00">
                  <c:v>283764.8</c:v>
                </c:pt>
                <c:pt idx="254" formatCode="&quot;£&quot;#,##0.00">
                  <c:v>284200.59999999998</c:v>
                </c:pt>
                <c:pt idx="255" formatCode="&quot;£&quot;#,##0.00">
                  <c:v>284631</c:v>
                </c:pt>
                <c:pt idx="256" formatCode="&quot;£&quot;#,##0.00">
                  <c:v>285158.39999999997</c:v>
                </c:pt>
                <c:pt idx="257" formatCode="&quot;£&quot;#,##0.00">
                  <c:v>285578.39999999997</c:v>
                </c:pt>
                <c:pt idx="258" formatCode="&quot;£&quot;#,##0.00">
                  <c:v>285993</c:v>
                </c:pt>
                <c:pt idx="259" formatCode="&quot;£&quot;#,##0.00">
                  <c:v>286428.10000000003</c:v>
                </c:pt>
                <c:pt idx="260" formatCode="&quot;£&quot;#,##0.00">
                  <c:v>286936</c:v>
                </c:pt>
                <c:pt idx="261" formatCode="&quot;£&quot;#,##0.00">
                  <c:v>287361</c:v>
                </c:pt>
                <c:pt idx="262" formatCode="&quot;£&quot;#,##0.00">
                  <c:v>287780.8</c:v>
                </c:pt>
                <c:pt idx="263" formatCode="&quot;£&quot;#,##0.00">
                  <c:v>288195.40000000002</c:v>
                </c:pt>
                <c:pt idx="264" formatCode="&quot;£&quot;#,##0.00">
                  <c:v>288604.79999999999</c:v>
                </c:pt>
                <c:pt idx="265" formatCode="&quot;£&quot;#,##0.00">
                  <c:v>289141.5</c:v>
                </c:pt>
                <c:pt idx="266" formatCode="&quot;£&quot;#,##0.00">
                  <c:v>289541</c:v>
                </c:pt>
                <c:pt idx="267" formatCode="&quot;£&quot;#,##0.00">
                  <c:v>289962</c:v>
                </c:pt>
                <c:pt idx="268" formatCode="&quot;£&quot;#,##0.00">
                  <c:v>290351.19999999995</c:v>
                </c:pt>
                <c:pt idx="269" formatCode="&quot;£&quot;#,##0.00">
                  <c:v>290762.09999999998</c:v>
                </c:pt>
                <c:pt idx="270" formatCode="&quot;£&quot;#,##0.00">
                  <c:v>291276</c:v>
                </c:pt>
                <c:pt idx="271" formatCode="&quot;£&quot;#,##0.00">
                  <c:v>291677.3</c:v>
                </c:pt>
                <c:pt idx="272" formatCode="&quot;£&quot;#,##0.00">
                  <c:v>292100.80000000005</c:v>
                </c:pt>
                <c:pt idx="273" formatCode="&quot;£&quot;#,##0.00">
                  <c:v>292492.19999999995</c:v>
                </c:pt>
                <c:pt idx="274" formatCode="&quot;£&quot;#,##0.00">
                  <c:v>292878.59999999998</c:v>
                </c:pt>
                <c:pt idx="275" formatCode="&quot;£&quot;#,##0.00">
                  <c:v>293397.5</c:v>
                </c:pt>
                <c:pt idx="276" formatCode="&quot;£&quot;#,##0.00">
                  <c:v>293802</c:v>
                </c:pt>
                <c:pt idx="277" formatCode="&quot;£&quot;#,##0.00">
                  <c:v>294174</c:v>
                </c:pt>
                <c:pt idx="278" formatCode="&quot;£&quot;#,##0.00">
                  <c:v>294568.80000000005</c:v>
                </c:pt>
                <c:pt idx="279" formatCode="&quot;£&quot;#,##0.00">
                  <c:v>294958.8</c:v>
                </c:pt>
                <c:pt idx="280" formatCode="&quot;£&quot;#,##0.00">
                  <c:v>295484</c:v>
                </c:pt>
                <c:pt idx="281" formatCode="&quot;£&quot;#,##0.00">
                  <c:v>295864.89999999997</c:v>
                </c:pt>
                <c:pt idx="282" formatCode="&quot;£&quot;#,##0.00">
                  <c:v>296241</c:v>
                </c:pt>
                <c:pt idx="283" formatCode="&quot;£&quot;#,##0.00">
                  <c:v>296640.59999999998</c:v>
                </c:pt>
                <c:pt idx="284" formatCode="&quot;£&quot;#,##0.00">
                  <c:v>297035.60000000003</c:v>
                </c:pt>
                <c:pt idx="285" formatCode="&quot;£&quot;#,##0.00">
                  <c:v>297511.5</c:v>
                </c:pt>
                <c:pt idx="286" formatCode="&quot;£&quot;#,##0.00">
                  <c:v>297897.60000000003</c:v>
                </c:pt>
                <c:pt idx="287" formatCode="&quot;£&quot;#,##0.00">
                  <c:v>298279.09999999998</c:v>
                </c:pt>
                <c:pt idx="288" formatCode="&quot;£&quot;#,##0.00">
                  <c:v>298656</c:v>
                </c:pt>
                <c:pt idx="289" formatCode="&quot;£&quot;#,##0.00">
                  <c:v>299028.3</c:v>
                </c:pt>
                <c:pt idx="290" formatCode="&quot;£&quot;#,##0.00">
                  <c:v>299541</c:v>
                </c:pt>
                <c:pt idx="291" formatCode="&quot;£&quot;#,##0.00">
                  <c:v>299904.59999999998</c:v>
                </c:pt>
                <c:pt idx="292" formatCode="&quot;£&quot;#,##0.00">
                  <c:v>300292.8</c:v>
                </c:pt>
                <c:pt idx="293" formatCode="&quot;£&quot;#,##0.00">
                  <c:v>300647.3</c:v>
                </c:pt>
                <c:pt idx="294" formatCode="&quot;£&quot;#,##0.00">
                  <c:v>301026.60000000003</c:v>
                </c:pt>
                <c:pt idx="295" formatCode="&quot;£&quot;#,##0.00">
                  <c:v>301519.5</c:v>
                </c:pt>
                <c:pt idx="296" formatCode="&quot;£&quot;#,##0.00">
                  <c:v>301890.40000000002</c:v>
                </c:pt>
                <c:pt idx="297" formatCode="&quot;£&quot;#,##0.00">
                  <c:v>302256.90000000002</c:v>
                </c:pt>
                <c:pt idx="298" formatCode="&quot;£&quot;#,##0.00">
                  <c:v>302619</c:v>
                </c:pt>
                <c:pt idx="299" formatCode="&quot;£&quot;#,##0.00">
                  <c:v>302976.7</c:v>
                </c:pt>
                <c:pt idx="300" formatCode="&quot;£&quot;#,##0.00">
                  <c:v>303330.00000000006</c:v>
                </c:pt>
                <c:pt idx="301" formatCode="&quot;£&quot;#,##0.00">
                  <c:v>303829.40000000002</c:v>
                </c:pt>
                <c:pt idx="302" formatCode="&quot;£&quot;#,##0.00">
                  <c:v>304174.40000000002</c:v>
                </c:pt>
                <c:pt idx="303" formatCode="&quot;£&quot;#,##0.00">
                  <c:v>304545.30000000005</c:v>
                </c:pt>
                <c:pt idx="304" formatCode="&quot;£&quot;#,##0.00">
                  <c:v>304911.99999999994</c:v>
                </c:pt>
                <c:pt idx="305" formatCode="&quot;£&quot;#,##0.00">
                  <c:v>305274.49999999994</c:v>
                </c:pt>
                <c:pt idx="306" formatCode="&quot;£&quot;#,##0.00">
                  <c:v>305755.2</c:v>
                </c:pt>
                <c:pt idx="307" formatCode="&quot;£&quot;#,##0.00">
                  <c:v>306079</c:v>
                </c:pt>
                <c:pt idx="308" formatCode="&quot;£&quot;#,##0.00">
                  <c:v>306460</c:v>
                </c:pt>
                <c:pt idx="309" formatCode="&quot;£&quot;#,##0.00">
                  <c:v>306806.09999999998</c:v>
                </c:pt>
                <c:pt idx="310" formatCode="&quot;£&quot;#,##0.00">
                  <c:v>307148</c:v>
                </c:pt>
                <c:pt idx="311" formatCode="&quot;£&quot;#,##0.00">
                  <c:v>307610.09999999998</c:v>
                </c:pt>
                <c:pt idx="312" formatCode="&quot;£&quot;#,##0.00">
                  <c:v>307975.2</c:v>
                </c:pt>
                <c:pt idx="313" formatCode="&quot;£&quot;#,##0.00">
                  <c:v>308305</c:v>
                </c:pt>
                <c:pt idx="314" formatCode="&quot;£&quot;#,##0.00">
                  <c:v>308662</c:v>
                </c:pt>
                <c:pt idx="315" formatCode="&quot;£&quot;#,##0.00">
                  <c:v>309015</c:v>
                </c:pt>
                <c:pt idx="316" formatCode="&quot;£&quot;#,##0.00">
                  <c:v>309364</c:v>
                </c:pt>
                <c:pt idx="317" formatCode="&quot;£&quot;#,##0.00">
                  <c:v>309804.09999999998</c:v>
                </c:pt>
                <c:pt idx="318" formatCode="&quot;£&quot;#,##0.00">
                  <c:v>310145.39999999997</c:v>
                </c:pt>
                <c:pt idx="319" formatCode="&quot;£&quot;#,##0.00">
                  <c:v>310482.7</c:v>
                </c:pt>
                <c:pt idx="320" formatCode="&quot;£&quot;#,##0.00">
                  <c:v>310848</c:v>
                </c:pt>
                <c:pt idx="321" formatCode="&quot;£&quot;#,##0.00">
                  <c:v>311177.40000000002</c:v>
                </c:pt>
                <c:pt idx="322" formatCode="&quot;£&quot;#,##0.00">
                  <c:v>311631.59999999998</c:v>
                </c:pt>
                <c:pt idx="323" formatCode="&quot;£&quot;#,##0.00">
                  <c:v>311985.7</c:v>
                </c:pt>
                <c:pt idx="324" formatCode="&quot;£&quot;#,##0.00">
                  <c:v>312303.59999999998</c:v>
                </c:pt>
                <c:pt idx="325" formatCode="&quot;£&quot;#,##0.00">
                  <c:v>312650</c:v>
                </c:pt>
                <c:pt idx="326" formatCode="&quot;£&quot;#,##0.00">
                  <c:v>312960</c:v>
                </c:pt>
                <c:pt idx="327" formatCode="&quot;£&quot;#,##0.00">
                  <c:v>313429.5</c:v>
                </c:pt>
                <c:pt idx="328" formatCode="&quot;£&quot;#,##0.00">
                  <c:v>313764.8</c:v>
                </c:pt>
                <c:pt idx="329" formatCode="&quot;£&quot;#,##0.00">
                  <c:v>314096.3</c:v>
                </c:pt>
                <c:pt idx="330" formatCode="&quot;£&quot;#,##0.00">
                  <c:v>314391</c:v>
                </c:pt>
                <c:pt idx="331" formatCode="&quot;£&quot;#,##0.00">
                  <c:v>314714.8</c:v>
                </c:pt>
                <c:pt idx="332" formatCode="&quot;£&quot;#,##0.00">
                  <c:v>315068</c:v>
                </c:pt>
                <c:pt idx="333" formatCode="&quot;£&quot;#,##0.00">
                  <c:v>315517.5</c:v>
                </c:pt>
                <c:pt idx="334" formatCode="&quot;£&quot;#,##0.00">
                  <c:v>315830.40000000002</c:v>
                </c:pt>
                <c:pt idx="335" formatCode="&quot;£&quot;#,##0.00">
                  <c:v>316139.5</c:v>
                </c:pt>
                <c:pt idx="336" formatCode="&quot;£&quot;#,##0.00">
                  <c:v>316478.39999999997</c:v>
                </c:pt>
                <c:pt idx="337" formatCode="&quot;£&quot;#,##0.00">
                  <c:v>316780</c:v>
                </c:pt>
                <c:pt idx="338" formatCode="&quot;£&quot;#,##0.00">
                  <c:v>317246.8</c:v>
                </c:pt>
                <c:pt idx="339" formatCode="&quot;£&quot;#,##0.00">
                  <c:v>317541.3</c:v>
                </c:pt>
                <c:pt idx="340" formatCode="&quot;£&quot;#,##0.00">
                  <c:v>317866</c:v>
                </c:pt>
                <c:pt idx="341" formatCode="&quot;£&quot;#,##0.00">
                  <c:v>318187.10000000003</c:v>
                </c:pt>
                <c:pt idx="342" formatCode="&quot;£&quot;#,##0.00">
                  <c:v>318504.59999999998</c:v>
                </c:pt>
                <c:pt idx="343" formatCode="&quot;£&quot;#,##0.00">
                  <c:v>318955.69999999995</c:v>
                </c:pt>
                <c:pt idx="344" formatCode="&quot;£&quot;#,##0.00">
                  <c:v>319232</c:v>
                </c:pt>
                <c:pt idx="345" formatCode="&quot;£&quot;#,##0.00">
                  <c:v>319573.5</c:v>
                </c:pt>
                <c:pt idx="346" formatCode="&quot;£&quot;#,##0.00">
                  <c:v>319877</c:v>
                </c:pt>
                <c:pt idx="347" formatCode="&quot;£&quot;#,##0.00">
                  <c:v>320176.89999999997</c:v>
                </c:pt>
                <c:pt idx="348" formatCode="&quot;£&quot;#,##0.00">
                  <c:v>320473.2</c:v>
                </c:pt>
                <c:pt idx="349" formatCode="&quot;£&quot;#,##0.00">
                  <c:v>320905.5</c:v>
                </c:pt>
                <c:pt idx="350" formatCode="&quot;£&quot;#,##0.00">
                  <c:v>321230</c:v>
                </c:pt>
                <c:pt idx="351" formatCode="&quot;£&quot;#,##0.00">
                  <c:v>321516</c:v>
                </c:pt>
                <c:pt idx="352" formatCode="&quot;£&quot;#,##0.00">
                  <c:v>321833.59999999998</c:v>
                </c:pt>
                <c:pt idx="353" formatCode="&quot;£&quot;#,##0.00">
                  <c:v>322112.5</c:v>
                </c:pt>
                <c:pt idx="354" formatCode="&quot;£&quot;#,##0.00">
                  <c:v>322564.8</c:v>
                </c:pt>
                <c:pt idx="355" formatCode="&quot;£&quot;#,##0.00">
                  <c:v>322872.5</c:v>
                </c:pt>
                <c:pt idx="356" formatCode="&quot;£&quot;#,##0.00">
                  <c:v>323141.2</c:v>
                </c:pt>
                <c:pt idx="357" formatCode="&quot;£&quot;#,##0.00">
                  <c:v>323442</c:v>
                </c:pt>
                <c:pt idx="358" formatCode="&quot;£&quot;#,##0.00">
                  <c:v>323739.40000000002</c:v>
                </c:pt>
                <c:pt idx="359" formatCode="&quot;£&quot;#,##0.00">
                  <c:v>324177</c:v>
                </c:pt>
                <c:pt idx="360" formatCode="&quot;£&quot;#,##0.00">
                  <c:v>324468</c:v>
                </c:pt>
                <c:pt idx="361" formatCode="&quot;£&quot;#,##0.00">
                  <c:v>324755.59999999998</c:v>
                </c:pt>
                <c:pt idx="362" formatCode="&quot;£&quot;#,##0.00">
                  <c:v>325039.8</c:v>
                </c:pt>
                <c:pt idx="363" formatCode="&quot;£&quot;#,##0.00">
                  <c:v>325320.59999999998</c:v>
                </c:pt>
                <c:pt idx="364" formatCode="&quot;£&quot;#,##0.00">
                  <c:v>325780</c:v>
                </c:pt>
                <c:pt idx="365" formatCode="&quot;£&quot;#,##0.00">
                  <c:v>326054.5</c:v>
                </c:pt>
                <c:pt idx="366" formatCode="&quot;£&quot;#,##0.00">
                  <c:v>326325.59999999998</c:v>
                </c:pt>
                <c:pt idx="367" formatCode="&quot;£&quot;#,##0.00">
                  <c:v>326630</c:v>
                </c:pt>
                <c:pt idx="368" formatCode="&quot;£&quot;#,##0.00">
                  <c:v>326894.39999999997</c:v>
                </c:pt>
                <c:pt idx="369" formatCode="&quot;£&quot;#,##0.00">
                  <c:v>327339.90000000002</c:v>
                </c:pt>
                <c:pt idx="370" formatCode="&quot;£&quot;#,##0.00">
                  <c:v>327635</c:v>
                </c:pt>
                <c:pt idx="371" formatCode="&quot;£&quot;#,##0.00">
                  <c:v>327889.8</c:v>
                </c:pt>
                <c:pt idx="372" formatCode="&quot;£&quot;#,##0.00">
                  <c:v>328178.39999999997</c:v>
                </c:pt>
                <c:pt idx="373" formatCode="&quot;£&quot;#,##0.00">
                  <c:v>328463.80000000005</c:v>
                </c:pt>
                <c:pt idx="374" formatCode="&quot;£&quot;#,##0.00">
                  <c:v>328895.59999999998</c:v>
                </c:pt>
                <c:pt idx="375" formatCode="&quot;£&quot;#,##0.00">
                  <c:v>329175</c:v>
                </c:pt>
                <c:pt idx="376" formatCode="&quot;£&quot;#,##0.00">
                  <c:v>329413.59999999998</c:v>
                </c:pt>
                <c:pt idx="377" formatCode="&quot;£&quot;#,##0.00">
                  <c:v>329686.5</c:v>
                </c:pt>
                <c:pt idx="378" formatCode="&quot;£&quot;#,##0.00">
                  <c:v>329994</c:v>
                </c:pt>
                <c:pt idx="379" formatCode="&quot;£&quot;#,##0.00">
                  <c:v>330260.59999999998</c:v>
                </c:pt>
                <c:pt idx="380" formatCode="&quot;£&quot;#,##0.00">
                  <c:v>330676</c:v>
                </c:pt>
                <c:pt idx="381" formatCode="&quot;£&quot;#,##0.00">
                  <c:v>330936.60000000003</c:v>
                </c:pt>
                <c:pt idx="382" formatCode="&quot;£&quot;#,##0.00">
                  <c:v>331194</c:v>
                </c:pt>
                <c:pt idx="383" formatCode="&quot;£&quot;#,##0.00">
                  <c:v>331486.5</c:v>
                </c:pt>
                <c:pt idx="384" formatCode="&quot;£&quot;#,##0.00">
                  <c:v>331737.59999999998</c:v>
                </c:pt>
                <c:pt idx="385" formatCode="&quot;£&quot;#,##0.00">
                  <c:v>332139.5</c:v>
                </c:pt>
                <c:pt idx="386" formatCode="&quot;£&quot;#,##0.00">
                  <c:v>332423.2</c:v>
                </c:pt>
                <c:pt idx="387" formatCode="&quot;£&quot;#,##0.00">
                  <c:v>332665.2</c:v>
                </c:pt>
                <c:pt idx="388" formatCode="&quot;£&quot;#,##0.00">
                  <c:v>332942.8</c:v>
                </c:pt>
                <c:pt idx="389" formatCode="&quot;£&quot;#,##0.00">
                  <c:v>333373</c:v>
                </c:pt>
                <c:pt idx="390" formatCode="&quot;£&quot;#,##0.00">
                  <c:v>333606</c:v>
                </c:pt>
                <c:pt idx="391" formatCode="&quot;£&quot;#,##0.00">
                  <c:v>333874.90000000002</c:v>
                </c:pt>
                <c:pt idx="392" formatCode="&quot;£&quot;#,##0.00">
                  <c:v>334140.80000000005</c:v>
                </c:pt>
                <c:pt idx="393" formatCode="&quot;£&quot;#,##0.00">
                  <c:v>334403.7</c:v>
                </c:pt>
                <c:pt idx="394" formatCode="&quot;£&quot;#,##0.00">
                  <c:v>334821.2</c:v>
                </c:pt>
                <c:pt idx="395" formatCode="&quot;£&quot;#,##0.00">
                  <c:v>335078.5</c:v>
                </c:pt>
                <c:pt idx="396" formatCode="&quot;£&quot;#,##0.00">
                  <c:v>335332.8</c:v>
                </c:pt>
                <c:pt idx="397" formatCode="&quot;£&quot;#,##0.00">
                  <c:v>335584.10000000003</c:v>
                </c:pt>
                <c:pt idx="398" formatCode="&quot;£&quot;#,##0.00">
                  <c:v>335832.4</c:v>
                </c:pt>
                <c:pt idx="399" formatCode="&quot;£&quot;#,##0.00">
                  <c:v>336237.3</c:v>
                </c:pt>
                <c:pt idx="400" formatCode="&quot;£&quot;#,##0.00">
                  <c:v>336480</c:v>
                </c:pt>
                <c:pt idx="401" formatCode="&quot;£&quot;#,##0.00">
                  <c:v>336719.7</c:v>
                </c:pt>
                <c:pt idx="402" formatCode="&quot;£&quot;#,##0.00">
                  <c:v>336996.60000000003</c:v>
                </c:pt>
                <c:pt idx="403" formatCode="&quot;£&quot;#,##0.00">
                  <c:v>337230.4</c:v>
                </c:pt>
                <c:pt idx="404" formatCode="&quot;£&quot;#,##0.00">
                  <c:v>337622.8</c:v>
                </c:pt>
                <c:pt idx="405" formatCode="&quot;£&quot;#,##0.00">
                  <c:v>337891.5</c:v>
                </c:pt>
                <c:pt idx="406" formatCode="&quot;£&quot;#,##0.00">
                  <c:v>338116.8</c:v>
                </c:pt>
                <c:pt idx="407" formatCode="&quot;£&quot;#,##0.00">
                  <c:v>338379.8</c:v>
                </c:pt>
                <c:pt idx="408" formatCode="&quot;£&quot;#,##0.00">
                  <c:v>338599.2</c:v>
                </c:pt>
                <c:pt idx="409" formatCode="&quot;£&quot;#,##0.00">
                  <c:v>339020.1</c:v>
                </c:pt>
                <c:pt idx="410" formatCode="&quot;£&quot;#,##0.00">
                  <c:v>339234</c:v>
                </c:pt>
                <c:pt idx="411" formatCode="&quot;£&quot;#,##0.00">
                  <c:v>339486</c:v>
                </c:pt>
                <c:pt idx="412" formatCode="&quot;£&quot;#,##0.00">
                  <c:v>339735.2</c:v>
                </c:pt>
                <c:pt idx="413" formatCode="&quot;£&quot;#,##0.00">
                  <c:v>340146.8</c:v>
                </c:pt>
                <c:pt idx="414" formatCode="&quot;£&quot;#,##0.00">
                  <c:v>340349.4</c:v>
                </c:pt>
                <c:pt idx="415" formatCode="&quot;£&quot;#,##0.00">
                  <c:v>340590.5</c:v>
                </c:pt>
                <c:pt idx="416" formatCode="&quot;£&quot;#,##0.00">
                  <c:v>340828.8</c:v>
                </c:pt>
                <c:pt idx="417" formatCode="&quot;£&quot;#,##0.00">
                  <c:v>341064.3</c:v>
                </c:pt>
                <c:pt idx="418" formatCode="&quot;£&quot;#,##0.00">
                  <c:v>341464.2</c:v>
                </c:pt>
                <c:pt idx="419" formatCode="&quot;£&quot;#,##0.00">
                  <c:v>341694.5</c:v>
                </c:pt>
                <c:pt idx="420" formatCode="&quot;£&quot;#,##0.00">
                  <c:v>341922</c:v>
                </c:pt>
                <c:pt idx="421" formatCode="&quot;£&quot;#,##0.00">
                  <c:v>342146.7</c:v>
                </c:pt>
                <c:pt idx="422" formatCode="&quot;£&quot;#,##0.00">
                  <c:v>342368.60000000003</c:v>
                </c:pt>
                <c:pt idx="423" formatCode="&quot;£&quot;#,##0.00">
                  <c:v>342756.9</c:v>
                </c:pt>
                <c:pt idx="424" formatCode="&quot;£&quot;#,##0.00">
                  <c:v>343016</c:v>
                </c:pt>
                <c:pt idx="425" formatCode="&quot;£&quot;#,##0.00">
                  <c:v>343230</c:v>
                </c:pt>
                <c:pt idx="426" formatCode="&quot;£&quot;#,##0.00">
                  <c:v>343441.2</c:v>
                </c:pt>
                <c:pt idx="427" formatCode="&quot;£&quot;#,##0.00">
                  <c:v>343863.10000000003</c:v>
                </c:pt>
                <c:pt idx="428" formatCode="&quot;£&quot;#,##0.00">
                  <c:v>344069.19999999995</c:v>
                </c:pt>
                <c:pt idx="429" formatCode="&quot;£&quot;#,##0.00">
                  <c:v>344272.5</c:v>
                </c:pt>
                <c:pt idx="430" formatCode="&quot;£&quot;#,##0.00">
                  <c:v>344516</c:v>
                </c:pt>
                <c:pt idx="431" formatCode="&quot;£&quot;#,##0.00">
                  <c:v>344886.2</c:v>
                </c:pt>
                <c:pt idx="432" formatCode="&quot;£&quot;#,##0.00">
                  <c:v>345124.80000000005</c:v>
                </c:pt>
                <c:pt idx="433" formatCode="&quot;£&quot;#,##0.00">
                  <c:v>345317.5</c:v>
                </c:pt>
                <c:pt idx="434" formatCode="&quot;£&quot;#,##0.00">
                  <c:v>345550.8</c:v>
                </c:pt>
                <c:pt idx="435" formatCode="&quot;£&quot;#,##0.00">
                  <c:v>345781.5</c:v>
                </c:pt>
                <c:pt idx="436" formatCode="&quot;£&quot;#,##0.00">
                  <c:v>346140.4</c:v>
                </c:pt>
                <c:pt idx="437" formatCode="&quot;£&quot;#,##0.00">
                  <c:v>346366.2</c:v>
                </c:pt>
                <c:pt idx="438" formatCode="&quot;£&quot;#,##0.00">
                  <c:v>346589.4</c:v>
                </c:pt>
                <c:pt idx="439" formatCode="&quot;£&quot;#,##0.00">
                  <c:v>346810</c:v>
                </c:pt>
                <c:pt idx="440" formatCode="&quot;£&quot;#,##0.00">
                  <c:v>347204</c:v>
                </c:pt>
                <c:pt idx="441" formatCode="&quot;£&quot;#,##0.00">
                  <c:v>347375.69999999995</c:v>
                </c:pt>
                <c:pt idx="442" formatCode="&quot;£&quot;#,##0.00">
                  <c:v>347588.8</c:v>
                </c:pt>
                <c:pt idx="443" formatCode="&quot;£&quot;#,##0.00">
                  <c:v>347799.3</c:v>
                </c:pt>
                <c:pt idx="444" formatCode="&quot;£&quot;#,##0.00">
                  <c:v>348184.8</c:v>
                </c:pt>
                <c:pt idx="445" formatCode="&quot;£&quot;#,##0.00">
                  <c:v>348390.5</c:v>
                </c:pt>
                <c:pt idx="446" formatCode="&quot;£&quot;#,##0.00">
                  <c:v>348593.6</c:v>
                </c:pt>
                <c:pt idx="447" formatCode="&quot;£&quot;#,##0.00">
                  <c:v>348794.1</c:v>
                </c:pt>
                <c:pt idx="448" formatCode="&quot;£&quot;#,##0.00">
                  <c:v>349036.79999999999</c:v>
                </c:pt>
                <c:pt idx="449" formatCode="&quot;£&quot;#,##0.00">
                  <c:v>349411.8</c:v>
                </c:pt>
                <c:pt idx="450" formatCode="&quot;£&quot;#,##0.00">
                  <c:v>349605</c:v>
                </c:pt>
                <c:pt idx="451" formatCode="&quot;£&quot;#,##0.00">
                  <c:v>349795.6</c:v>
                </c:pt>
                <c:pt idx="452" formatCode="&quot;£&quot;#,##0.00">
                  <c:v>349983.6</c:v>
                </c:pt>
                <c:pt idx="453" formatCode="&quot;£&quot;#,##0.00">
                  <c:v>350395.5</c:v>
                </c:pt>
                <c:pt idx="454" formatCode="&quot;£&quot;#,##0.00">
                  <c:v>350578.8</c:v>
                </c:pt>
                <c:pt idx="455" formatCode="&quot;£&quot;#,##0.00">
                  <c:v>350759.5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4-7604-4AD5-82E7-2996ADF2A7C8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Online Display</c:v>
                </c:pt>
              </c:strCache>
            </c:strRef>
          </c:tx>
          <c:spPr>
            <a:ln w="28575" cap="rnd">
              <a:solidFill>
                <a:srgbClr val="9CCD9A"/>
              </a:solidFill>
              <a:round/>
            </a:ln>
            <a:effectLst/>
          </c:spPr>
          <c:marker>
            <c:symbol val="none"/>
          </c:marker>
          <c:cat>
            <c:numRef>
              <c:f>Sheet1!$A$2:$A$1002</c:f>
              <c:numCache>
                <c:formatCode>"£"#,##0.00</c:formatCode>
                <c:ptCount val="1001"/>
                <c:pt idx="0">
                  <c:v>0</c:v>
                </c:pt>
                <c:pt idx="1">
                  <c:v>1000</c:v>
                </c:pt>
                <c:pt idx="2">
                  <c:v>2000</c:v>
                </c:pt>
                <c:pt idx="3">
                  <c:v>3000</c:v>
                </c:pt>
                <c:pt idx="4">
                  <c:v>4000</c:v>
                </c:pt>
                <c:pt idx="5">
                  <c:v>5000</c:v>
                </c:pt>
                <c:pt idx="6">
                  <c:v>6000</c:v>
                </c:pt>
                <c:pt idx="7">
                  <c:v>7000</c:v>
                </c:pt>
                <c:pt idx="8">
                  <c:v>8000</c:v>
                </c:pt>
                <c:pt idx="9">
                  <c:v>9000</c:v>
                </c:pt>
                <c:pt idx="10">
                  <c:v>10000</c:v>
                </c:pt>
                <c:pt idx="11">
                  <c:v>11000</c:v>
                </c:pt>
                <c:pt idx="12">
                  <c:v>12000</c:v>
                </c:pt>
                <c:pt idx="13">
                  <c:v>13000</c:v>
                </c:pt>
                <c:pt idx="14">
                  <c:v>14000</c:v>
                </c:pt>
                <c:pt idx="15">
                  <c:v>15000</c:v>
                </c:pt>
                <c:pt idx="16">
                  <c:v>16000</c:v>
                </c:pt>
                <c:pt idx="17">
                  <c:v>17000</c:v>
                </c:pt>
                <c:pt idx="18">
                  <c:v>18000</c:v>
                </c:pt>
                <c:pt idx="19">
                  <c:v>19000</c:v>
                </c:pt>
                <c:pt idx="20">
                  <c:v>20000</c:v>
                </c:pt>
                <c:pt idx="21">
                  <c:v>21000</c:v>
                </c:pt>
                <c:pt idx="22">
                  <c:v>22000</c:v>
                </c:pt>
                <c:pt idx="23">
                  <c:v>23000</c:v>
                </c:pt>
                <c:pt idx="24">
                  <c:v>24000</c:v>
                </c:pt>
                <c:pt idx="25">
                  <c:v>25000</c:v>
                </c:pt>
                <c:pt idx="26">
                  <c:v>26000</c:v>
                </c:pt>
                <c:pt idx="27">
                  <c:v>27000</c:v>
                </c:pt>
                <c:pt idx="28">
                  <c:v>28000</c:v>
                </c:pt>
                <c:pt idx="29">
                  <c:v>29000</c:v>
                </c:pt>
                <c:pt idx="30">
                  <c:v>30000</c:v>
                </c:pt>
                <c:pt idx="31">
                  <c:v>31000</c:v>
                </c:pt>
                <c:pt idx="32">
                  <c:v>32000</c:v>
                </c:pt>
                <c:pt idx="33">
                  <c:v>33000</c:v>
                </c:pt>
                <c:pt idx="34">
                  <c:v>34000</c:v>
                </c:pt>
                <c:pt idx="35">
                  <c:v>35000</c:v>
                </c:pt>
                <c:pt idx="36">
                  <c:v>36000</c:v>
                </c:pt>
                <c:pt idx="37">
                  <c:v>37000</c:v>
                </c:pt>
                <c:pt idx="38">
                  <c:v>38000</c:v>
                </c:pt>
                <c:pt idx="39">
                  <c:v>39000</c:v>
                </c:pt>
                <c:pt idx="40">
                  <c:v>40000</c:v>
                </c:pt>
                <c:pt idx="41">
                  <c:v>41000</c:v>
                </c:pt>
                <c:pt idx="42">
                  <c:v>42000</c:v>
                </c:pt>
                <c:pt idx="43">
                  <c:v>43000</c:v>
                </c:pt>
                <c:pt idx="44">
                  <c:v>44000</c:v>
                </c:pt>
                <c:pt idx="45">
                  <c:v>45000</c:v>
                </c:pt>
                <c:pt idx="46">
                  <c:v>46000</c:v>
                </c:pt>
                <c:pt idx="47">
                  <c:v>47000</c:v>
                </c:pt>
                <c:pt idx="48">
                  <c:v>48000</c:v>
                </c:pt>
                <c:pt idx="49">
                  <c:v>49000</c:v>
                </c:pt>
                <c:pt idx="50">
                  <c:v>50000</c:v>
                </c:pt>
                <c:pt idx="51">
                  <c:v>51000</c:v>
                </c:pt>
                <c:pt idx="52">
                  <c:v>52000</c:v>
                </c:pt>
                <c:pt idx="53">
                  <c:v>53000</c:v>
                </c:pt>
                <c:pt idx="54">
                  <c:v>54000</c:v>
                </c:pt>
                <c:pt idx="55">
                  <c:v>55000</c:v>
                </c:pt>
                <c:pt idx="56">
                  <c:v>56000</c:v>
                </c:pt>
                <c:pt idx="57">
                  <c:v>57000</c:v>
                </c:pt>
                <c:pt idx="58">
                  <c:v>58000</c:v>
                </c:pt>
                <c:pt idx="59">
                  <c:v>59000</c:v>
                </c:pt>
                <c:pt idx="60">
                  <c:v>60000</c:v>
                </c:pt>
                <c:pt idx="61">
                  <c:v>61000</c:v>
                </c:pt>
                <c:pt idx="62">
                  <c:v>62000</c:v>
                </c:pt>
                <c:pt idx="63">
                  <c:v>63000</c:v>
                </c:pt>
                <c:pt idx="64">
                  <c:v>64000</c:v>
                </c:pt>
                <c:pt idx="65">
                  <c:v>65000</c:v>
                </c:pt>
                <c:pt idx="66">
                  <c:v>66000</c:v>
                </c:pt>
                <c:pt idx="67">
                  <c:v>67000</c:v>
                </c:pt>
                <c:pt idx="68">
                  <c:v>68000</c:v>
                </c:pt>
                <c:pt idx="69">
                  <c:v>69000</c:v>
                </c:pt>
                <c:pt idx="70">
                  <c:v>70000</c:v>
                </c:pt>
                <c:pt idx="71">
                  <c:v>71000</c:v>
                </c:pt>
                <c:pt idx="72">
                  <c:v>72000</c:v>
                </c:pt>
                <c:pt idx="73">
                  <c:v>73000</c:v>
                </c:pt>
                <c:pt idx="74">
                  <c:v>74000</c:v>
                </c:pt>
                <c:pt idx="75">
                  <c:v>75000</c:v>
                </c:pt>
                <c:pt idx="76">
                  <c:v>76000</c:v>
                </c:pt>
                <c:pt idx="77">
                  <c:v>77000</c:v>
                </c:pt>
                <c:pt idx="78">
                  <c:v>78000</c:v>
                </c:pt>
                <c:pt idx="79">
                  <c:v>79000</c:v>
                </c:pt>
                <c:pt idx="80">
                  <c:v>80000</c:v>
                </c:pt>
                <c:pt idx="81">
                  <c:v>81000</c:v>
                </c:pt>
                <c:pt idx="82">
                  <c:v>82000</c:v>
                </c:pt>
                <c:pt idx="83">
                  <c:v>83000</c:v>
                </c:pt>
                <c:pt idx="84">
                  <c:v>84000</c:v>
                </c:pt>
                <c:pt idx="85">
                  <c:v>85000</c:v>
                </c:pt>
                <c:pt idx="86">
                  <c:v>86000</c:v>
                </c:pt>
                <c:pt idx="87">
                  <c:v>87000</c:v>
                </c:pt>
                <c:pt idx="88">
                  <c:v>88000</c:v>
                </c:pt>
                <c:pt idx="89">
                  <c:v>89000</c:v>
                </c:pt>
                <c:pt idx="90">
                  <c:v>90000</c:v>
                </c:pt>
                <c:pt idx="91">
                  <c:v>91000</c:v>
                </c:pt>
                <c:pt idx="92">
                  <c:v>92000</c:v>
                </c:pt>
                <c:pt idx="93">
                  <c:v>93000</c:v>
                </c:pt>
                <c:pt idx="94">
                  <c:v>94000</c:v>
                </c:pt>
                <c:pt idx="95">
                  <c:v>95000</c:v>
                </c:pt>
                <c:pt idx="96">
                  <c:v>96000</c:v>
                </c:pt>
                <c:pt idx="97">
                  <c:v>97000</c:v>
                </c:pt>
                <c:pt idx="98">
                  <c:v>98000</c:v>
                </c:pt>
                <c:pt idx="99">
                  <c:v>99000</c:v>
                </c:pt>
                <c:pt idx="100">
                  <c:v>100000</c:v>
                </c:pt>
                <c:pt idx="101">
                  <c:v>101000</c:v>
                </c:pt>
                <c:pt idx="102">
                  <c:v>102000</c:v>
                </c:pt>
                <c:pt idx="103">
                  <c:v>103000</c:v>
                </c:pt>
                <c:pt idx="104">
                  <c:v>104000</c:v>
                </c:pt>
                <c:pt idx="105">
                  <c:v>105000</c:v>
                </c:pt>
                <c:pt idx="106">
                  <c:v>106000</c:v>
                </c:pt>
                <c:pt idx="107">
                  <c:v>107000</c:v>
                </c:pt>
                <c:pt idx="108">
                  <c:v>108000</c:v>
                </c:pt>
                <c:pt idx="109">
                  <c:v>109000</c:v>
                </c:pt>
                <c:pt idx="110">
                  <c:v>110000</c:v>
                </c:pt>
                <c:pt idx="111">
                  <c:v>111000</c:v>
                </c:pt>
                <c:pt idx="112">
                  <c:v>112000</c:v>
                </c:pt>
                <c:pt idx="113">
                  <c:v>113000</c:v>
                </c:pt>
                <c:pt idx="114">
                  <c:v>114000</c:v>
                </c:pt>
                <c:pt idx="115">
                  <c:v>115000</c:v>
                </c:pt>
                <c:pt idx="116">
                  <c:v>116000</c:v>
                </c:pt>
                <c:pt idx="117">
                  <c:v>117000</c:v>
                </c:pt>
                <c:pt idx="118">
                  <c:v>118000</c:v>
                </c:pt>
                <c:pt idx="119">
                  <c:v>119000</c:v>
                </c:pt>
                <c:pt idx="120">
                  <c:v>120000</c:v>
                </c:pt>
                <c:pt idx="121">
                  <c:v>121000</c:v>
                </c:pt>
                <c:pt idx="122">
                  <c:v>122000</c:v>
                </c:pt>
                <c:pt idx="123">
                  <c:v>123000</c:v>
                </c:pt>
                <c:pt idx="124">
                  <c:v>124000</c:v>
                </c:pt>
                <c:pt idx="125">
                  <c:v>125000</c:v>
                </c:pt>
                <c:pt idx="126">
                  <c:v>126000</c:v>
                </c:pt>
                <c:pt idx="127">
                  <c:v>127000</c:v>
                </c:pt>
                <c:pt idx="128">
                  <c:v>128000</c:v>
                </c:pt>
                <c:pt idx="129">
                  <c:v>129000</c:v>
                </c:pt>
                <c:pt idx="130">
                  <c:v>130000</c:v>
                </c:pt>
                <c:pt idx="131">
                  <c:v>131000</c:v>
                </c:pt>
                <c:pt idx="132">
                  <c:v>132000</c:v>
                </c:pt>
                <c:pt idx="133">
                  <c:v>133000</c:v>
                </c:pt>
                <c:pt idx="134">
                  <c:v>134000</c:v>
                </c:pt>
                <c:pt idx="135">
                  <c:v>135000</c:v>
                </c:pt>
                <c:pt idx="136">
                  <c:v>136000</c:v>
                </c:pt>
                <c:pt idx="137">
                  <c:v>137000</c:v>
                </c:pt>
                <c:pt idx="138">
                  <c:v>138000</c:v>
                </c:pt>
                <c:pt idx="139">
                  <c:v>139000</c:v>
                </c:pt>
                <c:pt idx="140">
                  <c:v>140000</c:v>
                </c:pt>
                <c:pt idx="141">
                  <c:v>141000</c:v>
                </c:pt>
                <c:pt idx="142">
                  <c:v>142000</c:v>
                </c:pt>
                <c:pt idx="143">
                  <c:v>143000</c:v>
                </c:pt>
                <c:pt idx="144">
                  <c:v>144000</c:v>
                </c:pt>
                <c:pt idx="145">
                  <c:v>145000</c:v>
                </c:pt>
                <c:pt idx="146">
                  <c:v>146000</c:v>
                </c:pt>
                <c:pt idx="147">
                  <c:v>147000</c:v>
                </c:pt>
                <c:pt idx="148">
                  <c:v>148000</c:v>
                </c:pt>
                <c:pt idx="149">
                  <c:v>149000</c:v>
                </c:pt>
                <c:pt idx="150">
                  <c:v>150000</c:v>
                </c:pt>
                <c:pt idx="151">
                  <c:v>151000</c:v>
                </c:pt>
                <c:pt idx="152">
                  <c:v>152000</c:v>
                </c:pt>
                <c:pt idx="153">
                  <c:v>153000</c:v>
                </c:pt>
                <c:pt idx="154">
                  <c:v>154000</c:v>
                </c:pt>
                <c:pt idx="155">
                  <c:v>155000</c:v>
                </c:pt>
                <c:pt idx="156">
                  <c:v>156000</c:v>
                </c:pt>
                <c:pt idx="157">
                  <c:v>157000</c:v>
                </c:pt>
                <c:pt idx="158">
                  <c:v>158000</c:v>
                </c:pt>
                <c:pt idx="159">
                  <c:v>159000</c:v>
                </c:pt>
                <c:pt idx="160">
                  <c:v>160000</c:v>
                </c:pt>
                <c:pt idx="161">
                  <c:v>161000</c:v>
                </c:pt>
                <c:pt idx="162">
                  <c:v>162000</c:v>
                </c:pt>
                <c:pt idx="163">
                  <c:v>163000</c:v>
                </c:pt>
                <c:pt idx="164">
                  <c:v>164000</c:v>
                </c:pt>
                <c:pt idx="165">
                  <c:v>165000</c:v>
                </c:pt>
                <c:pt idx="166">
                  <c:v>166000</c:v>
                </c:pt>
                <c:pt idx="167">
                  <c:v>167000</c:v>
                </c:pt>
                <c:pt idx="168">
                  <c:v>168000</c:v>
                </c:pt>
                <c:pt idx="169">
                  <c:v>169000</c:v>
                </c:pt>
                <c:pt idx="170">
                  <c:v>170000</c:v>
                </c:pt>
                <c:pt idx="171">
                  <c:v>171000</c:v>
                </c:pt>
                <c:pt idx="172">
                  <c:v>172000</c:v>
                </c:pt>
                <c:pt idx="173">
                  <c:v>173000</c:v>
                </c:pt>
                <c:pt idx="174">
                  <c:v>174000</c:v>
                </c:pt>
                <c:pt idx="175">
                  <c:v>175000</c:v>
                </c:pt>
                <c:pt idx="176">
                  <c:v>176000</c:v>
                </c:pt>
                <c:pt idx="177">
                  <c:v>177000</c:v>
                </c:pt>
                <c:pt idx="178">
                  <c:v>178000</c:v>
                </c:pt>
                <c:pt idx="179">
                  <c:v>179000</c:v>
                </c:pt>
                <c:pt idx="180">
                  <c:v>180000</c:v>
                </c:pt>
                <c:pt idx="181">
                  <c:v>181000</c:v>
                </c:pt>
                <c:pt idx="182">
                  <c:v>182000</c:v>
                </c:pt>
                <c:pt idx="183">
                  <c:v>183000</c:v>
                </c:pt>
                <c:pt idx="184">
                  <c:v>184000</c:v>
                </c:pt>
                <c:pt idx="185">
                  <c:v>185000</c:v>
                </c:pt>
                <c:pt idx="186">
                  <c:v>186000</c:v>
                </c:pt>
                <c:pt idx="187">
                  <c:v>187000</c:v>
                </c:pt>
                <c:pt idx="188">
                  <c:v>188000</c:v>
                </c:pt>
                <c:pt idx="189">
                  <c:v>189000</c:v>
                </c:pt>
                <c:pt idx="190">
                  <c:v>190000</c:v>
                </c:pt>
                <c:pt idx="191">
                  <c:v>191000</c:v>
                </c:pt>
                <c:pt idx="192">
                  <c:v>192000</c:v>
                </c:pt>
                <c:pt idx="193">
                  <c:v>193000</c:v>
                </c:pt>
                <c:pt idx="194">
                  <c:v>194000</c:v>
                </c:pt>
                <c:pt idx="195">
                  <c:v>195000</c:v>
                </c:pt>
                <c:pt idx="196">
                  <c:v>196000</c:v>
                </c:pt>
                <c:pt idx="197">
                  <c:v>197000</c:v>
                </c:pt>
                <c:pt idx="198">
                  <c:v>198000</c:v>
                </c:pt>
                <c:pt idx="199">
                  <c:v>199000</c:v>
                </c:pt>
                <c:pt idx="200">
                  <c:v>200000</c:v>
                </c:pt>
                <c:pt idx="201">
                  <c:v>201000</c:v>
                </c:pt>
                <c:pt idx="202">
                  <c:v>202000</c:v>
                </c:pt>
                <c:pt idx="203">
                  <c:v>203000</c:v>
                </c:pt>
                <c:pt idx="204">
                  <c:v>204000</c:v>
                </c:pt>
                <c:pt idx="205">
                  <c:v>205000</c:v>
                </c:pt>
                <c:pt idx="206">
                  <c:v>206000</c:v>
                </c:pt>
                <c:pt idx="207">
                  <c:v>207000</c:v>
                </c:pt>
                <c:pt idx="208">
                  <c:v>208000</c:v>
                </c:pt>
                <c:pt idx="209">
                  <c:v>209000</c:v>
                </c:pt>
                <c:pt idx="210">
                  <c:v>210000</c:v>
                </c:pt>
                <c:pt idx="211">
                  <c:v>211000</c:v>
                </c:pt>
                <c:pt idx="212">
                  <c:v>212000</c:v>
                </c:pt>
                <c:pt idx="213">
                  <c:v>213000</c:v>
                </c:pt>
                <c:pt idx="214">
                  <c:v>214000</c:v>
                </c:pt>
                <c:pt idx="215">
                  <c:v>215000</c:v>
                </c:pt>
                <c:pt idx="216">
                  <c:v>216000</c:v>
                </c:pt>
                <c:pt idx="217">
                  <c:v>217000</c:v>
                </c:pt>
                <c:pt idx="218">
                  <c:v>218000</c:v>
                </c:pt>
                <c:pt idx="219">
                  <c:v>219000</c:v>
                </c:pt>
                <c:pt idx="220">
                  <c:v>220000</c:v>
                </c:pt>
                <c:pt idx="221">
                  <c:v>221000</c:v>
                </c:pt>
                <c:pt idx="222">
                  <c:v>222000</c:v>
                </c:pt>
                <c:pt idx="223">
                  <c:v>223000</c:v>
                </c:pt>
                <c:pt idx="224">
                  <c:v>224000</c:v>
                </c:pt>
                <c:pt idx="225">
                  <c:v>225000</c:v>
                </c:pt>
                <c:pt idx="226">
                  <c:v>226000</c:v>
                </c:pt>
                <c:pt idx="227">
                  <c:v>227000</c:v>
                </c:pt>
                <c:pt idx="228">
                  <c:v>228000</c:v>
                </c:pt>
                <c:pt idx="229">
                  <c:v>229000</c:v>
                </c:pt>
                <c:pt idx="230">
                  <c:v>230000</c:v>
                </c:pt>
                <c:pt idx="231">
                  <c:v>231000</c:v>
                </c:pt>
                <c:pt idx="232">
                  <c:v>232000</c:v>
                </c:pt>
                <c:pt idx="233">
                  <c:v>233000</c:v>
                </c:pt>
                <c:pt idx="234">
                  <c:v>234000</c:v>
                </c:pt>
                <c:pt idx="235">
                  <c:v>235000</c:v>
                </c:pt>
                <c:pt idx="236">
                  <c:v>236000</c:v>
                </c:pt>
                <c:pt idx="237">
                  <c:v>237000</c:v>
                </c:pt>
                <c:pt idx="238">
                  <c:v>238000</c:v>
                </c:pt>
                <c:pt idx="239">
                  <c:v>239000</c:v>
                </c:pt>
                <c:pt idx="240">
                  <c:v>240000</c:v>
                </c:pt>
                <c:pt idx="241">
                  <c:v>241000</c:v>
                </c:pt>
                <c:pt idx="242">
                  <c:v>242000</c:v>
                </c:pt>
                <c:pt idx="243">
                  <c:v>243000</c:v>
                </c:pt>
                <c:pt idx="244">
                  <c:v>244000</c:v>
                </c:pt>
                <c:pt idx="245">
                  <c:v>245000</c:v>
                </c:pt>
                <c:pt idx="246">
                  <c:v>246000</c:v>
                </c:pt>
                <c:pt idx="247">
                  <c:v>247000</c:v>
                </c:pt>
                <c:pt idx="248">
                  <c:v>248000</c:v>
                </c:pt>
                <c:pt idx="249">
                  <c:v>249000</c:v>
                </c:pt>
                <c:pt idx="250">
                  <c:v>250000</c:v>
                </c:pt>
                <c:pt idx="251">
                  <c:v>251000</c:v>
                </c:pt>
                <c:pt idx="252">
                  <c:v>252000</c:v>
                </c:pt>
                <c:pt idx="253">
                  <c:v>253000</c:v>
                </c:pt>
                <c:pt idx="254">
                  <c:v>254000</c:v>
                </c:pt>
                <c:pt idx="255">
                  <c:v>255000</c:v>
                </c:pt>
                <c:pt idx="256">
                  <c:v>256000</c:v>
                </c:pt>
                <c:pt idx="257">
                  <c:v>257000</c:v>
                </c:pt>
                <c:pt idx="258">
                  <c:v>258000</c:v>
                </c:pt>
                <c:pt idx="259">
                  <c:v>259000</c:v>
                </c:pt>
                <c:pt idx="260">
                  <c:v>260000</c:v>
                </c:pt>
                <c:pt idx="261">
                  <c:v>261000</c:v>
                </c:pt>
                <c:pt idx="262">
                  <c:v>262000</c:v>
                </c:pt>
                <c:pt idx="263">
                  <c:v>263000</c:v>
                </c:pt>
                <c:pt idx="264">
                  <c:v>264000</c:v>
                </c:pt>
                <c:pt idx="265">
                  <c:v>265000</c:v>
                </c:pt>
                <c:pt idx="266">
                  <c:v>266000</c:v>
                </c:pt>
                <c:pt idx="267">
                  <c:v>267000</c:v>
                </c:pt>
                <c:pt idx="268">
                  <c:v>268000</c:v>
                </c:pt>
                <c:pt idx="269">
                  <c:v>269000</c:v>
                </c:pt>
                <c:pt idx="270">
                  <c:v>270000</c:v>
                </c:pt>
                <c:pt idx="271">
                  <c:v>271000</c:v>
                </c:pt>
                <c:pt idx="272">
                  <c:v>272000</c:v>
                </c:pt>
                <c:pt idx="273">
                  <c:v>273000</c:v>
                </c:pt>
                <c:pt idx="274">
                  <c:v>274000</c:v>
                </c:pt>
                <c:pt idx="275">
                  <c:v>275000</c:v>
                </c:pt>
                <c:pt idx="276">
                  <c:v>276000</c:v>
                </c:pt>
                <c:pt idx="277">
                  <c:v>277000</c:v>
                </c:pt>
                <c:pt idx="278">
                  <c:v>278000</c:v>
                </c:pt>
                <c:pt idx="279">
                  <c:v>279000</c:v>
                </c:pt>
                <c:pt idx="280">
                  <c:v>280000</c:v>
                </c:pt>
                <c:pt idx="281">
                  <c:v>281000</c:v>
                </c:pt>
                <c:pt idx="282">
                  <c:v>282000</c:v>
                </c:pt>
                <c:pt idx="283">
                  <c:v>283000</c:v>
                </c:pt>
                <c:pt idx="284">
                  <c:v>284000</c:v>
                </c:pt>
                <c:pt idx="285">
                  <c:v>285000</c:v>
                </c:pt>
                <c:pt idx="286">
                  <c:v>286000</c:v>
                </c:pt>
                <c:pt idx="287">
                  <c:v>287000</c:v>
                </c:pt>
                <c:pt idx="288">
                  <c:v>288000</c:v>
                </c:pt>
                <c:pt idx="289">
                  <c:v>289000</c:v>
                </c:pt>
                <c:pt idx="290">
                  <c:v>290000</c:v>
                </c:pt>
                <c:pt idx="291">
                  <c:v>291000</c:v>
                </c:pt>
                <c:pt idx="292">
                  <c:v>292000</c:v>
                </c:pt>
                <c:pt idx="293">
                  <c:v>293000</c:v>
                </c:pt>
                <c:pt idx="294">
                  <c:v>294000</c:v>
                </c:pt>
                <c:pt idx="295">
                  <c:v>295000</c:v>
                </c:pt>
                <c:pt idx="296">
                  <c:v>296000</c:v>
                </c:pt>
                <c:pt idx="297">
                  <c:v>297000</c:v>
                </c:pt>
                <c:pt idx="298">
                  <c:v>298000</c:v>
                </c:pt>
                <c:pt idx="299">
                  <c:v>299000</c:v>
                </c:pt>
                <c:pt idx="300">
                  <c:v>300000</c:v>
                </c:pt>
                <c:pt idx="301">
                  <c:v>301000</c:v>
                </c:pt>
                <c:pt idx="302">
                  <c:v>302000</c:v>
                </c:pt>
                <c:pt idx="303">
                  <c:v>303000</c:v>
                </c:pt>
                <c:pt idx="304">
                  <c:v>304000</c:v>
                </c:pt>
                <c:pt idx="305">
                  <c:v>305000</c:v>
                </c:pt>
                <c:pt idx="306">
                  <c:v>306000</c:v>
                </c:pt>
                <c:pt idx="307">
                  <c:v>307000</c:v>
                </c:pt>
                <c:pt idx="308">
                  <c:v>308000</c:v>
                </c:pt>
                <c:pt idx="309">
                  <c:v>309000</c:v>
                </c:pt>
                <c:pt idx="310">
                  <c:v>310000</c:v>
                </c:pt>
                <c:pt idx="311">
                  <c:v>311000</c:v>
                </c:pt>
                <c:pt idx="312">
                  <c:v>312000</c:v>
                </c:pt>
                <c:pt idx="313">
                  <c:v>313000</c:v>
                </c:pt>
                <c:pt idx="314">
                  <c:v>314000</c:v>
                </c:pt>
                <c:pt idx="315">
                  <c:v>315000</c:v>
                </c:pt>
                <c:pt idx="316">
                  <c:v>316000</c:v>
                </c:pt>
                <c:pt idx="317">
                  <c:v>317000</c:v>
                </c:pt>
                <c:pt idx="318">
                  <c:v>318000</c:v>
                </c:pt>
                <c:pt idx="319">
                  <c:v>319000</c:v>
                </c:pt>
                <c:pt idx="320">
                  <c:v>320000</c:v>
                </c:pt>
                <c:pt idx="321">
                  <c:v>321000</c:v>
                </c:pt>
                <c:pt idx="322">
                  <c:v>322000</c:v>
                </c:pt>
                <c:pt idx="323">
                  <c:v>323000</c:v>
                </c:pt>
                <c:pt idx="324">
                  <c:v>324000</c:v>
                </c:pt>
                <c:pt idx="325">
                  <c:v>325000</c:v>
                </c:pt>
                <c:pt idx="326">
                  <c:v>326000</c:v>
                </c:pt>
                <c:pt idx="327">
                  <c:v>327000</c:v>
                </c:pt>
                <c:pt idx="328">
                  <c:v>328000</c:v>
                </c:pt>
                <c:pt idx="329">
                  <c:v>329000</c:v>
                </c:pt>
                <c:pt idx="330">
                  <c:v>330000</c:v>
                </c:pt>
                <c:pt idx="331">
                  <c:v>331000</c:v>
                </c:pt>
                <c:pt idx="332">
                  <c:v>332000</c:v>
                </c:pt>
                <c:pt idx="333">
                  <c:v>333000</c:v>
                </c:pt>
                <c:pt idx="334">
                  <c:v>334000</c:v>
                </c:pt>
                <c:pt idx="335">
                  <c:v>335000</c:v>
                </c:pt>
                <c:pt idx="336">
                  <c:v>336000</c:v>
                </c:pt>
                <c:pt idx="337">
                  <c:v>337000</c:v>
                </c:pt>
                <c:pt idx="338">
                  <c:v>338000</c:v>
                </c:pt>
                <c:pt idx="339">
                  <c:v>339000</c:v>
                </c:pt>
                <c:pt idx="340">
                  <c:v>340000</c:v>
                </c:pt>
                <c:pt idx="341">
                  <c:v>341000</c:v>
                </c:pt>
                <c:pt idx="342">
                  <c:v>342000</c:v>
                </c:pt>
                <c:pt idx="343">
                  <c:v>343000</c:v>
                </c:pt>
                <c:pt idx="344">
                  <c:v>344000</c:v>
                </c:pt>
                <c:pt idx="345">
                  <c:v>345000</c:v>
                </c:pt>
                <c:pt idx="346">
                  <c:v>346000</c:v>
                </c:pt>
                <c:pt idx="347">
                  <c:v>347000</c:v>
                </c:pt>
                <c:pt idx="348">
                  <c:v>348000</c:v>
                </c:pt>
                <c:pt idx="349">
                  <c:v>349000</c:v>
                </c:pt>
                <c:pt idx="350">
                  <c:v>350000</c:v>
                </c:pt>
                <c:pt idx="351">
                  <c:v>351000</c:v>
                </c:pt>
                <c:pt idx="352">
                  <c:v>352000</c:v>
                </c:pt>
                <c:pt idx="353">
                  <c:v>353000</c:v>
                </c:pt>
                <c:pt idx="354">
                  <c:v>354000</c:v>
                </c:pt>
                <c:pt idx="355">
                  <c:v>355000</c:v>
                </c:pt>
                <c:pt idx="356">
                  <c:v>356000</c:v>
                </c:pt>
                <c:pt idx="357">
                  <c:v>357000</c:v>
                </c:pt>
                <c:pt idx="358">
                  <c:v>358000</c:v>
                </c:pt>
                <c:pt idx="359">
                  <c:v>359000</c:v>
                </c:pt>
                <c:pt idx="360">
                  <c:v>360000</c:v>
                </c:pt>
                <c:pt idx="361">
                  <c:v>361000</c:v>
                </c:pt>
                <c:pt idx="362">
                  <c:v>362000</c:v>
                </c:pt>
                <c:pt idx="363">
                  <c:v>363000</c:v>
                </c:pt>
                <c:pt idx="364">
                  <c:v>364000</c:v>
                </c:pt>
                <c:pt idx="365">
                  <c:v>365000</c:v>
                </c:pt>
                <c:pt idx="366">
                  <c:v>366000</c:v>
                </c:pt>
                <c:pt idx="367">
                  <c:v>367000</c:v>
                </c:pt>
                <c:pt idx="368">
                  <c:v>368000</c:v>
                </c:pt>
                <c:pt idx="369">
                  <c:v>369000</c:v>
                </c:pt>
                <c:pt idx="370">
                  <c:v>370000</c:v>
                </c:pt>
                <c:pt idx="371">
                  <c:v>371000</c:v>
                </c:pt>
                <c:pt idx="372">
                  <c:v>372000</c:v>
                </c:pt>
                <c:pt idx="373">
                  <c:v>373000</c:v>
                </c:pt>
                <c:pt idx="374">
                  <c:v>374000</c:v>
                </c:pt>
                <c:pt idx="375">
                  <c:v>375000</c:v>
                </c:pt>
                <c:pt idx="376">
                  <c:v>376000</c:v>
                </c:pt>
                <c:pt idx="377">
                  <c:v>377000</c:v>
                </c:pt>
                <c:pt idx="378">
                  <c:v>378000</c:v>
                </c:pt>
                <c:pt idx="379">
                  <c:v>379000</c:v>
                </c:pt>
                <c:pt idx="380">
                  <c:v>380000</c:v>
                </c:pt>
                <c:pt idx="381">
                  <c:v>381000</c:v>
                </c:pt>
                <c:pt idx="382">
                  <c:v>382000</c:v>
                </c:pt>
                <c:pt idx="383">
                  <c:v>383000</c:v>
                </c:pt>
                <c:pt idx="384">
                  <c:v>384000</c:v>
                </c:pt>
                <c:pt idx="385">
                  <c:v>385000</c:v>
                </c:pt>
                <c:pt idx="386">
                  <c:v>386000</c:v>
                </c:pt>
                <c:pt idx="387">
                  <c:v>387000</c:v>
                </c:pt>
                <c:pt idx="388">
                  <c:v>388000</c:v>
                </c:pt>
                <c:pt idx="389">
                  <c:v>389000</c:v>
                </c:pt>
                <c:pt idx="390">
                  <c:v>390000</c:v>
                </c:pt>
                <c:pt idx="391">
                  <c:v>391000</c:v>
                </c:pt>
                <c:pt idx="392">
                  <c:v>392000</c:v>
                </c:pt>
                <c:pt idx="393">
                  <c:v>393000</c:v>
                </c:pt>
                <c:pt idx="394">
                  <c:v>394000</c:v>
                </c:pt>
                <c:pt idx="395">
                  <c:v>395000</c:v>
                </c:pt>
                <c:pt idx="396">
                  <c:v>396000</c:v>
                </c:pt>
                <c:pt idx="397">
                  <c:v>397000</c:v>
                </c:pt>
                <c:pt idx="398">
                  <c:v>398000</c:v>
                </c:pt>
                <c:pt idx="399">
                  <c:v>399000</c:v>
                </c:pt>
                <c:pt idx="400">
                  <c:v>400000</c:v>
                </c:pt>
                <c:pt idx="401">
                  <c:v>401000</c:v>
                </c:pt>
                <c:pt idx="402">
                  <c:v>402000</c:v>
                </c:pt>
                <c:pt idx="403">
                  <c:v>403000</c:v>
                </c:pt>
                <c:pt idx="404">
                  <c:v>404000</c:v>
                </c:pt>
                <c:pt idx="405">
                  <c:v>405000</c:v>
                </c:pt>
                <c:pt idx="406">
                  <c:v>406000</c:v>
                </c:pt>
                <c:pt idx="407">
                  <c:v>407000</c:v>
                </c:pt>
                <c:pt idx="408">
                  <c:v>408000</c:v>
                </c:pt>
                <c:pt idx="409">
                  <c:v>409000</c:v>
                </c:pt>
                <c:pt idx="410">
                  <c:v>410000</c:v>
                </c:pt>
                <c:pt idx="411">
                  <c:v>411000</c:v>
                </c:pt>
                <c:pt idx="412">
                  <c:v>412000</c:v>
                </c:pt>
                <c:pt idx="413">
                  <c:v>413000</c:v>
                </c:pt>
                <c:pt idx="414">
                  <c:v>414000</c:v>
                </c:pt>
                <c:pt idx="415">
                  <c:v>415000</c:v>
                </c:pt>
                <c:pt idx="416">
                  <c:v>416000</c:v>
                </c:pt>
                <c:pt idx="417">
                  <c:v>417000</c:v>
                </c:pt>
                <c:pt idx="418">
                  <c:v>418000</c:v>
                </c:pt>
                <c:pt idx="419">
                  <c:v>419000</c:v>
                </c:pt>
                <c:pt idx="420">
                  <c:v>420000</c:v>
                </c:pt>
                <c:pt idx="421">
                  <c:v>421000</c:v>
                </c:pt>
                <c:pt idx="422">
                  <c:v>422000</c:v>
                </c:pt>
                <c:pt idx="423">
                  <c:v>423000</c:v>
                </c:pt>
                <c:pt idx="424">
                  <c:v>424000</c:v>
                </c:pt>
                <c:pt idx="425">
                  <c:v>425000</c:v>
                </c:pt>
                <c:pt idx="426">
                  <c:v>426000</c:v>
                </c:pt>
                <c:pt idx="427">
                  <c:v>427000</c:v>
                </c:pt>
                <c:pt idx="428">
                  <c:v>428000</c:v>
                </c:pt>
                <c:pt idx="429">
                  <c:v>429000</c:v>
                </c:pt>
                <c:pt idx="430">
                  <c:v>430000</c:v>
                </c:pt>
                <c:pt idx="431">
                  <c:v>431000</c:v>
                </c:pt>
                <c:pt idx="432">
                  <c:v>432000</c:v>
                </c:pt>
                <c:pt idx="433">
                  <c:v>433000</c:v>
                </c:pt>
                <c:pt idx="434">
                  <c:v>434000</c:v>
                </c:pt>
                <c:pt idx="435">
                  <c:v>435000</c:v>
                </c:pt>
                <c:pt idx="436">
                  <c:v>436000</c:v>
                </c:pt>
                <c:pt idx="437">
                  <c:v>437000</c:v>
                </c:pt>
                <c:pt idx="438">
                  <c:v>438000</c:v>
                </c:pt>
                <c:pt idx="439">
                  <c:v>439000</c:v>
                </c:pt>
                <c:pt idx="440">
                  <c:v>440000</c:v>
                </c:pt>
                <c:pt idx="441">
                  <c:v>441000</c:v>
                </c:pt>
                <c:pt idx="442">
                  <c:v>442000</c:v>
                </c:pt>
                <c:pt idx="443">
                  <c:v>443000</c:v>
                </c:pt>
                <c:pt idx="444">
                  <c:v>444000</c:v>
                </c:pt>
                <c:pt idx="445">
                  <c:v>445000</c:v>
                </c:pt>
                <c:pt idx="446">
                  <c:v>446000</c:v>
                </c:pt>
                <c:pt idx="447">
                  <c:v>447000</c:v>
                </c:pt>
                <c:pt idx="448">
                  <c:v>448000</c:v>
                </c:pt>
                <c:pt idx="449">
                  <c:v>449000</c:v>
                </c:pt>
                <c:pt idx="450">
                  <c:v>450000</c:v>
                </c:pt>
                <c:pt idx="451">
                  <c:v>451000</c:v>
                </c:pt>
                <c:pt idx="452">
                  <c:v>452000</c:v>
                </c:pt>
                <c:pt idx="453">
                  <c:v>453000</c:v>
                </c:pt>
                <c:pt idx="454">
                  <c:v>454000</c:v>
                </c:pt>
                <c:pt idx="455">
                  <c:v>455000</c:v>
                </c:pt>
                <c:pt idx="456">
                  <c:v>456000</c:v>
                </c:pt>
                <c:pt idx="457">
                  <c:v>457000</c:v>
                </c:pt>
                <c:pt idx="458">
                  <c:v>458000</c:v>
                </c:pt>
                <c:pt idx="459">
                  <c:v>459000</c:v>
                </c:pt>
                <c:pt idx="460">
                  <c:v>460000</c:v>
                </c:pt>
                <c:pt idx="461">
                  <c:v>461000</c:v>
                </c:pt>
                <c:pt idx="462">
                  <c:v>462000</c:v>
                </c:pt>
                <c:pt idx="463">
                  <c:v>463000</c:v>
                </c:pt>
                <c:pt idx="464">
                  <c:v>464000</c:v>
                </c:pt>
                <c:pt idx="465">
                  <c:v>465000</c:v>
                </c:pt>
                <c:pt idx="466">
                  <c:v>466000</c:v>
                </c:pt>
                <c:pt idx="467">
                  <c:v>467000</c:v>
                </c:pt>
                <c:pt idx="468">
                  <c:v>468000</c:v>
                </c:pt>
                <c:pt idx="469">
                  <c:v>469000</c:v>
                </c:pt>
                <c:pt idx="470">
                  <c:v>470000</c:v>
                </c:pt>
                <c:pt idx="471">
                  <c:v>471000</c:v>
                </c:pt>
                <c:pt idx="472">
                  <c:v>472000</c:v>
                </c:pt>
                <c:pt idx="473">
                  <c:v>473000</c:v>
                </c:pt>
                <c:pt idx="474">
                  <c:v>474000</c:v>
                </c:pt>
                <c:pt idx="475">
                  <c:v>475000</c:v>
                </c:pt>
                <c:pt idx="476">
                  <c:v>476000</c:v>
                </c:pt>
                <c:pt idx="477">
                  <c:v>477000</c:v>
                </c:pt>
                <c:pt idx="478">
                  <c:v>478000</c:v>
                </c:pt>
                <c:pt idx="479">
                  <c:v>479000</c:v>
                </c:pt>
                <c:pt idx="480">
                  <c:v>480000</c:v>
                </c:pt>
                <c:pt idx="481">
                  <c:v>481000</c:v>
                </c:pt>
                <c:pt idx="482">
                  <c:v>482000</c:v>
                </c:pt>
                <c:pt idx="483">
                  <c:v>483000</c:v>
                </c:pt>
                <c:pt idx="484">
                  <c:v>484000</c:v>
                </c:pt>
                <c:pt idx="485">
                  <c:v>485000</c:v>
                </c:pt>
                <c:pt idx="486">
                  <c:v>486000</c:v>
                </c:pt>
                <c:pt idx="487">
                  <c:v>487000</c:v>
                </c:pt>
                <c:pt idx="488">
                  <c:v>488000</c:v>
                </c:pt>
                <c:pt idx="489">
                  <c:v>489000</c:v>
                </c:pt>
                <c:pt idx="490">
                  <c:v>490000</c:v>
                </c:pt>
                <c:pt idx="491">
                  <c:v>491000</c:v>
                </c:pt>
                <c:pt idx="492">
                  <c:v>492000</c:v>
                </c:pt>
                <c:pt idx="493">
                  <c:v>493000</c:v>
                </c:pt>
                <c:pt idx="494">
                  <c:v>494000</c:v>
                </c:pt>
                <c:pt idx="495">
                  <c:v>495000</c:v>
                </c:pt>
                <c:pt idx="496">
                  <c:v>496000</c:v>
                </c:pt>
                <c:pt idx="497">
                  <c:v>497000</c:v>
                </c:pt>
                <c:pt idx="498">
                  <c:v>498000</c:v>
                </c:pt>
                <c:pt idx="499">
                  <c:v>499000</c:v>
                </c:pt>
                <c:pt idx="500">
                  <c:v>500000</c:v>
                </c:pt>
                <c:pt idx="501">
                  <c:v>501000</c:v>
                </c:pt>
                <c:pt idx="502">
                  <c:v>502000</c:v>
                </c:pt>
                <c:pt idx="503">
                  <c:v>503000</c:v>
                </c:pt>
                <c:pt idx="504">
                  <c:v>504000</c:v>
                </c:pt>
                <c:pt idx="505">
                  <c:v>505000</c:v>
                </c:pt>
                <c:pt idx="506">
                  <c:v>506000</c:v>
                </c:pt>
                <c:pt idx="507">
                  <c:v>507000</c:v>
                </c:pt>
                <c:pt idx="508">
                  <c:v>508000</c:v>
                </c:pt>
                <c:pt idx="509">
                  <c:v>509000</c:v>
                </c:pt>
                <c:pt idx="510">
                  <c:v>510000</c:v>
                </c:pt>
                <c:pt idx="511">
                  <c:v>511000</c:v>
                </c:pt>
                <c:pt idx="512">
                  <c:v>512000</c:v>
                </c:pt>
                <c:pt idx="513">
                  <c:v>513000</c:v>
                </c:pt>
                <c:pt idx="514">
                  <c:v>514000</c:v>
                </c:pt>
                <c:pt idx="515">
                  <c:v>515000</c:v>
                </c:pt>
                <c:pt idx="516">
                  <c:v>516000</c:v>
                </c:pt>
                <c:pt idx="517">
                  <c:v>517000</c:v>
                </c:pt>
                <c:pt idx="518">
                  <c:v>518000</c:v>
                </c:pt>
                <c:pt idx="519">
                  <c:v>519000</c:v>
                </c:pt>
                <c:pt idx="520">
                  <c:v>520000</c:v>
                </c:pt>
                <c:pt idx="521">
                  <c:v>521000</c:v>
                </c:pt>
                <c:pt idx="522">
                  <c:v>522000</c:v>
                </c:pt>
                <c:pt idx="523">
                  <c:v>523000</c:v>
                </c:pt>
                <c:pt idx="524">
                  <c:v>524000</c:v>
                </c:pt>
                <c:pt idx="525">
                  <c:v>525000</c:v>
                </c:pt>
                <c:pt idx="526">
                  <c:v>526000</c:v>
                </c:pt>
                <c:pt idx="527">
                  <c:v>527000</c:v>
                </c:pt>
                <c:pt idx="528">
                  <c:v>528000</c:v>
                </c:pt>
                <c:pt idx="529">
                  <c:v>529000</c:v>
                </c:pt>
                <c:pt idx="530">
                  <c:v>530000</c:v>
                </c:pt>
                <c:pt idx="531">
                  <c:v>531000</c:v>
                </c:pt>
                <c:pt idx="532">
                  <c:v>532000</c:v>
                </c:pt>
                <c:pt idx="533">
                  <c:v>533000</c:v>
                </c:pt>
                <c:pt idx="534">
                  <c:v>534000</c:v>
                </c:pt>
                <c:pt idx="535">
                  <c:v>535000</c:v>
                </c:pt>
                <c:pt idx="536">
                  <c:v>536000</c:v>
                </c:pt>
                <c:pt idx="537">
                  <c:v>537000</c:v>
                </c:pt>
                <c:pt idx="538">
                  <c:v>538000</c:v>
                </c:pt>
                <c:pt idx="539">
                  <c:v>539000</c:v>
                </c:pt>
                <c:pt idx="540">
                  <c:v>540000</c:v>
                </c:pt>
                <c:pt idx="541">
                  <c:v>541000</c:v>
                </c:pt>
                <c:pt idx="542">
                  <c:v>542000</c:v>
                </c:pt>
                <c:pt idx="543">
                  <c:v>543000</c:v>
                </c:pt>
                <c:pt idx="544">
                  <c:v>544000</c:v>
                </c:pt>
                <c:pt idx="545">
                  <c:v>545000</c:v>
                </c:pt>
                <c:pt idx="546">
                  <c:v>546000</c:v>
                </c:pt>
                <c:pt idx="547">
                  <c:v>547000</c:v>
                </c:pt>
                <c:pt idx="548">
                  <c:v>548000</c:v>
                </c:pt>
                <c:pt idx="549">
                  <c:v>549000</c:v>
                </c:pt>
                <c:pt idx="550">
                  <c:v>550000</c:v>
                </c:pt>
                <c:pt idx="551">
                  <c:v>551000</c:v>
                </c:pt>
                <c:pt idx="552">
                  <c:v>552000</c:v>
                </c:pt>
                <c:pt idx="553">
                  <c:v>553000</c:v>
                </c:pt>
                <c:pt idx="554">
                  <c:v>554000</c:v>
                </c:pt>
                <c:pt idx="555">
                  <c:v>555000</c:v>
                </c:pt>
                <c:pt idx="556">
                  <c:v>556000</c:v>
                </c:pt>
                <c:pt idx="557">
                  <c:v>557000</c:v>
                </c:pt>
                <c:pt idx="558">
                  <c:v>558000</c:v>
                </c:pt>
                <c:pt idx="559">
                  <c:v>559000</c:v>
                </c:pt>
                <c:pt idx="560">
                  <c:v>560000</c:v>
                </c:pt>
                <c:pt idx="561">
                  <c:v>561000</c:v>
                </c:pt>
                <c:pt idx="562">
                  <c:v>562000</c:v>
                </c:pt>
                <c:pt idx="563">
                  <c:v>563000</c:v>
                </c:pt>
                <c:pt idx="564">
                  <c:v>564000</c:v>
                </c:pt>
                <c:pt idx="565">
                  <c:v>565000</c:v>
                </c:pt>
                <c:pt idx="566">
                  <c:v>566000</c:v>
                </c:pt>
                <c:pt idx="567">
                  <c:v>567000</c:v>
                </c:pt>
                <c:pt idx="568">
                  <c:v>568000</c:v>
                </c:pt>
                <c:pt idx="569">
                  <c:v>569000</c:v>
                </c:pt>
                <c:pt idx="570">
                  <c:v>570000</c:v>
                </c:pt>
                <c:pt idx="571">
                  <c:v>571000</c:v>
                </c:pt>
                <c:pt idx="572">
                  <c:v>572000</c:v>
                </c:pt>
                <c:pt idx="573">
                  <c:v>573000</c:v>
                </c:pt>
                <c:pt idx="574">
                  <c:v>574000</c:v>
                </c:pt>
                <c:pt idx="575">
                  <c:v>575000</c:v>
                </c:pt>
                <c:pt idx="576">
                  <c:v>576000</c:v>
                </c:pt>
                <c:pt idx="577">
                  <c:v>577000</c:v>
                </c:pt>
                <c:pt idx="578">
                  <c:v>578000</c:v>
                </c:pt>
                <c:pt idx="579">
                  <c:v>579000</c:v>
                </c:pt>
                <c:pt idx="580">
                  <c:v>580000</c:v>
                </c:pt>
                <c:pt idx="581">
                  <c:v>581000</c:v>
                </c:pt>
                <c:pt idx="582">
                  <c:v>582000</c:v>
                </c:pt>
                <c:pt idx="583">
                  <c:v>583000</c:v>
                </c:pt>
                <c:pt idx="584">
                  <c:v>584000</c:v>
                </c:pt>
                <c:pt idx="585">
                  <c:v>585000</c:v>
                </c:pt>
                <c:pt idx="586">
                  <c:v>586000</c:v>
                </c:pt>
                <c:pt idx="587">
                  <c:v>587000</c:v>
                </c:pt>
                <c:pt idx="588">
                  <c:v>588000</c:v>
                </c:pt>
                <c:pt idx="589">
                  <c:v>589000</c:v>
                </c:pt>
                <c:pt idx="590">
                  <c:v>590000</c:v>
                </c:pt>
                <c:pt idx="591">
                  <c:v>591000</c:v>
                </c:pt>
                <c:pt idx="592">
                  <c:v>592000</c:v>
                </c:pt>
                <c:pt idx="593">
                  <c:v>593000</c:v>
                </c:pt>
                <c:pt idx="594">
                  <c:v>594000</c:v>
                </c:pt>
                <c:pt idx="595">
                  <c:v>595000</c:v>
                </c:pt>
                <c:pt idx="596">
                  <c:v>596000</c:v>
                </c:pt>
                <c:pt idx="597">
                  <c:v>597000</c:v>
                </c:pt>
                <c:pt idx="598">
                  <c:v>598000</c:v>
                </c:pt>
                <c:pt idx="599">
                  <c:v>599000</c:v>
                </c:pt>
                <c:pt idx="600">
                  <c:v>600000</c:v>
                </c:pt>
                <c:pt idx="601">
                  <c:v>601000</c:v>
                </c:pt>
                <c:pt idx="602">
                  <c:v>602000</c:v>
                </c:pt>
                <c:pt idx="603">
                  <c:v>603000</c:v>
                </c:pt>
                <c:pt idx="604">
                  <c:v>604000</c:v>
                </c:pt>
                <c:pt idx="605">
                  <c:v>605000</c:v>
                </c:pt>
                <c:pt idx="606">
                  <c:v>606000</c:v>
                </c:pt>
                <c:pt idx="607">
                  <c:v>607000</c:v>
                </c:pt>
                <c:pt idx="608">
                  <c:v>608000</c:v>
                </c:pt>
                <c:pt idx="609">
                  <c:v>609000</c:v>
                </c:pt>
                <c:pt idx="610">
                  <c:v>610000</c:v>
                </c:pt>
                <c:pt idx="611">
                  <c:v>611000</c:v>
                </c:pt>
                <c:pt idx="612">
                  <c:v>612000</c:v>
                </c:pt>
                <c:pt idx="613">
                  <c:v>613000</c:v>
                </c:pt>
                <c:pt idx="614">
                  <c:v>614000</c:v>
                </c:pt>
                <c:pt idx="615">
                  <c:v>615000</c:v>
                </c:pt>
                <c:pt idx="616">
                  <c:v>616000</c:v>
                </c:pt>
                <c:pt idx="617">
                  <c:v>617000</c:v>
                </c:pt>
                <c:pt idx="618">
                  <c:v>618000</c:v>
                </c:pt>
                <c:pt idx="619">
                  <c:v>619000</c:v>
                </c:pt>
                <c:pt idx="620">
                  <c:v>620000</c:v>
                </c:pt>
                <c:pt idx="621">
                  <c:v>621000</c:v>
                </c:pt>
                <c:pt idx="622">
                  <c:v>622000</c:v>
                </c:pt>
                <c:pt idx="623">
                  <c:v>623000</c:v>
                </c:pt>
                <c:pt idx="624">
                  <c:v>624000</c:v>
                </c:pt>
                <c:pt idx="625">
                  <c:v>625000</c:v>
                </c:pt>
                <c:pt idx="626">
                  <c:v>626000</c:v>
                </c:pt>
                <c:pt idx="627">
                  <c:v>627000</c:v>
                </c:pt>
                <c:pt idx="628">
                  <c:v>628000</c:v>
                </c:pt>
                <c:pt idx="629">
                  <c:v>629000</c:v>
                </c:pt>
                <c:pt idx="630">
                  <c:v>630000</c:v>
                </c:pt>
                <c:pt idx="631">
                  <c:v>631000</c:v>
                </c:pt>
                <c:pt idx="632">
                  <c:v>632000</c:v>
                </c:pt>
                <c:pt idx="633">
                  <c:v>633000</c:v>
                </c:pt>
                <c:pt idx="634">
                  <c:v>634000</c:v>
                </c:pt>
                <c:pt idx="635">
                  <c:v>635000</c:v>
                </c:pt>
                <c:pt idx="636">
                  <c:v>636000</c:v>
                </c:pt>
                <c:pt idx="637">
                  <c:v>637000</c:v>
                </c:pt>
                <c:pt idx="638">
                  <c:v>638000</c:v>
                </c:pt>
                <c:pt idx="639">
                  <c:v>639000</c:v>
                </c:pt>
                <c:pt idx="640">
                  <c:v>640000</c:v>
                </c:pt>
                <c:pt idx="641">
                  <c:v>641000</c:v>
                </c:pt>
                <c:pt idx="642">
                  <c:v>642000</c:v>
                </c:pt>
                <c:pt idx="643">
                  <c:v>643000</c:v>
                </c:pt>
                <c:pt idx="644">
                  <c:v>644000</c:v>
                </c:pt>
                <c:pt idx="645">
                  <c:v>645000</c:v>
                </c:pt>
                <c:pt idx="646">
                  <c:v>646000</c:v>
                </c:pt>
                <c:pt idx="647">
                  <c:v>647000</c:v>
                </c:pt>
                <c:pt idx="648">
                  <c:v>648000</c:v>
                </c:pt>
                <c:pt idx="649">
                  <c:v>649000</c:v>
                </c:pt>
                <c:pt idx="650">
                  <c:v>650000</c:v>
                </c:pt>
                <c:pt idx="651">
                  <c:v>651000</c:v>
                </c:pt>
                <c:pt idx="652">
                  <c:v>652000</c:v>
                </c:pt>
                <c:pt idx="653">
                  <c:v>653000</c:v>
                </c:pt>
                <c:pt idx="654">
                  <c:v>654000</c:v>
                </c:pt>
                <c:pt idx="655">
                  <c:v>655000</c:v>
                </c:pt>
                <c:pt idx="656">
                  <c:v>656000</c:v>
                </c:pt>
                <c:pt idx="657">
                  <c:v>657000</c:v>
                </c:pt>
                <c:pt idx="658">
                  <c:v>658000</c:v>
                </c:pt>
                <c:pt idx="659">
                  <c:v>659000</c:v>
                </c:pt>
                <c:pt idx="660">
                  <c:v>660000</c:v>
                </c:pt>
                <c:pt idx="661">
                  <c:v>661000</c:v>
                </c:pt>
                <c:pt idx="662">
                  <c:v>662000</c:v>
                </c:pt>
                <c:pt idx="663">
                  <c:v>663000</c:v>
                </c:pt>
                <c:pt idx="664">
                  <c:v>664000</c:v>
                </c:pt>
                <c:pt idx="665">
                  <c:v>665000</c:v>
                </c:pt>
                <c:pt idx="666">
                  <c:v>666000</c:v>
                </c:pt>
                <c:pt idx="667">
                  <c:v>667000</c:v>
                </c:pt>
                <c:pt idx="668">
                  <c:v>668000</c:v>
                </c:pt>
                <c:pt idx="669">
                  <c:v>669000</c:v>
                </c:pt>
                <c:pt idx="670">
                  <c:v>670000</c:v>
                </c:pt>
                <c:pt idx="671">
                  <c:v>671000</c:v>
                </c:pt>
                <c:pt idx="672">
                  <c:v>672000</c:v>
                </c:pt>
                <c:pt idx="673">
                  <c:v>673000</c:v>
                </c:pt>
                <c:pt idx="674">
                  <c:v>674000</c:v>
                </c:pt>
                <c:pt idx="675">
                  <c:v>675000</c:v>
                </c:pt>
                <c:pt idx="676">
                  <c:v>676000</c:v>
                </c:pt>
                <c:pt idx="677">
                  <c:v>677000</c:v>
                </c:pt>
                <c:pt idx="678">
                  <c:v>678000</c:v>
                </c:pt>
                <c:pt idx="679">
                  <c:v>679000</c:v>
                </c:pt>
                <c:pt idx="680">
                  <c:v>680000</c:v>
                </c:pt>
                <c:pt idx="681">
                  <c:v>681000</c:v>
                </c:pt>
                <c:pt idx="682">
                  <c:v>682000</c:v>
                </c:pt>
                <c:pt idx="683">
                  <c:v>683000</c:v>
                </c:pt>
                <c:pt idx="684">
                  <c:v>684000</c:v>
                </c:pt>
                <c:pt idx="685">
                  <c:v>685000</c:v>
                </c:pt>
                <c:pt idx="686">
                  <c:v>686000</c:v>
                </c:pt>
                <c:pt idx="687">
                  <c:v>687000</c:v>
                </c:pt>
                <c:pt idx="688">
                  <c:v>688000</c:v>
                </c:pt>
                <c:pt idx="689">
                  <c:v>689000</c:v>
                </c:pt>
                <c:pt idx="690">
                  <c:v>690000</c:v>
                </c:pt>
                <c:pt idx="691">
                  <c:v>691000</c:v>
                </c:pt>
                <c:pt idx="692">
                  <c:v>692000</c:v>
                </c:pt>
                <c:pt idx="693">
                  <c:v>693000</c:v>
                </c:pt>
                <c:pt idx="694">
                  <c:v>694000</c:v>
                </c:pt>
                <c:pt idx="695">
                  <c:v>695000</c:v>
                </c:pt>
                <c:pt idx="696">
                  <c:v>696000</c:v>
                </c:pt>
                <c:pt idx="697">
                  <c:v>697000</c:v>
                </c:pt>
                <c:pt idx="698">
                  <c:v>698000</c:v>
                </c:pt>
                <c:pt idx="699">
                  <c:v>699000</c:v>
                </c:pt>
                <c:pt idx="700">
                  <c:v>700000</c:v>
                </c:pt>
                <c:pt idx="701">
                  <c:v>701000</c:v>
                </c:pt>
                <c:pt idx="702">
                  <c:v>702000</c:v>
                </c:pt>
                <c:pt idx="703">
                  <c:v>703000</c:v>
                </c:pt>
                <c:pt idx="704">
                  <c:v>704000</c:v>
                </c:pt>
                <c:pt idx="705">
                  <c:v>705000</c:v>
                </c:pt>
                <c:pt idx="706">
                  <c:v>706000</c:v>
                </c:pt>
                <c:pt idx="707">
                  <c:v>707000</c:v>
                </c:pt>
                <c:pt idx="708">
                  <c:v>708000</c:v>
                </c:pt>
                <c:pt idx="709">
                  <c:v>709000</c:v>
                </c:pt>
                <c:pt idx="710">
                  <c:v>710000</c:v>
                </c:pt>
                <c:pt idx="711">
                  <c:v>711000</c:v>
                </c:pt>
                <c:pt idx="712">
                  <c:v>712000</c:v>
                </c:pt>
                <c:pt idx="713">
                  <c:v>713000</c:v>
                </c:pt>
                <c:pt idx="714">
                  <c:v>714000</c:v>
                </c:pt>
                <c:pt idx="715">
                  <c:v>715000</c:v>
                </c:pt>
                <c:pt idx="716">
                  <c:v>716000</c:v>
                </c:pt>
                <c:pt idx="717">
                  <c:v>717000</c:v>
                </c:pt>
                <c:pt idx="718">
                  <c:v>718000</c:v>
                </c:pt>
                <c:pt idx="719">
                  <c:v>719000</c:v>
                </c:pt>
                <c:pt idx="720">
                  <c:v>720000</c:v>
                </c:pt>
                <c:pt idx="721">
                  <c:v>721000</c:v>
                </c:pt>
                <c:pt idx="722">
                  <c:v>722000</c:v>
                </c:pt>
                <c:pt idx="723">
                  <c:v>723000</c:v>
                </c:pt>
                <c:pt idx="724">
                  <c:v>724000</c:v>
                </c:pt>
                <c:pt idx="725">
                  <c:v>725000</c:v>
                </c:pt>
                <c:pt idx="726">
                  <c:v>726000</c:v>
                </c:pt>
                <c:pt idx="727">
                  <c:v>727000</c:v>
                </c:pt>
                <c:pt idx="728">
                  <c:v>728000</c:v>
                </c:pt>
                <c:pt idx="729">
                  <c:v>729000</c:v>
                </c:pt>
                <c:pt idx="730">
                  <c:v>730000</c:v>
                </c:pt>
                <c:pt idx="731">
                  <c:v>731000</c:v>
                </c:pt>
                <c:pt idx="732">
                  <c:v>732000</c:v>
                </c:pt>
                <c:pt idx="733">
                  <c:v>733000</c:v>
                </c:pt>
                <c:pt idx="734">
                  <c:v>734000</c:v>
                </c:pt>
                <c:pt idx="735">
                  <c:v>735000</c:v>
                </c:pt>
                <c:pt idx="736">
                  <c:v>736000</c:v>
                </c:pt>
                <c:pt idx="737">
                  <c:v>737000</c:v>
                </c:pt>
                <c:pt idx="738">
                  <c:v>738000</c:v>
                </c:pt>
                <c:pt idx="739">
                  <c:v>739000</c:v>
                </c:pt>
                <c:pt idx="740">
                  <c:v>740000</c:v>
                </c:pt>
                <c:pt idx="741">
                  <c:v>741000</c:v>
                </c:pt>
                <c:pt idx="742">
                  <c:v>742000</c:v>
                </c:pt>
                <c:pt idx="743">
                  <c:v>743000</c:v>
                </c:pt>
                <c:pt idx="744">
                  <c:v>744000</c:v>
                </c:pt>
                <c:pt idx="745">
                  <c:v>745000</c:v>
                </c:pt>
                <c:pt idx="746">
                  <c:v>746000</c:v>
                </c:pt>
                <c:pt idx="747">
                  <c:v>747000</c:v>
                </c:pt>
                <c:pt idx="748">
                  <c:v>748000</c:v>
                </c:pt>
                <c:pt idx="749">
                  <c:v>749000</c:v>
                </c:pt>
                <c:pt idx="750">
                  <c:v>750000</c:v>
                </c:pt>
                <c:pt idx="751">
                  <c:v>751000</c:v>
                </c:pt>
                <c:pt idx="752">
                  <c:v>752000</c:v>
                </c:pt>
                <c:pt idx="753">
                  <c:v>753000</c:v>
                </c:pt>
                <c:pt idx="754">
                  <c:v>754000</c:v>
                </c:pt>
                <c:pt idx="755">
                  <c:v>755000</c:v>
                </c:pt>
                <c:pt idx="756">
                  <c:v>756000</c:v>
                </c:pt>
                <c:pt idx="757">
                  <c:v>757000</c:v>
                </c:pt>
                <c:pt idx="758">
                  <c:v>758000</c:v>
                </c:pt>
                <c:pt idx="759">
                  <c:v>759000</c:v>
                </c:pt>
                <c:pt idx="760">
                  <c:v>760000</c:v>
                </c:pt>
                <c:pt idx="761">
                  <c:v>761000</c:v>
                </c:pt>
                <c:pt idx="762">
                  <c:v>762000</c:v>
                </c:pt>
                <c:pt idx="763">
                  <c:v>763000</c:v>
                </c:pt>
                <c:pt idx="764">
                  <c:v>764000</c:v>
                </c:pt>
                <c:pt idx="765">
                  <c:v>765000</c:v>
                </c:pt>
                <c:pt idx="766">
                  <c:v>766000</c:v>
                </c:pt>
                <c:pt idx="767">
                  <c:v>767000</c:v>
                </c:pt>
                <c:pt idx="768">
                  <c:v>768000</c:v>
                </c:pt>
                <c:pt idx="769">
                  <c:v>769000</c:v>
                </c:pt>
                <c:pt idx="770">
                  <c:v>770000</c:v>
                </c:pt>
                <c:pt idx="771">
                  <c:v>771000</c:v>
                </c:pt>
                <c:pt idx="772">
                  <c:v>772000</c:v>
                </c:pt>
                <c:pt idx="773">
                  <c:v>773000</c:v>
                </c:pt>
                <c:pt idx="774">
                  <c:v>774000</c:v>
                </c:pt>
                <c:pt idx="775">
                  <c:v>775000</c:v>
                </c:pt>
                <c:pt idx="776">
                  <c:v>776000</c:v>
                </c:pt>
                <c:pt idx="777">
                  <c:v>777000</c:v>
                </c:pt>
                <c:pt idx="778">
                  <c:v>778000</c:v>
                </c:pt>
                <c:pt idx="779">
                  <c:v>779000</c:v>
                </c:pt>
                <c:pt idx="780">
                  <c:v>780000</c:v>
                </c:pt>
                <c:pt idx="781">
                  <c:v>781000</c:v>
                </c:pt>
                <c:pt idx="782">
                  <c:v>782000</c:v>
                </c:pt>
                <c:pt idx="783">
                  <c:v>783000</c:v>
                </c:pt>
                <c:pt idx="784">
                  <c:v>784000</c:v>
                </c:pt>
                <c:pt idx="785">
                  <c:v>785000</c:v>
                </c:pt>
                <c:pt idx="786">
                  <c:v>786000</c:v>
                </c:pt>
                <c:pt idx="787">
                  <c:v>787000</c:v>
                </c:pt>
                <c:pt idx="788">
                  <c:v>788000</c:v>
                </c:pt>
                <c:pt idx="789">
                  <c:v>789000</c:v>
                </c:pt>
                <c:pt idx="790">
                  <c:v>790000</c:v>
                </c:pt>
                <c:pt idx="791">
                  <c:v>791000</c:v>
                </c:pt>
                <c:pt idx="792">
                  <c:v>792000</c:v>
                </c:pt>
                <c:pt idx="793">
                  <c:v>793000</c:v>
                </c:pt>
                <c:pt idx="794">
                  <c:v>794000</c:v>
                </c:pt>
                <c:pt idx="795">
                  <c:v>795000</c:v>
                </c:pt>
                <c:pt idx="796">
                  <c:v>796000</c:v>
                </c:pt>
                <c:pt idx="797">
                  <c:v>797000</c:v>
                </c:pt>
                <c:pt idx="798">
                  <c:v>798000</c:v>
                </c:pt>
                <c:pt idx="799">
                  <c:v>799000</c:v>
                </c:pt>
                <c:pt idx="800">
                  <c:v>800000</c:v>
                </c:pt>
                <c:pt idx="801">
                  <c:v>801000</c:v>
                </c:pt>
                <c:pt idx="802">
                  <c:v>802000</c:v>
                </c:pt>
                <c:pt idx="803">
                  <c:v>803000</c:v>
                </c:pt>
                <c:pt idx="804">
                  <c:v>804000</c:v>
                </c:pt>
                <c:pt idx="805">
                  <c:v>805000</c:v>
                </c:pt>
                <c:pt idx="806">
                  <c:v>806000</c:v>
                </c:pt>
                <c:pt idx="807">
                  <c:v>807000</c:v>
                </c:pt>
                <c:pt idx="808">
                  <c:v>808000</c:v>
                </c:pt>
                <c:pt idx="809">
                  <c:v>809000</c:v>
                </c:pt>
                <c:pt idx="810">
                  <c:v>810000</c:v>
                </c:pt>
                <c:pt idx="811">
                  <c:v>811000</c:v>
                </c:pt>
                <c:pt idx="812">
                  <c:v>812000</c:v>
                </c:pt>
                <c:pt idx="813">
                  <c:v>813000</c:v>
                </c:pt>
                <c:pt idx="814">
                  <c:v>814000</c:v>
                </c:pt>
                <c:pt idx="815">
                  <c:v>815000</c:v>
                </c:pt>
                <c:pt idx="816">
                  <c:v>816000</c:v>
                </c:pt>
                <c:pt idx="817">
                  <c:v>817000</c:v>
                </c:pt>
                <c:pt idx="818">
                  <c:v>818000</c:v>
                </c:pt>
                <c:pt idx="819">
                  <c:v>819000</c:v>
                </c:pt>
                <c:pt idx="820">
                  <c:v>820000</c:v>
                </c:pt>
                <c:pt idx="821">
                  <c:v>821000</c:v>
                </c:pt>
                <c:pt idx="822">
                  <c:v>822000</c:v>
                </c:pt>
                <c:pt idx="823">
                  <c:v>823000</c:v>
                </c:pt>
                <c:pt idx="824">
                  <c:v>824000</c:v>
                </c:pt>
                <c:pt idx="825">
                  <c:v>825000</c:v>
                </c:pt>
                <c:pt idx="826">
                  <c:v>826000</c:v>
                </c:pt>
                <c:pt idx="827">
                  <c:v>827000</c:v>
                </c:pt>
                <c:pt idx="828">
                  <c:v>828000</c:v>
                </c:pt>
                <c:pt idx="829">
                  <c:v>829000</c:v>
                </c:pt>
                <c:pt idx="830">
                  <c:v>830000</c:v>
                </c:pt>
                <c:pt idx="831">
                  <c:v>831000</c:v>
                </c:pt>
                <c:pt idx="832">
                  <c:v>832000</c:v>
                </c:pt>
                <c:pt idx="833">
                  <c:v>833000</c:v>
                </c:pt>
                <c:pt idx="834">
                  <c:v>834000</c:v>
                </c:pt>
                <c:pt idx="835">
                  <c:v>835000</c:v>
                </c:pt>
                <c:pt idx="836">
                  <c:v>836000</c:v>
                </c:pt>
                <c:pt idx="837">
                  <c:v>837000</c:v>
                </c:pt>
                <c:pt idx="838">
                  <c:v>838000</c:v>
                </c:pt>
                <c:pt idx="839">
                  <c:v>839000</c:v>
                </c:pt>
                <c:pt idx="840">
                  <c:v>840000</c:v>
                </c:pt>
                <c:pt idx="841">
                  <c:v>841000</c:v>
                </c:pt>
                <c:pt idx="842">
                  <c:v>842000</c:v>
                </c:pt>
                <c:pt idx="843">
                  <c:v>843000</c:v>
                </c:pt>
                <c:pt idx="844">
                  <c:v>844000</c:v>
                </c:pt>
                <c:pt idx="845">
                  <c:v>845000</c:v>
                </c:pt>
                <c:pt idx="846">
                  <c:v>846000</c:v>
                </c:pt>
                <c:pt idx="847">
                  <c:v>847000</c:v>
                </c:pt>
                <c:pt idx="848">
                  <c:v>848000</c:v>
                </c:pt>
                <c:pt idx="849">
                  <c:v>849000</c:v>
                </c:pt>
                <c:pt idx="850">
                  <c:v>850000</c:v>
                </c:pt>
                <c:pt idx="851">
                  <c:v>851000</c:v>
                </c:pt>
                <c:pt idx="852">
                  <c:v>852000</c:v>
                </c:pt>
                <c:pt idx="853">
                  <c:v>853000</c:v>
                </c:pt>
                <c:pt idx="854">
                  <c:v>854000</c:v>
                </c:pt>
                <c:pt idx="855">
                  <c:v>855000</c:v>
                </c:pt>
                <c:pt idx="856">
                  <c:v>856000</c:v>
                </c:pt>
                <c:pt idx="857">
                  <c:v>857000</c:v>
                </c:pt>
                <c:pt idx="858">
                  <c:v>858000</c:v>
                </c:pt>
                <c:pt idx="859">
                  <c:v>859000</c:v>
                </c:pt>
                <c:pt idx="860">
                  <c:v>860000</c:v>
                </c:pt>
                <c:pt idx="861">
                  <c:v>861000</c:v>
                </c:pt>
                <c:pt idx="862">
                  <c:v>862000</c:v>
                </c:pt>
                <c:pt idx="863">
                  <c:v>863000</c:v>
                </c:pt>
                <c:pt idx="864">
                  <c:v>864000</c:v>
                </c:pt>
                <c:pt idx="865">
                  <c:v>865000</c:v>
                </c:pt>
                <c:pt idx="866">
                  <c:v>866000</c:v>
                </c:pt>
                <c:pt idx="867">
                  <c:v>867000</c:v>
                </c:pt>
                <c:pt idx="868">
                  <c:v>868000</c:v>
                </c:pt>
                <c:pt idx="869">
                  <c:v>869000</c:v>
                </c:pt>
                <c:pt idx="870">
                  <c:v>870000</c:v>
                </c:pt>
                <c:pt idx="871">
                  <c:v>871000</c:v>
                </c:pt>
                <c:pt idx="872">
                  <c:v>872000</c:v>
                </c:pt>
                <c:pt idx="873">
                  <c:v>873000</c:v>
                </c:pt>
                <c:pt idx="874">
                  <c:v>874000</c:v>
                </c:pt>
                <c:pt idx="875">
                  <c:v>875000</c:v>
                </c:pt>
                <c:pt idx="876">
                  <c:v>876000</c:v>
                </c:pt>
                <c:pt idx="877">
                  <c:v>877000</c:v>
                </c:pt>
                <c:pt idx="878">
                  <c:v>878000</c:v>
                </c:pt>
                <c:pt idx="879">
                  <c:v>879000</c:v>
                </c:pt>
                <c:pt idx="880">
                  <c:v>880000</c:v>
                </c:pt>
                <c:pt idx="881">
                  <c:v>881000</c:v>
                </c:pt>
                <c:pt idx="882">
                  <c:v>882000</c:v>
                </c:pt>
                <c:pt idx="883">
                  <c:v>883000</c:v>
                </c:pt>
                <c:pt idx="884">
                  <c:v>884000</c:v>
                </c:pt>
                <c:pt idx="885">
                  <c:v>885000</c:v>
                </c:pt>
                <c:pt idx="886">
                  <c:v>886000</c:v>
                </c:pt>
                <c:pt idx="887">
                  <c:v>887000</c:v>
                </c:pt>
                <c:pt idx="888">
                  <c:v>888000</c:v>
                </c:pt>
                <c:pt idx="889">
                  <c:v>889000</c:v>
                </c:pt>
                <c:pt idx="890">
                  <c:v>890000</c:v>
                </c:pt>
                <c:pt idx="891">
                  <c:v>891000</c:v>
                </c:pt>
                <c:pt idx="892">
                  <c:v>892000</c:v>
                </c:pt>
                <c:pt idx="893">
                  <c:v>893000</c:v>
                </c:pt>
                <c:pt idx="894">
                  <c:v>894000</c:v>
                </c:pt>
                <c:pt idx="895">
                  <c:v>895000</c:v>
                </c:pt>
                <c:pt idx="896">
                  <c:v>896000</c:v>
                </c:pt>
                <c:pt idx="897">
                  <c:v>897000</c:v>
                </c:pt>
                <c:pt idx="898">
                  <c:v>898000</c:v>
                </c:pt>
                <c:pt idx="899">
                  <c:v>899000</c:v>
                </c:pt>
                <c:pt idx="900">
                  <c:v>900000</c:v>
                </c:pt>
                <c:pt idx="901">
                  <c:v>901000</c:v>
                </c:pt>
                <c:pt idx="902">
                  <c:v>902000</c:v>
                </c:pt>
                <c:pt idx="903">
                  <c:v>903000</c:v>
                </c:pt>
                <c:pt idx="904">
                  <c:v>904000</c:v>
                </c:pt>
                <c:pt idx="905">
                  <c:v>905000</c:v>
                </c:pt>
                <c:pt idx="906">
                  <c:v>906000</c:v>
                </c:pt>
                <c:pt idx="907">
                  <c:v>907000</c:v>
                </c:pt>
                <c:pt idx="908">
                  <c:v>908000</c:v>
                </c:pt>
                <c:pt idx="909">
                  <c:v>909000</c:v>
                </c:pt>
                <c:pt idx="910">
                  <c:v>910000</c:v>
                </c:pt>
                <c:pt idx="911">
                  <c:v>911000</c:v>
                </c:pt>
                <c:pt idx="912">
                  <c:v>912000</c:v>
                </c:pt>
                <c:pt idx="913">
                  <c:v>913000</c:v>
                </c:pt>
                <c:pt idx="914">
                  <c:v>914000</c:v>
                </c:pt>
                <c:pt idx="915">
                  <c:v>915000</c:v>
                </c:pt>
                <c:pt idx="916">
                  <c:v>916000</c:v>
                </c:pt>
                <c:pt idx="917">
                  <c:v>917000</c:v>
                </c:pt>
                <c:pt idx="918">
                  <c:v>918000</c:v>
                </c:pt>
                <c:pt idx="919">
                  <c:v>919000</c:v>
                </c:pt>
                <c:pt idx="920">
                  <c:v>920000</c:v>
                </c:pt>
                <c:pt idx="921">
                  <c:v>921000</c:v>
                </c:pt>
                <c:pt idx="922">
                  <c:v>922000</c:v>
                </c:pt>
                <c:pt idx="923">
                  <c:v>923000</c:v>
                </c:pt>
                <c:pt idx="924">
                  <c:v>924000</c:v>
                </c:pt>
                <c:pt idx="925">
                  <c:v>925000</c:v>
                </c:pt>
                <c:pt idx="926">
                  <c:v>926000</c:v>
                </c:pt>
                <c:pt idx="927">
                  <c:v>927000</c:v>
                </c:pt>
                <c:pt idx="928">
                  <c:v>928000</c:v>
                </c:pt>
                <c:pt idx="929">
                  <c:v>929000</c:v>
                </c:pt>
                <c:pt idx="930">
                  <c:v>930000</c:v>
                </c:pt>
                <c:pt idx="931">
                  <c:v>931000</c:v>
                </c:pt>
                <c:pt idx="932">
                  <c:v>932000</c:v>
                </c:pt>
                <c:pt idx="933">
                  <c:v>933000</c:v>
                </c:pt>
                <c:pt idx="934">
                  <c:v>934000</c:v>
                </c:pt>
                <c:pt idx="935">
                  <c:v>935000</c:v>
                </c:pt>
                <c:pt idx="936">
                  <c:v>936000</c:v>
                </c:pt>
                <c:pt idx="937">
                  <c:v>937000</c:v>
                </c:pt>
                <c:pt idx="938">
                  <c:v>938000</c:v>
                </c:pt>
                <c:pt idx="939">
                  <c:v>939000</c:v>
                </c:pt>
                <c:pt idx="940">
                  <c:v>940000</c:v>
                </c:pt>
                <c:pt idx="941">
                  <c:v>941000</c:v>
                </c:pt>
                <c:pt idx="942">
                  <c:v>942000</c:v>
                </c:pt>
                <c:pt idx="943">
                  <c:v>943000</c:v>
                </c:pt>
                <c:pt idx="944">
                  <c:v>944000</c:v>
                </c:pt>
                <c:pt idx="945">
                  <c:v>945000</c:v>
                </c:pt>
                <c:pt idx="946">
                  <c:v>946000</c:v>
                </c:pt>
                <c:pt idx="947">
                  <c:v>947000</c:v>
                </c:pt>
                <c:pt idx="948">
                  <c:v>948000</c:v>
                </c:pt>
                <c:pt idx="949">
                  <c:v>949000</c:v>
                </c:pt>
                <c:pt idx="950">
                  <c:v>950000</c:v>
                </c:pt>
                <c:pt idx="951">
                  <c:v>951000</c:v>
                </c:pt>
                <c:pt idx="952">
                  <c:v>952000</c:v>
                </c:pt>
                <c:pt idx="953">
                  <c:v>953000</c:v>
                </c:pt>
                <c:pt idx="954">
                  <c:v>954000</c:v>
                </c:pt>
                <c:pt idx="955">
                  <c:v>955000</c:v>
                </c:pt>
                <c:pt idx="956">
                  <c:v>956000</c:v>
                </c:pt>
                <c:pt idx="957">
                  <c:v>957000</c:v>
                </c:pt>
                <c:pt idx="958">
                  <c:v>958000</c:v>
                </c:pt>
                <c:pt idx="959">
                  <c:v>959000</c:v>
                </c:pt>
                <c:pt idx="960">
                  <c:v>960000</c:v>
                </c:pt>
                <c:pt idx="961">
                  <c:v>961000</c:v>
                </c:pt>
                <c:pt idx="962">
                  <c:v>962000</c:v>
                </c:pt>
                <c:pt idx="963">
                  <c:v>963000</c:v>
                </c:pt>
                <c:pt idx="964">
                  <c:v>964000</c:v>
                </c:pt>
                <c:pt idx="965">
                  <c:v>965000</c:v>
                </c:pt>
                <c:pt idx="966">
                  <c:v>966000</c:v>
                </c:pt>
                <c:pt idx="967">
                  <c:v>967000</c:v>
                </c:pt>
                <c:pt idx="968">
                  <c:v>968000</c:v>
                </c:pt>
                <c:pt idx="969">
                  <c:v>969000</c:v>
                </c:pt>
                <c:pt idx="970">
                  <c:v>970000</c:v>
                </c:pt>
                <c:pt idx="971">
                  <c:v>971000</c:v>
                </c:pt>
                <c:pt idx="972">
                  <c:v>972000</c:v>
                </c:pt>
                <c:pt idx="973">
                  <c:v>973000</c:v>
                </c:pt>
                <c:pt idx="974">
                  <c:v>974000</c:v>
                </c:pt>
                <c:pt idx="975">
                  <c:v>975000</c:v>
                </c:pt>
                <c:pt idx="976">
                  <c:v>976000</c:v>
                </c:pt>
                <c:pt idx="977">
                  <c:v>977000</c:v>
                </c:pt>
                <c:pt idx="978">
                  <c:v>978000</c:v>
                </c:pt>
                <c:pt idx="979">
                  <c:v>979000</c:v>
                </c:pt>
                <c:pt idx="980">
                  <c:v>980000</c:v>
                </c:pt>
                <c:pt idx="981">
                  <c:v>981000</c:v>
                </c:pt>
                <c:pt idx="982">
                  <c:v>982000</c:v>
                </c:pt>
                <c:pt idx="983">
                  <c:v>983000</c:v>
                </c:pt>
                <c:pt idx="984">
                  <c:v>984000</c:v>
                </c:pt>
                <c:pt idx="985">
                  <c:v>985000</c:v>
                </c:pt>
                <c:pt idx="986">
                  <c:v>986000</c:v>
                </c:pt>
                <c:pt idx="987">
                  <c:v>987000</c:v>
                </c:pt>
                <c:pt idx="988">
                  <c:v>988000</c:v>
                </c:pt>
                <c:pt idx="989">
                  <c:v>989000</c:v>
                </c:pt>
                <c:pt idx="990">
                  <c:v>990000</c:v>
                </c:pt>
                <c:pt idx="991">
                  <c:v>991000</c:v>
                </c:pt>
                <c:pt idx="992">
                  <c:v>992000</c:v>
                </c:pt>
                <c:pt idx="993">
                  <c:v>993000</c:v>
                </c:pt>
                <c:pt idx="994">
                  <c:v>994000</c:v>
                </c:pt>
                <c:pt idx="995">
                  <c:v>995000</c:v>
                </c:pt>
                <c:pt idx="996">
                  <c:v>996000</c:v>
                </c:pt>
                <c:pt idx="997">
                  <c:v>997000</c:v>
                </c:pt>
                <c:pt idx="998">
                  <c:v>998000</c:v>
                </c:pt>
                <c:pt idx="999">
                  <c:v>999000</c:v>
                </c:pt>
                <c:pt idx="1000">
                  <c:v>1000000</c:v>
                </c:pt>
              </c:numCache>
            </c:numRef>
          </c:cat>
          <c:val>
            <c:numRef>
              <c:f>Sheet1!$G$2:$G$1002</c:f>
              <c:numCache>
                <c:formatCode>General</c:formatCode>
                <c:ptCount val="1001"/>
                <c:pt idx="30" formatCode="&quot;£&quot;#,##0.00">
                  <c:v>44700</c:v>
                </c:pt>
                <c:pt idx="31" formatCode="&quot;£&quot;#,##0.00">
                  <c:v>45573.1</c:v>
                </c:pt>
                <c:pt idx="32" formatCode="&quot;£&quot;#,##0.00">
                  <c:v>46425.600000000006</c:v>
                </c:pt>
                <c:pt idx="33" formatCode="&quot;£&quot;#,##0.00">
                  <c:v>47246.1</c:v>
                </c:pt>
                <c:pt idx="34" formatCode="&quot;£&quot;#,##0.00">
                  <c:v>48062.400000000001</c:v>
                </c:pt>
                <c:pt idx="35" formatCode="&quot;£&quot;#,##0.00">
                  <c:v>48860</c:v>
                </c:pt>
                <c:pt idx="36" formatCode="&quot;£&quot;#,##0.00">
                  <c:v>49644</c:v>
                </c:pt>
                <c:pt idx="37" formatCode="&quot;£&quot;#,##0.00">
                  <c:v>50394.000000000007</c:v>
                </c:pt>
                <c:pt idx="38" formatCode="&quot;£&quot;#,##0.00">
                  <c:v>51144.200000000004</c:v>
                </c:pt>
                <c:pt idx="39" formatCode="&quot;£&quot;#,##0.00">
                  <c:v>51881.700000000004</c:v>
                </c:pt>
                <c:pt idx="40" formatCode="&quot;£&quot;#,##0.00">
                  <c:v>52588</c:v>
                </c:pt>
                <c:pt idx="41" formatCode="&quot;£&quot;#,##0.00">
                  <c:v>53295.9</c:v>
                </c:pt>
                <c:pt idx="42" formatCode="&quot;£&quot;#,##0.00">
                  <c:v>53995.200000000004</c:v>
                </c:pt>
                <c:pt idx="43" formatCode="&quot;£&quot;#,##0.00">
                  <c:v>54678.8</c:v>
                </c:pt>
                <c:pt idx="44" formatCode="&quot;£&quot;#,##0.00">
                  <c:v>55334.400000000001</c:v>
                </c:pt>
                <c:pt idx="45" formatCode="&quot;£&quot;#,##0.00">
                  <c:v>55993.5</c:v>
                </c:pt>
                <c:pt idx="46" formatCode="&quot;£&quot;#,##0.00">
                  <c:v>56644.4</c:v>
                </c:pt>
                <c:pt idx="47" formatCode="&quot;£&quot;#,##0.00">
                  <c:v>57264.799999999996</c:v>
                </c:pt>
                <c:pt idx="48" formatCode="&quot;£&quot;#,##0.00">
                  <c:v>57892.799999999996</c:v>
                </c:pt>
                <c:pt idx="49" formatCode="&quot;£&quot;#,##0.00">
                  <c:v>58510.899999999994</c:v>
                </c:pt>
                <c:pt idx="50" formatCode="&quot;£&quot;#,##0.00">
                  <c:v>59100</c:v>
                </c:pt>
                <c:pt idx="51" formatCode="&quot;£&quot;#,##0.00">
                  <c:v>59700.600000000006</c:v>
                </c:pt>
                <c:pt idx="52" formatCode="&quot;£&quot;#,##0.00">
                  <c:v>60273.200000000004</c:v>
                </c:pt>
                <c:pt idx="53" formatCode="&quot;£&quot;#,##0.00">
                  <c:v>60854.600000000006</c:v>
                </c:pt>
                <c:pt idx="54" formatCode="&quot;£&quot;#,##0.00">
                  <c:v>61430.399999999994</c:v>
                </c:pt>
                <c:pt idx="55" formatCode="&quot;£&quot;#,##0.00">
                  <c:v>61974</c:v>
                </c:pt>
                <c:pt idx="56" formatCode="&quot;£&quot;#,##0.00">
                  <c:v>62535.200000000004</c:v>
                </c:pt>
                <c:pt idx="57" formatCode="&quot;£&quot;#,##0.00">
                  <c:v>63087.6</c:v>
                </c:pt>
                <c:pt idx="58" formatCode="&quot;£&quot;#,##0.00">
                  <c:v>63608.6</c:v>
                </c:pt>
                <c:pt idx="59" formatCode="&quot;£&quot;#,##0.00">
                  <c:v>64150.7</c:v>
                </c:pt>
                <c:pt idx="60" formatCode="&quot;£&quot;#,##0.00">
                  <c:v>64655.999999999993</c:v>
                </c:pt>
                <c:pt idx="61" formatCode="&quot;£&quot;#,##0.00">
                  <c:v>65178.5</c:v>
                </c:pt>
                <c:pt idx="62" formatCode="&quot;£&quot;#,##0.00">
                  <c:v>65670.399999999994</c:v>
                </c:pt>
                <c:pt idx="63" formatCode="&quot;£&quot;#,##0.00">
                  <c:v>66181.5</c:v>
                </c:pt>
                <c:pt idx="64" formatCode="&quot;£&quot;#,##0.00">
                  <c:v>66694.400000000009</c:v>
                </c:pt>
                <c:pt idx="65" formatCode="&quot;£&quot;#,##0.00">
                  <c:v>67164.5</c:v>
                </c:pt>
                <c:pt idx="66" formatCode="&quot;£&quot;#,##0.00">
                  <c:v>67663.199999999997</c:v>
                </c:pt>
                <c:pt idx="67" formatCode="&quot;£&quot;#,##0.00">
                  <c:v>68118.899999999994</c:v>
                </c:pt>
                <c:pt idx="68" formatCode="&quot;£&quot;#,##0.00">
                  <c:v>68605.2</c:v>
                </c:pt>
                <c:pt idx="69" formatCode="&quot;£&quot;#,##0.00">
                  <c:v>69055.199999999997</c:v>
                </c:pt>
                <c:pt idx="70" formatCode="&quot;£&quot;#,##0.00">
                  <c:v>69531</c:v>
                </c:pt>
                <c:pt idx="71" formatCode="&quot;£&quot;#,##0.00">
                  <c:v>69970.5</c:v>
                </c:pt>
                <c:pt idx="72" formatCode="&quot;£&quot;#,##0.00">
                  <c:v>70437.599999999991</c:v>
                </c:pt>
                <c:pt idx="73" formatCode="&quot;£&quot;#,##0.00">
                  <c:v>70868.399999999994</c:v>
                </c:pt>
                <c:pt idx="74" formatCode="&quot;£&quot;#,##0.00">
                  <c:v>71321.2</c:v>
                </c:pt>
                <c:pt idx="75" formatCode="&quot;£&quot;#,##0.00">
                  <c:v>71737.5</c:v>
                </c:pt>
                <c:pt idx="76" formatCode="&quot;£&quot;#,##0.00">
                  <c:v>72192.399999999994</c:v>
                </c:pt>
                <c:pt idx="77" formatCode="&quot;£&quot;#,##0.00">
                  <c:v>72595.599999999991</c:v>
                </c:pt>
                <c:pt idx="78" formatCode="&quot;£&quot;#,##0.00">
                  <c:v>73039.199999999997</c:v>
                </c:pt>
                <c:pt idx="79" formatCode="&quot;£&quot;#,##0.00">
                  <c:v>73438.399999999994</c:v>
                </c:pt>
                <c:pt idx="80" formatCode="&quot;£&quot;#,##0.00">
                  <c:v>73872</c:v>
                </c:pt>
                <c:pt idx="81" formatCode="&quot;£&quot;#,##0.00">
                  <c:v>74260.800000000003</c:v>
                </c:pt>
                <c:pt idx="82" formatCode="&quot;£&quot;#,##0.00">
                  <c:v>74685.600000000006</c:v>
                </c:pt>
                <c:pt idx="83" formatCode="&quot;£&quot;#,##0.00">
                  <c:v>75073.5</c:v>
                </c:pt>
                <c:pt idx="84" formatCode="&quot;£&quot;#,##0.00">
                  <c:v>75490.8</c:v>
                </c:pt>
                <c:pt idx="85" formatCode="&quot;£&quot;#,##0.00">
                  <c:v>75871</c:v>
                </c:pt>
                <c:pt idx="86" formatCode="&quot;£&quot;#,##0.00">
                  <c:v>76282</c:v>
                </c:pt>
                <c:pt idx="87" formatCode="&quot;£&quot;#,##0.00">
                  <c:v>76647</c:v>
                </c:pt>
                <c:pt idx="88" formatCode="&quot;£&quot;#,##0.00">
                  <c:v>77017.599999999991</c:v>
                </c:pt>
                <c:pt idx="89" formatCode="&quot;£&quot;#,##0.00">
                  <c:v>77412.2</c:v>
                </c:pt>
                <c:pt idx="90" formatCode="&quot;£&quot;#,##0.00">
                  <c:v>77778</c:v>
                </c:pt>
                <c:pt idx="91" formatCode="&quot;£&quot;#,##0.00">
                  <c:v>78169</c:v>
                </c:pt>
                <c:pt idx="92" formatCode="&quot;£&quot;#,##0.00">
                  <c:v>78522</c:v>
                </c:pt>
                <c:pt idx="93" formatCode="&quot;£&quot;#,##0.00">
                  <c:v>78910.5</c:v>
                </c:pt>
                <c:pt idx="94" formatCode="&quot;£&quot;#,##0.00">
                  <c:v>79260.799999999988</c:v>
                </c:pt>
                <c:pt idx="95" formatCode="&quot;£&quot;#,##0.00">
                  <c:v>79600.5</c:v>
                </c:pt>
                <c:pt idx="96" formatCode="&quot;£&quot;#,##0.00">
                  <c:v>79987.200000000012</c:v>
                </c:pt>
                <c:pt idx="97" formatCode="&quot;£&quot;#,##0.00">
                  <c:v>80316</c:v>
                </c:pt>
                <c:pt idx="98" formatCode="&quot;£&quot;#,##0.00">
                  <c:v>80693.2</c:v>
                </c:pt>
                <c:pt idx="99" formatCode="&quot;£&quot;#,##0.00">
                  <c:v>81021.600000000006</c:v>
                </c:pt>
                <c:pt idx="100" formatCode="&quot;£&quot;#,##0.00">
                  <c:v>81350</c:v>
                </c:pt>
                <c:pt idx="101" formatCode="&quot;£&quot;#,##0.00">
                  <c:v>81719.100000000006</c:v>
                </c:pt>
                <c:pt idx="102" formatCode="&quot;£&quot;#,##0.00">
                  <c:v>82048.800000000003</c:v>
                </c:pt>
                <c:pt idx="103" formatCode="&quot;£&quot;#,##0.00">
                  <c:v>82410.3</c:v>
                </c:pt>
                <c:pt idx="104" formatCode="&quot;£&quot;#,##0.00">
                  <c:v>82721.600000000006</c:v>
                </c:pt>
                <c:pt idx="105" formatCode="&quot;£&quot;#,##0.00">
                  <c:v>83044.5</c:v>
                </c:pt>
                <c:pt idx="106" formatCode="&quot;£&quot;#,##0.00">
                  <c:v>83400.800000000003</c:v>
                </c:pt>
                <c:pt idx="107" formatCode="&quot;£&quot;#,##0.00">
                  <c:v>83706.100000000006</c:v>
                </c:pt>
                <c:pt idx="108" formatCode="&quot;£&quot;#,##0.00">
                  <c:v>84013.2</c:v>
                </c:pt>
                <c:pt idx="109" formatCode="&quot;£&quot;#,##0.00">
                  <c:v>84366</c:v>
                </c:pt>
                <c:pt idx="110" formatCode="&quot;£&quot;#,##0.00">
                  <c:v>84667</c:v>
                </c:pt>
                <c:pt idx="111" formatCode="&quot;£&quot;#,##0.00">
                  <c:v>85014.900000000009</c:v>
                </c:pt>
                <c:pt idx="112" formatCode="&quot;£&quot;#,##0.00">
                  <c:v>85310.400000000009</c:v>
                </c:pt>
                <c:pt idx="113" formatCode="&quot;£&quot;#,##0.00">
                  <c:v>85597.5</c:v>
                </c:pt>
                <c:pt idx="114" formatCode="&quot;£&quot;#,##0.00">
                  <c:v>85944.6</c:v>
                </c:pt>
                <c:pt idx="115" formatCode="&quot;£&quot;#,##0.00">
                  <c:v>86238.5</c:v>
                </c:pt>
                <c:pt idx="116" formatCode="&quot;£&quot;#,##0.00">
                  <c:v>86524.4</c:v>
                </c:pt>
                <c:pt idx="117" formatCode="&quot;£&quot;#,##0.00">
                  <c:v>86860.799999999988</c:v>
                </c:pt>
                <c:pt idx="118" formatCode="&quot;£&quot;#,##0.00">
                  <c:v>87143</c:v>
                </c:pt>
                <c:pt idx="119" formatCode="&quot;£&quot;#,##0.00">
                  <c:v>87417.400000000009</c:v>
                </c:pt>
                <c:pt idx="120" formatCode="&quot;£&quot;#,##0.00">
                  <c:v>87756</c:v>
                </c:pt>
                <c:pt idx="121" formatCode="&quot;£&quot;#,##0.00">
                  <c:v>88027.5</c:v>
                </c:pt>
                <c:pt idx="122" formatCode="&quot;£&quot;#,##0.00">
                  <c:v>88303.6</c:v>
                </c:pt>
                <c:pt idx="123" formatCode="&quot;£&quot;#,##0.00">
                  <c:v>88621.5</c:v>
                </c:pt>
                <c:pt idx="124" formatCode="&quot;£&quot;#,##0.00">
                  <c:v>88895.599999999991</c:v>
                </c:pt>
                <c:pt idx="125" formatCode="&quot;£&quot;#,##0.00">
                  <c:v>89162.5</c:v>
                </c:pt>
                <c:pt idx="126" formatCode="&quot;£&quot;#,##0.00">
                  <c:v>89485.200000000012</c:v>
                </c:pt>
                <c:pt idx="127" formatCode="&quot;£&quot;#,##0.00">
                  <c:v>89750.9</c:v>
                </c:pt>
                <c:pt idx="128" formatCode="&quot;£&quot;#,##0.00">
                  <c:v>90009.600000000006</c:v>
                </c:pt>
                <c:pt idx="129" formatCode="&quot;£&quot;#,##0.00">
                  <c:v>90325.8</c:v>
                </c:pt>
                <c:pt idx="130" formatCode="&quot;£&quot;#,##0.00">
                  <c:v>90584</c:v>
                </c:pt>
                <c:pt idx="131" formatCode="&quot;£&quot;#,##0.00">
                  <c:v>90848.5</c:v>
                </c:pt>
                <c:pt idx="132" formatCode="&quot;£&quot;#,##0.00">
                  <c:v>91093.200000000012</c:v>
                </c:pt>
                <c:pt idx="133" formatCode="&quot;£&quot;#,##0.00">
                  <c:v>91410.900000000009</c:v>
                </c:pt>
                <c:pt idx="134" formatCode="&quot;£&quot;#,##0.00">
                  <c:v>91656</c:v>
                </c:pt>
                <c:pt idx="135" formatCode="&quot;£&quot;#,##0.00">
                  <c:v>91908</c:v>
                </c:pt>
                <c:pt idx="136" formatCode="&quot;£&quot;#,##0.00">
                  <c:v>92208</c:v>
                </c:pt>
                <c:pt idx="137" formatCode="&quot;£&quot;#,##0.00">
                  <c:v>92461.3</c:v>
                </c:pt>
                <c:pt idx="138" formatCode="&quot;£&quot;#,##0.00">
                  <c:v>92708.4</c:v>
                </c:pt>
                <c:pt idx="139" formatCode="&quot;£&quot;#,##0.00">
                  <c:v>93004.900000000009</c:v>
                </c:pt>
                <c:pt idx="140" formatCode="&quot;£&quot;#,##0.00">
                  <c:v>93240</c:v>
                </c:pt>
                <c:pt idx="141" formatCode="&quot;£&quot;#,##0.00">
                  <c:v>93483</c:v>
                </c:pt>
                <c:pt idx="142" formatCode="&quot;£&quot;#,##0.00">
                  <c:v>93720</c:v>
                </c:pt>
                <c:pt idx="143" formatCode="&quot;£&quot;#,##0.00">
                  <c:v>94022.5</c:v>
                </c:pt>
                <c:pt idx="144" formatCode="&quot;£&quot;#,##0.00">
                  <c:v>94248</c:v>
                </c:pt>
                <c:pt idx="145" formatCode="&quot;£&quot;#,##0.00">
                  <c:v>94482</c:v>
                </c:pt>
                <c:pt idx="146" formatCode="&quot;£&quot;#,##0.00">
                  <c:v>94783.2</c:v>
                </c:pt>
                <c:pt idx="147" formatCode="&quot;£&quot;#,##0.00">
                  <c:v>95006.099999999991</c:v>
                </c:pt>
                <c:pt idx="148" formatCode="&quot;£&quot;#,##0.00">
                  <c:v>95238</c:v>
                </c:pt>
                <c:pt idx="149" formatCode="&quot;£&quot;#,##0.00">
                  <c:v>95449.4</c:v>
                </c:pt>
                <c:pt idx="150" formatCode="&quot;£&quot;#,##0.00">
                  <c:v>95745</c:v>
                </c:pt>
                <c:pt idx="151" formatCode="&quot;£&quot;#,##0.00">
                  <c:v>95975.6</c:v>
                </c:pt>
                <c:pt idx="152" formatCode="&quot;£&quot;#,##0.00">
                  <c:v>96185.600000000006</c:v>
                </c:pt>
                <c:pt idx="153" formatCode="&quot;£&quot;#,##0.00">
                  <c:v>96481.8</c:v>
                </c:pt>
                <c:pt idx="154" formatCode="&quot;£&quot;#,##0.00">
                  <c:v>96696.6</c:v>
                </c:pt>
                <c:pt idx="155" formatCode="&quot;£&quot;#,##0.00">
                  <c:v>96906</c:v>
                </c:pt>
                <c:pt idx="156" formatCode="&quot;£&quot;#,##0.00">
                  <c:v>97125.6</c:v>
                </c:pt>
                <c:pt idx="157" formatCode="&quot;£&quot;#,##0.00">
                  <c:v>97402.799999999988</c:v>
                </c:pt>
                <c:pt idx="158" formatCode="&quot;£&quot;#,##0.00">
                  <c:v>97612.400000000009</c:v>
                </c:pt>
                <c:pt idx="159" formatCode="&quot;£&quot;#,##0.00">
                  <c:v>97816.799999999988</c:v>
                </c:pt>
                <c:pt idx="160" formatCode="&quot;£&quot;#,##0.00">
                  <c:v>98032</c:v>
                </c:pt>
                <c:pt idx="161" formatCode="&quot;£&quot;#,##0.00">
                  <c:v>98306.6</c:v>
                </c:pt>
                <c:pt idx="162" formatCode="&quot;£&quot;#,##0.00">
                  <c:v>98512.2</c:v>
                </c:pt>
                <c:pt idx="163" formatCode="&quot;£&quot;#,##0.00">
                  <c:v>98712.8</c:v>
                </c:pt>
                <c:pt idx="164" formatCode="&quot;£&quot;#,##0.00">
                  <c:v>98990.400000000009</c:v>
                </c:pt>
                <c:pt idx="165" formatCode="&quot;£&quot;#,##0.00">
                  <c:v>99198</c:v>
                </c:pt>
                <c:pt idx="166" formatCode="&quot;£&quot;#,##0.00">
                  <c:v>99400.8</c:v>
                </c:pt>
                <c:pt idx="167" formatCode="&quot;£&quot;#,##0.00">
                  <c:v>99598.8</c:v>
                </c:pt>
                <c:pt idx="168" formatCode="&quot;£&quot;#,##0.00">
                  <c:v>99859.200000000012</c:v>
                </c:pt>
                <c:pt idx="169" formatCode="&quot;£&quot;#,##0.00">
                  <c:v>100064.9</c:v>
                </c:pt>
                <c:pt idx="170" formatCode="&quot;£&quot;#,##0.00">
                  <c:v>100249</c:v>
                </c:pt>
                <c:pt idx="171" formatCode="&quot;£&quot;#,##0.00">
                  <c:v>100445.40000000001</c:v>
                </c:pt>
                <c:pt idx="172" formatCode="&quot;£&quot;#,##0.00">
                  <c:v>100706</c:v>
                </c:pt>
                <c:pt idx="173" formatCode="&quot;£&quot;#,##0.00">
                  <c:v>100910.90000000001</c:v>
                </c:pt>
                <c:pt idx="174" formatCode="&quot;£&quot;#,##0.00">
                  <c:v>101094</c:v>
                </c:pt>
                <c:pt idx="175" formatCode="&quot;£&quot;#,##0.00">
                  <c:v>101272.5</c:v>
                </c:pt>
                <c:pt idx="176" formatCode="&quot;£&quot;#,##0.00">
                  <c:v>101551.99999999999</c:v>
                </c:pt>
                <c:pt idx="177" formatCode="&quot;£&quot;#,##0.00">
                  <c:v>101721.9</c:v>
                </c:pt>
                <c:pt idx="178" formatCode="&quot;£&quot;#,##0.00">
                  <c:v>101905</c:v>
                </c:pt>
                <c:pt idx="179" formatCode="&quot;£&quot;#,##0.00">
                  <c:v>102173.2</c:v>
                </c:pt>
                <c:pt idx="180" formatCode="&quot;£&quot;#,##0.00">
                  <c:v>102348</c:v>
                </c:pt>
                <c:pt idx="181" formatCode="&quot;£&quot;#,##0.00">
                  <c:v>102536.5</c:v>
                </c:pt>
                <c:pt idx="182" formatCode="&quot;£&quot;#,##0.00">
                  <c:v>102720.8</c:v>
                </c:pt>
                <c:pt idx="183" formatCode="&quot;£&quot;#,##0.00">
                  <c:v>102974.09999999999</c:v>
                </c:pt>
                <c:pt idx="184" formatCode="&quot;£&quot;#,##0.00">
                  <c:v>103150.39999999999</c:v>
                </c:pt>
                <c:pt idx="185" formatCode="&quot;£&quot;#,##0.00">
                  <c:v>103322.5</c:v>
                </c:pt>
                <c:pt idx="186" formatCode="&quot;£&quot;#,##0.00">
                  <c:v>103490.4</c:v>
                </c:pt>
                <c:pt idx="187" formatCode="&quot;£&quot;#,##0.00">
                  <c:v>103747.59999999999</c:v>
                </c:pt>
                <c:pt idx="188" formatCode="&quot;£&quot;#,##0.00">
                  <c:v>103926.39999999999</c:v>
                </c:pt>
                <c:pt idx="189" formatCode="&quot;£&quot;#,##0.00">
                  <c:v>104082.29999999999</c:v>
                </c:pt>
                <c:pt idx="190" formatCode="&quot;£&quot;#,##0.00">
                  <c:v>104253</c:v>
                </c:pt>
                <c:pt idx="191" formatCode="&quot;£&quot;#,##0.00">
                  <c:v>104515.2</c:v>
                </c:pt>
                <c:pt idx="192" formatCode="&quot;£&quot;#,##0.00">
                  <c:v>104678.40000000001</c:v>
                </c:pt>
                <c:pt idx="193" formatCode="&quot;£&quot;#,##0.00">
                  <c:v>104837.6</c:v>
                </c:pt>
                <c:pt idx="194" formatCode="&quot;£&quot;#,##0.00">
                  <c:v>105012.2</c:v>
                </c:pt>
                <c:pt idx="195" formatCode="&quot;£&quot;#,##0.00">
                  <c:v>105260.99999999999</c:v>
                </c:pt>
                <c:pt idx="196" formatCode="&quot;£&quot;#,##0.00">
                  <c:v>105408.79999999999</c:v>
                </c:pt>
                <c:pt idx="197" formatCode="&quot;£&quot;#,##0.00">
                  <c:v>105572.3</c:v>
                </c:pt>
                <c:pt idx="198" formatCode="&quot;£&quot;#,##0.00">
                  <c:v>105811.2</c:v>
                </c:pt>
                <c:pt idx="199" formatCode="&quot;£&quot;#,##0.00">
                  <c:v>105987.4</c:v>
                </c:pt>
                <c:pt idx="200" formatCode="&quot;£&quot;#,##0.00">
                  <c:v>106139.99999999999</c:v>
                </c:pt>
                <c:pt idx="201" formatCode="&quot;£&quot;#,##0.00">
                  <c:v>106288.8</c:v>
                </c:pt>
                <c:pt idx="202" formatCode="&quot;£&quot;#,##0.00">
                  <c:v>106534.8</c:v>
                </c:pt>
                <c:pt idx="203" formatCode="&quot;£&quot;#,##0.00">
                  <c:v>106696.79999999999</c:v>
                </c:pt>
                <c:pt idx="204" formatCode="&quot;£&quot;#,##0.00">
                  <c:v>106834.80000000002</c:v>
                </c:pt>
                <c:pt idx="205" formatCode="&quot;£&quot;#,##0.00">
                  <c:v>106989.5</c:v>
                </c:pt>
                <c:pt idx="206" formatCode="&quot;£&quot;#,##0.00">
                  <c:v>107222.99999999999</c:v>
                </c:pt>
                <c:pt idx="207" formatCode="&quot;£&quot;#,##0.00">
                  <c:v>107370.90000000001</c:v>
                </c:pt>
                <c:pt idx="208" formatCode="&quot;£&quot;#,##0.00">
                  <c:v>107536</c:v>
                </c:pt>
                <c:pt idx="209" formatCode="&quot;£&quot;#,##0.00">
                  <c:v>107760.4</c:v>
                </c:pt>
                <c:pt idx="210" formatCode="&quot;£&quot;#,##0.00">
                  <c:v>107919</c:v>
                </c:pt>
                <c:pt idx="211" formatCode="&quot;£&quot;#,##0.00">
                  <c:v>108053.1</c:v>
                </c:pt>
                <c:pt idx="212" formatCode="&quot;£&quot;#,##0.00">
                  <c:v>108204.79999999999</c:v>
                </c:pt>
                <c:pt idx="213" formatCode="&quot;£&quot;#,##0.00">
                  <c:v>108438.3</c:v>
                </c:pt>
                <c:pt idx="214" formatCode="&quot;£&quot;#,##0.00">
                  <c:v>108583.59999999999</c:v>
                </c:pt>
                <c:pt idx="215" formatCode="&quot;£&quot;#,##0.00">
                  <c:v>108704.00000000001</c:v>
                </c:pt>
                <c:pt idx="216" formatCode="&quot;£&quot;#,##0.00">
                  <c:v>108842.40000000001</c:v>
                </c:pt>
                <c:pt idx="217" formatCode="&quot;£&quot;#,##0.00">
                  <c:v>109085.90000000001</c:v>
                </c:pt>
                <c:pt idx="218" formatCode="&quot;£&quot;#,##0.00">
                  <c:v>109218</c:v>
                </c:pt>
                <c:pt idx="219" formatCode="&quot;£&quot;#,##0.00">
                  <c:v>109368.6</c:v>
                </c:pt>
                <c:pt idx="220" formatCode="&quot;£&quot;#,##0.00">
                  <c:v>109582</c:v>
                </c:pt>
                <c:pt idx="221" formatCode="&quot;£&quot;#,##0.00">
                  <c:v>109726.5</c:v>
                </c:pt>
                <c:pt idx="222" formatCode="&quot;£&quot;#,##0.00">
                  <c:v>109845.6</c:v>
                </c:pt>
                <c:pt idx="223" formatCode="&quot;£&quot;#,##0.00">
                  <c:v>109983.6</c:v>
                </c:pt>
                <c:pt idx="224" formatCode="&quot;£&quot;#,##0.00">
                  <c:v>110208</c:v>
                </c:pt>
                <c:pt idx="225" formatCode="&quot;£&quot;#,##0.00">
                  <c:v>110340</c:v>
                </c:pt>
                <c:pt idx="226" formatCode="&quot;£&quot;#,##0.00">
                  <c:v>110468.8</c:v>
                </c:pt>
                <c:pt idx="227" formatCode="&quot;£&quot;#,##0.00">
                  <c:v>110707.90000000001</c:v>
                </c:pt>
                <c:pt idx="228" formatCode="&quot;£&quot;#,##0.00">
                  <c:v>110830.79999999999</c:v>
                </c:pt>
                <c:pt idx="229" formatCode="&quot;£&quot;#,##0.00">
                  <c:v>110950.5</c:v>
                </c:pt>
                <c:pt idx="230" formatCode="&quot;£&quot;#,##0.00">
                  <c:v>111067</c:v>
                </c:pt>
                <c:pt idx="231" formatCode="&quot;£&quot;#,##0.00">
                  <c:v>111295.8</c:v>
                </c:pt>
                <c:pt idx="232" formatCode="&quot;£&quot;#,##0.00">
                  <c:v>111429.6</c:v>
                </c:pt>
                <c:pt idx="233" formatCode="&quot;£&quot;#,##0.00">
                  <c:v>111537.1</c:v>
                </c:pt>
                <c:pt idx="234" formatCode="&quot;£&quot;#,##0.00">
                  <c:v>111758.40000000001</c:v>
                </c:pt>
                <c:pt idx="235" formatCode="&quot;£&quot;#,##0.00">
                  <c:v>111883.5</c:v>
                </c:pt>
                <c:pt idx="236" formatCode="&quot;£&quot;#,##0.00">
                  <c:v>112005.6</c:v>
                </c:pt>
                <c:pt idx="237" formatCode="&quot;£&quot;#,##0.00">
                  <c:v>112124.70000000001</c:v>
                </c:pt>
                <c:pt idx="238" formatCode="&quot;£&quot;#,##0.00">
                  <c:v>112336</c:v>
                </c:pt>
                <c:pt idx="239" formatCode="&quot;£&quot;#,##0.00">
                  <c:v>112449.5</c:v>
                </c:pt>
                <c:pt idx="240" formatCode="&quot;£&quot;#,##0.00">
                  <c:v>112560</c:v>
                </c:pt>
                <c:pt idx="241" formatCode="&quot;£&quot;#,##0.00">
                  <c:v>112788</c:v>
                </c:pt>
                <c:pt idx="242" formatCode="&quot;£&quot;#,##0.00">
                  <c:v>112893</c:v>
                </c:pt>
                <c:pt idx="243" formatCode="&quot;£&quot;#,##0.00">
                  <c:v>113019.3</c:v>
                </c:pt>
                <c:pt idx="244" formatCode="&quot;£&quot;#,##0.00">
                  <c:v>113216</c:v>
                </c:pt>
                <c:pt idx="245" formatCode="&quot;£&quot;#,##0.00">
                  <c:v>113337</c:v>
                </c:pt>
                <c:pt idx="246" formatCode="&quot;£&quot;#,##0.00">
                  <c:v>113455.2</c:v>
                </c:pt>
                <c:pt idx="247" formatCode="&quot;£&quot;#,##0.00">
                  <c:v>113545.9</c:v>
                </c:pt>
                <c:pt idx="248" formatCode="&quot;£&quot;#,##0.00">
                  <c:v>113757.6</c:v>
                </c:pt>
                <c:pt idx="249" formatCode="&quot;£&quot;#,##0.00">
                  <c:v>113867.7</c:v>
                </c:pt>
                <c:pt idx="250" formatCode="&quot;£&quot;#,##0.00">
                  <c:v>113975</c:v>
                </c:pt>
                <c:pt idx="251" formatCode="&quot;£&quot;#,##0.00">
                  <c:v>114179.90000000001</c:v>
                </c:pt>
                <c:pt idx="252" formatCode="&quot;£&quot;#,##0.00">
                  <c:v>114282</c:v>
                </c:pt>
                <c:pt idx="253" formatCode="&quot;£&quot;#,##0.00">
                  <c:v>114381.3</c:v>
                </c:pt>
                <c:pt idx="254" formatCode="&quot;£&quot;#,##0.00">
                  <c:v>114604.8</c:v>
                </c:pt>
                <c:pt idx="255" formatCode="&quot;£&quot;#,##0.00">
                  <c:v>114699</c:v>
                </c:pt>
                <c:pt idx="256" formatCode="&quot;£&quot;#,##0.00">
                  <c:v>114790.40000000001</c:v>
                </c:pt>
                <c:pt idx="257" formatCode="&quot;£&quot;#,##0.00">
                  <c:v>115007.5</c:v>
                </c:pt>
                <c:pt idx="258" formatCode="&quot;£&quot;#,##0.00">
                  <c:v>115119.59999999999</c:v>
                </c:pt>
                <c:pt idx="259" formatCode="&quot;£&quot;#,##0.00">
                  <c:v>115203.2</c:v>
                </c:pt>
                <c:pt idx="260" formatCode="&quot;£&quot;#,##0.00">
                  <c:v>115414</c:v>
                </c:pt>
                <c:pt idx="261" formatCode="&quot;£&quot;#,##0.00">
                  <c:v>115518.59999999999</c:v>
                </c:pt>
                <c:pt idx="262" formatCode="&quot;£&quot;#,##0.00">
                  <c:v>115594.4</c:v>
                </c:pt>
                <c:pt idx="263" formatCode="&quot;£&quot;#,##0.00">
                  <c:v>115798.90000000001</c:v>
                </c:pt>
                <c:pt idx="264" formatCode="&quot;£&quot;#,##0.00">
                  <c:v>115896</c:v>
                </c:pt>
                <c:pt idx="265" formatCode="&quot;£&quot;#,##0.00">
                  <c:v>115990.5</c:v>
                </c:pt>
                <c:pt idx="266" formatCode="&quot;£&quot;#,##0.00">
                  <c:v>116188.8</c:v>
                </c:pt>
                <c:pt idx="267" formatCode="&quot;£&quot;#,##0.00">
                  <c:v>116278.5</c:v>
                </c:pt>
                <c:pt idx="268" formatCode="&quot;£&quot;#,##0.00">
                  <c:v>116365.59999999999</c:v>
                </c:pt>
                <c:pt idx="269" formatCode="&quot;£&quot;#,##0.00">
                  <c:v>116450.1</c:v>
                </c:pt>
                <c:pt idx="270" formatCode="&quot;£&quot;#,##0.00">
                  <c:v>116667</c:v>
                </c:pt>
                <c:pt idx="271" formatCode="&quot;£&quot;#,##0.00">
                  <c:v>116746.8</c:v>
                </c:pt>
                <c:pt idx="272" formatCode="&quot;£&quot;#,##0.00">
                  <c:v>116960</c:v>
                </c:pt>
                <c:pt idx="273" formatCode="&quot;£&quot;#,##0.00">
                  <c:v>117035.1</c:v>
                </c:pt>
                <c:pt idx="274" formatCode="&quot;£&quot;#,##0.00">
                  <c:v>117107.6</c:v>
                </c:pt>
                <c:pt idx="275" formatCode="&quot;£&quot;#,##0.00">
                  <c:v>117315</c:v>
                </c:pt>
                <c:pt idx="276" formatCode="&quot;£&quot;#,##0.00">
                  <c:v>117382.8</c:v>
                </c:pt>
                <c:pt idx="277" formatCode="&quot;£&quot;#,##0.00">
                  <c:v>117475.7</c:v>
                </c:pt>
                <c:pt idx="278" formatCode="&quot;£&quot;#,##0.00">
                  <c:v>117677.40000000001</c:v>
                </c:pt>
                <c:pt idx="279" formatCode="&quot;£&quot;#,##0.00">
                  <c:v>117765.9</c:v>
                </c:pt>
                <c:pt idx="280" formatCode="&quot;£&quot;#,##0.00">
                  <c:v>117824</c:v>
                </c:pt>
                <c:pt idx="281" formatCode="&quot;£&quot;#,##0.00">
                  <c:v>118020</c:v>
                </c:pt>
                <c:pt idx="282" formatCode="&quot;£&quot;#,##0.00">
                  <c:v>118101.6</c:v>
                </c:pt>
                <c:pt idx="283" formatCode="&quot;£&quot;#,##0.00">
                  <c:v>118180.8</c:v>
                </c:pt>
                <c:pt idx="284" formatCode="&quot;£&quot;#,##0.00">
                  <c:v>118371.2</c:v>
                </c:pt>
                <c:pt idx="285" formatCode="&quot;£&quot;#,##0.00">
                  <c:v>118446</c:v>
                </c:pt>
                <c:pt idx="286" formatCode="&quot;£&quot;#,##0.00">
                  <c:v>118518.39999999999</c:v>
                </c:pt>
                <c:pt idx="287" formatCode="&quot;£&quot;#,##0.00">
                  <c:v>118703.20000000001</c:v>
                </c:pt>
                <c:pt idx="288" formatCode="&quot;£&quot;#,##0.00">
                  <c:v>118771.2</c:v>
                </c:pt>
                <c:pt idx="289" formatCode="&quot;£&quot;#,##0.00">
                  <c:v>118836.8</c:v>
                </c:pt>
                <c:pt idx="290" formatCode="&quot;£&quot;#,##0.00">
                  <c:v>119045</c:v>
                </c:pt>
                <c:pt idx="291" formatCode="&quot;£&quot;#,##0.00">
                  <c:v>119106.3</c:v>
                </c:pt>
                <c:pt idx="292" formatCode="&quot;£&quot;#,##0.00">
                  <c:v>119311.20000000001</c:v>
                </c:pt>
                <c:pt idx="293" formatCode="&quot;£&quot;#,##0.00">
                  <c:v>119368.2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7604-4AD5-82E7-2996ADF2A7C8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OOH</c:v>
                </c:pt>
              </c:strCache>
            </c:strRef>
          </c:tx>
          <c:spPr>
            <a:ln w="28575" cap="rnd">
              <a:solidFill>
                <a:srgbClr val="BD09A7"/>
              </a:solidFill>
              <a:round/>
            </a:ln>
            <a:effectLst/>
          </c:spPr>
          <c:marker>
            <c:symbol val="none"/>
          </c:marker>
          <c:cat>
            <c:numRef>
              <c:f>Sheet1!$A$2:$A$1002</c:f>
              <c:numCache>
                <c:formatCode>"£"#,##0.00</c:formatCode>
                <c:ptCount val="1001"/>
                <c:pt idx="0">
                  <c:v>0</c:v>
                </c:pt>
                <c:pt idx="1">
                  <c:v>1000</c:v>
                </c:pt>
                <c:pt idx="2">
                  <c:v>2000</c:v>
                </c:pt>
                <c:pt idx="3">
                  <c:v>3000</c:v>
                </c:pt>
                <c:pt idx="4">
                  <c:v>4000</c:v>
                </c:pt>
                <c:pt idx="5">
                  <c:v>5000</c:v>
                </c:pt>
                <c:pt idx="6">
                  <c:v>6000</c:v>
                </c:pt>
                <c:pt idx="7">
                  <c:v>7000</c:v>
                </c:pt>
                <c:pt idx="8">
                  <c:v>8000</c:v>
                </c:pt>
                <c:pt idx="9">
                  <c:v>9000</c:v>
                </c:pt>
                <c:pt idx="10">
                  <c:v>10000</c:v>
                </c:pt>
                <c:pt idx="11">
                  <c:v>11000</c:v>
                </c:pt>
                <c:pt idx="12">
                  <c:v>12000</c:v>
                </c:pt>
                <c:pt idx="13">
                  <c:v>13000</c:v>
                </c:pt>
                <c:pt idx="14">
                  <c:v>14000</c:v>
                </c:pt>
                <c:pt idx="15">
                  <c:v>15000</c:v>
                </c:pt>
                <c:pt idx="16">
                  <c:v>16000</c:v>
                </c:pt>
                <c:pt idx="17">
                  <c:v>17000</c:v>
                </c:pt>
                <c:pt idx="18">
                  <c:v>18000</c:v>
                </c:pt>
                <c:pt idx="19">
                  <c:v>19000</c:v>
                </c:pt>
                <c:pt idx="20">
                  <c:v>20000</c:v>
                </c:pt>
                <c:pt idx="21">
                  <c:v>21000</c:v>
                </c:pt>
                <c:pt idx="22">
                  <c:v>22000</c:v>
                </c:pt>
                <c:pt idx="23">
                  <c:v>23000</c:v>
                </c:pt>
                <c:pt idx="24">
                  <c:v>24000</c:v>
                </c:pt>
                <c:pt idx="25">
                  <c:v>25000</c:v>
                </c:pt>
                <c:pt idx="26">
                  <c:v>26000</c:v>
                </c:pt>
                <c:pt idx="27">
                  <c:v>27000</c:v>
                </c:pt>
                <c:pt idx="28">
                  <c:v>28000</c:v>
                </c:pt>
                <c:pt idx="29">
                  <c:v>29000</c:v>
                </c:pt>
                <c:pt idx="30">
                  <c:v>30000</c:v>
                </c:pt>
                <c:pt idx="31">
                  <c:v>31000</c:v>
                </c:pt>
                <c:pt idx="32">
                  <c:v>32000</c:v>
                </c:pt>
                <c:pt idx="33">
                  <c:v>33000</c:v>
                </c:pt>
                <c:pt idx="34">
                  <c:v>34000</c:v>
                </c:pt>
                <c:pt idx="35">
                  <c:v>35000</c:v>
                </c:pt>
                <c:pt idx="36">
                  <c:v>36000</c:v>
                </c:pt>
                <c:pt idx="37">
                  <c:v>37000</c:v>
                </c:pt>
                <c:pt idx="38">
                  <c:v>38000</c:v>
                </c:pt>
                <c:pt idx="39">
                  <c:v>39000</c:v>
                </c:pt>
                <c:pt idx="40">
                  <c:v>40000</c:v>
                </c:pt>
                <c:pt idx="41">
                  <c:v>41000</c:v>
                </c:pt>
                <c:pt idx="42">
                  <c:v>42000</c:v>
                </c:pt>
                <c:pt idx="43">
                  <c:v>43000</c:v>
                </c:pt>
                <c:pt idx="44">
                  <c:v>44000</c:v>
                </c:pt>
                <c:pt idx="45">
                  <c:v>45000</c:v>
                </c:pt>
                <c:pt idx="46">
                  <c:v>46000</c:v>
                </c:pt>
                <c:pt idx="47">
                  <c:v>47000</c:v>
                </c:pt>
                <c:pt idx="48">
                  <c:v>48000</c:v>
                </c:pt>
                <c:pt idx="49">
                  <c:v>49000</c:v>
                </c:pt>
                <c:pt idx="50">
                  <c:v>50000</c:v>
                </c:pt>
                <c:pt idx="51">
                  <c:v>51000</c:v>
                </c:pt>
                <c:pt idx="52">
                  <c:v>52000</c:v>
                </c:pt>
                <c:pt idx="53">
                  <c:v>53000</c:v>
                </c:pt>
                <c:pt idx="54">
                  <c:v>54000</c:v>
                </c:pt>
                <c:pt idx="55">
                  <c:v>55000</c:v>
                </c:pt>
                <c:pt idx="56">
                  <c:v>56000</c:v>
                </c:pt>
                <c:pt idx="57">
                  <c:v>57000</c:v>
                </c:pt>
                <c:pt idx="58">
                  <c:v>58000</c:v>
                </c:pt>
                <c:pt idx="59">
                  <c:v>59000</c:v>
                </c:pt>
                <c:pt idx="60">
                  <c:v>60000</c:v>
                </c:pt>
                <c:pt idx="61">
                  <c:v>61000</c:v>
                </c:pt>
                <c:pt idx="62">
                  <c:v>62000</c:v>
                </c:pt>
                <c:pt idx="63">
                  <c:v>63000</c:v>
                </c:pt>
                <c:pt idx="64">
                  <c:v>64000</c:v>
                </c:pt>
                <c:pt idx="65">
                  <c:v>65000</c:v>
                </c:pt>
                <c:pt idx="66">
                  <c:v>66000</c:v>
                </c:pt>
                <c:pt idx="67">
                  <c:v>67000</c:v>
                </c:pt>
                <c:pt idx="68">
                  <c:v>68000</c:v>
                </c:pt>
                <c:pt idx="69">
                  <c:v>69000</c:v>
                </c:pt>
                <c:pt idx="70">
                  <c:v>70000</c:v>
                </c:pt>
                <c:pt idx="71">
                  <c:v>71000</c:v>
                </c:pt>
                <c:pt idx="72">
                  <c:v>72000</c:v>
                </c:pt>
                <c:pt idx="73">
                  <c:v>73000</c:v>
                </c:pt>
                <c:pt idx="74">
                  <c:v>74000</c:v>
                </c:pt>
                <c:pt idx="75">
                  <c:v>75000</c:v>
                </c:pt>
                <c:pt idx="76">
                  <c:v>76000</c:v>
                </c:pt>
                <c:pt idx="77">
                  <c:v>77000</c:v>
                </c:pt>
                <c:pt idx="78">
                  <c:v>78000</c:v>
                </c:pt>
                <c:pt idx="79">
                  <c:v>79000</c:v>
                </c:pt>
                <c:pt idx="80">
                  <c:v>80000</c:v>
                </c:pt>
                <c:pt idx="81">
                  <c:v>81000</c:v>
                </c:pt>
                <c:pt idx="82">
                  <c:v>82000</c:v>
                </c:pt>
                <c:pt idx="83">
                  <c:v>83000</c:v>
                </c:pt>
                <c:pt idx="84">
                  <c:v>84000</c:v>
                </c:pt>
                <c:pt idx="85">
                  <c:v>85000</c:v>
                </c:pt>
                <c:pt idx="86">
                  <c:v>86000</c:v>
                </c:pt>
                <c:pt idx="87">
                  <c:v>87000</c:v>
                </c:pt>
                <c:pt idx="88">
                  <c:v>88000</c:v>
                </c:pt>
                <c:pt idx="89">
                  <c:v>89000</c:v>
                </c:pt>
                <c:pt idx="90">
                  <c:v>90000</c:v>
                </c:pt>
                <c:pt idx="91">
                  <c:v>91000</c:v>
                </c:pt>
                <c:pt idx="92">
                  <c:v>92000</c:v>
                </c:pt>
                <c:pt idx="93">
                  <c:v>93000</c:v>
                </c:pt>
                <c:pt idx="94">
                  <c:v>94000</c:v>
                </c:pt>
                <c:pt idx="95">
                  <c:v>95000</c:v>
                </c:pt>
                <c:pt idx="96">
                  <c:v>96000</c:v>
                </c:pt>
                <c:pt idx="97">
                  <c:v>97000</c:v>
                </c:pt>
                <c:pt idx="98">
                  <c:v>98000</c:v>
                </c:pt>
                <c:pt idx="99">
                  <c:v>99000</c:v>
                </c:pt>
                <c:pt idx="100">
                  <c:v>100000</c:v>
                </c:pt>
                <c:pt idx="101">
                  <c:v>101000</c:v>
                </c:pt>
                <c:pt idx="102">
                  <c:v>102000</c:v>
                </c:pt>
                <c:pt idx="103">
                  <c:v>103000</c:v>
                </c:pt>
                <c:pt idx="104">
                  <c:v>104000</c:v>
                </c:pt>
                <c:pt idx="105">
                  <c:v>105000</c:v>
                </c:pt>
                <c:pt idx="106">
                  <c:v>106000</c:v>
                </c:pt>
                <c:pt idx="107">
                  <c:v>107000</c:v>
                </c:pt>
                <c:pt idx="108">
                  <c:v>108000</c:v>
                </c:pt>
                <c:pt idx="109">
                  <c:v>109000</c:v>
                </c:pt>
                <c:pt idx="110">
                  <c:v>110000</c:v>
                </c:pt>
                <c:pt idx="111">
                  <c:v>111000</c:v>
                </c:pt>
                <c:pt idx="112">
                  <c:v>112000</c:v>
                </c:pt>
                <c:pt idx="113">
                  <c:v>113000</c:v>
                </c:pt>
                <c:pt idx="114">
                  <c:v>114000</c:v>
                </c:pt>
                <c:pt idx="115">
                  <c:v>115000</c:v>
                </c:pt>
                <c:pt idx="116">
                  <c:v>116000</c:v>
                </c:pt>
                <c:pt idx="117">
                  <c:v>117000</c:v>
                </c:pt>
                <c:pt idx="118">
                  <c:v>118000</c:v>
                </c:pt>
                <c:pt idx="119">
                  <c:v>119000</c:v>
                </c:pt>
                <c:pt idx="120">
                  <c:v>120000</c:v>
                </c:pt>
                <c:pt idx="121">
                  <c:v>121000</c:v>
                </c:pt>
                <c:pt idx="122">
                  <c:v>122000</c:v>
                </c:pt>
                <c:pt idx="123">
                  <c:v>123000</c:v>
                </c:pt>
                <c:pt idx="124">
                  <c:v>124000</c:v>
                </c:pt>
                <c:pt idx="125">
                  <c:v>125000</c:v>
                </c:pt>
                <c:pt idx="126">
                  <c:v>126000</c:v>
                </c:pt>
                <c:pt idx="127">
                  <c:v>127000</c:v>
                </c:pt>
                <c:pt idx="128">
                  <c:v>128000</c:v>
                </c:pt>
                <c:pt idx="129">
                  <c:v>129000</c:v>
                </c:pt>
                <c:pt idx="130">
                  <c:v>130000</c:v>
                </c:pt>
                <c:pt idx="131">
                  <c:v>131000</c:v>
                </c:pt>
                <c:pt idx="132">
                  <c:v>132000</c:v>
                </c:pt>
                <c:pt idx="133">
                  <c:v>133000</c:v>
                </c:pt>
                <c:pt idx="134">
                  <c:v>134000</c:v>
                </c:pt>
                <c:pt idx="135">
                  <c:v>135000</c:v>
                </c:pt>
                <c:pt idx="136">
                  <c:v>136000</c:v>
                </c:pt>
                <c:pt idx="137">
                  <c:v>137000</c:v>
                </c:pt>
                <c:pt idx="138">
                  <c:v>138000</c:v>
                </c:pt>
                <c:pt idx="139">
                  <c:v>139000</c:v>
                </c:pt>
                <c:pt idx="140">
                  <c:v>140000</c:v>
                </c:pt>
                <c:pt idx="141">
                  <c:v>141000</c:v>
                </c:pt>
                <c:pt idx="142">
                  <c:v>142000</c:v>
                </c:pt>
                <c:pt idx="143">
                  <c:v>143000</c:v>
                </c:pt>
                <c:pt idx="144">
                  <c:v>144000</c:v>
                </c:pt>
                <c:pt idx="145">
                  <c:v>145000</c:v>
                </c:pt>
                <c:pt idx="146">
                  <c:v>146000</c:v>
                </c:pt>
                <c:pt idx="147">
                  <c:v>147000</c:v>
                </c:pt>
                <c:pt idx="148">
                  <c:v>148000</c:v>
                </c:pt>
                <c:pt idx="149">
                  <c:v>149000</c:v>
                </c:pt>
                <c:pt idx="150">
                  <c:v>150000</c:v>
                </c:pt>
                <c:pt idx="151">
                  <c:v>151000</c:v>
                </c:pt>
                <c:pt idx="152">
                  <c:v>152000</c:v>
                </c:pt>
                <c:pt idx="153">
                  <c:v>153000</c:v>
                </c:pt>
                <c:pt idx="154">
                  <c:v>154000</c:v>
                </c:pt>
                <c:pt idx="155">
                  <c:v>155000</c:v>
                </c:pt>
                <c:pt idx="156">
                  <c:v>156000</c:v>
                </c:pt>
                <c:pt idx="157">
                  <c:v>157000</c:v>
                </c:pt>
                <c:pt idx="158">
                  <c:v>158000</c:v>
                </c:pt>
                <c:pt idx="159">
                  <c:v>159000</c:v>
                </c:pt>
                <c:pt idx="160">
                  <c:v>160000</c:v>
                </c:pt>
                <c:pt idx="161">
                  <c:v>161000</c:v>
                </c:pt>
                <c:pt idx="162">
                  <c:v>162000</c:v>
                </c:pt>
                <c:pt idx="163">
                  <c:v>163000</c:v>
                </c:pt>
                <c:pt idx="164">
                  <c:v>164000</c:v>
                </c:pt>
                <c:pt idx="165">
                  <c:v>165000</c:v>
                </c:pt>
                <c:pt idx="166">
                  <c:v>166000</c:v>
                </c:pt>
                <c:pt idx="167">
                  <c:v>167000</c:v>
                </c:pt>
                <c:pt idx="168">
                  <c:v>168000</c:v>
                </c:pt>
                <c:pt idx="169">
                  <c:v>169000</c:v>
                </c:pt>
                <c:pt idx="170">
                  <c:v>170000</c:v>
                </c:pt>
                <c:pt idx="171">
                  <c:v>171000</c:v>
                </c:pt>
                <c:pt idx="172">
                  <c:v>172000</c:v>
                </c:pt>
                <c:pt idx="173">
                  <c:v>173000</c:v>
                </c:pt>
                <c:pt idx="174">
                  <c:v>174000</c:v>
                </c:pt>
                <c:pt idx="175">
                  <c:v>175000</c:v>
                </c:pt>
                <c:pt idx="176">
                  <c:v>176000</c:v>
                </c:pt>
                <c:pt idx="177">
                  <c:v>177000</c:v>
                </c:pt>
                <c:pt idx="178">
                  <c:v>178000</c:v>
                </c:pt>
                <c:pt idx="179">
                  <c:v>179000</c:v>
                </c:pt>
                <c:pt idx="180">
                  <c:v>180000</c:v>
                </c:pt>
                <c:pt idx="181">
                  <c:v>181000</c:v>
                </c:pt>
                <c:pt idx="182">
                  <c:v>182000</c:v>
                </c:pt>
                <c:pt idx="183">
                  <c:v>183000</c:v>
                </c:pt>
                <c:pt idx="184">
                  <c:v>184000</c:v>
                </c:pt>
                <c:pt idx="185">
                  <c:v>185000</c:v>
                </c:pt>
                <c:pt idx="186">
                  <c:v>186000</c:v>
                </c:pt>
                <c:pt idx="187">
                  <c:v>187000</c:v>
                </c:pt>
                <c:pt idx="188">
                  <c:v>188000</c:v>
                </c:pt>
                <c:pt idx="189">
                  <c:v>189000</c:v>
                </c:pt>
                <c:pt idx="190">
                  <c:v>190000</c:v>
                </c:pt>
                <c:pt idx="191">
                  <c:v>191000</c:v>
                </c:pt>
                <c:pt idx="192">
                  <c:v>192000</c:v>
                </c:pt>
                <c:pt idx="193">
                  <c:v>193000</c:v>
                </c:pt>
                <c:pt idx="194">
                  <c:v>194000</c:v>
                </c:pt>
                <c:pt idx="195">
                  <c:v>195000</c:v>
                </c:pt>
                <c:pt idx="196">
                  <c:v>196000</c:v>
                </c:pt>
                <c:pt idx="197">
                  <c:v>197000</c:v>
                </c:pt>
                <c:pt idx="198">
                  <c:v>198000</c:v>
                </c:pt>
                <c:pt idx="199">
                  <c:v>199000</c:v>
                </c:pt>
                <c:pt idx="200">
                  <c:v>200000</c:v>
                </c:pt>
                <c:pt idx="201">
                  <c:v>201000</c:v>
                </c:pt>
                <c:pt idx="202">
                  <c:v>202000</c:v>
                </c:pt>
                <c:pt idx="203">
                  <c:v>203000</c:v>
                </c:pt>
                <c:pt idx="204">
                  <c:v>204000</c:v>
                </c:pt>
                <c:pt idx="205">
                  <c:v>205000</c:v>
                </c:pt>
                <c:pt idx="206">
                  <c:v>206000</c:v>
                </c:pt>
                <c:pt idx="207">
                  <c:v>207000</c:v>
                </c:pt>
                <c:pt idx="208">
                  <c:v>208000</c:v>
                </c:pt>
                <c:pt idx="209">
                  <c:v>209000</c:v>
                </c:pt>
                <c:pt idx="210">
                  <c:v>210000</c:v>
                </c:pt>
                <c:pt idx="211">
                  <c:v>211000</c:v>
                </c:pt>
                <c:pt idx="212">
                  <c:v>212000</c:v>
                </c:pt>
                <c:pt idx="213">
                  <c:v>213000</c:v>
                </c:pt>
                <c:pt idx="214">
                  <c:v>214000</c:v>
                </c:pt>
                <c:pt idx="215">
                  <c:v>215000</c:v>
                </c:pt>
                <c:pt idx="216">
                  <c:v>216000</c:v>
                </c:pt>
                <c:pt idx="217">
                  <c:v>217000</c:v>
                </c:pt>
                <c:pt idx="218">
                  <c:v>218000</c:v>
                </c:pt>
                <c:pt idx="219">
                  <c:v>219000</c:v>
                </c:pt>
                <c:pt idx="220">
                  <c:v>220000</c:v>
                </c:pt>
                <c:pt idx="221">
                  <c:v>221000</c:v>
                </c:pt>
                <c:pt idx="222">
                  <c:v>222000</c:v>
                </c:pt>
                <c:pt idx="223">
                  <c:v>223000</c:v>
                </c:pt>
                <c:pt idx="224">
                  <c:v>224000</c:v>
                </c:pt>
                <c:pt idx="225">
                  <c:v>225000</c:v>
                </c:pt>
                <c:pt idx="226">
                  <c:v>226000</c:v>
                </c:pt>
                <c:pt idx="227">
                  <c:v>227000</c:v>
                </c:pt>
                <c:pt idx="228">
                  <c:v>228000</c:v>
                </c:pt>
                <c:pt idx="229">
                  <c:v>229000</c:v>
                </c:pt>
                <c:pt idx="230">
                  <c:v>230000</c:v>
                </c:pt>
                <c:pt idx="231">
                  <c:v>231000</c:v>
                </c:pt>
                <c:pt idx="232">
                  <c:v>232000</c:v>
                </c:pt>
                <c:pt idx="233">
                  <c:v>233000</c:v>
                </c:pt>
                <c:pt idx="234">
                  <c:v>234000</c:v>
                </c:pt>
                <c:pt idx="235">
                  <c:v>235000</c:v>
                </c:pt>
                <c:pt idx="236">
                  <c:v>236000</c:v>
                </c:pt>
                <c:pt idx="237">
                  <c:v>237000</c:v>
                </c:pt>
                <c:pt idx="238">
                  <c:v>238000</c:v>
                </c:pt>
                <c:pt idx="239">
                  <c:v>239000</c:v>
                </c:pt>
                <c:pt idx="240">
                  <c:v>240000</c:v>
                </c:pt>
                <c:pt idx="241">
                  <c:v>241000</c:v>
                </c:pt>
                <c:pt idx="242">
                  <c:v>242000</c:v>
                </c:pt>
                <c:pt idx="243">
                  <c:v>243000</c:v>
                </c:pt>
                <c:pt idx="244">
                  <c:v>244000</c:v>
                </c:pt>
                <c:pt idx="245">
                  <c:v>245000</c:v>
                </c:pt>
                <c:pt idx="246">
                  <c:v>246000</c:v>
                </c:pt>
                <c:pt idx="247">
                  <c:v>247000</c:v>
                </c:pt>
                <c:pt idx="248">
                  <c:v>248000</c:v>
                </c:pt>
                <c:pt idx="249">
                  <c:v>249000</c:v>
                </c:pt>
                <c:pt idx="250">
                  <c:v>250000</c:v>
                </c:pt>
                <c:pt idx="251">
                  <c:v>251000</c:v>
                </c:pt>
                <c:pt idx="252">
                  <c:v>252000</c:v>
                </c:pt>
                <c:pt idx="253">
                  <c:v>253000</c:v>
                </c:pt>
                <c:pt idx="254">
                  <c:v>254000</c:v>
                </c:pt>
                <c:pt idx="255">
                  <c:v>255000</c:v>
                </c:pt>
                <c:pt idx="256">
                  <c:v>256000</c:v>
                </c:pt>
                <c:pt idx="257">
                  <c:v>257000</c:v>
                </c:pt>
                <c:pt idx="258">
                  <c:v>258000</c:v>
                </c:pt>
                <c:pt idx="259">
                  <c:v>259000</c:v>
                </c:pt>
                <c:pt idx="260">
                  <c:v>260000</c:v>
                </c:pt>
                <c:pt idx="261">
                  <c:v>261000</c:v>
                </c:pt>
                <c:pt idx="262">
                  <c:v>262000</c:v>
                </c:pt>
                <c:pt idx="263">
                  <c:v>263000</c:v>
                </c:pt>
                <c:pt idx="264">
                  <c:v>264000</c:v>
                </c:pt>
                <c:pt idx="265">
                  <c:v>265000</c:v>
                </c:pt>
                <c:pt idx="266">
                  <c:v>266000</c:v>
                </c:pt>
                <c:pt idx="267">
                  <c:v>267000</c:v>
                </c:pt>
                <c:pt idx="268">
                  <c:v>268000</c:v>
                </c:pt>
                <c:pt idx="269">
                  <c:v>269000</c:v>
                </c:pt>
                <c:pt idx="270">
                  <c:v>270000</c:v>
                </c:pt>
                <c:pt idx="271">
                  <c:v>271000</c:v>
                </c:pt>
                <c:pt idx="272">
                  <c:v>272000</c:v>
                </c:pt>
                <c:pt idx="273">
                  <c:v>273000</c:v>
                </c:pt>
                <c:pt idx="274">
                  <c:v>274000</c:v>
                </c:pt>
                <c:pt idx="275">
                  <c:v>275000</c:v>
                </c:pt>
                <c:pt idx="276">
                  <c:v>276000</c:v>
                </c:pt>
                <c:pt idx="277">
                  <c:v>277000</c:v>
                </c:pt>
                <c:pt idx="278">
                  <c:v>278000</c:v>
                </c:pt>
                <c:pt idx="279">
                  <c:v>279000</c:v>
                </c:pt>
                <c:pt idx="280">
                  <c:v>280000</c:v>
                </c:pt>
                <c:pt idx="281">
                  <c:v>281000</c:v>
                </c:pt>
                <c:pt idx="282">
                  <c:v>282000</c:v>
                </c:pt>
                <c:pt idx="283">
                  <c:v>283000</c:v>
                </c:pt>
                <c:pt idx="284">
                  <c:v>284000</c:v>
                </c:pt>
                <c:pt idx="285">
                  <c:v>285000</c:v>
                </c:pt>
                <c:pt idx="286">
                  <c:v>286000</c:v>
                </c:pt>
                <c:pt idx="287">
                  <c:v>287000</c:v>
                </c:pt>
                <c:pt idx="288">
                  <c:v>288000</c:v>
                </c:pt>
                <c:pt idx="289">
                  <c:v>289000</c:v>
                </c:pt>
                <c:pt idx="290">
                  <c:v>290000</c:v>
                </c:pt>
                <c:pt idx="291">
                  <c:v>291000</c:v>
                </c:pt>
                <c:pt idx="292">
                  <c:v>292000</c:v>
                </c:pt>
                <c:pt idx="293">
                  <c:v>293000</c:v>
                </c:pt>
                <c:pt idx="294">
                  <c:v>294000</c:v>
                </c:pt>
                <c:pt idx="295">
                  <c:v>295000</c:v>
                </c:pt>
                <c:pt idx="296">
                  <c:v>296000</c:v>
                </c:pt>
                <c:pt idx="297">
                  <c:v>297000</c:v>
                </c:pt>
                <c:pt idx="298">
                  <c:v>298000</c:v>
                </c:pt>
                <c:pt idx="299">
                  <c:v>299000</c:v>
                </c:pt>
                <c:pt idx="300">
                  <c:v>300000</c:v>
                </c:pt>
                <c:pt idx="301">
                  <c:v>301000</c:v>
                </c:pt>
                <c:pt idx="302">
                  <c:v>302000</c:v>
                </c:pt>
                <c:pt idx="303">
                  <c:v>303000</c:v>
                </c:pt>
                <c:pt idx="304">
                  <c:v>304000</c:v>
                </c:pt>
                <c:pt idx="305">
                  <c:v>305000</c:v>
                </c:pt>
                <c:pt idx="306">
                  <c:v>306000</c:v>
                </c:pt>
                <c:pt idx="307">
                  <c:v>307000</c:v>
                </c:pt>
                <c:pt idx="308">
                  <c:v>308000</c:v>
                </c:pt>
                <c:pt idx="309">
                  <c:v>309000</c:v>
                </c:pt>
                <c:pt idx="310">
                  <c:v>310000</c:v>
                </c:pt>
                <c:pt idx="311">
                  <c:v>311000</c:v>
                </c:pt>
                <c:pt idx="312">
                  <c:v>312000</c:v>
                </c:pt>
                <c:pt idx="313">
                  <c:v>313000</c:v>
                </c:pt>
                <c:pt idx="314">
                  <c:v>314000</c:v>
                </c:pt>
                <c:pt idx="315">
                  <c:v>315000</c:v>
                </c:pt>
                <c:pt idx="316">
                  <c:v>316000</c:v>
                </c:pt>
                <c:pt idx="317">
                  <c:v>317000</c:v>
                </c:pt>
                <c:pt idx="318">
                  <c:v>318000</c:v>
                </c:pt>
                <c:pt idx="319">
                  <c:v>319000</c:v>
                </c:pt>
                <c:pt idx="320">
                  <c:v>320000</c:v>
                </c:pt>
                <c:pt idx="321">
                  <c:v>321000</c:v>
                </c:pt>
                <c:pt idx="322">
                  <c:v>322000</c:v>
                </c:pt>
                <c:pt idx="323">
                  <c:v>323000</c:v>
                </c:pt>
                <c:pt idx="324">
                  <c:v>324000</c:v>
                </c:pt>
                <c:pt idx="325">
                  <c:v>325000</c:v>
                </c:pt>
                <c:pt idx="326">
                  <c:v>326000</c:v>
                </c:pt>
                <c:pt idx="327">
                  <c:v>327000</c:v>
                </c:pt>
                <c:pt idx="328">
                  <c:v>328000</c:v>
                </c:pt>
                <c:pt idx="329">
                  <c:v>329000</c:v>
                </c:pt>
                <c:pt idx="330">
                  <c:v>330000</c:v>
                </c:pt>
                <c:pt idx="331">
                  <c:v>331000</c:v>
                </c:pt>
                <c:pt idx="332">
                  <c:v>332000</c:v>
                </c:pt>
                <c:pt idx="333">
                  <c:v>333000</c:v>
                </c:pt>
                <c:pt idx="334">
                  <c:v>334000</c:v>
                </c:pt>
                <c:pt idx="335">
                  <c:v>335000</c:v>
                </c:pt>
                <c:pt idx="336">
                  <c:v>336000</c:v>
                </c:pt>
                <c:pt idx="337">
                  <c:v>337000</c:v>
                </c:pt>
                <c:pt idx="338">
                  <c:v>338000</c:v>
                </c:pt>
                <c:pt idx="339">
                  <c:v>339000</c:v>
                </c:pt>
                <c:pt idx="340">
                  <c:v>340000</c:v>
                </c:pt>
                <c:pt idx="341">
                  <c:v>341000</c:v>
                </c:pt>
                <c:pt idx="342">
                  <c:v>342000</c:v>
                </c:pt>
                <c:pt idx="343">
                  <c:v>343000</c:v>
                </c:pt>
                <c:pt idx="344">
                  <c:v>344000</c:v>
                </c:pt>
                <c:pt idx="345">
                  <c:v>345000</c:v>
                </c:pt>
                <c:pt idx="346">
                  <c:v>346000</c:v>
                </c:pt>
                <c:pt idx="347">
                  <c:v>347000</c:v>
                </c:pt>
                <c:pt idx="348">
                  <c:v>348000</c:v>
                </c:pt>
                <c:pt idx="349">
                  <c:v>349000</c:v>
                </c:pt>
                <c:pt idx="350">
                  <c:v>350000</c:v>
                </c:pt>
                <c:pt idx="351">
                  <c:v>351000</c:v>
                </c:pt>
                <c:pt idx="352">
                  <c:v>352000</c:v>
                </c:pt>
                <c:pt idx="353">
                  <c:v>353000</c:v>
                </c:pt>
                <c:pt idx="354">
                  <c:v>354000</c:v>
                </c:pt>
                <c:pt idx="355">
                  <c:v>355000</c:v>
                </c:pt>
                <c:pt idx="356">
                  <c:v>356000</c:v>
                </c:pt>
                <c:pt idx="357">
                  <c:v>357000</c:v>
                </c:pt>
                <c:pt idx="358">
                  <c:v>358000</c:v>
                </c:pt>
                <c:pt idx="359">
                  <c:v>359000</c:v>
                </c:pt>
                <c:pt idx="360">
                  <c:v>360000</c:v>
                </c:pt>
                <c:pt idx="361">
                  <c:v>361000</c:v>
                </c:pt>
                <c:pt idx="362">
                  <c:v>362000</c:v>
                </c:pt>
                <c:pt idx="363">
                  <c:v>363000</c:v>
                </c:pt>
                <c:pt idx="364">
                  <c:v>364000</c:v>
                </c:pt>
                <c:pt idx="365">
                  <c:v>365000</c:v>
                </c:pt>
                <c:pt idx="366">
                  <c:v>366000</c:v>
                </c:pt>
                <c:pt idx="367">
                  <c:v>367000</c:v>
                </c:pt>
                <c:pt idx="368">
                  <c:v>368000</c:v>
                </c:pt>
                <c:pt idx="369">
                  <c:v>369000</c:v>
                </c:pt>
                <c:pt idx="370">
                  <c:v>370000</c:v>
                </c:pt>
                <c:pt idx="371">
                  <c:v>371000</c:v>
                </c:pt>
                <c:pt idx="372">
                  <c:v>372000</c:v>
                </c:pt>
                <c:pt idx="373">
                  <c:v>373000</c:v>
                </c:pt>
                <c:pt idx="374">
                  <c:v>374000</c:v>
                </c:pt>
                <c:pt idx="375">
                  <c:v>375000</c:v>
                </c:pt>
                <c:pt idx="376">
                  <c:v>376000</c:v>
                </c:pt>
                <c:pt idx="377">
                  <c:v>377000</c:v>
                </c:pt>
                <c:pt idx="378">
                  <c:v>378000</c:v>
                </c:pt>
                <c:pt idx="379">
                  <c:v>379000</c:v>
                </c:pt>
                <c:pt idx="380">
                  <c:v>380000</c:v>
                </c:pt>
                <c:pt idx="381">
                  <c:v>381000</c:v>
                </c:pt>
                <c:pt idx="382">
                  <c:v>382000</c:v>
                </c:pt>
                <c:pt idx="383">
                  <c:v>383000</c:v>
                </c:pt>
                <c:pt idx="384">
                  <c:v>384000</c:v>
                </c:pt>
                <c:pt idx="385">
                  <c:v>385000</c:v>
                </c:pt>
                <c:pt idx="386">
                  <c:v>386000</c:v>
                </c:pt>
                <c:pt idx="387">
                  <c:v>387000</c:v>
                </c:pt>
                <c:pt idx="388">
                  <c:v>388000</c:v>
                </c:pt>
                <c:pt idx="389">
                  <c:v>389000</c:v>
                </c:pt>
                <c:pt idx="390">
                  <c:v>390000</c:v>
                </c:pt>
                <c:pt idx="391">
                  <c:v>391000</c:v>
                </c:pt>
                <c:pt idx="392">
                  <c:v>392000</c:v>
                </c:pt>
                <c:pt idx="393">
                  <c:v>393000</c:v>
                </c:pt>
                <c:pt idx="394">
                  <c:v>394000</c:v>
                </c:pt>
                <c:pt idx="395">
                  <c:v>395000</c:v>
                </c:pt>
                <c:pt idx="396">
                  <c:v>396000</c:v>
                </c:pt>
                <c:pt idx="397">
                  <c:v>397000</c:v>
                </c:pt>
                <c:pt idx="398">
                  <c:v>398000</c:v>
                </c:pt>
                <c:pt idx="399">
                  <c:v>399000</c:v>
                </c:pt>
                <c:pt idx="400">
                  <c:v>400000</c:v>
                </c:pt>
                <c:pt idx="401">
                  <c:v>401000</c:v>
                </c:pt>
                <c:pt idx="402">
                  <c:v>402000</c:v>
                </c:pt>
                <c:pt idx="403">
                  <c:v>403000</c:v>
                </c:pt>
                <c:pt idx="404">
                  <c:v>404000</c:v>
                </c:pt>
                <c:pt idx="405">
                  <c:v>405000</c:v>
                </c:pt>
                <c:pt idx="406">
                  <c:v>406000</c:v>
                </c:pt>
                <c:pt idx="407">
                  <c:v>407000</c:v>
                </c:pt>
                <c:pt idx="408">
                  <c:v>408000</c:v>
                </c:pt>
                <c:pt idx="409">
                  <c:v>409000</c:v>
                </c:pt>
                <c:pt idx="410">
                  <c:v>410000</c:v>
                </c:pt>
                <c:pt idx="411">
                  <c:v>411000</c:v>
                </c:pt>
                <c:pt idx="412">
                  <c:v>412000</c:v>
                </c:pt>
                <c:pt idx="413">
                  <c:v>413000</c:v>
                </c:pt>
                <c:pt idx="414">
                  <c:v>414000</c:v>
                </c:pt>
                <c:pt idx="415">
                  <c:v>415000</c:v>
                </c:pt>
                <c:pt idx="416">
                  <c:v>416000</c:v>
                </c:pt>
                <c:pt idx="417">
                  <c:v>417000</c:v>
                </c:pt>
                <c:pt idx="418">
                  <c:v>418000</c:v>
                </c:pt>
                <c:pt idx="419">
                  <c:v>419000</c:v>
                </c:pt>
                <c:pt idx="420">
                  <c:v>420000</c:v>
                </c:pt>
                <c:pt idx="421">
                  <c:v>421000</c:v>
                </c:pt>
                <c:pt idx="422">
                  <c:v>422000</c:v>
                </c:pt>
                <c:pt idx="423">
                  <c:v>423000</c:v>
                </c:pt>
                <c:pt idx="424">
                  <c:v>424000</c:v>
                </c:pt>
                <c:pt idx="425">
                  <c:v>425000</c:v>
                </c:pt>
                <c:pt idx="426">
                  <c:v>426000</c:v>
                </c:pt>
                <c:pt idx="427">
                  <c:v>427000</c:v>
                </c:pt>
                <c:pt idx="428">
                  <c:v>428000</c:v>
                </c:pt>
                <c:pt idx="429">
                  <c:v>429000</c:v>
                </c:pt>
                <c:pt idx="430">
                  <c:v>430000</c:v>
                </c:pt>
                <c:pt idx="431">
                  <c:v>431000</c:v>
                </c:pt>
                <c:pt idx="432">
                  <c:v>432000</c:v>
                </c:pt>
                <c:pt idx="433">
                  <c:v>433000</c:v>
                </c:pt>
                <c:pt idx="434">
                  <c:v>434000</c:v>
                </c:pt>
                <c:pt idx="435">
                  <c:v>435000</c:v>
                </c:pt>
                <c:pt idx="436">
                  <c:v>436000</c:v>
                </c:pt>
                <c:pt idx="437">
                  <c:v>437000</c:v>
                </c:pt>
                <c:pt idx="438">
                  <c:v>438000</c:v>
                </c:pt>
                <c:pt idx="439">
                  <c:v>439000</c:v>
                </c:pt>
                <c:pt idx="440">
                  <c:v>440000</c:v>
                </c:pt>
                <c:pt idx="441">
                  <c:v>441000</c:v>
                </c:pt>
                <c:pt idx="442">
                  <c:v>442000</c:v>
                </c:pt>
                <c:pt idx="443">
                  <c:v>443000</c:v>
                </c:pt>
                <c:pt idx="444">
                  <c:v>444000</c:v>
                </c:pt>
                <c:pt idx="445">
                  <c:v>445000</c:v>
                </c:pt>
                <c:pt idx="446">
                  <c:v>446000</c:v>
                </c:pt>
                <c:pt idx="447">
                  <c:v>447000</c:v>
                </c:pt>
                <c:pt idx="448">
                  <c:v>448000</c:v>
                </c:pt>
                <c:pt idx="449">
                  <c:v>449000</c:v>
                </c:pt>
                <c:pt idx="450">
                  <c:v>450000</c:v>
                </c:pt>
                <c:pt idx="451">
                  <c:v>451000</c:v>
                </c:pt>
                <c:pt idx="452">
                  <c:v>452000</c:v>
                </c:pt>
                <c:pt idx="453">
                  <c:v>453000</c:v>
                </c:pt>
                <c:pt idx="454">
                  <c:v>454000</c:v>
                </c:pt>
                <c:pt idx="455">
                  <c:v>455000</c:v>
                </c:pt>
                <c:pt idx="456">
                  <c:v>456000</c:v>
                </c:pt>
                <c:pt idx="457">
                  <c:v>457000</c:v>
                </c:pt>
                <c:pt idx="458">
                  <c:v>458000</c:v>
                </c:pt>
                <c:pt idx="459">
                  <c:v>459000</c:v>
                </c:pt>
                <c:pt idx="460">
                  <c:v>460000</c:v>
                </c:pt>
                <c:pt idx="461">
                  <c:v>461000</c:v>
                </c:pt>
                <c:pt idx="462">
                  <c:v>462000</c:v>
                </c:pt>
                <c:pt idx="463">
                  <c:v>463000</c:v>
                </c:pt>
                <c:pt idx="464">
                  <c:v>464000</c:v>
                </c:pt>
                <c:pt idx="465">
                  <c:v>465000</c:v>
                </c:pt>
                <c:pt idx="466">
                  <c:v>466000</c:v>
                </c:pt>
                <c:pt idx="467">
                  <c:v>467000</c:v>
                </c:pt>
                <c:pt idx="468">
                  <c:v>468000</c:v>
                </c:pt>
                <c:pt idx="469">
                  <c:v>469000</c:v>
                </c:pt>
                <c:pt idx="470">
                  <c:v>470000</c:v>
                </c:pt>
                <c:pt idx="471">
                  <c:v>471000</c:v>
                </c:pt>
                <c:pt idx="472">
                  <c:v>472000</c:v>
                </c:pt>
                <c:pt idx="473">
                  <c:v>473000</c:v>
                </c:pt>
                <c:pt idx="474">
                  <c:v>474000</c:v>
                </c:pt>
                <c:pt idx="475">
                  <c:v>475000</c:v>
                </c:pt>
                <c:pt idx="476">
                  <c:v>476000</c:v>
                </c:pt>
                <c:pt idx="477">
                  <c:v>477000</c:v>
                </c:pt>
                <c:pt idx="478">
                  <c:v>478000</c:v>
                </c:pt>
                <c:pt idx="479">
                  <c:v>479000</c:v>
                </c:pt>
                <c:pt idx="480">
                  <c:v>480000</c:v>
                </c:pt>
                <c:pt idx="481">
                  <c:v>481000</c:v>
                </c:pt>
                <c:pt idx="482">
                  <c:v>482000</c:v>
                </c:pt>
                <c:pt idx="483">
                  <c:v>483000</c:v>
                </c:pt>
                <c:pt idx="484">
                  <c:v>484000</c:v>
                </c:pt>
                <c:pt idx="485">
                  <c:v>485000</c:v>
                </c:pt>
                <c:pt idx="486">
                  <c:v>486000</c:v>
                </c:pt>
                <c:pt idx="487">
                  <c:v>487000</c:v>
                </c:pt>
                <c:pt idx="488">
                  <c:v>488000</c:v>
                </c:pt>
                <c:pt idx="489">
                  <c:v>489000</c:v>
                </c:pt>
                <c:pt idx="490">
                  <c:v>490000</c:v>
                </c:pt>
                <c:pt idx="491">
                  <c:v>491000</c:v>
                </c:pt>
                <c:pt idx="492">
                  <c:v>492000</c:v>
                </c:pt>
                <c:pt idx="493">
                  <c:v>493000</c:v>
                </c:pt>
                <c:pt idx="494">
                  <c:v>494000</c:v>
                </c:pt>
                <c:pt idx="495">
                  <c:v>495000</c:v>
                </c:pt>
                <c:pt idx="496">
                  <c:v>496000</c:v>
                </c:pt>
                <c:pt idx="497">
                  <c:v>497000</c:v>
                </c:pt>
                <c:pt idx="498">
                  <c:v>498000</c:v>
                </c:pt>
                <c:pt idx="499">
                  <c:v>499000</c:v>
                </c:pt>
                <c:pt idx="500">
                  <c:v>500000</c:v>
                </c:pt>
                <c:pt idx="501">
                  <c:v>501000</c:v>
                </c:pt>
                <c:pt idx="502">
                  <c:v>502000</c:v>
                </c:pt>
                <c:pt idx="503">
                  <c:v>503000</c:v>
                </c:pt>
                <c:pt idx="504">
                  <c:v>504000</c:v>
                </c:pt>
                <c:pt idx="505">
                  <c:v>505000</c:v>
                </c:pt>
                <c:pt idx="506">
                  <c:v>506000</c:v>
                </c:pt>
                <c:pt idx="507">
                  <c:v>507000</c:v>
                </c:pt>
                <c:pt idx="508">
                  <c:v>508000</c:v>
                </c:pt>
                <c:pt idx="509">
                  <c:v>509000</c:v>
                </c:pt>
                <c:pt idx="510">
                  <c:v>510000</c:v>
                </c:pt>
                <c:pt idx="511">
                  <c:v>511000</c:v>
                </c:pt>
                <c:pt idx="512">
                  <c:v>512000</c:v>
                </c:pt>
                <c:pt idx="513">
                  <c:v>513000</c:v>
                </c:pt>
                <c:pt idx="514">
                  <c:v>514000</c:v>
                </c:pt>
                <c:pt idx="515">
                  <c:v>515000</c:v>
                </c:pt>
                <c:pt idx="516">
                  <c:v>516000</c:v>
                </c:pt>
                <c:pt idx="517">
                  <c:v>517000</c:v>
                </c:pt>
                <c:pt idx="518">
                  <c:v>518000</c:v>
                </c:pt>
                <c:pt idx="519">
                  <c:v>519000</c:v>
                </c:pt>
                <c:pt idx="520">
                  <c:v>520000</c:v>
                </c:pt>
                <c:pt idx="521">
                  <c:v>521000</c:v>
                </c:pt>
                <c:pt idx="522">
                  <c:v>522000</c:v>
                </c:pt>
                <c:pt idx="523">
                  <c:v>523000</c:v>
                </c:pt>
                <c:pt idx="524">
                  <c:v>524000</c:v>
                </c:pt>
                <c:pt idx="525">
                  <c:v>525000</c:v>
                </c:pt>
                <c:pt idx="526">
                  <c:v>526000</c:v>
                </c:pt>
                <c:pt idx="527">
                  <c:v>527000</c:v>
                </c:pt>
                <c:pt idx="528">
                  <c:v>528000</c:v>
                </c:pt>
                <c:pt idx="529">
                  <c:v>529000</c:v>
                </c:pt>
                <c:pt idx="530">
                  <c:v>530000</c:v>
                </c:pt>
                <c:pt idx="531">
                  <c:v>531000</c:v>
                </c:pt>
                <c:pt idx="532">
                  <c:v>532000</c:v>
                </c:pt>
                <c:pt idx="533">
                  <c:v>533000</c:v>
                </c:pt>
                <c:pt idx="534">
                  <c:v>534000</c:v>
                </c:pt>
                <c:pt idx="535">
                  <c:v>535000</c:v>
                </c:pt>
                <c:pt idx="536">
                  <c:v>536000</c:v>
                </c:pt>
                <c:pt idx="537">
                  <c:v>537000</c:v>
                </c:pt>
                <c:pt idx="538">
                  <c:v>538000</c:v>
                </c:pt>
                <c:pt idx="539">
                  <c:v>539000</c:v>
                </c:pt>
                <c:pt idx="540">
                  <c:v>540000</c:v>
                </c:pt>
                <c:pt idx="541">
                  <c:v>541000</c:v>
                </c:pt>
                <c:pt idx="542">
                  <c:v>542000</c:v>
                </c:pt>
                <c:pt idx="543">
                  <c:v>543000</c:v>
                </c:pt>
                <c:pt idx="544">
                  <c:v>544000</c:v>
                </c:pt>
                <c:pt idx="545">
                  <c:v>545000</c:v>
                </c:pt>
                <c:pt idx="546">
                  <c:v>546000</c:v>
                </c:pt>
                <c:pt idx="547">
                  <c:v>547000</c:v>
                </c:pt>
                <c:pt idx="548">
                  <c:v>548000</c:v>
                </c:pt>
                <c:pt idx="549">
                  <c:v>549000</c:v>
                </c:pt>
                <c:pt idx="550">
                  <c:v>550000</c:v>
                </c:pt>
                <c:pt idx="551">
                  <c:v>551000</c:v>
                </c:pt>
                <c:pt idx="552">
                  <c:v>552000</c:v>
                </c:pt>
                <c:pt idx="553">
                  <c:v>553000</c:v>
                </c:pt>
                <c:pt idx="554">
                  <c:v>554000</c:v>
                </c:pt>
                <c:pt idx="555">
                  <c:v>555000</c:v>
                </c:pt>
                <c:pt idx="556">
                  <c:v>556000</c:v>
                </c:pt>
                <c:pt idx="557">
                  <c:v>557000</c:v>
                </c:pt>
                <c:pt idx="558">
                  <c:v>558000</c:v>
                </c:pt>
                <c:pt idx="559">
                  <c:v>559000</c:v>
                </c:pt>
                <c:pt idx="560">
                  <c:v>560000</c:v>
                </c:pt>
                <c:pt idx="561">
                  <c:v>561000</c:v>
                </c:pt>
                <c:pt idx="562">
                  <c:v>562000</c:v>
                </c:pt>
                <c:pt idx="563">
                  <c:v>563000</c:v>
                </c:pt>
                <c:pt idx="564">
                  <c:v>564000</c:v>
                </c:pt>
                <c:pt idx="565">
                  <c:v>565000</c:v>
                </c:pt>
                <c:pt idx="566">
                  <c:v>566000</c:v>
                </c:pt>
                <c:pt idx="567">
                  <c:v>567000</c:v>
                </c:pt>
                <c:pt idx="568">
                  <c:v>568000</c:v>
                </c:pt>
                <c:pt idx="569">
                  <c:v>569000</c:v>
                </c:pt>
                <c:pt idx="570">
                  <c:v>570000</c:v>
                </c:pt>
                <c:pt idx="571">
                  <c:v>571000</c:v>
                </c:pt>
                <c:pt idx="572">
                  <c:v>572000</c:v>
                </c:pt>
                <c:pt idx="573">
                  <c:v>573000</c:v>
                </c:pt>
                <c:pt idx="574">
                  <c:v>574000</c:v>
                </c:pt>
                <c:pt idx="575">
                  <c:v>575000</c:v>
                </c:pt>
                <c:pt idx="576">
                  <c:v>576000</c:v>
                </c:pt>
                <c:pt idx="577">
                  <c:v>577000</c:v>
                </c:pt>
                <c:pt idx="578">
                  <c:v>578000</c:v>
                </c:pt>
                <c:pt idx="579">
                  <c:v>579000</c:v>
                </c:pt>
                <c:pt idx="580">
                  <c:v>580000</c:v>
                </c:pt>
                <c:pt idx="581">
                  <c:v>581000</c:v>
                </c:pt>
                <c:pt idx="582">
                  <c:v>582000</c:v>
                </c:pt>
                <c:pt idx="583">
                  <c:v>583000</c:v>
                </c:pt>
                <c:pt idx="584">
                  <c:v>584000</c:v>
                </c:pt>
                <c:pt idx="585">
                  <c:v>585000</c:v>
                </c:pt>
                <c:pt idx="586">
                  <c:v>586000</c:v>
                </c:pt>
                <c:pt idx="587">
                  <c:v>587000</c:v>
                </c:pt>
                <c:pt idx="588">
                  <c:v>588000</c:v>
                </c:pt>
                <c:pt idx="589">
                  <c:v>589000</c:v>
                </c:pt>
                <c:pt idx="590">
                  <c:v>590000</c:v>
                </c:pt>
                <c:pt idx="591">
                  <c:v>591000</c:v>
                </c:pt>
                <c:pt idx="592">
                  <c:v>592000</c:v>
                </c:pt>
                <c:pt idx="593">
                  <c:v>593000</c:v>
                </c:pt>
                <c:pt idx="594">
                  <c:v>594000</c:v>
                </c:pt>
                <c:pt idx="595">
                  <c:v>595000</c:v>
                </c:pt>
                <c:pt idx="596">
                  <c:v>596000</c:v>
                </c:pt>
                <c:pt idx="597">
                  <c:v>597000</c:v>
                </c:pt>
                <c:pt idx="598">
                  <c:v>598000</c:v>
                </c:pt>
                <c:pt idx="599">
                  <c:v>599000</c:v>
                </c:pt>
                <c:pt idx="600">
                  <c:v>600000</c:v>
                </c:pt>
                <c:pt idx="601">
                  <c:v>601000</c:v>
                </c:pt>
                <c:pt idx="602">
                  <c:v>602000</c:v>
                </c:pt>
                <c:pt idx="603">
                  <c:v>603000</c:v>
                </c:pt>
                <c:pt idx="604">
                  <c:v>604000</c:v>
                </c:pt>
                <c:pt idx="605">
                  <c:v>605000</c:v>
                </c:pt>
                <c:pt idx="606">
                  <c:v>606000</c:v>
                </c:pt>
                <c:pt idx="607">
                  <c:v>607000</c:v>
                </c:pt>
                <c:pt idx="608">
                  <c:v>608000</c:v>
                </c:pt>
                <c:pt idx="609">
                  <c:v>609000</c:v>
                </c:pt>
                <c:pt idx="610">
                  <c:v>610000</c:v>
                </c:pt>
                <c:pt idx="611">
                  <c:v>611000</c:v>
                </c:pt>
                <c:pt idx="612">
                  <c:v>612000</c:v>
                </c:pt>
                <c:pt idx="613">
                  <c:v>613000</c:v>
                </c:pt>
                <c:pt idx="614">
                  <c:v>614000</c:v>
                </c:pt>
                <c:pt idx="615">
                  <c:v>615000</c:v>
                </c:pt>
                <c:pt idx="616">
                  <c:v>616000</c:v>
                </c:pt>
                <c:pt idx="617">
                  <c:v>617000</c:v>
                </c:pt>
                <c:pt idx="618">
                  <c:v>618000</c:v>
                </c:pt>
                <c:pt idx="619">
                  <c:v>619000</c:v>
                </c:pt>
                <c:pt idx="620">
                  <c:v>620000</c:v>
                </c:pt>
                <c:pt idx="621">
                  <c:v>621000</c:v>
                </c:pt>
                <c:pt idx="622">
                  <c:v>622000</c:v>
                </c:pt>
                <c:pt idx="623">
                  <c:v>623000</c:v>
                </c:pt>
                <c:pt idx="624">
                  <c:v>624000</c:v>
                </c:pt>
                <c:pt idx="625">
                  <c:v>625000</c:v>
                </c:pt>
                <c:pt idx="626">
                  <c:v>626000</c:v>
                </c:pt>
                <c:pt idx="627">
                  <c:v>627000</c:v>
                </c:pt>
                <c:pt idx="628">
                  <c:v>628000</c:v>
                </c:pt>
                <c:pt idx="629">
                  <c:v>629000</c:v>
                </c:pt>
                <c:pt idx="630">
                  <c:v>630000</c:v>
                </c:pt>
                <c:pt idx="631">
                  <c:v>631000</c:v>
                </c:pt>
                <c:pt idx="632">
                  <c:v>632000</c:v>
                </c:pt>
                <c:pt idx="633">
                  <c:v>633000</c:v>
                </c:pt>
                <c:pt idx="634">
                  <c:v>634000</c:v>
                </c:pt>
                <c:pt idx="635">
                  <c:v>635000</c:v>
                </c:pt>
                <c:pt idx="636">
                  <c:v>636000</c:v>
                </c:pt>
                <c:pt idx="637">
                  <c:v>637000</c:v>
                </c:pt>
                <c:pt idx="638">
                  <c:v>638000</c:v>
                </c:pt>
                <c:pt idx="639">
                  <c:v>639000</c:v>
                </c:pt>
                <c:pt idx="640">
                  <c:v>640000</c:v>
                </c:pt>
                <c:pt idx="641">
                  <c:v>641000</c:v>
                </c:pt>
                <c:pt idx="642">
                  <c:v>642000</c:v>
                </c:pt>
                <c:pt idx="643">
                  <c:v>643000</c:v>
                </c:pt>
                <c:pt idx="644">
                  <c:v>644000</c:v>
                </c:pt>
                <c:pt idx="645">
                  <c:v>645000</c:v>
                </c:pt>
                <c:pt idx="646">
                  <c:v>646000</c:v>
                </c:pt>
                <c:pt idx="647">
                  <c:v>647000</c:v>
                </c:pt>
                <c:pt idx="648">
                  <c:v>648000</c:v>
                </c:pt>
                <c:pt idx="649">
                  <c:v>649000</c:v>
                </c:pt>
                <c:pt idx="650">
                  <c:v>650000</c:v>
                </c:pt>
                <c:pt idx="651">
                  <c:v>651000</c:v>
                </c:pt>
                <c:pt idx="652">
                  <c:v>652000</c:v>
                </c:pt>
                <c:pt idx="653">
                  <c:v>653000</c:v>
                </c:pt>
                <c:pt idx="654">
                  <c:v>654000</c:v>
                </c:pt>
                <c:pt idx="655">
                  <c:v>655000</c:v>
                </c:pt>
                <c:pt idx="656">
                  <c:v>656000</c:v>
                </c:pt>
                <c:pt idx="657">
                  <c:v>657000</c:v>
                </c:pt>
                <c:pt idx="658">
                  <c:v>658000</c:v>
                </c:pt>
                <c:pt idx="659">
                  <c:v>659000</c:v>
                </c:pt>
                <c:pt idx="660">
                  <c:v>660000</c:v>
                </c:pt>
                <c:pt idx="661">
                  <c:v>661000</c:v>
                </c:pt>
                <c:pt idx="662">
                  <c:v>662000</c:v>
                </c:pt>
                <c:pt idx="663">
                  <c:v>663000</c:v>
                </c:pt>
                <c:pt idx="664">
                  <c:v>664000</c:v>
                </c:pt>
                <c:pt idx="665">
                  <c:v>665000</c:v>
                </c:pt>
                <c:pt idx="666">
                  <c:v>666000</c:v>
                </c:pt>
                <c:pt idx="667">
                  <c:v>667000</c:v>
                </c:pt>
                <c:pt idx="668">
                  <c:v>668000</c:v>
                </c:pt>
                <c:pt idx="669">
                  <c:v>669000</c:v>
                </c:pt>
                <c:pt idx="670">
                  <c:v>670000</c:v>
                </c:pt>
                <c:pt idx="671">
                  <c:v>671000</c:v>
                </c:pt>
                <c:pt idx="672">
                  <c:v>672000</c:v>
                </c:pt>
                <c:pt idx="673">
                  <c:v>673000</c:v>
                </c:pt>
                <c:pt idx="674">
                  <c:v>674000</c:v>
                </c:pt>
                <c:pt idx="675">
                  <c:v>675000</c:v>
                </c:pt>
                <c:pt idx="676">
                  <c:v>676000</c:v>
                </c:pt>
                <c:pt idx="677">
                  <c:v>677000</c:v>
                </c:pt>
                <c:pt idx="678">
                  <c:v>678000</c:v>
                </c:pt>
                <c:pt idx="679">
                  <c:v>679000</c:v>
                </c:pt>
                <c:pt idx="680">
                  <c:v>680000</c:v>
                </c:pt>
                <c:pt idx="681">
                  <c:v>681000</c:v>
                </c:pt>
                <c:pt idx="682">
                  <c:v>682000</c:v>
                </c:pt>
                <c:pt idx="683">
                  <c:v>683000</c:v>
                </c:pt>
                <c:pt idx="684">
                  <c:v>684000</c:v>
                </c:pt>
                <c:pt idx="685">
                  <c:v>685000</c:v>
                </c:pt>
                <c:pt idx="686">
                  <c:v>686000</c:v>
                </c:pt>
                <c:pt idx="687">
                  <c:v>687000</c:v>
                </c:pt>
                <c:pt idx="688">
                  <c:v>688000</c:v>
                </c:pt>
                <c:pt idx="689">
                  <c:v>689000</c:v>
                </c:pt>
                <c:pt idx="690">
                  <c:v>690000</c:v>
                </c:pt>
                <c:pt idx="691">
                  <c:v>691000</c:v>
                </c:pt>
                <c:pt idx="692">
                  <c:v>692000</c:v>
                </c:pt>
                <c:pt idx="693">
                  <c:v>693000</c:v>
                </c:pt>
                <c:pt idx="694">
                  <c:v>694000</c:v>
                </c:pt>
                <c:pt idx="695">
                  <c:v>695000</c:v>
                </c:pt>
                <c:pt idx="696">
                  <c:v>696000</c:v>
                </c:pt>
                <c:pt idx="697">
                  <c:v>697000</c:v>
                </c:pt>
                <c:pt idx="698">
                  <c:v>698000</c:v>
                </c:pt>
                <c:pt idx="699">
                  <c:v>699000</c:v>
                </c:pt>
                <c:pt idx="700">
                  <c:v>700000</c:v>
                </c:pt>
                <c:pt idx="701">
                  <c:v>701000</c:v>
                </c:pt>
                <c:pt idx="702">
                  <c:v>702000</c:v>
                </c:pt>
                <c:pt idx="703">
                  <c:v>703000</c:v>
                </c:pt>
                <c:pt idx="704">
                  <c:v>704000</c:v>
                </c:pt>
                <c:pt idx="705">
                  <c:v>705000</c:v>
                </c:pt>
                <c:pt idx="706">
                  <c:v>706000</c:v>
                </c:pt>
                <c:pt idx="707">
                  <c:v>707000</c:v>
                </c:pt>
                <c:pt idx="708">
                  <c:v>708000</c:v>
                </c:pt>
                <c:pt idx="709">
                  <c:v>709000</c:v>
                </c:pt>
                <c:pt idx="710">
                  <c:v>710000</c:v>
                </c:pt>
                <c:pt idx="711">
                  <c:v>711000</c:v>
                </c:pt>
                <c:pt idx="712">
                  <c:v>712000</c:v>
                </c:pt>
                <c:pt idx="713">
                  <c:v>713000</c:v>
                </c:pt>
                <c:pt idx="714">
                  <c:v>714000</c:v>
                </c:pt>
                <c:pt idx="715">
                  <c:v>715000</c:v>
                </c:pt>
                <c:pt idx="716">
                  <c:v>716000</c:v>
                </c:pt>
                <c:pt idx="717">
                  <c:v>717000</c:v>
                </c:pt>
                <c:pt idx="718">
                  <c:v>718000</c:v>
                </c:pt>
                <c:pt idx="719">
                  <c:v>719000</c:v>
                </c:pt>
                <c:pt idx="720">
                  <c:v>720000</c:v>
                </c:pt>
                <c:pt idx="721">
                  <c:v>721000</c:v>
                </c:pt>
                <c:pt idx="722">
                  <c:v>722000</c:v>
                </c:pt>
                <c:pt idx="723">
                  <c:v>723000</c:v>
                </c:pt>
                <c:pt idx="724">
                  <c:v>724000</c:v>
                </c:pt>
                <c:pt idx="725">
                  <c:v>725000</c:v>
                </c:pt>
                <c:pt idx="726">
                  <c:v>726000</c:v>
                </c:pt>
                <c:pt idx="727">
                  <c:v>727000</c:v>
                </c:pt>
                <c:pt idx="728">
                  <c:v>728000</c:v>
                </c:pt>
                <c:pt idx="729">
                  <c:v>729000</c:v>
                </c:pt>
                <c:pt idx="730">
                  <c:v>730000</c:v>
                </c:pt>
                <c:pt idx="731">
                  <c:v>731000</c:v>
                </c:pt>
                <c:pt idx="732">
                  <c:v>732000</c:v>
                </c:pt>
                <c:pt idx="733">
                  <c:v>733000</c:v>
                </c:pt>
                <c:pt idx="734">
                  <c:v>734000</c:v>
                </c:pt>
                <c:pt idx="735">
                  <c:v>735000</c:v>
                </c:pt>
                <c:pt idx="736">
                  <c:v>736000</c:v>
                </c:pt>
                <c:pt idx="737">
                  <c:v>737000</c:v>
                </c:pt>
                <c:pt idx="738">
                  <c:v>738000</c:v>
                </c:pt>
                <c:pt idx="739">
                  <c:v>739000</c:v>
                </c:pt>
                <c:pt idx="740">
                  <c:v>740000</c:v>
                </c:pt>
                <c:pt idx="741">
                  <c:v>741000</c:v>
                </c:pt>
                <c:pt idx="742">
                  <c:v>742000</c:v>
                </c:pt>
                <c:pt idx="743">
                  <c:v>743000</c:v>
                </c:pt>
                <c:pt idx="744">
                  <c:v>744000</c:v>
                </c:pt>
                <c:pt idx="745">
                  <c:v>745000</c:v>
                </c:pt>
                <c:pt idx="746">
                  <c:v>746000</c:v>
                </c:pt>
                <c:pt idx="747">
                  <c:v>747000</c:v>
                </c:pt>
                <c:pt idx="748">
                  <c:v>748000</c:v>
                </c:pt>
                <c:pt idx="749">
                  <c:v>749000</c:v>
                </c:pt>
                <c:pt idx="750">
                  <c:v>750000</c:v>
                </c:pt>
                <c:pt idx="751">
                  <c:v>751000</c:v>
                </c:pt>
                <c:pt idx="752">
                  <c:v>752000</c:v>
                </c:pt>
                <c:pt idx="753">
                  <c:v>753000</c:v>
                </c:pt>
                <c:pt idx="754">
                  <c:v>754000</c:v>
                </c:pt>
                <c:pt idx="755">
                  <c:v>755000</c:v>
                </c:pt>
                <c:pt idx="756">
                  <c:v>756000</c:v>
                </c:pt>
                <c:pt idx="757">
                  <c:v>757000</c:v>
                </c:pt>
                <c:pt idx="758">
                  <c:v>758000</c:v>
                </c:pt>
                <c:pt idx="759">
                  <c:v>759000</c:v>
                </c:pt>
                <c:pt idx="760">
                  <c:v>760000</c:v>
                </c:pt>
                <c:pt idx="761">
                  <c:v>761000</c:v>
                </c:pt>
                <c:pt idx="762">
                  <c:v>762000</c:v>
                </c:pt>
                <c:pt idx="763">
                  <c:v>763000</c:v>
                </c:pt>
                <c:pt idx="764">
                  <c:v>764000</c:v>
                </c:pt>
                <c:pt idx="765">
                  <c:v>765000</c:v>
                </c:pt>
                <c:pt idx="766">
                  <c:v>766000</c:v>
                </c:pt>
                <c:pt idx="767">
                  <c:v>767000</c:v>
                </c:pt>
                <c:pt idx="768">
                  <c:v>768000</c:v>
                </c:pt>
                <c:pt idx="769">
                  <c:v>769000</c:v>
                </c:pt>
                <c:pt idx="770">
                  <c:v>770000</c:v>
                </c:pt>
                <c:pt idx="771">
                  <c:v>771000</c:v>
                </c:pt>
                <c:pt idx="772">
                  <c:v>772000</c:v>
                </c:pt>
                <c:pt idx="773">
                  <c:v>773000</c:v>
                </c:pt>
                <c:pt idx="774">
                  <c:v>774000</c:v>
                </c:pt>
                <c:pt idx="775">
                  <c:v>775000</c:v>
                </c:pt>
                <c:pt idx="776">
                  <c:v>776000</c:v>
                </c:pt>
                <c:pt idx="777">
                  <c:v>777000</c:v>
                </c:pt>
                <c:pt idx="778">
                  <c:v>778000</c:v>
                </c:pt>
                <c:pt idx="779">
                  <c:v>779000</c:v>
                </c:pt>
                <c:pt idx="780">
                  <c:v>780000</c:v>
                </c:pt>
                <c:pt idx="781">
                  <c:v>781000</c:v>
                </c:pt>
                <c:pt idx="782">
                  <c:v>782000</c:v>
                </c:pt>
                <c:pt idx="783">
                  <c:v>783000</c:v>
                </c:pt>
                <c:pt idx="784">
                  <c:v>784000</c:v>
                </c:pt>
                <c:pt idx="785">
                  <c:v>785000</c:v>
                </c:pt>
                <c:pt idx="786">
                  <c:v>786000</c:v>
                </c:pt>
                <c:pt idx="787">
                  <c:v>787000</c:v>
                </c:pt>
                <c:pt idx="788">
                  <c:v>788000</c:v>
                </c:pt>
                <c:pt idx="789">
                  <c:v>789000</c:v>
                </c:pt>
                <c:pt idx="790">
                  <c:v>790000</c:v>
                </c:pt>
                <c:pt idx="791">
                  <c:v>791000</c:v>
                </c:pt>
                <c:pt idx="792">
                  <c:v>792000</c:v>
                </c:pt>
                <c:pt idx="793">
                  <c:v>793000</c:v>
                </c:pt>
                <c:pt idx="794">
                  <c:v>794000</c:v>
                </c:pt>
                <c:pt idx="795">
                  <c:v>795000</c:v>
                </c:pt>
                <c:pt idx="796">
                  <c:v>796000</c:v>
                </c:pt>
                <c:pt idx="797">
                  <c:v>797000</c:v>
                </c:pt>
                <c:pt idx="798">
                  <c:v>798000</c:v>
                </c:pt>
                <c:pt idx="799">
                  <c:v>799000</c:v>
                </c:pt>
                <c:pt idx="800">
                  <c:v>800000</c:v>
                </c:pt>
                <c:pt idx="801">
                  <c:v>801000</c:v>
                </c:pt>
                <c:pt idx="802">
                  <c:v>802000</c:v>
                </c:pt>
                <c:pt idx="803">
                  <c:v>803000</c:v>
                </c:pt>
                <c:pt idx="804">
                  <c:v>804000</c:v>
                </c:pt>
                <c:pt idx="805">
                  <c:v>805000</c:v>
                </c:pt>
                <c:pt idx="806">
                  <c:v>806000</c:v>
                </c:pt>
                <c:pt idx="807">
                  <c:v>807000</c:v>
                </c:pt>
                <c:pt idx="808">
                  <c:v>808000</c:v>
                </c:pt>
                <c:pt idx="809">
                  <c:v>809000</c:v>
                </c:pt>
                <c:pt idx="810">
                  <c:v>810000</c:v>
                </c:pt>
                <c:pt idx="811">
                  <c:v>811000</c:v>
                </c:pt>
                <c:pt idx="812">
                  <c:v>812000</c:v>
                </c:pt>
                <c:pt idx="813">
                  <c:v>813000</c:v>
                </c:pt>
                <c:pt idx="814">
                  <c:v>814000</c:v>
                </c:pt>
                <c:pt idx="815">
                  <c:v>815000</c:v>
                </c:pt>
                <c:pt idx="816">
                  <c:v>816000</c:v>
                </c:pt>
                <c:pt idx="817">
                  <c:v>817000</c:v>
                </c:pt>
                <c:pt idx="818">
                  <c:v>818000</c:v>
                </c:pt>
                <c:pt idx="819">
                  <c:v>819000</c:v>
                </c:pt>
                <c:pt idx="820">
                  <c:v>820000</c:v>
                </c:pt>
                <c:pt idx="821">
                  <c:v>821000</c:v>
                </c:pt>
                <c:pt idx="822">
                  <c:v>822000</c:v>
                </c:pt>
                <c:pt idx="823">
                  <c:v>823000</c:v>
                </c:pt>
                <c:pt idx="824">
                  <c:v>824000</c:v>
                </c:pt>
                <c:pt idx="825">
                  <c:v>825000</c:v>
                </c:pt>
                <c:pt idx="826">
                  <c:v>826000</c:v>
                </c:pt>
                <c:pt idx="827">
                  <c:v>827000</c:v>
                </c:pt>
                <c:pt idx="828">
                  <c:v>828000</c:v>
                </c:pt>
                <c:pt idx="829">
                  <c:v>829000</c:v>
                </c:pt>
                <c:pt idx="830">
                  <c:v>830000</c:v>
                </c:pt>
                <c:pt idx="831">
                  <c:v>831000</c:v>
                </c:pt>
                <c:pt idx="832">
                  <c:v>832000</c:v>
                </c:pt>
                <c:pt idx="833">
                  <c:v>833000</c:v>
                </c:pt>
                <c:pt idx="834">
                  <c:v>834000</c:v>
                </c:pt>
                <c:pt idx="835">
                  <c:v>835000</c:v>
                </c:pt>
                <c:pt idx="836">
                  <c:v>836000</c:v>
                </c:pt>
                <c:pt idx="837">
                  <c:v>837000</c:v>
                </c:pt>
                <c:pt idx="838">
                  <c:v>838000</c:v>
                </c:pt>
                <c:pt idx="839">
                  <c:v>839000</c:v>
                </c:pt>
                <c:pt idx="840">
                  <c:v>840000</c:v>
                </c:pt>
                <c:pt idx="841">
                  <c:v>841000</c:v>
                </c:pt>
                <c:pt idx="842">
                  <c:v>842000</c:v>
                </c:pt>
                <c:pt idx="843">
                  <c:v>843000</c:v>
                </c:pt>
                <c:pt idx="844">
                  <c:v>844000</c:v>
                </c:pt>
                <c:pt idx="845">
                  <c:v>845000</c:v>
                </c:pt>
                <c:pt idx="846">
                  <c:v>846000</c:v>
                </c:pt>
                <c:pt idx="847">
                  <c:v>847000</c:v>
                </c:pt>
                <c:pt idx="848">
                  <c:v>848000</c:v>
                </c:pt>
                <c:pt idx="849">
                  <c:v>849000</c:v>
                </c:pt>
                <c:pt idx="850">
                  <c:v>850000</c:v>
                </c:pt>
                <c:pt idx="851">
                  <c:v>851000</c:v>
                </c:pt>
                <c:pt idx="852">
                  <c:v>852000</c:v>
                </c:pt>
                <c:pt idx="853">
                  <c:v>853000</c:v>
                </c:pt>
                <c:pt idx="854">
                  <c:v>854000</c:v>
                </c:pt>
                <c:pt idx="855">
                  <c:v>855000</c:v>
                </c:pt>
                <c:pt idx="856">
                  <c:v>856000</c:v>
                </c:pt>
                <c:pt idx="857">
                  <c:v>857000</c:v>
                </c:pt>
                <c:pt idx="858">
                  <c:v>858000</c:v>
                </c:pt>
                <c:pt idx="859">
                  <c:v>859000</c:v>
                </c:pt>
                <c:pt idx="860">
                  <c:v>860000</c:v>
                </c:pt>
                <c:pt idx="861">
                  <c:v>861000</c:v>
                </c:pt>
                <c:pt idx="862">
                  <c:v>862000</c:v>
                </c:pt>
                <c:pt idx="863">
                  <c:v>863000</c:v>
                </c:pt>
                <c:pt idx="864">
                  <c:v>864000</c:v>
                </c:pt>
                <c:pt idx="865">
                  <c:v>865000</c:v>
                </c:pt>
                <c:pt idx="866">
                  <c:v>866000</c:v>
                </c:pt>
                <c:pt idx="867">
                  <c:v>867000</c:v>
                </c:pt>
                <c:pt idx="868">
                  <c:v>868000</c:v>
                </c:pt>
                <c:pt idx="869">
                  <c:v>869000</c:v>
                </c:pt>
                <c:pt idx="870">
                  <c:v>870000</c:v>
                </c:pt>
                <c:pt idx="871">
                  <c:v>871000</c:v>
                </c:pt>
                <c:pt idx="872">
                  <c:v>872000</c:v>
                </c:pt>
                <c:pt idx="873">
                  <c:v>873000</c:v>
                </c:pt>
                <c:pt idx="874">
                  <c:v>874000</c:v>
                </c:pt>
                <c:pt idx="875">
                  <c:v>875000</c:v>
                </c:pt>
                <c:pt idx="876">
                  <c:v>876000</c:v>
                </c:pt>
                <c:pt idx="877">
                  <c:v>877000</c:v>
                </c:pt>
                <c:pt idx="878">
                  <c:v>878000</c:v>
                </c:pt>
                <c:pt idx="879">
                  <c:v>879000</c:v>
                </c:pt>
                <c:pt idx="880">
                  <c:v>880000</c:v>
                </c:pt>
                <c:pt idx="881">
                  <c:v>881000</c:v>
                </c:pt>
                <c:pt idx="882">
                  <c:v>882000</c:v>
                </c:pt>
                <c:pt idx="883">
                  <c:v>883000</c:v>
                </c:pt>
                <c:pt idx="884">
                  <c:v>884000</c:v>
                </c:pt>
                <c:pt idx="885">
                  <c:v>885000</c:v>
                </c:pt>
                <c:pt idx="886">
                  <c:v>886000</c:v>
                </c:pt>
                <c:pt idx="887">
                  <c:v>887000</c:v>
                </c:pt>
                <c:pt idx="888">
                  <c:v>888000</c:v>
                </c:pt>
                <c:pt idx="889">
                  <c:v>889000</c:v>
                </c:pt>
                <c:pt idx="890">
                  <c:v>890000</c:v>
                </c:pt>
                <c:pt idx="891">
                  <c:v>891000</c:v>
                </c:pt>
                <c:pt idx="892">
                  <c:v>892000</c:v>
                </c:pt>
                <c:pt idx="893">
                  <c:v>893000</c:v>
                </c:pt>
                <c:pt idx="894">
                  <c:v>894000</c:v>
                </c:pt>
                <c:pt idx="895">
                  <c:v>895000</c:v>
                </c:pt>
                <c:pt idx="896">
                  <c:v>896000</c:v>
                </c:pt>
                <c:pt idx="897">
                  <c:v>897000</c:v>
                </c:pt>
                <c:pt idx="898">
                  <c:v>898000</c:v>
                </c:pt>
                <c:pt idx="899">
                  <c:v>899000</c:v>
                </c:pt>
                <c:pt idx="900">
                  <c:v>900000</c:v>
                </c:pt>
                <c:pt idx="901">
                  <c:v>901000</c:v>
                </c:pt>
                <c:pt idx="902">
                  <c:v>902000</c:v>
                </c:pt>
                <c:pt idx="903">
                  <c:v>903000</c:v>
                </c:pt>
                <c:pt idx="904">
                  <c:v>904000</c:v>
                </c:pt>
                <c:pt idx="905">
                  <c:v>905000</c:v>
                </c:pt>
                <c:pt idx="906">
                  <c:v>906000</c:v>
                </c:pt>
                <c:pt idx="907">
                  <c:v>907000</c:v>
                </c:pt>
                <c:pt idx="908">
                  <c:v>908000</c:v>
                </c:pt>
                <c:pt idx="909">
                  <c:v>909000</c:v>
                </c:pt>
                <c:pt idx="910">
                  <c:v>910000</c:v>
                </c:pt>
                <c:pt idx="911">
                  <c:v>911000</c:v>
                </c:pt>
                <c:pt idx="912">
                  <c:v>912000</c:v>
                </c:pt>
                <c:pt idx="913">
                  <c:v>913000</c:v>
                </c:pt>
                <c:pt idx="914">
                  <c:v>914000</c:v>
                </c:pt>
                <c:pt idx="915">
                  <c:v>915000</c:v>
                </c:pt>
                <c:pt idx="916">
                  <c:v>916000</c:v>
                </c:pt>
                <c:pt idx="917">
                  <c:v>917000</c:v>
                </c:pt>
                <c:pt idx="918">
                  <c:v>918000</c:v>
                </c:pt>
                <c:pt idx="919">
                  <c:v>919000</c:v>
                </c:pt>
                <c:pt idx="920">
                  <c:v>920000</c:v>
                </c:pt>
                <c:pt idx="921">
                  <c:v>921000</c:v>
                </c:pt>
                <c:pt idx="922">
                  <c:v>922000</c:v>
                </c:pt>
                <c:pt idx="923">
                  <c:v>923000</c:v>
                </c:pt>
                <c:pt idx="924">
                  <c:v>924000</c:v>
                </c:pt>
                <c:pt idx="925">
                  <c:v>925000</c:v>
                </c:pt>
                <c:pt idx="926">
                  <c:v>926000</c:v>
                </c:pt>
                <c:pt idx="927">
                  <c:v>927000</c:v>
                </c:pt>
                <c:pt idx="928">
                  <c:v>928000</c:v>
                </c:pt>
                <c:pt idx="929">
                  <c:v>929000</c:v>
                </c:pt>
                <c:pt idx="930">
                  <c:v>930000</c:v>
                </c:pt>
                <c:pt idx="931">
                  <c:v>931000</c:v>
                </c:pt>
                <c:pt idx="932">
                  <c:v>932000</c:v>
                </c:pt>
                <c:pt idx="933">
                  <c:v>933000</c:v>
                </c:pt>
                <c:pt idx="934">
                  <c:v>934000</c:v>
                </c:pt>
                <c:pt idx="935">
                  <c:v>935000</c:v>
                </c:pt>
                <c:pt idx="936">
                  <c:v>936000</c:v>
                </c:pt>
                <c:pt idx="937">
                  <c:v>937000</c:v>
                </c:pt>
                <c:pt idx="938">
                  <c:v>938000</c:v>
                </c:pt>
                <c:pt idx="939">
                  <c:v>939000</c:v>
                </c:pt>
                <c:pt idx="940">
                  <c:v>940000</c:v>
                </c:pt>
                <c:pt idx="941">
                  <c:v>941000</c:v>
                </c:pt>
                <c:pt idx="942">
                  <c:v>942000</c:v>
                </c:pt>
                <c:pt idx="943">
                  <c:v>943000</c:v>
                </c:pt>
                <c:pt idx="944">
                  <c:v>944000</c:v>
                </c:pt>
                <c:pt idx="945">
                  <c:v>945000</c:v>
                </c:pt>
                <c:pt idx="946">
                  <c:v>946000</c:v>
                </c:pt>
                <c:pt idx="947">
                  <c:v>947000</c:v>
                </c:pt>
                <c:pt idx="948">
                  <c:v>948000</c:v>
                </c:pt>
                <c:pt idx="949">
                  <c:v>949000</c:v>
                </c:pt>
                <c:pt idx="950">
                  <c:v>950000</c:v>
                </c:pt>
                <c:pt idx="951">
                  <c:v>951000</c:v>
                </c:pt>
                <c:pt idx="952">
                  <c:v>952000</c:v>
                </c:pt>
                <c:pt idx="953">
                  <c:v>953000</c:v>
                </c:pt>
                <c:pt idx="954">
                  <c:v>954000</c:v>
                </c:pt>
                <c:pt idx="955">
                  <c:v>955000</c:v>
                </c:pt>
                <c:pt idx="956">
                  <c:v>956000</c:v>
                </c:pt>
                <c:pt idx="957">
                  <c:v>957000</c:v>
                </c:pt>
                <c:pt idx="958">
                  <c:v>958000</c:v>
                </c:pt>
                <c:pt idx="959">
                  <c:v>959000</c:v>
                </c:pt>
                <c:pt idx="960">
                  <c:v>960000</c:v>
                </c:pt>
                <c:pt idx="961">
                  <c:v>961000</c:v>
                </c:pt>
                <c:pt idx="962">
                  <c:v>962000</c:v>
                </c:pt>
                <c:pt idx="963">
                  <c:v>963000</c:v>
                </c:pt>
                <c:pt idx="964">
                  <c:v>964000</c:v>
                </c:pt>
                <c:pt idx="965">
                  <c:v>965000</c:v>
                </c:pt>
                <c:pt idx="966">
                  <c:v>966000</c:v>
                </c:pt>
                <c:pt idx="967">
                  <c:v>967000</c:v>
                </c:pt>
                <c:pt idx="968">
                  <c:v>968000</c:v>
                </c:pt>
                <c:pt idx="969">
                  <c:v>969000</c:v>
                </c:pt>
                <c:pt idx="970">
                  <c:v>970000</c:v>
                </c:pt>
                <c:pt idx="971">
                  <c:v>971000</c:v>
                </c:pt>
                <c:pt idx="972">
                  <c:v>972000</c:v>
                </c:pt>
                <c:pt idx="973">
                  <c:v>973000</c:v>
                </c:pt>
                <c:pt idx="974">
                  <c:v>974000</c:v>
                </c:pt>
                <c:pt idx="975">
                  <c:v>975000</c:v>
                </c:pt>
                <c:pt idx="976">
                  <c:v>976000</c:v>
                </c:pt>
                <c:pt idx="977">
                  <c:v>977000</c:v>
                </c:pt>
                <c:pt idx="978">
                  <c:v>978000</c:v>
                </c:pt>
                <c:pt idx="979">
                  <c:v>979000</c:v>
                </c:pt>
                <c:pt idx="980">
                  <c:v>980000</c:v>
                </c:pt>
                <c:pt idx="981">
                  <c:v>981000</c:v>
                </c:pt>
                <c:pt idx="982">
                  <c:v>982000</c:v>
                </c:pt>
                <c:pt idx="983">
                  <c:v>983000</c:v>
                </c:pt>
                <c:pt idx="984">
                  <c:v>984000</c:v>
                </c:pt>
                <c:pt idx="985">
                  <c:v>985000</c:v>
                </c:pt>
                <c:pt idx="986">
                  <c:v>986000</c:v>
                </c:pt>
                <c:pt idx="987">
                  <c:v>987000</c:v>
                </c:pt>
                <c:pt idx="988">
                  <c:v>988000</c:v>
                </c:pt>
                <c:pt idx="989">
                  <c:v>989000</c:v>
                </c:pt>
                <c:pt idx="990">
                  <c:v>990000</c:v>
                </c:pt>
                <c:pt idx="991">
                  <c:v>991000</c:v>
                </c:pt>
                <c:pt idx="992">
                  <c:v>992000</c:v>
                </c:pt>
                <c:pt idx="993">
                  <c:v>993000</c:v>
                </c:pt>
                <c:pt idx="994">
                  <c:v>994000</c:v>
                </c:pt>
                <c:pt idx="995">
                  <c:v>995000</c:v>
                </c:pt>
                <c:pt idx="996">
                  <c:v>996000</c:v>
                </c:pt>
                <c:pt idx="997">
                  <c:v>997000</c:v>
                </c:pt>
                <c:pt idx="998">
                  <c:v>998000</c:v>
                </c:pt>
                <c:pt idx="999">
                  <c:v>999000</c:v>
                </c:pt>
                <c:pt idx="1000">
                  <c:v>1000000</c:v>
                </c:pt>
              </c:numCache>
            </c:numRef>
          </c:cat>
          <c:val>
            <c:numRef>
              <c:f>Sheet1!$H$2:$H$1002</c:f>
              <c:numCache>
                <c:formatCode>General</c:formatCode>
                <c:ptCount val="1001"/>
                <c:pt idx="30" formatCode="&quot;£&quot;#,##0.00">
                  <c:v>46569</c:v>
                </c:pt>
                <c:pt idx="31" formatCode="&quot;£&quot;#,##0.00">
                  <c:v>47836.1</c:v>
                </c:pt>
                <c:pt idx="32" formatCode="&quot;£&quot;#,##0.00">
                  <c:v>49091.199999999997</c:v>
                </c:pt>
                <c:pt idx="33" formatCode="&quot;£&quot;#,##0.00">
                  <c:v>50334.9</c:v>
                </c:pt>
                <c:pt idx="34" formatCode="&quot;£&quot;#,##0.00">
                  <c:v>51561</c:v>
                </c:pt>
                <c:pt idx="35" formatCode="&quot;£&quot;#,##0.00">
                  <c:v>52776.5</c:v>
                </c:pt>
                <c:pt idx="36" formatCode="&quot;£&quot;#,##0.00">
                  <c:v>53964.000000000007</c:v>
                </c:pt>
                <c:pt idx="37" formatCode="&quot;£&quot;#,##0.00">
                  <c:v>55152.2</c:v>
                </c:pt>
                <c:pt idx="38" formatCode="&quot;£&quot;#,##0.00">
                  <c:v>56327.4</c:v>
                </c:pt>
                <c:pt idx="39" formatCode="&quot;£&quot;#,##0.00">
                  <c:v>57493.799999999996</c:v>
                </c:pt>
                <c:pt idx="40" formatCode="&quot;£&quot;#,##0.00">
                  <c:v>58644</c:v>
                </c:pt>
                <c:pt idx="41" formatCode="&quot;£&quot;#,##0.00">
                  <c:v>59786.2</c:v>
                </c:pt>
                <c:pt idx="42" formatCode="&quot;£&quot;#,##0.00">
                  <c:v>60912.6</c:v>
                </c:pt>
                <c:pt idx="43" formatCode="&quot;£&quot;#,##0.00">
                  <c:v>62031.8</c:v>
                </c:pt>
                <c:pt idx="44" formatCode="&quot;£&quot;#,##0.00">
                  <c:v>63140</c:v>
                </c:pt>
                <c:pt idx="45" formatCode="&quot;£&quot;#,##0.00">
                  <c:v>64219.5</c:v>
                </c:pt>
                <c:pt idx="46" formatCode="&quot;£&quot;#,##0.00">
                  <c:v>65306.2</c:v>
                </c:pt>
                <c:pt idx="47" formatCode="&quot;£&quot;#,##0.00">
                  <c:v>66382.8</c:v>
                </c:pt>
                <c:pt idx="48" formatCode="&quot;£&quot;#,##0.00">
                  <c:v>67444.800000000003</c:v>
                </c:pt>
                <c:pt idx="49" formatCode="&quot;£&quot;#,##0.00">
                  <c:v>68502</c:v>
                </c:pt>
                <c:pt idx="50" formatCode="&quot;£&quot;#,##0.00">
                  <c:v>69550</c:v>
                </c:pt>
                <c:pt idx="51" formatCode="&quot;£&quot;#,##0.00">
                  <c:v>70584</c:v>
                </c:pt>
                <c:pt idx="52" formatCode="&quot;£&quot;#,##0.00">
                  <c:v>71609.2</c:v>
                </c:pt>
                <c:pt idx="53" formatCode="&quot;£&quot;#,##0.00">
                  <c:v>72610</c:v>
                </c:pt>
                <c:pt idx="54" formatCode="&quot;£&quot;#,##0.00">
                  <c:v>73618.2</c:v>
                </c:pt>
                <c:pt idx="55" formatCode="&quot;£&quot;#,##0.00">
                  <c:v>74618.5</c:v>
                </c:pt>
                <c:pt idx="56" formatCode="&quot;£&quot;#,##0.00">
                  <c:v>75605.600000000006</c:v>
                </c:pt>
                <c:pt idx="57" formatCode="&quot;£&quot;#,##0.00">
                  <c:v>76590.899999999994</c:v>
                </c:pt>
                <c:pt idx="58" formatCode="&quot;£&quot;#,##0.00">
                  <c:v>77563.399999999994</c:v>
                </c:pt>
                <c:pt idx="59" formatCode="&quot;£&quot;#,##0.00">
                  <c:v>78529</c:v>
                </c:pt>
                <c:pt idx="60" formatCode="&quot;£&quot;#,##0.00">
                  <c:v>79464</c:v>
                </c:pt>
                <c:pt idx="61" formatCode="&quot;£&quot;#,##0.00">
                  <c:v>80416.3</c:v>
                </c:pt>
                <c:pt idx="62" formatCode="&quot;£&quot;#,##0.00">
                  <c:v>81356.400000000009</c:v>
                </c:pt>
                <c:pt idx="63" formatCode="&quot;£&quot;#,##0.00">
                  <c:v>82290.600000000006</c:v>
                </c:pt>
                <c:pt idx="64" formatCode="&quot;£&quot;#,##0.00">
                  <c:v>83219.199999999997</c:v>
                </c:pt>
                <c:pt idx="65" formatCode="&quot;£&quot;#,##0.00">
                  <c:v>84136</c:v>
                </c:pt>
                <c:pt idx="66" formatCode="&quot;£&quot;#,##0.00">
                  <c:v>85027.8</c:v>
                </c:pt>
                <c:pt idx="67" formatCode="&quot;£&quot;#,##0.00">
                  <c:v>85927.5</c:v>
                </c:pt>
                <c:pt idx="68" formatCode="&quot;£&quot;#,##0.00">
                  <c:v>86829.2</c:v>
                </c:pt>
                <c:pt idx="69" formatCode="&quot;£&quot;#,##0.00">
                  <c:v>87719.700000000012</c:v>
                </c:pt>
                <c:pt idx="70" formatCode="&quot;£&quot;#,##0.00">
                  <c:v>88606</c:v>
                </c:pt>
                <c:pt idx="71" formatCode="&quot;£&quot;#,##0.00">
                  <c:v>89452.9</c:v>
                </c:pt>
                <c:pt idx="72" formatCode="&quot;£&quot;#,##0.00">
                  <c:v>90324</c:v>
                </c:pt>
                <c:pt idx="73" formatCode="&quot;£&quot;#,##0.00">
                  <c:v>91191.6</c:v>
                </c:pt>
                <c:pt idx="74" formatCode="&quot;£&quot;#,##0.00">
                  <c:v>92048.6</c:v>
                </c:pt>
                <c:pt idx="75" formatCode="&quot;£&quot;#,##0.00">
                  <c:v>92902.5</c:v>
                </c:pt>
                <c:pt idx="76" formatCode="&quot;£&quot;#,##0.00">
                  <c:v>93715.6</c:v>
                </c:pt>
                <c:pt idx="77" formatCode="&quot;£&quot;#,##0.00">
                  <c:v>94556</c:v>
                </c:pt>
                <c:pt idx="78" formatCode="&quot;£&quot;#,##0.00">
                  <c:v>95394</c:v>
                </c:pt>
                <c:pt idx="79" formatCode="&quot;£&quot;#,##0.00">
                  <c:v>96214.1</c:v>
                </c:pt>
                <c:pt idx="80" formatCode="&quot;£&quot;#,##0.00">
                  <c:v>97040</c:v>
                </c:pt>
                <c:pt idx="81" formatCode="&quot;£&quot;#,##0.00">
                  <c:v>97823.7</c:v>
                </c:pt>
                <c:pt idx="82" formatCode="&quot;£&quot;#,##0.00">
                  <c:v>98637.8</c:v>
                </c:pt>
                <c:pt idx="83" formatCode="&quot;£&quot;#,##0.00">
                  <c:v>99442.299999999988</c:v>
                </c:pt>
                <c:pt idx="84" formatCode="&quot;£&quot;#,##0.00">
                  <c:v>100245.6</c:v>
                </c:pt>
                <c:pt idx="85" formatCode="&quot;£&quot;#,##0.00">
                  <c:v>101039.50000000001</c:v>
                </c:pt>
                <c:pt idx="86" formatCode="&quot;£&quot;#,##0.00">
                  <c:v>101789.6</c:v>
                </c:pt>
                <c:pt idx="87" formatCode="&quot;£&quot;#,##0.00">
                  <c:v>102573</c:v>
                </c:pt>
                <c:pt idx="88" formatCode="&quot;£&quot;#,##0.00">
                  <c:v>103356.00000000001</c:v>
                </c:pt>
                <c:pt idx="89" formatCode="&quot;£&quot;#,##0.00">
                  <c:v>104130</c:v>
                </c:pt>
                <c:pt idx="90" formatCode="&quot;£&quot;#,##0.00">
                  <c:v>104868</c:v>
                </c:pt>
                <c:pt idx="91" formatCode="&quot;£&quot;#,##0.00">
                  <c:v>105632.8</c:v>
                </c:pt>
                <c:pt idx="92" formatCode="&quot;£&quot;#,##0.00">
                  <c:v>106388.8</c:v>
                </c:pt>
                <c:pt idx="93" formatCode="&quot;£&quot;#,##0.00">
                  <c:v>107145.29999999999</c:v>
                </c:pt>
                <c:pt idx="94" formatCode="&quot;£&quot;#,##0.00">
                  <c:v>107893.2</c:v>
                </c:pt>
                <c:pt idx="95" formatCode="&quot;£&quot;#,##0.00">
                  <c:v>108604</c:v>
                </c:pt>
                <c:pt idx="96" formatCode="&quot;£&quot;#,##0.00">
                  <c:v>109344</c:v>
                </c:pt>
                <c:pt idx="97" formatCode="&quot;£&quot;#,##0.00">
                  <c:v>110075.6</c:v>
                </c:pt>
                <c:pt idx="98" formatCode="&quot;£&quot;#,##0.00">
                  <c:v>110808.6</c:v>
                </c:pt>
                <c:pt idx="99" formatCode="&quot;£&quot;#,##0.00">
                  <c:v>111503.70000000001</c:v>
                </c:pt>
                <c:pt idx="100" formatCode="&quot;£&quot;#,##0.00">
                  <c:v>112220.00000000001</c:v>
                </c:pt>
                <c:pt idx="101" formatCode="&quot;£&quot;#,##0.00">
                  <c:v>112948.3</c:v>
                </c:pt>
                <c:pt idx="102" formatCode="&quot;£&quot;#,##0.00">
                  <c:v>113658.6</c:v>
                </c:pt>
                <c:pt idx="103" formatCode="&quot;£&quot;#,##0.00">
                  <c:v>114330.00000000001</c:v>
                </c:pt>
                <c:pt idx="104" formatCode="&quot;£&quot;#,##0.00">
                  <c:v>115034.40000000001</c:v>
                </c:pt>
                <c:pt idx="105" formatCode="&quot;£&quot;#,##0.00">
                  <c:v>115741.5</c:v>
                </c:pt>
                <c:pt idx="106" formatCode="&quot;£&quot;#,##0.00">
                  <c:v>116398.6</c:v>
                </c:pt>
                <c:pt idx="107" formatCode="&quot;£&quot;#,##0.00">
                  <c:v>117090.1</c:v>
                </c:pt>
                <c:pt idx="108" formatCode="&quot;£&quot;#,##0.00">
                  <c:v>117784.8</c:v>
                </c:pt>
                <c:pt idx="109" formatCode="&quot;£&quot;#,##0.00">
                  <c:v>118472.09999999999</c:v>
                </c:pt>
                <c:pt idx="110" formatCode="&quot;£&quot;#,##0.00">
                  <c:v>119119</c:v>
                </c:pt>
                <c:pt idx="111" formatCode="&quot;£&quot;#,##0.00">
                  <c:v>119791.2</c:v>
                </c:pt>
                <c:pt idx="112" formatCode="&quot;£&quot;#,##0.00">
                  <c:v>120467.19999999998</c:v>
                </c:pt>
                <c:pt idx="113" formatCode="&quot;£&quot;#,##0.00">
                  <c:v>121147.3</c:v>
                </c:pt>
                <c:pt idx="114" formatCode="&quot;£&quot;#,##0.00">
                  <c:v>121763.40000000001</c:v>
                </c:pt>
                <c:pt idx="115" formatCode="&quot;£&quot;#,##0.00">
                  <c:v>122429</c:v>
                </c:pt>
                <c:pt idx="116" formatCode="&quot;£&quot;#,##0.00">
                  <c:v>123099.2</c:v>
                </c:pt>
                <c:pt idx="117" formatCode="&quot;£&quot;#,##0.00">
                  <c:v>123715.79999999999</c:v>
                </c:pt>
                <c:pt idx="118" formatCode="&quot;£&quot;#,##0.00">
                  <c:v>124372</c:v>
                </c:pt>
                <c:pt idx="119" formatCode="&quot;£&quot;#,##0.00">
                  <c:v>125021.4</c:v>
                </c:pt>
                <c:pt idx="120" formatCode="&quot;£&quot;#,##0.00">
                  <c:v>125628</c:v>
                </c:pt>
                <c:pt idx="121" formatCode="&quot;£&quot;#,##0.00">
                  <c:v>126263.50000000001</c:v>
                </c:pt>
                <c:pt idx="122" formatCode="&quot;£&quot;#,##0.00">
                  <c:v>126904.40000000001</c:v>
                </c:pt>
                <c:pt idx="123" formatCode="&quot;£&quot;#,##0.00">
                  <c:v>127550.99999999999</c:v>
                </c:pt>
                <c:pt idx="124" formatCode="&quot;£&quot;#,##0.00">
                  <c:v>128141.6</c:v>
                </c:pt>
                <c:pt idx="125" formatCode="&quot;£&quot;#,##0.00">
                  <c:v>128775</c:v>
                </c:pt>
                <c:pt idx="126" formatCode="&quot;£&quot;#,##0.00">
                  <c:v>129401.99999999999</c:v>
                </c:pt>
                <c:pt idx="127" formatCode="&quot;£&quot;#,##0.00">
                  <c:v>129984.50000000001</c:v>
                </c:pt>
                <c:pt idx="128" formatCode="&quot;£&quot;#,##0.00">
                  <c:v>130598.39999999999</c:v>
                </c:pt>
                <c:pt idx="129" formatCode="&quot;£&quot;#,##0.00">
                  <c:v>131231.70000000001</c:v>
                </c:pt>
                <c:pt idx="130" formatCode="&quot;£&quot;#,##0.00">
                  <c:v>131794</c:v>
                </c:pt>
                <c:pt idx="131" formatCode="&quot;£&quot;#,##0.00">
                  <c:v>132414.79999999999</c:v>
                </c:pt>
                <c:pt idx="132" formatCode="&quot;£&quot;#,##0.00">
                  <c:v>133016.4</c:v>
                </c:pt>
                <c:pt idx="133" formatCode="&quot;£&quot;#,##0.00">
                  <c:v>133585.19999999998</c:v>
                </c:pt>
                <c:pt idx="134" formatCode="&quot;£&quot;#,##0.00">
                  <c:v>134187.6</c:v>
                </c:pt>
                <c:pt idx="135" formatCode="&quot;£&quot;#,##0.00">
                  <c:v>134797.5</c:v>
                </c:pt>
                <c:pt idx="136" formatCode="&quot;£&quot;#,##0.00">
                  <c:v>135347.19999999998</c:v>
                </c:pt>
                <c:pt idx="137" formatCode="&quot;£&quot;#,##0.00">
                  <c:v>135945.1</c:v>
                </c:pt>
                <c:pt idx="138" formatCode="&quot;£&quot;#,##0.00">
                  <c:v>136537.19999999998</c:v>
                </c:pt>
                <c:pt idx="139" formatCode="&quot;£&quot;#,##0.00">
                  <c:v>137081.79999999999</c:v>
                </c:pt>
                <c:pt idx="140" formatCode="&quot;£&quot;#,##0.00">
                  <c:v>137676</c:v>
                </c:pt>
                <c:pt idx="141" formatCode="&quot;£&quot;#,##0.00">
                  <c:v>138264.6</c:v>
                </c:pt>
                <c:pt idx="142" formatCode="&quot;£&quot;#,##0.00">
                  <c:v>138790.80000000002</c:v>
                </c:pt>
                <c:pt idx="143" formatCode="&quot;£&quot;#,##0.00">
                  <c:v>139367.80000000002</c:v>
                </c:pt>
                <c:pt idx="144" formatCode="&quot;£&quot;#,##0.00">
                  <c:v>139953.60000000001</c:v>
                </c:pt>
                <c:pt idx="145" formatCode="&quot;£&quot;#,##0.00">
                  <c:v>140476</c:v>
                </c:pt>
                <c:pt idx="146" formatCode="&quot;£&quot;#,##0.00">
                  <c:v>141050.6</c:v>
                </c:pt>
                <c:pt idx="147" formatCode="&quot;£&quot;#,##0.00">
                  <c:v>141634.5</c:v>
                </c:pt>
                <c:pt idx="148" formatCode="&quot;£&quot;#,##0.00">
                  <c:v>142139.20000000001</c:v>
                </c:pt>
                <c:pt idx="149" formatCode="&quot;£&quot;#,##0.00">
                  <c:v>142712.20000000001</c:v>
                </c:pt>
                <c:pt idx="150" formatCode="&quot;£&quot;#,##0.00">
                  <c:v>143280</c:v>
                </c:pt>
                <c:pt idx="151" formatCode="&quot;£&quot;#,##0.00">
                  <c:v>143782.20000000001</c:v>
                </c:pt>
                <c:pt idx="152" formatCode="&quot;£&quot;#,##0.00">
                  <c:v>144354.4</c:v>
                </c:pt>
                <c:pt idx="153" formatCode="&quot;£&quot;#,##0.00">
                  <c:v>144906.30000000002</c:v>
                </c:pt>
                <c:pt idx="154" formatCode="&quot;£&quot;#,##0.00">
                  <c:v>145406.80000000002</c:v>
                </c:pt>
                <c:pt idx="155" formatCode="&quot;£&quot;#,##0.00">
                  <c:v>145963.5</c:v>
                </c:pt>
                <c:pt idx="156" formatCode="&quot;£&quot;#,##0.00">
                  <c:v>146452.79999999999</c:v>
                </c:pt>
                <c:pt idx="157" formatCode="&quot;£&quot;#,##0.00">
                  <c:v>147014.79999999999</c:v>
                </c:pt>
                <c:pt idx="158" formatCode="&quot;£&quot;#,##0.00">
                  <c:v>147556.19999999998</c:v>
                </c:pt>
                <c:pt idx="159" formatCode="&quot;£&quot;#,##0.00">
                  <c:v>148044.9</c:v>
                </c:pt>
                <c:pt idx="160" formatCode="&quot;£&quot;#,##0.00">
                  <c:v>148592</c:v>
                </c:pt>
                <c:pt idx="161" formatCode="&quot;£&quot;#,##0.00">
                  <c:v>149134.29999999999</c:v>
                </c:pt>
                <c:pt idx="162" formatCode="&quot;£&quot;#,##0.00">
                  <c:v>149607</c:v>
                </c:pt>
                <c:pt idx="163" formatCode="&quot;£&quot;#,##0.00">
                  <c:v>150155.6</c:v>
                </c:pt>
                <c:pt idx="164" formatCode="&quot;£&quot;#,##0.00">
                  <c:v>150617.60000000001</c:v>
                </c:pt>
                <c:pt idx="165" formatCode="&quot;£&quot;#,##0.00">
                  <c:v>151156.5</c:v>
                </c:pt>
                <c:pt idx="166" formatCode="&quot;£&quot;#,##0.00">
                  <c:v>151690.79999999999</c:v>
                </c:pt>
                <c:pt idx="167" formatCode="&quot;£&quot;#,##0.00">
                  <c:v>152153.70000000001</c:v>
                </c:pt>
                <c:pt idx="168" formatCode="&quot;£&quot;#,##0.00">
                  <c:v>152695.20000000001</c:v>
                </c:pt>
                <c:pt idx="169" formatCode="&quot;£&quot;#,##0.00">
                  <c:v>153215.4</c:v>
                </c:pt>
                <c:pt idx="170" formatCode="&quot;£&quot;#,##0.00">
                  <c:v>153680</c:v>
                </c:pt>
                <c:pt idx="171" formatCode="&quot;£&quot;#,##0.00">
                  <c:v>154207.80000000002</c:v>
                </c:pt>
                <c:pt idx="172" formatCode="&quot;£&quot;#,##0.00">
                  <c:v>154662.39999999999</c:v>
                </c:pt>
                <c:pt idx="173" formatCode="&quot;£&quot;#,##0.00">
                  <c:v>155181</c:v>
                </c:pt>
                <c:pt idx="174" formatCode="&quot;£&quot;#,##0.00">
                  <c:v>155695.20000000001</c:v>
                </c:pt>
                <c:pt idx="175" formatCode="&quot;£&quot;#,##0.00">
                  <c:v>156152.5</c:v>
                </c:pt>
                <c:pt idx="176" formatCode="&quot;£&quot;#,##0.00">
                  <c:v>156657.60000000001</c:v>
                </c:pt>
                <c:pt idx="177" formatCode="&quot;£&quot;#,##0.00">
                  <c:v>157105.19999999998</c:v>
                </c:pt>
                <c:pt idx="178" formatCode="&quot;£&quot;#,##0.00">
                  <c:v>157619</c:v>
                </c:pt>
                <c:pt idx="179" formatCode="&quot;£&quot;#,##0.00">
                  <c:v>158128.6</c:v>
                </c:pt>
                <c:pt idx="180" formatCode="&quot;£&quot;#,##0.00">
                  <c:v>158562</c:v>
                </c:pt>
                <c:pt idx="181" formatCode="&quot;£&quot;#,##0.00">
                  <c:v>159062.80000000002</c:v>
                </c:pt>
                <c:pt idx="182" formatCode="&quot;£&quot;#,##0.00">
                  <c:v>159504.79999999999</c:v>
                </c:pt>
                <c:pt idx="183" formatCode="&quot;£&quot;#,##0.00">
                  <c:v>160015.19999999998</c:v>
                </c:pt>
                <c:pt idx="184" formatCode="&quot;£&quot;#,##0.00">
                  <c:v>160503.19999999998</c:v>
                </c:pt>
                <c:pt idx="185" formatCode="&quot;£&quot;#,##0.00">
                  <c:v>160931.5</c:v>
                </c:pt>
                <c:pt idx="186" formatCode="&quot;£&quot;#,##0.00">
                  <c:v>161429.4</c:v>
                </c:pt>
                <c:pt idx="187" formatCode="&quot;£&quot;#,##0.00">
                  <c:v>161867.20000000001</c:v>
                </c:pt>
                <c:pt idx="188" formatCode="&quot;£&quot;#,##0.00">
                  <c:v>162356.80000000002</c:v>
                </c:pt>
                <c:pt idx="189" formatCode="&quot;£&quot;#,##0.00">
                  <c:v>162766.79999999999</c:v>
                </c:pt>
                <c:pt idx="190" formatCode="&quot;£&quot;#,##0.00">
                  <c:v>163267</c:v>
                </c:pt>
                <c:pt idx="191" formatCode="&quot;£&quot;#,##0.00">
                  <c:v>163763.40000000002</c:v>
                </c:pt>
                <c:pt idx="192" formatCode="&quot;£&quot;#,##0.00">
                  <c:v>164179.19999999998</c:v>
                </c:pt>
                <c:pt idx="193" formatCode="&quot;£&quot;#,##0.00">
                  <c:v>164648.29999999999</c:v>
                </c:pt>
                <c:pt idx="194" formatCode="&quot;£&quot;#,##0.00">
                  <c:v>165074.6</c:v>
                </c:pt>
                <c:pt idx="195" formatCode="&quot;£&quot;#,##0.00">
                  <c:v>165555</c:v>
                </c:pt>
                <c:pt idx="196" formatCode="&quot;£&quot;#,##0.00">
                  <c:v>166031.6</c:v>
                </c:pt>
                <c:pt idx="197" formatCode="&quot;£&quot;#,##0.00">
                  <c:v>166445.29999999999</c:v>
                </c:pt>
                <c:pt idx="198" formatCode="&quot;£&quot;#,##0.00">
                  <c:v>166914</c:v>
                </c:pt>
                <c:pt idx="199" formatCode="&quot;£&quot;#,##0.00">
                  <c:v>167319.20000000001</c:v>
                </c:pt>
                <c:pt idx="200" formatCode="&quot;£&quot;#,##0.00">
                  <c:v>167800</c:v>
                </c:pt>
                <c:pt idx="201" formatCode="&quot;£&quot;#,##0.00">
                  <c:v>168196.8</c:v>
                </c:pt>
                <c:pt idx="202" formatCode="&quot;£&quot;#,##0.00">
                  <c:v>168670</c:v>
                </c:pt>
                <c:pt idx="203" formatCode="&quot;£&quot;#,##0.00">
                  <c:v>169139.6</c:v>
                </c:pt>
                <c:pt idx="204" formatCode="&quot;£&quot;#,##0.00">
                  <c:v>169544.4</c:v>
                </c:pt>
                <c:pt idx="205" formatCode="&quot;£&quot;#,##0.00">
                  <c:v>170006.5</c:v>
                </c:pt>
                <c:pt idx="206" formatCode="&quot;£&quot;#,##0.00">
                  <c:v>170403.20000000001</c:v>
                </c:pt>
                <c:pt idx="207" formatCode="&quot;£&quot;#,##0.00">
                  <c:v>170857.80000000002</c:v>
                </c:pt>
                <c:pt idx="208" formatCode="&quot;£&quot;#,##0.00">
                  <c:v>171246.4</c:v>
                </c:pt>
                <c:pt idx="209" formatCode="&quot;£&quot;#,##0.00">
                  <c:v>171714.4</c:v>
                </c:pt>
                <c:pt idx="210" formatCode="&quot;£&quot;#,##0.00">
                  <c:v>172095</c:v>
                </c:pt>
                <c:pt idx="211" formatCode="&quot;£&quot;#,##0.00">
                  <c:v>172555.8</c:v>
                </c:pt>
                <c:pt idx="212" formatCode="&quot;£&quot;#,##0.00">
                  <c:v>173013.2</c:v>
                </c:pt>
                <c:pt idx="213" formatCode="&quot;£&quot;#,##0.00">
                  <c:v>173403.30000000002</c:v>
                </c:pt>
                <c:pt idx="214" formatCode="&quot;£&quot;#,##0.00">
                  <c:v>173853.6</c:v>
                </c:pt>
                <c:pt idx="215" formatCode="&quot;£&quot;#,##0.00">
                  <c:v>174236</c:v>
                </c:pt>
                <c:pt idx="216" formatCode="&quot;£&quot;#,##0.00">
                  <c:v>174679.19999999998</c:v>
                </c:pt>
                <c:pt idx="217" formatCode="&quot;£&quot;#,##0.00">
                  <c:v>175053.9</c:v>
                </c:pt>
                <c:pt idx="218" formatCode="&quot;£&quot;#,##0.00">
                  <c:v>175511.80000000002</c:v>
                </c:pt>
                <c:pt idx="219" formatCode="&quot;£&quot;#,##0.00">
                  <c:v>175878.9</c:v>
                </c:pt>
                <c:pt idx="220" formatCode="&quot;£&quot;#,##0.00">
                  <c:v>176330</c:v>
                </c:pt>
                <c:pt idx="221" formatCode="&quot;£&quot;#,##0.00">
                  <c:v>176689.5</c:v>
                </c:pt>
                <c:pt idx="222" formatCode="&quot;£&quot;#,##0.00">
                  <c:v>177133.80000000002</c:v>
                </c:pt>
                <c:pt idx="223" formatCode="&quot;£&quot;#,##0.00">
                  <c:v>177574.9</c:v>
                </c:pt>
                <c:pt idx="224" formatCode="&quot;£&quot;#,##0.00">
                  <c:v>177945.60000000001</c:v>
                </c:pt>
                <c:pt idx="225" formatCode="&quot;£&quot;#,##0.00">
                  <c:v>178380</c:v>
                </c:pt>
                <c:pt idx="226" formatCode="&quot;£&quot;#,##0.00">
                  <c:v>178743.40000000002</c:v>
                </c:pt>
                <c:pt idx="227" formatCode="&quot;£&quot;#,##0.00">
                  <c:v>179193.8</c:v>
                </c:pt>
                <c:pt idx="228" formatCode="&quot;£&quot;#,##0.00">
                  <c:v>179527.2</c:v>
                </c:pt>
                <c:pt idx="229" formatCode="&quot;£&quot;#,##0.00">
                  <c:v>179971.1</c:v>
                </c:pt>
                <c:pt idx="230" formatCode="&quot;£&quot;#,##0.00">
                  <c:v>180320</c:v>
                </c:pt>
                <c:pt idx="231" formatCode="&quot;£&quot;#,##0.00">
                  <c:v>180757.5</c:v>
                </c:pt>
                <c:pt idx="232" formatCode="&quot;£&quot;#,##0.00">
                  <c:v>181122.4</c:v>
                </c:pt>
                <c:pt idx="233" formatCode="&quot;£&quot;#,##0.00">
                  <c:v>181553.6</c:v>
                </c:pt>
                <c:pt idx="234" formatCode="&quot;£&quot;#,##0.00">
                  <c:v>181888.2</c:v>
                </c:pt>
                <c:pt idx="235" formatCode="&quot;£&quot;#,##0.00">
                  <c:v>182313</c:v>
                </c:pt>
                <c:pt idx="236" formatCode="&quot;£&quot;#,##0.00">
                  <c:v>182664</c:v>
                </c:pt>
                <c:pt idx="237" formatCode="&quot;£&quot;#,##0.00">
                  <c:v>183106.19999999998</c:v>
                </c:pt>
                <c:pt idx="238" formatCode="&quot;£&quot;#,##0.00">
                  <c:v>183521.8</c:v>
                </c:pt>
                <c:pt idx="239" formatCode="&quot;£&quot;#,##0.00">
                  <c:v>183862.69999999998</c:v>
                </c:pt>
                <c:pt idx="240" formatCode="&quot;£&quot;#,##0.00">
                  <c:v>184296</c:v>
                </c:pt>
                <c:pt idx="241" formatCode="&quot;£&quot;#,##0.00">
                  <c:v>184630.1</c:v>
                </c:pt>
                <c:pt idx="242" formatCode="&quot;£&quot;#,##0.00">
                  <c:v>185057.40000000002</c:v>
                </c:pt>
                <c:pt idx="243" formatCode="&quot;£&quot;#,##0.00">
                  <c:v>185384.7</c:v>
                </c:pt>
                <c:pt idx="244" formatCode="&quot;£&quot;#,##0.00">
                  <c:v>185806</c:v>
                </c:pt>
                <c:pt idx="245" formatCode="&quot;£&quot;#,##0.00">
                  <c:v>186126.5</c:v>
                </c:pt>
                <c:pt idx="246" formatCode="&quot;£&quot;#,##0.00">
                  <c:v>186566.39999999999</c:v>
                </c:pt>
                <c:pt idx="247" formatCode="&quot;£&quot;#,##0.00">
                  <c:v>186880.2</c:v>
                </c:pt>
                <c:pt idx="248" formatCode="&quot;£&quot;#,##0.00">
                  <c:v>187289.60000000001</c:v>
                </c:pt>
                <c:pt idx="249" formatCode="&quot;£&quot;#,##0.00">
                  <c:v>187621.5</c:v>
                </c:pt>
                <c:pt idx="250" formatCode="&quot;£&quot;#,##0.00">
                  <c:v>188050</c:v>
                </c:pt>
                <c:pt idx="251" formatCode="&quot;£&quot;#,##0.00">
                  <c:v>188350.4</c:v>
                </c:pt>
                <c:pt idx="252" formatCode="&quot;£&quot;#,##0.00">
                  <c:v>188773.19999999998</c:v>
                </c:pt>
                <c:pt idx="253" formatCode="&quot;£&quot;#,##0.00">
                  <c:v>189092.19999999998</c:v>
                </c:pt>
                <c:pt idx="254" formatCode="&quot;£&quot;#,##0.00">
                  <c:v>189509.4</c:v>
                </c:pt>
                <c:pt idx="255" formatCode="&quot;£&quot;#,##0.00">
                  <c:v>189822</c:v>
                </c:pt>
                <c:pt idx="256" formatCode="&quot;£&quot;#,##0.00">
                  <c:v>190233.60000000001</c:v>
                </c:pt>
                <c:pt idx="257" formatCode="&quot;£&quot;#,##0.00">
                  <c:v>190539.8</c:v>
                </c:pt>
                <c:pt idx="258" formatCode="&quot;£&quot;#,##0.00">
                  <c:v>190945.8</c:v>
                </c:pt>
                <c:pt idx="259" formatCode="&quot;£&quot;#,##0.00">
                  <c:v>191271.5</c:v>
                </c:pt>
                <c:pt idx="260" formatCode="&quot;£&quot;#,##0.00">
                  <c:v>191672</c:v>
                </c:pt>
                <c:pt idx="261" formatCode="&quot;£&quot;#,##0.00">
                  <c:v>191991.6</c:v>
                </c:pt>
                <c:pt idx="262" formatCode="&quot;£&quot;#,##0.00">
                  <c:v>192386.59999999998</c:v>
                </c:pt>
                <c:pt idx="263" formatCode="&quot;£&quot;#,##0.00">
                  <c:v>192700.1</c:v>
                </c:pt>
                <c:pt idx="264" formatCode="&quot;£&quot;#,##0.00">
                  <c:v>193089.6</c:v>
                </c:pt>
                <c:pt idx="265" formatCode="&quot;£&quot;#,##0.00">
                  <c:v>193397</c:v>
                </c:pt>
                <c:pt idx="266" formatCode="&quot;£&quot;#,##0.00">
                  <c:v>193807.6</c:v>
                </c:pt>
                <c:pt idx="267" formatCode="&quot;£&quot;#,##0.00">
                  <c:v>194109</c:v>
                </c:pt>
                <c:pt idx="268" formatCode="&quot;£&quot;#,##0.00">
                  <c:v>194487.6</c:v>
                </c:pt>
                <c:pt idx="269" formatCode="&quot;£&quot;#,##0.00">
                  <c:v>194809.8</c:v>
                </c:pt>
                <c:pt idx="270" formatCode="&quot;£&quot;#,##0.00">
                  <c:v>195183</c:v>
                </c:pt>
                <c:pt idx="271" formatCode="&quot;£&quot;#,##0.00">
                  <c:v>195499.40000000002</c:v>
                </c:pt>
                <c:pt idx="272" formatCode="&quot;£&quot;#,##0.00">
                  <c:v>195894.39999999999</c:v>
                </c:pt>
                <c:pt idx="273" formatCode="&quot;£&quot;#,##0.00">
                  <c:v>196177.80000000002</c:v>
                </c:pt>
                <c:pt idx="274" formatCode="&quot;£&quot;#,##0.00">
                  <c:v>196567.6</c:v>
                </c:pt>
                <c:pt idx="275" formatCode="&quot;£&quot;#,##0.00">
                  <c:v>196872.5</c:v>
                </c:pt>
                <c:pt idx="276" formatCode="&quot;£&quot;#,##0.00">
                  <c:v>197257.2</c:v>
                </c:pt>
                <c:pt idx="277" formatCode="&quot;£&quot;#,##0.00">
                  <c:v>197556.4</c:v>
                </c:pt>
                <c:pt idx="278" formatCode="&quot;£&quot;#,##0.00">
                  <c:v>197936</c:v>
                </c:pt>
                <c:pt idx="279" formatCode="&quot;£&quot;#,##0.00">
                  <c:v>198229.5</c:v>
                </c:pt>
                <c:pt idx="280" formatCode="&quot;£&quot;#,##0.00">
                  <c:v>198604</c:v>
                </c:pt>
                <c:pt idx="281" formatCode="&quot;£&quot;#,##0.00">
                  <c:v>198891.8</c:v>
                </c:pt>
                <c:pt idx="282" formatCode="&quot;£&quot;#,##0.00">
                  <c:v>199289.4</c:v>
                </c:pt>
                <c:pt idx="283" formatCode="&quot;£&quot;#,##0.00">
                  <c:v>199571.6</c:v>
                </c:pt>
                <c:pt idx="284" formatCode="&quot;£&quot;#,##0.00">
                  <c:v>199936</c:v>
                </c:pt>
                <c:pt idx="285" formatCode="&quot;£&quot;#,##0.00">
                  <c:v>200212.5</c:v>
                </c:pt>
                <c:pt idx="286" formatCode="&quot;£&quot;#,##0.00">
                  <c:v>200600.4</c:v>
                </c:pt>
                <c:pt idx="287" formatCode="&quot;£&quot;#,##0.00">
                  <c:v>200900</c:v>
                </c:pt>
                <c:pt idx="288" formatCode="&quot;£&quot;#,##0.00">
                  <c:v>201283.19999999998</c:v>
                </c:pt>
                <c:pt idx="289" formatCode="&quot;£&quot;#,##0.00">
                  <c:v>201548.6</c:v>
                </c:pt>
                <c:pt idx="290" formatCode="&quot;£&quot;#,##0.00">
                  <c:v>201927</c:v>
                </c:pt>
                <c:pt idx="291" formatCode="&quot;£&quot;#,##0.00">
                  <c:v>202186.8</c:v>
                </c:pt>
                <c:pt idx="292" formatCode="&quot;£&quot;#,##0.00">
                  <c:v>202589.6</c:v>
                </c:pt>
                <c:pt idx="293" formatCode="&quot;£&quot;#,##0.00">
                  <c:v>202843.9</c:v>
                </c:pt>
                <c:pt idx="294" formatCode="&quot;£&quot;#,##0.00">
                  <c:v>203212.80000000002</c:v>
                </c:pt>
                <c:pt idx="295" formatCode="&quot;£&quot;#,##0.00">
                  <c:v>203491</c:v>
                </c:pt>
                <c:pt idx="296" formatCode="&quot;£&quot;#,##0.00">
                  <c:v>203855.19999999998</c:v>
                </c:pt>
                <c:pt idx="297" formatCode="&quot;£&quot;#,##0.00">
                  <c:v>204128.1</c:v>
                </c:pt>
                <c:pt idx="298" formatCode="&quot;£&quot;#,##0.00">
                  <c:v>204517.4</c:v>
                </c:pt>
                <c:pt idx="299" formatCode="&quot;£&quot;#,##0.00">
                  <c:v>204755.19999999998</c:v>
                </c:pt>
                <c:pt idx="300" formatCode="&quot;£&quot;#,##0.00">
                  <c:v>205140</c:v>
                </c:pt>
                <c:pt idx="301" formatCode="&quot;£&quot;#,##0.00">
                  <c:v>205402.4</c:v>
                </c:pt>
                <c:pt idx="302" formatCode="&quot;£&quot;#,##0.00">
                  <c:v>205782.8</c:v>
                </c:pt>
                <c:pt idx="303" formatCode="&quot;£&quot;#,##0.00">
                  <c:v>206040.00000000003</c:v>
                </c:pt>
                <c:pt idx="304" formatCode="&quot;£&quot;#,##0.00">
                  <c:v>206416.00000000003</c:v>
                </c:pt>
                <c:pt idx="305" formatCode="&quot;£&quot;#,##0.00">
                  <c:v>206668</c:v>
                </c:pt>
                <c:pt idx="306" formatCode="&quot;£&quot;#,##0.00">
                  <c:v>207039.6</c:v>
                </c:pt>
                <c:pt idx="307" formatCode="&quot;£&quot;#,##0.00">
                  <c:v>207286.39999999999</c:v>
                </c:pt>
                <c:pt idx="308" formatCode="&quot;£&quot;#,##0.00">
                  <c:v>207653.6</c:v>
                </c:pt>
                <c:pt idx="309" formatCode="&quot;£&quot;#,##0.00">
                  <c:v>207895.19999999998</c:v>
                </c:pt>
                <c:pt idx="310" formatCode="&quot;£&quot;#,##0.00">
                  <c:v>208257.99999999997</c:v>
                </c:pt>
                <c:pt idx="311" formatCode="&quot;£&quot;#,##0.00">
                  <c:v>208525.5</c:v>
                </c:pt>
                <c:pt idx="312" formatCode="&quot;£&quot;#,##0.00">
                  <c:v>208884</c:v>
                </c:pt>
                <c:pt idx="313" formatCode="&quot;£&quot;#,##0.00">
                  <c:v>209146.6</c:v>
                </c:pt>
                <c:pt idx="314" formatCode="&quot;£&quot;#,##0.00">
                  <c:v>209500.80000000002</c:v>
                </c:pt>
                <c:pt idx="315" formatCode="&quot;£&quot;#,##0.00">
                  <c:v>209726.99999999997</c:v>
                </c:pt>
                <c:pt idx="316" formatCode="&quot;£&quot;#,##0.00">
                  <c:v>210108.40000000002</c:v>
                </c:pt>
                <c:pt idx="317" formatCode="&quot;£&quot;#,##0.00">
                  <c:v>210361.19999999998</c:v>
                </c:pt>
                <c:pt idx="318" formatCode="&quot;£&quot;#,##0.00">
                  <c:v>210579.6</c:v>
                </c:pt>
                <c:pt idx="319" formatCode="&quot;£&quot;#,##0.00">
                  <c:v>210954.7</c:v>
                </c:pt>
                <c:pt idx="320" formatCode="&quot;£&quot;#,##0.00">
                  <c:v>211200</c:v>
                </c:pt>
                <c:pt idx="321" formatCode="&quot;£&quot;#,##0.00">
                  <c:v>211539</c:v>
                </c:pt>
                <c:pt idx="322" formatCode="&quot;£&quot;#,##0.00">
                  <c:v>211779.4</c:v>
                </c:pt>
                <c:pt idx="323" formatCode="&quot;£&quot;#,##0.00">
                  <c:v>212146.40000000002</c:v>
                </c:pt>
                <c:pt idx="324" formatCode="&quot;£&quot;#,##0.00">
                  <c:v>212382</c:v>
                </c:pt>
                <c:pt idx="325" formatCode="&quot;£&quot;#,##0.00">
                  <c:v>212745</c:v>
                </c:pt>
                <c:pt idx="326" formatCode="&quot;£&quot;#,##0.00">
                  <c:v>212975.8</c:v>
                </c:pt>
                <c:pt idx="327" formatCode="&quot;£&quot;#,##0.00">
                  <c:v>213334.8</c:v>
                </c:pt>
                <c:pt idx="328" formatCode="&quot;£&quot;#,##0.00">
                  <c:v>213560.80000000002</c:v>
                </c:pt>
                <c:pt idx="329" formatCode="&quot;£&quot;#,##0.00">
                  <c:v>213915.8</c:v>
                </c:pt>
                <c:pt idx="330" formatCode="&quot;£&quot;#,##0.00">
                  <c:v>214137</c:v>
                </c:pt>
                <c:pt idx="331" formatCode="&quot;£&quot;#,##0.00">
                  <c:v>214488</c:v>
                </c:pt>
                <c:pt idx="332" formatCode="&quot;£&quot;#,##0.00">
                  <c:v>214704.40000000002</c:v>
                </c:pt>
                <c:pt idx="333" formatCode="&quot;£&quot;#,##0.00">
                  <c:v>215084.7</c:v>
                </c:pt>
                <c:pt idx="334" formatCode="&quot;£&quot;#,##0.00">
                  <c:v>215296.4</c:v>
                </c:pt>
                <c:pt idx="335" formatCode="&quot;£&quot;#,##0.00">
                  <c:v>215639.50000000003</c:v>
                </c:pt>
                <c:pt idx="336" formatCode="&quot;£&quot;#,##0.00">
                  <c:v>215880</c:v>
                </c:pt>
                <c:pt idx="337" formatCode="&quot;£&quot;#,##0.00">
                  <c:v>216219.19999999998</c:v>
                </c:pt>
                <c:pt idx="338" formatCode="&quot;£&quot;#,##0.00">
                  <c:v>216455.19999999998</c:v>
                </c:pt>
                <c:pt idx="339" formatCode="&quot;£&quot;#,##0.00">
                  <c:v>216790.5</c:v>
                </c:pt>
                <c:pt idx="340" formatCode="&quot;£&quot;#,##0.00">
                  <c:v>217022</c:v>
                </c:pt>
                <c:pt idx="341" formatCode="&quot;£&quot;#,##0.00">
                  <c:v>217353.4</c:v>
                </c:pt>
                <c:pt idx="342" formatCode="&quot;£&quot;#,##0.00">
                  <c:v>217580.4</c:v>
                </c:pt>
                <c:pt idx="343" formatCode="&quot;£&quot;#,##0.00">
                  <c:v>217770.7</c:v>
                </c:pt>
                <c:pt idx="344" formatCode="&quot;£&quot;#,##0.00">
                  <c:v>218130.4</c:v>
                </c:pt>
                <c:pt idx="345" formatCode="&quot;£&quot;#,##0.00">
                  <c:v>218350.5</c:v>
                </c:pt>
                <c:pt idx="346" formatCode="&quot;£&quot;#,##0.00">
                  <c:v>218672</c:v>
                </c:pt>
                <c:pt idx="347" formatCode="&quot;£&quot;#,##0.00">
                  <c:v>218887.6</c:v>
                </c:pt>
                <c:pt idx="348" formatCode="&quot;£&quot;#,##0.00">
                  <c:v>219240</c:v>
                </c:pt>
                <c:pt idx="349" formatCode="&quot;£&quot;#,##0.00">
                  <c:v>219451.2</c:v>
                </c:pt>
                <c:pt idx="350" formatCode="&quot;£&quot;#,##0.00">
                  <c:v>219800</c:v>
                </c:pt>
                <c:pt idx="351" formatCode="&quot;£&quot;#,##0.00">
                  <c:v>220006.80000000002</c:v>
                </c:pt>
                <c:pt idx="352" formatCode="&quot;£&quot;#,##0.00">
                  <c:v>220352</c:v>
                </c:pt>
                <c:pt idx="353" formatCode="&quot;£&quot;#,##0.00">
                  <c:v>220554.4</c:v>
                </c:pt>
                <c:pt idx="354" formatCode="&quot;£&quot;#,##0.00">
                  <c:v>220896</c:v>
                </c:pt>
                <c:pt idx="355" formatCode="&quot;£&quot;#,##0.00">
                  <c:v>221094</c:v>
                </c:pt>
                <c:pt idx="356" formatCode="&quot;£&quot;#,##0.00">
                  <c:v>221432</c:v>
                </c:pt>
                <c:pt idx="357" formatCode="&quot;£&quot;#,##0.00">
                  <c:v>221625.60000000001</c:v>
                </c:pt>
                <c:pt idx="358" formatCode="&quot;£&quot;#,##0.00">
                  <c:v>221960</c:v>
                </c:pt>
                <c:pt idx="359" formatCode="&quot;£&quot;#,##0.00">
                  <c:v>222185.1</c:v>
                </c:pt>
                <c:pt idx="360" formatCode="&quot;£&quot;#,##0.00">
                  <c:v>222516</c:v>
                </c:pt>
                <c:pt idx="361" formatCode="&quot;£&quot;#,##0.00">
                  <c:v>222700.9</c:v>
                </c:pt>
                <c:pt idx="362" formatCode="&quot;£&quot;#,##0.00">
                  <c:v>222919.6</c:v>
                </c:pt>
                <c:pt idx="363" formatCode="&quot;£&quot;#,##0.00">
                  <c:v>223245</c:v>
                </c:pt>
                <c:pt idx="364" formatCode="&quot;£&quot;#,##0.00">
                  <c:v>223423.2</c:v>
                </c:pt>
                <c:pt idx="365" formatCode="&quot;£&quot;#,##0.00">
                  <c:v>223781.5</c:v>
                </c:pt>
                <c:pt idx="366" formatCode="&quot;£&quot;#,##0.00">
                  <c:v>223955.4</c:v>
                </c:pt>
                <c:pt idx="367" formatCode="&quot;£&quot;#,##0.00">
                  <c:v>224310.39999999999</c:v>
                </c:pt>
                <c:pt idx="368" formatCode="&quot;£&quot;#,##0.00">
                  <c:v>224480</c:v>
                </c:pt>
                <c:pt idx="369" formatCode="&quot;£&quot;#,##0.00">
                  <c:v>224831.69999999998</c:v>
                </c:pt>
                <c:pt idx="370" formatCode="&quot;£&quot;#,##0.00">
                  <c:v>224997</c:v>
                </c:pt>
                <c:pt idx="371" formatCode="&quot;£&quot;#,##0.00">
                  <c:v>225345.40000000002</c:v>
                </c:pt>
                <c:pt idx="372" formatCode="&quot;£&quot;#,##0.00">
                  <c:v>225543.59999999998</c:v>
                </c:pt>
                <c:pt idx="373" formatCode="&quot;£&quot;#,##0.00">
                  <c:v>225851.5</c:v>
                </c:pt>
                <c:pt idx="374" formatCode="&quot;£&quot;#,##0.00">
                  <c:v>226045.6</c:v>
                </c:pt>
                <c:pt idx="375" formatCode="&quot;£&quot;#,##0.00">
                  <c:v>226387.5</c:v>
                </c:pt>
                <c:pt idx="376" formatCode="&quot;£&quot;#,##0.00">
                  <c:v>226540</c:v>
                </c:pt>
                <c:pt idx="377" formatCode="&quot;£&quot;#,##0.00">
                  <c:v>226878.6</c:v>
                </c:pt>
                <c:pt idx="378" formatCode="&quot;£&quot;#,##0.00">
                  <c:v>227064.6</c:v>
                </c:pt>
                <c:pt idx="379" formatCode="&quot;£&quot;#,##0.00">
                  <c:v>227400</c:v>
                </c:pt>
                <c:pt idx="380" formatCode="&quot;£&quot;#,##0.00">
                  <c:v>227582</c:v>
                </c:pt>
                <c:pt idx="381" formatCode="&quot;£&quot;#,##0.00">
                  <c:v>227914.19999999998</c:v>
                </c:pt>
                <c:pt idx="382" formatCode="&quot;£&quot;#,##0.00">
                  <c:v>228092.19999999998</c:v>
                </c:pt>
                <c:pt idx="383" formatCode="&quot;£&quot;#,##0.00">
                  <c:v>228268</c:v>
                </c:pt>
                <c:pt idx="384" formatCode="&quot;£&quot;#,##0.00">
                  <c:v>228595.20000000001</c:v>
                </c:pt>
                <c:pt idx="385" formatCode="&quot;£&quot;#,##0.00">
                  <c:v>228766.99999999997</c:v>
                </c:pt>
                <c:pt idx="386" formatCode="&quot;£&quot;#,##0.00">
                  <c:v>229091</c:v>
                </c:pt>
                <c:pt idx="387" formatCode="&quot;£&quot;#,##0.00">
                  <c:v>229258.80000000002</c:v>
                </c:pt>
                <c:pt idx="388" formatCode="&quot;£&quot;#,##0.00">
                  <c:v>229579.6</c:v>
                </c:pt>
                <c:pt idx="389" formatCode="&quot;£&quot;#,##0.00">
                  <c:v>229743.4</c:v>
                </c:pt>
                <c:pt idx="390" formatCode="&quot;£&quot;#,##0.00">
                  <c:v>230061</c:v>
                </c:pt>
                <c:pt idx="391" formatCode="&quot;£&quot;#,##0.00">
                  <c:v>230220.79999999999</c:v>
                </c:pt>
                <c:pt idx="392" formatCode="&quot;£&quot;#,##0.00">
                  <c:v>230574.39999999997</c:v>
                </c:pt>
                <c:pt idx="393" formatCode="&quot;£&quot;#,##0.00">
                  <c:v>230730.3</c:v>
                </c:pt>
                <c:pt idx="394" formatCode="&quot;£&quot;#,##0.00">
                  <c:v>231041.6</c:v>
                </c:pt>
                <c:pt idx="395" formatCode="&quot;£&quot;#,##0.00">
                  <c:v>231233</c:v>
                </c:pt>
                <c:pt idx="396" formatCode="&quot;£&quot;#,##0.00">
                  <c:v>231541.2</c:v>
                </c:pt>
                <c:pt idx="397" formatCode="&quot;£&quot;#,##0.00">
                  <c:v>231689.2</c:v>
                </c:pt>
                <c:pt idx="398" formatCode="&quot;£&quot;#,##0.00">
                  <c:v>232033.99999999997</c:v>
                </c:pt>
                <c:pt idx="399" formatCode="&quot;£&quot;#,##0.00">
                  <c:v>232178.09999999998</c:v>
                </c:pt>
                <c:pt idx="400" formatCode="&quot;£&quot;#,##0.00">
                  <c:v>232480.00000000003</c:v>
                </c:pt>
                <c:pt idx="401" formatCode="&quot;£&quot;#,##0.00">
                  <c:v>232660.2</c:v>
                </c:pt>
                <c:pt idx="402" formatCode="&quot;£&quot;#,##0.00">
                  <c:v>232959</c:v>
                </c:pt>
                <c:pt idx="403" formatCode="&quot;£&quot;#,##0.00">
                  <c:v>233135.5</c:v>
                </c:pt>
                <c:pt idx="404" formatCode="&quot;£&quot;#,##0.00">
                  <c:v>233431.19999999998</c:v>
                </c:pt>
                <c:pt idx="405" formatCode="&quot;£&quot;#,##0.00">
                  <c:v>233604</c:v>
                </c:pt>
                <c:pt idx="406" formatCode="&quot;£&quot;#,##0.00">
                  <c:v>233774.8</c:v>
                </c:pt>
                <c:pt idx="407" formatCode="&quot;£&quot;#,##0.00">
                  <c:v>234065.69999999998</c:v>
                </c:pt>
                <c:pt idx="408" formatCode="&quot;£&quot;#,##0.00">
                  <c:v>234232.80000000002</c:v>
                </c:pt>
                <c:pt idx="409" formatCode="&quot;£&quot;#,##0.00">
                  <c:v>234561.5</c:v>
                </c:pt>
                <c:pt idx="410" formatCode="&quot;£&quot;#,##0.00">
                  <c:v>234684</c:v>
                </c:pt>
                <c:pt idx="411" formatCode="&quot;£&quot;#,##0.00">
                  <c:v>235009.8</c:v>
                </c:pt>
                <c:pt idx="412" formatCode="&quot;£&quot;#,##0.00">
                  <c:v>235169.59999999998</c:v>
                </c:pt>
                <c:pt idx="413" formatCode="&quot;£&quot;#,##0.00">
                  <c:v>235492.6</c:v>
                </c:pt>
                <c:pt idx="414" formatCode="&quot;£&quot;#,##0.00">
                  <c:v>235607.40000000002</c:v>
                </c:pt>
                <c:pt idx="415" formatCode="&quot;£&quot;#,##0.00">
                  <c:v>235927.5</c:v>
                </c:pt>
                <c:pt idx="416" formatCode="&quot;£&quot;#,##0.00">
                  <c:v>236080</c:v>
                </c:pt>
                <c:pt idx="417" formatCode="&quot;£&quot;#,##0.00">
                  <c:v>236397.3</c:v>
                </c:pt>
                <c:pt idx="418" formatCode="&quot;£&quot;#,##0.00">
                  <c:v>236546.19999999998</c:v>
                </c:pt>
                <c:pt idx="419" formatCode="&quot;£&quot;#,##0.00">
                  <c:v>236860.7</c:v>
                </c:pt>
                <c:pt idx="420" formatCode="&quot;£&quot;#,##0.00">
                  <c:v>237006</c:v>
                </c:pt>
                <c:pt idx="421" formatCode="&quot;£&quot;#,##0.00">
                  <c:v>237317.69999999998</c:v>
                </c:pt>
                <c:pt idx="422" formatCode="&quot;£&quot;#,##0.00">
                  <c:v>237459.4</c:v>
                </c:pt>
                <c:pt idx="423" formatCode="&quot;£&quot;#,##0.00">
                  <c:v>237768.30000000002</c:v>
                </c:pt>
                <c:pt idx="424" formatCode="&quot;£&quot;#,##0.00">
                  <c:v>237906.40000000002</c:v>
                </c:pt>
                <c:pt idx="425" formatCode="&quot;£&quot;#,##0.00">
                  <c:v>238212.5</c:v>
                </c:pt>
                <c:pt idx="426" formatCode="&quot;£&quot;#,##0.00">
                  <c:v>238347</c:v>
                </c:pt>
                <c:pt idx="427" formatCode="&quot;£&quot;#,##0.00">
                  <c:v>238650.3</c:v>
                </c:pt>
                <c:pt idx="428" formatCode="&quot;£&quot;#,##0.00">
                  <c:v>238781.19999999998</c:v>
                </c:pt>
                <c:pt idx="429" formatCode="&quot;£&quot;#,##0.00">
                  <c:v>239081.7</c:v>
                </c:pt>
                <c:pt idx="430" formatCode="&quot;£&quot;#,##0.00">
                  <c:v>239209</c:v>
                </c:pt>
                <c:pt idx="431" formatCode="&quot;£&quot;#,##0.00">
                  <c:v>239506.69999999998</c:v>
                </c:pt>
                <c:pt idx="432" formatCode="&quot;£&quot;#,##0.00">
                  <c:v>239673.59999999998</c:v>
                </c:pt>
                <c:pt idx="433" formatCode="&quot;£&quot;#,##0.00">
                  <c:v>239795.4</c:v>
                </c:pt>
                <c:pt idx="434" formatCode="&quot;£&quot;#,##0.00">
                  <c:v>240088.80000000002</c:v>
                </c:pt>
                <c:pt idx="435" formatCode="&quot;£&quot;#,##0.00">
                  <c:v>240250.5</c:v>
                </c:pt>
                <c:pt idx="436" formatCode="&quot;£&quot;#,##0.00">
                  <c:v>240541.19999999998</c:v>
                </c:pt>
                <c:pt idx="437" formatCode="&quot;£&quot;#,##0.00">
                  <c:v>240655.9</c:v>
                </c:pt>
                <c:pt idx="438" formatCode="&quot;£&quot;#,##0.00">
                  <c:v>240987.6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6-7604-4AD5-82E7-2996ADF2A7C8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Online Video</c:v>
                </c:pt>
              </c:strCache>
            </c:strRef>
          </c:tx>
          <c:spPr>
            <a:ln w="28575" cap="rnd">
              <a:solidFill>
                <a:srgbClr val="766ACE"/>
              </a:solidFill>
              <a:round/>
            </a:ln>
            <a:effectLst/>
          </c:spPr>
          <c:marker>
            <c:symbol val="none"/>
          </c:marker>
          <c:cat>
            <c:numRef>
              <c:f>Sheet1!$A$2:$A$1002</c:f>
              <c:numCache>
                <c:formatCode>"£"#,##0.00</c:formatCode>
                <c:ptCount val="1001"/>
                <c:pt idx="0">
                  <c:v>0</c:v>
                </c:pt>
                <c:pt idx="1">
                  <c:v>1000</c:v>
                </c:pt>
                <c:pt idx="2">
                  <c:v>2000</c:v>
                </c:pt>
                <c:pt idx="3">
                  <c:v>3000</c:v>
                </c:pt>
                <c:pt idx="4">
                  <c:v>4000</c:v>
                </c:pt>
                <c:pt idx="5">
                  <c:v>5000</c:v>
                </c:pt>
                <c:pt idx="6">
                  <c:v>6000</c:v>
                </c:pt>
                <c:pt idx="7">
                  <c:v>7000</c:v>
                </c:pt>
                <c:pt idx="8">
                  <c:v>8000</c:v>
                </c:pt>
                <c:pt idx="9">
                  <c:v>9000</c:v>
                </c:pt>
                <c:pt idx="10">
                  <c:v>10000</c:v>
                </c:pt>
                <c:pt idx="11">
                  <c:v>11000</c:v>
                </c:pt>
                <c:pt idx="12">
                  <c:v>12000</c:v>
                </c:pt>
                <c:pt idx="13">
                  <c:v>13000</c:v>
                </c:pt>
                <c:pt idx="14">
                  <c:v>14000</c:v>
                </c:pt>
                <c:pt idx="15">
                  <c:v>15000</c:v>
                </c:pt>
                <c:pt idx="16">
                  <c:v>16000</c:v>
                </c:pt>
                <c:pt idx="17">
                  <c:v>17000</c:v>
                </c:pt>
                <c:pt idx="18">
                  <c:v>18000</c:v>
                </c:pt>
                <c:pt idx="19">
                  <c:v>19000</c:v>
                </c:pt>
                <c:pt idx="20">
                  <c:v>20000</c:v>
                </c:pt>
                <c:pt idx="21">
                  <c:v>21000</c:v>
                </c:pt>
                <c:pt idx="22">
                  <c:v>22000</c:v>
                </c:pt>
                <c:pt idx="23">
                  <c:v>23000</c:v>
                </c:pt>
                <c:pt idx="24">
                  <c:v>24000</c:v>
                </c:pt>
                <c:pt idx="25">
                  <c:v>25000</c:v>
                </c:pt>
                <c:pt idx="26">
                  <c:v>26000</c:v>
                </c:pt>
                <c:pt idx="27">
                  <c:v>27000</c:v>
                </c:pt>
                <c:pt idx="28">
                  <c:v>28000</c:v>
                </c:pt>
                <c:pt idx="29">
                  <c:v>29000</c:v>
                </c:pt>
                <c:pt idx="30">
                  <c:v>30000</c:v>
                </c:pt>
                <c:pt idx="31">
                  <c:v>31000</c:v>
                </c:pt>
                <c:pt idx="32">
                  <c:v>32000</c:v>
                </c:pt>
                <c:pt idx="33">
                  <c:v>33000</c:v>
                </c:pt>
                <c:pt idx="34">
                  <c:v>34000</c:v>
                </c:pt>
                <c:pt idx="35">
                  <c:v>35000</c:v>
                </c:pt>
                <c:pt idx="36">
                  <c:v>36000</c:v>
                </c:pt>
                <c:pt idx="37">
                  <c:v>37000</c:v>
                </c:pt>
                <c:pt idx="38">
                  <c:v>38000</c:v>
                </c:pt>
                <c:pt idx="39">
                  <c:v>39000</c:v>
                </c:pt>
                <c:pt idx="40">
                  <c:v>40000</c:v>
                </c:pt>
                <c:pt idx="41">
                  <c:v>41000</c:v>
                </c:pt>
                <c:pt idx="42">
                  <c:v>42000</c:v>
                </c:pt>
                <c:pt idx="43">
                  <c:v>43000</c:v>
                </c:pt>
                <c:pt idx="44">
                  <c:v>44000</c:v>
                </c:pt>
                <c:pt idx="45">
                  <c:v>45000</c:v>
                </c:pt>
                <c:pt idx="46">
                  <c:v>46000</c:v>
                </c:pt>
                <c:pt idx="47">
                  <c:v>47000</c:v>
                </c:pt>
                <c:pt idx="48">
                  <c:v>48000</c:v>
                </c:pt>
                <c:pt idx="49">
                  <c:v>49000</c:v>
                </c:pt>
                <c:pt idx="50">
                  <c:v>50000</c:v>
                </c:pt>
                <c:pt idx="51">
                  <c:v>51000</c:v>
                </c:pt>
                <c:pt idx="52">
                  <c:v>52000</c:v>
                </c:pt>
                <c:pt idx="53">
                  <c:v>53000</c:v>
                </c:pt>
                <c:pt idx="54">
                  <c:v>54000</c:v>
                </c:pt>
                <c:pt idx="55">
                  <c:v>55000</c:v>
                </c:pt>
                <c:pt idx="56">
                  <c:v>56000</c:v>
                </c:pt>
                <c:pt idx="57">
                  <c:v>57000</c:v>
                </c:pt>
                <c:pt idx="58">
                  <c:v>58000</c:v>
                </c:pt>
                <c:pt idx="59">
                  <c:v>59000</c:v>
                </c:pt>
                <c:pt idx="60">
                  <c:v>60000</c:v>
                </c:pt>
                <c:pt idx="61">
                  <c:v>61000</c:v>
                </c:pt>
                <c:pt idx="62">
                  <c:v>62000</c:v>
                </c:pt>
                <c:pt idx="63">
                  <c:v>63000</c:v>
                </c:pt>
                <c:pt idx="64">
                  <c:v>64000</c:v>
                </c:pt>
                <c:pt idx="65">
                  <c:v>65000</c:v>
                </c:pt>
                <c:pt idx="66">
                  <c:v>66000</c:v>
                </c:pt>
                <c:pt idx="67">
                  <c:v>67000</c:v>
                </c:pt>
                <c:pt idx="68">
                  <c:v>68000</c:v>
                </c:pt>
                <c:pt idx="69">
                  <c:v>69000</c:v>
                </c:pt>
                <c:pt idx="70">
                  <c:v>70000</c:v>
                </c:pt>
                <c:pt idx="71">
                  <c:v>71000</c:v>
                </c:pt>
                <c:pt idx="72">
                  <c:v>72000</c:v>
                </c:pt>
                <c:pt idx="73">
                  <c:v>73000</c:v>
                </c:pt>
                <c:pt idx="74">
                  <c:v>74000</c:v>
                </c:pt>
                <c:pt idx="75">
                  <c:v>75000</c:v>
                </c:pt>
                <c:pt idx="76">
                  <c:v>76000</c:v>
                </c:pt>
                <c:pt idx="77">
                  <c:v>77000</c:v>
                </c:pt>
                <c:pt idx="78">
                  <c:v>78000</c:v>
                </c:pt>
                <c:pt idx="79">
                  <c:v>79000</c:v>
                </c:pt>
                <c:pt idx="80">
                  <c:v>80000</c:v>
                </c:pt>
                <c:pt idx="81">
                  <c:v>81000</c:v>
                </c:pt>
                <c:pt idx="82">
                  <c:v>82000</c:v>
                </c:pt>
                <c:pt idx="83">
                  <c:v>83000</c:v>
                </c:pt>
                <c:pt idx="84">
                  <c:v>84000</c:v>
                </c:pt>
                <c:pt idx="85">
                  <c:v>85000</c:v>
                </c:pt>
                <c:pt idx="86">
                  <c:v>86000</c:v>
                </c:pt>
                <c:pt idx="87">
                  <c:v>87000</c:v>
                </c:pt>
                <c:pt idx="88">
                  <c:v>88000</c:v>
                </c:pt>
                <c:pt idx="89">
                  <c:v>89000</c:v>
                </c:pt>
                <c:pt idx="90">
                  <c:v>90000</c:v>
                </c:pt>
                <c:pt idx="91">
                  <c:v>91000</c:v>
                </c:pt>
                <c:pt idx="92">
                  <c:v>92000</c:v>
                </c:pt>
                <c:pt idx="93">
                  <c:v>93000</c:v>
                </c:pt>
                <c:pt idx="94">
                  <c:v>94000</c:v>
                </c:pt>
                <c:pt idx="95">
                  <c:v>95000</c:v>
                </c:pt>
                <c:pt idx="96">
                  <c:v>96000</c:v>
                </c:pt>
                <c:pt idx="97">
                  <c:v>97000</c:v>
                </c:pt>
                <c:pt idx="98">
                  <c:v>98000</c:v>
                </c:pt>
                <c:pt idx="99">
                  <c:v>99000</c:v>
                </c:pt>
                <c:pt idx="100">
                  <c:v>100000</c:v>
                </c:pt>
                <c:pt idx="101">
                  <c:v>101000</c:v>
                </c:pt>
                <c:pt idx="102">
                  <c:v>102000</c:v>
                </c:pt>
                <c:pt idx="103">
                  <c:v>103000</c:v>
                </c:pt>
                <c:pt idx="104">
                  <c:v>104000</c:v>
                </c:pt>
                <c:pt idx="105">
                  <c:v>105000</c:v>
                </c:pt>
                <c:pt idx="106">
                  <c:v>106000</c:v>
                </c:pt>
                <c:pt idx="107">
                  <c:v>107000</c:v>
                </c:pt>
                <c:pt idx="108">
                  <c:v>108000</c:v>
                </c:pt>
                <c:pt idx="109">
                  <c:v>109000</c:v>
                </c:pt>
                <c:pt idx="110">
                  <c:v>110000</c:v>
                </c:pt>
                <c:pt idx="111">
                  <c:v>111000</c:v>
                </c:pt>
                <c:pt idx="112">
                  <c:v>112000</c:v>
                </c:pt>
                <c:pt idx="113">
                  <c:v>113000</c:v>
                </c:pt>
                <c:pt idx="114">
                  <c:v>114000</c:v>
                </c:pt>
                <c:pt idx="115">
                  <c:v>115000</c:v>
                </c:pt>
                <c:pt idx="116">
                  <c:v>116000</c:v>
                </c:pt>
                <c:pt idx="117">
                  <c:v>117000</c:v>
                </c:pt>
                <c:pt idx="118">
                  <c:v>118000</c:v>
                </c:pt>
                <c:pt idx="119">
                  <c:v>119000</c:v>
                </c:pt>
                <c:pt idx="120">
                  <c:v>120000</c:v>
                </c:pt>
                <c:pt idx="121">
                  <c:v>121000</c:v>
                </c:pt>
                <c:pt idx="122">
                  <c:v>122000</c:v>
                </c:pt>
                <c:pt idx="123">
                  <c:v>123000</c:v>
                </c:pt>
                <c:pt idx="124">
                  <c:v>124000</c:v>
                </c:pt>
                <c:pt idx="125">
                  <c:v>125000</c:v>
                </c:pt>
                <c:pt idx="126">
                  <c:v>126000</c:v>
                </c:pt>
                <c:pt idx="127">
                  <c:v>127000</c:v>
                </c:pt>
                <c:pt idx="128">
                  <c:v>128000</c:v>
                </c:pt>
                <c:pt idx="129">
                  <c:v>129000</c:v>
                </c:pt>
                <c:pt idx="130">
                  <c:v>130000</c:v>
                </c:pt>
                <c:pt idx="131">
                  <c:v>131000</c:v>
                </c:pt>
                <c:pt idx="132">
                  <c:v>132000</c:v>
                </c:pt>
                <c:pt idx="133">
                  <c:v>133000</c:v>
                </c:pt>
                <c:pt idx="134">
                  <c:v>134000</c:v>
                </c:pt>
                <c:pt idx="135">
                  <c:v>135000</c:v>
                </c:pt>
                <c:pt idx="136">
                  <c:v>136000</c:v>
                </c:pt>
                <c:pt idx="137">
                  <c:v>137000</c:v>
                </c:pt>
                <c:pt idx="138">
                  <c:v>138000</c:v>
                </c:pt>
                <c:pt idx="139">
                  <c:v>139000</c:v>
                </c:pt>
                <c:pt idx="140">
                  <c:v>140000</c:v>
                </c:pt>
                <c:pt idx="141">
                  <c:v>141000</c:v>
                </c:pt>
                <c:pt idx="142">
                  <c:v>142000</c:v>
                </c:pt>
                <c:pt idx="143">
                  <c:v>143000</c:v>
                </c:pt>
                <c:pt idx="144">
                  <c:v>144000</c:v>
                </c:pt>
                <c:pt idx="145">
                  <c:v>145000</c:v>
                </c:pt>
                <c:pt idx="146">
                  <c:v>146000</c:v>
                </c:pt>
                <c:pt idx="147">
                  <c:v>147000</c:v>
                </c:pt>
                <c:pt idx="148">
                  <c:v>148000</c:v>
                </c:pt>
                <c:pt idx="149">
                  <c:v>149000</c:v>
                </c:pt>
                <c:pt idx="150">
                  <c:v>150000</c:v>
                </c:pt>
                <c:pt idx="151">
                  <c:v>151000</c:v>
                </c:pt>
                <c:pt idx="152">
                  <c:v>152000</c:v>
                </c:pt>
                <c:pt idx="153">
                  <c:v>153000</c:v>
                </c:pt>
                <c:pt idx="154">
                  <c:v>154000</c:v>
                </c:pt>
                <c:pt idx="155">
                  <c:v>155000</c:v>
                </c:pt>
                <c:pt idx="156">
                  <c:v>156000</c:v>
                </c:pt>
                <c:pt idx="157">
                  <c:v>157000</c:v>
                </c:pt>
                <c:pt idx="158">
                  <c:v>158000</c:v>
                </c:pt>
                <c:pt idx="159">
                  <c:v>159000</c:v>
                </c:pt>
                <c:pt idx="160">
                  <c:v>160000</c:v>
                </c:pt>
                <c:pt idx="161">
                  <c:v>161000</c:v>
                </c:pt>
                <c:pt idx="162">
                  <c:v>162000</c:v>
                </c:pt>
                <c:pt idx="163">
                  <c:v>163000</c:v>
                </c:pt>
                <c:pt idx="164">
                  <c:v>164000</c:v>
                </c:pt>
                <c:pt idx="165">
                  <c:v>165000</c:v>
                </c:pt>
                <c:pt idx="166">
                  <c:v>166000</c:v>
                </c:pt>
                <c:pt idx="167">
                  <c:v>167000</c:v>
                </c:pt>
                <c:pt idx="168">
                  <c:v>168000</c:v>
                </c:pt>
                <c:pt idx="169">
                  <c:v>169000</c:v>
                </c:pt>
                <c:pt idx="170">
                  <c:v>170000</c:v>
                </c:pt>
                <c:pt idx="171">
                  <c:v>171000</c:v>
                </c:pt>
                <c:pt idx="172">
                  <c:v>172000</c:v>
                </c:pt>
                <c:pt idx="173">
                  <c:v>173000</c:v>
                </c:pt>
                <c:pt idx="174">
                  <c:v>174000</c:v>
                </c:pt>
                <c:pt idx="175">
                  <c:v>175000</c:v>
                </c:pt>
                <c:pt idx="176">
                  <c:v>176000</c:v>
                </c:pt>
                <c:pt idx="177">
                  <c:v>177000</c:v>
                </c:pt>
                <c:pt idx="178">
                  <c:v>178000</c:v>
                </c:pt>
                <c:pt idx="179">
                  <c:v>179000</c:v>
                </c:pt>
                <c:pt idx="180">
                  <c:v>180000</c:v>
                </c:pt>
                <c:pt idx="181">
                  <c:v>181000</c:v>
                </c:pt>
                <c:pt idx="182">
                  <c:v>182000</c:v>
                </c:pt>
                <c:pt idx="183">
                  <c:v>183000</c:v>
                </c:pt>
                <c:pt idx="184">
                  <c:v>184000</c:v>
                </c:pt>
                <c:pt idx="185">
                  <c:v>185000</c:v>
                </c:pt>
                <c:pt idx="186">
                  <c:v>186000</c:v>
                </c:pt>
                <c:pt idx="187">
                  <c:v>187000</c:v>
                </c:pt>
                <c:pt idx="188">
                  <c:v>188000</c:v>
                </c:pt>
                <c:pt idx="189">
                  <c:v>189000</c:v>
                </c:pt>
                <c:pt idx="190">
                  <c:v>190000</c:v>
                </c:pt>
                <c:pt idx="191">
                  <c:v>191000</c:v>
                </c:pt>
                <c:pt idx="192">
                  <c:v>192000</c:v>
                </c:pt>
                <c:pt idx="193">
                  <c:v>193000</c:v>
                </c:pt>
                <c:pt idx="194">
                  <c:v>194000</c:v>
                </c:pt>
                <c:pt idx="195">
                  <c:v>195000</c:v>
                </c:pt>
                <c:pt idx="196">
                  <c:v>196000</c:v>
                </c:pt>
                <c:pt idx="197">
                  <c:v>197000</c:v>
                </c:pt>
                <c:pt idx="198">
                  <c:v>198000</c:v>
                </c:pt>
                <c:pt idx="199">
                  <c:v>199000</c:v>
                </c:pt>
                <c:pt idx="200">
                  <c:v>200000</c:v>
                </c:pt>
                <c:pt idx="201">
                  <c:v>201000</c:v>
                </c:pt>
                <c:pt idx="202">
                  <c:v>202000</c:v>
                </c:pt>
                <c:pt idx="203">
                  <c:v>203000</c:v>
                </c:pt>
                <c:pt idx="204">
                  <c:v>204000</c:v>
                </c:pt>
                <c:pt idx="205">
                  <c:v>205000</c:v>
                </c:pt>
                <c:pt idx="206">
                  <c:v>206000</c:v>
                </c:pt>
                <c:pt idx="207">
                  <c:v>207000</c:v>
                </c:pt>
                <c:pt idx="208">
                  <c:v>208000</c:v>
                </c:pt>
                <c:pt idx="209">
                  <c:v>209000</c:v>
                </c:pt>
                <c:pt idx="210">
                  <c:v>210000</c:v>
                </c:pt>
                <c:pt idx="211">
                  <c:v>211000</c:v>
                </c:pt>
                <c:pt idx="212">
                  <c:v>212000</c:v>
                </c:pt>
                <c:pt idx="213">
                  <c:v>213000</c:v>
                </c:pt>
                <c:pt idx="214">
                  <c:v>214000</c:v>
                </c:pt>
                <c:pt idx="215">
                  <c:v>215000</c:v>
                </c:pt>
                <c:pt idx="216">
                  <c:v>216000</c:v>
                </c:pt>
                <c:pt idx="217">
                  <c:v>217000</c:v>
                </c:pt>
                <c:pt idx="218">
                  <c:v>218000</c:v>
                </c:pt>
                <c:pt idx="219">
                  <c:v>219000</c:v>
                </c:pt>
                <c:pt idx="220">
                  <c:v>220000</c:v>
                </c:pt>
                <c:pt idx="221">
                  <c:v>221000</c:v>
                </c:pt>
                <c:pt idx="222">
                  <c:v>222000</c:v>
                </c:pt>
                <c:pt idx="223">
                  <c:v>223000</c:v>
                </c:pt>
                <c:pt idx="224">
                  <c:v>224000</c:v>
                </c:pt>
                <c:pt idx="225">
                  <c:v>225000</c:v>
                </c:pt>
                <c:pt idx="226">
                  <c:v>226000</c:v>
                </c:pt>
                <c:pt idx="227">
                  <c:v>227000</c:v>
                </c:pt>
                <c:pt idx="228">
                  <c:v>228000</c:v>
                </c:pt>
                <c:pt idx="229">
                  <c:v>229000</c:v>
                </c:pt>
                <c:pt idx="230">
                  <c:v>230000</c:v>
                </c:pt>
                <c:pt idx="231">
                  <c:v>231000</c:v>
                </c:pt>
                <c:pt idx="232">
                  <c:v>232000</c:v>
                </c:pt>
                <c:pt idx="233">
                  <c:v>233000</c:v>
                </c:pt>
                <c:pt idx="234">
                  <c:v>234000</c:v>
                </c:pt>
                <c:pt idx="235">
                  <c:v>235000</c:v>
                </c:pt>
                <c:pt idx="236">
                  <c:v>236000</c:v>
                </c:pt>
                <c:pt idx="237">
                  <c:v>237000</c:v>
                </c:pt>
                <c:pt idx="238">
                  <c:v>238000</c:v>
                </c:pt>
                <c:pt idx="239">
                  <c:v>239000</c:v>
                </c:pt>
                <c:pt idx="240">
                  <c:v>240000</c:v>
                </c:pt>
                <c:pt idx="241">
                  <c:v>241000</c:v>
                </c:pt>
                <c:pt idx="242">
                  <c:v>242000</c:v>
                </c:pt>
                <c:pt idx="243">
                  <c:v>243000</c:v>
                </c:pt>
                <c:pt idx="244">
                  <c:v>244000</c:v>
                </c:pt>
                <c:pt idx="245">
                  <c:v>245000</c:v>
                </c:pt>
                <c:pt idx="246">
                  <c:v>246000</c:v>
                </c:pt>
                <c:pt idx="247">
                  <c:v>247000</c:v>
                </c:pt>
                <c:pt idx="248">
                  <c:v>248000</c:v>
                </c:pt>
                <c:pt idx="249">
                  <c:v>249000</c:v>
                </c:pt>
                <c:pt idx="250">
                  <c:v>250000</c:v>
                </c:pt>
                <c:pt idx="251">
                  <c:v>251000</c:v>
                </c:pt>
                <c:pt idx="252">
                  <c:v>252000</c:v>
                </c:pt>
                <c:pt idx="253">
                  <c:v>253000</c:v>
                </c:pt>
                <c:pt idx="254">
                  <c:v>254000</c:v>
                </c:pt>
                <c:pt idx="255">
                  <c:v>255000</c:v>
                </c:pt>
                <c:pt idx="256">
                  <c:v>256000</c:v>
                </c:pt>
                <c:pt idx="257">
                  <c:v>257000</c:v>
                </c:pt>
                <c:pt idx="258">
                  <c:v>258000</c:v>
                </c:pt>
                <c:pt idx="259">
                  <c:v>259000</c:v>
                </c:pt>
                <c:pt idx="260">
                  <c:v>260000</c:v>
                </c:pt>
                <c:pt idx="261">
                  <c:v>261000</c:v>
                </c:pt>
                <c:pt idx="262">
                  <c:v>262000</c:v>
                </c:pt>
                <c:pt idx="263">
                  <c:v>263000</c:v>
                </c:pt>
                <c:pt idx="264">
                  <c:v>264000</c:v>
                </c:pt>
                <c:pt idx="265">
                  <c:v>265000</c:v>
                </c:pt>
                <c:pt idx="266">
                  <c:v>266000</c:v>
                </c:pt>
                <c:pt idx="267">
                  <c:v>267000</c:v>
                </c:pt>
                <c:pt idx="268">
                  <c:v>268000</c:v>
                </c:pt>
                <c:pt idx="269">
                  <c:v>269000</c:v>
                </c:pt>
                <c:pt idx="270">
                  <c:v>270000</c:v>
                </c:pt>
                <c:pt idx="271">
                  <c:v>271000</c:v>
                </c:pt>
                <c:pt idx="272">
                  <c:v>272000</c:v>
                </c:pt>
                <c:pt idx="273">
                  <c:v>273000</c:v>
                </c:pt>
                <c:pt idx="274">
                  <c:v>274000</c:v>
                </c:pt>
                <c:pt idx="275">
                  <c:v>275000</c:v>
                </c:pt>
                <c:pt idx="276">
                  <c:v>276000</c:v>
                </c:pt>
                <c:pt idx="277">
                  <c:v>277000</c:v>
                </c:pt>
                <c:pt idx="278">
                  <c:v>278000</c:v>
                </c:pt>
                <c:pt idx="279">
                  <c:v>279000</c:v>
                </c:pt>
                <c:pt idx="280">
                  <c:v>280000</c:v>
                </c:pt>
                <c:pt idx="281">
                  <c:v>281000</c:v>
                </c:pt>
                <c:pt idx="282">
                  <c:v>282000</c:v>
                </c:pt>
                <c:pt idx="283">
                  <c:v>283000</c:v>
                </c:pt>
                <c:pt idx="284">
                  <c:v>284000</c:v>
                </c:pt>
                <c:pt idx="285">
                  <c:v>285000</c:v>
                </c:pt>
                <c:pt idx="286">
                  <c:v>286000</c:v>
                </c:pt>
                <c:pt idx="287">
                  <c:v>287000</c:v>
                </c:pt>
                <c:pt idx="288">
                  <c:v>288000</c:v>
                </c:pt>
                <c:pt idx="289">
                  <c:v>289000</c:v>
                </c:pt>
                <c:pt idx="290">
                  <c:v>290000</c:v>
                </c:pt>
                <c:pt idx="291">
                  <c:v>291000</c:v>
                </c:pt>
                <c:pt idx="292">
                  <c:v>292000</c:v>
                </c:pt>
                <c:pt idx="293">
                  <c:v>293000</c:v>
                </c:pt>
                <c:pt idx="294">
                  <c:v>294000</c:v>
                </c:pt>
                <c:pt idx="295">
                  <c:v>295000</c:v>
                </c:pt>
                <c:pt idx="296">
                  <c:v>296000</c:v>
                </c:pt>
                <c:pt idx="297">
                  <c:v>297000</c:v>
                </c:pt>
                <c:pt idx="298">
                  <c:v>298000</c:v>
                </c:pt>
                <c:pt idx="299">
                  <c:v>299000</c:v>
                </c:pt>
                <c:pt idx="300">
                  <c:v>300000</c:v>
                </c:pt>
                <c:pt idx="301">
                  <c:v>301000</c:v>
                </c:pt>
                <c:pt idx="302">
                  <c:v>302000</c:v>
                </c:pt>
                <c:pt idx="303">
                  <c:v>303000</c:v>
                </c:pt>
                <c:pt idx="304">
                  <c:v>304000</c:v>
                </c:pt>
                <c:pt idx="305">
                  <c:v>305000</c:v>
                </c:pt>
                <c:pt idx="306">
                  <c:v>306000</c:v>
                </c:pt>
                <c:pt idx="307">
                  <c:v>307000</c:v>
                </c:pt>
                <c:pt idx="308">
                  <c:v>308000</c:v>
                </c:pt>
                <c:pt idx="309">
                  <c:v>309000</c:v>
                </c:pt>
                <c:pt idx="310">
                  <c:v>310000</c:v>
                </c:pt>
                <c:pt idx="311">
                  <c:v>311000</c:v>
                </c:pt>
                <c:pt idx="312">
                  <c:v>312000</c:v>
                </c:pt>
                <c:pt idx="313">
                  <c:v>313000</c:v>
                </c:pt>
                <c:pt idx="314">
                  <c:v>314000</c:v>
                </c:pt>
                <c:pt idx="315">
                  <c:v>315000</c:v>
                </c:pt>
                <c:pt idx="316">
                  <c:v>316000</c:v>
                </c:pt>
                <c:pt idx="317">
                  <c:v>317000</c:v>
                </c:pt>
                <c:pt idx="318">
                  <c:v>318000</c:v>
                </c:pt>
                <c:pt idx="319">
                  <c:v>319000</c:v>
                </c:pt>
                <c:pt idx="320">
                  <c:v>320000</c:v>
                </c:pt>
                <c:pt idx="321">
                  <c:v>321000</c:v>
                </c:pt>
                <c:pt idx="322">
                  <c:v>322000</c:v>
                </c:pt>
                <c:pt idx="323">
                  <c:v>323000</c:v>
                </c:pt>
                <c:pt idx="324">
                  <c:v>324000</c:v>
                </c:pt>
                <c:pt idx="325">
                  <c:v>325000</c:v>
                </c:pt>
                <c:pt idx="326">
                  <c:v>326000</c:v>
                </c:pt>
                <c:pt idx="327">
                  <c:v>327000</c:v>
                </c:pt>
                <c:pt idx="328">
                  <c:v>328000</c:v>
                </c:pt>
                <c:pt idx="329">
                  <c:v>329000</c:v>
                </c:pt>
                <c:pt idx="330">
                  <c:v>330000</c:v>
                </c:pt>
                <c:pt idx="331">
                  <c:v>331000</c:v>
                </c:pt>
                <c:pt idx="332">
                  <c:v>332000</c:v>
                </c:pt>
                <c:pt idx="333">
                  <c:v>333000</c:v>
                </c:pt>
                <c:pt idx="334">
                  <c:v>334000</c:v>
                </c:pt>
                <c:pt idx="335">
                  <c:v>335000</c:v>
                </c:pt>
                <c:pt idx="336">
                  <c:v>336000</c:v>
                </c:pt>
                <c:pt idx="337">
                  <c:v>337000</c:v>
                </c:pt>
                <c:pt idx="338">
                  <c:v>338000</c:v>
                </c:pt>
                <c:pt idx="339">
                  <c:v>339000</c:v>
                </c:pt>
                <c:pt idx="340">
                  <c:v>340000</c:v>
                </c:pt>
                <c:pt idx="341">
                  <c:v>341000</c:v>
                </c:pt>
                <c:pt idx="342">
                  <c:v>342000</c:v>
                </c:pt>
                <c:pt idx="343">
                  <c:v>343000</c:v>
                </c:pt>
                <c:pt idx="344">
                  <c:v>344000</c:v>
                </c:pt>
                <c:pt idx="345">
                  <c:v>345000</c:v>
                </c:pt>
                <c:pt idx="346">
                  <c:v>346000</c:v>
                </c:pt>
                <c:pt idx="347">
                  <c:v>347000</c:v>
                </c:pt>
                <c:pt idx="348">
                  <c:v>348000</c:v>
                </c:pt>
                <c:pt idx="349">
                  <c:v>349000</c:v>
                </c:pt>
                <c:pt idx="350">
                  <c:v>350000</c:v>
                </c:pt>
                <c:pt idx="351">
                  <c:v>351000</c:v>
                </c:pt>
                <c:pt idx="352">
                  <c:v>352000</c:v>
                </c:pt>
                <c:pt idx="353">
                  <c:v>353000</c:v>
                </c:pt>
                <c:pt idx="354">
                  <c:v>354000</c:v>
                </c:pt>
                <c:pt idx="355">
                  <c:v>355000</c:v>
                </c:pt>
                <c:pt idx="356">
                  <c:v>356000</c:v>
                </c:pt>
                <c:pt idx="357">
                  <c:v>357000</c:v>
                </c:pt>
                <c:pt idx="358">
                  <c:v>358000</c:v>
                </c:pt>
                <c:pt idx="359">
                  <c:v>359000</c:v>
                </c:pt>
                <c:pt idx="360">
                  <c:v>360000</c:v>
                </c:pt>
                <c:pt idx="361">
                  <c:v>361000</c:v>
                </c:pt>
                <c:pt idx="362">
                  <c:v>362000</c:v>
                </c:pt>
                <c:pt idx="363">
                  <c:v>363000</c:v>
                </c:pt>
                <c:pt idx="364">
                  <c:v>364000</c:v>
                </c:pt>
                <c:pt idx="365">
                  <c:v>365000</c:v>
                </c:pt>
                <c:pt idx="366">
                  <c:v>366000</c:v>
                </c:pt>
                <c:pt idx="367">
                  <c:v>367000</c:v>
                </c:pt>
                <c:pt idx="368">
                  <c:v>368000</c:v>
                </c:pt>
                <c:pt idx="369">
                  <c:v>369000</c:v>
                </c:pt>
                <c:pt idx="370">
                  <c:v>370000</c:v>
                </c:pt>
                <c:pt idx="371">
                  <c:v>371000</c:v>
                </c:pt>
                <c:pt idx="372">
                  <c:v>372000</c:v>
                </c:pt>
                <c:pt idx="373">
                  <c:v>373000</c:v>
                </c:pt>
                <c:pt idx="374">
                  <c:v>374000</c:v>
                </c:pt>
                <c:pt idx="375">
                  <c:v>375000</c:v>
                </c:pt>
                <c:pt idx="376">
                  <c:v>376000</c:v>
                </c:pt>
                <c:pt idx="377">
                  <c:v>377000</c:v>
                </c:pt>
                <c:pt idx="378">
                  <c:v>378000</c:v>
                </c:pt>
                <c:pt idx="379">
                  <c:v>379000</c:v>
                </c:pt>
                <c:pt idx="380">
                  <c:v>380000</c:v>
                </c:pt>
                <c:pt idx="381">
                  <c:v>381000</c:v>
                </c:pt>
                <c:pt idx="382">
                  <c:v>382000</c:v>
                </c:pt>
                <c:pt idx="383">
                  <c:v>383000</c:v>
                </c:pt>
                <c:pt idx="384">
                  <c:v>384000</c:v>
                </c:pt>
                <c:pt idx="385">
                  <c:v>385000</c:v>
                </c:pt>
                <c:pt idx="386">
                  <c:v>386000</c:v>
                </c:pt>
                <c:pt idx="387">
                  <c:v>387000</c:v>
                </c:pt>
                <c:pt idx="388">
                  <c:v>388000</c:v>
                </c:pt>
                <c:pt idx="389">
                  <c:v>389000</c:v>
                </c:pt>
                <c:pt idx="390">
                  <c:v>390000</c:v>
                </c:pt>
                <c:pt idx="391">
                  <c:v>391000</c:v>
                </c:pt>
                <c:pt idx="392">
                  <c:v>392000</c:v>
                </c:pt>
                <c:pt idx="393">
                  <c:v>393000</c:v>
                </c:pt>
                <c:pt idx="394">
                  <c:v>394000</c:v>
                </c:pt>
                <c:pt idx="395">
                  <c:v>395000</c:v>
                </c:pt>
                <c:pt idx="396">
                  <c:v>396000</c:v>
                </c:pt>
                <c:pt idx="397">
                  <c:v>397000</c:v>
                </c:pt>
                <c:pt idx="398">
                  <c:v>398000</c:v>
                </c:pt>
                <c:pt idx="399">
                  <c:v>399000</c:v>
                </c:pt>
                <c:pt idx="400">
                  <c:v>400000</c:v>
                </c:pt>
                <c:pt idx="401">
                  <c:v>401000</c:v>
                </c:pt>
                <c:pt idx="402">
                  <c:v>402000</c:v>
                </c:pt>
                <c:pt idx="403">
                  <c:v>403000</c:v>
                </c:pt>
                <c:pt idx="404">
                  <c:v>404000</c:v>
                </c:pt>
                <c:pt idx="405">
                  <c:v>405000</c:v>
                </c:pt>
                <c:pt idx="406">
                  <c:v>406000</c:v>
                </c:pt>
                <c:pt idx="407">
                  <c:v>407000</c:v>
                </c:pt>
                <c:pt idx="408">
                  <c:v>408000</c:v>
                </c:pt>
                <c:pt idx="409">
                  <c:v>409000</c:v>
                </c:pt>
                <c:pt idx="410">
                  <c:v>410000</c:v>
                </c:pt>
                <c:pt idx="411">
                  <c:v>411000</c:v>
                </c:pt>
                <c:pt idx="412">
                  <c:v>412000</c:v>
                </c:pt>
                <c:pt idx="413">
                  <c:v>413000</c:v>
                </c:pt>
                <c:pt idx="414">
                  <c:v>414000</c:v>
                </c:pt>
                <c:pt idx="415">
                  <c:v>415000</c:v>
                </c:pt>
                <c:pt idx="416">
                  <c:v>416000</c:v>
                </c:pt>
                <c:pt idx="417">
                  <c:v>417000</c:v>
                </c:pt>
                <c:pt idx="418">
                  <c:v>418000</c:v>
                </c:pt>
                <c:pt idx="419">
                  <c:v>419000</c:v>
                </c:pt>
                <c:pt idx="420">
                  <c:v>420000</c:v>
                </c:pt>
                <c:pt idx="421">
                  <c:v>421000</c:v>
                </c:pt>
                <c:pt idx="422">
                  <c:v>422000</c:v>
                </c:pt>
                <c:pt idx="423">
                  <c:v>423000</c:v>
                </c:pt>
                <c:pt idx="424">
                  <c:v>424000</c:v>
                </c:pt>
                <c:pt idx="425">
                  <c:v>425000</c:v>
                </c:pt>
                <c:pt idx="426">
                  <c:v>426000</c:v>
                </c:pt>
                <c:pt idx="427">
                  <c:v>427000</c:v>
                </c:pt>
                <c:pt idx="428">
                  <c:v>428000</c:v>
                </c:pt>
                <c:pt idx="429">
                  <c:v>429000</c:v>
                </c:pt>
                <c:pt idx="430">
                  <c:v>430000</c:v>
                </c:pt>
                <c:pt idx="431">
                  <c:v>431000</c:v>
                </c:pt>
                <c:pt idx="432">
                  <c:v>432000</c:v>
                </c:pt>
                <c:pt idx="433">
                  <c:v>433000</c:v>
                </c:pt>
                <c:pt idx="434">
                  <c:v>434000</c:v>
                </c:pt>
                <c:pt idx="435">
                  <c:v>435000</c:v>
                </c:pt>
                <c:pt idx="436">
                  <c:v>436000</c:v>
                </c:pt>
                <c:pt idx="437">
                  <c:v>437000</c:v>
                </c:pt>
                <c:pt idx="438">
                  <c:v>438000</c:v>
                </c:pt>
                <c:pt idx="439">
                  <c:v>439000</c:v>
                </c:pt>
                <c:pt idx="440">
                  <c:v>440000</c:v>
                </c:pt>
                <c:pt idx="441">
                  <c:v>441000</c:v>
                </c:pt>
                <c:pt idx="442">
                  <c:v>442000</c:v>
                </c:pt>
                <c:pt idx="443">
                  <c:v>443000</c:v>
                </c:pt>
                <c:pt idx="444">
                  <c:v>444000</c:v>
                </c:pt>
                <c:pt idx="445">
                  <c:v>445000</c:v>
                </c:pt>
                <c:pt idx="446">
                  <c:v>446000</c:v>
                </c:pt>
                <c:pt idx="447">
                  <c:v>447000</c:v>
                </c:pt>
                <c:pt idx="448">
                  <c:v>448000</c:v>
                </c:pt>
                <c:pt idx="449">
                  <c:v>449000</c:v>
                </c:pt>
                <c:pt idx="450">
                  <c:v>450000</c:v>
                </c:pt>
                <c:pt idx="451">
                  <c:v>451000</c:v>
                </c:pt>
                <c:pt idx="452">
                  <c:v>452000</c:v>
                </c:pt>
                <c:pt idx="453">
                  <c:v>453000</c:v>
                </c:pt>
                <c:pt idx="454">
                  <c:v>454000</c:v>
                </c:pt>
                <c:pt idx="455">
                  <c:v>455000</c:v>
                </c:pt>
                <c:pt idx="456">
                  <c:v>456000</c:v>
                </c:pt>
                <c:pt idx="457">
                  <c:v>457000</c:v>
                </c:pt>
                <c:pt idx="458">
                  <c:v>458000</c:v>
                </c:pt>
                <c:pt idx="459">
                  <c:v>459000</c:v>
                </c:pt>
                <c:pt idx="460">
                  <c:v>460000</c:v>
                </c:pt>
                <c:pt idx="461">
                  <c:v>461000</c:v>
                </c:pt>
                <c:pt idx="462">
                  <c:v>462000</c:v>
                </c:pt>
                <c:pt idx="463">
                  <c:v>463000</c:v>
                </c:pt>
                <c:pt idx="464">
                  <c:v>464000</c:v>
                </c:pt>
                <c:pt idx="465">
                  <c:v>465000</c:v>
                </c:pt>
                <c:pt idx="466">
                  <c:v>466000</c:v>
                </c:pt>
                <c:pt idx="467">
                  <c:v>467000</c:v>
                </c:pt>
                <c:pt idx="468">
                  <c:v>468000</c:v>
                </c:pt>
                <c:pt idx="469">
                  <c:v>469000</c:v>
                </c:pt>
                <c:pt idx="470">
                  <c:v>470000</c:v>
                </c:pt>
                <c:pt idx="471">
                  <c:v>471000</c:v>
                </c:pt>
                <c:pt idx="472">
                  <c:v>472000</c:v>
                </c:pt>
                <c:pt idx="473">
                  <c:v>473000</c:v>
                </c:pt>
                <c:pt idx="474">
                  <c:v>474000</c:v>
                </c:pt>
                <c:pt idx="475">
                  <c:v>475000</c:v>
                </c:pt>
                <c:pt idx="476">
                  <c:v>476000</c:v>
                </c:pt>
                <c:pt idx="477">
                  <c:v>477000</c:v>
                </c:pt>
                <c:pt idx="478">
                  <c:v>478000</c:v>
                </c:pt>
                <c:pt idx="479">
                  <c:v>479000</c:v>
                </c:pt>
                <c:pt idx="480">
                  <c:v>480000</c:v>
                </c:pt>
                <c:pt idx="481">
                  <c:v>481000</c:v>
                </c:pt>
                <c:pt idx="482">
                  <c:v>482000</c:v>
                </c:pt>
                <c:pt idx="483">
                  <c:v>483000</c:v>
                </c:pt>
                <c:pt idx="484">
                  <c:v>484000</c:v>
                </c:pt>
                <c:pt idx="485">
                  <c:v>485000</c:v>
                </c:pt>
                <c:pt idx="486">
                  <c:v>486000</c:v>
                </c:pt>
                <c:pt idx="487">
                  <c:v>487000</c:v>
                </c:pt>
                <c:pt idx="488">
                  <c:v>488000</c:v>
                </c:pt>
                <c:pt idx="489">
                  <c:v>489000</c:v>
                </c:pt>
                <c:pt idx="490">
                  <c:v>490000</c:v>
                </c:pt>
                <c:pt idx="491">
                  <c:v>491000</c:v>
                </c:pt>
                <c:pt idx="492">
                  <c:v>492000</c:v>
                </c:pt>
                <c:pt idx="493">
                  <c:v>493000</c:v>
                </c:pt>
                <c:pt idx="494">
                  <c:v>494000</c:v>
                </c:pt>
                <c:pt idx="495">
                  <c:v>495000</c:v>
                </c:pt>
                <c:pt idx="496">
                  <c:v>496000</c:v>
                </c:pt>
                <c:pt idx="497">
                  <c:v>497000</c:v>
                </c:pt>
                <c:pt idx="498">
                  <c:v>498000</c:v>
                </c:pt>
                <c:pt idx="499">
                  <c:v>499000</c:v>
                </c:pt>
                <c:pt idx="500">
                  <c:v>500000</c:v>
                </c:pt>
                <c:pt idx="501">
                  <c:v>501000</c:v>
                </c:pt>
                <c:pt idx="502">
                  <c:v>502000</c:v>
                </c:pt>
                <c:pt idx="503">
                  <c:v>503000</c:v>
                </c:pt>
                <c:pt idx="504">
                  <c:v>504000</c:v>
                </c:pt>
                <c:pt idx="505">
                  <c:v>505000</c:v>
                </c:pt>
                <c:pt idx="506">
                  <c:v>506000</c:v>
                </c:pt>
                <c:pt idx="507">
                  <c:v>507000</c:v>
                </c:pt>
                <c:pt idx="508">
                  <c:v>508000</c:v>
                </c:pt>
                <c:pt idx="509">
                  <c:v>509000</c:v>
                </c:pt>
                <c:pt idx="510">
                  <c:v>510000</c:v>
                </c:pt>
                <c:pt idx="511">
                  <c:v>511000</c:v>
                </c:pt>
                <c:pt idx="512">
                  <c:v>512000</c:v>
                </c:pt>
                <c:pt idx="513">
                  <c:v>513000</c:v>
                </c:pt>
                <c:pt idx="514">
                  <c:v>514000</c:v>
                </c:pt>
                <c:pt idx="515">
                  <c:v>515000</c:v>
                </c:pt>
                <c:pt idx="516">
                  <c:v>516000</c:v>
                </c:pt>
                <c:pt idx="517">
                  <c:v>517000</c:v>
                </c:pt>
                <c:pt idx="518">
                  <c:v>518000</c:v>
                </c:pt>
                <c:pt idx="519">
                  <c:v>519000</c:v>
                </c:pt>
                <c:pt idx="520">
                  <c:v>520000</c:v>
                </c:pt>
                <c:pt idx="521">
                  <c:v>521000</c:v>
                </c:pt>
                <c:pt idx="522">
                  <c:v>522000</c:v>
                </c:pt>
                <c:pt idx="523">
                  <c:v>523000</c:v>
                </c:pt>
                <c:pt idx="524">
                  <c:v>524000</c:v>
                </c:pt>
                <c:pt idx="525">
                  <c:v>525000</c:v>
                </c:pt>
                <c:pt idx="526">
                  <c:v>526000</c:v>
                </c:pt>
                <c:pt idx="527">
                  <c:v>527000</c:v>
                </c:pt>
                <c:pt idx="528">
                  <c:v>528000</c:v>
                </c:pt>
                <c:pt idx="529">
                  <c:v>529000</c:v>
                </c:pt>
                <c:pt idx="530">
                  <c:v>530000</c:v>
                </c:pt>
                <c:pt idx="531">
                  <c:v>531000</c:v>
                </c:pt>
                <c:pt idx="532">
                  <c:v>532000</c:v>
                </c:pt>
                <c:pt idx="533">
                  <c:v>533000</c:v>
                </c:pt>
                <c:pt idx="534">
                  <c:v>534000</c:v>
                </c:pt>
                <c:pt idx="535">
                  <c:v>535000</c:v>
                </c:pt>
                <c:pt idx="536">
                  <c:v>536000</c:v>
                </c:pt>
                <c:pt idx="537">
                  <c:v>537000</c:v>
                </c:pt>
                <c:pt idx="538">
                  <c:v>538000</c:v>
                </c:pt>
                <c:pt idx="539">
                  <c:v>539000</c:v>
                </c:pt>
                <c:pt idx="540">
                  <c:v>540000</c:v>
                </c:pt>
                <c:pt idx="541">
                  <c:v>541000</c:v>
                </c:pt>
                <c:pt idx="542">
                  <c:v>542000</c:v>
                </c:pt>
                <c:pt idx="543">
                  <c:v>543000</c:v>
                </c:pt>
                <c:pt idx="544">
                  <c:v>544000</c:v>
                </c:pt>
                <c:pt idx="545">
                  <c:v>545000</c:v>
                </c:pt>
                <c:pt idx="546">
                  <c:v>546000</c:v>
                </c:pt>
                <c:pt idx="547">
                  <c:v>547000</c:v>
                </c:pt>
                <c:pt idx="548">
                  <c:v>548000</c:v>
                </c:pt>
                <c:pt idx="549">
                  <c:v>549000</c:v>
                </c:pt>
                <c:pt idx="550">
                  <c:v>550000</c:v>
                </c:pt>
                <c:pt idx="551">
                  <c:v>551000</c:v>
                </c:pt>
                <c:pt idx="552">
                  <c:v>552000</c:v>
                </c:pt>
                <c:pt idx="553">
                  <c:v>553000</c:v>
                </c:pt>
                <c:pt idx="554">
                  <c:v>554000</c:v>
                </c:pt>
                <c:pt idx="555">
                  <c:v>555000</c:v>
                </c:pt>
                <c:pt idx="556">
                  <c:v>556000</c:v>
                </c:pt>
                <c:pt idx="557">
                  <c:v>557000</c:v>
                </c:pt>
                <c:pt idx="558">
                  <c:v>558000</c:v>
                </c:pt>
                <c:pt idx="559">
                  <c:v>559000</c:v>
                </c:pt>
                <c:pt idx="560">
                  <c:v>560000</c:v>
                </c:pt>
                <c:pt idx="561">
                  <c:v>561000</c:v>
                </c:pt>
                <c:pt idx="562">
                  <c:v>562000</c:v>
                </c:pt>
                <c:pt idx="563">
                  <c:v>563000</c:v>
                </c:pt>
                <c:pt idx="564">
                  <c:v>564000</c:v>
                </c:pt>
                <c:pt idx="565">
                  <c:v>565000</c:v>
                </c:pt>
                <c:pt idx="566">
                  <c:v>566000</c:v>
                </c:pt>
                <c:pt idx="567">
                  <c:v>567000</c:v>
                </c:pt>
                <c:pt idx="568">
                  <c:v>568000</c:v>
                </c:pt>
                <c:pt idx="569">
                  <c:v>569000</c:v>
                </c:pt>
                <c:pt idx="570">
                  <c:v>570000</c:v>
                </c:pt>
                <c:pt idx="571">
                  <c:v>571000</c:v>
                </c:pt>
                <c:pt idx="572">
                  <c:v>572000</c:v>
                </c:pt>
                <c:pt idx="573">
                  <c:v>573000</c:v>
                </c:pt>
                <c:pt idx="574">
                  <c:v>574000</c:v>
                </c:pt>
                <c:pt idx="575">
                  <c:v>575000</c:v>
                </c:pt>
                <c:pt idx="576">
                  <c:v>576000</c:v>
                </c:pt>
                <c:pt idx="577">
                  <c:v>577000</c:v>
                </c:pt>
                <c:pt idx="578">
                  <c:v>578000</c:v>
                </c:pt>
                <c:pt idx="579">
                  <c:v>579000</c:v>
                </c:pt>
                <c:pt idx="580">
                  <c:v>580000</c:v>
                </c:pt>
                <c:pt idx="581">
                  <c:v>581000</c:v>
                </c:pt>
                <c:pt idx="582">
                  <c:v>582000</c:v>
                </c:pt>
                <c:pt idx="583">
                  <c:v>583000</c:v>
                </c:pt>
                <c:pt idx="584">
                  <c:v>584000</c:v>
                </c:pt>
                <c:pt idx="585">
                  <c:v>585000</c:v>
                </c:pt>
                <c:pt idx="586">
                  <c:v>586000</c:v>
                </c:pt>
                <c:pt idx="587">
                  <c:v>587000</c:v>
                </c:pt>
                <c:pt idx="588">
                  <c:v>588000</c:v>
                </c:pt>
                <c:pt idx="589">
                  <c:v>589000</c:v>
                </c:pt>
                <c:pt idx="590">
                  <c:v>590000</c:v>
                </c:pt>
                <c:pt idx="591">
                  <c:v>591000</c:v>
                </c:pt>
                <c:pt idx="592">
                  <c:v>592000</c:v>
                </c:pt>
                <c:pt idx="593">
                  <c:v>593000</c:v>
                </c:pt>
                <c:pt idx="594">
                  <c:v>594000</c:v>
                </c:pt>
                <c:pt idx="595">
                  <c:v>595000</c:v>
                </c:pt>
                <c:pt idx="596">
                  <c:v>596000</c:v>
                </c:pt>
                <c:pt idx="597">
                  <c:v>597000</c:v>
                </c:pt>
                <c:pt idx="598">
                  <c:v>598000</c:v>
                </c:pt>
                <c:pt idx="599">
                  <c:v>599000</c:v>
                </c:pt>
                <c:pt idx="600">
                  <c:v>600000</c:v>
                </c:pt>
                <c:pt idx="601">
                  <c:v>601000</c:v>
                </c:pt>
                <c:pt idx="602">
                  <c:v>602000</c:v>
                </c:pt>
                <c:pt idx="603">
                  <c:v>603000</c:v>
                </c:pt>
                <c:pt idx="604">
                  <c:v>604000</c:v>
                </c:pt>
                <c:pt idx="605">
                  <c:v>605000</c:v>
                </c:pt>
                <c:pt idx="606">
                  <c:v>606000</c:v>
                </c:pt>
                <c:pt idx="607">
                  <c:v>607000</c:v>
                </c:pt>
                <c:pt idx="608">
                  <c:v>608000</c:v>
                </c:pt>
                <c:pt idx="609">
                  <c:v>609000</c:v>
                </c:pt>
                <c:pt idx="610">
                  <c:v>610000</c:v>
                </c:pt>
                <c:pt idx="611">
                  <c:v>611000</c:v>
                </c:pt>
                <c:pt idx="612">
                  <c:v>612000</c:v>
                </c:pt>
                <c:pt idx="613">
                  <c:v>613000</c:v>
                </c:pt>
                <c:pt idx="614">
                  <c:v>614000</c:v>
                </c:pt>
                <c:pt idx="615">
                  <c:v>615000</c:v>
                </c:pt>
                <c:pt idx="616">
                  <c:v>616000</c:v>
                </c:pt>
                <c:pt idx="617">
                  <c:v>617000</c:v>
                </c:pt>
                <c:pt idx="618">
                  <c:v>618000</c:v>
                </c:pt>
                <c:pt idx="619">
                  <c:v>619000</c:v>
                </c:pt>
                <c:pt idx="620">
                  <c:v>620000</c:v>
                </c:pt>
                <c:pt idx="621">
                  <c:v>621000</c:v>
                </c:pt>
                <c:pt idx="622">
                  <c:v>622000</c:v>
                </c:pt>
                <c:pt idx="623">
                  <c:v>623000</c:v>
                </c:pt>
                <c:pt idx="624">
                  <c:v>624000</c:v>
                </c:pt>
                <c:pt idx="625">
                  <c:v>625000</c:v>
                </c:pt>
                <c:pt idx="626">
                  <c:v>626000</c:v>
                </c:pt>
                <c:pt idx="627">
                  <c:v>627000</c:v>
                </c:pt>
                <c:pt idx="628">
                  <c:v>628000</c:v>
                </c:pt>
                <c:pt idx="629">
                  <c:v>629000</c:v>
                </c:pt>
                <c:pt idx="630">
                  <c:v>630000</c:v>
                </c:pt>
                <c:pt idx="631">
                  <c:v>631000</c:v>
                </c:pt>
                <c:pt idx="632">
                  <c:v>632000</c:v>
                </c:pt>
                <c:pt idx="633">
                  <c:v>633000</c:v>
                </c:pt>
                <c:pt idx="634">
                  <c:v>634000</c:v>
                </c:pt>
                <c:pt idx="635">
                  <c:v>635000</c:v>
                </c:pt>
                <c:pt idx="636">
                  <c:v>636000</c:v>
                </c:pt>
                <c:pt idx="637">
                  <c:v>637000</c:v>
                </c:pt>
                <c:pt idx="638">
                  <c:v>638000</c:v>
                </c:pt>
                <c:pt idx="639">
                  <c:v>639000</c:v>
                </c:pt>
                <c:pt idx="640">
                  <c:v>640000</c:v>
                </c:pt>
                <c:pt idx="641">
                  <c:v>641000</c:v>
                </c:pt>
                <c:pt idx="642">
                  <c:v>642000</c:v>
                </c:pt>
                <c:pt idx="643">
                  <c:v>643000</c:v>
                </c:pt>
                <c:pt idx="644">
                  <c:v>644000</c:v>
                </c:pt>
                <c:pt idx="645">
                  <c:v>645000</c:v>
                </c:pt>
                <c:pt idx="646">
                  <c:v>646000</c:v>
                </c:pt>
                <c:pt idx="647">
                  <c:v>647000</c:v>
                </c:pt>
                <c:pt idx="648">
                  <c:v>648000</c:v>
                </c:pt>
                <c:pt idx="649">
                  <c:v>649000</c:v>
                </c:pt>
                <c:pt idx="650">
                  <c:v>650000</c:v>
                </c:pt>
                <c:pt idx="651">
                  <c:v>651000</c:v>
                </c:pt>
                <c:pt idx="652">
                  <c:v>652000</c:v>
                </c:pt>
                <c:pt idx="653">
                  <c:v>653000</c:v>
                </c:pt>
                <c:pt idx="654">
                  <c:v>654000</c:v>
                </c:pt>
                <c:pt idx="655">
                  <c:v>655000</c:v>
                </c:pt>
                <c:pt idx="656">
                  <c:v>656000</c:v>
                </c:pt>
                <c:pt idx="657">
                  <c:v>657000</c:v>
                </c:pt>
                <c:pt idx="658">
                  <c:v>658000</c:v>
                </c:pt>
                <c:pt idx="659">
                  <c:v>659000</c:v>
                </c:pt>
                <c:pt idx="660">
                  <c:v>660000</c:v>
                </c:pt>
                <c:pt idx="661">
                  <c:v>661000</c:v>
                </c:pt>
                <c:pt idx="662">
                  <c:v>662000</c:v>
                </c:pt>
                <c:pt idx="663">
                  <c:v>663000</c:v>
                </c:pt>
                <c:pt idx="664">
                  <c:v>664000</c:v>
                </c:pt>
                <c:pt idx="665">
                  <c:v>665000</c:v>
                </c:pt>
                <c:pt idx="666">
                  <c:v>666000</c:v>
                </c:pt>
                <c:pt idx="667">
                  <c:v>667000</c:v>
                </c:pt>
                <c:pt idx="668">
                  <c:v>668000</c:v>
                </c:pt>
                <c:pt idx="669">
                  <c:v>669000</c:v>
                </c:pt>
                <c:pt idx="670">
                  <c:v>670000</c:v>
                </c:pt>
                <c:pt idx="671">
                  <c:v>671000</c:v>
                </c:pt>
                <c:pt idx="672">
                  <c:v>672000</c:v>
                </c:pt>
                <c:pt idx="673">
                  <c:v>673000</c:v>
                </c:pt>
                <c:pt idx="674">
                  <c:v>674000</c:v>
                </c:pt>
                <c:pt idx="675">
                  <c:v>675000</c:v>
                </c:pt>
                <c:pt idx="676">
                  <c:v>676000</c:v>
                </c:pt>
                <c:pt idx="677">
                  <c:v>677000</c:v>
                </c:pt>
                <c:pt idx="678">
                  <c:v>678000</c:v>
                </c:pt>
                <c:pt idx="679">
                  <c:v>679000</c:v>
                </c:pt>
                <c:pt idx="680">
                  <c:v>680000</c:v>
                </c:pt>
                <c:pt idx="681">
                  <c:v>681000</c:v>
                </c:pt>
                <c:pt idx="682">
                  <c:v>682000</c:v>
                </c:pt>
                <c:pt idx="683">
                  <c:v>683000</c:v>
                </c:pt>
                <c:pt idx="684">
                  <c:v>684000</c:v>
                </c:pt>
                <c:pt idx="685">
                  <c:v>685000</c:v>
                </c:pt>
                <c:pt idx="686">
                  <c:v>686000</c:v>
                </c:pt>
                <c:pt idx="687">
                  <c:v>687000</c:v>
                </c:pt>
                <c:pt idx="688">
                  <c:v>688000</c:v>
                </c:pt>
                <c:pt idx="689">
                  <c:v>689000</c:v>
                </c:pt>
                <c:pt idx="690">
                  <c:v>690000</c:v>
                </c:pt>
                <c:pt idx="691">
                  <c:v>691000</c:v>
                </c:pt>
                <c:pt idx="692">
                  <c:v>692000</c:v>
                </c:pt>
                <c:pt idx="693">
                  <c:v>693000</c:v>
                </c:pt>
                <c:pt idx="694">
                  <c:v>694000</c:v>
                </c:pt>
                <c:pt idx="695">
                  <c:v>695000</c:v>
                </c:pt>
                <c:pt idx="696">
                  <c:v>696000</c:v>
                </c:pt>
                <c:pt idx="697">
                  <c:v>697000</c:v>
                </c:pt>
                <c:pt idx="698">
                  <c:v>698000</c:v>
                </c:pt>
                <c:pt idx="699">
                  <c:v>699000</c:v>
                </c:pt>
                <c:pt idx="700">
                  <c:v>700000</c:v>
                </c:pt>
                <c:pt idx="701">
                  <c:v>701000</c:v>
                </c:pt>
                <c:pt idx="702">
                  <c:v>702000</c:v>
                </c:pt>
                <c:pt idx="703">
                  <c:v>703000</c:v>
                </c:pt>
                <c:pt idx="704">
                  <c:v>704000</c:v>
                </c:pt>
                <c:pt idx="705">
                  <c:v>705000</c:v>
                </c:pt>
                <c:pt idx="706">
                  <c:v>706000</c:v>
                </c:pt>
                <c:pt idx="707">
                  <c:v>707000</c:v>
                </c:pt>
                <c:pt idx="708">
                  <c:v>708000</c:v>
                </c:pt>
                <c:pt idx="709">
                  <c:v>709000</c:v>
                </c:pt>
                <c:pt idx="710">
                  <c:v>710000</c:v>
                </c:pt>
                <c:pt idx="711">
                  <c:v>711000</c:v>
                </c:pt>
                <c:pt idx="712">
                  <c:v>712000</c:v>
                </c:pt>
                <c:pt idx="713">
                  <c:v>713000</c:v>
                </c:pt>
                <c:pt idx="714">
                  <c:v>714000</c:v>
                </c:pt>
                <c:pt idx="715">
                  <c:v>715000</c:v>
                </c:pt>
                <c:pt idx="716">
                  <c:v>716000</c:v>
                </c:pt>
                <c:pt idx="717">
                  <c:v>717000</c:v>
                </c:pt>
                <c:pt idx="718">
                  <c:v>718000</c:v>
                </c:pt>
                <c:pt idx="719">
                  <c:v>719000</c:v>
                </c:pt>
                <c:pt idx="720">
                  <c:v>720000</c:v>
                </c:pt>
                <c:pt idx="721">
                  <c:v>721000</c:v>
                </c:pt>
                <c:pt idx="722">
                  <c:v>722000</c:v>
                </c:pt>
                <c:pt idx="723">
                  <c:v>723000</c:v>
                </c:pt>
                <c:pt idx="724">
                  <c:v>724000</c:v>
                </c:pt>
                <c:pt idx="725">
                  <c:v>725000</c:v>
                </c:pt>
                <c:pt idx="726">
                  <c:v>726000</c:v>
                </c:pt>
                <c:pt idx="727">
                  <c:v>727000</c:v>
                </c:pt>
                <c:pt idx="728">
                  <c:v>728000</c:v>
                </c:pt>
                <c:pt idx="729">
                  <c:v>729000</c:v>
                </c:pt>
                <c:pt idx="730">
                  <c:v>730000</c:v>
                </c:pt>
                <c:pt idx="731">
                  <c:v>731000</c:v>
                </c:pt>
                <c:pt idx="732">
                  <c:v>732000</c:v>
                </c:pt>
                <c:pt idx="733">
                  <c:v>733000</c:v>
                </c:pt>
                <c:pt idx="734">
                  <c:v>734000</c:v>
                </c:pt>
                <c:pt idx="735">
                  <c:v>735000</c:v>
                </c:pt>
                <c:pt idx="736">
                  <c:v>736000</c:v>
                </c:pt>
                <c:pt idx="737">
                  <c:v>737000</c:v>
                </c:pt>
                <c:pt idx="738">
                  <c:v>738000</c:v>
                </c:pt>
                <c:pt idx="739">
                  <c:v>739000</c:v>
                </c:pt>
                <c:pt idx="740">
                  <c:v>740000</c:v>
                </c:pt>
                <c:pt idx="741">
                  <c:v>741000</c:v>
                </c:pt>
                <c:pt idx="742">
                  <c:v>742000</c:v>
                </c:pt>
                <c:pt idx="743">
                  <c:v>743000</c:v>
                </c:pt>
                <c:pt idx="744">
                  <c:v>744000</c:v>
                </c:pt>
                <c:pt idx="745">
                  <c:v>745000</c:v>
                </c:pt>
                <c:pt idx="746">
                  <c:v>746000</c:v>
                </c:pt>
                <c:pt idx="747">
                  <c:v>747000</c:v>
                </c:pt>
                <c:pt idx="748">
                  <c:v>748000</c:v>
                </c:pt>
                <c:pt idx="749">
                  <c:v>749000</c:v>
                </c:pt>
                <c:pt idx="750">
                  <c:v>750000</c:v>
                </c:pt>
                <c:pt idx="751">
                  <c:v>751000</c:v>
                </c:pt>
                <c:pt idx="752">
                  <c:v>752000</c:v>
                </c:pt>
                <c:pt idx="753">
                  <c:v>753000</c:v>
                </c:pt>
                <c:pt idx="754">
                  <c:v>754000</c:v>
                </c:pt>
                <c:pt idx="755">
                  <c:v>755000</c:v>
                </c:pt>
                <c:pt idx="756">
                  <c:v>756000</c:v>
                </c:pt>
                <c:pt idx="757">
                  <c:v>757000</c:v>
                </c:pt>
                <c:pt idx="758">
                  <c:v>758000</c:v>
                </c:pt>
                <c:pt idx="759">
                  <c:v>759000</c:v>
                </c:pt>
                <c:pt idx="760">
                  <c:v>760000</c:v>
                </c:pt>
                <c:pt idx="761">
                  <c:v>761000</c:v>
                </c:pt>
                <c:pt idx="762">
                  <c:v>762000</c:v>
                </c:pt>
                <c:pt idx="763">
                  <c:v>763000</c:v>
                </c:pt>
                <c:pt idx="764">
                  <c:v>764000</c:v>
                </c:pt>
                <c:pt idx="765">
                  <c:v>765000</c:v>
                </c:pt>
                <c:pt idx="766">
                  <c:v>766000</c:v>
                </c:pt>
                <c:pt idx="767">
                  <c:v>767000</c:v>
                </c:pt>
                <c:pt idx="768">
                  <c:v>768000</c:v>
                </c:pt>
                <c:pt idx="769">
                  <c:v>769000</c:v>
                </c:pt>
                <c:pt idx="770">
                  <c:v>770000</c:v>
                </c:pt>
                <c:pt idx="771">
                  <c:v>771000</c:v>
                </c:pt>
                <c:pt idx="772">
                  <c:v>772000</c:v>
                </c:pt>
                <c:pt idx="773">
                  <c:v>773000</c:v>
                </c:pt>
                <c:pt idx="774">
                  <c:v>774000</c:v>
                </c:pt>
                <c:pt idx="775">
                  <c:v>775000</c:v>
                </c:pt>
                <c:pt idx="776">
                  <c:v>776000</c:v>
                </c:pt>
                <c:pt idx="777">
                  <c:v>777000</c:v>
                </c:pt>
                <c:pt idx="778">
                  <c:v>778000</c:v>
                </c:pt>
                <c:pt idx="779">
                  <c:v>779000</c:v>
                </c:pt>
                <c:pt idx="780">
                  <c:v>780000</c:v>
                </c:pt>
                <c:pt idx="781">
                  <c:v>781000</c:v>
                </c:pt>
                <c:pt idx="782">
                  <c:v>782000</c:v>
                </c:pt>
                <c:pt idx="783">
                  <c:v>783000</c:v>
                </c:pt>
                <c:pt idx="784">
                  <c:v>784000</c:v>
                </c:pt>
                <c:pt idx="785">
                  <c:v>785000</c:v>
                </c:pt>
                <c:pt idx="786">
                  <c:v>786000</c:v>
                </c:pt>
                <c:pt idx="787">
                  <c:v>787000</c:v>
                </c:pt>
                <c:pt idx="788">
                  <c:v>788000</c:v>
                </c:pt>
                <c:pt idx="789">
                  <c:v>789000</c:v>
                </c:pt>
                <c:pt idx="790">
                  <c:v>790000</c:v>
                </c:pt>
                <c:pt idx="791">
                  <c:v>791000</c:v>
                </c:pt>
                <c:pt idx="792">
                  <c:v>792000</c:v>
                </c:pt>
                <c:pt idx="793">
                  <c:v>793000</c:v>
                </c:pt>
                <c:pt idx="794">
                  <c:v>794000</c:v>
                </c:pt>
                <c:pt idx="795">
                  <c:v>795000</c:v>
                </c:pt>
                <c:pt idx="796">
                  <c:v>796000</c:v>
                </c:pt>
                <c:pt idx="797">
                  <c:v>797000</c:v>
                </c:pt>
                <c:pt idx="798">
                  <c:v>798000</c:v>
                </c:pt>
                <c:pt idx="799">
                  <c:v>799000</c:v>
                </c:pt>
                <c:pt idx="800">
                  <c:v>800000</c:v>
                </c:pt>
                <c:pt idx="801">
                  <c:v>801000</c:v>
                </c:pt>
                <c:pt idx="802">
                  <c:v>802000</c:v>
                </c:pt>
                <c:pt idx="803">
                  <c:v>803000</c:v>
                </c:pt>
                <c:pt idx="804">
                  <c:v>804000</c:v>
                </c:pt>
                <c:pt idx="805">
                  <c:v>805000</c:v>
                </c:pt>
                <c:pt idx="806">
                  <c:v>806000</c:v>
                </c:pt>
                <c:pt idx="807">
                  <c:v>807000</c:v>
                </c:pt>
                <c:pt idx="808">
                  <c:v>808000</c:v>
                </c:pt>
                <c:pt idx="809">
                  <c:v>809000</c:v>
                </c:pt>
                <c:pt idx="810">
                  <c:v>810000</c:v>
                </c:pt>
                <c:pt idx="811">
                  <c:v>811000</c:v>
                </c:pt>
                <c:pt idx="812">
                  <c:v>812000</c:v>
                </c:pt>
                <c:pt idx="813">
                  <c:v>813000</c:v>
                </c:pt>
                <c:pt idx="814">
                  <c:v>814000</c:v>
                </c:pt>
                <c:pt idx="815">
                  <c:v>815000</c:v>
                </c:pt>
                <c:pt idx="816">
                  <c:v>816000</c:v>
                </c:pt>
                <c:pt idx="817">
                  <c:v>817000</c:v>
                </c:pt>
                <c:pt idx="818">
                  <c:v>818000</c:v>
                </c:pt>
                <c:pt idx="819">
                  <c:v>819000</c:v>
                </c:pt>
                <c:pt idx="820">
                  <c:v>820000</c:v>
                </c:pt>
                <c:pt idx="821">
                  <c:v>821000</c:v>
                </c:pt>
                <c:pt idx="822">
                  <c:v>822000</c:v>
                </c:pt>
                <c:pt idx="823">
                  <c:v>823000</c:v>
                </c:pt>
                <c:pt idx="824">
                  <c:v>824000</c:v>
                </c:pt>
                <c:pt idx="825">
                  <c:v>825000</c:v>
                </c:pt>
                <c:pt idx="826">
                  <c:v>826000</c:v>
                </c:pt>
                <c:pt idx="827">
                  <c:v>827000</c:v>
                </c:pt>
                <c:pt idx="828">
                  <c:v>828000</c:v>
                </c:pt>
                <c:pt idx="829">
                  <c:v>829000</c:v>
                </c:pt>
                <c:pt idx="830">
                  <c:v>830000</c:v>
                </c:pt>
                <c:pt idx="831">
                  <c:v>831000</c:v>
                </c:pt>
                <c:pt idx="832">
                  <c:v>832000</c:v>
                </c:pt>
                <c:pt idx="833">
                  <c:v>833000</c:v>
                </c:pt>
                <c:pt idx="834">
                  <c:v>834000</c:v>
                </c:pt>
                <c:pt idx="835">
                  <c:v>835000</c:v>
                </c:pt>
                <c:pt idx="836">
                  <c:v>836000</c:v>
                </c:pt>
                <c:pt idx="837">
                  <c:v>837000</c:v>
                </c:pt>
                <c:pt idx="838">
                  <c:v>838000</c:v>
                </c:pt>
                <c:pt idx="839">
                  <c:v>839000</c:v>
                </c:pt>
                <c:pt idx="840">
                  <c:v>840000</c:v>
                </c:pt>
                <c:pt idx="841">
                  <c:v>841000</c:v>
                </c:pt>
                <c:pt idx="842">
                  <c:v>842000</c:v>
                </c:pt>
                <c:pt idx="843">
                  <c:v>843000</c:v>
                </c:pt>
                <c:pt idx="844">
                  <c:v>844000</c:v>
                </c:pt>
                <c:pt idx="845">
                  <c:v>845000</c:v>
                </c:pt>
                <c:pt idx="846">
                  <c:v>846000</c:v>
                </c:pt>
                <c:pt idx="847">
                  <c:v>847000</c:v>
                </c:pt>
                <c:pt idx="848">
                  <c:v>848000</c:v>
                </c:pt>
                <c:pt idx="849">
                  <c:v>849000</c:v>
                </c:pt>
                <c:pt idx="850">
                  <c:v>850000</c:v>
                </c:pt>
                <c:pt idx="851">
                  <c:v>851000</c:v>
                </c:pt>
                <c:pt idx="852">
                  <c:v>852000</c:v>
                </c:pt>
                <c:pt idx="853">
                  <c:v>853000</c:v>
                </c:pt>
                <c:pt idx="854">
                  <c:v>854000</c:v>
                </c:pt>
                <c:pt idx="855">
                  <c:v>855000</c:v>
                </c:pt>
                <c:pt idx="856">
                  <c:v>856000</c:v>
                </c:pt>
                <c:pt idx="857">
                  <c:v>857000</c:v>
                </c:pt>
                <c:pt idx="858">
                  <c:v>858000</c:v>
                </c:pt>
                <c:pt idx="859">
                  <c:v>859000</c:v>
                </c:pt>
                <c:pt idx="860">
                  <c:v>860000</c:v>
                </c:pt>
                <c:pt idx="861">
                  <c:v>861000</c:v>
                </c:pt>
                <c:pt idx="862">
                  <c:v>862000</c:v>
                </c:pt>
                <c:pt idx="863">
                  <c:v>863000</c:v>
                </c:pt>
                <c:pt idx="864">
                  <c:v>864000</c:v>
                </c:pt>
                <c:pt idx="865">
                  <c:v>865000</c:v>
                </c:pt>
                <c:pt idx="866">
                  <c:v>866000</c:v>
                </c:pt>
                <c:pt idx="867">
                  <c:v>867000</c:v>
                </c:pt>
                <c:pt idx="868">
                  <c:v>868000</c:v>
                </c:pt>
                <c:pt idx="869">
                  <c:v>869000</c:v>
                </c:pt>
                <c:pt idx="870">
                  <c:v>870000</c:v>
                </c:pt>
                <c:pt idx="871">
                  <c:v>871000</c:v>
                </c:pt>
                <c:pt idx="872">
                  <c:v>872000</c:v>
                </c:pt>
                <c:pt idx="873">
                  <c:v>873000</c:v>
                </c:pt>
                <c:pt idx="874">
                  <c:v>874000</c:v>
                </c:pt>
                <c:pt idx="875">
                  <c:v>875000</c:v>
                </c:pt>
                <c:pt idx="876">
                  <c:v>876000</c:v>
                </c:pt>
                <c:pt idx="877">
                  <c:v>877000</c:v>
                </c:pt>
                <c:pt idx="878">
                  <c:v>878000</c:v>
                </c:pt>
                <c:pt idx="879">
                  <c:v>879000</c:v>
                </c:pt>
                <c:pt idx="880">
                  <c:v>880000</c:v>
                </c:pt>
                <c:pt idx="881">
                  <c:v>881000</c:v>
                </c:pt>
                <c:pt idx="882">
                  <c:v>882000</c:v>
                </c:pt>
                <c:pt idx="883">
                  <c:v>883000</c:v>
                </c:pt>
                <c:pt idx="884">
                  <c:v>884000</c:v>
                </c:pt>
                <c:pt idx="885">
                  <c:v>885000</c:v>
                </c:pt>
                <c:pt idx="886">
                  <c:v>886000</c:v>
                </c:pt>
                <c:pt idx="887">
                  <c:v>887000</c:v>
                </c:pt>
                <c:pt idx="888">
                  <c:v>888000</c:v>
                </c:pt>
                <c:pt idx="889">
                  <c:v>889000</c:v>
                </c:pt>
                <c:pt idx="890">
                  <c:v>890000</c:v>
                </c:pt>
                <c:pt idx="891">
                  <c:v>891000</c:v>
                </c:pt>
                <c:pt idx="892">
                  <c:v>892000</c:v>
                </c:pt>
                <c:pt idx="893">
                  <c:v>893000</c:v>
                </c:pt>
                <c:pt idx="894">
                  <c:v>894000</c:v>
                </c:pt>
                <c:pt idx="895">
                  <c:v>895000</c:v>
                </c:pt>
                <c:pt idx="896">
                  <c:v>896000</c:v>
                </c:pt>
                <c:pt idx="897">
                  <c:v>897000</c:v>
                </c:pt>
                <c:pt idx="898">
                  <c:v>898000</c:v>
                </c:pt>
                <c:pt idx="899">
                  <c:v>899000</c:v>
                </c:pt>
                <c:pt idx="900">
                  <c:v>900000</c:v>
                </c:pt>
                <c:pt idx="901">
                  <c:v>901000</c:v>
                </c:pt>
                <c:pt idx="902">
                  <c:v>902000</c:v>
                </c:pt>
                <c:pt idx="903">
                  <c:v>903000</c:v>
                </c:pt>
                <c:pt idx="904">
                  <c:v>904000</c:v>
                </c:pt>
                <c:pt idx="905">
                  <c:v>905000</c:v>
                </c:pt>
                <c:pt idx="906">
                  <c:v>906000</c:v>
                </c:pt>
                <c:pt idx="907">
                  <c:v>907000</c:v>
                </c:pt>
                <c:pt idx="908">
                  <c:v>908000</c:v>
                </c:pt>
                <c:pt idx="909">
                  <c:v>909000</c:v>
                </c:pt>
                <c:pt idx="910">
                  <c:v>910000</c:v>
                </c:pt>
                <c:pt idx="911">
                  <c:v>911000</c:v>
                </c:pt>
                <c:pt idx="912">
                  <c:v>912000</c:v>
                </c:pt>
                <c:pt idx="913">
                  <c:v>913000</c:v>
                </c:pt>
                <c:pt idx="914">
                  <c:v>914000</c:v>
                </c:pt>
                <c:pt idx="915">
                  <c:v>915000</c:v>
                </c:pt>
                <c:pt idx="916">
                  <c:v>916000</c:v>
                </c:pt>
                <c:pt idx="917">
                  <c:v>917000</c:v>
                </c:pt>
                <c:pt idx="918">
                  <c:v>918000</c:v>
                </c:pt>
                <c:pt idx="919">
                  <c:v>919000</c:v>
                </c:pt>
                <c:pt idx="920">
                  <c:v>920000</c:v>
                </c:pt>
                <c:pt idx="921">
                  <c:v>921000</c:v>
                </c:pt>
                <c:pt idx="922">
                  <c:v>922000</c:v>
                </c:pt>
                <c:pt idx="923">
                  <c:v>923000</c:v>
                </c:pt>
                <c:pt idx="924">
                  <c:v>924000</c:v>
                </c:pt>
                <c:pt idx="925">
                  <c:v>925000</c:v>
                </c:pt>
                <c:pt idx="926">
                  <c:v>926000</c:v>
                </c:pt>
                <c:pt idx="927">
                  <c:v>927000</c:v>
                </c:pt>
                <c:pt idx="928">
                  <c:v>928000</c:v>
                </c:pt>
                <c:pt idx="929">
                  <c:v>929000</c:v>
                </c:pt>
                <c:pt idx="930">
                  <c:v>930000</c:v>
                </c:pt>
                <c:pt idx="931">
                  <c:v>931000</c:v>
                </c:pt>
                <c:pt idx="932">
                  <c:v>932000</c:v>
                </c:pt>
                <c:pt idx="933">
                  <c:v>933000</c:v>
                </c:pt>
                <c:pt idx="934">
                  <c:v>934000</c:v>
                </c:pt>
                <c:pt idx="935">
                  <c:v>935000</c:v>
                </c:pt>
                <c:pt idx="936">
                  <c:v>936000</c:v>
                </c:pt>
                <c:pt idx="937">
                  <c:v>937000</c:v>
                </c:pt>
                <c:pt idx="938">
                  <c:v>938000</c:v>
                </c:pt>
                <c:pt idx="939">
                  <c:v>939000</c:v>
                </c:pt>
                <c:pt idx="940">
                  <c:v>940000</c:v>
                </c:pt>
                <c:pt idx="941">
                  <c:v>941000</c:v>
                </c:pt>
                <c:pt idx="942">
                  <c:v>942000</c:v>
                </c:pt>
                <c:pt idx="943">
                  <c:v>943000</c:v>
                </c:pt>
                <c:pt idx="944">
                  <c:v>944000</c:v>
                </c:pt>
                <c:pt idx="945">
                  <c:v>945000</c:v>
                </c:pt>
                <c:pt idx="946">
                  <c:v>946000</c:v>
                </c:pt>
                <c:pt idx="947">
                  <c:v>947000</c:v>
                </c:pt>
                <c:pt idx="948">
                  <c:v>948000</c:v>
                </c:pt>
                <c:pt idx="949">
                  <c:v>949000</c:v>
                </c:pt>
                <c:pt idx="950">
                  <c:v>950000</c:v>
                </c:pt>
                <c:pt idx="951">
                  <c:v>951000</c:v>
                </c:pt>
                <c:pt idx="952">
                  <c:v>952000</c:v>
                </c:pt>
                <c:pt idx="953">
                  <c:v>953000</c:v>
                </c:pt>
                <c:pt idx="954">
                  <c:v>954000</c:v>
                </c:pt>
                <c:pt idx="955">
                  <c:v>955000</c:v>
                </c:pt>
                <c:pt idx="956">
                  <c:v>956000</c:v>
                </c:pt>
                <c:pt idx="957">
                  <c:v>957000</c:v>
                </c:pt>
                <c:pt idx="958">
                  <c:v>958000</c:v>
                </c:pt>
                <c:pt idx="959">
                  <c:v>959000</c:v>
                </c:pt>
                <c:pt idx="960">
                  <c:v>960000</c:v>
                </c:pt>
                <c:pt idx="961">
                  <c:v>961000</c:v>
                </c:pt>
                <c:pt idx="962">
                  <c:v>962000</c:v>
                </c:pt>
                <c:pt idx="963">
                  <c:v>963000</c:v>
                </c:pt>
                <c:pt idx="964">
                  <c:v>964000</c:v>
                </c:pt>
                <c:pt idx="965">
                  <c:v>965000</c:v>
                </c:pt>
                <c:pt idx="966">
                  <c:v>966000</c:v>
                </c:pt>
                <c:pt idx="967">
                  <c:v>967000</c:v>
                </c:pt>
                <c:pt idx="968">
                  <c:v>968000</c:v>
                </c:pt>
                <c:pt idx="969">
                  <c:v>969000</c:v>
                </c:pt>
                <c:pt idx="970">
                  <c:v>970000</c:v>
                </c:pt>
                <c:pt idx="971">
                  <c:v>971000</c:v>
                </c:pt>
                <c:pt idx="972">
                  <c:v>972000</c:v>
                </c:pt>
                <c:pt idx="973">
                  <c:v>973000</c:v>
                </c:pt>
                <c:pt idx="974">
                  <c:v>974000</c:v>
                </c:pt>
                <c:pt idx="975">
                  <c:v>975000</c:v>
                </c:pt>
                <c:pt idx="976">
                  <c:v>976000</c:v>
                </c:pt>
                <c:pt idx="977">
                  <c:v>977000</c:v>
                </c:pt>
                <c:pt idx="978">
                  <c:v>978000</c:v>
                </c:pt>
                <c:pt idx="979">
                  <c:v>979000</c:v>
                </c:pt>
                <c:pt idx="980">
                  <c:v>980000</c:v>
                </c:pt>
                <c:pt idx="981">
                  <c:v>981000</c:v>
                </c:pt>
                <c:pt idx="982">
                  <c:v>982000</c:v>
                </c:pt>
                <c:pt idx="983">
                  <c:v>983000</c:v>
                </c:pt>
                <c:pt idx="984">
                  <c:v>984000</c:v>
                </c:pt>
                <c:pt idx="985">
                  <c:v>985000</c:v>
                </c:pt>
                <c:pt idx="986">
                  <c:v>986000</c:v>
                </c:pt>
                <c:pt idx="987">
                  <c:v>987000</c:v>
                </c:pt>
                <c:pt idx="988">
                  <c:v>988000</c:v>
                </c:pt>
                <c:pt idx="989">
                  <c:v>989000</c:v>
                </c:pt>
                <c:pt idx="990">
                  <c:v>990000</c:v>
                </c:pt>
                <c:pt idx="991">
                  <c:v>991000</c:v>
                </c:pt>
                <c:pt idx="992">
                  <c:v>992000</c:v>
                </c:pt>
                <c:pt idx="993">
                  <c:v>993000</c:v>
                </c:pt>
                <c:pt idx="994">
                  <c:v>994000</c:v>
                </c:pt>
                <c:pt idx="995">
                  <c:v>995000</c:v>
                </c:pt>
                <c:pt idx="996">
                  <c:v>996000</c:v>
                </c:pt>
                <c:pt idx="997">
                  <c:v>997000</c:v>
                </c:pt>
                <c:pt idx="998">
                  <c:v>998000</c:v>
                </c:pt>
                <c:pt idx="999">
                  <c:v>999000</c:v>
                </c:pt>
                <c:pt idx="1000">
                  <c:v>1000000</c:v>
                </c:pt>
              </c:numCache>
            </c:numRef>
          </c:cat>
          <c:val>
            <c:numRef>
              <c:f>Sheet1!$I$2:$I$1002</c:f>
              <c:numCache>
                <c:formatCode>General</c:formatCode>
                <c:ptCount val="1001"/>
                <c:pt idx="30" formatCode="&quot;£&quot;#,##0.00">
                  <c:v>69840</c:v>
                </c:pt>
                <c:pt idx="31" formatCode="&quot;£&quot;#,##0.00">
                  <c:v>71073.7</c:v>
                </c:pt>
                <c:pt idx="32" formatCode="&quot;£&quot;#,##0.00">
                  <c:v>72275.199999999997</c:v>
                </c:pt>
                <c:pt idx="33" formatCode="&quot;£&quot;#,##0.00">
                  <c:v>73441.5</c:v>
                </c:pt>
                <c:pt idx="34" formatCode="&quot;£&quot;#,##0.00">
                  <c:v>74578.999999999985</c:v>
                </c:pt>
                <c:pt idx="35" formatCode="&quot;£&quot;#,##0.00">
                  <c:v>75684</c:v>
                </c:pt>
                <c:pt idx="36" formatCode="&quot;£&quot;#,##0.00">
                  <c:v>76762.799999999988</c:v>
                </c:pt>
                <c:pt idx="37" formatCode="&quot;£&quot;#,##0.00">
                  <c:v>77814.7</c:v>
                </c:pt>
                <c:pt idx="38" formatCode="&quot;£&quot;#,##0.00">
                  <c:v>78838.600000000006</c:v>
                </c:pt>
                <c:pt idx="39" formatCode="&quot;£&quot;#,##0.00">
                  <c:v>79840.800000000003</c:v>
                </c:pt>
                <c:pt idx="40" formatCode="&quot;£&quot;#,##0.00">
                  <c:v>80816</c:v>
                </c:pt>
                <c:pt idx="41" formatCode="&quot;£&quot;#,##0.00">
                  <c:v>81774.5</c:v>
                </c:pt>
                <c:pt idx="42" formatCode="&quot;£&quot;#,##0.00">
                  <c:v>82706.400000000009</c:v>
                </c:pt>
                <c:pt idx="43" formatCode="&quot;£&quot;#,##0.00">
                  <c:v>83617.8</c:v>
                </c:pt>
                <c:pt idx="44" formatCode="&quot;£&quot;#,##0.00">
                  <c:v>84510.8</c:v>
                </c:pt>
                <c:pt idx="45" formatCode="&quot;£&quot;#,##0.00">
                  <c:v>85383</c:v>
                </c:pt>
                <c:pt idx="46" formatCode="&quot;£&quot;#,##0.00">
                  <c:v>86236.2</c:v>
                </c:pt>
                <c:pt idx="47" formatCode="&quot;£&quot;#,##0.00">
                  <c:v>87076.9</c:v>
                </c:pt>
                <c:pt idx="48" formatCode="&quot;£&quot;#,##0.00">
                  <c:v>87897.599999999991</c:v>
                </c:pt>
                <c:pt idx="49" formatCode="&quot;£&quot;#,##0.00">
                  <c:v>88680.2</c:v>
                </c:pt>
                <c:pt idx="50" formatCode="&quot;£&quot;#,##0.00">
                  <c:v>89470</c:v>
                </c:pt>
                <c:pt idx="51" formatCode="&quot;£&quot;#,##0.00">
                  <c:v>90239.400000000009</c:v>
                </c:pt>
                <c:pt idx="52" formatCode="&quot;£&quot;#,##0.00">
                  <c:v>91000</c:v>
                </c:pt>
                <c:pt idx="53" formatCode="&quot;£&quot;#,##0.00">
                  <c:v>91743</c:v>
                </c:pt>
                <c:pt idx="54" formatCode="&quot;£&quot;#,##0.00">
                  <c:v>92475</c:v>
                </c:pt>
                <c:pt idx="55" formatCode="&quot;£&quot;#,##0.00">
                  <c:v>93192</c:v>
                </c:pt>
                <c:pt idx="56" formatCode="&quot;£&quot;#,##0.00">
                  <c:v>93895.200000000012</c:v>
                </c:pt>
                <c:pt idx="57" formatCode="&quot;£&quot;#,##0.00">
                  <c:v>94591.5</c:v>
                </c:pt>
                <c:pt idx="58" formatCode="&quot;£&quot;#,##0.00">
                  <c:v>95270.8</c:v>
                </c:pt>
                <c:pt idx="59" formatCode="&quot;£&quot;#,##0.00">
                  <c:v>95939.900000000009</c:v>
                </c:pt>
                <c:pt idx="60" formatCode="&quot;£&quot;#,##0.00">
                  <c:v>96600</c:v>
                </c:pt>
                <c:pt idx="61" formatCode="&quot;£&quot;#,##0.00">
                  <c:v>97246.2</c:v>
                </c:pt>
                <c:pt idx="62" formatCode="&quot;£&quot;#,##0.00">
                  <c:v>97885.6</c:v>
                </c:pt>
                <c:pt idx="63" formatCode="&quot;£&quot;#,##0.00">
                  <c:v>98513.1</c:v>
                </c:pt>
                <c:pt idx="64" formatCode="&quot;£&quot;#,##0.00">
                  <c:v>99129.599999999991</c:v>
                </c:pt>
                <c:pt idx="65" formatCode="&quot;£&quot;#,##0.00">
                  <c:v>99736</c:v>
                </c:pt>
                <c:pt idx="66" formatCode="&quot;£&quot;#,##0.00">
                  <c:v>100339.8</c:v>
                </c:pt>
                <c:pt idx="67" formatCode="&quot;£&quot;#,##0.00">
                  <c:v>100928.8</c:v>
                </c:pt>
                <c:pt idx="68" formatCode="&quot;£&quot;#,##0.00">
                  <c:v>101510.39999999999</c:v>
                </c:pt>
                <c:pt idx="69" formatCode="&quot;£&quot;#,##0.00">
                  <c:v>102085.5</c:v>
                </c:pt>
                <c:pt idx="70" formatCode="&quot;£&quot;#,##0.00">
                  <c:v>102648</c:v>
                </c:pt>
                <c:pt idx="71" formatCode="&quot;£&quot;#,##0.00">
                  <c:v>103184.3</c:v>
                </c:pt>
                <c:pt idx="72" formatCode="&quot;£&quot;#,##0.00">
                  <c:v>103730.40000000001</c:v>
                </c:pt>
                <c:pt idx="73" formatCode="&quot;£&quot;#,##0.00">
                  <c:v>104273.2</c:v>
                </c:pt>
                <c:pt idx="74" formatCode="&quot;£&quot;#,##0.00">
                  <c:v>104813.6</c:v>
                </c:pt>
                <c:pt idx="75" formatCode="&quot;£&quot;#,##0.00">
                  <c:v>105337.5</c:v>
                </c:pt>
                <c:pt idx="76" formatCode="&quot;£&quot;#,##0.00">
                  <c:v>105860.40000000001</c:v>
                </c:pt>
                <c:pt idx="77" formatCode="&quot;£&quot;#,##0.00">
                  <c:v>106375.5</c:v>
                </c:pt>
                <c:pt idx="78" formatCode="&quot;£&quot;#,##0.00">
                  <c:v>106891.20000000001</c:v>
                </c:pt>
                <c:pt idx="79" formatCode="&quot;£&quot;#,##0.00">
                  <c:v>107392.59999999999</c:v>
                </c:pt>
                <c:pt idx="80" formatCode="&quot;£&quot;#,##0.00">
                  <c:v>107888</c:v>
                </c:pt>
                <c:pt idx="81" formatCode="&quot;£&quot;#,##0.00">
                  <c:v>108378</c:v>
                </c:pt>
                <c:pt idx="82" formatCode="&quot;£&quot;#,##0.00">
                  <c:v>108863.2</c:v>
                </c:pt>
                <c:pt idx="83" formatCode="&quot;£&quot;#,##0.00">
                  <c:v>109344.2</c:v>
                </c:pt>
                <c:pt idx="84" formatCode="&quot;£&quot;#,##0.00">
                  <c:v>109821.59999999999</c:v>
                </c:pt>
                <c:pt idx="85" formatCode="&quot;£&quot;#,##0.00">
                  <c:v>110287.50000000001</c:v>
                </c:pt>
                <c:pt idx="86" formatCode="&quot;£&quot;#,##0.00">
                  <c:v>110759.40000000001</c:v>
                </c:pt>
                <c:pt idx="87" formatCode="&quot;£&quot;#,##0.00">
                  <c:v>111212.1</c:v>
                </c:pt>
                <c:pt idx="88" formatCode="&quot;£&quot;#,##0.00">
                  <c:v>111636.79999999999</c:v>
                </c:pt>
                <c:pt idx="89" formatCode="&quot;£&quot;#,##0.00">
                  <c:v>112086.6</c:v>
                </c:pt>
                <c:pt idx="90" formatCode="&quot;£&quot;#,##0.00">
                  <c:v>112536</c:v>
                </c:pt>
                <c:pt idx="91" formatCode="&quot;£&quot;#,##0.00">
                  <c:v>112976.5</c:v>
                </c:pt>
                <c:pt idx="92" formatCode="&quot;£&quot;#,##0.00">
                  <c:v>113408.4</c:v>
                </c:pt>
                <c:pt idx="93" formatCode="&quot;£&quot;#,##0.00">
                  <c:v>113841.3</c:v>
                </c:pt>
                <c:pt idx="94" formatCode="&quot;£&quot;#,##0.00">
                  <c:v>114266.4</c:v>
                </c:pt>
                <c:pt idx="95" formatCode="&quot;£&quot;#,##0.00">
                  <c:v>114693.5</c:v>
                </c:pt>
                <c:pt idx="96" formatCode="&quot;£&quot;#,##0.00">
                  <c:v>115113.60000000001</c:v>
                </c:pt>
                <c:pt idx="97" formatCode="&quot;£&quot;#,##0.00">
                  <c:v>115527</c:v>
                </c:pt>
                <c:pt idx="98" formatCode="&quot;£&quot;#,##0.00">
                  <c:v>115943.8</c:v>
                </c:pt>
                <c:pt idx="99" formatCode="&quot;£&quot;#,##0.00">
                  <c:v>116354.7</c:v>
                </c:pt>
                <c:pt idx="100" formatCode="&quot;£&quot;#,##0.00">
                  <c:v>116760</c:v>
                </c:pt>
                <c:pt idx="101" formatCode="&quot;£&quot;#,##0.00">
                  <c:v>117159.99999999999</c:v>
                </c:pt>
                <c:pt idx="102" formatCode="&quot;£&quot;#,##0.00">
                  <c:v>117514.2</c:v>
                </c:pt>
                <c:pt idx="103" formatCode="&quot;£&quot;#,##0.00">
                  <c:v>117914.40000000001</c:v>
                </c:pt>
                <c:pt idx="104" formatCode="&quot;£&quot;#,##0.00">
                  <c:v>118300</c:v>
                </c:pt>
                <c:pt idx="105" formatCode="&quot;£&quot;#,##0.00">
                  <c:v>118692.00000000001</c:v>
                </c:pt>
                <c:pt idx="106" formatCode="&quot;£&quot;#,##0.00">
                  <c:v>119069.8</c:v>
                </c:pt>
                <c:pt idx="107" formatCode="&quot;£&quot;#,##0.00">
                  <c:v>119454.8</c:v>
                </c:pt>
                <c:pt idx="108" formatCode="&quot;£&quot;#,##0.00">
                  <c:v>119836.79999999999</c:v>
                </c:pt>
                <c:pt idx="109" formatCode="&quot;£&quot;#,##0.00">
                  <c:v>120205.2</c:v>
                </c:pt>
                <c:pt idx="110" formatCode="&quot;£&quot;#,##0.00">
                  <c:v>120582</c:v>
                </c:pt>
                <c:pt idx="111" formatCode="&quot;£&quot;#,##0.00">
                  <c:v>120956.69999999998</c:v>
                </c:pt>
                <c:pt idx="112" formatCode="&quot;£&quot;#,##0.00">
                  <c:v>121318.39999999999</c:v>
                </c:pt>
                <c:pt idx="113" formatCode="&quot;£&quot;#,##0.00">
                  <c:v>121678.39999999999</c:v>
                </c:pt>
                <c:pt idx="114" formatCode="&quot;£&quot;#,##0.00">
                  <c:v>122048.4</c:v>
                </c:pt>
                <c:pt idx="115" formatCode="&quot;£&quot;#,##0.00">
                  <c:v>122360</c:v>
                </c:pt>
                <c:pt idx="116" formatCode="&quot;£&quot;#,##0.00">
                  <c:v>122716.40000000001</c:v>
                </c:pt>
                <c:pt idx="117" formatCode="&quot;£&quot;#,##0.00">
                  <c:v>123072.3</c:v>
                </c:pt>
                <c:pt idx="118" formatCode="&quot;£&quot;#,##0.00">
                  <c:v>123428</c:v>
                </c:pt>
                <c:pt idx="119" formatCode="&quot;£&quot;#,##0.00">
                  <c:v>123771.90000000001</c:v>
                </c:pt>
                <c:pt idx="120" formatCode="&quot;£&quot;#,##0.00">
                  <c:v>124116</c:v>
                </c:pt>
                <c:pt idx="121" formatCode="&quot;£&quot;#,##0.00">
                  <c:v>124460.59999999999</c:v>
                </c:pt>
                <c:pt idx="122" formatCode="&quot;£&quot;#,##0.00">
                  <c:v>124805.99999999999</c:v>
                </c:pt>
                <c:pt idx="123" formatCode="&quot;£&quot;#,##0.00">
                  <c:v>125140.20000000001</c:v>
                </c:pt>
                <c:pt idx="124" formatCode="&quot;£&quot;#,##0.00">
                  <c:v>125475.6</c:v>
                </c:pt>
                <c:pt idx="125" formatCode="&quot;£&quot;#,##0.00">
                  <c:v>125812.5</c:v>
                </c:pt>
                <c:pt idx="126" formatCode="&quot;£&quot;#,##0.00">
                  <c:v>126100.79999999999</c:v>
                </c:pt>
                <c:pt idx="127" formatCode="&quot;£&quot;#,##0.00">
                  <c:v>126428.5</c:v>
                </c:pt>
                <c:pt idx="128" formatCode="&quot;£&quot;#,##0.00">
                  <c:v>126758.39999999999</c:v>
                </c:pt>
                <c:pt idx="129" formatCode="&quot;£&quot;#,##0.00">
                  <c:v>127090.79999999999</c:v>
                </c:pt>
                <c:pt idx="130" formatCode="&quot;£&quot;#,##0.00">
                  <c:v>127413</c:v>
                </c:pt>
                <c:pt idx="131" formatCode="&quot;£&quot;#,##0.00">
                  <c:v>127738.09999999999</c:v>
                </c:pt>
                <c:pt idx="132" formatCode="&quot;£&quot;#,##0.00">
                  <c:v>128053.2</c:v>
                </c:pt>
                <c:pt idx="133" formatCode="&quot;£&quot;#,##0.00">
                  <c:v>128384.90000000001</c:v>
                </c:pt>
                <c:pt idx="134" formatCode="&quot;£&quot;#,##0.00">
                  <c:v>128693.6</c:v>
                </c:pt>
                <c:pt idx="135" formatCode="&quot;£&quot;#,##0.00">
                  <c:v>129006</c:v>
                </c:pt>
                <c:pt idx="136" formatCode="&quot;£&quot;#,##0.00">
                  <c:v>129281.60000000001</c:v>
                </c:pt>
                <c:pt idx="137" formatCode="&quot;£&quot;#,##0.00">
                  <c:v>129588.29999999999</c:v>
                </c:pt>
                <c:pt idx="138" formatCode="&quot;£&quot;#,##0.00">
                  <c:v>129899.40000000001</c:v>
                </c:pt>
                <c:pt idx="139" formatCode="&quot;£&quot;#,##0.00">
                  <c:v>130201.3</c:v>
                </c:pt>
                <c:pt idx="140" formatCode="&quot;£&quot;#,##0.00">
                  <c:v>130508</c:v>
                </c:pt>
                <c:pt idx="141" formatCode="&quot;£&quot;#,##0.00">
                  <c:v>130819.79999999999</c:v>
                </c:pt>
                <c:pt idx="142" formatCode="&quot;£&quot;#,##0.00">
                  <c:v>131122.79999999999</c:v>
                </c:pt>
                <c:pt idx="143" formatCode="&quot;£&quot;#,##0.00">
                  <c:v>131431.30000000002</c:v>
                </c:pt>
                <c:pt idx="144" formatCode="&quot;£&quot;#,##0.00">
                  <c:v>131731.19999999998</c:v>
                </c:pt>
                <c:pt idx="145" formatCode="&quot;£&quot;#,##0.00">
                  <c:v>132022.5</c:v>
                </c:pt>
                <c:pt idx="146" formatCode="&quot;£&quot;#,##0.00">
                  <c:v>132276</c:v>
                </c:pt>
                <c:pt idx="147" formatCode="&quot;£&quot;#,##0.00">
                  <c:v>132564.6</c:v>
                </c:pt>
                <c:pt idx="148" formatCode="&quot;£&quot;#,##0.00">
                  <c:v>132859.6</c:v>
                </c:pt>
                <c:pt idx="149" formatCode="&quot;£&quot;#,##0.00">
                  <c:v>133161.30000000002</c:v>
                </c:pt>
                <c:pt idx="150" formatCode="&quot;£&quot;#,##0.00">
                  <c:v>133455</c:v>
                </c:pt>
                <c:pt idx="151" formatCode="&quot;£&quot;#,##0.00">
                  <c:v>133740.70000000001</c:v>
                </c:pt>
                <c:pt idx="152" formatCode="&quot;£&quot;#,##0.00">
                  <c:v>134033.60000000001</c:v>
                </c:pt>
                <c:pt idx="153" formatCode="&quot;£&quot;#,##0.00">
                  <c:v>134318.70000000001</c:v>
                </c:pt>
                <c:pt idx="154" formatCode="&quot;£&quot;#,##0.00">
                  <c:v>134611.4</c:v>
                </c:pt>
                <c:pt idx="155" formatCode="&quot;£&quot;#,##0.00">
                  <c:v>134896.5</c:v>
                </c:pt>
                <c:pt idx="156" formatCode="&quot;£&quot;#,##0.00">
                  <c:v>135111.6</c:v>
                </c:pt>
                <c:pt idx="157" formatCode="&quot;£&quot;#,##0.00">
                  <c:v>135396.80000000002</c:v>
                </c:pt>
                <c:pt idx="158" formatCode="&quot;£&quot;#,##0.00">
                  <c:v>135674.6</c:v>
                </c:pt>
                <c:pt idx="159" formatCode="&quot;£&quot;#,##0.00">
                  <c:v>135960.9</c:v>
                </c:pt>
                <c:pt idx="160" formatCode="&quot;£&quot;#,##0.00">
                  <c:v>136240</c:v>
                </c:pt>
                <c:pt idx="161" formatCode="&quot;£&quot;#,##0.00">
                  <c:v>136528</c:v>
                </c:pt>
                <c:pt idx="162" formatCode="&quot;£&quot;#,##0.00">
                  <c:v>136792.80000000002</c:v>
                </c:pt>
                <c:pt idx="163" formatCode="&quot;£&quot;#,##0.00">
                  <c:v>137066.69999999998</c:v>
                </c:pt>
                <c:pt idx="164" formatCode="&quot;£&quot;#,##0.00">
                  <c:v>137284.4</c:v>
                </c:pt>
                <c:pt idx="165" formatCode="&quot;£&quot;#,##0.00">
                  <c:v>137560.5</c:v>
                </c:pt>
                <c:pt idx="166" formatCode="&quot;£&quot;#,##0.00">
                  <c:v>137829.80000000002</c:v>
                </c:pt>
                <c:pt idx="167" formatCode="&quot;£&quot;#,##0.00">
                  <c:v>138109</c:v>
                </c:pt>
                <c:pt idx="168" formatCode="&quot;£&quot;#,##0.00">
                  <c:v>138381.6</c:v>
                </c:pt>
                <c:pt idx="169" formatCode="&quot;£&quot;#,##0.00">
                  <c:v>138647.6</c:v>
                </c:pt>
                <c:pt idx="170" formatCode="&quot;£&quot;#,##0.00">
                  <c:v>138907</c:v>
                </c:pt>
                <c:pt idx="171" formatCode="&quot;£&quot;#,##0.00">
                  <c:v>139176.9</c:v>
                </c:pt>
                <c:pt idx="172" formatCode="&quot;£&quot;#,##0.00">
                  <c:v>139440.4</c:v>
                </c:pt>
                <c:pt idx="173" formatCode="&quot;£&quot;#,##0.00">
                  <c:v>139645.6</c:v>
                </c:pt>
                <c:pt idx="174" formatCode="&quot;£&quot;#,##0.00">
                  <c:v>139913.4</c:v>
                </c:pt>
                <c:pt idx="175" formatCode="&quot;£&quot;#,##0.00">
                  <c:v>140175</c:v>
                </c:pt>
                <c:pt idx="176" formatCode="&quot;£&quot;#,##0.00">
                  <c:v>140448</c:v>
                </c:pt>
                <c:pt idx="177" formatCode="&quot;£&quot;#,##0.00">
                  <c:v>140697.30000000002</c:v>
                </c:pt>
                <c:pt idx="178" formatCode="&quot;£&quot;#,##0.00">
                  <c:v>140958.20000000001</c:v>
                </c:pt>
                <c:pt idx="179" formatCode="&quot;£&quot;#,##0.00">
                  <c:v>141231</c:v>
                </c:pt>
                <c:pt idx="180" formatCode="&quot;£&quot;#,##0.00">
                  <c:v>141480</c:v>
                </c:pt>
                <c:pt idx="181" formatCode="&quot;£&quot;#,##0.00">
                  <c:v>141668.69999999998</c:v>
                </c:pt>
                <c:pt idx="182" formatCode="&quot;£&quot;#,##0.00">
                  <c:v>141923.6</c:v>
                </c:pt>
                <c:pt idx="183" formatCode="&quot;£&quot;#,##0.00">
                  <c:v>142191</c:v>
                </c:pt>
                <c:pt idx="184" formatCode="&quot;£&quot;#,##0.00">
                  <c:v>142434.4</c:v>
                </c:pt>
                <c:pt idx="185" formatCode="&quot;£&quot;#,##0.00">
                  <c:v>142690.5</c:v>
                </c:pt>
                <c:pt idx="186" formatCode="&quot;£&quot;#,##0.00">
                  <c:v>142959.59999999998</c:v>
                </c:pt>
                <c:pt idx="187" formatCode="&quot;£&quot;#,##0.00">
                  <c:v>143204.6</c:v>
                </c:pt>
                <c:pt idx="188" formatCode="&quot;£&quot;#,##0.00">
                  <c:v>143462.79999999999</c:v>
                </c:pt>
                <c:pt idx="189" formatCode="&quot;£&quot;#,##0.00">
                  <c:v>143640</c:v>
                </c:pt>
                <c:pt idx="190" formatCode="&quot;£&quot;#,##0.00">
                  <c:v>143887</c:v>
                </c:pt>
                <c:pt idx="191" formatCode="&quot;£&quot;#,##0.00">
                  <c:v>144128.6</c:v>
                </c:pt>
                <c:pt idx="192" formatCode="&quot;£&quot;#,##0.00">
                  <c:v>144384</c:v>
                </c:pt>
                <c:pt idx="193" formatCode="&quot;£&quot;#,##0.00">
                  <c:v>144634.19999999998</c:v>
                </c:pt>
                <c:pt idx="194" formatCode="&quot;£&quot;#,##0.00">
                  <c:v>144879.20000000001</c:v>
                </c:pt>
                <c:pt idx="195" formatCode="&quot;£&quot;#,##0.00">
                  <c:v>145138.5</c:v>
                </c:pt>
                <c:pt idx="196" formatCode="&quot;£&quot;#,##0.00">
                  <c:v>145294.79999999999</c:v>
                </c:pt>
                <c:pt idx="197" formatCode="&quot;£&quot;#,##0.00">
                  <c:v>145543.6</c:v>
                </c:pt>
                <c:pt idx="198" formatCode="&quot;£&quot;#,##0.00">
                  <c:v>145787.4</c:v>
                </c:pt>
                <c:pt idx="199" formatCode="&quot;£&quot;#,##0.00">
                  <c:v>146046.1</c:v>
                </c:pt>
                <c:pt idx="200" formatCode="&quot;£&quot;#,##0.00">
                  <c:v>146280</c:v>
                </c:pt>
                <c:pt idx="201" formatCode="&quot;£&quot;#,##0.00">
                  <c:v>146529</c:v>
                </c:pt>
                <c:pt idx="202" formatCode="&quot;£&quot;#,##0.00">
                  <c:v>146773.20000000001</c:v>
                </c:pt>
                <c:pt idx="203" formatCode="&quot;£&quot;#,##0.00">
                  <c:v>146931.4</c:v>
                </c:pt>
                <c:pt idx="204" formatCode="&quot;£&quot;#,##0.00">
                  <c:v>147165.6</c:v>
                </c:pt>
                <c:pt idx="205" formatCode="&quot;£&quot;#,##0.00">
                  <c:v>147415.5</c:v>
                </c:pt>
                <c:pt idx="206" formatCode="&quot;£&quot;#,##0.00">
                  <c:v>147640.20000000001</c:v>
                </c:pt>
                <c:pt idx="207" formatCode="&quot;£&quot;#,##0.00">
                  <c:v>147880.80000000002</c:v>
                </c:pt>
                <c:pt idx="208" formatCode="&quot;£&quot;#,##0.00">
                  <c:v>148116.79999999999</c:v>
                </c:pt>
                <c:pt idx="209" formatCode="&quot;£&quot;#,##0.00">
                  <c:v>148369.1</c:v>
                </c:pt>
                <c:pt idx="210" formatCode="&quot;£&quot;#,##0.00">
                  <c:v>148596</c:v>
                </c:pt>
                <c:pt idx="211" formatCode="&quot;£&quot;#,##0.00">
                  <c:v>148755</c:v>
                </c:pt>
                <c:pt idx="212" formatCode="&quot;£&quot;#,##0.00">
                  <c:v>148993.60000000001</c:v>
                </c:pt>
                <c:pt idx="213" formatCode="&quot;£&quot;#,##0.00">
                  <c:v>149227.79999999999</c:v>
                </c:pt>
                <c:pt idx="214" formatCode="&quot;£&quot;#,##0.00">
                  <c:v>149457.60000000001</c:v>
                </c:pt>
                <c:pt idx="215" formatCode="&quot;£&quot;#,##0.00">
                  <c:v>149704.5</c:v>
                </c:pt>
                <c:pt idx="216" formatCode="&quot;£&quot;#,##0.00">
                  <c:v>149925.6</c:v>
                </c:pt>
                <c:pt idx="217" formatCode="&quot;£&quot;#,##0.00">
                  <c:v>150164</c:v>
                </c:pt>
                <c:pt idx="218" formatCode="&quot;£&quot;#,##0.00">
                  <c:v>150311</c:v>
                </c:pt>
                <c:pt idx="219" formatCode="&quot;£&quot;#,##0.00">
                  <c:v>150540.6</c:v>
                </c:pt>
                <c:pt idx="220" formatCode="&quot;£&quot;#,##0.00">
                  <c:v>150766</c:v>
                </c:pt>
                <c:pt idx="221" formatCode="&quot;£&quot;#,##0.00">
                  <c:v>151009.30000000002</c:v>
                </c:pt>
                <c:pt idx="222" formatCode="&quot;£&quot;#,##0.00">
                  <c:v>151226.4</c:v>
                </c:pt>
                <c:pt idx="223" formatCode="&quot;£&quot;#,##0.00">
                  <c:v>151461.6</c:v>
                </c:pt>
                <c:pt idx="224" formatCode="&quot;£&quot;#,##0.00">
                  <c:v>151603.19999999998</c:v>
                </c:pt>
                <c:pt idx="225" formatCode="&quot;£&quot;#,##0.00">
                  <c:v>151830</c:v>
                </c:pt>
                <c:pt idx="226" formatCode="&quot;£&quot;#,##0.00">
                  <c:v>152075.40000000002</c:v>
                </c:pt>
                <c:pt idx="227" formatCode="&quot;£&quot;#,##0.00">
                  <c:v>152294.30000000002</c:v>
                </c:pt>
                <c:pt idx="228" formatCode="&quot;£&quot;#,##0.00">
                  <c:v>152532</c:v>
                </c:pt>
                <c:pt idx="229" formatCode="&quot;£&quot;#,##0.00">
                  <c:v>152743</c:v>
                </c:pt>
                <c:pt idx="230" formatCode="&quot;£&quot;#,##0.00">
                  <c:v>152973</c:v>
                </c:pt>
                <c:pt idx="231" formatCode="&quot;£&quot;#,##0.00">
                  <c:v>153106.79999999999</c:v>
                </c:pt>
                <c:pt idx="232" formatCode="&quot;£&quot;#,##0.00">
                  <c:v>153328.80000000002</c:v>
                </c:pt>
                <c:pt idx="233" formatCode="&quot;£&quot;#,##0.00">
                  <c:v>153570.30000000002</c:v>
                </c:pt>
                <c:pt idx="234" formatCode="&quot;£&quot;#,##0.00">
                  <c:v>153784.79999999999</c:v>
                </c:pt>
                <c:pt idx="235" formatCode="&quot;£&quot;#,##0.00">
                  <c:v>154019</c:v>
                </c:pt>
                <c:pt idx="236" formatCode="&quot;£&quot;#,##0.00">
                  <c:v>154226</c:v>
                </c:pt>
                <c:pt idx="237" formatCode="&quot;£&quot;#,##0.00">
                  <c:v>154358.1</c:v>
                </c:pt>
                <c:pt idx="238" formatCode="&quot;£&quot;#,##0.00">
                  <c:v>154581</c:v>
                </c:pt>
                <c:pt idx="239" formatCode="&quot;£&quot;#,##0.00">
                  <c:v>154800.30000000002</c:v>
                </c:pt>
                <c:pt idx="240" formatCode="&quot;£&quot;#,##0.00">
                  <c:v>155040</c:v>
                </c:pt>
                <c:pt idx="241" formatCode="&quot;£&quot;#,##0.00">
                  <c:v>155252.20000000001</c:v>
                </c:pt>
                <c:pt idx="242" formatCode="&quot;£&quot;#,##0.00">
                  <c:v>155460.79999999999</c:v>
                </c:pt>
                <c:pt idx="243" formatCode="&quot;£&quot;#,##0.00">
                  <c:v>155690.1</c:v>
                </c:pt>
                <c:pt idx="244" formatCode="&quot;£&quot;#,##0.00">
                  <c:v>155818.4</c:v>
                </c:pt>
                <c:pt idx="245" formatCode="&quot;£&quot;#,##0.00">
                  <c:v>156040.5</c:v>
                </c:pt>
                <c:pt idx="246" formatCode="&quot;£&quot;#,##0.00">
                  <c:v>156259.19999999998</c:v>
                </c:pt>
                <c:pt idx="247" formatCode="&quot;£&quot;#,##0.00">
                  <c:v>156474.5</c:v>
                </c:pt>
                <c:pt idx="248" formatCode="&quot;£&quot;#,##0.00">
                  <c:v>156686.39999999999</c:v>
                </c:pt>
                <c:pt idx="249" formatCode="&quot;£&quot;#,##0.00">
                  <c:v>156894.9</c:v>
                </c:pt>
                <c:pt idx="250" formatCode="&quot;£&quot;#,##0.00">
                  <c:v>157025</c:v>
                </c:pt>
                <c:pt idx="251" formatCode="&quot;£&quot;#,##0.00">
                  <c:v>157251.5</c:v>
                </c:pt>
                <c:pt idx="252" formatCode="&quot;£&quot;#,##0.00">
                  <c:v>157449.60000000001</c:v>
                </c:pt>
                <c:pt idx="253" formatCode="&quot;£&quot;#,##0.00">
                  <c:v>157669.6</c:v>
                </c:pt>
                <c:pt idx="254" formatCode="&quot;£&quot;#,##0.00">
                  <c:v>157886.40000000002</c:v>
                </c:pt>
                <c:pt idx="255" formatCode="&quot;£&quot;#,##0.00">
                  <c:v>158100</c:v>
                </c:pt>
                <c:pt idx="256" formatCode="&quot;£&quot;#,##0.00">
                  <c:v>158233.60000000001</c:v>
                </c:pt>
                <c:pt idx="257" formatCode="&quot;£&quot;#,##0.00">
                  <c:v>158440.5</c:v>
                </c:pt>
                <c:pt idx="258" formatCode="&quot;£&quot;#,##0.00">
                  <c:v>158644.20000000001</c:v>
                </c:pt>
                <c:pt idx="259" formatCode="&quot;£&quot;#,##0.00">
                  <c:v>158870.59999999998</c:v>
                </c:pt>
                <c:pt idx="260" formatCode="&quot;£&quot;#,##0.00">
                  <c:v>159068</c:v>
                </c:pt>
                <c:pt idx="261" formatCode="&quot;£&quot;#,##0.00">
                  <c:v>159288.29999999999</c:v>
                </c:pt>
                <c:pt idx="262" formatCode="&quot;£&quot;#,##0.00">
                  <c:v>159400.80000000002</c:v>
                </c:pt>
                <c:pt idx="263" formatCode="&quot;£&quot;#,##0.00">
                  <c:v>159614.70000000001</c:v>
                </c:pt>
                <c:pt idx="264" formatCode="&quot;£&quot;#,##0.00">
                  <c:v>159825.60000000001</c:v>
                </c:pt>
                <c:pt idx="265" formatCode="&quot;£&quot;#,##0.00">
                  <c:v>160033.5</c:v>
                </c:pt>
                <c:pt idx="266" formatCode="&quot;£&quot;#,##0.00">
                  <c:v>160238.40000000002</c:v>
                </c:pt>
                <c:pt idx="267" formatCode="&quot;£&quot;#,##0.00">
                  <c:v>160467</c:v>
                </c:pt>
                <c:pt idx="268" formatCode="&quot;£&quot;#,##0.00">
                  <c:v>160558.79999999999</c:v>
                </c:pt>
                <c:pt idx="269" formatCode="&quot;£&quot;#,##0.00">
                  <c:v>160781.29999999999</c:v>
                </c:pt>
                <c:pt idx="270" formatCode="&quot;£&quot;#,##0.00">
                  <c:v>160974</c:v>
                </c:pt>
                <c:pt idx="271" formatCode="&quot;£&quot;#,##0.00">
                  <c:v>161190.79999999999</c:v>
                </c:pt>
                <c:pt idx="272" formatCode="&quot;£&quot;#,##0.00">
                  <c:v>161404.80000000002</c:v>
                </c:pt>
                <c:pt idx="273" formatCode="&quot;£&quot;#,##0.00">
                  <c:v>161616</c:v>
                </c:pt>
                <c:pt idx="274" formatCode="&quot;£&quot;#,##0.00">
                  <c:v>161714.79999999999</c:v>
                </c:pt>
                <c:pt idx="275" formatCode="&quot;£&quot;#,##0.00">
                  <c:v>161920</c:v>
                </c:pt>
                <c:pt idx="276" formatCode="&quot;£&quot;#,##0.00">
                  <c:v>162122.40000000002</c:v>
                </c:pt>
                <c:pt idx="277" formatCode="&quot;£&quot;#,##0.00">
                  <c:v>162322</c:v>
                </c:pt>
                <c:pt idx="278" formatCode="&quot;£&quot;#,##0.00">
                  <c:v>162546.6</c:v>
                </c:pt>
                <c:pt idx="279" formatCode="&quot;£&quot;#,##0.00">
                  <c:v>162740.70000000001</c:v>
                </c:pt>
                <c:pt idx="280" formatCode="&quot;£&quot;#,##0.00">
                  <c:v>162848</c:v>
                </c:pt>
                <c:pt idx="281" formatCode="&quot;£&quot;#,##0.00">
                  <c:v>163064.30000000002</c:v>
                </c:pt>
                <c:pt idx="282" formatCode="&quot;£&quot;#,##0.00">
                  <c:v>163249.79999999999</c:v>
                </c:pt>
                <c:pt idx="283" formatCode="&quot;£&quot;#,##0.00">
                  <c:v>163460.79999999999</c:v>
                </c:pt>
                <c:pt idx="284" formatCode="&quot;£&quot;#,##0.00">
                  <c:v>163669.20000000001</c:v>
                </c:pt>
                <c:pt idx="285" formatCode="&quot;£&quot;#,##0.00">
                  <c:v>163875</c:v>
                </c:pt>
                <c:pt idx="286" formatCode="&quot;£&quot;#,##0.00">
                  <c:v>163963.80000000002</c:v>
                </c:pt>
                <c:pt idx="287" formatCode="&quot;£&quot;#,##0.00">
                  <c:v>164164</c:v>
                </c:pt>
                <c:pt idx="288" formatCode="&quot;£&quot;#,##0.00">
                  <c:v>164361.60000000001</c:v>
                </c:pt>
                <c:pt idx="289" formatCode="&quot;£&quot;#,##0.00">
                  <c:v>164585.5</c:v>
                </c:pt>
                <c:pt idx="290" formatCode="&quot;£&quot;#,##0.00">
                  <c:v>164778</c:v>
                </c:pt>
                <c:pt idx="291" formatCode="&quot;£&quot;#,##0.00">
                  <c:v>164880.6</c:v>
                </c:pt>
                <c:pt idx="292" formatCode="&quot;£&quot;#,##0.00">
                  <c:v>165067.6</c:v>
                </c:pt>
                <c:pt idx="293" formatCode="&quot;£&quot;#,##0.00">
                  <c:v>165281.30000000002</c:v>
                </c:pt>
                <c:pt idx="294" formatCode="&quot;£&quot;#,##0.00">
                  <c:v>165463.19999999998</c:v>
                </c:pt>
                <c:pt idx="295" formatCode="&quot;£&quot;#,##0.00">
                  <c:v>165672</c:v>
                </c:pt>
                <c:pt idx="296" formatCode="&quot;£&quot;#,##0.00">
                  <c:v>165878.39999999999</c:v>
                </c:pt>
                <c:pt idx="297" formatCode="&quot;£&quot;#,##0.00">
                  <c:v>165963.59999999998</c:v>
                </c:pt>
                <c:pt idx="298" formatCode="&quot;£&quot;#,##0.00">
                  <c:v>166164.79999999999</c:v>
                </c:pt>
                <c:pt idx="299" formatCode="&quot;£&quot;#,##0.00">
                  <c:v>166363.6</c:v>
                </c:pt>
                <c:pt idx="300" formatCode="&quot;£&quot;#,##0.00">
                  <c:v>166560</c:v>
                </c:pt>
                <c:pt idx="301" formatCode="&quot;£&quot;#,##0.00">
                  <c:v>166754</c:v>
                </c:pt>
                <c:pt idx="302" formatCode="&quot;£&quot;#,##0.00">
                  <c:v>166855</c:v>
                </c:pt>
                <c:pt idx="303" formatCode="&quot;£&quot;#,##0.00">
                  <c:v>167043.9</c:v>
                </c:pt>
                <c:pt idx="304" formatCode="&quot;£&quot;#,##0.00">
                  <c:v>167260.80000000002</c:v>
                </c:pt>
                <c:pt idx="305" formatCode="&quot;£&quot;#,##0.00">
                  <c:v>167445</c:v>
                </c:pt>
                <c:pt idx="306" formatCode="&quot;£&quot;#,##0.00">
                  <c:v>167657.40000000002</c:v>
                </c:pt>
                <c:pt idx="307" formatCode="&quot;£&quot;#,##0.00">
                  <c:v>167836.9</c:v>
                </c:pt>
                <c:pt idx="308" formatCode="&quot;£&quot;#,##0.00">
                  <c:v>167921.6</c:v>
                </c:pt>
                <c:pt idx="309" formatCode="&quot;£&quot;#,##0.00">
                  <c:v>168126.9</c:v>
                </c:pt>
                <c:pt idx="310" formatCode="&quot;£&quot;#,##0.00">
                  <c:v>168330</c:v>
                </c:pt>
                <c:pt idx="311" formatCode="&quot;£&quot;#,##0.00">
                  <c:v>168530.90000000002</c:v>
                </c:pt>
                <c:pt idx="312" formatCode="&quot;£&quot;#,##0.00">
                  <c:v>168698.4</c:v>
                </c:pt>
                <c:pt idx="313" formatCode="&quot;£&quot;#,##0.00">
                  <c:v>168800.9</c:v>
                </c:pt>
                <c:pt idx="314" formatCode="&quot;£&quot;#,##0.00">
                  <c:v>168994.80000000002</c:v>
                </c:pt>
                <c:pt idx="315" formatCode="&quot;£&quot;#,##0.00">
                  <c:v>169186.5</c:v>
                </c:pt>
                <c:pt idx="316" formatCode="&quot;£&quot;#,##0.00">
                  <c:v>169376</c:v>
                </c:pt>
                <c:pt idx="317" formatCode="&quot;£&quot;#,##0.00">
                  <c:v>169563.30000000002</c:v>
                </c:pt>
                <c:pt idx="318" formatCode="&quot;£&quot;#,##0.00">
                  <c:v>169780.2</c:v>
                </c:pt>
                <c:pt idx="319" formatCode="&quot;£&quot;#,##0.00">
                  <c:v>169835.6</c:v>
                </c:pt>
                <c:pt idx="320" formatCode="&quot;£&quot;#,##0.00">
                  <c:v>170048</c:v>
                </c:pt>
                <c:pt idx="321" formatCode="&quot;£&quot;#,##0.00">
                  <c:v>170226.3</c:v>
                </c:pt>
                <c:pt idx="322" formatCode="&quot;£&quot;#,##0.00">
                  <c:v>170434.6</c:v>
                </c:pt>
                <c:pt idx="323" formatCode="&quot;£&quot;#,##0.00">
                  <c:v>170608.6</c:v>
                </c:pt>
                <c:pt idx="324" formatCode="&quot;£&quot;#,##0.00">
                  <c:v>170683.2</c:v>
                </c:pt>
                <c:pt idx="325" formatCode="&quot;£&quot;#,##0.00">
                  <c:v>170885.00000000003</c:v>
                </c:pt>
                <c:pt idx="326" formatCode="&quot;£&quot;#,##0.00">
                  <c:v>171084.80000000002</c:v>
                </c:pt>
                <c:pt idx="327" formatCode="&quot;£&quot;#,##0.00">
                  <c:v>171282.6</c:v>
                </c:pt>
                <c:pt idx="328" formatCode="&quot;£&quot;#,##0.00">
                  <c:v>171445.6</c:v>
                </c:pt>
                <c:pt idx="329" formatCode="&quot;£&quot;#,##0.00">
                  <c:v>171540.6</c:v>
                </c:pt>
                <c:pt idx="330" formatCode="&quot;£&quot;#,##0.00">
                  <c:v>171732</c:v>
                </c:pt>
                <c:pt idx="331" formatCode="&quot;£&quot;#,##0.00">
                  <c:v>171921.4</c:v>
                </c:pt>
                <c:pt idx="332" formatCode="&quot;£&quot;#,##0.00">
                  <c:v>172108.79999999999</c:v>
                </c:pt>
                <c:pt idx="333" formatCode="&quot;£&quot;#,##0.00">
                  <c:v>172294.19999999998</c:v>
                </c:pt>
                <c:pt idx="334" formatCode="&quot;£&quot;#,##0.00">
                  <c:v>172477.59999999998</c:v>
                </c:pt>
                <c:pt idx="335" formatCode="&quot;£&quot;#,##0.00">
                  <c:v>172558.5</c:v>
                </c:pt>
                <c:pt idx="336" formatCode="&quot;£&quot;#,##0.00">
                  <c:v>172737.6</c:v>
                </c:pt>
                <c:pt idx="337" formatCode="&quot;£&quot;#,##0.00">
                  <c:v>172914.7</c:v>
                </c:pt>
                <c:pt idx="338" formatCode="&quot;£&quot;#,##0.00">
                  <c:v>173123.6</c:v>
                </c:pt>
                <c:pt idx="339" formatCode="&quot;£&quot;#,##0.00">
                  <c:v>173296.8</c:v>
                </c:pt>
                <c:pt idx="340" formatCode="&quot;£&quot;#,##0.00">
                  <c:v>173366</c:v>
                </c:pt>
                <c:pt idx="341" formatCode="&quot;£&quot;#,##0.00">
                  <c:v>173569</c:v>
                </c:pt>
                <c:pt idx="342" formatCode="&quot;£&quot;#,##0.00">
                  <c:v>173736</c:v>
                </c:pt>
                <c:pt idx="343" formatCode="&quot;£&quot;#,##0.00">
                  <c:v>173935.3</c:v>
                </c:pt>
                <c:pt idx="344" formatCode="&quot;£&quot;#,##0.00">
                  <c:v>174132.8</c:v>
                </c:pt>
                <c:pt idx="345" formatCode="&quot;£&quot;#,##0.00">
                  <c:v>174190.5</c:v>
                </c:pt>
                <c:pt idx="346" formatCode="&quot;£&quot;#,##0.00">
                  <c:v>174384</c:v>
                </c:pt>
                <c:pt idx="347" formatCode="&quot;£&quot;#,##0.00">
                  <c:v>174575.7</c:v>
                </c:pt>
                <c:pt idx="348" formatCode="&quot;£&quot;#,##0.00">
                  <c:v>174765.6</c:v>
                </c:pt>
                <c:pt idx="349" formatCode="&quot;£&quot;#,##0.00">
                  <c:v>174953.69999999998</c:v>
                </c:pt>
                <c:pt idx="350" formatCode="&quot;£&quot;#,##0.00">
                  <c:v>175000</c:v>
                </c:pt>
                <c:pt idx="351" formatCode="&quot;£&quot;#,##0.00">
                  <c:v>175184.1</c:v>
                </c:pt>
                <c:pt idx="352" formatCode="&quot;£&quot;#,##0.00">
                  <c:v>175366.39999999999</c:v>
                </c:pt>
                <c:pt idx="353" formatCode="&quot;£&quot;#,##0.00">
                  <c:v>175546.9</c:v>
                </c:pt>
                <c:pt idx="354" formatCode="&quot;£&quot;#,##0.00">
                  <c:v>175725.6</c:v>
                </c:pt>
                <c:pt idx="355" formatCode="&quot;£&quot;#,##0.00">
                  <c:v>175796</c:v>
                </c:pt>
                <c:pt idx="356" formatCode="&quot;£&quot;#,##0.00">
                  <c:v>175970.80000000002</c:v>
                </c:pt>
                <c:pt idx="357" formatCode="&quot;£&quot;#,##0.00">
                  <c:v>176179.5</c:v>
                </c:pt>
                <c:pt idx="358" formatCode="&quot;£&quot;#,##0.00">
                  <c:v>176350.8</c:v>
                </c:pt>
                <c:pt idx="359" formatCode="&quot;£&quot;#,##0.00">
                  <c:v>176520.30000000002</c:v>
                </c:pt>
                <c:pt idx="360" formatCode="&quot;£&quot;#,##0.00">
                  <c:v>176580</c:v>
                </c:pt>
                <c:pt idx="361" formatCode="&quot;£&quot;#,##0.00">
                  <c:v>176781.7</c:v>
                </c:pt>
                <c:pt idx="362" formatCode="&quot;£&quot;#,##0.00">
                  <c:v>176945.6</c:v>
                </c:pt>
                <c:pt idx="363" formatCode="&quot;£&quot;#,##0.00">
                  <c:v>177144</c:v>
                </c:pt>
                <c:pt idx="364" formatCode="&quot;£&quot;#,##0.00">
                  <c:v>177340.80000000002</c:v>
                </c:pt>
                <c:pt idx="365" formatCode="&quot;£&quot;#,##0.00">
                  <c:v>177390</c:v>
                </c:pt>
                <c:pt idx="366" formatCode="&quot;£&quot;#,##0.00">
                  <c:v>177546.59999999998</c:v>
                </c:pt>
                <c:pt idx="367" formatCode="&quot;£&quot;#,##0.00">
                  <c:v>177738.1</c:v>
                </c:pt>
                <c:pt idx="368" formatCode="&quot;£&quot;#,##0.00">
                  <c:v>177928</c:v>
                </c:pt>
                <c:pt idx="369" formatCode="&quot;£&quot;#,##0.00">
                  <c:v>178116.30000000002</c:v>
                </c:pt>
                <c:pt idx="370" formatCode="&quot;£&quot;#,##0.00">
                  <c:v>178155</c:v>
                </c:pt>
                <c:pt idx="371" formatCode="&quot;£&quot;#,##0.00">
                  <c:v>178339.7</c:v>
                </c:pt>
                <c:pt idx="372" formatCode="&quot;£&quot;#,##0.00">
                  <c:v>178522.8</c:v>
                </c:pt>
                <c:pt idx="373" formatCode="&quot;£&quot;#,##0.00">
                  <c:v>178704.30000000002</c:v>
                </c:pt>
                <c:pt idx="374" formatCode="&quot;£&quot;#,##0.00">
                  <c:v>178884.2</c:v>
                </c:pt>
                <c:pt idx="375" formatCode="&quot;£&quot;#,##0.00">
                  <c:v>178912.5</c:v>
                </c:pt>
                <c:pt idx="376" formatCode="&quot;£&quot;#,##0.00">
                  <c:v>179126.39999999999</c:v>
                </c:pt>
                <c:pt idx="377" formatCode="&quot;£&quot;#,##0.00">
                  <c:v>179301.2</c:v>
                </c:pt>
                <c:pt idx="378" formatCode="&quot;£&quot;#,##0.00">
                  <c:v>179474.4</c:v>
                </c:pt>
                <c:pt idx="379" formatCode="&quot;£&quot;#,##0.00">
                  <c:v>179646</c:v>
                </c:pt>
                <c:pt idx="380" formatCode="&quot;£&quot;#,##0.00">
                  <c:v>179702</c:v>
                </c:pt>
                <c:pt idx="381" formatCode="&quot;£&quot;#,##0.00">
                  <c:v>179870.1</c:v>
                </c:pt>
                <c:pt idx="382" formatCode="&quot;£&quot;#,##0.00">
                  <c:v>180036.6</c:v>
                </c:pt>
                <c:pt idx="383" formatCode="&quot;£&quot;#,##0.00">
                  <c:v>180239.80000000002</c:v>
                </c:pt>
                <c:pt idx="384" formatCode="&quot;£&quot;#,##0.00">
                  <c:v>180403.20000000001</c:v>
                </c:pt>
                <c:pt idx="385" formatCode="&quot;£&quot;#,##0.00">
                  <c:v>180449.5</c:v>
                </c:pt>
                <c:pt idx="386" formatCode="&quot;£&quot;#,##0.00">
                  <c:v>180648</c:v>
                </c:pt>
                <c:pt idx="387" formatCode="&quot;£&quot;#,##0.00">
                  <c:v>180806.39999999999</c:v>
                </c:pt>
                <c:pt idx="388" formatCode="&quot;£&quot;#,##0.00">
                  <c:v>181002</c:v>
                </c:pt>
                <c:pt idx="389" formatCode="&quot;£&quot;#,##0.00">
                  <c:v>181157.3</c:v>
                </c:pt>
                <c:pt idx="390" formatCode="&quot;£&quot;#,##0.00">
                  <c:v>181194</c:v>
                </c:pt>
                <c:pt idx="391" formatCode="&quot;£&quot;#,##0.00">
                  <c:v>181384.9</c:v>
                </c:pt>
                <c:pt idx="392" formatCode="&quot;£&quot;#,##0.00">
                  <c:v>181574.39999999999</c:v>
                </c:pt>
                <c:pt idx="393" formatCode="&quot;£&quot;#,##0.00">
                  <c:v>181723.19999999998</c:v>
                </c:pt>
                <c:pt idx="394" formatCode="&quot;£&quot;#,##0.00">
                  <c:v>181909.8</c:v>
                </c:pt>
                <c:pt idx="395" formatCode="&quot;£&quot;#,##0.00">
                  <c:v>181937</c:v>
                </c:pt>
                <c:pt idx="396" formatCode="&quot;£&quot;#,##0.00">
                  <c:v>182120.4</c:v>
                </c:pt>
                <c:pt idx="397" formatCode="&quot;£&quot;#,##0.00">
                  <c:v>182302.4</c:v>
                </c:pt>
                <c:pt idx="398" formatCode="&quot;£&quot;#,##0.00">
                  <c:v>182483</c:v>
                </c:pt>
                <c:pt idx="399" formatCode="&quot;£&quot;#,##0.00">
                  <c:v>182662.19999999998</c:v>
                </c:pt>
                <c:pt idx="400" formatCode="&quot;£&quot;#,##0.00">
                  <c:v>182680</c:v>
                </c:pt>
                <c:pt idx="401" formatCode="&quot;£&quot;#,##0.00">
                  <c:v>182856</c:v>
                </c:pt>
                <c:pt idx="402" formatCode="&quot;£&quot;#,##0.00">
                  <c:v>183030.6</c:v>
                </c:pt>
                <c:pt idx="403" formatCode="&quot;£&quot;#,##0.00">
                  <c:v>183203.8</c:v>
                </c:pt>
                <c:pt idx="404" formatCode="&quot;£&quot;#,##0.00">
                  <c:v>183416</c:v>
                </c:pt>
                <c:pt idx="405" formatCode="&quot;£&quot;#,##0.00">
                  <c:v>183424.5</c:v>
                </c:pt>
                <c:pt idx="406" formatCode="&quot;£&quot;#,##0.00">
                  <c:v>183593.19999999998</c:v>
                </c:pt>
                <c:pt idx="407" formatCode="&quot;£&quot;#,##0.00">
                  <c:v>183760.5</c:v>
                </c:pt>
                <c:pt idx="408" formatCode="&quot;£&quot;#,##0.00">
                  <c:v>183967.2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7-7604-4AD5-82E7-2996ADF2A7C8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Print</c:v>
                </c:pt>
              </c:strCache>
            </c:strRef>
          </c:tx>
          <c:spPr>
            <a:ln w="28575" cap="rnd">
              <a:solidFill>
                <a:srgbClr val="372D87"/>
              </a:solidFill>
              <a:round/>
            </a:ln>
            <a:effectLst/>
          </c:spPr>
          <c:marker>
            <c:symbol val="none"/>
          </c:marker>
          <c:cat>
            <c:numRef>
              <c:f>Sheet1!$A$2:$A$1002</c:f>
              <c:numCache>
                <c:formatCode>"£"#,##0.00</c:formatCode>
                <c:ptCount val="1001"/>
                <c:pt idx="0">
                  <c:v>0</c:v>
                </c:pt>
                <c:pt idx="1">
                  <c:v>1000</c:v>
                </c:pt>
                <c:pt idx="2">
                  <c:v>2000</c:v>
                </c:pt>
                <c:pt idx="3">
                  <c:v>3000</c:v>
                </c:pt>
                <c:pt idx="4">
                  <c:v>4000</c:v>
                </c:pt>
                <c:pt idx="5">
                  <c:v>5000</c:v>
                </c:pt>
                <c:pt idx="6">
                  <c:v>6000</c:v>
                </c:pt>
                <c:pt idx="7">
                  <c:v>7000</c:v>
                </c:pt>
                <c:pt idx="8">
                  <c:v>8000</c:v>
                </c:pt>
                <c:pt idx="9">
                  <c:v>9000</c:v>
                </c:pt>
                <c:pt idx="10">
                  <c:v>10000</c:v>
                </c:pt>
                <c:pt idx="11">
                  <c:v>11000</c:v>
                </c:pt>
                <c:pt idx="12">
                  <c:v>12000</c:v>
                </c:pt>
                <c:pt idx="13">
                  <c:v>13000</c:v>
                </c:pt>
                <c:pt idx="14">
                  <c:v>14000</c:v>
                </c:pt>
                <c:pt idx="15">
                  <c:v>15000</c:v>
                </c:pt>
                <c:pt idx="16">
                  <c:v>16000</c:v>
                </c:pt>
                <c:pt idx="17">
                  <c:v>17000</c:v>
                </c:pt>
                <c:pt idx="18">
                  <c:v>18000</c:v>
                </c:pt>
                <c:pt idx="19">
                  <c:v>19000</c:v>
                </c:pt>
                <c:pt idx="20">
                  <c:v>20000</c:v>
                </c:pt>
                <c:pt idx="21">
                  <c:v>21000</c:v>
                </c:pt>
                <c:pt idx="22">
                  <c:v>22000</c:v>
                </c:pt>
                <c:pt idx="23">
                  <c:v>23000</c:v>
                </c:pt>
                <c:pt idx="24">
                  <c:v>24000</c:v>
                </c:pt>
                <c:pt idx="25">
                  <c:v>25000</c:v>
                </c:pt>
                <c:pt idx="26">
                  <c:v>26000</c:v>
                </c:pt>
                <c:pt idx="27">
                  <c:v>27000</c:v>
                </c:pt>
                <c:pt idx="28">
                  <c:v>28000</c:v>
                </c:pt>
                <c:pt idx="29">
                  <c:v>29000</c:v>
                </c:pt>
                <c:pt idx="30">
                  <c:v>30000</c:v>
                </c:pt>
                <c:pt idx="31">
                  <c:v>31000</c:v>
                </c:pt>
                <c:pt idx="32">
                  <c:v>32000</c:v>
                </c:pt>
                <c:pt idx="33">
                  <c:v>33000</c:v>
                </c:pt>
                <c:pt idx="34">
                  <c:v>34000</c:v>
                </c:pt>
                <c:pt idx="35">
                  <c:v>35000</c:v>
                </c:pt>
                <c:pt idx="36">
                  <c:v>36000</c:v>
                </c:pt>
                <c:pt idx="37">
                  <c:v>37000</c:v>
                </c:pt>
                <c:pt idx="38">
                  <c:v>38000</c:v>
                </c:pt>
                <c:pt idx="39">
                  <c:v>39000</c:v>
                </c:pt>
                <c:pt idx="40">
                  <c:v>40000</c:v>
                </c:pt>
                <c:pt idx="41">
                  <c:v>41000</c:v>
                </c:pt>
                <c:pt idx="42">
                  <c:v>42000</c:v>
                </c:pt>
                <c:pt idx="43">
                  <c:v>43000</c:v>
                </c:pt>
                <c:pt idx="44">
                  <c:v>44000</c:v>
                </c:pt>
                <c:pt idx="45">
                  <c:v>45000</c:v>
                </c:pt>
                <c:pt idx="46">
                  <c:v>46000</c:v>
                </c:pt>
                <c:pt idx="47">
                  <c:v>47000</c:v>
                </c:pt>
                <c:pt idx="48">
                  <c:v>48000</c:v>
                </c:pt>
                <c:pt idx="49">
                  <c:v>49000</c:v>
                </c:pt>
                <c:pt idx="50">
                  <c:v>50000</c:v>
                </c:pt>
                <c:pt idx="51">
                  <c:v>51000</c:v>
                </c:pt>
                <c:pt idx="52">
                  <c:v>52000</c:v>
                </c:pt>
                <c:pt idx="53">
                  <c:v>53000</c:v>
                </c:pt>
                <c:pt idx="54">
                  <c:v>54000</c:v>
                </c:pt>
                <c:pt idx="55">
                  <c:v>55000</c:v>
                </c:pt>
                <c:pt idx="56">
                  <c:v>56000</c:v>
                </c:pt>
                <c:pt idx="57">
                  <c:v>57000</c:v>
                </c:pt>
                <c:pt idx="58">
                  <c:v>58000</c:v>
                </c:pt>
                <c:pt idx="59">
                  <c:v>59000</c:v>
                </c:pt>
                <c:pt idx="60">
                  <c:v>60000</c:v>
                </c:pt>
                <c:pt idx="61">
                  <c:v>61000</c:v>
                </c:pt>
                <c:pt idx="62">
                  <c:v>62000</c:v>
                </c:pt>
                <c:pt idx="63">
                  <c:v>63000</c:v>
                </c:pt>
                <c:pt idx="64">
                  <c:v>64000</c:v>
                </c:pt>
                <c:pt idx="65">
                  <c:v>65000</c:v>
                </c:pt>
                <c:pt idx="66">
                  <c:v>66000</c:v>
                </c:pt>
                <c:pt idx="67">
                  <c:v>67000</c:v>
                </c:pt>
                <c:pt idx="68">
                  <c:v>68000</c:v>
                </c:pt>
                <c:pt idx="69">
                  <c:v>69000</c:v>
                </c:pt>
                <c:pt idx="70">
                  <c:v>70000</c:v>
                </c:pt>
                <c:pt idx="71">
                  <c:v>71000</c:v>
                </c:pt>
                <c:pt idx="72">
                  <c:v>72000</c:v>
                </c:pt>
                <c:pt idx="73">
                  <c:v>73000</c:v>
                </c:pt>
                <c:pt idx="74">
                  <c:v>74000</c:v>
                </c:pt>
                <c:pt idx="75">
                  <c:v>75000</c:v>
                </c:pt>
                <c:pt idx="76">
                  <c:v>76000</c:v>
                </c:pt>
                <c:pt idx="77">
                  <c:v>77000</c:v>
                </c:pt>
                <c:pt idx="78">
                  <c:v>78000</c:v>
                </c:pt>
                <c:pt idx="79">
                  <c:v>79000</c:v>
                </c:pt>
                <c:pt idx="80">
                  <c:v>80000</c:v>
                </c:pt>
                <c:pt idx="81">
                  <c:v>81000</c:v>
                </c:pt>
                <c:pt idx="82">
                  <c:v>82000</c:v>
                </c:pt>
                <c:pt idx="83">
                  <c:v>83000</c:v>
                </c:pt>
                <c:pt idx="84">
                  <c:v>84000</c:v>
                </c:pt>
                <c:pt idx="85">
                  <c:v>85000</c:v>
                </c:pt>
                <c:pt idx="86">
                  <c:v>86000</c:v>
                </c:pt>
                <c:pt idx="87">
                  <c:v>87000</c:v>
                </c:pt>
                <c:pt idx="88">
                  <c:v>88000</c:v>
                </c:pt>
                <c:pt idx="89">
                  <c:v>89000</c:v>
                </c:pt>
                <c:pt idx="90">
                  <c:v>90000</c:v>
                </c:pt>
                <c:pt idx="91">
                  <c:v>91000</c:v>
                </c:pt>
                <c:pt idx="92">
                  <c:v>92000</c:v>
                </c:pt>
                <c:pt idx="93">
                  <c:v>93000</c:v>
                </c:pt>
                <c:pt idx="94">
                  <c:v>94000</c:v>
                </c:pt>
                <c:pt idx="95">
                  <c:v>95000</c:v>
                </c:pt>
                <c:pt idx="96">
                  <c:v>96000</c:v>
                </c:pt>
                <c:pt idx="97">
                  <c:v>97000</c:v>
                </c:pt>
                <c:pt idx="98">
                  <c:v>98000</c:v>
                </c:pt>
                <c:pt idx="99">
                  <c:v>99000</c:v>
                </c:pt>
                <c:pt idx="100">
                  <c:v>100000</c:v>
                </c:pt>
                <c:pt idx="101">
                  <c:v>101000</c:v>
                </c:pt>
                <c:pt idx="102">
                  <c:v>102000</c:v>
                </c:pt>
                <c:pt idx="103">
                  <c:v>103000</c:v>
                </c:pt>
                <c:pt idx="104">
                  <c:v>104000</c:v>
                </c:pt>
                <c:pt idx="105">
                  <c:v>105000</c:v>
                </c:pt>
                <c:pt idx="106">
                  <c:v>106000</c:v>
                </c:pt>
                <c:pt idx="107">
                  <c:v>107000</c:v>
                </c:pt>
                <c:pt idx="108">
                  <c:v>108000</c:v>
                </c:pt>
                <c:pt idx="109">
                  <c:v>109000</c:v>
                </c:pt>
                <c:pt idx="110">
                  <c:v>110000</c:v>
                </c:pt>
                <c:pt idx="111">
                  <c:v>111000</c:v>
                </c:pt>
                <c:pt idx="112">
                  <c:v>112000</c:v>
                </c:pt>
                <c:pt idx="113">
                  <c:v>113000</c:v>
                </c:pt>
                <c:pt idx="114">
                  <c:v>114000</c:v>
                </c:pt>
                <c:pt idx="115">
                  <c:v>115000</c:v>
                </c:pt>
                <c:pt idx="116">
                  <c:v>116000</c:v>
                </c:pt>
                <c:pt idx="117">
                  <c:v>117000</c:v>
                </c:pt>
                <c:pt idx="118">
                  <c:v>118000</c:v>
                </c:pt>
                <c:pt idx="119">
                  <c:v>119000</c:v>
                </c:pt>
                <c:pt idx="120">
                  <c:v>120000</c:v>
                </c:pt>
                <c:pt idx="121">
                  <c:v>121000</c:v>
                </c:pt>
                <c:pt idx="122">
                  <c:v>122000</c:v>
                </c:pt>
                <c:pt idx="123">
                  <c:v>123000</c:v>
                </c:pt>
                <c:pt idx="124">
                  <c:v>124000</c:v>
                </c:pt>
                <c:pt idx="125">
                  <c:v>125000</c:v>
                </c:pt>
                <c:pt idx="126">
                  <c:v>126000</c:v>
                </c:pt>
                <c:pt idx="127">
                  <c:v>127000</c:v>
                </c:pt>
                <c:pt idx="128">
                  <c:v>128000</c:v>
                </c:pt>
                <c:pt idx="129">
                  <c:v>129000</c:v>
                </c:pt>
                <c:pt idx="130">
                  <c:v>130000</c:v>
                </c:pt>
                <c:pt idx="131">
                  <c:v>131000</c:v>
                </c:pt>
                <c:pt idx="132">
                  <c:v>132000</c:v>
                </c:pt>
                <c:pt idx="133">
                  <c:v>133000</c:v>
                </c:pt>
                <c:pt idx="134">
                  <c:v>134000</c:v>
                </c:pt>
                <c:pt idx="135">
                  <c:v>135000</c:v>
                </c:pt>
                <c:pt idx="136">
                  <c:v>136000</c:v>
                </c:pt>
                <c:pt idx="137">
                  <c:v>137000</c:v>
                </c:pt>
                <c:pt idx="138">
                  <c:v>138000</c:v>
                </c:pt>
                <c:pt idx="139">
                  <c:v>139000</c:v>
                </c:pt>
                <c:pt idx="140">
                  <c:v>140000</c:v>
                </c:pt>
                <c:pt idx="141">
                  <c:v>141000</c:v>
                </c:pt>
                <c:pt idx="142">
                  <c:v>142000</c:v>
                </c:pt>
                <c:pt idx="143">
                  <c:v>143000</c:v>
                </c:pt>
                <c:pt idx="144">
                  <c:v>144000</c:v>
                </c:pt>
                <c:pt idx="145">
                  <c:v>145000</c:v>
                </c:pt>
                <c:pt idx="146">
                  <c:v>146000</c:v>
                </c:pt>
                <c:pt idx="147">
                  <c:v>147000</c:v>
                </c:pt>
                <c:pt idx="148">
                  <c:v>148000</c:v>
                </c:pt>
                <c:pt idx="149">
                  <c:v>149000</c:v>
                </c:pt>
                <c:pt idx="150">
                  <c:v>150000</c:v>
                </c:pt>
                <c:pt idx="151">
                  <c:v>151000</c:v>
                </c:pt>
                <c:pt idx="152">
                  <c:v>152000</c:v>
                </c:pt>
                <c:pt idx="153">
                  <c:v>153000</c:v>
                </c:pt>
                <c:pt idx="154">
                  <c:v>154000</c:v>
                </c:pt>
                <c:pt idx="155">
                  <c:v>155000</c:v>
                </c:pt>
                <c:pt idx="156">
                  <c:v>156000</c:v>
                </c:pt>
                <c:pt idx="157">
                  <c:v>157000</c:v>
                </c:pt>
                <c:pt idx="158">
                  <c:v>158000</c:v>
                </c:pt>
                <c:pt idx="159">
                  <c:v>159000</c:v>
                </c:pt>
                <c:pt idx="160">
                  <c:v>160000</c:v>
                </c:pt>
                <c:pt idx="161">
                  <c:v>161000</c:v>
                </c:pt>
                <c:pt idx="162">
                  <c:v>162000</c:v>
                </c:pt>
                <c:pt idx="163">
                  <c:v>163000</c:v>
                </c:pt>
                <c:pt idx="164">
                  <c:v>164000</c:v>
                </c:pt>
                <c:pt idx="165">
                  <c:v>165000</c:v>
                </c:pt>
                <c:pt idx="166">
                  <c:v>166000</c:v>
                </c:pt>
                <c:pt idx="167">
                  <c:v>167000</c:v>
                </c:pt>
                <c:pt idx="168">
                  <c:v>168000</c:v>
                </c:pt>
                <c:pt idx="169">
                  <c:v>169000</c:v>
                </c:pt>
                <c:pt idx="170">
                  <c:v>170000</c:v>
                </c:pt>
                <c:pt idx="171">
                  <c:v>171000</c:v>
                </c:pt>
                <c:pt idx="172">
                  <c:v>172000</c:v>
                </c:pt>
                <c:pt idx="173">
                  <c:v>173000</c:v>
                </c:pt>
                <c:pt idx="174">
                  <c:v>174000</c:v>
                </c:pt>
                <c:pt idx="175">
                  <c:v>175000</c:v>
                </c:pt>
                <c:pt idx="176">
                  <c:v>176000</c:v>
                </c:pt>
                <c:pt idx="177">
                  <c:v>177000</c:v>
                </c:pt>
                <c:pt idx="178">
                  <c:v>178000</c:v>
                </c:pt>
                <c:pt idx="179">
                  <c:v>179000</c:v>
                </c:pt>
                <c:pt idx="180">
                  <c:v>180000</c:v>
                </c:pt>
                <c:pt idx="181">
                  <c:v>181000</c:v>
                </c:pt>
                <c:pt idx="182">
                  <c:v>182000</c:v>
                </c:pt>
                <c:pt idx="183">
                  <c:v>183000</c:v>
                </c:pt>
                <c:pt idx="184">
                  <c:v>184000</c:v>
                </c:pt>
                <c:pt idx="185">
                  <c:v>185000</c:v>
                </c:pt>
                <c:pt idx="186">
                  <c:v>186000</c:v>
                </c:pt>
                <c:pt idx="187">
                  <c:v>187000</c:v>
                </c:pt>
                <c:pt idx="188">
                  <c:v>188000</c:v>
                </c:pt>
                <c:pt idx="189">
                  <c:v>189000</c:v>
                </c:pt>
                <c:pt idx="190">
                  <c:v>190000</c:v>
                </c:pt>
                <c:pt idx="191">
                  <c:v>191000</c:v>
                </c:pt>
                <c:pt idx="192">
                  <c:v>192000</c:v>
                </c:pt>
                <c:pt idx="193">
                  <c:v>193000</c:v>
                </c:pt>
                <c:pt idx="194">
                  <c:v>194000</c:v>
                </c:pt>
                <c:pt idx="195">
                  <c:v>195000</c:v>
                </c:pt>
                <c:pt idx="196">
                  <c:v>196000</c:v>
                </c:pt>
                <c:pt idx="197">
                  <c:v>197000</c:v>
                </c:pt>
                <c:pt idx="198">
                  <c:v>198000</c:v>
                </c:pt>
                <c:pt idx="199">
                  <c:v>199000</c:v>
                </c:pt>
                <c:pt idx="200">
                  <c:v>200000</c:v>
                </c:pt>
                <c:pt idx="201">
                  <c:v>201000</c:v>
                </c:pt>
                <c:pt idx="202">
                  <c:v>202000</c:v>
                </c:pt>
                <c:pt idx="203">
                  <c:v>203000</c:v>
                </c:pt>
                <c:pt idx="204">
                  <c:v>204000</c:v>
                </c:pt>
                <c:pt idx="205">
                  <c:v>205000</c:v>
                </c:pt>
                <c:pt idx="206">
                  <c:v>206000</c:v>
                </c:pt>
                <c:pt idx="207">
                  <c:v>207000</c:v>
                </c:pt>
                <c:pt idx="208">
                  <c:v>208000</c:v>
                </c:pt>
                <c:pt idx="209">
                  <c:v>209000</c:v>
                </c:pt>
                <c:pt idx="210">
                  <c:v>210000</c:v>
                </c:pt>
                <c:pt idx="211">
                  <c:v>211000</c:v>
                </c:pt>
                <c:pt idx="212">
                  <c:v>212000</c:v>
                </c:pt>
                <c:pt idx="213">
                  <c:v>213000</c:v>
                </c:pt>
                <c:pt idx="214">
                  <c:v>214000</c:v>
                </c:pt>
                <c:pt idx="215">
                  <c:v>215000</c:v>
                </c:pt>
                <c:pt idx="216">
                  <c:v>216000</c:v>
                </c:pt>
                <c:pt idx="217">
                  <c:v>217000</c:v>
                </c:pt>
                <c:pt idx="218">
                  <c:v>218000</c:v>
                </c:pt>
                <c:pt idx="219">
                  <c:v>219000</c:v>
                </c:pt>
                <c:pt idx="220">
                  <c:v>220000</c:v>
                </c:pt>
                <c:pt idx="221">
                  <c:v>221000</c:v>
                </c:pt>
                <c:pt idx="222">
                  <c:v>222000</c:v>
                </c:pt>
                <c:pt idx="223">
                  <c:v>223000</c:v>
                </c:pt>
                <c:pt idx="224">
                  <c:v>224000</c:v>
                </c:pt>
                <c:pt idx="225">
                  <c:v>225000</c:v>
                </c:pt>
                <c:pt idx="226">
                  <c:v>226000</c:v>
                </c:pt>
                <c:pt idx="227">
                  <c:v>227000</c:v>
                </c:pt>
                <c:pt idx="228">
                  <c:v>228000</c:v>
                </c:pt>
                <c:pt idx="229">
                  <c:v>229000</c:v>
                </c:pt>
                <c:pt idx="230">
                  <c:v>230000</c:v>
                </c:pt>
                <c:pt idx="231">
                  <c:v>231000</c:v>
                </c:pt>
                <c:pt idx="232">
                  <c:v>232000</c:v>
                </c:pt>
                <c:pt idx="233">
                  <c:v>233000</c:v>
                </c:pt>
                <c:pt idx="234">
                  <c:v>234000</c:v>
                </c:pt>
                <c:pt idx="235">
                  <c:v>235000</c:v>
                </c:pt>
                <c:pt idx="236">
                  <c:v>236000</c:v>
                </c:pt>
                <c:pt idx="237">
                  <c:v>237000</c:v>
                </c:pt>
                <c:pt idx="238">
                  <c:v>238000</c:v>
                </c:pt>
                <c:pt idx="239">
                  <c:v>239000</c:v>
                </c:pt>
                <c:pt idx="240">
                  <c:v>240000</c:v>
                </c:pt>
                <c:pt idx="241">
                  <c:v>241000</c:v>
                </c:pt>
                <c:pt idx="242">
                  <c:v>242000</c:v>
                </c:pt>
                <c:pt idx="243">
                  <c:v>243000</c:v>
                </c:pt>
                <c:pt idx="244">
                  <c:v>244000</c:v>
                </c:pt>
                <c:pt idx="245">
                  <c:v>245000</c:v>
                </c:pt>
                <c:pt idx="246">
                  <c:v>246000</c:v>
                </c:pt>
                <c:pt idx="247">
                  <c:v>247000</c:v>
                </c:pt>
                <c:pt idx="248">
                  <c:v>248000</c:v>
                </c:pt>
                <c:pt idx="249">
                  <c:v>249000</c:v>
                </c:pt>
                <c:pt idx="250">
                  <c:v>250000</c:v>
                </c:pt>
                <c:pt idx="251">
                  <c:v>251000</c:v>
                </c:pt>
                <c:pt idx="252">
                  <c:v>252000</c:v>
                </c:pt>
                <c:pt idx="253">
                  <c:v>253000</c:v>
                </c:pt>
                <c:pt idx="254">
                  <c:v>254000</c:v>
                </c:pt>
                <c:pt idx="255">
                  <c:v>255000</c:v>
                </c:pt>
                <c:pt idx="256">
                  <c:v>256000</c:v>
                </c:pt>
                <c:pt idx="257">
                  <c:v>257000</c:v>
                </c:pt>
                <c:pt idx="258">
                  <c:v>258000</c:v>
                </c:pt>
                <c:pt idx="259">
                  <c:v>259000</c:v>
                </c:pt>
                <c:pt idx="260">
                  <c:v>260000</c:v>
                </c:pt>
                <c:pt idx="261">
                  <c:v>261000</c:v>
                </c:pt>
                <c:pt idx="262">
                  <c:v>262000</c:v>
                </c:pt>
                <c:pt idx="263">
                  <c:v>263000</c:v>
                </c:pt>
                <c:pt idx="264">
                  <c:v>264000</c:v>
                </c:pt>
                <c:pt idx="265">
                  <c:v>265000</c:v>
                </c:pt>
                <c:pt idx="266">
                  <c:v>266000</c:v>
                </c:pt>
                <c:pt idx="267">
                  <c:v>267000</c:v>
                </c:pt>
                <c:pt idx="268">
                  <c:v>268000</c:v>
                </c:pt>
                <c:pt idx="269">
                  <c:v>269000</c:v>
                </c:pt>
                <c:pt idx="270">
                  <c:v>270000</c:v>
                </c:pt>
                <c:pt idx="271">
                  <c:v>271000</c:v>
                </c:pt>
                <c:pt idx="272">
                  <c:v>272000</c:v>
                </c:pt>
                <c:pt idx="273">
                  <c:v>273000</c:v>
                </c:pt>
                <c:pt idx="274">
                  <c:v>274000</c:v>
                </c:pt>
                <c:pt idx="275">
                  <c:v>275000</c:v>
                </c:pt>
                <c:pt idx="276">
                  <c:v>276000</c:v>
                </c:pt>
                <c:pt idx="277">
                  <c:v>277000</c:v>
                </c:pt>
                <c:pt idx="278">
                  <c:v>278000</c:v>
                </c:pt>
                <c:pt idx="279">
                  <c:v>279000</c:v>
                </c:pt>
                <c:pt idx="280">
                  <c:v>280000</c:v>
                </c:pt>
                <c:pt idx="281">
                  <c:v>281000</c:v>
                </c:pt>
                <c:pt idx="282">
                  <c:v>282000</c:v>
                </c:pt>
                <c:pt idx="283">
                  <c:v>283000</c:v>
                </c:pt>
                <c:pt idx="284">
                  <c:v>284000</c:v>
                </c:pt>
                <c:pt idx="285">
                  <c:v>285000</c:v>
                </c:pt>
                <c:pt idx="286">
                  <c:v>286000</c:v>
                </c:pt>
                <c:pt idx="287">
                  <c:v>287000</c:v>
                </c:pt>
                <c:pt idx="288">
                  <c:v>288000</c:v>
                </c:pt>
                <c:pt idx="289">
                  <c:v>289000</c:v>
                </c:pt>
                <c:pt idx="290">
                  <c:v>290000</c:v>
                </c:pt>
                <c:pt idx="291">
                  <c:v>291000</c:v>
                </c:pt>
                <c:pt idx="292">
                  <c:v>292000</c:v>
                </c:pt>
                <c:pt idx="293">
                  <c:v>293000</c:v>
                </c:pt>
                <c:pt idx="294">
                  <c:v>294000</c:v>
                </c:pt>
                <c:pt idx="295">
                  <c:v>295000</c:v>
                </c:pt>
                <c:pt idx="296">
                  <c:v>296000</c:v>
                </c:pt>
                <c:pt idx="297">
                  <c:v>297000</c:v>
                </c:pt>
                <c:pt idx="298">
                  <c:v>298000</c:v>
                </c:pt>
                <c:pt idx="299">
                  <c:v>299000</c:v>
                </c:pt>
                <c:pt idx="300">
                  <c:v>300000</c:v>
                </c:pt>
                <c:pt idx="301">
                  <c:v>301000</c:v>
                </c:pt>
                <c:pt idx="302">
                  <c:v>302000</c:v>
                </c:pt>
                <c:pt idx="303">
                  <c:v>303000</c:v>
                </c:pt>
                <c:pt idx="304">
                  <c:v>304000</c:v>
                </c:pt>
                <c:pt idx="305">
                  <c:v>305000</c:v>
                </c:pt>
                <c:pt idx="306">
                  <c:v>306000</c:v>
                </c:pt>
                <c:pt idx="307">
                  <c:v>307000</c:v>
                </c:pt>
                <c:pt idx="308">
                  <c:v>308000</c:v>
                </c:pt>
                <c:pt idx="309">
                  <c:v>309000</c:v>
                </c:pt>
                <c:pt idx="310">
                  <c:v>310000</c:v>
                </c:pt>
                <c:pt idx="311">
                  <c:v>311000</c:v>
                </c:pt>
                <c:pt idx="312">
                  <c:v>312000</c:v>
                </c:pt>
                <c:pt idx="313">
                  <c:v>313000</c:v>
                </c:pt>
                <c:pt idx="314">
                  <c:v>314000</c:v>
                </c:pt>
                <c:pt idx="315">
                  <c:v>315000</c:v>
                </c:pt>
                <c:pt idx="316">
                  <c:v>316000</c:v>
                </c:pt>
                <c:pt idx="317">
                  <c:v>317000</c:v>
                </c:pt>
                <c:pt idx="318">
                  <c:v>318000</c:v>
                </c:pt>
                <c:pt idx="319">
                  <c:v>319000</c:v>
                </c:pt>
                <c:pt idx="320">
                  <c:v>320000</c:v>
                </c:pt>
                <c:pt idx="321">
                  <c:v>321000</c:v>
                </c:pt>
                <c:pt idx="322">
                  <c:v>322000</c:v>
                </c:pt>
                <c:pt idx="323">
                  <c:v>323000</c:v>
                </c:pt>
                <c:pt idx="324">
                  <c:v>324000</c:v>
                </c:pt>
                <c:pt idx="325">
                  <c:v>325000</c:v>
                </c:pt>
                <c:pt idx="326">
                  <c:v>326000</c:v>
                </c:pt>
                <c:pt idx="327">
                  <c:v>327000</c:v>
                </c:pt>
                <c:pt idx="328">
                  <c:v>328000</c:v>
                </c:pt>
                <c:pt idx="329">
                  <c:v>329000</c:v>
                </c:pt>
                <c:pt idx="330">
                  <c:v>330000</c:v>
                </c:pt>
                <c:pt idx="331">
                  <c:v>331000</c:v>
                </c:pt>
                <c:pt idx="332">
                  <c:v>332000</c:v>
                </c:pt>
                <c:pt idx="333">
                  <c:v>333000</c:v>
                </c:pt>
                <c:pt idx="334">
                  <c:v>334000</c:v>
                </c:pt>
                <c:pt idx="335">
                  <c:v>335000</c:v>
                </c:pt>
                <c:pt idx="336">
                  <c:v>336000</c:v>
                </c:pt>
                <c:pt idx="337">
                  <c:v>337000</c:v>
                </c:pt>
                <c:pt idx="338">
                  <c:v>338000</c:v>
                </c:pt>
                <c:pt idx="339">
                  <c:v>339000</c:v>
                </c:pt>
                <c:pt idx="340">
                  <c:v>340000</c:v>
                </c:pt>
                <c:pt idx="341">
                  <c:v>341000</c:v>
                </c:pt>
                <c:pt idx="342">
                  <c:v>342000</c:v>
                </c:pt>
                <c:pt idx="343">
                  <c:v>343000</c:v>
                </c:pt>
                <c:pt idx="344">
                  <c:v>344000</c:v>
                </c:pt>
                <c:pt idx="345">
                  <c:v>345000</c:v>
                </c:pt>
                <c:pt idx="346">
                  <c:v>346000</c:v>
                </c:pt>
                <c:pt idx="347">
                  <c:v>347000</c:v>
                </c:pt>
                <c:pt idx="348">
                  <c:v>348000</c:v>
                </c:pt>
                <c:pt idx="349">
                  <c:v>349000</c:v>
                </c:pt>
                <c:pt idx="350">
                  <c:v>350000</c:v>
                </c:pt>
                <c:pt idx="351">
                  <c:v>351000</c:v>
                </c:pt>
                <c:pt idx="352">
                  <c:v>352000</c:v>
                </c:pt>
                <c:pt idx="353">
                  <c:v>353000</c:v>
                </c:pt>
                <c:pt idx="354">
                  <c:v>354000</c:v>
                </c:pt>
                <c:pt idx="355">
                  <c:v>355000</c:v>
                </c:pt>
                <c:pt idx="356">
                  <c:v>356000</c:v>
                </c:pt>
                <c:pt idx="357">
                  <c:v>357000</c:v>
                </c:pt>
                <c:pt idx="358">
                  <c:v>358000</c:v>
                </c:pt>
                <c:pt idx="359">
                  <c:v>359000</c:v>
                </c:pt>
                <c:pt idx="360">
                  <c:v>360000</c:v>
                </c:pt>
                <c:pt idx="361">
                  <c:v>361000</c:v>
                </c:pt>
                <c:pt idx="362">
                  <c:v>362000</c:v>
                </c:pt>
                <c:pt idx="363">
                  <c:v>363000</c:v>
                </c:pt>
                <c:pt idx="364">
                  <c:v>364000</c:v>
                </c:pt>
                <c:pt idx="365">
                  <c:v>365000</c:v>
                </c:pt>
                <c:pt idx="366">
                  <c:v>366000</c:v>
                </c:pt>
                <c:pt idx="367">
                  <c:v>367000</c:v>
                </c:pt>
                <c:pt idx="368">
                  <c:v>368000</c:v>
                </c:pt>
                <c:pt idx="369">
                  <c:v>369000</c:v>
                </c:pt>
                <c:pt idx="370">
                  <c:v>370000</c:v>
                </c:pt>
                <c:pt idx="371">
                  <c:v>371000</c:v>
                </c:pt>
                <c:pt idx="372">
                  <c:v>372000</c:v>
                </c:pt>
                <c:pt idx="373">
                  <c:v>373000</c:v>
                </c:pt>
                <c:pt idx="374">
                  <c:v>374000</c:v>
                </c:pt>
                <c:pt idx="375">
                  <c:v>375000</c:v>
                </c:pt>
                <c:pt idx="376">
                  <c:v>376000</c:v>
                </c:pt>
                <c:pt idx="377">
                  <c:v>377000</c:v>
                </c:pt>
                <c:pt idx="378">
                  <c:v>378000</c:v>
                </c:pt>
                <c:pt idx="379">
                  <c:v>379000</c:v>
                </c:pt>
                <c:pt idx="380">
                  <c:v>380000</c:v>
                </c:pt>
                <c:pt idx="381">
                  <c:v>381000</c:v>
                </c:pt>
                <c:pt idx="382">
                  <c:v>382000</c:v>
                </c:pt>
                <c:pt idx="383">
                  <c:v>383000</c:v>
                </c:pt>
                <c:pt idx="384">
                  <c:v>384000</c:v>
                </c:pt>
                <c:pt idx="385">
                  <c:v>385000</c:v>
                </c:pt>
                <c:pt idx="386">
                  <c:v>386000</c:v>
                </c:pt>
                <c:pt idx="387">
                  <c:v>387000</c:v>
                </c:pt>
                <c:pt idx="388">
                  <c:v>388000</c:v>
                </c:pt>
                <c:pt idx="389">
                  <c:v>389000</c:v>
                </c:pt>
                <c:pt idx="390">
                  <c:v>390000</c:v>
                </c:pt>
                <c:pt idx="391">
                  <c:v>391000</c:v>
                </c:pt>
                <c:pt idx="392">
                  <c:v>392000</c:v>
                </c:pt>
                <c:pt idx="393">
                  <c:v>393000</c:v>
                </c:pt>
                <c:pt idx="394">
                  <c:v>394000</c:v>
                </c:pt>
                <c:pt idx="395">
                  <c:v>395000</c:v>
                </c:pt>
                <c:pt idx="396">
                  <c:v>396000</c:v>
                </c:pt>
                <c:pt idx="397">
                  <c:v>397000</c:v>
                </c:pt>
                <c:pt idx="398">
                  <c:v>398000</c:v>
                </c:pt>
                <c:pt idx="399">
                  <c:v>399000</c:v>
                </c:pt>
                <c:pt idx="400">
                  <c:v>400000</c:v>
                </c:pt>
                <c:pt idx="401">
                  <c:v>401000</c:v>
                </c:pt>
                <c:pt idx="402">
                  <c:v>402000</c:v>
                </c:pt>
                <c:pt idx="403">
                  <c:v>403000</c:v>
                </c:pt>
                <c:pt idx="404">
                  <c:v>404000</c:v>
                </c:pt>
                <c:pt idx="405">
                  <c:v>405000</c:v>
                </c:pt>
                <c:pt idx="406">
                  <c:v>406000</c:v>
                </c:pt>
                <c:pt idx="407">
                  <c:v>407000</c:v>
                </c:pt>
                <c:pt idx="408">
                  <c:v>408000</c:v>
                </c:pt>
                <c:pt idx="409">
                  <c:v>409000</c:v>
                </c:pt>
                <c:pt idx="410">
                  <c:v>410000</c:v>
                </c:pt>
                <c:pt idx="411">
                  <c:v>411000</c:v>
                </c:pt>
                <c:pt idx="412">
                  <c:v>412000</c:v>
                </c:pt>
                <c:pt idx="413">
                  <c:v>413000</c:v>
                </c:pt>
                <c:pt idx="414">
                  <c:v>414000</c:v>
                </c:pt>
                <c:pt idx="415">
                  <c:v>415000</c:v>
                </c:pt>
                <c:pt idx="416">
                  <c:v>416000</c:v>
                </c:pt>
                <c:pt idx="417">
                  <c:v>417000</c:v>
                </c:pt>
                <c:pt idx="418">
                  <c:v>418000</c:v>
                </c:pt>
                <c:pt idx="419">
                  <c:v>419000</c:v>
                </c:pt>
                <c:pt idx="420">
                  <c:v>420000</c:v>
                </c:pt>
                <c:pt idx="421">
                  <c:v>421000</c:v>
                </c:pt>
                <c:pt idx="422">
                  <c:v>422000</c:v>
                </c:pt>
                <c:pt idx="423">
                  <c:v>423000</c:v>
                </c:pt>
                <c:pt idx="424">
                  <c:v>424000</c:v>
                </c:pt>
                <c:pt idx="425">
                  <c:v>425000</c:v>
                </c:pt>
                <c:pt idx="426">
                  <c:v>426000</c:v>
                </c:pt>
                <c:pt idx="427">
                  <c:v>427000</c:v>
                </c:pt>
                <c:pt idx="428">
                  <c:v>428000</c:v>
                </c:pt>
                <c:pt idx="429">
                  <c:v>429000</c:v>
                </c:pt>
                <c:pt idx="430">
                  <c:v>430000</c:v>
                </c:pt>
                <c:pt idx="431">
                  <c:v>431000</c:v>
                </c:pt>
                <c:pt idx="432">
                  <c:v>432000</c:v>
                </c:pt>
                <c:pt idx="433">
                  <c:v>433000</c:v>
                </c:pt>
                <c:pt idx="434">
                  <c:v>434000</c:v>
                </c:pt>
                <c:pt idx="435">
                  <c:v>435000</c:v>
                </c:pt>
                <c:pt idx="436">
                  <c:v>436000</c:v>
                </c:pt>
                <c:pt idx="437">
                  <c:v>437000</c:v>
                </c:pt>
                <c:pt idx="438">
                  <c:v>438000</c:v>
                </c:pt>
                <c:pt idx="439">
                  <c:v>439000</c:v>
                </c:pt>
                <c:pt idx="440">
                  <c:v>440000</c:v>
                </c:pt>
                <c:pt idx="441">
                  <c:v>441000</c:v>
                </c:pt>
                <c:pt idx="442">
                  <c:v>442000</c:v>
                </c:pt>
                <c:pt idx="443">
                  <c:v>443000</c:v>
                </c:pt>
                <c:pt idx="444">
                  <c:v>444000</c:v>
                </c:pt>
                <c:pt idx="445">
                  <c:v>445000</c:v>
                </c:pt>
                <c:pt idx="446">
                  <c:v>446000</c:v>
                </c:pt>
                <c:pt idx="447">
                  <c:v>447000</c:v>
                </c:pt>
                <c:pt idx="448">
                  <c:v>448000</c:v>
                </c:pt>
                <c:pt idx="449">
                  <c:v>449000</c:v>
                </c:pt>
                <c:pt idx="450">
                  <c:v>450000</c:v>
                </c:pt>
                <c:pt idx="451">
                  <c:v>451000</c:v>
                </c:pt>
                <c:pt idx="452">
                  <c:v>452000</c:v>
                </c:pt>
                <c:pt idx="453">
                  <c:v>453000</c:v>
                </c:pt>
                <c:pt idx="454">
                  <c:v>454000</c:v>
                </c:pt>
                <c:pt idx="455">
                  <c:v>455000</c:v>
                </c:pt>
                <c:pt idx="456">
                  <c:v>456000</c:v>
                </c:pt>
                <c:pt idx="457">
                  <c:v>457000</c:v>
                </c:pt>
                <c:pt idx="458">
                  <c:v>458000</c:v>
                </c:pt>
                <c:pt idx="459">
                  <c:v>459000</c:v>
                </c:pt>
                <c:pt idx="460">
                  <c:v>460000</c:v>
                </c:pt>
                <c:pt idx="461">
                  <c:v>461000</c:v>
                </c:pt>
                <c:pt idx="462">
                  <c:v>462000</c:v>
                </c:pt>
                <c:pt idx="463">
                  <c:v>463000</c:v>
                </c:pt>
                <c:pt idx="464">
                  <c:v>464000</c:v>
                </c:pt>
                <c:pt idx="465">
                  <c:v>465000</c:v>
                </c:pt>
                <c:pt idx="466">
                  <c:v>466000</c:v>
                </c:pt>
                <c:pt idx="467">
                  <c:v>467000</c:v>
                </c:pt>
                <c:pt idx="468">
                  <c:v>468000</c:v>
                </c:pt>
                <c:pt idx="469">
                  <c:v>469000</c:v>
                </c:pt>
                <c:pt idx="470">
                  <c:v>470000</c:v>
                </c:pt>
                <c:pt idx="471">
                  <c:v>471000</c:v>
                </c:pt>
                <c:pt idx="472">
                  <c:v>472000</c:v>
                </c:pt>
                <c:pt idx="473">
                  <c:v>473000</c:v>
                </c:pt>
                <c:pt idx="474">
                  <c:v>474000</c:v>
                </c:pt>
                <c:pt idx="475">
                  <c:v>475000</c:v>
                </c:pt>
                <c:pt idx="476">
                  <c:v>476000</c:v>
                </c:pt>
                <c:pt idx="477">
                  <c:v>477000</c:v>
                </c:pt>
                <c:pt idx="478">
                  <c:v>478000</c:v>
                </c:pt>
                <c:pt idx="479">
                  <c:v>479000</c:v>
                </c:pt>
                <c:pt idx="480">
                  <c:v>480000</c:v>
                </c:pt>
                <c:pt idx="481">
                  <c:v>481000</c:v>
                </c:pt>
                <c:pt idx="482">
                  <c:v>482000</c:v>
                </c:pt>
                <c:pt idx="483">
                  <c:v>483000</c:v>
                </c:pt>
                <c:pt idx="484">
                  <c:v>484000</c:v>
                </c:pt>
                <c:pt idx="485">
                  <c:v>485000</c:v>
                </c:pt>
                <c:pt idx="486">
                  <c:v>486000</c:v>
                </c:pt>
                <c:pt idx="487">
                  <c:v>487000</c:v>
                </c:pt>
                <c:pt idx="488">
                  <c:v>488000</c:v>
                </c:pt>
                <c:pt idx="489">
                  <c:v>489000</c:v>
                </c:pt>
                <c:pt idx="490">
                  <c:v>490000</c:v>
                </c:pt>
                <c:pt idx="491">
                  <c:v>491000</c:v>
                </c:pt>
                <c:pt idx="492">
                  <c:v>492000</c:v>
                </c:pt>
                <c:pt idx="493">
                  <c:v>493000</c:v>
                </c:pt>
                <c:pt idx="494">
                  <c:v>494000</c:v>
                </c:pt>
                <c:pt idx="495">
                  <c:v>495000</c:v>
                </c:pt>
                <c:pt idx="496">
                  <c:v>496000</c:v>
                </c:pt>
                <c:pt idx="497">
                  <c:v>497000</c:v>
                </c:pt>
                <c:pt idx="498">
                  <c:v>498000</c:v>
                </c:pt>
                <c:pt idx="499">
                  <c:v>499000</c:v>
                </c:pt>
                <c:pt idx="500">
                  <c:v>500000</c:v>
                </c:pt>
                <c:pt idx="501">
                  <c:v>501000</c:v>
                </c:pt>
                <c:pt idx="502">
                  <c:v>502000</c:v>
                </c:pt>
                <c:pt idx="503">
                  <c:v>503000</c:v>
                </c:pt>
                <c:pt idx="504">
                  <c:v>504000</c:v>
                </c:pt>
                <c:pt idx="505">
                  <c:v>505000</c:v>
                </c:pt>
                <c:pt idx="506">
                  <c:v>506000</c:v>
                </c:pt>
                <c:pt idx="507">
                  <c:v>507000</c:v>
                </c:pt>
                <c:pt idx="508">
                  <c:v>508000</c:v>
                </c:pt>
                <c:pt idx="509">
                  <c:v>509000</c:v>
                </c:pt>
                <c:pt idx="510">
                  <c:v>510000</c:v>
                </c:pt>
                <c:pt idx="511">
                  <c:v>511000</c:v>
                </c:pt>
                <c:pt idx="512">
                  <c:v>512000</c:v>
                </c:pt>
                <c:pt idx="513">
                  <c:v>513000</c:v>
                </c:pt>
                <c:pt idx="514">
                  <c:v>514000</c:v>
                </c:pt>
                <c:pt idx="515">
                  <c:v>515000</c:v>
                </c:pt>
                <c:pt idx="516">
                  <c:v>516000</c:v>
                </c:pt>
                <c:pt idx="517">
                  <c:v>517000</c:v>
                </c:pt>
                <c:pt idx="518">
                  <c:v>518000</c:v>
                </c:pt>
                <c:pt idx="519">
                  <c:v>519000</c:v>
                </c:pt>
                <c:pt idx="520">
                  <c:v>520000</c:v>
                </c:pt>
                <c:pt idx="521">
                  <c:v>521000</c:v>
                </c:pt>
                <c:pt idx="522">
                  <c:v>522000</c:v>
                </c:pt>
                <c:pt idx="523">
                  <c:v>523000</c:v>
                </c:pt>
                <c:pt idx="524">
                  <c:v>524000</c:v>
                </c:pt>
                <c:pt idx="525">
                  <c:v>525000</c:v>
                </c:pt>
                <c:pt idx="526">
                  <c:v>526000</c:v>
                </c:pt>
                <c:pt idx="527">
                  <c:v>527000</c:v>
                </c:pt>
                <c:pt idx="528">
                  <c:v>528000</c:v>
                </c:pt>
                <c:pt idx="529">
                  <c:v>529000</c:v>
                </c:pt>
                <c:pt idx="530">
                  <c:v>530000</c:v>
                </c:pt>
                <c:pt idx="531">
                  <c:v>531000</c:v>
                </c:pt>
                <c:pt idx="532">
                  <c:v>532000</c:v>
                </c:pt>
                <c:pt idx="533">
                  <c:v>533000</c:v>
                </c:pt>
                <c:pt idx="534">
                  <c:v>534000</c:v>
                </c:pt>
                <c:pt idx="535">
                  <c:v>535000</c:v>
                </c:pt>
                <c:pt idx="536">
                  <c:v>536000</c:v>
                </c:pt>
                <c:pt idx="537">
                  <c:v>537000</c:v>
                </c:pt>
                <c:pt idx="538">
                  <c:v>538000</c:v>
                </c:pt>
                <c:pt idx="539">
                  <c:v>539000</c:v>
                </c:pt>
                <c:pt idx="540">
                  <c:v>540000</c:v>
                </c:pt>
                <c:pt idx="541">
                  <c:v>541000</c:v>
                </c:pt>
                <c:pt idx="542">
                  <c:v>542000</c:v>
                </c:pt>
                <c:pt idx="543">
                  <c:v>543000</c:v>
                </c:pt>
                <c:pt idx="544">
                  <c:v>544000</c:v>
                </c:pt>
                <c:pt idx="545">
                  <c:v>545000</c:v>
                </c:pt>
                <c:pt idx="546">
                  <c:v>546000</c:v>
                </c:pt>
                <c:pt idx="547">
                  <c:v>547000</c:v>
                </c:pt>
                <c:pt idx="548">
                  <c:v>548000</c:v>
                </c:pt>
                <c:pt idx="549">
                  <c:v>549000</c:v>
                </c:pt>
                <c:pt idx="550">
                  <c:v>550000</c:v>
                </c:pt>
                <c:pt idx="551">
                  <c:v>551000</c:v>
                </c:pt>
                <c:pt idx="552">
                  <c:v>552000</c:v>
                </c:pt>
                <c:pt idx="553">
                  <c:v>553000</c:v>
                </c:pt>
                <c:pt idx="554">
                  <c:v>554000</c:v>
                </c:pt>
                <c:pt idx="555">
                  <c:v>555000</c:v>
                </c:pt>
                <c:pt idx="556">
                  <c:v>556000</c:v>
                </c:pt>
                <c:pt idx="557">
                  <c:v>557000</c:v>
                </c:pt>
                <c:pt idx="558">
                  <c:v>558000</c:v>
                </c:pt>
                <c:pt idx="559">
                  <c:v>559000</c:v>
                </c:pt>
                <c:pt idx="560">
                  <c:v>560000</c:v>
                </c:pt>
                <c:pt idx="561">
                  <c:v>561000</c:v>
                </c:pt>
                <c:pt idx="562">
                  <c:v>562000</c:v>
                </c:pt>
                <c:pt idx="563">
                  <c:v>563000</c:v>
                </c:pt>
                <c:pt idx="564">
                  <c:v>564000</c:v>
                </c:pt>
                <c:pt idx="565">
                  <c:v>565000</c:v>
                </c:pt>
                <c:pt idx="566">
                  <c:v>566000</c:v>
                </c:pt>
                <c:pt idx="567">
                  <c:v>567000</c:v>
                </c:pt>
                <c:pt idx="568">
                  <c:v>568000</c:v>
                </c:pt>
                <c:pt idx="569">
                  <c:v>569000</c:v>
                </c:pt>
                <c:pt idx="570">
                  <c:v>570000</c:v>
                </c:pt>
                <c:pt idx="571">
                  <c:v>571000</c:v>
                </c:pt>
                <c:pt idx="572">
                  <c:v>572000</c:v>
                </c:pt>
                <c:pt idx="573">
                  <c:v>573000</c:v>
                </c:pt>
                <c:pt idx="574">
                  <c:v>574000</c:v>
                </c:pt>
                <c:pt idx="575">
                  <c:v>575000</c:v>
                </c:pt>
                <c:pt idx="576">
                  <c:v>576000</c:v>
                </c:pt>
                <c:pt idx="577">
                  <c:v>577000</c:v>
                </c:pt>
                <c:pt idx="578">
                  <c:v>578000</c:v>
                </c:pt>
                <c:pt idx="579">
                  <c:v>579000</c:v>
                </c:pt>
                <c:pt idx="580">
                  <c:v>580000</c:v>
                </c:pt>
                <c:pt idx="581">
                  <c:v>581000</c:v>
                </c:pt>
                <c:pt idx="582">
                  <c:v>582000</c:v>
                </c:pt>
                <c:pt idx="583">
                  <c:v>583000</c:v>
                </c:pt>
                <c:pt idx="584">
                  <c:v>584000</c:v>
                </c:pt>
                <c:pt idx="585">
                  <c:v>585000</c:v>
                </c:pt>
                <c:pt idx="586">
                  <c:v>586000</c:v>
                </c:pt>
                <c:pt idx="587">
                  <c:v>587000</c:v>
                </c:pt>
                <c:pt idx="588">
                  <c:v>588000</c:v>
                </c:pt>
                <c:pt idx="589">
                  <c:v>589000</c:v>
                </c:pt>
                <c:pt idx="590">
                  <c:v>590000</c:v>
                </c:pt>
                <c:pt idx="591">
                  <c:v>591000</c:v>
                </c:pt>
                <c:pt idx="592">
                  <c:v>592000</c:v>
                </c:pt>
                <c:pt idx="593">
                  <c:v>593000</c:v>
                </c:pt>
                <c:pt idx="594">
                  <c:v>594000</c:v>
                </c:pt>
                <c:pt idx="595">
                  <c:v>595000</c:v>
                </c:pt>
                <c:pt idx="596">
                  <c:v>596000</c:v>
                </c:pt>
                <c:pt idx="597">
                  <c:v>597000</c:v>
                </c:pt>
                <c:pt idx="598">
                  <c:v>598000</c:v>
                </c:pt>
                <c:pt idx="599">
                  <c:v>599000</c:v>
                </c:pt>
                <c:pt idx="600">
                  <c:v>600000</c:v>
                </c:pt>
                <c:pt idx="601">
                  <c:v>601000</c:v>
                </c:pt>
                <c:pt idx="602">
                  <c:v>602000</c:v>
                </c:pt>
                <c:pt idx="603">
                  <c:v>603000</c:v>
                </c:pt>
                <c:pt idx="604">
                  <c:v>604000</c:v>
                </c:pt>
                <c:pt idx="605">
                  <c:v>605000</c:v>
                </c:pt>
                <c:pt idx="606">
                  <c:v>606000</c:v>
                </c:pt>
                <c:pt idx="607">
                  <c:v>607000</c:v>
                </c:pt>
                <c:pt idx="608">
                  <c:v>608000</c:v>
                </c:pt>
                <c:pt idx="609">
                  <c:v>609000</c:v>
                </c:pt>
                <c:pt idx="610">
                  <c:v>610000</c:v>
                </c:pt>
                <c:pt idx="611">
                  <c:v>611000</c:v>
                </c:pt>
                <c:pt idx="612">
                  <c:v>612000</c:v>
                </c:pt>
                <c:pt idx="613">
                  <c:v>613000</c:v>
                </c:pt>
                <c:pt idx="614">
                  <c:v>614000</c:v>
                </c:pt>
                <c:pt idx="615">
                  <c:v>615000</c:v>
                </c:pt>
                <c:pt idx="616">
                  <c:v>616000</c:v>
                </c:pt>
                <c:pt idx="617">
                  <c:v>617000</c:v>
                </c:pt>
                <c:pt idx="618">
                  <c:v>618000</c:v>
                </c:pt>
                <c:pt idx="619">
                  <c:v>619000</c:v>
                </c:pt>
                <c:pt idx="620">
                  <c:v>620000</c:v>
                </c:pt>
                <c:pt idx="621">
                  <c:v>621000</c:v>
                </c:pt>
                <c:pt idx="622">
                  <c:v>622000</c:v>
                </c:pt>
                <c:pt idx="623">
                  <c:v>623000</c:v>
                </c:pt>
                <c:pt idx="624">
                  <c:v>624000</c:v>
                </c:pt>
                <c:pt idx="625">
                  <c:v>625000</c:v>
                </c:pt>
                <c:pt idx="626">
                  <c:v>626000</c:v>
                </c:pt>
                <c:pt idx="627">
                  <c:v>627000</c:v>
                </c:pt>
                <c:pt idx="628">
                  <c:v>628000</c:v>
                </c:pt>
                <c:pt idx="629">
                  <c:v>629000</c:v>
                </c:pt>
                <c:pt idx="630">
                  <c:v>630000</c:v>
                </c:pt>
                <c:pt idx="631">
                  <c:v>631000</c:v>
                </c:pt>
                <c:pt idx="632">
                  <c:v>632000</c:v>
                </c:pt>
                <c:pt idx="633">
                  <c:v>633000</c:v>
                </c:pt>
                <c:pt idx="634">
                  <c:v>634000</c:v>
                </c:pt>
                <c:pt idx="635">
                  <c:v>635000</c:v>
                </c:pt>
                <c:pt idx="636">
                  <c:v>636000</c:v>
                </c:pt>
                <c:pt idx="637">
                  <c:v>637000</c:v>
                </c:pt>
                <c:pt idx="638">
                  <c:v>638000</c:v>
                </c:pt>
                <c:pt idx="639">
                  <c:v>639000</c:v>
                </c:pt>
                <c:pt idx="640">
                  <c:v>640000</c:v>
                </c:pt>
                <c:pt idx="641">
                  <c:v>641000</c:v>
                </c:pt>
                <c:pt idx="642">
                  <c:v>642000</c:v>
                </c:pt>
                <c:pt idx="643">
                  <c:v>643000</c:v>
                </c:pt>
                <c:pt idx="644">
                  <c:v>644000</c:v>
                </c:pt>
                <c:pt idx="645">
                  <c:v>645000</c:v>
                </c:pt>
                <c:pt idx="646">
                  <c:v>646000</c:v>
                </c:pt>
                <c:pt idx="647">
                  <c:v>647000</c:v>
                </c:pt>
                <c:pt idx="648">
                  <c:v>648000</c:v>
                </c:pt>
                <c:pt idx="649">
                  <c:v>649000</c:v>
                </c:pt>
                <c:pt idx="650">
                  <c:v>650000</c:v>
                </c:pt>
                <c:pt idx="651">
                  <c:v>651000</c:v>
                </c:pt>
                <c:pt idx="652">
                  <c:v>652000</c:v>
                </c:pt>
                <c:pt idx="653">
                  <c:v>653000</c:v>
                </c:pt>
                <c:pt idx="654">
                  <c:v>654000</c:v>
                </c:pt>
                <c:pt idx="655">
                  <c:v>655000</c:v>
                </c:pt>
                <c:pt idx="656">
                  <c:v>656000</c:v>
                </c:pt>
                <c:pt idx="657">
                  <c:v>657000</c:v>
                </c:pt>
                <c:pt idx="658">
                  <c:v>658000</c:v>
                </c:pt>
                <c:pt idx="659">
                  <c:v>659000</c:v>
                </c:pt>
                <c:pt idx="660">
                  <c:v>660000</c:v>
                </c:pt>
                <c:pt idx="661">
                  <c:v>661000</c:v>
                </c:pt>
                <c:pt idx="662">
                  <c:v>662000</c:v>
                </c:pt>
                <c:pt idx="663">
                  <c:v>663000</c:v>
                </c:pt>
                <c:pt idx="664">
                  <c:v>664000</c:v>
                </c:pt>
                <c:pt idx="665">
                  <c:v>665000</c:v>
                </c:pt>
                <c:pt idx="666">
                  <c:v>666000</c:v>
                </c:pt>
                <c:pt idx="667">
                  <c:v>667000</c:v>
                </c:pt>
                <c:pt idx="668">
                  <c:v>668000</c:v>
                </c:pt>
                <c:pt idx="669">
                  <c:v>669000</c:v>
                </c:pt>
                <c:pt idx="670">
                  <c:v>670000</c:v>
                </c:pt>
                <c:pt idx="671">
                  <c:v>671000</c:v>
                </c:pt>
                <c:pt idx="672">
                  <c:v>672000</c:v>
                </c:pt>
                <c:pt idx="673">
                  <c:v>673000</c:v>
                </c:pt>
                <c:pt idx="674">
                  <c:v>674000</c:v>
                </c:pt>
                <c:pt idx="675">
                  <c:v>675000</c:v>
                </c:pt>
                <c:pt idx="676">
                  <c:v>676000</c:v>
                </c:pt>
                <c:pt idx="677">
                  <c:v>677000</c:v>
                </c:pt>
                <c:pt idx="678">
                  <c:v>678000</c:v>
                </c:pt>
                <c:pt idx="679">
                  <c:v>679000</c:v>
                </c:pt>
                <c:pt idx="680">
                  <c:v>680000</c:v>
                </c:pt>
                <c:pt idx="681">
                  <c:v>681000</c:v>
                </c:pt>
                <c:pt idx="682">
                  <c:v>682000</c:v>
                </c:pt>
                <c:pt idx="683">
                  <c:v>683000</c:v>
                </c:pt>
                <c:pt idx="684">
                  <c:v>684000</c:v>
                </c:pt>
                <c:pt idx="685">
                  <c:v>685000</c:v>
                </c:pt>
                <c:pt idx="686">
                  <c:v>686000</c:v>
                </c:pt>
                <c:pt idx="687">
                  <c:v>687000</c:v>
                </c:pt>
                <c:pt idx="688">
                  <c:v>688000</c:v>
                </c:pt>
                <c:pt idx="689">
                  <c:v>689000</c:v>
                </c:pt>
                <c:pt idx="690">
                  <c:v>690000</c:v>
                </c:pt>
                <c:pt idx="691">
                  <c:v>691000</c:v>
                </c:pt>
                <c:pt idx="692">
                  <c:v>692000</c:v>
                </c:pt>
                <c:pt idx="693">
                  <c:v>693000</c:v>
                </c:pt>
                <c:pt idx="694">
                  <c:v>694000</c:v>
                </c:pt>
                <c:pt idx="695">
                  <c:v>695000</c:v>
                </c:pt>
                <c:pt idx="696">
                  <c:v>696000</c:v>
                </c:pt>
                <c:pt idx="697">
                  <c:v>697000</c:v>
                </c:pt>
                <c:pt idx="698">
                  <c:v>698000</c:v>
                </c:pt>
                <c:pt idx="699">
                  <c:v>699000</c:v>
                </c:pt>
                <c:pt idx="700">
                  <c:v>700000</c:v>
                </c:pt>
                <c:pt idx="701">
                  <c:v>701000</c:v>
                </c:pt>
                <c:pt idx="702">
                  <c:v>702000</c:v>
                </c:pt>
                <c:pt idx="703">
                  <c:v>703000</c:v>
                </c:pt>
                <c:pt idx="704">
                  <c:v>704000</c:v>
                </c:pt>
                <c:pt idx="705">
                  <c:v>705000</c:v>
                </c:pt>
                <c:pt idx="706">
                  <c:v>706000</c:v>
                </c:pt>
                <c:pt idx="707">
                  <c:v>707000</c:v>
                </c:pt>
                <c:pt idx="708">
                  <c:v>708000</c:v>
                </c:pt>
                <c:pt idx="709">
                  <c:v>709000</c:v>
                </c:pt>
                <c:pt idx="710">
                  <c:v>710000</c:v>
                </c:pt>
                <c:pt idx="711">
                  <c:v>711000</c:v>
                </c:pt>
                <c:pt idx="712">
                  <c:v>712000</c:v>
                </c:pt>
                <c:pt idx="713">
                  <c:v>713000</c:v>
                </c:pt>
                <c:pt idx="714">
                  <c:v>714000</c:v>
                </c:pt>
                <c:pt idx="715">
                  <c:v>715000</c:v>
                </c:pt>
                <c:pt idx="716">
                  <c:v>716000</c:v>
                </c:pt>
                <c:pt idx="717">
                  <c:v>717000</c:v>
                </c:pt>
                <c:pt idx="718">
                  <c:v>718000</c:v>
                </c:pt>
                <c:pt idx="719">
                  <c:v>719000</c:v>
                </c:pt>
                <c:pt idx="720">
                  <c:v>720000</c:v>
                </c:pt>
                <c:pt idx="721">
                  <c:v>721000</c:v>
                </c:pt>
                <c:pt idx="722">
                  <c:v>722000</c:v>
                </c:pt>
                <c:pt idx="723">
                  <c:v>723000</c:v>
                </c:pt>
                <c:pt idx="724">
                  <c:v>724000</c:v>
                </c:pt>
                <c:pt idx="725">
                  <c:v>725000</c:v>
                </c:pt>
                <c:pt idx="726">
                  <c:v>726000</c:v>
                </c:pt>
                <c:pt idx="727">
                  <c:v>727000</c:v>
                </c:pt>
                <c:pt idx="728">
                  <c:v>728000</c:v>
                </c:pt>
                <c:pt idx="729">
                  <c:v>729000</c:v>
                </c:pt>
                <c:pt idx="730">
                  <c:v>730000</c:v>
                </c:pt>
                <c:pt idx="731">
                  <c:v>731000</c:v>
                </c:pt>
                <c:pt idx="732">
                  <c:v>732000</c:v>
                </c:pt>
                <c:pt idx="733">
                  <c:v>733000</c:v>
                </c:pt>
                <c:pt idx="734">
                  <c:v>734000</c:v>
                </c:pt>
                <c:pt idx="735">
                  <c:v>735000</c:v>
                </c:pt>
                <c:pt idx="736">
                  <c:v>736000</c:v>
                </c:pt>
                <c:pt idx="737">
                  <c:v>737000</c:v>
                </c:pt>
                <c:pt idx="738">
                  <c:v>738000</c:v>
                </c:pt>
                <c:pt idx="739">
                  <c:v>739000</c:v>
                </c:pt>
                <c:pt idx="740">
                  <c:v>740000</c:v>
                </c:pt>
                <c:pt idx="741">
                  <c:v>741000</c:v>
                </c:pt>
                <c:pt idx="742">
                  <c:v>742000</c:v>
                </c:pt>
                <c:pt idx="743">
                  <c:v>743000</c:v>
                </c:pt>
                <c:pt idx="744">
                  <c:v>744000</c:v>
                </c:pt>
                <c:pt idx="745">
                  <c:v>745000</c:v>
                </c:pt>
                <c:pt idx="746">
                  <c:v>746000</c:v>
                </c:pt>
                <c:pt idx="747">
                  <c:v>747000</c:v>
                </c:pt>
                <c:pt idx="748">
                  <c:v>748000</c:v>
                </c:pt>
                <c:pt idx="749">
                  <c:v>749000</c:v>
                </c:pt>
                <c:pt idx="750">
                  <c:v>750000</c:v>
                </c:pt>
                <c:pt idx="751">
                  <c:v>751000</c:v>
                </c:pt>
                <c:pt idx="752">
                  <c:v>752000</c:v>
                </c:pt>
                <c:pt idx="753">
                  <c:v>753000</c:v>
                </c:pt>
                <c:pt idx="754">
                  <c:v>754000</c:v>
                </c:pt>
                <c:pt idx="755">
                  <c:v>755000</c:v>
                </c:pt>
                <c:pt idx="756">
                  <c:v>756000</c:v>
                </c:pt>
                <c:pt idx="757">
                  <c:v>757000</c:v>
                </c:pt>
                <c:pt idx="758">
                  <c:v>758000</c:v>
                </c:pt>
                <c:pt idx="759">
                  <c:v>759000</c:v>
                </c:pt>
                <c:pt idx="760">
                  <c:v>760000</c:v>
                </c:pt>
                <c:pt idx="761">
                  <c:v>761000</c:v>
                </c:pt>
                <c:pt idx="762">
                  <c:v>762000</c:v>
                </c:pt>
                <c:pt idx="763">
                  <c:v>763000</c:v>
                </c:pt>
                <c:pt idx="764">
                  <c:v>764000</c:v>
                </c:pt>
                <c:pt idx="765">
                  <c:v>765000</c:v>
                </c:pt>
                <c:pt idx="766">
                  <c:v>766000</c:v>
                </c:pt>
                <c:pt idx="767">
                  <c:v>767000</c:v>
                </c:pt>
                <c:pt idx="768">
                  <c:v>768000</c:v>
                </c:pt>
                <c:pt idx="769">
                  <c:v>769000</c:v>
                </c:pt>
                <c:pt idx="770">
                  <c:v>770000</c:v>
                </c:pt>
                <c:pt idx="771">
                  <c:v>771000</c:v>
                </c:pt>
                <c:pt idx="772">
                  <c:v>772000</c:v>
                </c:pt>
                <c:pt idx="773">
                  <c:v>773000</c:v>
                </c:pt>
                <c:pt idx="774">
                  <c:v>774000</c:v>
                </c:pt>
                <c:pt idx="775">
                  <c:v>775000</c:v>
                </c:pt>
                <c:pt idx="776">
                  <c:v>776000</c:v>
                </c:pt>
                <c:pt idx="777">
                  <c:v>777000</c:v>
                </c:pt>
                <c:pt idx="778">
                  <c:v>778000</c:v>
                </c:pt>
                <c:pt idx="779">
                  <c:v>779000</c:v>
                </c:pt>
                <c:pt idx="780">
                  <c:v>780000</c:v>
                </c:pt>
                <c:pt idx="781">
                  <c:v>781000</c:v>
                </c:pt>
                <c:pt idx="782">
                  <c:v>782000</c:v>
                </c:pt>
                <c:pt idx="783">
                  <c:v>783000</c:v>
                </c:pt>
                <c:pt idx="784">
                  <c:v>784000</c:v>
                </c:pt>
                <c:pt idx="785">
                  <c:v>785000</c:v>
                </c:pt>
                <c:pt idx="786">
                  <c:v>786000</c:v>
                </c:pt>
                <c:pt idx="787">
                  <c:v>787000</c:v>
                </c:pt>
                <c:pt idx="788">
                  <c:v>788000</c:v>
                </c:pt>
                <c:pt idx="789">
                  <c:v>789000</c:v>
                </c:pt>
                <c:pt idx="790">
                  <c:v>790000</c:v>
                </c:pt>
                <c:pt idx="791">
                  <c:v>791000</c:v>
                </c:pt>
                <c:pt idx="792">
                  <c:v>792000</c:v>
                </c:pt>
                <c:pt idx="793">
                  <c:v>793000</c:v>
                </c:pt>
                <c:pt idx="794">
                  <c:v>794000</c:v>
                </c:pt>
                <c:pt idx="795">
                  <c:v>795000</c:v>
                </c:pt>
                <c:pt idx="796">
                  <c:v>796000</c:v>
                </c:pt>
                <c:pt idx="797">
                  <c:v>797000</c:v>
                </c:pt>
                <c:pt idx="798">
                  <c:v>798000</c:v>
                </c:pt>
                <c:pt idx="799">
                  <c:v>799000</c:v>
                </c:pt>
                <c:pt idx="800">
                  <c:v>800000</c:v>
                </c:pt>
                <c:pt idx="801">
                  <c:v>801000</c:v>
                </c:pt>
                <c:pt idx="802">
                  <c:v>802000</c:v>
                </c:pt>
                <c:pt idx="803">
                  <c:v>803000</c:v>
                </c:pt>
                <c:pt idx="804">
                  <c:v>804000</c:v>
                </c:pt>
                <c:pt idx="805">
                  <c:v>805000</c:v>
                </c:pt>
                <c:pt idx="806">
                  <c:v>806000</c:v>
                </c:pt>
                <c:pt idx="807">
                  <c:v>807000</c:v>
                </c:pt>
                <c:pt idx="808">
                  <c:v>808000</c:v>
                </c:pt>
                <c:pt idx="809">
                  <c:v>809000</c:v>
                </c:pt>
                <c:pt idx="810">
                  <c:v>810000</c:v>
                </c:pt>
                <c:pt idx="811">
                  <c:v>811000</c:v>
                </c:pt>
                <c:pt idx="812">
                  <c:v>812000</c:v>
                </c:pt>
                <c:pt idx="813">
                  <c:v>813000</c:v>
                </c:pt>
                <c:pt idx="814">
                  <c:v>814000</c:v>
                </c:pt>
                <c:pt idx="815">
                  <c:v>815000</c:v>
                </c:pt>
                <c:pt idx="816">
                  <c:v>816000</c:v>
                </c:pt>
                <c:pt idx="817">
                  <c:v>817000</c:v>
                </c:pt>
                <c:pt idx="818">
                  <c:v>818000</c:v>
                </c:pt>
                <c:pt idx="819">
                  <c:v>819000</c:v>
                </c:pt>
                <c:pt idx="820">
                  <c:v>820000</c:v>
                </c:pt>
                <c:pt idx="821">
                  <c:v>821000</c:v>
                </c:pt>
                <c:pt idx="822">
                  <c:v>822000</c:v>
                </c:pt>
                <c:pt idx="823">
                  <c:v>823000</c:v>
                </c:pt>
                <c:pt idx="824">
                  <c:v>824000</c:v>
                </c:pt>
                <c:pt idx="825">
                  <c:v>825000</c:v>
                </c:pt>
                <c:pt idx="826">
                  <c:v>826000</c:v>
                </c:pt>
                <c:pt idx="827">
                  <c:v>827000</c:v>
                </c:pt>
                <c:pt idx="828">
                  <c:v>828000</c:v>
                </c:pt>
                <c:pt idx="829">
                  <c:v>829000</c:v>
                </c:pt>
                <c:pt idx="830">
                  <c:v>830000</c:v>
                </c:pt>
                <c:pt idx="831">
                  <c:v>831000</c:v>
                </c:pt>
                <c:pt idx="832">
                  <c:v>832000</c:v>
                </c:pt>
                <c:pt idx="833">
                  <c:v>833000</c:v>
                </c:pt>
                <c:pt idx="834">
                  <c:v>834000</c:v>
                </c:pt>
                <c:pt idx="835">
                  <c:v>835000</c:v>
                </c:pt>
                <c:pt idx="836">
                  <c:v>836000</c:v>
                </c:pt>
                <c:pt idx="837">
                  <c:v>837000</c:v>
                </c:pt>
                <c:pt idx="838">
                  <c:v>838000</c:v>
                </c:pt>
                <c:pt idx="839">
                  <c:v>839000</c:v>
                </c:pt>
                <c:pt idx="840">
                  <c:v>840000</c:v>
                </c:pt>
                <c:pt idx="841">
                  <c:v>841000</c:v>
                </c:pt>
                <c:pt idx="842">
                  <c:v>842000</c:v>
                </c:pt>
                <c:pt idx="843">
                  <c:v>843000</c:v>
                </c:pt>
                <c:pt idx="844">
                  <c:v>844000</c:v>
                </c:pt>
                <c:pt idx="845">
                  <c:v>845000</c:v>
                </c:pt>
                <c:pt idx="846">
                  <c:v>846000</c:v>
                </c:pt>
                <c:pt idx="847">
                  <c:v>847000</c:v>
                </c:pt>
                <c:pt idx="848">
                  <c:v>848000</c:v>
                </c:pt>
                <c:pt idx="849">
                  <c:v>849000</c:v>
                </c:pt>
                <c:pt idx="850">
                  <c:v>850000</c:v>
                </c:pt>
                <c:pt idx="851">
                  <c:v>851000</c:v>
                </c:pt>
                <c:pt idx="852">
                  <c:v>852000</c:v>
                </c:pt>
                <c:pt idx="853">
                  <c:v>853000</c:v>
                </c:pt>
                <c:pt idx="854">
                  <c:v>854000</c:v>
                </c:pt>
                <c:pt idx="855">
                  <c:v>855000</c:v>
                </c:pt>
                <c:pt idx="856">
                  <c:v>856000</c:v>
                </c:pt>
                <c:pt idx="857">
                  <c:v>857000</c:v>
                </c:pt>
                <c:pt idx="858">
                  <c:v>858000</c:v>
                </c:pt>
                <c:pt idx="859">
                  <c:v>859000</c:v>
                </c:pt>
                <c:pt idx="860">
                  <c:v>860000</c:v>
                </c:pt>
                <c:pt idx="861">
                  <c:v>861000</c:v>
                </c:pt>
                <c:pt idx="862">
                  <c:v>862000</c:v>
                </c:pt>
                <c:pt idx="863">
                  <c:v>863000</c:v>
                </c:pt>
                <c:pt idx="864">
                  <c:v>864000</c:v>
                </c:pt>
                <c:pt idx="865">
                  <c:v>865000</c:v>
                </c:pt>
                <c:pt idx="866">
                  <c:v>866000</c:v>
                </c:pt>
                <c:pt idx="867">
                  <c:v>867000</c:v>
                </c:pt>
                <c:pt idx="868">
                  <c:v>868000</c:v>
                </c:pt>
                <c:pt idx="869">
                  <c:v>869000</c:v>
                </c:pt>
                <c:pt idx="870">
                  <c:v>870000</c:v>
                </c:pt>
                <c:pt idx="871">
                  <c:v>871000</c:v>
                </c:pt>
                <c:pt idx="872">
                  <c:v>872000</c:v>
                </c:pt>
                <c:pt idx="873">
                  <c:v>873000</c:v>
                </c:pt>
                <c:pt idx="874">
                  <c:v>874000</c:v>
                </c:pt>
                <c:pt idx="875">
                  <c:v>875000</c:v>
                </c:pt>
                <c:pt idx="876">
                  <c:v>876000</c:v>
                </c:pt>
                <c:pt idx="877">
                  <c:v>877000</c:v>
                </c:pt>
                <c:pt idx="878">
                  <c:v>878000</c:v>
                </c:pt>
                <c:pt idx="879">
                  <c:v>879000</c:v>
                </c:pt>
                <c:pt idx="880">
                  <c:v>880000</c:v>
                </c:pt>
                <c:pt idx="881">
                  <c:v>881000</c:v>
                </c:pt>
                <c:pt idx="882">
                  <c:v>882000</c:v>
                </c:pt>
                <c:pt idx="883">
                  <c:v>883000</c:v>
                </c:pt>
                <c:pt idx="884">
                  <c:v>884000</c:v>
                </c:pt>
                <c:pt idx="885">
                  <c:v>885000</c:v>
                </c:pt>
                <c:pt idx="886">
                  <c:v>886000</c:v>
                </c:pt>
                <c:pt idx="887">
                  <c:v>887000</c:v>
                </c:pt>
                <c:pt idx="888">
                  <c:v>888000</c:v>
                </c:pt>
                <c:pt idx="889">
                  <c:v>889000</c:v>
                </c:pt>
                <c:pt idx="890">
                  <c:v>890000</c:v>
                </c:pt>
                <c:pt idx="891">
                  <c:v>891000</c:v>
                </c:pt>
                <c:pt idx="892">
                  <c:v>892000</c:v>
                </c:pt>
                <c:pt idx="893">
                  <c:v>893000</c:v>
                </c:pt>
                <c:pt idx="894">
                  <c:v>894000</c:v>
                </c:pt>
                <c:pt idx="895">
                  <c:v>895000</c:v>
                </c:pt>
                <c:pt idx="896">
                  <c:v>896000</c:v>
                </c:pt>
                <c:pt idx="897">
                  <c:v>897000</c:v>
                </c:pt>
                <c:pt idx="898">
                  <c:v>898000</c:v>
                </c:pt>
                <c:pt idx="899">
                  <c:v>899000</c:v>
                </c:pt>
                <c:pt idx="900">
                  <c:v>900000</c:v>
                </c:pt>
                <c:pt idx="901">
                  <c:v>901000</c:v>
                </c:pt>
                <c:pt idx="902">
                  <c:v>902000</c:v>
                </c:pt>
                <c:pt idx="903">
                  <c:v>903000</c:v>
                </c:pt>
                <c:pt idx="904">
                  <c:v>904000</c:v>
                </c:pt>
                <c:pt idx="905">
                  <c:v>905000</c:v>
                </c:pt>
                <c:pt idx="906">
                  <c:v>906000</c:v>
                </c:pt>
                <c:pt idx="907">
                  <c:v>907000</c:v>
                </c:pt>
                <c:pt idx="908">
                  <c:v>908000</c:v>
                </c:pt>
                <c:pt idx="909">
                  <c:v>909000</c:v>
                </c:pt>
                <c:pt idx="910">
                  <c:v>910000</c:v>
                </c:pt>
                <c:pt idx="911">
                  <c:v>911000</c:v>
                </c:pt>
                <c:pt idx="912">
                  <c:v>912000</c:v>
                </c:pt>
                <c:pt idx="913">
                  <c:v>913000</c:v>
                </c:pt>
                <c:pt idx="914">
                  <c:v>914000</c:v>
                </c:pt>
                <c:pt idx="915">
                  <c:v>915000</c:v>
                </c:pt>
                <c:pt idx="916">
                  <c:v>916000</c:v>
                </c:pt>
                <c:pt idx="917">
                  <c:v>917000</c:v>
                </c:pt>
                <c:pt idx="918">
                  <c:v>918000</c:v>
                </c:pt>
                <c:pt idx="919">
                  <c:v>919000</c:v>
                </c:pt>
                <c:pt idx="920">
                  <c:v>920000</c:v>
                </c:pt>
                <c:pt idx="921">
                  <c:v>921000</c:v>
                </c:pt>
                <c:pt idx="922">
                  <c:v>922000</c:v>
                </c:pt>
                <c:pt idx="923">
                  <c:v>923000</c:v>
                </c:pt>
                <c:pt idx="924">
                  <c:v>924000</c:v>
                </c:pt>
                <c:pt idx="925">
                  <c:v>925000</c:v>
                </c:pt>
                <c:pt idx="926">
                  <c:v>926000</c:v>
                </c:pt>
                <c:pt idx="927">
                  <c:v>927000</c:v>
                </c:pt>
                <c:pt idx="928">
                  <c:v>928000</c:v>
                </c:pt>
                <c:pt idx="929">
                  <c:v>929000</c:v>
                </c:pt>
                <c:pt idx="930">
                  <c:v>930000</c:v>
                </c:pt>
                <c:pt idx="931">
                  <c:v>931000</c:v>
                </c:pt>
                <c:pt idx="932">
                  <c:v>932000</c:v>
                </c:pt>
                <c:pt idx="933">
                  <c:v>933000</c:v>
                </c:pt>
                <c:pt idx="934">
                  <c:v>934000</c:v>
                </c:pt>
                <c:pt idx="935">
                  <c:v>935000</c:v>
                </c:pt>
                <c:pt idx="936">
                  <c:v>936000</c:v>
                </c:pt>
                <c:pt idx="937">
                  <c:v>937000</c:v>
                </c:pt>
                <c:pt idx="938">
                  <c:v>938000</c:v>
                </c:pt>
                <c:pt idx="939">
                  <c:v>939000</c:v>
                </c:pt>
                <c:pt idx="940">
                  <c:v>940000</c:v>
                </c:pt>
                <c:pt idx="941">
                  <c:v>941000</c:v>
                </c:pt>
                <c:pt idx="942">
                  <c:v>942000</c:v>
                </c:pt>
                <c:pt idx="943">
                  <c:v>943000</c:v>
                </c:pt>
                <c:pt idx="944">
                  <c:v>944000</c:v>
                </c:pt>
                <c:pt idx="945">
                  <c:v>945000</c:v>
                </c:pt>
                <c:pt idx="946">
                  <c:v>946000</c:v>
                </c:pt>
                <c:pt idx="947">
                  <c:v>947000</c:v>
                </c:pt>
                <c:pt idx="948">
                  <c:v>948000</c:v>
                </c:pt>
                <c:pt idx="949">
                  <c:v>949000</c:v>
                </c:pt>
                <c:pt idx="950">
                  <c:v>950000</c:v>
                </c:pt>
                <c:pt idx="951">
                  <c:v>951000</c:v>
                </c:pt>
                <c:pt idx="952">
                  <c:v>952000</c:v>
                </c:pt>
                <c:pt idx="953">
                  <c:v>953000</c:v>
                </c:pt>
                <c:pt idx="954">
                  <c:v>954000</c:v>
                </c:pt>
                <c:pt idx="955">
                  <c:v>955000</c:v>
                </c:pt>
                <c:pt idx="956">
                  <c:v>956000</c:v>
                </c:pt>
                <c:pt idx="957">
                  <c:v>957000</c:v>
                </c:pt>
                <c:pt idx="958">
                  <c:v>958000</c:v>
                </c:pt>
                <c:pt idx="959">
                  <c:v>959000</c:v>
                </c:pt>
                <c:pt idx="960">
                  <c:v>960000</c:v>
                </c:pt>
                <c:pt idx="961">
                  <c:v>961000</c:v>
                </c:pt>
                <c:pt idx="962">
                  <c:v>962000</c:v>
                </c:pt>
                <c:pt idx="963">
                  <c:v>963000</c:v>
                </c:pt>
                <c:pt idx="964">
                  <c:v>964000</c:v>
                </c:pt>
                <c:pt idx="965">
                  <c:v>965000</c:v>
                </c:pt>
                <c:pt idx="966">
                  <c:v>966000</c:v>
                </c:pt>
                <c:pt idx="967">
                  <c:v>967000</c:v>
                </c:pt>
                <c:pt idx="968">
                  <c:v>968000</c:v>
                </c:pt>
                <c:pt idx="969">
                  <c:v>969000</c:v>
                </c:pt>
                <c:pt idx="970">
                  <c:v>970000</c:v>
                </c:pt>
                <c:pt idx="971">
                  <c:v>971000</c:v>
                </c:pt>
                <c:pt idx="972">
                  <c:v>972000</c:v>
                </c:pt>
                <c:pt idx="973">
                  <c:v>973000</c:v>
                </c:pt>
                <c:pt idx="974">
                  <c:v>974000</c:v>
                </c:pt>
                <c:pt idx="975">
                  <c:v>975000</c:v>
                </c:pt>
                <c:pt idx="976">
                  <c:v>976000</c:v>
                </c:pt>
                <c:pt idx="977">
                  <c:v>977000</c:v>
                </c:pt>
                <c:pt idx="978">
                  <c:v>978000</c:v>
                </c:pt>
                <c:pt idx="979">
                  <c:v>979000</c:v>
                </c:pt>
                <c:pt idx="980">
                  <c:v>980000</c:v>
                </c:pt>
                <c:pt idx="981">
                  <c:v>981000</c:v>
                </c:pt>
                <c:pt idx="982">
                  <c:v>982000</c:v>
                </c:pt>
                <c:pt idx="983">
                  <c:v>983000</c:v>
                </c:pt>
                <c:pt idx="984">
                  <c:v>984000</c:v>
                </c:pt>
                <c:pt idx="985">
                  <c:v>985000</c:v>
                </c:pt>
                <c:pt idx="986">
                  <c:v>986000</c:v>
                </c:pt>
                <c:pt idx="987">
                  <c:v>987000</c:v>
                </c:pt>
                <c:pt idx="988">
                  <c:v>988000</c:v>
                </c:pt>
                <c:pt idx="989">
                  <c:v>989000</c:v>
                </c:pt>
                <c:pt idx="990">
                  <c:v>990000</c:v>
                </c:pt>
                <c:pt idx="991">
                  <c:v>991000</c:v>
                </c:pt>
                <c:pt idx="992">
                  <c:v>992000</c:v>
                </c:pt>
                <c:pt idx="993">
                  <c:v>993000</c:v>
                </c:pt>
                <c:pt idx="994">
                  <c:v>994000</c:v>
                </c:pt>
                <c:pt idx="995">
                  <c:v>995000</c:v>
                </c:pt>
                <c:pt idx="996">
                  <c:v>996000</c:v>
                </c:pt>
                <c:pt idx="997">
                  <c:v>997000</c:v>
                </c:pt>
                <c:pt idx="998">
                  <c:v>998000</c:v>
                </c:pt>
                <c:pt idx="999">
                  <c:v>999000</c:v>
                </c:pt>
                <c:pt idx="1000">
                  <c:v>1000000</c:v>
                </c:pt>
              </c:numCache>
            </c:numRef>
          </c:cat>
          <c:val>
            <c:numRef>
              <c:f>Sheet1!$J$2:$J$1002</c:f>
              <c:numCache>
                <c:formatCode>General</c:formatCode>
                <c:ptCount val="1001"/>
                <c:pt idx="30" formatCode="&quot;£&quot;#,##0.00">
                  <c:v>94857</c:v>
                </c:pt>
                <c:pt idx="31" formatCode="&quot;£&quot;#,##0.00">
                  <c:v>97423.7</c:v>
                </c:pt>
                <c:pt idx="32" formatCode="&quot;£&quot;#,##0.00">
                  <c:v>99961.600000000006</c:v>
                </c:pt>
                <c:pt idx="33" formatCode="&quot;£&quot;#,##0.00">
                  <c:v>102474.90000000001</c:v>
                </c:pt>
                <c:pt idx="34" formatCode="&quot;£&quot;#,##0.00">
                  <c:v>104924</c:v>
                </c:pt>
                <c:pt idx="35" formatCode="&quot;£&quot;#,##0.00">
                  <c:v>107380</c:v>
                </c:pt>
                <c:pt idx="36" formatCode="&quot;£&quot;#,##0.00">
                  <c:v>109814.39999999999</c:v>
                </c:pt>
                <c:pt idx="37" formatCode="&quot;£&quot;#,##0.00">
                  <c:v>112184</c:v>
                </c:pt>
                <c:pt idx="38" formatCode="&quot;£&quot;#,##0.00">
                  <c:v>114566.2</c:v>
                </c:pt>
                <c:pt idx="39" formatCode="&quot;£&quot;#,##0.00">
                  <c:v>116883</c:v>
                </c:pt>
                <c:pt idx="40" formatCode="&quot;£&quot;#,##0.00">
                  <c:v>119216</c:v>
                </c:pt>
                <c:pt idx="41" formatCode="&quot;£&quot;#,##0.00">
                  <c:v>121487.09999999999</c:v>
                </c:pt>
                <c:pt idx="42" formatCode="&quot;£&quot;#,##0.00">
                  <c:v>123774</c:v>
                </c:pt>
                <c:pt idx="43" formatCode="&quot;£&quot;#,##0.00">
                  <c:v>125998.6</c:v>
                </c:pt>
                <c:pt idx="44" formatCode="&quot;£&quot;#,##0.00">
                  <c:v>128198.40000000001</c:v>
                </c:pt>
                <c:pt idx="45" formatCode="&quot;£&quot;#,##0.00">
                  <c:v>130419</c:v>
                </c:pt>
                <c:pt idx="46" formatCode="&quot;£&quot;#,##0.00">
                  <c:v>132576.6</c:v>
                </c:pt>
                <c:pt idx="47" formatCode="&quot;£&quot;#,##0.00">
                  <c:v>134706.69999999998</c:v>
                </c:pt>
                <c:pt idx="48" formatCode="&quot;£&quot;#,##0.00">
                  <c:v>136819.20000000001</c:v>
                </c:pt>
                <c:pt idx="49" formatCode="&quot;£&quot;#,##0.00">
                  <c:v>138959.1</c:v>
                </c:pt>
                <c:pt idx="50" formatCode="&quot;£&quot;#,##0.00">
                  <c:v>141030</c:v>
                </c:pt>
                <c:pt idx="51" formatCode="&quot;£&quot;#,##0.00">
                  <c:v>143085.6</c:v>
                </c:pt>
                <c:pt idx="52" formatCode="&quot;£&quot;#,##0.00">
                  <c:v>145116.40000000002</c:v>
                </c:pt>
                <c:pt idx="53" formatCode="&quot;£&quot;#,##0.00">
                  <c:v>147128</c:v>
                </c:pt>
                <c:pt idx="54" formatCode="&quot;£&quot;#,##0.00">
                  <c:v>149115.6</c:v>
                </c:pt>
                <c:pt idx="55" formatCode="&quot;£&quot;#,##0.00">
                  <c:v>151090.5</c:v>
                </c:pt>
                <c:pt idx="56" formatCode="&quot;£&quot;#,##0.00">
                  <c:v>153104</c:v>
                </c:pt>
                <c:pt idx="57" formatCode="&quot;£&quot;#,##0.00">
                  <c:v>155040</c:v>
                </c:pt>
                <c:pt idx="58" formatCode="&quot;£&quot;#,##0.00">
                  <c:v>156959.6</c:v>
                </c:pt>
                <c:pt idx="59" formatCode="&quot;£&quot;#,##0.00">
                  <c:v>158863.4</c:v>
                </c:pt>
                <c:pt idx="60" formatCode="&quot;£&quot;#,##0.00">
                  <c:v>160746</c:v>
                </c:pt>
                <c:pt idx="61" formatCode="&quot;£&quot;#,##0.00">
                  <c:v>162552.80000000002</c:v>
                </c:pt>
                <c:pt idx="62" formatCode="&quot;£&quot;#,##0.00">
                  <c:v>164399.20000000001</c:v>
                </c:pt>
                <c:pt idx="63" formatCode="&quot;£&quot;#,##0.00">
                  <c:v>166238.1</c:v>
                </c:pt>
                <c:pt idx="64" formatCode="&quot;£&quot;#,##0.00">
                  <c:v>168051.19999999998</c:v>
                </c:pt>
                <c:pt idx="65" formatCode="&quot;£&quot;#,##0.00">
                  <c:v>169851.5</c:v>
                </c:pt>
                <c:pt idx="66" formatCode="&quot;£&quot;#,##0.00">
                  <c:v>171639.6</c:v>
                </c:pt>
                <c:pt idx="67" formatCode="&quot;£&quot;#,##0.00">
                  <c:v>173409.4</c:v>
                </c:pt>
                <c:pt idx="68" formatCode="&quot;£&quot;#,##0.00">
                  <c:v>175161.19999999998</c:v>
                </c:pt>
                <c:pt idx="69" formatCode="&quot;£&quot;#,##0.00">
                  <c:v>176833.2</c:v>
                </c:pt>
                <c:pt idx="70" formatCode="&quot;£&quot;#,##0.00">
                  <c:v>178556</c:v>
                </c:pt>
                <c:pt idx="71" formatCode="&quot;£&quot;#,##0.00">
                  <c:v>180261.9</c:v>
                </c:pt>
                <c:pt idx="72" formatCode="&quot;£&quot;#,##0.00">
                  <c:v>181958.39999999999</c:v>
                </c:pt>
                <c:pt idx="73" formatCode="&quot;£&quot;#,##0.00">
                  <c:v>183565.80000000002</c:v>
                </c:pt>
                <c:pt idx="74" formatCode="&quot;£&quot;#,##0.00">
                  <c:v>185229.4</c:v>
                </c:pt>
                <c:pt idx="75" formatCode="&quot;£&quot;#,##0.00">
                  <c:v>186877.49999999997</c:v>
                </c:pt>
                <c:pt idx="76" formatCode="&quot;£&quot;#,##0.00">
                  <c:v>188518</c:v>
                </c:pt>
                <c:pt idx="77" formatCode="&quot;£&quot;#,##0.00">
                  <c:v>190066.8</c:v>
                </c:pt>
                <c:pt idx="78" formatCode="&quot;£&quot;#,##0.00">
                  <c:v>191669.4</c:v>
                </c:pt>
                <c:pt idx="79" formatCode="&quot;£&quot;#,##0.00">
                  <c:v>193265.6</c:v>
                </c:pt>
                <c:pt idx="80" formatCode="&quot;£&quot;#,##0.00">
                  <c:v>194776</c:v>
                </c:pt>
                <c:pt idx="81" formatCode="&quot;£&quot;#,##0.00">
                  <c:v>196344</c:v>
                </c:pt>
                <c:pt idx="82" formatCode="&quot;£&quot;#,##0.00">
                  <c:v>197816.8</c:v>
                </c:pt>
                <c:pt idx="83" formatCode="&quot;£&quot;#,##0.00">
                  <c:v>199357.69999999998</c:v>
                </c:pt>
                <c:pt idx="84" formatCode="&quot;£&quot;#,##0.00">
                  <c:v>200894.4</c:v>
                </c:pt>
                <c:pt idx="85" formatCode="&quot;£&quot;#,##0.00">
                  <c:v>202325.5</c:v>
                </c:pt>
                <c:pt idx="86" formatCode="&quot;£&quot;#,##0.00">
                  <c:v>203828.59999999998</c:v>
                </c:pt>
                <c:pt idx="87" formatCode="&quot;£&quot;#,##0.00">
                  <c:v>205328.7</c:v>
                </c:pt>
                <c:pt idx="88" formatCode="&quot;£&quot;#,##0.00">
                  <c:v>206720.8</c:v>
                </c:pt>
                <c:pt idx="89" formatCode="&quot;£&quot;#,##0.00">
                  <c:v>208188.79999999999</c:v>
                </c:pt>
                <c:pt idx="90" formatCode="&quot;£&quot;#,##0.00">
                  <c:v>209555.99999999997</c:v>
                </c:pt>
                <c:pt idx="91" formatCode="&quot;£&quot;#,##0.00">
                  <c:v>211001.7</c:v>
                </c:pt>
                <c:pt idx="92" formatCode="&quot;£&quot;#,##0.00">
                  <c:v>212345.2</c:v>
                </c:pt>
                <c:pt idx="93" formatCode="&quot;£&quot;#,##0.00">
                  <c:v>213769.8</c:v>
                </c:pt>
                <c:pt idx="94" formatCode="&quot;£&quot;#,##0.00">
                  <c:v>215090.8</c:v>
                </c:pt>
                <c:pt idx="95" formatCode="&quot;£&quot;#,##0.00">
                  <c:v>216486</c:v>
                </c:pt>
                <c:pt idx="96" formatCode="&quot;£&quot;#,##0.00">
                  <c:v>217872</c:v>
                </c:pt>
                <c:pt idx="97" formatCode="&quot;£&quot;#,##0.00">
                  <c:v>219152.1</c:v>
                </c:pt>
                <c:pt idx="98" formatCode="&quot;£&quot;#,##0.00">
                  <c:v>220519.6</c:v>
                </c:pt>
                <c:pt idx="99" formatCode="&quot;£&quot;#,##0.00">
                  <c:v>221779.80000000002</c:v>
                </c:pt>
                <c:pt idx="100" formatCode="&quot;£&quot;#,##0.00">
                  <c:v>223130</c:v>
                </c:pt>
                <c:pt idx="101" formatCode="&quot;£&quot;#,##0.00">
                  <c:v>224361.4</c:v>
                </c:pt>
                <c:pt idx="102" formatCode="&quot;£&quot;#,##0.00">
                  <c:v>225685.2</c:v>
                </c:pt>
                <c:pt idx="103" formatCode="&quot;£&quot;#,##0.00">
                  <c:v>226898.7</c:v>
                </c:pt>
                <c:pt idx="104" formatCode="&quot;£&quot;#,##0.00">
                  <c:v>228196.8</c:v>
                </c:pt>
                <c:pt idx="105" formatCode="&quot;£&quot;#,##0.00">
                  <c:v>229383</c:v>
                </c:pt>
                <c:pt idx="106" formatCode="&quot;£&quot;#,##0.00">
                  <c:v>230666.6</c:v>
                </c:pt>
                <c:pt idx="107" formatCode="&quot;£&quot;#,##0.00">
                  <c:v>231836.9</c:v>
                </c:pt>
                <c:pt idx="108" formatCode="&quot;£&quot;#,##0.00">
                  <c:v>233096.40000000002</c:v>
                </c:pt>
                <c:pt idx="109" formatCode="&quot;£&quot;#,##0.00">
                  <c:v>234241</c:v>
                </c:pt>
                <c:pt idx="110" formatCode="&quot;£&quot;#,##0.00">
                  <c:v>235488</c:v>
                </c:pt>
                <c:pt idx="111" formatCode="&quot;£&quot;#,##0.00">
                  <c:v>236607.6</c:v>
                </c:pt>
                <c:pt idx="112" formatCode="&quot;£&quot;#,##0.00">
                  <c:v>237832</c:v>
                </c:pt>
                <c:pt idx="113" formatCode="&quot;£&quot;#,##0.00">
                  <c:v>238927.19999999998</c:v>
                </c:pt>
                <c:pt idx="114" formatCode="&quot;£&quot;#,##0.00">
                  <c:v>240129.59999999998</c:v>
                </c:pt>
                <c:pt idx="115" formatCode="&quot;£&quot;#,##0.00">
                  <c:v>241212.50000000003</c:v>
                </c:pt>
                <c:pt idx="116" formatCode="&quot;£&quot;#,##0.00">
                  <c:v>242393.59999999998</c:v>
                </c:pt>
                <c:pt idx="117" formatCode="&quot;£&quot;#,##0.00">
                  <c:v>243453.6</c:v>
                </c:pt>
                <c:pt idx="118" formatCode="&quot;£&quot;#,##0.00">
                  <c:v>244625.80000000002</c:v>
                </c:pt>
                <c:pt idx="119" formatCode="&quot;£&quot;#,##0.00">
                  <c:v>245663.6</c:v>
                </c:pt>
                <c:pt idx="120" formatCode="&quot;£&quot;#,##0.00">
                  <c:v>246816</c:v>
                </c:pt>
                <c:pt idx="121" formatCode="&quot;£&quot;#,##0.00">
                  <c:v>247832.2</c:v>
                </c:pt>
                <c:pt idx="122" formatCode="&quot;£&quot;#,##0.00">
                  <c:v>248965.40000000002</c:v>
                </c:pt>
                <c:pt idx="123" formatCode="&quot;£&quot;#,##0.00">
                  <c:v>249960.6</c:v>
                </c:pt>
                <c:pt idx="124" formatCode="&quot;£&quot;#,##0.00">
                  <c:v>251075.19999999998</c:v>
                </c:pt>
                <c:pt idx="125" formatCode="&quot;£&quot;#,##0.00">
                  <c:v>252050</c:v>
                </c:pt>
                <c:pt idx="126" formatCode="&quot;£&quot;#,##0.00">
                  <c:v>253146.6</c:v>
                </c:pt>
                <c:pt idx="127" formatCode="&quot;£&quot;#,##0.00">
                  <c:v>254228.59999999998</c:v>
                </c:pt>
                <c:pt idx="128" formatCode="&quot;£&quot;#,##0.00">
                  <c:v>255180.80000000002</c:v>
                </c:pt>
                <c:pt idx="129" formatCode="&quot;£&quot;#,##0.00">
                  <c:v>256258.5</c:v>
                </c:pt>
                <c:pt idx="130" formatCode="&quot;£&quot;#,##0.00">
                  <c:v>257192</c:v>
                </c:pt>
                <c:pt idx="131" formatCode="&quot;£&quot;#,##0.00">
                  <c:v>258240.30000000002</c:v>
                </c:pt>
                <c:pt idx="132" formatCode="&quot;£&quot;#,##0.00">
                  <c:v>259155.6</c:v>
                </c:pt>
                <c:pt idx="133" formatCode="&quot;£&quot;#,##0.00">
                  <c:v>260187.9</c:v>
                </c:pt>
                <c:pt idx="134" formatCode="&quot;£&quot;#,##0.00">
                  <c:v>261085.59999999998</c:v>
                </c:pt>
                <c:pt idx="135" formatCode="&quot;£&quot;#,##0.00">
                  <c:v>262102.5</c:v>
                </c:pt>
                <c:pt idx="136" formatCode="&quot;£&quot;#,##0.00">
                  <c:v>263119.2</c:v>
                </c:pt>
                <c:pt idx="137" formatCode="&quot;£&quot;#,##0.00">
                  <c:v>263985.3</c:v>
                </c:pt>
                <c:pt idx="138" formatCode="&quot;£&quot;#,##0.00">
                  <c:v>264973.8</c:v>
                </c:pt>
                <c:pt idx="139" formatCode="&quot;£&quot;#,##0.00">
                  <c:v>265823.60000000003</c:v>
                </c:pt>
                <c:pt idx="140" formatCode="&quot;£&quot;#,##0.00">
                  <c:v>266812</c:v>
                </c:pt>
                <c:pt idx="141" formatCode="&quot;£&quot;#,##0.00">
                  <c:v>267646.2</c:v>
                </c:pt>
                <c:pt idx="142" formatCode="&quot;£&quot;#,##0.00">
                  <c:v>268607.2</c:v>
                </c:pt>
                <c:pt idx="143" formatCode="&quot;£&quot;#,##0.00">
                  <c:v>269569.3</c:v>
                </c:pt>
                <c:pt idx="144" formatCode="&quot;£&quot;#,##0.00">
                  <c:v>270374.39999999997</c:v>
                </c:pt>
                <c:pt idx="145" formatCode="&quot;£&quot;#,##0.00">
                  <c:v>271309.5</c:v>
                </c:pt>
                <c:pt idx="146" formatCode="&quot;£&quot;#,##0.00">
                  <c:v>272246.2</c:v>
                </c:pt>
                <c:pt idx="147" formatCode="&quot;£&quot;#,##0.00">
                  <c:v>273023.09999999998</c:v>
                </c:pt>
                <c:pt idx="148" formatCode="&quot;£&quot;#,##0.00">
                  <c:v>273948</c:v>
                </c:pt>
                <c:pt idx="149" formatCode="&quot;£&quot;#,##0.00">
                  <c:v>274711.3</c:v>
                </c:pt>
                <c:pt idx="150" formatCode="&quot;£&quot;#,##0.00">
                  <c:v>275610</c:v>
                </c:pt>
                <c:pt idx="151" formatCode="&quot;£&quot;#,##0.00">
                  <c:v>276511.2</c:v>
                </c:pt>
                <c:pt idx="152" formatCode="&quot;£&quot;#,##0.00">
                  <c:v>277248</c:v>
                </c:pt>
                <c:pt idx="153" formatCode="&quot;£&quot;#,##0.00">
                  <c:v>278123.40000000002</c:v>
                </c:pt>
                <c:pt idx="154" formatCode="&quot;£&quot;#,##0.00">
                  <c:v>279001.8</c:v>
                </c:pt>
                <c:pt idx="155" formatCode="&quot;£&quot;#,##0.00">
                  <c:v>279713</c:v>
                </c:pt>
                <c:pt idx="156" formatCode="&quot;£&quot;#,##0.00">
                  <c:v>280581.59999999998</c:v>
                </c:pt>
                <c:pt idx="157" formatCode="&quot;£&quot;#,##0.00">
                  <c:v>281438.2</c:v>
                </c:pt>
                <c:pt idx="158" formatCode="&quot;£&quot;#,##0.00">
                  <c:v>282282.8</c:v>
                </c:pt>
                <c:pt idx="159" formatCode="&quot;£&quot;#,##0.00">
                  <c:v>282956.40000000002</c:v>
                </c:pt>
                <c:pt idx="160" formatCode="&quot;£&quot;#,##0.00">
                  <c:v>283792</c:v>
                </c:pt>
                <c:pt idx="161" formatCode="&quot;£&quot;#,##0.00">
                  <c:v>284615.8</c:v>
                </c:pt>
                <c:pt idx="162" formatCode="&quot;£&quot;#,##0.00">
                  <c:v>285282</c:v>
                </c:pt>
                <c:pt idx="163" formatCode="&quot;£&quot;#,##0.00">
                  <c:v>286097.60000000003</c:v>
                </c:pt>
                <c:pt idx="164" formatCode="&quot;£&quot;#,##0.00">
                  <c:v>286901.60000000003</c:v>
                </c:pt>
                <c:pt idx="165" formatCode="&quot;£&quot;#,##0.00">
                  <c:v>287694</c:v>
                </c:pt>
                <c:pt idx="166" formatCode="&quot;£&quot;#,##0.00">
                  <c:v>288325.40000000002</c:v>
                </c:pt>
                <c:pt idx="167" formatCode="&quot;£&quot;#,##0.00">
                  <c:v>289110.40000000002</c:v>
                </c:pt>
                <c:pt idx="168" formatCode="&quot;£&quot;#,##0.00">
                  <c:v>289884</c:v>
                </c:pt>
                <c:pt idx="169" formatCode="&quot;£&quot;#,##0.00">
                  <c:v>290663.09999999998</c:v>
                </c:pt>
                <c:pt idx="170" formatCode="&quot;£&quot;#,##0.00">
                  <c:v>291431</c:v>
                </c:pt>
                <c:pt idx="171" formatCode="&quot;£&quot;#,##0.00">
                  <c:v>292016.7</c:v>
                </c:pt>
                <c:pt idx="172" formatCode="&quot;£&quot;#,##0.00">
                  <c:v>292761.2</c:v>
                </c:pt>
                <c:pt idx="173" formatCode="&quot;£&quot;#,##0.00">
                  <c:v>293511.80000000005</c:v>
                </c:pt>
                <c:pt idx="174" formatCode="&quot;£&quot;#,##0.00">
                  <c:v>294251.40000000002</c:v>
                </c:pt>
                <c:pt idx="175" formatCode="&quot;£&quot;#,##0.00">
                  <c:v>294980</c:v>
                </c:pt>
                <c:pt idx="176" formatCode="&quot;£&quot;#,##0.00">
                  <c:v>295539.20000000001</c:v>
                </c:pt>
                <c:pt idx="177" formatCode="&quot;£&quot;#,##0.00">
                  <c:v>296262.59999999998</c:v>
                </c:pt>
                <c:pt idx="178" formatCode="&quot;£&quot;#,##0.00">
                  <c:v>296975.2</c:v>
                </c:pt>
                <c:pt idx="179" formatCode="&quot;£&quot;#,##0.00">
                  <c:v>297677</c:v>
                </c:pt>
                <c:pt idx="180" formatCode="&quot;£&quot;#,##0.00">
                  <c:v>298386</c:v>
                </c:pt>
                <c:pt idx="181" formatCode="&quot;£&quot;#,##0.00">
                  <c:v>299084.40000000002</c:v>
                </c:pt>
                <c:pt idx="182" formatCode="&quot;£&quot;#,##0.00">
                  <c:v>299772.2</c:v>
                </c:pt>
                <c:pt idx="183" formatCode="&quot;£&quot;#,##0.00">
                  <c:v>300266.40000000002</c:v>
                </c:pt>
                <c:pt idx="184" formatCode="&quot;£&quot;#,##0.00">
                  <c:v>300950.39999999997</c:v>
                </c:pt>
                <c:pt idx="185" formatCode="&quot;£&quot;#,##0.00">
                  <c:v>301605.5</c:v>
                </c:pt>
                <c:pt idx="186" formatCode="&quot;£&quot;#,##0.00">
                  <c:v>302287.2</c:v>
                </c:pt>
                <c:pt idx="187" formatCode="&quot;£&quot;#,##0.00">
                  <c:v>302940</c:v>
                </c:pt>
                <c:pt idx="188" formatCode="&quot;£&quot;#,##0.00">
                  <c:v>303582.40000000002</c:v>
                </c:pt>
                <c:pt idx="189" formatCode="&quot;£&quot;#,##0.00">
                  <c:v>304233.3</c:v>
                </c:pt>
                <c:pt idx="190" formatCode="&quot;£&quot;#,##0.00">
                  <c:v>304874</c:v>
                </c:pt>
                <c:pt idx="191" formatCode="&quot;£&quot;#,##0.00">
                  <c:v>305523.59999999998</c:v>
                </c:pt>
                <c:pt idx="192" formatCode="&quot;£&quot;#,##0.00">
                  <c:v>306144</c:v>
                </c:pt>
                <c:pt idx="193" formatCode="&quot;£&quot;#,##0.00">
                  <c:v>306773.5</c:v>
                </c:pt>
                <c:pt idx="194" formatCode="&quot;£&quot;#,##0.00">
                  <c:v>307393</c:v>
                </c:pt>
                <c:pt idx="195" formatCode="&quot;£&quot;#,##0.00">
                  <c:v>308002.5</c:v>
                </c:pt>
                <c:pt idx="196" formatCode="&quot;£&quot;#,##0.00">
                  <c:v>308602</c:v>
                </c:pt>
                <c:pt idx="197" formatCode="&quot;£&quot;#,##0.00">
                  <c:v>309211.2</c:v>
                </c:pt>
                <c:pt idx="198" formatCode="&quot;£&quot;#,##0.00">
                  <c:v>309810.59999999998</c:v>
                </c:pt>
                <c:pt idx="199" formatCode="&quot;£&quot;#,##0.00">
                  <c:v>310400.2</c:v>
                </c:pt>
                <c:pt idx="200" formatCode="&quot;£&quot;#,##0.00">
                  <c:v>310980</c:v>
                </c:pt>
                <c:pt idx="201" formatCode="&quot;£&quot;#,##0.00">
                  <c:v>311550</c:v>
                </c:pt>
                <c:pt idx="202" formatCode="&quot;£&quot;#,##0.00">
                  <c:v>312130.39999999997</c:v>
                </c:pt>
                <c:pt idx="203" formatCode="&quot;£&quot;#,##0.00">
                  <c:v>312701.2</c:v>
                </c:pt>
                <c:pt idx="204" formatCode="&quot;£&quot;#,##0.00">
                  <c:v>313262.40000000002</c:v>
                </c:pt>
                <c:pt idx="205" formatCode="&quot;£&quot;#,##0.00">
                  <c:v>313814</c:v>
                </c:pt>
                <c:pt idx="206" formatCode="&quot;£&quot;#,##0.00">
                  <c:v>314356</c:v>
                </c:pt>
                <c:pt idx="207" formatCode="&quot;£&quot;#,##0.00">
                  <c:v>314909.10000000003</c:v>
                </c:pt>
                <c:pt idx="208" formatCode="&quot;£&quot;#,##0.00">
                  <c:v>315452.79999999999</c:v>
                </c:pt>
                <c:pt idx="209" formatCode="&quot;£&quot;#,##0.00">
                  <c:v>315966.2</c:v>
                </c:pt>
                <c:pt idx="210" formatCode="&quot;£&quot;#,##0.00">
                  <c:v>316512</c:v>
                </c:pt>
                <c:pt idx="211" formatCode="&quot;£&quot;#,##0.00">
                  <c:v>317027.5</c:v>
                </c:pt>
                <c:pt idx="212" formatCode="&quot;£&quot;#,##0.00">
                  <c:v>317533.59999999998</c:v>
                </c:pt>
                <c:pt idx="213" formatCode="&quot;£&quot;#,##0.00">
                  <c:v>318264.59999999998</c:v>
                </c:pt>
                <c:pt idx="214" formatCode="&quot;£&quot;#,##0.00">
                  <c:v>318774.40000000002</c:v>
                </c:pt>
                <c:pt idx="215" formatCode="&quot;£&quot;#,##0.00">
                  <c:v>319275</c:v>
                </c:pt>
                <c:pt idx="216" formatCode="&quot;£&quot;#,##0.00">
                  <c:v>319766.39999999997</c:v>
                </c:pt>
                <c:pt idx="217" formatCode="&quot;£&quot;#,##0.00">
                  <c:v>320270.3</c:v>
                </c:pt>
                <c:pt idx="218" formatCode="&quot;£&quot;#,##0.00">
                  <c:v>320743.40000000002</c:v>
                </c:pt>
                <c:pt idx="219" formatCode="&quot;£&quot;#,##0.00">
                  <c:v>321229.2</c:v>
                </c:pt>
                <c:pt idx="220" formatCode="&quot;£&quot;#,##0.00">
                  <c:v>321926</c:v>
                </c:pt>
                <c:pt idx="221" formatCode="&quot;£&quot;#,##0.00">
                  <c:v>322394.80000000005</c:v>
                </c:pt>
                <c:pt idx="222" formatCode="&quot;£&quot;#,##0.00">
                  <c:v>322854.59999999998</c:v>
                </c:pt>
                <c:pt idx="223" formatCode="&quot;£&quot;#,##0.00">
                  <c:v>323327.7</c:v>
                </c:pt>
                <c:pt idx="224" formatCode="&quot;£&quot;#,##0.00">
                  <c:v>323769.59999999998</c:v>
                </c:pt>
                <c:pt idx="225" formatCode="&quot;£&quot;#,##0.00">
                  <c:v>324450</c:v>
                </c:pt>
                <c:pt idx="226" formatCode="&quot;£&quot;#,##0.00">
                  <c:v>324897.59999999998</c:v>
                </c:pt>
                <c:pt idx="227" formatCode="&quot;£&quot;#,##0.00">
                  <c:v>325336.40000000002</c:v>
                </c:pt>
                <c:pt idx="228" formatCode="&quot;£&quot;#,##0.00">
                  <c:v>325766.40000000002</c:v>
                </c:pt>
                <c:pt idx="229" formatCode="&quot;£&quot;#,##0.00">
                  <c:v>326187.60000000003</c:v>
                </c:pt>
                <c:pt idx="230" formatCode="&quot;£&quot;#,##0.00">
                  <c:v>326853</c:v>
                </c:pt>
                <c:pt idx="231" formatCode="&quot;£&quot;#,##0.00">
                  <c:v>327257.7</c:v>
                </c:pt>
                <c:pt idx="232" formatCode="&quot;£&quot;#,##0.00">
                  <c:v>327676.80000000005</c:v>
                </c:pt>
                <c:pt idx="233" formatCode="&quot;£&quot;#,##0.00">
                  <c:v>328087.3</c:v>
                </c:pt>
                <c:pt idx="234" formatCode="&quot;£&quot;#,##0.00">
                  <c:v>328723.20000000001</c:v>
                </c:pt>
                <c:pt idx="235" formatCode="&quot;£&quot;#,##0.00">
                  <c:v>329117.5</c:v>
                </c:pt>
                <c:pt idx="236" formatCode="&quot;£&quot;#,##0.00">
                  <c:v>329526.80000000005</c:v>
                </c:pt>
                <c:pt idx="237" formatCode="&quot;£&quot;#,##0.00">
                  <c:v>330141</c:v>
                </c:pt>
                <c:pt idx="238" formatCode="&quot;£&quot;#,##0.00">
                  <c:v>330534.40000000002</c:v>
                </c:pt>
                <c:pt idx="239" formatCode="&quot;£&quot;#,##0.00">
                  <c:v>330919.40000000002</c:v>
                </c:pt>
                <c:pt idx="240" formatCode="&quot;£&quot;#,##0.00">
                  <c:v>331296</c:v>
                </c:pt>
                <c:pt idx="241" formatCode="&quot;£&quot;#,##0.00">
                  <c:v>331905.2</c:v>
                </c:pt>
                <c:pt idx="242" formatCode="&quot;£&quot;#,##0.00">
                  <c:v>332266</c:v>
                </c:pt>
                <c:pt idx="243" formatCode="&quot;£&quot;#,##0.00">
                  <c:v>332618.40000000002</c:v>
                </c:pt>
                <c:pt idx="244" formatCode="&quot;£&quot;#,##0.00">
                  <c:v>333230.8</c:v>
                </c:pt>
                <c:pt idx="245" formatCode="&quot;£&quot;#,##0.00">
                  <c:v>333567.5</c:v>
                </c:pt>
                <c:pt idx="246" formatCode="&quot;£&quot;#,##0.00">
                  <c:v>333920.39999999997</c:v>
                </c:pt>
                <c:pt idx="247" formatCode="&quot;£&quot;#,##0.00">
                  <c:v>334512.10000000003</c:v>
                </c:pt>
                <c:pt idx="248" formatCode="&quot;£&quot;#,##0.00">
                  <c:v>334849.60000000003</c:v>
                </c:pt>
                <c:pt idx="249" formatCode="&quot;£&quot;#,##0.00">
                  <c:v>335427.89999999997</c:v>
                </c:pt>
                <c:pt idx="250" formatCode="&quot;£&quot;#,##0.00">
                  <c:v>335750</c:v>
                </c:pt>
                <c:pt idx="251" formatCode="&quot;£&quot;#,##0.00">
                  <c:v>336089</c:v>
                </c:pt>
                <c:pt idx="252" formatCode="&quot;£&quot;#,##0.00">
                  <c:v>336646.80000000005</c:v>
                </c:pt>
                <c:pt idx="253" formatCode="&quot;£&quot;#,##0.00">
                  <c:v>336970.7</c:v>
                </c:pt>
                <c:pt idx="254" formatCode="&quot;£&quot;#,##0.00">
                  <c:v>337540.6</c:v>
                </c:pt>
                <c:pt idx="255" formatCode="&quot;£&quot;#,##0.00">
                  <c:v>337849.5</c:v>
                </c:pt>
                <c:pt idx="256" formatCode="&quot;£&quot;#,##0.00">
                  <c:v>338124.79999999999</c:v>
                </c:pt>
                <c:pt idx="257" formatCode="&quot;£&quot;#,##0.00">
                  <c:v>338700.30000000005</c:v>
                </c:pt>
                <c:pt idx="258" formatCode="&quot;£&quot;#,##0.00">
                  <c:v>338986.2</c:v>
                </c:pt>
                <c:pt idx="259" formatCode="&quot;£&quot;#,##0.00">
                  <c:v>339523.1</c:v>
                </c:pt>
                <c:pt idx="260" formatCode="&quot;£&quot;#,##0.00">
                  <c:v>339820</c:v>
                </c:pt>
                <c:pt idx="261" formatCode="&quot;£&quot;#,##0.00">
                  <c:v>340344</c:v>
                </c:pt>
                <c:pt idx="262" formatCode="&quot;£&quot;#,##0.00">
                  <c:v>340626.2</c:v>
                </c:pt>
                <c:pt idx="263" formatCode="&quot;£&quot;#,##0.00">
                  <c:v>340900.6</c:v>
                </c:pt>
                <c:pt idx="264" formatCode="&quot;£&quot;#,##0.00">
                  <c:v>341431.19999999995</c:v>
                </c:pt>
                <c:pt idx="265" formatCode="&quot;£&quot;#,##0.00">
                  <c:v>341691</c:v>
                </c:pt>
                <c:pt idx="266" formatCode="&quot;£&quot;#,##0.00">
                  <c:v>342209</c:v>
                </c:pt>
                <c:pt idx="267" formatCode="&quot;£&quot;#,##0.00">
                  <c:v>342454.2</c:v>
                </c:pt>
                <c:pt idx="268" formatCode="&quot;£&quot;#,##0.00">
                  <c:v>342959.60000000003</c:v>
                </c:pt>
                <c:pt idx="269" formatCode="&quot;£&quot;#,##0.00">
                  <c:v>343217.10000000003</c:v>
                </c:pt>
                <c:pt idx="270" formatCode="&quot;£&quot;#,##0.00">
                  <c:v>343710</c:v>
                </c:pt>
                <c:pt idx="271" formatCode="&quot;£&quot;#,##0.00">
                  <c:v>343953.2</c:v>
                </c:pt>
                <c:pt idx="272" formatCode="&quot;£&quot;#,##0.00">
                  <c:v>344460.79999999999</c:v>
                </c:pt>
                <c:pt idx="273" formatCode="&quot;£&quot;#,##0.00">
                  <c:v>344662.5</c:v>
                </c:pt>
                <c:pt idx="274" formatCode="&quot;£&quot;#,##0.00">
                  <c:v>345157.8</c:v>
                </c:pt>
                <c:pt idx="275" formatCode="&quot;£&quot;#,##0.00">
                  <c:v>345400</c:v>
                </c:pt>
                <c:pt idx="276" formatCode="&quot;£&quot;#,##0.00">
                  <c:v>345883.2</c:v>
                </c:pt>
                <c:pt idx="277" formatCode="&quot;£&quot;#,##0.00">
                  <c:v>346360.8</c:v>
                </c:pt>
                <c:pt idx="278" formatCode="&quot;£&quot;#,##0.00">
                  <c:v>346554.8</c:v>
                </c:pt>
                <c:pt idx="279" formatCode="&quot;£&quot;#,##0.00">
                  <c:v>347048.1</c:v>
                </c:pt>
                <c:pt idx="280" formatCode="&quot;£&quot;#,##0.00">
                  <c:v>347228</c:v>
                </c:pt>
                <c:pt idx="281" formatCode="&quot;£&quot;#,##0.00">
                  <c:v>347709.4</c:v>
                </c:pt>
                <c:pt idx="282" formatCode="&quot;£&quot;#,##0.00">
                  <c:v>347903.4</c:v>
                </c:pt>
                <c:pt idx="283" formatCode="&quot;£&quot;#,##0.00">
                  <c:v>348373</c:v>
                </c:pt>
                <c:pt idx="284" formatCode="&quot;£&quot;#,##0.00">
                  <c:v>348837.2</c:v>
                </c:pt>
                <c:pt idx="285" formatCode="&quot;£&quot;#,##0.00">
                  <c:v>349011</c:v>
                </c:pt>
                <c:pt idx="286" formatCode="&quot;£&quot;#,##0.00">
                  <c:v>349463.4</c:v>
                </c:pt>
                <c:pt idx="287" formatCode="&quot;£&quot;#,##0.00">
                  <c:v>349623.39999999997</c:v>
                </c:pt>
                <c:pt idx="288" formatCode="&quot;£&quot;#,##0.00">
                  <c:v>350064</c:v>
                </c:pt>
                <c:pt idx="289" formatCode="&quot;£&quot;#,##0.00">
                  <c:v>350528.10000000003</c:v>
                </c:pt>
                <c:pt idx="290" formatCode="&quot;£&quot;#,##0.00">
                  <c:v>350668</c:v>
                </c:pt>
                <c:pt idx="291" formatCode="&quot;£&quot;#,##0.00">
                  <c:v>351120.6</c:v>
                </c:pt>
                <c:pt idx="292" formatCode="&quot;£&quot;#,##0.00">
                  <c:v>351246.80000000005</c:v>
                </c:pt>
                <c:pt idx="293" formatCode="&quot;£&quot;#,##0.00">
                  <c:v>351687.89999999997</c:v>
                </c:pt>
                <c:pt idx="294" formatCode="&quot;£&quot;#,##0.00">
                  <c:v>352123.8</c:v>
                </c:pt>
                <c:pt idx="295" formatCode="&quot;£&quot;#,##0.00">
                  <c:v>352259.5</c:v>
                </c:pt>
                <c:pt idx="296" formatCode="&quot;£&quot;#,##0.00">
                  <c:v>352684</c:v>
                </c:pt>
                <c:pt idx="297" formatCode="&quot;£&quot;#,##0.00">
                  <c:v>353103.30000000005</c:v>
                </c:pt>
                <c:pt idx="298" formatCode="&quot;£&quot;#,##0.00">
                  <c:v>353219.4</c:v>
                </c:pt>
                <c:pt idx="299" formatCode="&quot;£&quot;#,##0.00">
                  <c:v>353627.30000000005</c:v>
                </c:pt>
                <c:pt idx="300" formatCode="&quot;£&quot;#,##0.00">
                  <c:v>354060</c:v>
                </c:pt>
                <c:pt idx="301" formatCode="&quot;£&quot;#,##0.00">
                  <c:v>354156.60000000003</c:v>
                </c:pt>
                <c:pt idx="302" formatCode="&quot;£&quot;#,##0.00">
                  <c:v>354578.19999999995</c:v>
                </c:pt>
                <c:pt idx="303" formatCode="&quot;£&quot;#,##0.00">
                  <c:v>354964.5</c:v>
                </c:pt>
                <c:pt idx="304" formatCode="&quot;£&quot;#,##0.00">
                  <c:v>355072</c:v>
                </c:pt>
                <c:pt idx="305" formatCode="&quot;£&quot;#,##0.00">
                  <c:v>355477.5</c:v>
                </c:pt>
                <c:pt idx="306" formatCode="&quot;£&quot;#,##0.00">
                  <c:v>355847.4</c:v>
                </c:pt>
                <c:pt idx="307" formatCode="&quot;£&quot;#,##0.00">
                  <c:v>356242.80000000005</c:v>
                </c:pt>
                <c:pt idx="308" formatCode="&quot;£&quot;#,##0.00">
                  <c:v>356325.2</c:v>
                </c:pt>
                <c:pt idx="309" formatCode="&quot;£&quot;#,##0.00">
                  <c:v>356709.60000000003</c:v>
                </c:pt>
                <c:pt idx="310" formatCode="&quot;£&quot;#,##0.00">
                  <c:v>357120</c:v>
                </c:pt>
                <c:pt idx="311" formatCode="&quot;£&quot;#,##0.00">
                  <c:v>357494.5</c:v>
                </c:pt>
                <c:pt idx="312" formatCode="&quot;£&quot;#,##0.00">
                  <c:v>357552</c:v>
                </c:pt>
                <c:pt idx="313" formatCode="&quot;£&quot;#,##0.00">
                  <c:v>357915.5</c:v>
                </c:pt>
                <c:pt idx="314" formatCode="&quot;£&quot;#,##0.00">
                  <c:v>358305.4</c:v>
                </c:pt>
                <c:pt idx="315" formatCode="&quot;£&quot;#,##0.00">
                  <c:v>358344</c:v>
                </c:pt>
                <c:pt idx="316" formatCode="&quot;£&quot;#,##0.00">
                  <c:v>358723.2</c:v>
                </c:pt>
                <c:pt idx="317" formatCode="&quot;£&quot;#,##0.00">
                  <c:v>359097.60000000003</c:v>
                </c:pt>
                <c:pt idx="318" formatCode="&quot;£&quot;#,##0.00">
                  <c:v>359435.4</c:v>
                </c:pt>
                <c:pt idx="319" formatCode="&quot;£&quot;#,##0.00">
                  <c:v>359800.1</c:v>
                </c:pt>
                <c:pt idx="320" formatCode="&quot;£&quot;#,##0.00">
                  <c:v>359840</c:v>
                </c:pt>
                <c:pt idx="321" formatCode="&quot;£&quot;#,##0.00">
                  <c:v>360194.10000000003</c:v>
                </c:pt>
                <c:pt idx="322" formatCode="&quot;£&quot;#,##0.00">
                  <c:v>360543.39999999997</c:v>
                </c:pt>
                <c:pt idx="323" formatCode="&quot;£&quot;#,##0.00">
                  <c:v>360887.89999999997</c:v>
                </c:pt>
                <c:pt idx="324" formatCode="&quot;£&quot;#,##0.00">
                  <c:v>361227.6</c:v>
                </c:pt>
                <c:pt idx="325" formatCode="&quot;£&quot;#,##0.00">
                  <c:v>361237.5</c:v>
                </c:pt>
                <c:pt idx="326" formatCode="&quot;£&quot;#,##0.00">
                  <c:v>361599.2</c:v>
                </c:pt>
                <c:pt idx="327" formatCode="&quot;£&quot;#,##0.00">
                  <c:v>361923.6</c:v>
                </c:pt>
                <c:pt idx="328" formatCode="&quot;£&quot;#,##0.00">
                  <c:v>362243.2</c:v>
                </c:pt>
                <c:pt idx="329" formatCode="&quot;£&quot;#,##0.00">
                  <c:v>362590.9</c:v>
                </c:pt>
                <c:pt idx="330" formatCode="&quot;£&quot;#,##0.00">
                  <c:v>362571</c:v>
                </c:pt>
                <c:pt idx="331" formatCode="&quot;£&quot;#,##0.00">
                  <c:v>362908.4</c:v>
                </c:pt>
                <c:pt idx="332" formatCode="&quot;£&quot;#,##0.00">
                  <c:v>363241.2</c:v>
                </c:pt>
                <c:pt idx="333" formatCode="&quot;£&quot;#,##0.00">
                  <c:v>363536.1</c:v>
                </c:pt>
                <c:pt idx="334" formatCode="&quot;£&quot;#,##0.00">
                  <c:v>363859.6</c:v>
                </c:pt>
                <c:pt idx="335" formatCode="&quot;£&quot;#,##0.00">
                  <c:v>364178.5</c:v>
                </c:pt>
                <c:pt idx="336" formatCode="&quot;£&quot;#,##0.00">
                  <c:v>364156.80000000005</c:v>
                </c:pt>
                <c:pt idx="337" formatCode="&quot;£&quot;#,##0.00">
                  <c:v>364465.49999999994</c:v>
                </c:pt>
                <c:pt idx="338" formatCode="&quot;£&quot;#,##0.00">
                  <c:v>364769.6</c:v>
                </c:pt>
                <c:pt idx="339" formatCode="&quot;£&quot;#,##0.00">
                  <c:v>365069.1</c:v>
                </c:pt>
                <c:pt idx="340" formatCode="&quot;£&quot;#,##0.00">
                  <c:v>365364</c:v>
                </c:pt>
                <c:pt idx="341" formatCode="&quot;£&quot;#,##0.00">
                  <c:v>365688.4</c:v>
                </c:pt>
                <c:pt idx="342" formatCode="&quot;£&quot;#,##0.00">
                  <c:v>365974.2</c:v>
                </c:pt>
                <c:pt idx="343" formatCode="&quot;£&quot;#,##0.00">
                  <c:v>366255.4</c:v>
                </c:pt>
                <c:pt idx="344" formatCode="&quot;£&quot;#,##0.00">
                  <c:v>366222.4</c:v>
                </c:pt>
                <c:pt idx="345" formatCode="&quot;£&quot;#,##0.00">
                  <c:v>366493.5</c:v>
                </c:pt>
                <c:pt idx="346" formatCode="&quot;£&quot;#,##0.00">
                  <c:v>366794.60000000003</c:v>
                </c:pt>
                <c:pt idx="347" formatCode="&quot;£&quot;#,##0.00">
                  <c:v>367056.60000000003</c:v>
                </c:pt>
                <c:pt idx="348" formatCode="&quot;£&quot;#,##0.00">
                  <c:v>367348.80000000005</c:v>
                </c:pt>
                <c:pt idx="349" formatCode="&quot;£&quot;#,##0.00">
                  <c:v>367636.6</c:v>
                </c:pt>
                <c:pt idx="350" formatCode="&quot;£&quot;#,##0.00">
                  <c:v>367885</c:v>
                </c:pt>
                <c:pt idx="351" formatCode="&quot;£&quot;#,##0.00">
                  <c:v>368163.89999999997</c:v>
                </c:pt>
                <c:pt idx="352" formatCode="&quot;£&quot;#,##0.00">
                  <c:v>368438.39999999997</c:v>
                </c:pt>
                <c:pt idx="353" formatCode="&quot;£&quot;#,##0.00">
                  <c:v>368708.5</c:v>
                </c:pt>
                <c:pt idx="354" formatCode="&quot;£&quot;#,##0.00">
                  <c:v>368974.2</c:v>
                </c:pt>
                <c:pt idx="355" formatCode="&quot;£&quot;#,##0.00">
                  <c:v>368880.49999999994</c:v>
                </c:pt>
                <c:pt idx="356" formatCode="&quot;£&quot;#,##0.00">
                  <c:v>369136.39999999997</c:v>
                </c:pt>
                <c:pt idx="357" formatCode="&quot;£&quot;#,##0.00">
                  <c:v>369387.89999999997</c:v>
                </c:pt>
                <c:pt idx="358" formatCode="&quot;£&quot;#,##0.00">
                  <c:v>369670.8</c:v>
                </c:pt>
                <c:pt idx="359" formatCode="&quot;£&quot;#,##0.00">
                  <c:v>369913.59999999998</c:v>
                </c:pt>
                <c:pt idx="360" formatCode="&quot;£&quot;#,##0.00">
                  <c:v>370152</c:v>
                </c:pt>
                <c:pt idx="361" formatCode="&quot;£&quot;#,##0.00">
                  <c:v>370422.1</c:v>
                </c:pt>
                <c:pt idx="362" formatCode="&quot;£&quot;#,##0.00">
                  <c:v>370651.8</c:v>
                </c:pt>
                <c:pt idx="363" formatCode="&quot;£&quot;#,##0.00">
                  <c:v>370877.10000000003</c:v>
                </c:pt>
                <c:pt idx="364" formatCode="&quot;£&quot;#,##0.00">
                  <c:v>371134.4</c:v>
                </c:pt>
                <c:pt idx="365" formatCode="&quot;£&quot;#,##0.00">
                  <c:v>371387.5</c:v>
                </c:pt>
                <c:pt idx="366" formatCode="&quot;£&quot;#,##0.00">
                  <c:v>371599.80000000005</c:v>
                </c:pt>
                <c:pt idx="367" formatCode="&quot;£&quot;#,##0.00">
                  <c:v>371844.4</c:v>
                </c:pt>
                <c:pt idx="368" formatCode="&quot;£&quot;#,##0.00">
                  <c:v>372084.80000000005</c:v>
                </c:pt>
                <c:pt idx="369" formatCode="&quot;£&quot;#,##0.00">
                  <c:v>372284.1</c:v>
                </c:pt>
                <c:pt idx="370" formatCode="&quot;£&quot;#,##0.00">
                  <c:v>372515.99999999994</c:v>
                </c:pt>
                <c:pt idx="371" formatCode="&quot;£&quot;#,##0.00">
                  <c:v>372743.69999999995</c:v>
                </c:pt>
                <c:pt idx="372" formatCode="&quot;£&quot;#,##0.00">
                  <c:v>372967.19999999995</c:v>
                </c:pt>
                <c:pt idx="373" formatCode="&quot;£&quot;#,##0.00">
                  <c:v>373186.5</c:v>
                </c:pt>
                <c:pt idx="374" formatCode="&quot;£&quot;#,##0.00">
                  <c:v>373401.59999999998</c:v>
                </c:pt>
                <c:pt idx="375" formatCode="&quot;£&quot;#,##0.00">
                  <c:v>373612.5</c:v>
                </c:pt>
                <c:pt idx="376" formatCode="&quot;£&quot;#,##0.00">
                  <c:v>373819.2</c:v>
                </c:pt>
                <c:pt idx="377" formatCode="&quot;£&quot;#,##0.00">
                  <c:v>374021.7</c:v>
                </c:pt>
                <c:pt idx="378" formatCode="&quot;£&quot;#,##0.00">
                  <c:v>374257.8</c:v>
                </c:pt>
                <c:pt idx="379" formatCode="&quot;£&quot;#,##0.00">
                  <c:v>374452</c:v>
                </c:pt>
                <c:pt idx="380" formatCode="&quot;£&quot;#,##0.00">
                  <c:v>374642</c:v>
                </c:pt>
                <c:pt idx="381" formatCode="&quot;£&quot;#,##0.00">
                  <c:v>374827.8</c:v>
                </c:pt>
                <c:pt idx="382" formatCode="&quot;£&quot;#,##0.00">
                  <c:v>375047.6</c:v>
                </c:pt>
                <c:pt idx="383" formatCode="&quot;£&quot;#,##0.00">
                  <c:v>375225.10000000003</c:v>
                </c:pt>
                <c:pt idx="384" formatCode="&quot;£&quot;#,##0.00">
                  <c:v>375436.79999999999</c:v>
                </c:pt>
                <c:pt idx="385" formatCode="&quot;£&quot;#,##0.00">
                  <c:v>375606</c:v>
                </c:pt>
                <c:pt idx="386" formatCode="&quot;£&quot;#,##0.00">
                  <c:v>375809.60000000003</c:v>
                </c:pt>
                <c:pt idx="387" formatCode="&quot;£&quot;#,##0.00">
                  <c:v>376009.2</c:v>
                </c:pt>
                <c:pt idx="388" formatCode="&quot;£&quot;#,##0.00">
                  <c:v>376166</c:v>
                </c:pt>
                <c:pt idx="389" formatCode="&quot;£&quot;#,##0.00">
                  <c:v>376357.5</c:v>
                </c:pt>
                <c:pt idx="390" formatCode="&quot;£&quot;#,##0.00">
                  <c:v>376935</c:v>
                </c:pt>
                <c:pt idx="391" formatCode="&quot;£&quot;#,##0.00">
                  <c:v>377119.5</c:v>
                </c:pt>
                <c:pt idx="392" formatCode="&quot;£&quot;#,##0.00">
                  <c:v>377260.79999999999</c:v>
                </c:pt>
                <c:pt idx="393" formatCode="&quot;£&quot;#,##0.00">
                  <c:v>377437.2</c:v>
                </c:pt>
                <c:pt idx="394" formatCode="&quot;£&quot;#,##0.00">
                  <c:v>377609.60000000003</c:v>
                </c:pt>
                <c:pt idx="395" formatCode="&quot;£&quot;#,##0.00">
                  <c:v>377778</c:v>
                </c:pt>
                <c:pt idx="396" formatCode="&quot;£&quot;#,##0.00">
                  <c:v>377942.4</c:v>
                </c:pt>
                <c:pt idx="397" formatCode="&quot;£&quot;#,##0.00">
                  <c:v>378102.8</c:v>
                </c:pt>
                <c:pt idx="398" formatCode="&quot;£&quot;#,##0.00">
                  <c:v>378259.20000000001</c:v>
                </c:pt>
                <c:pt idx="399" formatCode="&quot;£&quot;#,##0.00">
                  <c:v>378411.60000000003</c:v>
                </c:pt>
                <c:pt idx="400" formatCode="&quot;£&quot;#,##0.00">
                  <c:v>378600</c:v>
                </c:pt>
                <c:pt idx="401" formatCode="&quot;£&quot;#,##0.00">
                  <c:v>378744.5</c:v>
                </c:pt>
                <c:pt idx="402" formatCode="&quot;£&quot;#,##0.00">
                  <c:v>379287</c:v>
                </c:pt>
                <c:pt idx="403" formatCode="&quot;£&quot;#,##0.00">
                  <c:v>379424.5</c:v>
                </c:pt>
                <c:pt idx="404" formatCode="&quot;£&quot;#,##0.00">
                  <c:v>379598.4</c:v>
                </c:pt>
                <c:pt idx="405" formatCode="&quot;£&quot;#,##0.00">
                  <c:v>379728</c:v>
                </c:pt>
                <c:pt idx="406" formatCode="&quot;£&quot;#,##0.00">
                  <c:v>379894.2</c:v>
                </c:pt>
                <c:pt idx="407" formatCode="&quot;£&quot;#,##0.00">
                  <c:v>380015.89999999997</c:v>
                </c:pt>
                <c:pt idx="408" formatCode="&quot;£&quot;#,##0.00">
                  <c:v>380133.6</c:v>
                </c:pt>
                <c:pt idx="409" formatCode="&quot;£&quot;#,##0.00">
                  <c:v>380288.2</c:v>
                </c:pt>
                <c:pt idx="410" formatCode="&quot;£&quot;#,##0.00">
                  <c:v>380439</c:v>
                </c:pt>
                <c:pt idx="411" formatCode="&quot;£&quot;#,##0.00">
                  <c:v>380955.89999999997</c:v>
                </c:pt>
                <c:pt idx="412" formatCode="&quot;£&quot;#,##0.00">
                  <c:v>381100</c:v>
                </c:pt>
                <c:pt idx="413" formatCode="&quot;£&quot;#,##0.00">
                  <c:v>381240.3</c:v>
                </c:pt>
                <c:pt idx="414" formatCode="&quot;£&quot;#,##0.00">
                  <c:v>381335.4</c:v>
                </c:pt>
                <c:pt idx="415" formatCode="&quot;£&quot;#,##0.00">
                  <c:v>381468</c:v>
                </c:pt>
                <c:pt idx="416" formatCode="&quot;£&quot;#,##0.00">
                  <c:v>381596.8</c:v>
                </c:pt>
                <c:pt idx="417" formatCode="&quot;£&quot;#,##0.00">
                  <c:v>381721.8</c:v>
                </c:pt>
                <c:pt idx="418" formatCode="&quot;£&quot;#,##0.00">
                  <c:v>382261</c:v>
                </c:pt>
                <c:pt idx="419" formatCode="&quot;£&quot;#,##0.00">
                  <c:v>382337.5</c:v>
                </c:pt>
                <c:pt idx="420" formatCode="&quot;£&quot;#,##0.00">
                  <c:v>382452</c:v>
                </c:pt>
                <c:pt idx="421" formatCode="&quot;£&quot;#,##0.00">
                  <c:v>382562.69999999995</c:v>
                </c:pt>
                <c:pt idx="422" formatCode="&quot;£&quot;#,##0.00">
                  <c:v>382669.60000000003</c:v>
                </c:pt>
                <c:pt idx="423" formatCode="&quot;£&quot;#,##0.00">
                  <c:v>382772.7</c:v>
                </c:pt>
                <c:pt idx="424" formatCode="&quot;£&quot;#,##0.00">
                  <c:v>383338.4</c:v>
                </c:pt>
                <c:pt idx="425" formatCode="&quot;£&quot;#,##0.00">
                  <c:v>383435</c:v>
                </c:pt>
                <c:pt idx="426" formatCode="&quot;£&quot;#,##0.00">
                  <c:v>383527.8</c:v>
                </c:pt>
                <c:pt idx="427" formatCode="&quot;£&quot;#,##0.00">
                  <c:v>383616.8</c:v>
                </c:pt>
                <c:pt idx="428" formatCode="&quot;£&quot;#,##0.00">
                  <c:v>383702</c:v>
                </c:pt>
                <c:pt idx="429" formatCode="&quot;£&quot;#,##0.00">
                  <c:v>383826.30000000005</c:v>
                </c:pt>
                <c:pt idx="430" formatCode="&quot;£&quot;#,##0.00">
                  <c:v>384334</c:v>
                </c:pt>
                <c:pt idx="431" formatCode="&quot;£&quot;#,##0.00">
                  <c:v>384408.9</c:v>
                </c:pt>
                <c:pt idx="432" formatCode="&quot;£&quot;#,##0.00">
                  <c:v>384523.2</c:v>
                </c:pt>
                <c:pt idx="433" formatCode="&quot;£&quot;#,##0.00">
                  <c:v>384590.6</c:v>
                </c:pt>
                <c:pt idx="434" formatCode="&quot;£&quot;#,##0.00">
                  <c:v>384654.2</c:v>
                </c:pt>
                <c:pt idx="435" formatCode="&quot;£&quot;#,##0.00">
                  <c:v>385192.5</c:v>
                </c:pt>
                <c:pt idx="436" formatCode="&quot;£&quot;#,##0.00">
                  <c:v>385249.60000000003</c:v>
                </c:pt>
                <c:pt idx="437" formatCode="&quot;£&quot;#,##0.00">
                  <c:v>385346.60000000003</c:v>
                </c:pt>
                <c:pt idx="438" formatCode="&quot;£&quot;#,##0.00">
                  <c:v>385396.2</c:v>
                </c:pt>
                <c:pt idx="439" formatCode="&quot;£&quot;#,##0.00">
                  <c:v>385485.9</c:v>
                </c:pt>
                <c:pt idx="440" formatCode="&quot;£&quot;#,##0.00">
                  <c:v>386012</c:v>
                </c:pt>
                <c:pt idx="441" formatCode="&quot;£&quot;#,##0.00">
                  <c:v>386051.39999999997</c:v>
                </c:pt>
                <c:pt idx="442" formatCode="&quot;£&quot;#,##0.00">
                  <c:v>386131.20000000001</c:v>
                </c:pt>
                <c:pt idx="443" formatCode="&quot;£&quot;#,##0.00">
                  <c:v>386207.4</c:v>
                </c:pt>
                <c:pt idx="444" formatCode="&quot;£&quot;#,##0.00">
                  <c:v>386724</c:v>
                </c:pt>
                <c:pt idx="445" formatCode="&quot;£&quot;#,##0.00">
                  <c:v>386749.5</c:v>
                </c:pt>
                <c:pt idx="446" formatCode="&quot;£&quot;#,##0.00">
                  <c:v>386815.8</c:v>
                </c:pt>
                <c:pt idx="447" formatCode="&quot;£&quot;#,##0.00">
                  <c:v>386878.5</c:v>
                </c:pt>
                <c:pt idx="448" formatCode="&quot;£&quot;#,##0.00">
                  <c:v>386937.60000000003</c:v>
                </c:pt>
                <c:pt idx="449" formatCode="&quot;£&quot;#,##0.00">
                  <c:v>387442.1</c:v>
                </c:pt>
                <c:pt idx="450" formatCode="&quot;£&quot;#,##0.00">
                  <c:v>387495</c:v>
                </c:pt>
                <c:pt idx="451" formatCode="&quot;£&quot;#,##0.00">
                  <c:v>387544.3</c:v>
                </c:pt>
                <c:pt idx="452" formatCode="&quot;£&quot;#,##0.00">
                  <c:v>387590</c:v>
                </c:pt>
                <c:pt idx="453" formatCode="&quot;£&quot;#,##0.00">
                  <c:v>388085.10000000003</c:v>
                </c:pt>
                <c:pt idx="454" formatCode="&quot;£&quot;#,##0.00">
                  <c:v>388124.6</c:v>
                </c:pt>
                <c:pt idx="455" formatCode="&quot;£&quot;#,##0.00">
                  <c:v>388160.5</c:v>
                </c:pt>
                <c:pt idx="456" formatCode="&quot;£&quot;#,##0.00">
                  <c:v>388192.8</c:v>
                </c:pt>
                <c:pt idx="457" formatCode="&quot;£&quot;#,##0.00">
                  <c:v>388678.5</c:v>
                </c:pt>
                <c:pt idx="458" formatCode="&quot;£&quot;#,##0.00">
                  <c:v>388704.6</c:v>
                </c:pt>
                <c:pt idx="459" formatCode="&quot;£&quot;#,##0.00">
                  <c:v>388773</c:v>
                </c:pt>
                <c:pt idx="460" formatCode="&quot;£&quot;#,##0.00">
                  <c:v>388792</c:v>
                </c:pt>
                <c:pt idx="461" formatCode="&quot;£&quot;#,##0.00">
                  <c:v>389268.4</c:v>
                </c:pt>
                <c:pt idx="462" formatCode="&quot;£&quot;#,##0.00">
                  <c:v>389281.2</c:v>
                </c:pt>
                <c:pt idx="463" formatCode="&quot;£&quot;#,##0.00">
                  <c:v>389336.7</c:v>
                </c:pt>
                <c:pt idx="464" formatCode="&quot;£&quot;#,##0.00">
                  <c:v>389806.39999999997</c:v>
                </c:pt>
                <c:pt idx="465" formatCode="&quot;£&quot;#,##0.00">
                  <c:v>389809.5</c:v>
                </c:pt>
                <c:pt idx="466" formatCode="&quot;£&quot;#,##0.00">
                  <c:v>389855.6</c:v>
                </c:pt>
                <c:pt idx="467" formatCode="&quot;£&quot;#,##0.00">
                  <c:v>389851.6</c:v>
                </c:pt>
                <c:pt idx="468" formatCode="&quot;£&quot;#,##0.00">
                  <c:v>390358.8</c:v>
                </c:pt>
                <c:pt idx="469" formatCode="&quot;£&quot;#,##0.00">
                  <c:v>390348.7</c:v>
                </c:pt>
                <c:pt idx="470" formatCode="&quot;£&quot;#,##0.00">
                  <c:v>390382</c:v>
                </c:pt>
                <c:pt idx="471" formatCode="&quot;£&quot;#,##0.00">
                  <c:v>390835.8</c:v>
                </c:pt>
                <c:pt idx="472" formatCode="&quot;£&quot;#,##0.00">
                  <c:v>390863.19999999995</c:v>
                </c:pt>
                <c:pt idx="473" formatCode="&quot;£&quot;#,##0.00">
                  <c:v>390839.9</c:v>
                </c:pt>
                <c:pt idx="474" formatCode="&quot;£&quot;#,##0.00">
                  <c:v>390860.4</c:v>
                </c:pt>
                <c:pt idx="475" formatCode="&quot;£&quot;#,##0.00">
                  <c:v>391352.5</c:v>
                </c:pt>
                <c:pt idx="476" formatCode="&quot;£&quot;#,##0.00">
                  <c:v>391319.60000000003</c:v>
                </c:pt>
                <c:pt idx="477" formatCode="&quot;£&quot;#,##0.00">
                  <c:v>391330.8</c:v>
                </c:pt>
                <c:pt idx="478" formatCode="&quot;£&quot;#,##0.00">
                  <c:v>391816.6</c:v>
                </c:pt>
                <c:pt idx="479" formatCode="&quot;£&quot;#,##0.00">
                  <c:v>391822</c:v>
                </c:pt>
                <c:pt idx="480" formatCode="&quot;£&quot;#,##0.00">
                  <c:v>391776</c:v>
                </c:pt>
                <c:pt idx="481" formatCode="&quot;£&quot;#,##0.00">
                  <c:v>392255.5</c:v>
                </c:pt>
                <c:pt idx="482" formatCode="&quot;£&quot;#,##0.00">
                  <c:v>392251.6</c:v>
                </c:pt>
                <c:pt idx="483" formatCode="&quot;£&quot;#,##0.00">
                  <c:v>392244.30000000005</c:v>
                </c:pt>
                <c:pt idx="484" formatCode="&quot;£&quot;#,##0.00">
                  <c:v>392717.6</c:v>
                </c:pt>
                <c:pt idx="485" formatCode="&quot;£&quot;#,##0.00">
                  <c:v>392704.5</c:v>
                </c:pt>
                <c:pt idx="486" formatCode="&quot;£&quot;#,##0.00">
                  <c:v>392688</c:v>
                </c:pt>
                <c:pt idx="487" formatCode="&quot;£&quot;#,##0.00">
                  <c:v>392668.10000000003</c:v>
                </c:pt>
                <c:pt idx="488" formatCode="&quot;£&quot;#,##0.00">
                  <c:v>393132.79999999999</c:v>
                </c:pt>
                <c:pt idx="489" formatCode="&quot;£&quot;#,##0.00">
                  <c:v>393107.1</c:v>
                </c:pt>
                <c:pt idx="490" formatCode="&quot;£&quot;#,##0.00">
                  <c:v>393078</c:v>
                </c:pt>
                <c:pt idx="491" formatCode="&quot;£&quot;#,##0.00">
                  <c:v>393536.5</c:v>
                </c:pt>
                <c:pt idx="492" formatCode="&quot;£&quot;#,##0.00">
                  <c:v>393501.6</c:v>
                </c:pt>
                <c:pt idx="493" formatCode="&quot;£&quot;#,##0.00">
                  <c:v>393463.3</c:v>
                </c:pt>
                <c:pt idx="494" formatCode="&quot;£&quot;#,##0.00">
                  <c:v>393915.6</c:v>
                </c:pt>
                <c:pt idx="495" formatCode="&quot;£&quot;#,##0.00">
                  <c:v>393871.5</c:v>
                </c:pt>
                <c:pt idx="496" formatCode="&quot;£&quot;#,##0.00">
                  <c:v>394320</c:v>
                </c:pt>
                <c:pt idx="497" formatCode="&quot;£&quot;#,##0.00">
                  <c:v>394319.8</c:v>
                </c:pt>
                <c:pt idx="498" formatCode="&quot;£&quot;#,##0.00">
                  <c:v>394266.6</c:v>
                </c:pt>
                <c:pt idx="499" formatCode="&quot;£&quot;#,##0.00">
                  <c:v>394709</c:v>
                </c:pt>
                <c:pt idx="500" formatCode="&quot;£&quot;#,##0.00">
                  <c:v>394650</c:v>
                </c:pt>
                <c:pt idx="501" formatCode="&quot;£&quot;#,##0.00">
                  <c:v>394637.69999999995</c:v>
                </c:pt>
                <c:pt idx="502" formatCode="&quot;£&quot;#,##0.00">
                  <c:v>395074</c:v>
                </c:pt>
                <c:pt idx="503" formatCode="&quot;£&quot;#,##0.00">
                  <c:v>395005.9</c:v>
                </c:pt>
                <c:pt idx="504" formatCode="&quot;£&quot;#,##0.00">
                  <c:v>394984.8</c:v>
                </c:pt>
                <c:pt idx="505" formatCode="&quot;£&quot;#,##0.00">
                  <c:v>395415</c:v>
                </c:pt>
                <c:pt idx="506" formatCode="&quot;£&quot;#,##0.00">
                  <c:v>395337.8</c:v>
                </c:pt>
                <c:pt idx="507" formatCode="&quot;£&quot;#,##0.00">
                  <c:v>395307.89999999997</c:v>
                </c:pt>
                <c:pt idx="508" formatCode="&quot;£&quot;#,##0.00">
                  <c:v>395732</c:v>
                </c:pt>
                <c:pt idx="509" formatCode="&quot;£&quot;#,##0.00">
                  <c:v>395696.6</c:v>
                </c:pt>
                <c:pt idx="510" formatCode="&quot;£&quot;#,##0.00">
                  <c:v>396117</c:v>
                </c:pt>
                <c:pt idx="511" formatCode="&quot;£&quot;#,##0.00">
                  <c:v>396076.1</c:v>
                </c:pt>
                <c:pt idx="512" formatCode="&quot;£&quot;#,##0.00">
                  <c:v>395980.79999999999</c:v>
                </c:pt>
                <c:pt idx="513" formatCode="&quot;£&quot;#,##0.00">
                  <c:v>396446.4</c:v>
                </c:pt>
                <c:pt idx="514" formatCode="&quot;£&quot;#,##0.00">
                  <c:v>396345.4</c:v>
                </c:pt>
                <c:pt idx="515" formatCode="&quot;£&quot;#,##0.00">
                  <c:v>396292.5</c:v>
                </c:pt>
                <c:pt idx="516" formatCode="&quot;£&quot;#,##0.00">
                  <c:v>396752.4</c:v>
                </c:pt>
                <c:pt idx="517" formatCode="&quot;£&quot;#,##0.00">
                  <c:v>396642.4</c:v>
                </c:pt>
                <c:pt idx="518" formatCode="&quot;£&quot;#,##0.00">
                  <c:v>397098.8</c:v>
                </c:pt>
                <c:pt idx="519" formatCode="&quot;£&quot;#,##0.00">
                  <c:v>397035</c:v>
                </c:pt>
                <c:pt idx="520" formatCode="&quot;£&quot;#,##0.00">
                  <c:v>396916</c:v>
                </c:pt>
                <c:pt idx="521" formatCode="&quot;£&quot;#,##0.00">
                  <c:v>397366.7</c:v>
                </c:pt>
                <c:pt idx="522" formatCode="&quot;£&quot;#,##0.00">
                  <c:v>397294.2</c:v>
                </c:pt>
                <c:pt idx="523" formatCode="&quot;£&quot;#,##0.00">
                  <c:v>397741.5</c:v>
                </c:pt>
                <c:pt idx="524" formatCode="&quot;£&quot;#,##0.00">
                  <c:v>397611.2</c:v>
                </c:pt>
                <c:pt idx="525" formatCode="&quot;£&quot;#,##0.00">
                  <c:v>397530</c:v>
                </c:pt>
                <c:pt idx="526" formatCode="&quot;£&quot;#,##0.00">
                  <c:v>397971.60000000003</c:v>
                </c:pt>
                <c:pt idx="527" formatCode="&quot;£&quot;#,##0.00">
                  <c:v>397885</c:v>
                </c:pt>
                <c:pt idx="528" formatCode="&quot;£&quot;#,##0.00">
                  <c:v>398323.19999999995</c:v>
                </c:pt>
                <c:pt idx="529" formatCode="&quot;£&quot;#,##0.00">
                  <c:v>398231.2</c:v>
                </c:pt>
                <c:pt idx="530" formatCode="&quot;£&quot;#,##0.00">
                  <c:v>398136</c:v>
                </c:pt>
                <c:pt idx="531" formatCode="&quot;£&quot;#,##0.00">
                  <c:v>398568.60000000003</c:v>
                </c:pt>
                <c:pt idx="532" formatCode="&quot;£&quot;#,##0.00">
                  <c:v>398468</c:v>
                </c:pt>
                <c:pt idx="533" formatCode="&quot;£&quot;#,##0.00">
                  <c:v>398897.19999999995</c:v>
                </c:pt>
                <c:pt idx="534" formatCode="&quot;£&quot;#,##0.00">
                  <c:v>398791.2</c:v>
                </c:pt>
                <c:pt idx="535" formatCode="&quot;£&quot;#,##0.00">
                  <c:v>398682</c:v>
                </c:pt>
                <c:pt idx="536" formatCode="&quot;£&quot;#,##0.00">
                  <c:v>399105.60000000003</c:v>
                </c:pt>
                <c:pt idx="537" formatCode="&quot;£&quot;#,##0.00">
                  <c:v>398991</c:v>
                </c:pt>
                <c:pt idx="538" formatCode="&quot;£&quot;#,##0.00">
                  <c:v>399411.19999999995</c:v>
                </c:pt>
                <c:pt idx="539" formatCode="&quot;£&quot;#,##0.00">
                  <c:v>399291.2</c:v>
                </c:pt>
                <c:pt idx="540" formatCode="&quot;£&quot;#,##0.00">
                  <c:v>399708</c:v>
                </c:pt>
                <c:pt idx="541" formatCode="&quot;£&quot;#,##0.00">
                  <c:v>399582.60000000003</c:v>
                </c:pt>
                <c:pt idx="542" formatCode="&quot;£&quot;#,##0.00">
                  <c:v>399454</c:v>
                </c:pt>
                <c:pt idx="543" formatCode="&quot;£&quot;#,##0.00">
                  <c:v>399865.2</c:v>
                </c:pt>
                <c:pt idx="544" formatCode="&quot;£&quot;#,##0.00">
                  <c:v>399785.6</c:v>
                </c:pt>
                <c:pt idx="545" formatCode="&quot;£&quot;#,##0.00">
                  <c:v>400193.5</c:v>
                </c:pt>
                <c:pt idx="546" formatCode="&quot;£&quot;#,##0.00">
                  <c:v>400054.2</c:v>
                </c:pt>
                <c:pt idx="547" formatCode="&quot;£&quot;#,##0.00">
                  <c:v>400458.7</c:v>
                </c:pt>
                <c:pt idx="548" formatCode="&quot;£&quot;#,##0.00">
                  <c:v>400314</c:v>
                </c:pt>
                <c:pt idx="549" formatCode="&quot;£&quot;#,##0.00">
                  <c:v>400770</c:v>
                </c:pt>
                <c:pt idx="550" formatCode="&quot;£&quot;#,##0.00">
                  <c:v>400620</c:v>
                </c:pt>
                <c:pt idx="551" formatCode="&quot;£&quot;#,##0.00">
                  <c:v>400466.8</c:v>
                </c:pt>
                <c:pt idx="552" formatCode="&quot;£&quot;#,##0.00">
                  <c:v>400917.6</c:v>
                </c:pt>
                <c:pt idx="553" formatCode="&quot;£&quot;#,##0.00">
                  <c:v>400759.10000000003</c:v>
                </c:pt>
                <c:pt idx="554" formatCode="&quot;£&quot;#,##0.00">
                  <c:v>401151.39999999997</c:v>
                </c:pt>
                <c:pt idx="555" formatCode="&quot;£&quot;#,##0.00">
                  <c:v>401043</c:v>
                </c:pt>
                <c:pt idx="556" formatCode="&quot;£&quot;#,##0.00">
                  <c:v>401432</c:v>
                </c:pt>
                <c:pt idx="557" formatCode="&quot;£&quot;#,##0.00">
                  <c:v>401318.5</c:v>
                </c:pt>
                <c:pt idx="558" formatCode="&quot;£&quot;#,##0.00">
                  <c:v>401704.2</c:v>
                </c:pt>
                <c:pt idx="559" formatCode="&quot;£&quot;#,##0.00">
                  <c:v>401529.7</c:v>
                </c:pt>
                <c:pt idx="560" formatCode="&quot;£&quot;#,##0.00">
                  <c:v>401408</c:v>
                </c:pt>
                <c:pt idx="561" formatCode="&quot;£&quot;#,##0.00">
                  <c:v>401788.19999999995</c:v>
                </c:pt>
                <c:pt idx="562" formatCode="&quot;£&quot;#,##0.00">
                  <c:v>401661.4</c:v>
                </c:pt>
                <c:pt idx="563" formatCode="&quot;£&quot;#,##0.00">
                  <c:v>402038.3</c:v>
                </c:pt>
                <c:pt idx="564" formatCode="&quot;£&quot;#,##0.00">
                  <c:v>401906.4</c:v>
                </c:pt>
                <c:pt idx="565" formatCode="&quot;£&quot;#,##0.00">
                  <c:v>402336.5</c:v>
                </c:pt>
                <c:pt idx="566" formatCode="&quot;£&quot;#,##0.00">
                  <c:v>402143</c:v>
                </c:pt>
                <c:pt idx="567" formatCode="&quot;£&quot;#,##0.00">
                  <c:v>402570</c:v>
                </c:pt>
                <c:pt idx="568" formatCode="&quot;£&quot;#,##0.00">
                  <c:v>402371.2</c:v>
                </c:pt>
                <c:pt idx="569" formatCode="&quot;£&quot;#,##0.00">
                  <c:v>402795.1</c:v>
                </c:pt>
                <c:pt idx="570" formatCode="&quot;£&quot;#,##0.00">
                  <c:v>402648</c:v>
                </c:pt>
                <c:pt idx="571" formatCode="&quot;£&quot;#,##0.00">
                  <c:v>403011.8</c:v>
                </c:pt>
                <c:pt idx="572" formatCode="&quot;£&quot;#,##0.00">
                  <c:v>402859.60000000003</c:v>
                </c:pt>
                <c:pt idx="573" formatCode="&quot;£&quot;#,##0.00">
                  <c:v>403277.39999999997</c:v>
                </c:pt>
                <c:pt idx="574" formatCode="&quot;£&quot;#,##0.00">
                  <c:v>403062.80000000005</c:v>
                </c:pt>
                <c:pt idx="575" formatCode="&quot;£&quot;#,##0.00">
                  <c:v>403477.5</c:v>
                </c:pt>
                <c:pt idx="576" formatCode="&quot;£&quot;#,##0.00">
                  <c:v>403315.20000000001</c:v>
                </c:pt>
                <c:pt idx="577" formatCode="&quot;£&quot;#,##0.00">
                  <c:v>403726.89999999997</c:v>
                </c:pt>
                <c:pt idx="578" formatCode="&quot;£&quot;#,##0.00">
                  <c:v>403501.80000000005</c:v>
                </c:pt>
                <c:pt idx="579" formatCode="&quot;£&quot;#,##0.00">
                  <c:v>403910.40000000002</c:v>
                </c:pt>
                <c:pt idx="580" formatCode="&quot;£&quot;#,##0.00">
                  <c:v>403738.00000000006</c:v>
                </c:pt>
                <c:pt idx="581" formatCode="&quot;£&quot;#,##0.00">
                  <c:v>403562.6</c:v>
                </c:pt>
                <c:pt idx="582" formatCode="&quot;£&quot;#,##0.00">
                  <c:v>403966.2</c:v>
                </c:pt>
                <c:pt idx="583" formatCode="&quot;£&quot;#,##0.00">
                  <c:v>403727.5</c:v>
                </c:pt>
                <c:pt idx="584" formatCode="&quot;£&quot;#,##0.00">
                  <c:v>404127.99999999994</c:v>
                </c:pt>
                <c:pt idx="585" formatCode="&quot;£&quot;#,##0.00">
                  <c:v>403942.5</c:v>
                </c:pt>
                <c:pt idx="586" formatCode="&quot;£&quot;#,##0.00">
                  <c:v>404339.99999999994</c:v>
                </c:pt>
                <c:pt idx="587" formatCode="&quot;£&quot;#,##0.00">
                  <c:v>404149.5</c:v>
                </c:pt>
                <c:pt idx="588" formatCode="&quot;£&quot;#,##0.00">
                  <c:v>404543.99999999994</c:v>
                </c:pt>
                <c:pt idx="589" formatCode="&quot;£&quot;#,##0.00">
                  <c:v>404348.5</c:v>
                </c:pt>
                <c:pt idx="590" formatCode="&quot;£&quot;#,##0.00">
                  <c:v>404740.00000000006</c:v>
                </c:pt>
                <c:pt idx="591" formatCode="&quot;£&quot;#,##0.00">
                  <c:v>404539.5</c:v>
                </c:pt>
                <c:pt idx="592" formatCode="&quot;£&quot;#,##0.00">
                  <c:v>404928.00000000006</c:v>
                </c:pt>
                <c:pt idx="593" formatCode="&quot;£&quot;#,##0.00">
                  <c:v>404722.5</c:v>
                </c:pt>
                <c:pt idx="594" formatCode="&quot;£&quot;#,##0.00">
                  <c:v>405108.00000000006</c:v>
                </c:pt>
                <c:pt idx="595" formatCode="&quot;£&quot;#,##0.00">
                  <c:v>405492.5</c:v>
                </c:pt>
                <c:pt idx="596" formatCode="&quot;£&quot;#,##0.00">
                  <c:v>405280</c:v>
                </c:pt>
                <c:pt idx="597" formatCode="&quot;£&quot;#,##0.00">
                  <c:v>405661.5</c:v>
                </c:pt>
                <c:pt idx="598" formatCode="&quot;£&quot;#,##0.00">
                  <c:v>405444</c:v>
                </c:pt>
                <c:pt idx="599" formatCode="&quot;£&quot;#,##0.00">
                  <c:v>405822.5</c:v>
                </c:pt>
                <c:pt idx="600" formatCode="&quot;£&quot;#,##0.00">
                  <c:v>405600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8-7604-4AD5-82E7-2996ADF2A7C8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Cinema</c:v>
                </c:pt>
              </c:strCache>
            </c:strRef>
          </c:tx>
          <c:spPr>
            <a:ln w="28575" cap="rnd">
              <a:solidFill>
                <a:srgbClr val="FFCA00"/>
              </a:solidFill>
              <a:round/>
            </a:ln>
            <a:effectLst/>
          </c:spPr>
          <c:marker>
            <c:symbol val="none"/>
          </c:marker>
          <c:cat>
            <c:numRef>
              <c:f>Sheet1!$A$2:$A$1002</c:f>
              <c:numCache>
                <c:formatCode>"£"#,##0.00</c:formatCode>
                <c:ptCount val="1001"/>
                <c:pt idx="0">
                  <c:v>0</c:v>
                </c:pt>
                <c:pt idx="1">
                  <c:v>1000</c:v>
                </c:pt>
                <c:pt idx="2">
                  <c:v>2000</c:v>
                </c:pt>
                <c:pt idx="3">
                  <c:v>3000</c:v>
                </c:pt>
                <c:pt idx="4">
                  <c:v>4000</c:v>
                </c:pt>
                <c:pt idx="5">
                  <c:v>5000</c:v>
                </c:pt>
                <c:pt idx="6">
                  <c:v>6000</c:v>
                </c:pt>
                <c:pt idx="7">
                  <c:v>7000</c:v>
                </c:pt>
                <c:pt idx="8">
                  <c:v>8000</c:v>
                </c:pt>
                <c:pt idx="9">
                  <c:v>9000</c:v>
                </c:pt>
                <c:pt idx="10">
                  <c:v>10000</c:v>
                </c:pt>
                <c:pt idx="11">
                  <c:v>11000</c:v>
                </c:pt>
                <c:pt idx="12">
                  <c:v>12000</c:v>
                </c:pt>
                <c:pt idx="13">
                  <c:v>13000</c:v>
                </c:pt>
                <c:pt idx="14">
                  <c:v>14000</c:v>
                </c:pt>
                <c:pt idx="15">
                  <c:v>15000</c:v>
                </c:pt>
                <c:pt idx="16">
                  <c:v>16000</c:v>
                </c:pt>
                <c:pt idx="17">
                  <c:v>17000</c:v>
                </c:pt>
                <c:pt idx="18">
                  <c:v>18000</c:v>
                </c:pt>
                <c:pt idx="19">
                  <c:v>19000</c:v>
                </c:pt>
                <c:pt idx="20">
                  <c:v>20000</c:v>
                </c:pt>
                <c:pt idx="21">
                  <c:v>21000</c:v>
                </c:pt>
                <c:pt idx="22">
                  <c:v>22000</c:v>
                </c:pt>
                <c:pt idx="23">
                  <c:v>23000</c:v>
                </c:pt>
                <c:pt idx="24">
                  <c:v>24000</c:v>
                </c:pt>
                <c:pt idx="25">
                  <c:v>25000</c:v>
                </c:pt>
                <c:pt idx="26">
                  <c:v>26000</c:v>
                </c:pt>
                <c:pt idx="27">
                  <c:v>27000</c:v>
                </c:pt>
                <c:pt idx="28">
                  <c:v>28000</c:v>
                </c:pt>
                <c:pt idx="29">
                  <c:v>29000</c:v>
                </c:pt>
                <c:pt idx="30">
                  <c:v>30000</c:v>
                </c:pt>
                <c:pt idx="31">
                  <c:v>31000</c:v>
                </c:pt>
                <c:pt idx="32">
                  <c:v>32000</c:v>
                </c:pt>
                <c:pt idx="33">
                  <c:v>33000</c:v>
                </c:pt>
                <c:pt idx="34">
                  <c:v>34000</c:v>
                </c:pt>
                <c:pt idx="35">
                  <c:v>35000</c:v>
                </c:pt>
                <c:pt idx="36">
                  <c:v>36000</c:v>
                </c:pt>
                <c:pt idx="37">
                  <c:v>37000</c:v>
                </c:pt>
                <c:pt idx="38">
                  <c:v>38000</c:v>
                </c:pt>
                <c:pt idx="39">
                  <c:v>39000</c:v>
                </c:pt>
                <c:pt idx="40">
                  <c:v>40000</c:v>
                </c:pt>
                <c:pt idx="41">
                  <c:v>41000</c:v>
                </c:pt>
                <c:pt idx="42">
                  <c:v>42000</c:v>
                </c:pt>
                <c:pt idx="43">
                  <c:v>43000</c:v>
                </c:pt>
                <c:pt idx="44">
                  <c:v>44000</c:v>
                </c:pt>
                <c:pt idx="45">
                  <c:v>45000</c:v>
                </c:pt>
                <c:pt idx="46">
                  <c:v>46000</c:v>
                </c:pt>
                <c:pt idx="47">
                  <c:v>47000</c:v>
                </c:pt>
                <c:pt idx="48">
                  <c:v>48000</c:v>
                </c:pt>
                <c:pt idx="49">
                  <c:v>49000</c:v>
                </c:pt>
                <c:pt idx="50">
                  <c:v>50000</c:v>
                </c:pt>
                <c:pt idx="51">
                  <c:v>51000</c:v>
                </c:pt>
                <c:pt idx="52">
                  <c:v>52000</c:v>
                </c:pt>
                <c:pt idx="53">
                  <c:v>53000</c:v>
                </c:pt>
                <c:pt idx="54">
                  <c:v>54000</c:v>
                </c:pt>
                <c:pt idx="55">
                  <c:v>55000</c:v>
                </c:pt>
                <c:pt idx="56">
                  <c:v>56000</c:v>
                </c:pt>
                <c:pt idx="57">
                  <c:v>57000</c:v>
                </c:pt>
                <c:pt idx="58">
                  <c:v>58000</c:v>
                </c:pt>
                <c:pt idx="59">
                  <c:v>59000</c:v>
                </c:pt>
                <c:pt idx="60">
                  <c:v>60000</c:v>
                </c:pt>
                <c:pt idx="61">
                  <c:v>61000</c:v>
                </c:pt>
                <c:pt idx="62">
                  <c:v>62000</c:v>
                </c:pt>
                <c:pt idx="63">
                  <c:v>63000</c:v>
                </c:pt>
                <c:pt idx="64">
                  <c:v>64000</c:v>
                </c:pt>
                <c:pt idx="65">
                  <c:v>65000</c:v>
                </c:pt>
                <c:pt idx="66">
                  <c:v>66000</c:v>
                </c:pt>
                <c:pt idx="67">
                  <c:v>67000</c:v>
                </c:pt>
                <c:pt idx="68">
                  <c:v>68000</c:v>
                </c:pt>
                <c:pt idx="69">
                  <c:v>69000</c:v>
                </c:pt>
                <c:pt idx="70">
                  <c:v>70000</c:v>
                </c:pt>
                <c:pt idx="71">
                  <c:v>71000</c:v>
                </c:pt>
                <c:pt idx="72">
                  <c:v>72000</c:v>
                </c:pt>
                <c:pt idx="73">
                  <c:v>73000</c:v>
                </c:pt>
                <c:pt idx="74">
                  <c:v>74000</c:v>
                </c:pt>
                <c:pt idx="75">
                  <c:v>75000</c:v>
                </c:pt>
                <c:pt idx="76">
                  <c:v>76000</c:v>
                </c:pt>
                <c:pt idx="77">
                  <c:v>77000</c:v>
                </c:pt>
                <c:pt idx="78">
                  <c:v>78000</c:v>
                </c:pt>
                <c:pt idx="79">
                  <c:v>79000</c:v>
                </c:pt>
                <c:pt idx="80">
                  <c:v>80000</c:v>
                </c:pt>
                <c:pt idx="81">
                  <c:v>81000</c:v>
                </c:pt>
                <c:pt idx="82">
                  <c:v>82000</c:v>
                </c:pt>
                <c:pt idx="83">
                  <c:v>83000</c:v>
                </c:pt>
                <c:pt idx="84">
                  <c:v>84000</c:v>
                </c:pt>
                <c:pt idx="85">
                  <c:v>85000</c:v>
                </c:pt>
                <c:pt idx="86">
                  <c:v>86000</c:v>
                </c:pt>
                <c:pt idx="87">
                  <c:v>87000</c:v>
                </c:pt>
                <c:pt idx="88">
                  <c:v>88000</c:v>
                </c:pt>
                <c:pt idx="89">
                  <c:v>89000</c:v>
                </c:pt>
                <c:pt idx="90">
                  <c:v>90000</c:v>
                </c:pt>
                <c:pt idx="91">
                  <c:v>91000</c:v>
                </c:pt>
                <c:pt idx="92">
                  <c:v>92000</c:v>
                </c:pt>
                <c:pt idx="93">
                  <c:v>93000</c:v>
                </c:pt>
                <c:pt idx="94">
                  <c:v>94000</c:v>
                </c:pt>
                <c:pt idx="95">
                  <c:v>95000</c:v>
                </c:pt>
                <c:pt idx="96">
                  <c:v>96000</c:v>
                </c:pt>
                <c:pt idx="97">
                  <c:v>97000</c:v>
                </c:pt>
                <c:pt idx="98">
                  <c:v>98000</c:v>
                </c:pt>
                <c:pt idx="99">
                  <c:v>99000</c:v>
                </c:pt>
                <c:pt idx="100">
                  <c:v>100000</c:v>
                </c:pt>
                <c:pt idx="101">
                  <c:v>101000</c:v>
                </c:pt>
                <c:pt idx="102">
                  <c:v>102000</c:v>
                </c:pt>
                <c:pt idx="103">
                  <c:v>103000</c:v>
                </c:pt>
                <c:pt idx="104">
                  <c:v>104000</c:v>
                </c:pt>
                <c:pt idx="105">
                  <c:v>105000</c:v>
                </c:pt>
                <c:pt idx="106">
                  <c:v>106000</c:v>
                </c:pt>
                <c:pt idx="107">
                  <c:v>107000</c:v>
                </c:pt>
                <c:pt idx="108">
                  <c:v>108000</c:v>
                </c:pt>
                <c:pt idx="109">
                  <c:v>109000</c:v>
                </c:pt>
                <c:pt idx="110">
                  <c:v>110000</c:v>
                </c:pt>
                <c:pt idx="111">
                  <c:v>111000</c:v>
                </c:pt>
                <c:pt idx="112">
                  <c:v>112000</c:v>
                </c:pt>
                <c:pt idx="113">
                  <c:v>113000</c:v>
                </c:pt>
                <c:pt idx="114">
                  <c:v>114000</c:v>
                </c:pt>
                <c:pt idx="115">
                  <c:v>115000</c:v>
                </c:pt>
                <c:pt idx="116">
                  <c:v>116000</c:v>
                </c:pt>
                <c:pt idx="117">
                  <c:v>117000</c:v>
                </c:pt>
                <c:pt idx="118">
                  <c:v>118000</c:v>
                </c:pt>
                <c:pt idx="119">
                  <c:v>119000</c:v>
                </c:pt>
                <c:pt idx="120">
                  <c:v>120000</c:v>
                </c:pt>
                <c:pt idx="121">
                  <c:v>121000</c:v>
                </c:pt>
                <c:pt idx="122">
                  <c:v>122000</c:v>
                </c:pt>
                <c:pt idx="123">
                  <c:v>123000</c:v>
                </c:pt>
                <c:pt idx="124">
                  <c:v>124000</c:v>
                </c:pt>
                <c:pt idx="125">
                  <c:v>125000</c:v>
                </c:pt>
                <c:pt idx="126">
                  <c:v>126000</c:v>
                </c:pt>
                <c:pt idx="127">
                  <c:v>127000</c:v>
                </c:pt>
                <c:pt idx="128">
                  <c:v>128000</c:v>
                </c:pt>
                <c:pt idx="129">
                  <c:v>129000</c:v>
                </c:pt>
                <c:pt idx="130">
                  <c:v>130000</c:v>
                </c:pt>
                <c:pt idx="131">
                  <c:v>131000</c:v>
                </c:pt>
                <c:pt idx="132">
                  <c:v>132000</c:v>
                </c:pt>
                <c:pt idx="133">
                  <c:v>133000</c:v>
                </c:pt>
                <c:pt idx="134">
                  <c:v>134000</c:v>
                </c:pt>
                <c:pt idx="135">
                  <c:v>135000</c:v>
                </c:pt>
                <c:pt idx="136">
                  <c:v>136000</c:v>
                </c:pt>
                <c:pt idx="137">
                  <c:v>137000</c:v>
                </c:pt>
                <c:pt idx="138">
                  <c:v>138000</c:v>
                </c:pt>
                <c:pt idx="139">
                  <c:v>139000</c:v>
                </c:pt>
                <c:pt idx="140">
                  <c:v>140000</c:v>
                </c:pt>
                <c:pt idx="141">
                  <c:v>141000</c:v>
                </c:pt>
                <c:pt idx="142">
                  <c:v>142000</c:v>
                </c:pt>
                <c:pt idx="143">
                  <c:v>143000</c:v>
                </c:pt>
                <c:pt idx="144">
                  <c:v>144000</c:v>
                </c:pt>
                <c:pt idx="145">
                  <c:v>145000</c:v>
                </c:pt>
                <c:pt idx="146">
                  <c:v>146000</c:v>
                </c:pt>
                <c:pt idx="147">
                  <c:v>147000</c:v>
                </c:pt>
                <c:pt idx="148">
                  <c:v>148000</c:v>
                </c:pt>
                <c:pt idx="149">
                  <c:v>149000</c:v>
                </c:pt>
                <c:pt idx="150">
                  <c:v>150000</c:v>
                </c:pt>
                <c:pt idx="151">
                  <c:v>151000</c:v>
                </c:pt>
                <c:pt idx="152">
                  <c:v>152000</c:v>
                </c:pt>
                <c:pt idx="153">
                  <c:v>153000</c:v>
                </c:pt>
                <c:pt idx="154">
                  <c:v>154000</c:v>
                </c:pt>
                <c:pt idx="155">
                  <c:v>155000</c:v>
                </c:pt>
                <c:pt idx="156">
                  <c:v>156000</c:v>
                </c:pt>
                <c:pt idx="157">
                  <c:v>157000</c:v>
                </c:pt>
                <c:pt idx="158">
                  <c:v>158000</c:v>
                </c:pt>
                <c:pt idx="159">
                  <c:v>159000</c:v>
                </c:pt>
                <c:pt idx="160">
                  <c:v>160000</c:v>
                </c:pt>
                <c:pt idx="161">
                  <c:v>161000</c:v>
                </c:pt>
                <c:pt idx="162">
                  <c:v>162000</c:v>
                </c:pt>
                <c:pt idx="163">
                  <c:v>163000</c:v>
                </c:pt>
                <c:pt idx="164">
                  <c:v>164000</c:v>
                </c:pt>
                <c:pt idx="165">
                  <c:v>165000</c:v>
                </c:pt>
                <c:pt idx="166">
                  <c:v>166000</c:v>
                </c:pt>
                <c:pt idx="167">
                  <c:v>167000</c:v>
                </c:pt>
                <c:pt idx="168">
                  <c:v>168000</c:v>
                </c:pt>
                <c:pt idx="169">
                  <c:v>169000</c:v>
                </c:pt>
                <c:pt idx="170">
                  <c:v>170000</c:v>
                </c:pt>
                <c:pt idx="171">
                  <c:v>171000</c:v>
                </c:pt>
                <c:pt idx="172">
                  <c:v>172000</c:v>
                </c:pt>
                <c:pt idx="173">
                  <c:v>173000</c:v>
                </c:pt>
                <c:pt idx="174">
                  <c:v>174000</c:v>
                </c:pt>
                <c:pt idx="175">
                  <c:v>175000</c:v>
                </c:pt>
                <c:pt idx="176">
                  <c:v>176000</c:v>
                </c:pt>
                <c:pt idx="177">
                  <c:v>177000</c:v>
                </c:pt>
                <c:pt idx="178">
                  <c:v>178000</c:v>
                </c:pt>
                <c:pt idx="179">
                  <c:v>179000</c:v>
                </c:pt>
                <c:pt idx="180">
                  <c:v>180000</c:v>
                </c:pt>
                <c:pt idx="181">
                  <c:v>181000</c:v>
                </c:pt>
                <c:pt idx="182">
                  <c:v>182000</c:v>
                </c:pt>
                <c:pt idx="183">
                  <c:v>183000</c:v>
                </c:pt>
                <c:pt idx="184">
                  <c:v>184000</c:v>
                </c:pt>
                <c:pt idx="185">
                  <c:v>185000</c:v>
                </c:pt>
                <c:pt idx="186">
                  <c:v>186000</c:v>
                </c:pt>
                <c:pt idx="187">
                  <c:v>187000</c:v>
                </c:pt>
                <c:pt idx="188">
                  <c:v>188000</c:v>
                </c:pt>
                <c:pt idx="189">
                  <c:v>189000</c:v>
                </c:pt>
                <c:pt idx="190">
                  <c:v>190000</c:v>
                </c:pt>
                <c:pt idx="191">
                  <c:v>191000</c:v>
                </c:pt>
                <c:pt idx="192">
                  <c:v>192000</c:v>
                </c:pt>
                <c:pt idx="193">
                  <c:v>193000</c:v>
                </c:pt>
                <c:pt idx="194">
                  <c:v>194000</c:v>
                </c:pt>
                <c:pt idx="195">
                  <c:v>195000</c:v>
                </c:pt>
                <c:pt idx="196">
                  <c:v>196000</c:v>
                </c:pt>
                <c:pt idx="197">
                  <c:v>197000</c:v>
                </c:pt>
                <c:pt idx="198">
                  <c:v>198000</c:v>
                </c:pt>
                <c:pt idx="199">
                  <c:v>199000</c:v>
                </c:pt>
                <c:pt idx="200">
                  <c:v>200000</c:v>
                </c:pt>
                <c:pt idx="201">
                  <c:v>201000</c:v>
                </c:pt>
                <c:pt idx="202">
                  <c:v>202000</c:v>
                </c:pt>
                <c:pt idx="203">
                  <c:v>203000</c:v>
                </c:pt>
                <c:pt idx="204">
                  <c:v>204000</c:v>
                </c:pt>
                <c:pt idx="205">
                  <c:v>205000</c:v>
                </c:pt>
                <c:pt idx="206">
                  <c:v>206000</c:v>
                </c:pt>
                <c:pt idx="207">
                  <c:v>207000</c:v>
                </c:pt>
                <c:pt idx="208">
                  <c:v>208000</c:v>
                </c:pt>
                <c:pt idx="209">
                  <c:v>209000</c:v>
                </c:pt>
                <c:pt idx="210">
                  <c:v>210000</c:v>
                </c:pt>
                <c:pt idx="211">
                  <c:v>211000</c:v>
                </c:pt>
                <c:pt idx="212">
                  <c:v>212000</c:v>
                </c:pt>
                <c:pt idx="213">
                  <c:v>213000</c:v>
                </c:pt>
                <c:pt idx="214">
                  <c:v>214000</c:v>
                </c:pt>
                <c:pt idx="215">
                  <c:v>215000</c:v>
                </c:pt>
                <c:pt idx="216">
                  <c:v>216000</c:v>
                </c:pt>
                <c:pt idx="217">
                  <c:v>217000</c:v>
                </c:pt>
                <c:pt idx="218">
                  <c:v>218000</c:v>
                </c:pt>
                <c:pt idx="219">
                  <c:v>219000</c:v>
                </c:pt>
                <c:pt idx="220">
                  <c:v>220000</c:v>
                </c:pt>
                <c:pt idx="221">
                  <c:v>221000</c:v>
                </c:pt>
                <c:pt idx="222">
                  <c:v>222000</c:v>
                </c:pt>
                <c:pt idx="223">
                  <c:v>223000</c:v>
                </c:pt>
                <c:pt idx="224">
                  <c:v>224000</c:v>
                </c:pt>
                <c:pt idx="225">
                  <c:v>225000</c:v>
                </c:pt>
                <c:pt idx="226">
                  <c:v>226000</c:v>
                </c:pt>
                <c:pt idx="227">
                  <c:v>227000</c:v>
                </c:pt>
                <c:pt idx="228">
                  <c:v>228000</c:v>
                </c:pt>
                <c:pt idx="229">
                  <c:v>229000</c:v>
                </c:pt>
                <c:pt idx="230">
                  <c:v>230000</c:v>
                </c:pt>
                <c:pt idx="231">
                  <c:v>231000</c:v>
                </c:pt>
                <c:pt idx="232">
                  <c:v>232000</c:v>
                </c:pt>
                <c:pt idx="233">
                  <c:v>233000</c:v>
                </c:pt>
                <c:pt idx="234">
                  <c:v>234000</c:v>
                </c:pt>
                <c:pt idx="235">
                  <c:v>235000</c:v>
                </c:pt>
                <c:pt idx="236">
                  <c:v>236000</c:v>
                </c:pt>
                <c:pt idx="237">
                  <c:v>237000</c:v>
                </c:pt>
                <c:pt idx="238">
                  <c:v>238000</c:v>
                </c:pt>
                <c:pt idx="239">
                  <c:v>239000</c:v>
                </c:pt>
                <c:pt idx="240">
                  <c:v>240000</c:v>
                </c:pt>
                <c:pt idx="241">
                  <c:v>241000</c:v>
                </c:pt>
                <c:pt idx="242">
                  <c:v>242000</c:v>
                </c:pt>
                <c:pt idx="243">
                  <c:v>243000</c:v>
                </c:pt>
                <c:pt idx="244">
                  <c:v>244000</c:v>
                </c:pt>
                <c:pt idx="245">
                  <c:v>245000</c:v>
                </c:pt>
                <c:pt idx="246">
                  <c:v>246000</c:v>
                </c:pt>
                <c:pt idx="247">
                  <c:v>247000</c:v>
                </c:pt>
                <c:pt idx="248">
                  <c:v>248000</c:v>
                </c:pt>
                <c:pt idx="249">
                  <c:v>249000</c:v>
                </c:pt>
                <c:pt idx="250">
                  <c:v>250000</c:v>
                </c:pt>
                <c:pt idx="251">
                  <c:v>251000</c:v>
                </c:pt>
                <c:pt idx="252">
                  <c:v>252000</c:v>
                </c:pt>
                <c:pt idx="253">
                  <c:v>253000</c:v>
                </c:pt>
                <c:pt idx="254">
                  <c:v>254000</c:v>
                </c:pt>
                <c:pt idx="255">
                  <c:v>255000</c:v>
                </c:pt>
                <c:pt idx="256">
                  <c:v>256000</c:v>
                </c:pt>
                <c:pt idx="257">
                  <c:v>257000</c:v>
                </c:pt>
                <c:pt idx="258">
                  <c:v>258000</c:v>
                </c:pt>
                <c:pt idx="259">
                  <c:v>259000</c:v>
                </c:pt>
                <c:pt idx="260">
                  <c:v>260000</c:v>
                </c:pt>
                <c:pt idx="261">
                  <c:v>261000</c:v>
                </c:pt>
                <c:pt idx="262">
                  <c:v>262000</c:v>
                </c:pt>
                <c:pt idx="263">
                  <c:v>263000</c:v>
                </c:pt>
                <c:pt idx="264">
                  <c:v>264000</c:v>
                </c:pt>
                <c:pt idx="265">
                  <c:v>265000</c:v>
                </c:pt>
                <c:pt idx="266">
                  <c:v>266000</c:v>
                </c:pt>
                <c:pt idx="267">
                  <c:v>267000</c:v>
                </c:pt>
                <c:pt idx="268">
                  <c:v>268000</c:v>
                </c:pt>
                <c:pt idx="269">
                  <c:v>269000</c:v>
                </c:pt>
                <c:pt idx="270">
                  <c:v>270000</c:v>
                </c:pt>
                <c:pt idx="271">
                  <c:v>271000</c:v>
                </c:pt>
                <c:pt idx="272">
                  <c:v>272000</c:v>
                </c:pt>
                <c:pt idx="273">
                  <c:v>273000</c:v>
                </c:pt>
                <c:pt idx="274">
                  <c:v>274000</c:v>
                </c:pt>
                <c:pt idx="275">
                  <c:v>275000</c:v>
                </c:pt>
                <c:pt idx="276">
                  <c:v>276000</c:v>
                </c:pt>
                <c:pt idx="277">
                  <c:v>277000</c:v>
                </c:pt>
                <c:pt idx="278">
                  <c:v>278000</c:v>
                </c:pt>
                <c:pt idx="279">
                  <c:v>279000</c:v>
                </c:pt>
                <c:pt idx="280">
                  <c:v>280000</c:v>
                </c:pt>
                <c:pt idx="281">
                  <c:v>281000</c:v>
                </c:pt>
                <c:pt idx="282">
                  <c:v>282000</c:v>
                </c:pt>
                <c:pt idx="283">
                  <c:v>283000</c:v>
                </c:pt>
                <c:pt idx="284">
                  <c:v>284000</c:v>
                </c:pt>
                <c:pt idx="285">
                  <c:v>285000</c:v>
                </c:pt>
                <c:pt idx="286">
                  <c:v>286000</c:v>
                </c:pt>
                <c:pt idx="287">
                  <c:v>287000</c:v>
                </c:pt>
                <c:pt idx="288">
                  <c:v>288000</c:v>
                </c:pt>
                <c:pt idx="289">
                  <c:v>289000</c:v>
                </c:pt>
                <c:pt idx="290">
                  <c:v>290000</c:v>
                </c:pt>
                <c:pt idx="291">
                  <c:v>291000</c:v>
                </c:pt>
                <c:pt idx="292">
                  <c:v>292000</c:v>
                </c:pt>
                <c:pt idx="293">
                  <c:v>293000</c:v>
                </c:pt>
                <c:pt idx="294">
                  <c:v>294000</c:v>
                </c:pt>
                <c:pt idx="295">
                  <c:v>295000</c:v>
                </c:pt>
                <c:pt idx="296">
                  <c:v>296000</c:v>
                </c:pt>
                <c:pt idx="297">
                  <c:v>297000</c:v>
                </c:pt>
                <c:pt idx="298">
                  <c:v>298000</c:v>
                </c:pt>
                <c:pt idx="299">
                  <c:v>299000</c:v>
                </c:pt>
                <c:pt idx="300">
                  <c:v>300000</c:v>
                </c:pt>
                <c:pt idx="301">
                  <c:v>301000</c:v>
                </c:pt>
                <c:pt idx="302">
                  <c:v>302000</c:v>
                </c:pt>
                <c:pt idx="303">
                  <c:v>303000</c:v>
                </c:pt>
                <c:pt idx="304">
                  <c:v>304000</c:v>
                </c:pt>
                <c:pt idx="305">
                  <c:v>305000</c:v>
                </c:pt>
                <c:pt idx="306">
                  <c:v>306000</c:v>
                </c:pt>
                <c:pt idx="307">
                  <c:v>307000</c:v>
                </c:pt>
                <c:pt idx="308">
                  <c:v>308000</c:v>
                </c:pt>
                <c:pt idx="309">
                  <c:v>309000</c:v>
                </c:pt>
                <c:pt idx="310">
                  <c:v>310000</c:v>
                </c:pt>
                <c:pt idx="311">
                  <c:v>311000</c:v>
                </c:pt>
                <c:pt idx="312">
                  <c:v>312000</c:v>
                </c:pt>
                <c:pt idx="313">
                  <c:v>313000</c:v>
                </c:pt>
                <c:pt idx="314">
                  <c:v>314000</c:v>
                </c:pt>
                <c:pt idx="315">
                  <c:v>315000</c:v>
                </c:pt>
                <c:pt idx="316">
                  <c:v>316000</c:v>
                </c:pt>
                <c:pt idx="317">
                  <c:v>317000</c:v>
                </c:pt>
                <c:pt idx="318">
                  <c:v>318000</c:v>
                </c:pt>
                <c:pt idx="319">
                  <c:v>319000</c:v>
                </c:pt>
                <c:pt idx="320">
                  <c:v>320000</c:v>
                </c:pt>
                <c:pt idx="321">
                  <c:v>321000</c:v>
                </c:pt>
                <c:pt idx="322">
                  <c:v>322000</c:v>
                </c:pt>
                <c:pt idx="323">
                  <c:v>323000</c:v>
                </c:pt>
                <c:pt idx="324">
                  <c:v>324000</c:v>
                </c:pt>
                <c:pt idx="325">
                  <c:v>325000</c:v>
                </c:pt>
                <c:pt idx="326">
                  <c:v>326000</c:v>
                </c:pt>
                <c:pt idx="327">
                  <c:v>327000</c:v>
                </c:pt>
                <c:pt idx="328">
                  <c:v>328000</c:v>
                </c:pt>
                <c:pt idx="329">
                  <c:v>329000</c:v>
                </c:pt>
                <c:pt idx="330">
                  <c:v>330000</c:v>
                </c:pt>
                <c:pt idx="331">
                  <c:v>331000</c:v>
                </c:pt>
                <c:pt idx="332">
                  <c:v>332000</c:v>
                </c:pt>
                <c:pt idx="333">
                  <c:v>333000</c:v>
                </c:pt>
                <c:pt idx="334">
                  <c:v>334000</c:v>
                </c:pt>
                <c:pt idx="335">
                  <c:v>335000</c:v>
                </c:pt>
                <c:pt idx="336">
                  <c:v>336000</c:v>
                </c:pt>
                <c:pt idx="337">
                  <c:v>337000</c:v>
                </c:pt>
                <c:pt idx="338">
                  <c:v>338000</c:v>
                </c:pt>
                <c:pt idx="339">
                  <c:v>339000</c:v>
                </c:pt>
                <c:pt idx="340">
                  <c:v>340000</c:v>
                </c:pt>
                <c:pt idx="341">
                  <c:v>341000</c:v>
                </c:pt>
                <c:pt idx="342">
                  <c:v>342000</c:v>
                </c:pt>
                <c:pt idx="343">
                  <c:v>343000</c:v>
                </c:pt>
                <c:pt idx="344">
                  <c:v>344000</c:v>
                </c:pt>
                <c:pt idx="345">
                  <c:v>345000</c:v>
                </c:pt>
                <c:pt idx="346">
                  <c:v>346000</c:v>
                </c:pt>
                <c:pt idx="347">
                  <c:v>347000</c:v>
                </c:pt>
                <c:pt idx="348">
                  <c:v>348000</c:v>
                </c:pt>
                <c:pt idx="349">
                  <c:v>349000</c:v>
                </c:pt>
                <c:pt idx="350">
                  <c:v>350000</c:v>
                </c:pt>
                <c:pt idx="351">
                  <c:v>351000</c:v>
                </c:pt>
                <c:pt idx="352">
                  <c:v>352000</c:v>
                </c:pt>
                <c:pt idx="353">
                  <c:v>353000</c:v>
                </c:pt>
                <c:pt idx="354">
                  <c:v>354000</c:v>
                </c:pt>
                <c:pt idx="355">
                  <c:v>355000</c:v>
                </c:pt>
                <c:pt idx="356">
                  <c:v>356000</c:v>
                </c:pt>
                <c:pt idx="357">
                  <c:v>357000</c:v>
                </c:pt>
                <c:pt idx="358">
                  <c:v>358000</c:v>
                </c:pt>
                <c:pt idx="359">
                  <c:v>359000</c:v>
                </c:pt>
                <c:pt idx="360">
                  <c:v>360000</c:v>
                </c:pt>
                <c:pt idx="361">
                  <c:v>361000</c:v>
                </c:pt>
                <c:pt idx="362">
                  <c:v>362000</c:v>
                </c:pt>
                <c:pt idx="363">
                  <c:v>363000</c:v>
                </c:pt>
                <c:pt idx="364">
                  <c:v>364000</c:v>
                </c:pt>
                <c:pt idx="365">
                  <c:v>365000</c:v>
                </c:pt>
                <c:pt idx="366">
                  <c:v>366000</c:v>
                </c:pt>
                <c:pt idx="367">
                  <c:v>367000</c:v>
                </c:pt>
                <c:pt idx="368">
                  <c:v>368000</c:v>
                </c:pt>
                <c:pt idx="369">
                  <c:v>369000</c:v>
                </c:pt>
                <c:pt idx="370">
                  <c:v>370000</c:v>
                </c:pt>
                <c:pt idx="371">
                  <c:v>371000</c:v>
                </c:pt>
                <c:pt idx="372">
                  <c:v>372000</c:v>
                </c:pt>
                <c:pt idx="373">
                  <c:v>373000</c:v>
                </c:pt>
                <c:pt idx="374">
                  <c:v>374000</c:v>
                </c:pt>
                <c:pt idx="375">
                  <c:v>375000</c:v>
                </c:pt>
                <c:pt idx="376">
                  <c:v>376000</c:v>
                </c:pt>
                <c:pt idx="377">
                  <c:v>377000</c:v>
                </c:pt>
                <c:pt idx="378">
                  <c:v>378000</c:v>
                </c:pt>
                <c:pt idx="379">
                  <c:v>379000</c:v>
                </c:pt>
                <c:pt idx="380">
                  <c:v>380000</c:v>
                </c:pt>
                <c:pt idx="381">
                  <c:v>381000</c:v>
                </c:pt>
                <c:pt idx="382">
                  <c:v>382000</c:v>
                </c:pt>
                <c:pt idx="383">
                  <c:v>383000</c:v>
                </c:pt>
                <c:pt idx="384">
                  <c:v>384000</c:v>
                </c:pt>
                <c:pt idx="385">
                  <c:v>385000</c:v>
                </c:pt>
                <c:pt idx="386">
                  <c:v>386000</c:v>
                </c:pt>
                <c:pt idx="387">
                  <c:v>387000</c:v>
                </c:pt>
                <c:pt idx="388">
                  <c:v>388000</c:v>
                </c:pt>
                <c:pt idx="389">
                  <c:v>389000</c:v>
                </c:pt>
                <c:pt idx="390">
                  <c:v>390000</c:v>
                </c:pt>
                <c:pt idx="391">
                  <c:v>391000</c:v>
                </c:pt>
                <c:pt idx="392">
                  <c:v>392000</c:v>
                </c:pt>
                <c:pt idx="393">
                  <c:v>393000</c:v>
                </c:pt>
                <c:pt idx="394">
                  <c:v>394000</c:v>
                </c:pt>
                <c:pt idx="395">
                  <c:v>395000</c:v>
                </c:pt>
                <c:pt idx="396">
                  <c:v>396000</c:v>
                </c:pt>
                <c:pt idx="397">
                  <c:v>397000</c:v>
                </c:pt>
                <c:pt idx="398">
                  <c:v>398000</c:v>
                </c:pt>
                <c:pt idx="399">
                  <c:v>399000</c:v>
                </c:pt>
                <c:pt idx="400">
                  <c:v>400000</c:v>
                </c:pt>
                <c:pt idx="401">
                  <c:v>401000</c:v>
                </c:pt>
                <c:pt idx="402">
                  <c:v>402000</c:v>
                </c:pt>
                <c:pt idx="403">
                  <c:v>403000</c:v>
                </c:pt>
                <c:pt idx="404">
                  <c:v>404000</c:v>
                </c:pt>
                <c:pt idx="405">
                  <c:v>405000</c:v>
                </c:pt>
                <c:pt idx="406">
                  <c:v>406000</c:v>
                </c:pt>
                <c:pt idx="407">
                  <c:v>407000</c:v>
                </c:pt>
                <c:pt idx="408">
                  <c:v>408000</c:v>
                </c:pt>
                <c:pt idx="409">
                  <c:v>409000</c:v>
                </c:pt>
                <c:pt idx="410">
                  <c:v>410000</c:v>
                </c:pt>
                <c:pt idx="411">
                  <c:v>411000</c:v>
                </c:pt>
                <c:pt idx="412">
                  <c:v>412000</c:v>
                </c:pt>
                <c:pt idx="413">
                  <c:v>413000</c:v>
                </c:pt>
                <c:pt idx="414">
                  <c:v>414000</c:v>
                </c:pt>
                <c:pt idx="415">
                  <c:v>415000</c:v>
                </c:pt>
                <c:pt idx="416">
                  <c:v>416000</c:v>
                </c:pt>
                <c:pt idx="417">
                  <c:v>417000</c:v>
                </c:pt>
                <c:pt idx="418">
                  <c:v>418000</c:v>
                </c:pt>
                <c:pt idx="419">
                  <c:v>419000</c:v>
                </c:pt>
                <c:pt idx="420">
                  <c:v>420000</c:v>
                </c:pt>
                <c:pt idx="421">
                  <c:v>421000</c:v>
                </c:pt>
                <c:pt idx="422">
                  <c:v>422000</c:v>
                </c:pt>
                <c:pt idx="423">
                  <c:v>423000</c:v>
                </c:pt>
                <c:pt idx="424">
                  <c:v>424000</c:v>
                </c:pt>
                <c:pt idx="425">
                  <c:v>425000</c:v>
                </c:pt>
                <c:pt idx="426">
                  <c:v>426000</c:v>
                </c:pt>
                <c:pt idx="427">
                  <c:v>427000</c:v>
                </c:pt>
                <c:pt idx="428">
                  <c:v>428000</c:v>
                </c:pt>
                <c:pt idx="429">
                  <c:v>429000</c:v>
                </c:pt>
                <c:pt idx="430">
                  <c:v>430000</c:v>
                </c:pt>
                <c:pt idx="431">
                  <c:v>431000</c:v>
                </c:pt>
                <c:pt idx="432">
                  <c:v>432000</c:v>
                </c:pt>
                <c:pt idx="433">
                  <c:v>433000</c:v>
                </c:pt>
                <c:pt idx="434">
                  <c:v>434000</c:v>
                </c:pt>
                <c:pt idx="435">
                  <c:v>435000</c:v>
                </c:pt>
                <c:pt idx="436">
                  <c:v>436000</c:v>
                </c:pt>
                <c:pt idx="437">
                  <c:v>437000</c:v>
                </c:pt>
                <c:pt idx="438">
                  <c:v>438000</c:v>
                </c:pt>
                <c:pt idx="439">
                  <c:v>439000</c:v>
                </c:pt>
                <c:pt idx="440">
                  <c:v>440000</c:v>
                </c:pt>
                <c:pt idx="441">
                  <c:v>441000</c:v>
                </c:pt>
                <c:pt idx="442">
                  <c:v>442000</c:v>
                </c:pt>
                <c:pt idx="443">
                  <c:v>443000</c:v>
                </c:pt>
                <c:pt idx="444">
                  <c:v>444000</c:v>
                </c:pt>
                <c:pt idx="445">
                  <c:v>445000</c:v>
                </c:pt>
                <c:pt idx="446">
                  <c:v>446000</c:v>
                </c:pt>
                <c:pt idx="447">
                  <c:v>447000</c:v>
                </c:pt>
                <c:pt idx="448">
                  <c:v>448000</c:v>
                </c:pt>
                <c:pt idx="449">
                  <c:v>449000</c:v>
                </c:pt>
                <c:pt idx="450">
                  <c:v>450000</c:v>
                </c:pt>
                <c:pt idx="451">
                  <c:v>451000</c:v>
                </c:pt>
                <c:pt idx="452">
                  <c:v>452000</c:v>
                </c:pt>
                <c:pt idx="453">
                  <c:v>453000</c:v>
                </c:pt>
                <c:pt idx="454">
                  <c:v>454000</c:v>
                </c:pt>
                <c:pt idx="455">
                  <c:v>455000</c:v>
                </c:pt>
                <c:pt idx="456">
                  <c:v>456000</c:v>
                </c:pt>
                <c:pt idx="457">
                  <c:v>457000</c:v>
                </c:pt>
                <c:pt idx="458">
                  <c:v>458000</c:v>
                </c:pt>
                <c:pt idx="459">
                  <c:v>459000</c:v>
                </c:pt>
                <c:pt idx="460">
                  <c:v>460000</c:v>
                </c:pt>
                <c:pt idx="461">
                  <c:v>461000</c:v>
                </c:pt>
                <c:pt idx="462">
                  <c:v>462000</c:v>
                </c:pt>
                <c:pt idx="463">
                  <c:v>463000</c:v>
                </c:pt>
                <c:pt idx="464">
                  <c:v>464000</c:v>
                </c:pt>
                <c:pt idx="465">
                  <c:v>465000</c:v>
                </c:pt>
                <c:pt idx="466">
                  <c:v>466000</c:v>
                </c:pt>
                <c:pt idx="467">
                  <c:v>467000</c:v>
                </c:pt>
                <c:pt idx="468">
                  <c:v>468000</c:v>
                </c:pt>
                <c:pt idx="469">
                  <c:v>469000</c:v>
                </c:pt>
                <c:pt idx="470">
                  <c:v>470000</c:v>
                </c:pt>
                <c:pt idx="471">
                  <c:v>471000</c:v>
                </c:pt>
                <c:pt idx="472">
                  <c:v>472000</c:v>
                </c:pt>
                <c:pt idx="473">
                  <c:v>473000</c:v>
                </c:pt>
                <c:pt idx="474">
                  <c:v>474000</c:v>
                </c:pt>
                <c:pt idx="475">
                  <c:v>475000</c:v>
                </c:pt>
                <c:pt idx="476">
                  <c:v>476000</c:v>
                </c:pt>
                <c:pt idx="477">
                  <c:v>477000</c:v>
                </c:pt>
                <c:pt idx="478">
                  <c:v>478000</c:v>
                </c:pt>
                <c:pt idx="479">
                  <c:v>479000</c:v>
                </c:pt>
                <c:pt idx="480">
                  <c:v>480000</c:v>
                </c:pt>
                <c:pt idx="481">
                  <c:v>481000</c:v>
                </c:pt>
                <c:pt idx="482">
                  <c:v>482000</c:v>
                </c:pt>
                <c:pt idx="483">
                  <c:v>483000</c:v>
                </c:pt>
                <c:pt idx="484">
                  <c:v>484000</c:v>
                </c:pt>
                <c:pt idx="485">
                  <c:v>485000</c:v>
                </c:pt>
                <c:pt idx="486">
                  <c:v>486000</c:v>
                </c:pt>
                <c:pt idx="487">
                  <c:v>487000</c:v>
                </c:pt>
                <c:pt idx="488">
                  <c:v>488000</c:v>
                </c:pt>
                <c:pt idx="489">
                  <c:v>489000</c:v>
                </c:pt>
                <c:pt idx="490">
                  <c:v>490000</c:v>
                </c:pt>
                <c:pt idx="491">
                  <c:v>491000</c:v>
                </c:pt>
                <c:pt idx="492">
                  <c:v>492000</c:v>
                </c:pt>
                <c:pt idx="493">
                  <c:v>493000</c:v>
                </c:pt>
                <c:pt idx="494">
                  <c:v>494000</c:v>
                </c:pt>
                <c:pt idx="495">
                  <c:v>495000</c:v>
                </c:pt>
                <c:pt idx="496">
                  <c:v>496000</c:v>
                </c:pt>
                <c:pt idx="497">
                  <c:v>497000</c:v>
                </c:pt>
                <c:pt idx="498">
                  <c:v>498000</c:v>
                </c:pt>
                <c:pt idx="499">
                  <c:v>499000</c:v>
                </c:pt>
                <c:pt idx="500">
                  <c:v>500000</c:v>
                </c:pt>
                <c:pt idx="501">
                  <c:v>501000</c:v>
                </c:pt>
                <c:pt idx="502">
                  <c:v>502000</c:v>
                </c:pt>
                <c:pt idx="503">
                  <c:v>503000</c:v>
                </c:pt>
                <c:pt idx="504">
                  <c:v>504000</c:v>
                </c:pt>
                <c:pt idx="505">
                  <c:v>505000</c:v>
                </c:pt>
                <c:pt idx="506">
                  <c:v>506000</c:v>
                </c:pt>
                <c:pt idx="507">
                  <c:v>507000</c:v>
                </c:pt>
                <c:pt idx="508">
                  <c:v>508000</c:v>
                </c:pt>
                <c:pt idx="509">
                  <c:v>509000</c:v>
                </c:pt>
                <c:pt idx="510">
                  <c:v>510000</c:v>
                </c:pt>
                <c:pt idx="511">
                  <c:v>511000</c:v>
                </c:pt>
                <c:pt idx="512">
                  <c:v>512000</c:v>
                </c:pt>
                <c:pt idx="513">
                  <c:v>513000</c:v>
                </c:pt>
                <c:pt idx="514">
                  <c:v>514000</c:v>
                </c:pt>
                <c:pt idx="515">
                  <c:v>515000</c:v>
                </c:pt>
                <c:pt idx="516">
                  <c:v>516000</c:v>
                </c:pt>
                <c:pt idx="517">
                  <c:v>517000</c:v>
                </c:pt>
                <c:pt idx="518">
                  <c:v>518000</c:v>
                </c:pt>
                <c:pt idx="519">
                  <c:v>519000</c:v>
                </c:pt>
                <c:pt idx="520">
                  <c:v>520000</c:v>
                </c:pt>
                <c:pt idx="521">
                  <c:v>521000</c:v>
                </c:pt>
                <c:pt idx="522">
                  <c:v>522000</c:v>
                </c:pt>
                <c:pt idx="523">
                  <c:v>523000</c:v>
                </c:pt>
                <c:pt idx="524">
                  <c:v>524000</c:v>
                </c:pt>
                <c:pt idx="525">
                  <c:v>525000</c:v>
                </c:pt>
                <c:pt idx="526">
                  <c:v>526000</c:v>
                </c:pt>
                <c:pt idx="527">
                  <c:v>527000</c:v>
                </c:pt>
                <c:pt idx="528">
                  <c:v>528000</c:v>
                </c:pt>
                <c:pt idx="529">
                  <c:v>529000</c:v>
                </c:pt>
                <c:pt idx="530">
                  <c:v>530000</c:v>
                </c:pt>
                <c:pt idx="531">
                  <c:v>531000</c:v>
                </c:pt>
                <c:pt idx="532">
                  <c:v>532000</c:v>
                </c:pt>
                <c:pt idx="533">
                  <c:v>533000</c:v>
                </c:pt>
                <c:pt idx="534">
                  <c:v>534000</c:v>
                </c:pt>
                <c:pt idx="535">
                  <c:v>535000</c:v>
                </c:pt>
                <c:pt idx="536">
                  <c:v>536000</c:v>
                </c:pt>
                <c:pt idx="537">
                  <c:v>537000</c:v>
                </c:pt>
                <c:pt idx="538">
                  <c:v>538000</c:v>
                </c:pt>
                <c:pt idx="539">
                  <c:v>539000</c:v>
                </c:pt>
                <c:pt idx="540">
                  <c:v>540000</c:v>
                </c:pt>
                <c:pt idx="541">
                  <c:v>541000</c:v>
                </c:pt>
                <c:pt idx="542">
                  <c:v>542000</c:v>
                </c:pt>
                <c:pt idx="543">
                  <c:v>543000</c:v>
                </c:pt>
                <c:pt idx="544">
                  <c:v>544000</c:v>
                </c:pt>
                <c:pt idx="545">
                  <c:v>545000</c:v>
                </c:pt>
                <c:pt idx="546">
                  <c:v>546000</c:v>
                </c:pt>
                <c:pt idx="547">
                  <c:v>547000</c:v>
                </c:pt>
                <c:pt idx="548">
                  <c:v>548000</c:v>
                </c:pt>
                <c:pt idx="549">
                  <c:v>549000</c:v>
                </c:pt>
                <c:pt idx="550">
                  <c:v>550000</c:v>
                </c:pt>
                <c:pt idx="551">
                  <c:v>551000</c:v>
                </c:pt>
                <c:pt idx="552">
                  <c:v>552000</c:v>
                </c:pt>
                <c:pt idx="553">
                  <c:v>553000</c:v>
                </c:pt>
                <c:pt idx="554">
                  <c:v>554000</c:v>
                </c:pt>
                <c:pt idx="555">
                  <c:v>555000</c:v>
                </c:pt>
                <c:pt idx="556">
                  <c:v>556000</c:v>
                </c:pt>
                <c:pt idx="557">
                  <c:v>557000</c:v>
                </c:pt>
                <c:pt idx="558">
                  <c:v>558000</c:v>
                </c:pt>
                <c:pt idx="559">
                  <c:v>559000</c:v>
                </c:pt>
                <c:pt idx="560">
                  <c:v>560000</c:v>
                </c:pt>
                <c:pt idx="561">
                  <c:v>561000</c:v>
                </c:pt>
                <c:pt idx="562">
                  <c:v>562000</c:v>
                </c:pt>
                <c:pt idx="563">
                  <c:v>563000</c:v>
                </c:pt>
                <c:pt idx="564">
                  <c:v>564000</c:v>
                </c:pt>
                <c:pt idx="565">
                  <c:v>565000</c:v>
                </c:pt>
                <c:pt idx="566">
                  <c:v>566000</c:v>
                </c:pt>
                <c:pt idx="567">
                  <c:v>567000</c:v>
                </c:pt>
                <c:pt idx="568">
                  <c:v>568000</c:v>
                </c:pt>
                <c:pt idx="569">
                  <c:v>569000</c:v>
                </c:pt>
                <c:pt idx="570">
                  <c:v>570000</c:v>
                </c:pt>
                <c:pt idx="571">
                  <c:v>571000</c:v>
                </c:pt>
                <c:pt idx="572">
                  <c:v>572000</c:v>
                </c:pt>
                <c:pt idx="573">
                  <c:v>573000</c:v>
                </c:pt>
                <c:pt idx="574">
                  <c:v>574000</c:v>
                </c:pt>
                <c:pt idx="575">
                  <c:v>575000</c:v>
                </c:pt>
                <c:pt idx="576">
                  <c:v>576000</c:v>
                </c:pt>
                <c:pt idx="577">
                  <c:v>577000</c:v>
                </c:pt>
                <c:pt idx="578">
                  <c:v>578000</c:v>
                </c:pt>
                <c:pt idx="579">
                  <c:v>579000</c:v>
                </c:pt>
                <c:pt idx="580">
                  <c:v>580000</c:v>
                </c:pt>
                <c:pt idx="581">
                  <c:v>581000</c:v>
                </c:pt>
                <c:pt idx="582">
                  <c:v>582000</c:v>
                </c:pt>
                <c:pt idx="583">
                  <c:v>583000</c:v>
                </c:pt>
                <c:pt idx="584">
                  <c:v>584000</c:v>
                </c:pt>
                <c:pt idx="585">
                  <c:v>585000</c:v>
                </c:pt>
                <c:pt idx="586">
                  <c:v>586000</c:v>
                </c:pt>
                <c:pt idx="587">
                  <c:v>587000</c:v>
                </c:pt>
                <c:pt idx="588">
                  <c:v>588000</c:v>
                </c:pt>
                <c:pt idx="589">
                  <c:v>589000</c:v>
                </c:pt>
                <c:pt idx="590">
                  <c:v>590000</c:v>
                </c:pt>
                <c:pt idx="591">
                  <c:v>591000</c:v>
                </c:pt>
                <c:pt idx="592">
                  <c:v>592000</c:v>
                </c:pt>
                <c:pt idx="593">
                  <c:v>593000</c:v>
                </c:pt>
                <c:pt idx="594">
                  <c:v>594000</c:v>
                </c:pt>
                <c:pt idx="595">
                  <c:v>595000</c:v>
                </c:pt>
                <c:pt idx="596">
                  <c:v>596000</c:v>
                </c:pt>
                <c:pt idx="597">
                  <c:v>597000</c:v>
                </c:pt>
                <c:pt idx="598">
                  <c:v>598000</c:v>
                </c:pt>
                <c:pt idx="599">
                  <c:v>599000</c:v>
                </c:pt>
                <c:pt idx="600">
                  <c:v>600000</c:v>
                </c:pt>
                <c:pt idx="601">
                  <c:v>601000</c:v>
                </c:pt>
                <c:pt idx="602">
                  <c:v>602000</c:v>
                </c:pt>
                <c:pt idx="603">
                  <c:v>603000</c:v>
                </c:pt>
                <c:pt idx="604">
                  <c:v>604000</c:v>
                </c:pt>
                <c:pt idx="605">
                  <c:v>605000</c:v>
                </c:pt>
                <c:pt idx="606">
                  <c:v>606000</c:v>
                </c:pt>
                <c:pt idx="607">
                  <c:v>607000</c:v>
                </c:pt>
                <c:pt idx="608">
                  <c:v>608000</c:v>
                </c:pt>
                <c:pt idx="609">
                  <c:v>609000</c:v>
                </c:pt>
                <c:pt idx="610">
                  <c:v>610000</c:v>
                </c:pt>
                <c:pt idx="611">
                  <c:v>611000</c:v>
                </c:pt>
                <c:pt idx="612">
                  <c:v>612000</c:v>
                </c:pt>
                <c:pt idx="613">
                  <c:v>613000</c:v>
                </c:pt>
                <c:pt idx="614">
                  <c:v>614000</c:v>
                </c:pt>
                <c:pt idx="615">
                  <c:v>615000</c:v>
                </c:pt>
                <c:pt idx="616">
                  <c:v>616000</c:v>
                </c:pt>
                <c:pt idx="617">
                  <c:v>617000</c:v>
                </c:pt>
                <c:pt idx="618">
                  <c:v>618000</c:v>
                </c:pt>
                <c:pt idx="619">
                  <c:v>619000</c:v>
                </c:pt>
                <c:pt idx="620">
                  <c:v>620000</c:v>
                </c:pt>
                <c:pt idx="621">
                  <c:v>621000</c:v>
                </c:pt>
                <c:pt idx="622">
                  <c:v>622000</c:v>
                </c:pt>
                <c:pt idx="623">
                  <c:v>623000</c:v>
                </c:pt>
                <c:pt idx="624">
                  <c:v>624000</c:v>
                </c:pt>
                <c:pt idx="625">
                  <c:v>625000</c:v>
                </c:pt>
                <c:pt idx="626">
                  <c:v>626000</c:v>
                </c:pt>
                <c:pt idx="627">
                  <c:v>627000</c:v>
                </c:pt>
                <c:pt idx="628">
                  <c:v>628000</c:v>
                </c:pt>
                <c:pt idx="629">
                  <c:v>629000</c:v>
                </c:pt>
                <c:pt idx="630">
                  <c:v>630000</c:v>
                </c:pt>
                <c:pt idx="631">
                  <c:v>631000</c:v>
                </c:pt>
                <c:pt idx="632">
                  <c:v>632000</c:v>
                </c:pt>
                <c:pt idx="633">
                  <c:v>633000</c:v>
                </c:pt>
                <c:pt idx="634">
                  <c:v>634000</c:v>
                </c:pt>
                <c:pt idx="635">
                  <c:v>635000</c:v>
                </c:pt>
                <c:pt idx="636">
                  <c:v>636000</c:v>
                </c:pt>
                <c:pt idx="637">
                  <c:v>637000</c:v>
                </c:pt>
                <c:pt idx="638">
                  <c:v>638000</c:v>
                </c:pt>
                <c:pt idx="639">
                  <c:v>639000</c:v>
                </c:pt>
                <c:pt idx="640">
                  <c:v>640000</c:v>
                </c:pt>
                <c:pt idx="641">
                  <c:v>641000</c:v>
                </c:pt>
                <c:pt idx="642">
                  <c:v>642000</c:v>
                </c:pt>
                <c:pt idx="643">
                  <c:v>643000</c:v>
                </c:pt>
                <c:pt idx="644">
                  <c:v>644000</c:v>
                </c:pt>
                <c:pt idx="645">
                  <c:v>645000</c:v>
                </c:pt>
                <c:pt idx="646">
                  <c:v>646000</c:v>
                </c:pt>
                <c:pt idx="647">
                  <c:v>647000</c:v>
                </c:pt>
                <c:pt idx="648">
                  <c:v>648000</c:v>
                </c:pt>
                <c:pt idx="649">
                  <c:v>649000</c:v>
                </c:pt>
                <c:pt idx="650">
                  <c:v>650000</c:v>
                </c:pt>
                <c:pt idx="651">
                  <c:v>651000</c:v>
                </c:pt>
                <c:pt idx="652">
                  <c:v>652000</c:v>
                </c:pt>
                <c:pt idx="653">
                  <c:v>653000</c:v>
                </c:pt>
                <c:pt idx="654">
                  <c:v>654000</c:v>
                </c:pt>
                <c:pt idx="655">
                  <c:v>655000</c:v>
                </c:pt>
                <c:pt idx="656">
                  <c:v>656000</c:v>
                </c:pt>
                <c:pt idx="657">
                  <c:v>657000</c:v>
                </c:pt>
                <c:pt idx="658">
                  <c:v>658000</c:v>
                </c:pt>
                <c:pt idx="659">
                  <c:v>659000</c:v>
                </c:pt>
                <c:pt idx="660">
                  <c:v>660000</c:v>
                </c:pt>
                <c:pt idx="661">
                  <c:v>661000</c:v>
                </c:pt>
                <c:pt idx="662">
                  <c:v>662000</c:v>
                </c:pt>
                <c:pt idx="663">
                  <c:v>663000</c:v>
                </c:pt>
                <c:pt idx="664">
                  <c:v>664000</c:v>
                </c:pt>
                <c:pt idx="665">
                  <c:v>665000</c:v>
                </c:pt>
                <c:pt idx="666">
                  <c:v>666000</c:v>
                </c:pt>
                <c:pt idx="667">
                  <c:v>667000</c:v>
                </c:pt>
                <c:pt idx="668">
                  <c:v>668000</c:v>
                </c:pt>
                <c:pt idx="669">
                  <c:v>669000</c:v>
                </c:pt>
                <c:pt idx="670">
                  <c:v>670000</c:v>
                </c:pt>
                <c:pt idx="671">
                  <c:v>671000</c:v>
                </c:pt>
                <c:pt idx="672">
                  <c:v>672000</c:v>
                </c:pt>
                <c:pt idx="673">
                  <c:v>673000</c:v>
                </c:pt>
                <c:pt idx="674">
                  <c:v>674000</c:v>
                </c:pt>
                <c:pt idx="675">
                  <c:v>675000</c:v>
                </c:pt>
                <c:pt idx="676">
                  <c:v>676000</c:v>
                </c:pt>
                <c:pt idx="677">
                  <c:v>677000</c:v>
                </c:pt>
                <c:pt idx="678">
                  <c:v>678000</c:v>
                </c:pt>
                <c:pt idx="679">
                  <c:v>679000</c:v>
                </c:pt>
                <c:pt idx="680">
                  <c:v>680000</c:v>
                </c:pt>
                <c:pt idx="681">
                  <c:v>681000</c:v>
                </c:pt>
                <c:pt idx="682">
                  <c:v>682000</c:v>
                </c:pt>
                <c:pt idx="683">
                  <c:v>683000</c:v>
                </c:pt>
                <c:pt idx="684">
                  <c:v>684000</c:v>
                </c:pt>
                <c:pt idx="685">
                  <c:v>685000</c:v>
                </c:pt>
                <c:pt idx="686">
                  <c:v>686000</c:v>
                </c:pt>
                <c:pt idx="687">
                  <c:v>687000</c:v>
                </c:pt>
                <c:pt idx="688">
                  <c:v>688000</c:v>
                </c:pt>
                <c:pt idx="689">
                  <c:v>689000</c:v>
                </c:pt>
                <c:pt idx="690">
                  <c:v>690000</c:v>
                </c:pt>
                <c:pt idx="691">
                  <c:v>691000</c:v>
                </c:pt>
                <c:pt idx="692">
                  <c:v>692000</c:v>
                </c:pt>
                <c:pt idx="693">
                  <c:v>693000</c:v>
                </c:pt>
                <c:pt idx="694">
                  <c:v>694000</c:v>
                </c:pt>
                <c:pt idx="695">
                  <c:v>695000</c:v>
                </c:pt>
                <c:pt idx="696">
                  <c:v>696000</c:v>
                </c:pt>
                <c:pt idx="697">
                  <c:v>697000</c:v>
                </c:pt>
                <c:pt idx="698">
                  <c:v>698000</c:v>
                </c:pt>
                <c:pt idx="699">
                  <c:v>699000</c:v>
                </c:pt>
                <c:pt idx="700">
                  <c:v>700000</c:v>
                </c:pt>
                <c:pt idx="701">
                  <c:v>701000</c:v>
                </c:pt>
                <c:pt idx="702">
                  <c:v>702000</c:v>
                </c:pt>
                <c:pt idx="703">
                  <c:v>703000</c:v>
                </c:pt>
                <c:pt idx="704">
                  <c:v>704000</c:v>
                </c:pt>
                <c:pt idx="705">
                  <c:v>705000</c:v>
                </c:pt>
                <c:pt idx="706">
                  <c:v>706000</c:v>
                </c:pt>
                <c:pt idx="707">
                  <c:v>707000</c:v>
                </c:pt>
                <c:pt idx="708">
                  <c:v>708000</c:v>
                </c:pt>
                <c:pt idx="709">
                  <c:v>709000</c:v>
                </c:pt>
                <c:pt idx="710">
                  <c:v>710000</c:v>
                </c:pt>
                <c:pt idx="711">
                  <c:v>711000</c:v>
                </c:pt>
                <c:pt idx="712">
                  <c:v>712000</c:v>
                </c:pt>
                <c:pt idx="713">
                  <c:v>713000</c:v>
                </c:pt>
                <c:pt idx="714">
                  <c:v>714000</c:v>
                </c:pt>
                <c:pt idx="715">
                  <c:v>715000</c:v>
                </c:pt>
                <c:pt idx="716">
                  <c:v>716000</c:v>
                </c:pt>
                <c:pt idx="717">
                  <c:v>717000</c:v>
                </c:pt>
                <c:pt idx="718">
                  <c:v>718000</c:v>
                </c:pt>
                <c:pt idx="719">
                  <c:v>719000</c:v>
                </c:pt>
                <c:pt idx="720">
                  <c:v>720000</c:v>
                </c:pt>
                <c:pt idx="721">
                  <c:v>721000</c:v>
                </c:pt>
                <c:pt idx="722">
                  <c:v>722000</c:v>
                </c:pt>
                <c:pt idx="723">
                  <c:v>723000</c:v>
                </c:pt>
                <c:pt idx="724">
                  <c:v>724000</c:v>
                </c:pt>
                <c:pt idx="725">
                  <c:v>725000</c:v>
                </c:pt>
                <c:pt idx="726">
                  <c:v>726000</c:v>
                </c:pt>
                <c:pt idx="727">
                  <c:v>727000</c:v>
                </c:pt>
                <c:pt idx="728">
                  <c:v>728000</c:v>
                </c:pt>
                <c:pt idx="729">
                  <c:v>729000</c:v>
                </c:pt>
                <c:pt idx="730">
                  <c:v>730000</c:v>
                </c:pt>
                <c:pt idx="731">
                  <c:v>731000</c:v>
                </c:pt>
                <c:pt idx="732">
                  <c:v>732000</c:v>
                </c:pt>
                <c:pt idx="733">
                  <c:v>733000</c:v>
                </c:pt>
                <c:pt idx="734">
                  <c:v>734000</c:v>
                </c:pt>
                <c:pt idx="735">
                  <c:v>735000</c:v>
                </c:pt>
                <c:pt idx="736">
                  <c:v>736000</c:v>
                </c:pt>
                <c:pt idx="737">
                  <c:v>737000</c:v>
                </c:pt>
                <c:pt idx="738">
                  <c:v>738000</c:v>
                </c:pt>
                <c:pt idx="739">
                  <c:v>739000</c:v>
                </c:pt>
                <c:pt idx="740">
                  <c:v>740000</c:v>
                </c:pt>
                <c:pt idx="741">
                  <c:v>741000</c:v>
                </c:pt>
                <c:pt idx="742">
                  <c:v>742000</c:v>
                </c:pt>
                <c:pt idx="743">
                  <c:v>743000</c:v>
                </c:pt>
                <c:pt idx="744">
                  <c:v>744000</c:v>
                </c:pt>
                <c:pt idx="745">
                  <c:v>745000</c:v>
                </c:pt>
                <c:pt idx="746">
                  <c:v>746000</c:v>
                </c:pt>
                <c:pt idx="747">
                  <c:v>747000</c:v>
                </c:pt>
                <c:pt idx="748">
                  <c:v>748000</c:v>
                </c:pt>
                <c:pt idx="749">
                  <c:v>749000</c:v>
                </c:pt>
                <c:pt idx="750">
                  <c:v>750000</c:v>
                </c:pt>
                <c:pt idx="751">
                  <c:v>751000</c:v>
                </c:pt>
                <c:pt idx="752">
                  <c:v>752000</c:v>
                </c:pt>
                <c:pt idx="753">
                  <c:v>753000</c:v>
                </c:pt>
                <c:pt idx="754">
                  <c:v>754000</c:v>
                </c:pt>
                <c:pt idx="755">
                  <c:v>755000</c:v>
                </c:pt>
                <c:pt idx="756">
                  <c:v>756000</c:v>
                </c:pt>
                <c:pt idx="757">
                  <c:v>757000</c:v>
                </c:pt>
                <c:pt idx="758">
                  <c:v>758000</c:v>
                </c:pt>
                <c:pt idx="759">
                  <c:v>759000</c:v>
                </c:pt>
                <c:pt idx="760">
                  <c:v>760000</c:v>
                </c:pt>
                <c:pt idx="761">
                  <c:v>761000</c:v>
                </c:pt>
                <c:pt idx="762">
                  <c:v>762000</c:v>
                </c:pt>
                <c:pt idx="763">
                  <c:v>763000</c:v>
                </c:pt>
                <c:pt idx="764">
                  <c:v>764000</c:v>
                </c:pt>
                <c:pt idx="765">
                  <c:v>765000</c:v>
                </c:pt>
                <c:pt idx="766">
                  <c:v>766000</c:v>
                </c:pt>
                <c:pt idx="767">
                  <c:v>767000</c:v>
                </c:pt>
                <c:pt idx="768">
                  <c:v>768000</c:v>
                </c:pt>
                <c:pt idx="769">
                  <c:v>769000</c:v>
                </c:pt>
                <c:pt idx="770">
                  <c:v>770000</c:v>
                </c:pt>
                <c:pt idx="771">
                  <c:v>771000</c:v>
                </c:pt>
                <c:pt idx="772">
                  <c:v>772000</c:v>
                </c:pt>
                <c:pt idx="773">
                  <c:v>773000</c:v>
                </c:pt>
                <c:pt idx="774">
                  <c:v>774000</c:v>
                </c:pt>
                <c:pt idx="775">
                  <c:v>775000</c:v>
                </c:pt>
                <c:pt idx="776">
                  <c:v>776000</c:v>
                </c:pt>
                <c:pt idx="777">
                  <c:v>777000</c:v>
                </c:pt>
                <c:pt idx="778">
                  <c:v>778000</c:v>
                </c:pt>
                <c:pt idx="779">
                  <c:v>779000</c:v>
                </c:pt>
                <c:pt idx="780">
                  <c:v>780000</c:v>
                </c:pt>
                <c:pt idx="781">
                  <c:v>781000</c:v>
                </c:pt>
                <c:pt idx="782">
                  <c:v>782000</c:v>
                </c:pt>
                <c:pt idx="783">
                  <c:v>783000</c:v>
                </c:pt>
                <c:pt idx="784">
                  <c:v>784000</c:v>
                </c:pt>
                <c:pt idx="785">
                  <c:v>785000</c:v>
                </c:pt>
                <c:pt idx="786">
                  <c:v>786000</c:v>
                </c:pt>
                <c:pt idx="787">
                  <c:v>787000</c:v>
                </c:pt>
                <c:pt idx="788">
                  <c:v>788000</c:v>
                </c:pt>
                <c:pt idx="789">
                  <c:v>789000</c:v>
                </c:pt>
                <c:pt idx="790">
                  <c:v>790000</c:v>
                </c:pt>
                <c:pt idx="791">
                  <c:v>791000</c:v>
                </c:pt>
                <c:pt idx="792">
                  <c:v>792000</c:v>
                </c:pt>
                <c:pt idx="793">
                  <c:v>793000</c:v>
                </c:pt>
                <c:pt idx="794">
                  <c:v>794000</c:v>
                </c:pt>
                <c:pt idx="795">
                  <c:v>795000</c:v>
                </c:pt>
                <c:pt idx="796">
                  <c:v>796000</c:v>
                </c:pt>
                <c:pt idx="797">
                  <c:v>797000</c:v>
                </c:pt>
                <c:pt idx="798">
                  <c:v>798000</c:v>
                </c:pt>
                <c:pt idx="799">
                  <c:v>799000</c:v>
                </c:pt>
                <c:pt idx="800">
                  <c:v>800000</c:v>
                </c:pt>
                <c:pt idx="801">
                  <c:v>801000</c:v>
                </c:pt>
                <c:pt idx="802">
                  <c:v>802000</c:v>
                </c:pt>
                <c:pt idx="803">
                  <c:v>803000</c:v>
                </c:pt>
                <c:pt idx="804">
                  <c:v>804000</c:v>
                </c:pt>
                <c:pt idx="805">
                  <c:v>805000</c:v>
                </c:pt>
                <c:pt idx="806">
                  <c:v>806000</c:v>
                </c:pt>
                <c:pt idx="807">
                  <c:v>807000</c:v>
                </c:pt>
                <c:pt idx="808">
                  <c:v>808000</c:v>
                </c:pt>
                <c:pt idx="809">
                  <c:v>809000</c:v>
                </c:pt>
                <c:pt idx="810">
                  <c:v>810000</c:v>
                </c:pt>
                <c:pt idx="811">
                  <c:v>811000</c:v>
                </c:pt>
                <c:pt idx="812">
                  <c:v>812000</c:v>
                </c:pt>
                <c:pt idx="813">
                  <c:v>813000</c:v>
                </c:pt>
                <c:pt idx="814">
                  <c:v>814000</c:v>
                </c:pt>
                <c:pt idx="815">
                  <c:v>815000</c:v>
                </c:pt>
                <c:pt idx="816">
                  <c:v>816000</c:v>
                </c:pt>
                <c:pt idx="817">
                  <c:v>817000</c:v>
                </c:pt>
                <c:pt idx="818">
                  <c:v>818000</c:v>
                </c:pt>
                <c:pt idx="819">
                  <c:v>819000</c:v>
                </c:pt>
                <c:pt idx="820">
                  <c:v>820000</c:v>
                </c:pt>
                <c:pt idx="821">
                  <c:v>821000</c:v>
                </c:pt>
                <c:pt idx="822">
                  <c:v>822000</c:v>
                </c:pt>
                <c:pt idx="823">
                  <c:v>823000</c:v>
                </c:pt>
                <c:pt idx="824">
                  <c:v>824000</c:v>
                </c:pt>
                <c:pt idx="825">
                  <c:v>825000</c:v>
                </c:pt>
                <c:pt idx="826">
                  <c:v>826000</c:v>
                </c:pt>
                <c:pt idx="827">
                  <c:v>827000</c:v>
                </c:pt>
                <c:pt idx="828">
                  <c:v>828000</c:v>
                </c:pt>
                <c:pt idx="829">
                  <c:v>829000</c:v>
                </c:pt>
                <c:pt idx="830">
                  <c:v>830000</c:v>
                </c:pt>
                <c:pt idx="831">
                  <c:v>831000</c:v>
                </c:pt>
                <c:pt idx="832">
                  <c:v>832000</c:v>
                </c:pt>
                <c:pt idx="833">
                  <c:v>833000</c:v>
                </c:pt>
                <c:pt idx="834">
                  <c:v>834000</c:v>
                </c:pt>
                <c:pt idx="835">
                  <c:v>835000</c:v>
                </c:pt>
                <c:pt idx="836">
                  <c:v>836000</c:v>
                </c:pt>
                <c:pt idx="837">
                  <c:v>837000</c:v>
                </c:pt>
                <c:pt idx="838">
                  <c:v>838000</c:v>
                </c:pt>
                <c:pt idx="839">
                  <c:v>839000</c:v>
                </c:pt>
                <c:pt idx="840">
                  <c:v>840000</c:v>
                </c:pt>
                <c:pt idx="841">
                  <c:v>841000</c:v>
                </c:pt>
                <c:pt idx="842">
                  <c:v>842000</c:v>
                </c:pt>
                <c:pt idx="843">
                  <c:v>843000</c:v>
                </c:pt>
                <c:pt idx="844">
                  <c:v>844000</c:v>
                </c:pt>
                <c:pt idx="845">
                  <c:v>845000</c:v>
                </c:pt>
                <c:pt idx="846">
                  <c:v>846000</c:v>
                </c:pt>
                <c:pt idx="847">
                  <c:v>847000</c:v>
                </c:pt>
                <c:pt idx="848">
                  <c:v>848000</c:v>
                </c:pt>
                <c:pt idx="849">
                  <c:v>849000</c:v>
                </c:pt>
                <c:pt idx="850">
                  <c:v>850000</c:v>
                </c:pt>
                <c:pt idx="851">
                  <c:v>851000</c:v>
                </c:pt>
                <c:pt idx="852">
                  <c:v>852000</c:v>
                </c:pt>
                <c:pt idx="853">
                  <c:v>853000</c:v>
                </c:pt>
                <c:pt idx="854">
                  <c:v>854000</c:v>
                </c:pt>
                <c:pt idx="855">
                  <c:v>855000</c:v>
                </c:pt>
                <c:pt idx="856">
                  <c:v>856000</c:v>
                </c:pt>
                <c:pt idx="857">
                  <c:v>857000</c:v>
                </c:pt>
                <c:pt idx="858">
                  <c:v>858000</c:v>
                </c:pt>
                <c:pt idx="859">
                  <c:v>859000</c:v>
                </c:pt>
                <c:pt idx="860">
                  <c:v>860000</c:v>
                </c:pt>
                <c:pt idx="861">
                  <c:v>861000</c:v>
                </c:pt>
                <c:pt idx="862">
                  <c:v>862000</c:v>
                </c:pt>
                <c:pt idx="863">
                  <c:v>863000</c:v>
                </c:pt>
                <c:pt idx="864">
                  <c:v>864000</c:v>
                </c:pt>
                <c:pt idx="865">
                  <c:v>865000</c:v>
                </c:pt>
                <c:pt idx="866">
                  <c:v>866000</c:v>
                </c:pt>
                <c:pt idx="867">
                  <c:v>867000</c:v>
                </c:pt>
                <c:pt idx="868">
                  <c:v>868000</c:v>
                </c:pt>
                <c:pt idx="869">
                  <c:v>869000</c:v>
                </c:pt>
                <c:pt idx="870">
                  <c:v>870000</c:v>
                </c:pt>
                <c:pt idx="871">
                  <c:v>871000</c:v>
                </c:pt>
                <c:pt idx="872">
                  <c:v>872000</c:v>
                </c:pt>
                <c:pt idx="873">
                  <c:v>873000</c:v>
                </c:pt>
                <c:pt idx="874">
                  <c:v>874000</c:v>
                </c:pt>
                <c:pt idx="875">
                  <c:v>875000</c:v>
                </c:pt>
                <c:pt idx="876">
                  <c:v>876000</c:v>
                </c:pt>
                <c:pt idx="877">
                  <c:v>877000</c:v>
                </c:pt>
                <c:pt idx="878">
                  <c:v>878000</c:v>
                </c:pt>
                <c:pt idx="879">
                  <c:v>879000</c:v>
                </c:pt>
                <c:pt idx="880">
                  <c:v>880000</c:v>
                </c:pt>
                <c:pt idx="881">
                  <c:v>881000</c:v>
                </c:pt>
                <c:pt idx="882">
                  <c:v>882000</c:v>
                </c:pt>
                <c:pt idx="883">
                  <c:v>883000</c:v>
                </c:pt>
                <c:pt idx="884">
                  <c:v>884000</c:v>
                </c:pt>
                <c:pt idx="885">
                  <c:v>885000</c:v>
                </c:pt>
                <c:pt idx="886">
                  <c:v>886000</c:v>
                </c:pt>
                <c:pt idx="887">
                  <c:v>887000</c:v>
                </c:pt>
                <c:pt idx="888">
                  <c:v>888000</c:v>
                </c:pt>
                <c:pt idx="889">
                  <c:v>889000</c:v>
                </c:pt>
                <c:pt idx="890">
                  <c:v>890000</c:v>
                </c:pt>
                <c:pt idx="891">
                  <c:v>891000</c:v>
                </c:pt>
                <c:pt idx="892">
                  <c:v>892000</c:v>
                </c:pt>
                <c:pt idx="893">
                  <c:v>893000</c:v>
                </c:pt>
                <c:pt idx="894">
                  <c:v>894000</c:v>
                </c:pt>
                <c:pt idx="895">
                  <c:v>895000</c:v>
                </c:pt>
                <c:pt idx="896">
                  <c:v>896000</c:v>
                </c:pt>
                <c:pt idx="897">
                  <c:v>897000</c:v>
                </c:pt>
                <c:pt idx="898">
                  <c:v>898000</c:v>
                </c:pt>
                <c:pt idx="899">
                  <c:v>899000</c:v>
                </c:pt>
                <c:pt idx="900">
                  <c:v>900000</c:v>
                </c:pt>
                <c:pt idx="901">
                  <c:v>901000</c:v>
                </c:pt>
                <c:pt idx="902">
                  <c:v>902000</c:v>
                </c:pt>
                <c:pt idx="903">
                  <c:v>903000</c:v>
                </c:pt>
                <c:pt idx="904">
                  <c:v>904000</c:v>
                </c:pt>
                <c:pt idx="905">
                  <c:v>905000</c:v>
                </c:pt>
                <c:pt idx="906">
                  <c:v>906000</c:v>
                </c:pt>
                <c:pt idx="907">
                  <c:v>907000</c:v>
                </c:pt>
                <c:pt idx="908">
                  <c:v>908000</c:v>
                </c:pt>
                <c:pt idx="909">
                  <c:v>909000</c:v>
                </c:pt>
                <c:pt idx="910">
                  <c:v>910000</c:v>
                </c:pt>
                <c:pt idx="911">
                  <c:v>911000</c:v>
                </c:pt>
                <c:pt idx="912">
                  <c:v>912000</c:v>
                </c:pt>
                <c:pt idx="913">
                  <c:v>913000</c:v>
                </c:pt>
                <c:pt idx="914">
                  <c:v>914000</c:v>
                </c:pt>
                <c:pt idx="915">
                  <c:v>915000</c:v>
                </c:pt>
                <c:pt idx="916">
                  <c:v>916000</c:v>
                </c:pt>
                <c:pt idx="917">
                  <c:v>917000</c:v>
                </c:pt>
                <c:pt idx="918">
                  <c:v>918000</c:v>
                </c:pt>
                <c:pt idx="919">
                  <c:v>919000</c:v>
                </c:pt>
                <c:pt idx="920">
                  <c:v>920000</c:v>
                </c:pt>
                <c:pt idx="921">
                  <c:v>921000</c:v>
                </c:pt>
                <c:pt idx="922">
                  <c:v>922000</c:v>
                </c:pt>
                <c:pt idx="923">
                  <c:v>923000</c:v>
                </c:pt>
                <c:pt idx="924">
                  <c:v>924000</c:v>
                </c:pt>
                <c:pt idx="925">
                  <c:v>925000</c:v>
                </c:pt>
                <c:pt idx="926">
                  <c:v>926000</c:v>
                </c:pt>
                <c:pt idx="927">
                  <c:v>927000</c:v>
                </c:pt>
                <c:pt idx="928">
                  <c:v>928000</c:v>
                </c:pt>
                <c:pt idx="929">
                  <c:v>929000</c:v>
                </c:pt>
                <c:pt idx="930">
                  <c:v>930000</c:v>
                </c:pt>
                <c:pt idx="931">
                  <c:v>931000</c:v>
                </c:pt>
                <c:pt idx="932">
                  <c:v>932000</c:v>
                </c:pt>
                <c:pt idx="933">
                  <c:v>933000</c:v>
                </c:pt>
                <c:pt idx="934">
                  <c:v>934000</c:v>
                </c:pt>
                <c:pt idx="935">
                  <c:v>935000</c:v>
                </c:pt>
                <c:pt idx="936">
                  <c:v>936000</c:v>
                </c:pt>
                <c:pt idx="937">
                  <c:v>937000</c:v>
                </c:pt>
                <c:pt idx="938">
                  <c:v>938000</c:v>
                </c:pt>
                <c:pt idx="939">
                  <c:v>939000</c:v>
                </c:pt>
                <c:pt idx="940">
                  <c:v>940000</c:v>
                </c:pt>
                <c:pt idx="941">
                  <c:v>941000</c:v>
                </c:pt>
                <c:pt idx="942">
                  <c:v>942000</c:v>
                </c:pt>
                <c:pt idx="943">
                  <c:v>943000</c:v>
                </c:pt>
                <c:pt idx="944">
                  <c:v>944000</c:v>
                </c:pt>
                <c:pt idx="945">
                  <c:v>945000</c:v>
                </c:pt>
                <c:pt idx="946">
                  <c:v>946000</c:v>
                </c:pt>
                <c:pt idx="947">
                  <c:v>947000</c:v>
                </c:pt>
                <c:pt idx="948">
                  <c:v>948000</c:v>
                </c:pt>
                <c:pt idx="949">
                  <c:v>949000</c:v>
                </c:pt>
                <c:pt idx="950">
                  <c:v>950000</c:v>
                </c:pt>
                <c:pt idx="951">
                  <c:v>951000</c:v>
                </c:pt>
                <c:pt idx="952">
                  <c:v>952000</c:v>
                </c:pt>
                <c:pt idx="953">
                  <c:v>953000</c:v>
                </c:pt>
                <c:pt idx="954">
                  <c:v>954000</c:v>
                </c:pt>
                <c:pt idx="955">
                  <c:v>955000</c:v>
                </c:pt>
                <c:pt idx="956">
                  <c:v>956000</c:v>
                </c:pt>
                <c:pt idx="957">
                  <c:v>957000</c:v>
                </c:pt>
                <c:pt idx="958">
                  <c:v>958000</c:v>
                </c:pt>
                <c:pt idx="959">
                  <c:v>959000</c:v>
                </c:pt>
                <c:pt idx="960">
                  <c:v>960000</c:v>
                </c:pt>
                <c:pt idx="961">
                  <c:v>961000</c:v>
                </c:pt>
                <c:pt idx="962">
                  <c:v>962000</c:v>
                </c:pt>
                <c:pt idx="963">
                  <c:v>963000</c:v>
                </c:pt>
                <c:pt idx="964">
                  <c:v>964000</c:v>
                </c:pt>
                <c:pt idx="965">
                  <c:v>965000</c:v>
                </c:pt>
                <c:pt idx="966">
                  <c:v>966000</c:v>
                </c:pt>
                <c:pt idx="967">
                  <c:v>967000</c:v>
                </c:pt>
                <c:pt idx="968">
                  <c:v>968000</c:v>
                </c:pt>
                <c:pt idx="969">
                  <c:v>969000</c:v>
                </c:pt>
                <c:pt idx="970">
                  <c:v>970000</c:v>
                </c:pt>
                <c:pt idx="971">
                  <c:v>971000</c:v>
                </c:pt>
                <c:pt idx="972">
                  <c:v>972000</c:v>
                </c:pt>
                <c:pt idx="973">
                  <c:v>973000</c:v>
                </c:pt>
                <c:pt idx="974">
                  <c:v>974000</c:v>
                </c:pt>
                <c:pt idx="975">
                  <c:v>975000</c:v>
                </c:pt>
                <c:pt idx="976">
                  <c:v>976000</c:v>
                </c:pt>
                <c:pt idx="977">
                  <c:v>977000</c:v>
                </c:pt>
                <c:pt idx="978">
                  <c:v>978000</c:v>
                </c:pt>
                <c:pt idx="979">
                  <c:v>979000</c:v>
                </c:pt>
                <c:pt idx="980">
                  <c:v>980000</c:v>
                </c:pt>
                <c:pt idx="981">
                  <c:v>981000</c:v>
                </c:pt>
                <c:pt idx="982">
                  <c:v>982000</c:v>
                </c:pt>
                <c:pt idx="983">
                  <c:v>983000</c:v>
                </c:pt>
                <c:pt idx="984">
                  <c:v>984000</c:v>
                </c:pt>
                <c:pt idx="985">
                  <c:v>985000</c:v>
                </c:pt>
                <c:pt idx="986">
                  <c:v>986000</c:v>
                </c:pt>
                <c:pt idx="987">
                  <c:v>987000</c:v>
                </c:pt>
                <c:pt idx="988">
                  <c:v>988000</c:v>
                </c:pt>
                <c:pt idx="989">
                  <c:v>989000</c:v>
                </c:pt>
                <c:pt idx="990">
                  <c:v>990000</c:v>
                </c:pt>
                <c:pt idx="991">
                  <c:v>991000</c:v>
                </c:pt>
                <c:pt idx="992">
                  <c:v>992000</c:v>
                </c:pt>
                <c:pt idx="993">
                  <c:v>993000</c:v>
                </c:pt>
                <c:pt idx="994">
                  <c:v>994000</c:v>
                </c:pt>
                <c:pt idx="995">
                  <c:v>995000</c:v>
                </c:pt>
                <c:pt idx="996">
                  <c:v>996000</c:v>
                </c:pt>
                <c:pt idx="997">
                  <c:v>997000</c:v>
                </c:pt>
                <c:pt idx="998">
                  <c:v>998000</c:v>
                </c:pt>
                <c:pt idx="999">
                  <c:v>999000</c:v>
                </c:pt>
                <c:pt idx="1000">
                  <c:v>1000000</c:v>
                </c:pt>
              </c:numCache>
            </c:numRef>
          </c:cat>
          <c:val>
            <c:numRef>
              <c:f>Sheet1!$K$2:$K$1002</c:f>
              <c:numCache>
                <c:formatCode>General</c:formatCode>
                <c:ptCount val="1001"/>
                <c:pt idx="30" formatCode="&quot;£&quot;#,##0.00">
                  <c:v>41196</c:v>
                </c:pt>
                <c:pt idx="31" formatCode="&quot;£&quot;#,##0.00">
                  <c:v>42457.599999999999</c:v>
                </c:pt>
                <c:pt idx="32" formatCode="&quot;£&quot;#,##0.00">
                  <c:v>43737.599999999999</c:v>
                </c:pt>
                <c:pt idx="33" formatCode="&quot;£&quot;#,##0.00">
                  <c:v>45012</c:v>
                </c:pt>
                <c:pt idx="34" formatCode="&quot;£&quot;#,##0.00">
                  <c:v>46250.200000000004</c:v>
                </c:pt>
                <c:pt idx="35" formatCode="&quot;£&quot;#,##0.00">
                  <c:v>47512.5</c:v>
                </c:pt>
                <c:pt idx="36" formatCode="&quot;£&quot;#,##0.00">
                  <c:v>48740.4</c:v>
                </c:pt>
                <c:pt idx="37" formatCode="&quot;£&quot;#,##0.00">
                  <c:v>49957.4</c:v>
                </c:pt>
                <c:pt idx="38" formatCode="&quot;£&quot;#,##0.00">
                  <c:v>51167</c:v>
                </c:pt>
                <c:pt idx="39" formatCode="&quot;£&quot;#,##0.00">
                  <c:v>52404.299999999996</c:v>
                </c:pt>
                <c:pt idx="40" formatCode="&quot;£&quot;#,##0.00">
                  <c:v>53600</c:v>
                </c:pt>
                <c:pt idx="41" formatCode="&quot;£&quot;#,##0.00">
                  <c:v>54788.3</c:v>
                </c:pt>
                <c:pt idx="42" formatCode="&quot;£&quot;#,##0.00">
                  <c:v>55969.2</c:v>
                </c:pt>
                <c:pt idx="43" formatCode="&quot;£&quot;#,##0.00">
                  <c:v>57142.7</c:v>
                </c:pt>
                <c:pt idx="44" formatCode="&quot;£&quot;#,##0.00">
                  <c:v>58308.799999999996</c:v>
                </c:pt>
                <c:pt idx="45" formatCode="&quot;£&quot;#,##0.00">
                  <c:v>59427</c:v>
                </c:pt>
                <c:pt idx="46" formatCode="&quot;£&quot;#,##0.00">
                  <c:v>60577.4</c:v>
                </c:pt>
                <c:pt idx="47" formatCode="&quot;£&quot;#,##0.00">
                  <c:v>61720.399999999994</c:v>
                </c:pt>
                <c:pt idx="48" formatCode="&quot;£&quot;#,##0.00">
                  <c:v>62856.000000000007</c:v>
                </c:pt>
                <c:pt idx="49" formatCode="&quot;£&quot;#,##0.00">
                  <c:v>63940.1</c:v>
                </c:pt>
                <c:pt idx="50" formatCode="&quot;£&quot;#,##0.00">
                  <c:v>65059.999999999993</c:v>
                </c:pt>
                <c:pt idx="51" formatCode="&quot;£&quot;#,##0.00">
                  <c:v>66126.600000000006</c:v>
                </c:pt>
                <c:pt idx="52" formatCode="&quot;£&quot;#,##0.00">
                  <c:v>67230.8</c:v>
                </c:pt>
                <c:pt idx="53" formatCode="&quot;£&quot;#,##0.00">
                  <c:v>68279.899999999994</c:v>
                </c:pt>
                <c:pt idx="54" formatCode="&quot;£&quot;#,##0.00">
                  <c:v>69368.399999999994</c:v>
                </c:pt>
                <c:pt idx="55" formatCode="&quot;£&quot;#,##0.00">
                  <c:v>70400</c:v>
                </c:pt>
                <c:pt idx="56" formatCode="&quot;£&quot;#,##0.00">
                  <c:v>71472.800000000003</c:v>
                </c:pt>
                <c:pt idx="57" formatCode="&quot;£&quot;#,##0.00">
                  <c:v>72486.900000000009</c:v>
                </c:pt>
                <c:pt idx="58" formatCode="&quot;£&quot;#,##0.00">
                  <c:v>73486</c:v>
                </c:pt>
                <c:pt idx="59" formatCode="&quot;£&quot;#,##0.00">
                  <c:v>74534.700000000012</c:v>
                </c:pt>
                <c:pt idx="60" formatCode="&quot;£&quot;#,##0.00">
                  <c:v>75522</c:v>
                </c:pt>
                <c:pt idx="61" formatCode="&quot;£&quot;#,##0.00">
                  <c:v>76500.100000000006</c:v>
                </c:pt>
                <c:pt idx="62" formatCode="&quot;£&quot;#,##0.00">
                  <c:v>77469</c:v>
                </c:pt>
                <c:pt idx="63" formatCode="&quot;£&quot;#,##0.00">
                  <c:v>78485.399999999994</c:v>
                </c:pt>
                <c:pt idx="64" formatCode="&quot;£&quot;#,##0.00">
                  <c:v>79436.800000000003</c:v>
                </c:pt>
                <c:pt idx="65" formatCode="&quot;£&quot;#,##0.00">
                  <c:v>80379</c:v>
                </c:pt>
                <c:pt idx="66" formatCode="&quot;£&quot;#,##0.00">
                  <c:v>81312</c:v>
                </c:pt>
                <c:pt idx="67" formatCode="&quot;£&quot;#,##0.00">
                  <c:v>82229.100000000006</c:v>
                </c:pt>
                <c:pt idx="68" formatCode="&quot;£&quot;#,##0.00">
                  <c:v>83204.800000000003</c:v>
                </c:pt>
                <c:pt idx="69" formatCode="&quot;£&quot;#,##0.00">
                  <c:v>84111</c:v>
                </c:pt>
                <c:pt idx="70" formatCode="&quot;£&quot;#,##0.00">
                  <c:v>85008</c:v>
                </c:pt>
                <c:pt idx="71" formatCode="&quot;£&quot;#,##0.00">
                  <c:v>85895.8</c:v>
                </c:pt>
                <c:pt idx="72" formatCode="&quot;£&quot;#,##0.00">
                  <c:v>86774.400000000009</c:v>
                </c:pt>
                <c:pt idx="73" formatCode="&quot;£&quot;#,##0.00">
                  <c:v>87643.799999999988</c:v>
                </c:pt>
                <c:pt idx="74" formatCode="&quot;£&quot;#,##0.00">
                  <c:v>88496.599999999991</c:v>
                </c:pt>
                <c:pt idx="75" formatCode="&quot;£&quot;#,##0.00">
                  <c:v>89347.5</c:v>
                </c:pt>
                <c:pt idx="76" formatCode="&quot;£&quot;#,##0.00">
                  <c:v>90257.600000000006</c:v>
                </c:pt>
                <c:pt idx="77" formatCode="&quot;£&quot;#,##0.00">
                  <c:v>91091</c:v>
                </c:pt>
                <c:pt idx="78" formatCode="&quot;£&quot;#,##0.00">
                  <c:v>91915.199999999997</c:v>
                </c:pt>
                <c:pt idx="79" formatCode="&quot;£&quot;#,##0.00">
                  <c:v>92730.2</c:v>
                </c:pt>
                <c:pt idx="80" formatCode="&quot;£&quot;#,##0.00">
                  <c:v>93536</c:v>
                </c:pt>
                <c:pt idx="81" formatCode="&quot;£&quot;#,##0.00">
                  <c:v>94324.500000000015</c:v>
                </c:pt>
                <c:pt idx="82" formatCode="&quot;£&quot;#,##0.00">
                  <c:v>95111.799999999988</c:v>
                </c:pt>
                <c:pt idx="83" formatCode="&quot;£&quot;#,##0.00">
                  <c:v>95964.599999999991</c:v>
                </c:pt>
                <c:pt idx="84" formatCode="&quot;£&quot;#,##0.00">
                  <c:v>96734.399999999994</c:v>
                </c:pt>
                <c:pt idx="85" formatCode="&quot;£&quot;#,##0.00">
                  <c:v>97495</c:v>
                </c:pt>
                <c:pt idx="86" formatCode="&quot;£&quot;#,##0.00">
                  <c:v>98246.400000000009</c:v>
                </c:pt>
                <c:pt idx="87" formatCode="&quot;£&quot;#,##0.00">
                  <c:v>98988.599999999991</c:v>
                </c:pt>
                <c:pt idx="88" formatCode="&quot;£&quot;#,##0.00">
                  <c:v>99712.8</c:v>
                </c:pt>
                <c:pt idx="89" formatCode="&quot;£&quot;#,##0.00">
                  <c:v>100516.59999999999</c:v>
                </c:pt>
                <c:pt idx="90" formatCode="&quot;£&quot;#,##0.00">
                  <c:v>101232</c:v>
                </c:pt>
                <c:pt idx="91" formatCode="&quot;£&quot;#,##0.00">
                  <c:v>101938.20000000001</c:v>
                </c:pt>
                <c:pt idx="92" formatCode="&quot;£&quot;#,##0.00">
                  <c:v>102635.2</c:v>
                </c:pt>
                <c:pt idx="93" formatCode="&quot;£&quot;#,##0.00">
                  <c:v>103323</c:v>
                </c:pt>
                <c:pt idx="94" formatCode="&quot;£&quot;#,##0.00">
                  <c:v>104086.2</c:v>
                </c:pt>
                <c:pt idx="95" formatCode="&quot;£&quot;#,##0.00">
                  <c:v>104756.5</c:v>
                </c:pt>
                <c:pt idx="96" formatCode="&quot;£&quot;#,##0.00">
                  <c:v>105408.00000000001</c:v>
                </c:pt>
                <c:pt idx="97" formatCode="&quot;£&quot;#,##0.00">
                  <c:v>106147.1</c:v>
                </c:pt>
                <c:pt idx="98" formatCode="&quot;£&quot;#,##0.00">
                  <c:v>106790.59999999999</c:v>
                </c:pt>
                <c:pt idx="99" formatCode="&quot;£&quot;#,##0.00">
                  <c:v>107424.9</c:v>
                </c:pt>
                <c:pt idx="100" formatCode="&quot;£&quot;#,##0.00">
                  <c:v>108050</c:v>
                </c:pt>
                <c:pt idx="101" formatCode="&quot;£&quot;#,##0.00">
                  <c:v>108756.8</c:v>
                </c:pt>
                <c:pt idx="102" formatCode="&quot;£&quot;#,##0.00">
                  <c:v>109364.40000000001</c:v>
                </c:pt>
                <c:pt idx="103" formatCode="&quot;£&quot;#,##0.00">
                  <c:v>110055.5</c:v>
                </c:pt>
                <c:pt idx="104" formatCode="&quot;£&quot;#,##0.00">
                  <c:v>110645.6</c:v>
                </c:pt>
                <c:pt idx="105" formatCode="&quot;£&quot;#,##0.00">
                  <c:v>111226.49999999999</c:v>
                </c:pt>
                <c:pt idx="106" formatCode="&quot;£&quot;#,##0.00">
                  <c:v>111893.6</c:v>
                </c:pt>
                <c:pt idx="107" formatCode="&quot;£&quot;#,##0.00">
                  <c:v>112446.29999999999</c:v>
                </c:pt>
                <c:pt idx="108" formatCode="&quot;£&quot;#,##0.00">
                  <c:v>113108.4</c:v>
                </c:pt>
                <c:pt idx="109" formatCode="&quot;£&quot;#,##0.00">
                  <c:v>113643.4</c:v>
                </c:pt>
                <c:pt idx="110" formatCode="&quot;£&quot;#,##0.00">
                  <c:v>114279</c:v>
                </c:pt>
                <c:pt idx="111" formatCode="&quot;£&quot;#,##0.00">
                  <c:v>114807.3</c:v>
                </c:pt>
                <c:pt idx="112" formatCode="&quot;£&quot;#,##0.00">
                  <c:v>115427.2</c:v>
                </c:pt>
                <c:pt idx="113" formatCode="&quot;£&quot;#,##0.00">
                  <c:v>116039.7</c:v>
                </c:pt>
                <c:pt idx="114" formatCode="&quot;£&quot;#,##0.00">
                  <c:v>116542.2</c:v>
                </c:pt>
                <c:pt idx="115" formatCode="&quot;£&quot;#,##0.00">
                  <c:v>117139</c:v>
                </c:pt>
                <c:pt idx="116" formatCode="&quot;£&quot;#,##0.00">
                  <c:v>117624</c:v>
                </c:pt>
                <c:pt idx="117" formatCode="&quot;£&quot;#,##0.00">
                  <c:v>118205.09999999999</c:v>
                </c:pt>
                <c:pt idx="118" formatCode="&quot;£&quot;#,##0.00">
                  <c:v>118778.79999999999</c:v>
                </c:pt>
                <c:pt idx="119" formatCode="&quot;£&quot;#,##0.00">
                  <c:v>119345.09999999999</c:v>
                </c:pt>
                <c:pt idx="120" formatCode="&quot;£&quot;#,##0.00">
                  <c:v>119796</c:v>
                </c:pt>
                <c:pt idx="121" formatCode="&quot;£&quot;#,##0.00">
                  <c:v>120346.6</c:v>
                </c:pt>
                <c:pt idx="122" formatCode="&quot;£&quot;#,##0.00">
                  <c:v>120889.8</c:v>
                </c:pt>
                <c:pt idx="123" formatCode="&quot;£&quot;#,##0.00">
                  <c:v>121425.59999999999</c:v>
                </c:pt>
                <c:pt idx="124" formatCode="&quot;£&quot;#,##0.00">
                  <c:v>121842.40000000001</c:v>
                </c:pt>
                <c:pt idx="125" formatCode="&quot;£&quot;#,##0.00">
                  <c:v>122362.5</c:v>
                </c:pt>
                <c:pt idx="126" formatCode="&quot;£&quot;#,##0.00">
                  <c:v>122875.2</c:v>
                </c:pt>
                <c:pt idx="127" formatCode="&quot;£&quot;#,##0.00">
                  <c:v>123380.5</c:v>
                </c:pt>
                <c:pt idx="128" formatCode="&quot;£&quot;#,##0.00">
                  <c:v>123878.39999999999</c:v>
                </c:pt>
                <c:pt idx="129" formatCode="&quot;£&quot;#,##0.00">
                  <c:v>124368.9</c:v>
                </c:pt>
                <c:pt idx="130" formatCode="&quot;£&quot;#,##0.00">
                  <c:v>124852</c:v>
                </c:pt>
                <c:pt idx="131" formatCode="&quot;£&quot;#,##0.00">
                  <c:v>125327.7</c:v>
                </c:pt>
                <c:pt idx="132" formatCode="&quot;£&quot;#,##0.00">
                  <c:v>125809.2</c:v>
                </c:pt>
                <c:pt idx="133" formatCode="&quot;£&quot;#,##0.00">
                  <c:v>126270.2</c:v>
                </c:pt>
                <c:pt idx="134" formatCode="&quot;£&quot;#,##0.00">
                  <c:v>126723.8</c:v>
                </c:pt>
                <c:pt idx="135" formatCode="&quot;£&quot;#,##0.00">
                  <c:v>127170</c:v>
                </c:pt>
                <c:pt idx="136" formatCode="&quot;£&quot;#,##0.00">
                  <c:v>127608.8</c:v>
                </c:pt>
                <c:pt idx="137" formatCode="&quot;£&quot;#,##0.00">
                  <c:v>128040.2</c:v>
                </c:pt>
                <c:pt idx="138" formatCode="&quot;£&quot;#,##0.00">
                  <c:v>128464.2</c:v>
                </c:pt>
                <c:pt idx="139" formatCode="&quot;£&quot;#,##0.00">
                  <c:v>128880.8</c:v>
                </c:pt>
                <c:pt idx="140" formatCode="&quot;£&quot;#,##0.00">
                  <c:v>129290</c:v>
                </c:pt>
                <c:pt idx="141" formatCode="&quot;£&quot;#,##0.00">
                  <c:v>129818.7</c:v>
                </c:pt>
                <c:pt idx="142" formatCode="&quot;£&quot;#,##0.00">
                  <c:v>130214</c:v>
                </c:pt>
                <c:pt idx="143" formatCode="&quot;£&quot;#,##0.00">
                  <c:v>130601.9</c:v>
                </c:pt>
                <c:pt idx="144" formatCode="&quot;£&quot;#,##0.00">
                  <c:v>130982.39999999999</c:v>
                </c:pt>
                <c:pt idx="145" formatCode="&quot;£&quot;#,##0.00">
                  <c:v>131370</c:v>
                </c:pt>
                <c:pt idx="146" formatCode="&quot;£&quot;#,##0.00">
                  <c:v>131867.20000000001</c:v>
                </c:pt>
                <c:pt idx="147" formatCode="&quot;£&quot;#,##0.00">
                  <c:v>132226.5</c:v>
                </c:pt>
                <c:pt idx="148" formatCode="&quot;£&quot;#,##0.00">
                  <c:v>132578.4</c:v>
                </c:pt>
                <c:pt idx="149" formatCode="&quot;£&quot;#,##0.00">
                  <c:v>133057</c:v>
                </c:pt>
                <c:pt idx="150" formatCode="&quot;£&quot;#,##0.00">
                  <c:v>133395</c:v>
                </c:pt>
                <c:pt idx="151" formatCode="&quot;£&quot;#,##0.00">
                  <c:v>133876.6</c:v>
                </c:pt>
                <c:pt idx="152" formatCode="&quot;£&quot;#,##0.00">
                  <c:v>134200.79999999999</c:v>
                </c:pt>
                <c:pt idx="153" formatCode="&quot;£&quot;#,##0.00">
                  <c:v>134517.6</c:v>
                </c:pt>
                <c:pt idx="154" formatCode="&quot;£&quot;#,##0.00">
                  <c:v>134965.6</c:v>
                </c:pt>
                <c:pt idx="155" formatCode="&quot;£&quot;#,##0.00">
                  <c:v>135268.5</c:v>
                </c:pt>
                <c:pt idx="156" formatCode="&quot;£&quot;#,##0.00">
                  <c:v>135704.4</c:v>
                </c:pt>
                <c:pt idx="157" formatCode="&quot;£&quot;#,##0.00">
                  <c:v>135993.4</c:v>
                </c:pt>
                <c:pt idx="158" formatCode="&quot;£&quot;#,##0.00">
                  <c:v>136433</c:v>
                </c:pt>
                <c:pt idx="159" formatCode="&quot;£&quot;#,##0.00">
                  <c:v>136708.20000000001</c:v>
                </c:pt>
                <c:pt idx="160" formatCode="&quot;£&quot;#,##0.00">
                  <c:v>137120</c:v>
                </c:pt>
                <c:pt idx="161" formatCode="&quot;£&quot;#,##0.00">
                  <c:v>137526.19999999998</c:v>
                </c:pt>
                <c:pt idx="162" formatCode="&quot;£&quot;#,##0.00">
                  <c:v>137781</c:v>
                </c:pt>
                <c:pt idx="163" formatCode="&quot;£&quot;#,##0.00">
                  <c:v>138191.4</c:v>
                </c:pt>
                <c:pt idx="164" formatCode="&quot;£&quot;#,##0.00">
                  <c:v>138580</c:v>
                </c:pt>
                <c:pt idx="165" formatCode="&quot;£&quot;#,##0.00">
                  <c:v>138814.5</c:v>
                </c:pt>
                <c:pt idx="166" formatCode="&quot;£&quot;#,##0.00">
                  <c:v>139191</c:v>
                </c:pt>
                <c:pt idx="167" formatCode="&quot;£&quot;#,##0.00">
                  <c:v>139578.6</c:v>
                </c:pt>
                <c:pt idx="168" formatCode="&quot;£&quot;#,##0.00">
                  <c:v>139792.79999999999</c:v>
                </c:pt>
                <c:pt idx="169" formatCode="&quot;£&quot;#,##0.00">
                  <c:v>140151.70000000001</c:v>
                </c:pt>
                <c:pt idx="170" formatCode="&quot;£&quot;#,##0.00">
                  <c:v>140505</c:v>
                </c:pt>
                <c:pt idx="171" formatCode="&quot;£&quot;#,##0.00">
                  <c:v>140869.79999999999</c:v>
                </c:pt>
                <c:pt idx="172" formatCode="&quot;£&quot;#,##0.00">
                  <c:v>141212</c:v>
                </c:pt>
                <c:pt idx="173" formatCode="&quot;£&quot;#,##0.00">
                  <c:v>141392.9</c:v>
                </c:pt>
                <c:pt idx="174" formatCode="&quot;£&quot;#,##0.00">
                  <c:v>141723</c:v>
                </c:pt>
                <c:pt idx="175" formatCode="&quot;£&quot;#,##0.00">
                  <c:v>142065</c:v>
                </c:pt>
                <c:pt idx="176" formatCode="&quot;£&quot;#,##0.00">
                  <c:v>142384</c:v>
                </c:pt>
                <c:pt idx="177" formatCode="&quot;£&quot;#,##0.00">
                  <c:v>142697.4</c:v>
                </c:pt>
                <c:pt idx="178" formatCode="&quot;£&quot;#,##0.00">
                  <c:v>143005.20000000001</c:v>
                </c:pt>
                <c:pt idx="179" formatCode="&quot;£&quot;#,##0.00">
                  <c:v>143325.29999999999</c:v>
                </c:pt>
                <c:pt idx="180" formatCode="&quot;£&quot;#,##0.00">
                  <c:v>143622</c:v>
                </c:pt>
                <c:pt idx="181" formatCode="&quot;£&quot;#,##0.00">
                  <c:v>143913.1</c:v>
                </c:pt>
                <c:pt idx="182" formatCode="&quot;£&quot;#,##0.00">
                  <c:v>144216.79999999999</c:v>
                </c:pt>
                <c:pt idx="183" formatCode="&quot;£&quot;#,##0.00">
                  <c:v>144496.79999999999</c:v>
                </c:pt>
                <c:pt idx="184" formatCode="&quot;£&quot;#,##0.00">
                  <c:v>144771.20000000001</c:v>
                </c:pt>
                <c:pt idx="185" formatCode="&quot;£&quot;#,##0.00">
                  <c:v>145058.5</c:v>
                </c:pt>
                <c:pt idx="186" formatCode="&quot;£&quot;#,##0.00">
                  <c:v>145321.79999999999</c:v>
                </c:pt>
                <c:pt idx="187" formatCode="&quot;£&quot;#,##0.00">
                  <c:v>145579.5</c:v>
                </c:pt>
                <c:pt idx="188" formatCode="&quot;£&quot;#,##0.00">
                  <c:v>145831.59999999998</c:v>
                </c:pt>
                <c:pt idx="189" formatCode="&quot;£&quot;#,##0.00">
                  <c:v>146097</c:v>
                </c:pt>
                <c:pt idx="190" formatCode="&quot;£&quot;#,##0.00">
                  <c:v>146338</c:v>
                </c:pt>
                <c:pt idx="191" formatCode="&quot;£&quot;#,##0.00">
                  <c:v>146764.4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9-7604-4AD5-82E7-2996ADF2A7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51133231"/>
        <c:axId val="1951132751"/>
      </c:lineChart>
      <c:catAx>
        <c:axId val="195113323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kern="1200" baseline="0" dirty="0">
                    <a:solidFill>
                      <a:schemeClr val="bg2"/>
                    </a:solidFill>
                  </a:rPr>
                  <a:t>Spend (Weekly)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£&quot;#,##0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1132751"/>
        <c:crosses val="autoZero"/>
        <c:auto val="1"/>
        <c:lblAlgn val="ctr"/>
        <c:lblOffset val="100"/>
        <c:tickLblSkip val="100"/>
        <c:tickMarkSkip val="1000"/>
        <c:noMultiLvlLbl val="0"/>
      </c:catAx>
      <c:valAx>
        <c:axId val="195113275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 b="0" i="0" u="none" strike="noStrike" kern="1200" baseline="0" dirty="0">
                    <a:solidFill>
                      <a:schemeClr val="bg2"/>
                    </a:solidFill>
                  </a:rPr>
                  <a:t>Immediate profit volume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£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1133231"/>
        <c:crosses val="autoZero"/>
        <c:crossBetween val="midCat"/>
        <c:majorUnit val="1000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r>
              <a:rPr lang="en-GB" sz="1200" b="0" i="0" u="none" strike="noStrike" kern="1200" spc="0" baseline="0" dirty="0">
                <a:solidFill>
                  <a:schemeClr val="bg2"/>
                </a:solidFill>
              </a:rPr>
              <a:t>Weekly profit volume &amp; Profit ROI – Linear TV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Immediate Profit Contribution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Sheet1!$A$2:$A$1002</c:f>
              <c:numCache>
                <c:formatCode>"£"#,##0</c:formatCode>
                <c:ptCount val="1001"/>
                <c:pt idx="0">
                  <c:v>0</c:v>
                </c:pt>
                <c:pt idx="1">
                  <c:v>1000</c:v>
                </c:pt>
                <c:pt idx="2">
                  <c:v>2000</c:v>
                </c:pt>
                <c:pt idx="3">
                  <c:v>3000</c:v>
                </c:pt>
                <c:pt idx="4">
                  <c:v>4000</c:v>
                </c:pt>
                <c:pt idx="5">
                  <c:v>5000</c:v>
                </c:pt>
                <c:pt idx="6">
                  <c:v>6000</c:v>
                </c:pt>
                <c:pt idx="7">
                  <c:v>7000</c:v>
                </c:pt>
                <c:pt idx="8">
                  <c:v>8000</c:v>
                </c:pt>
                <c:pt idx="9">
                  <c:v>9000</c:v>
                </c:pt>
                <c:pt idx="10">
                  <c:v>10000</c:v>
                </c:pt>
                <c:pt idx="11">
                  <c:v>11000</c:v>
                </c:pt>
                <c:pt idx="12">
                  <c:v>12000</c:v>
                </c:pt>
                <c:pt idx="13">
                  <c:v>13000</c:v>
                </c:pt>
                <c:pt idx="14">
                  <c:v>14000</c:v>
                </c:pt>
                <c:pt idx="15">
                  <c:v>15000</c:v>
                </c:pt>
                <c:pt idx="16">
                  <c:v>16000</c:v>
                </c:pt>
                <c:pt idx="17">
                  <c:v>17000</c:v>
                </c:pt>
                <c:pt idx="18">
                  <c:v>18000</c:v>
                </c:pt>
                <c:pt idx="19">
                  <c:v>19000</c:v>
                </c:pt>
                <c:pt idx="20">
                  <c:v>20000</c:v>
                </c:pt>
                <c:pt idx="21">
                  <c:v>21000</c:v>
                </c:pt>
                <c:pt idx="22">
                  <c:v>22000</c:v>
                </c:pt>
                <c:pt idx="23">
                  <c:v>23000</c:v>
                </c:pt>
                <c:pt idx="24">
                  <c:v>24000</c:v>
                </c:pt>
                <c:pt idx="25">
                  <c:v>25000</c:v>
                </c:pt>
                <c:pt idx="26">
                  <c:v>26000</c:v>
                </c:pt>
                <c:pt idx="27">
                  <c:v>27000</c:v>
                </c:pt>
                <c:pt idx="28">
                  <c:v>28000</c:v>
                </c:pt>
                <c:pt idx="29">
                  <c:v>29000</c:v>
                </c:pt>
                <c:pt idx="30">
                  <c:v>30000</c:v>
                </c:pt>
                <c:pt idx="31">
                  <c:v>31000</c:v>
                </c:pt>
                <c:pt idx="32">
                  <c:v>32000</c:v>
                </c:pt>
                <c:pt idx="33">
                  <c:v>33000</c:v>
                </c:pt>
                <c:pt idx="34">
                  <c:v>34000</c:v>
                </c:pt>
                <c:pt idx="35">
                  <c:v>35000</c:v>
                </c:pt>
                <c:pt idx="36">
                  <c:v>36000</c:v>
                </c:pt>
                <c:pt idx="37">
                  <c:v>37000</c:v>
                </c:pt>
                <c:pt idx="38">
                  <c:v>38000</c:v>
                </c:pt>
                <c:pt idx="39">
                  <c:v>39000</c:v>
                </c:pt>
                <c:pt idx="40">
                  <c:v>40000</c:v>
                </c:pt>
                <c:pt idx="41">
                  <c:v>41000</c:v>
                </c:pt>
                <c:pt idx="42">
                  <c:v>42000</c:v>
                </c:pt>
                <c:pt idx="43">
                  <c:v>43000</c:v>
                </c:pt>
                <c:pt idx="44">
                  <c:v>44000</c:v>
                </c:pt>
                <c:pt idx="45">
                  <c:v>45000</c:v>
                </c:pt>
                <c:pt idx="46">
                  <c:v>46000</c:v>
                </c:pt>
                <c:pt idx="47">
                  <c:v>47000</c:v>
                </c:pt>
                <c:pt idx="48">
                  <c:v>48000</c:v>
                </c:pt>
                <c:pt idx="49">
                  <c:v>49000</c:v>
                </c:pt>
                <c:pt idx="50">
                  <c:v>50000</c:v>
                </c:pt>
                <c:pt idx="51">
                  <c:v>51000</c:v>
                </c:pt>
                <c:pt idx="52">
                  <c:v>52000</c:v>
                </c:pt>
                <c:pt idx="53">
                  <c:v>53000</c:v>
                </c:pt>
                <c:pt idx="54">
                  <c:v>54000</c:v>
                </c:pt>
                <c:pt idx="55">
                  <c:v>55000</c:v>
                </c:pt>
                <c:pt idx="56">
                  <c:v>56000</c:v>
                </c:pt>
                <c:pt idx="57">
                  <c:v>57000</c:v>
                </c:pt>
                <c:pt idx="58">
                  <c:v>58000</c:v>
                </c:pt>
                <c:pt idx="59">
                  <c:v>59000</c:v>
                </c:pt>
                <c:pt idx="60">
                  <c:v>60000</c:v>
                </c:pt>
                <c:pt idx="61">
                  <c:v>61000</c:v>
                </c:pt>
                <c:pt idx="62">
                  <c:v>62000</c:v>
                </c:pt>
                <c:pt idx="63">
                  <c:v>63000</c:v>
                </c:pt>
                <c:pt idx="64">
                  <c:v>64000</c:v>
                </c:pt>
                <c:pt idx="65">
                  <c:v>65000</c:v>
                </c:pt>
                <c:pt idx="66">
                  <c:v>66000</c:v>
                </c:pt>
                <c:pt idx="67">
                  <c:v>67000</c:v>
                </c:pt>
                <c:pt idx="68">
                  <c:v>68000</c:v>
                </c:pt>
                <c:pt idx="69">
                  <c:v>69000</c:v>
                </c:pt>
                <c:pt idx="70">
                  <c:v>70000</c:v>
                </c:pt>
                <c:pt idx="71">
                  <c:v>71000</c:v>
                </c:pt>
                <c:pt idx="72">
                  <c:v>72000</c:v>
                </c:pt>
                <c:pt idx="73">
                  <c:v>73000</c:v>
                </c:pt>
                <c:pt idx="74">
                  <c:v>74000</c:v>
                </c:pt>
                <c:pt idx="75">
                  <c:v>75000</c:v>
                </c:pt>
                <c:pt idx="76">
                  <c:v>76000</c:v>
                </c:pt>
                <c:pt idx="77">
                  <c:v>77000</c:v>
                </c:pt>
                <c:pt idx="78">
                  <c:v>78000</c:v>
                </c:pt>
                <c:pt idx="79">
                  <c:v>79000</c:v>
                </c:pt>
                <c:pt idx="80">
                  <c:v>80000</c:v>
                </c:pt>
                <c:pt idx="81">
                  <c:v>81000</c:v>
                </c:pt>
                <c:pt idx="82">
                  <c:v>82000</c:v>
                </c:pt>
                <c:pt idx="83">
                  <c:v>83000</c:v>
                </c:pt>
                <c:pt idx="84">
                  <c:v>84000</c:v>
                </c:pt>
                <c:pt idx="85">
                  <c:v>85000</c:v>
                </c:pt>
                <c:pt idx="86">
                  <c:v>86000</c:v>
                </c:pt>
                <c:pt idx="87">
                  <c:v>87000</c:v>
                </c:pt>
                <c:pt idx="88">
                  <c:v>88000</c:v>
                </c:pt>
                <c:pt idx="89">
                  <c:v>89000</c:v>
                </c:pt>
                <c:pt idx="90">
                  <c:v>90000</c:v>
                </c:pt>
                <c:pt idx="91">
                  <c:v>91000</c:v>
                </c:pt>
                <c:pt idx="92">
                  <c:v>92000</c:v>
                </c:pt>
                <c:pt idx="93">
                  <c:v>93000</c:v>
                </c:pt>
                <c:pt idx="94">
                  <c:v>94000</c:v>
                </c:pt>
                <c:pt idx="95">
                  <c:v>95000</c:v>
                </c:pt>
                <c:pt idx="96">
                  <c:v>96000</c:v>
                </c:pt>
                <c:pt idx="97">
                  <c:v>97000</c:v>
                </c:pt>
                <c:pt idx="98">
                  <c:v>98000</c:v>
                </c:pt>
                <c:pt idx="99">
                  <c:v>99000</c:v>
                </c:pt>
                <c:pt idx="100">
                  <c:v>100000</c:v>
                </c:pt>
                <c:pt idx="101">
                  <c:v>101000</c:v>
                </c:pt>
                <c:pt idx="102">
                  <c:v>102000</c:v>
                </c:pt>
                <c:pt idx="103">
                  <c:v>103000</c:v>
                </c:pt>
                <c:pt idx="104">
                  <c:v>104000</c:v>
                </c:pt>
                <c:pt idx="105">
                  <c:v>105000</c:v>
                </c:pt>
                <c:pt idx="106">
                  <c:v>106000</c:v>
                </c:pt>
                <c:pt idx="107">
                  <c:v>107000</c:v>
                </c:pt>
                <c:pt idx="108">
                  <c:v>108000</c:v>
                </c:pt>
                <c:pt idx="109">
                  <c:v>109000</c:v>
                </c:pt>
                <c:pt idx="110">
                  <c:v>110000</c:v>
                </c:pt>
                <c:pt idx="111">
                  <c:v>111000</c:v>
                </c:pt>
                <c:pt idx="112">
                  <c:v>112000</c:v>
                </c:pt>
                <c:pt idx="113">
                  <c:v>113000</c:v>
                </c:pt>
                <c:pt idx="114">
                  <c:v>114000</c:v>
                </c:pt>
                <c:pt idx="115">
                  <c:v>115000</c:v>
                </c:pt>
                <c:pt idx="116">
                  <c:v>116000</c:v>
                </c:pt>
                <c:pt idx="117">
                  <c:v>117000</c:v>
                </c:pt>
                <c:pt idx="118">
                  <c:v>118000</c:v>
                </c:pt>
                <c:pt idx="119">
                  <c:v>119000</c:v>
                </c:pt>
                <c:pt idx="120">
                  <c:v>120000</c:v>
                </c:pt>
                <c:pt idx="121">
                  <c:v>121000</c:v>
                </c:pt>
                <c:pt idx="122">
                  <c:v>122000</c:v>
                </c:pt>
                <c:pt idx="123">
                  <c:v>123000</c:v>
                </c:pt>
                <c:pt idx="124">
                  <c:v>124000</c:v>
                </c:pt>
                <c:pt idx="125">
                  <c:v>125000</c:v>
                </c:pt>
                <c:pt idx="126">
                  <c:v>126000</c:v>
                </c:pt>
                <c:pt idx="127">
                  <c:v>127000</c:v>
                </c:pt>
                <c:pt idx="128">
                  <c:v>128000</c:v>
                </c:pt>
                <c:pt idx="129">
                  <c:v>129000</c:v>
                </c:pt>
                <c:pt idx="130">
                  <c:v>130000</c:v>
                </c:pt>
                <c:pt idx="131">
                  <c:v>131000</c:v>
                </c:pt>
                <c:pt idx="132">
                  <c:v>132000</c:v>
                </c:pt>
                <c:pt idx="133">
                  <c:v>133000</c:v>
                </c:pt>
                <c:pt idx="134">
                  <c:v>134000</c:v>
                </c:pt>
                <c:pt idx="135">
                  <c:v>135000</c:v>
                </c:pt>
                <c:pt idx="136">
                  <c:v>136000</c:v>
                </c:pt>
                <c:pt idx="137">
                  <c:v>137000</c:v>
                </c:pt>
                <c:pt idx="138">
                  <c:v>138000</c:v>
                </c:pt>
                <c:pt idx="139">
                  <c:v>139000</c:v>
                </c:pt>
                <c:pt idx="140">
                  <c:v>140000</c:v>
                </c:pt>
                <c:pt idx="141">
                  <c:v>141000</c:v>
                </c:pt>
                <c:pt idx="142">
                  <c:v>142000</c:v>
                </c:pt>
                <c:pt idx="143">
                  <c:v>143000</c:v>
                </c:pt>
                <c:pt idx="144">
                  <c:v>144000</c:v>
                </c:pt>
                <c:pt idx="145">
                  <c:v>145000</c:v>
                </c:pt>
                <c:pt idx="146">
                  <c:v>146000</c:v>
                </c:pt>
                <c:pt idx="147">
                  <c:v>147000</c:v>
                </c:pt>
                <c:pt idx="148">
                  <c:v>148000</c:v>
                </c:pt>
                <c:pt idx="149">
                  <c:v>149000</c:v>
                </c:pt>
                <c:pt idx="150">
                  <c:v>150000</c:v>
                </c:pt>
                <c:pt idx="151">
                  <c:v>151000</c:v>
                </c:pt>
                <c:pt idx="152">
                  <c:v>152000</c:v>
                </c:pt>
                <c:pt idx="153">
                  <c:v>153000</c:v>
                </c:pt>
                <c:pt idx="154">
                  <c:v>154000</c:v>
                </c:pt>
                <c:pt idx="155">
                  <c:v>155000</c:v>
                </c:pt>
                <c:pt idx="156">
                  <c:v>156000</c:v>
                </c:pt>
                <c:pt idx="157">
                  <c:v>157000</c:v>
                </c:pt>
                <c:pt idx="158">
                  <c:v>158000</c:v>
                </c:pt>
                <c:pt idx="159">
                  <c:v>159000</c:v>
                </c:pt>
                <c:pt idx="160">
                  <c:v>160000</c:v>
                </c:pt>
                <c:pt idx="161">
                  <c:v>161000</c:v>
                </c:pt>
                <c:pt idx="162">
                  <c:v>162000</c:v>
                </c:pt>
                <c:pt idx="163">
                  <c:v>163000</c:v>
                </c:pt>
                <c:pt idx="164">
                  <c:v>164000</c:v>
                </c:pt>
                <c:pt idx="165">
                  <c:v>165000</c:v>
                </c:pt>
                <c:pt idx="166">
                  <c:v>166000</c:v>
                </c:pt>
                <c:pt idx="167">
                  <c:v>167000</c:v>
                </c:pt>
                <c:pt idx="168">
                  <c:v>168000</c:v>
                </c:pt>
                <c:pt idx="169">
                  <c:v>169000</c:v>
                </c:pt>
                <c:pt idx="170">
                  <c:v>170000</c:v>
                </c:pt>
                <c:pt idx="171">
                  <c:v>171000</c:v>
                </c:pt>
                <c:pt idx="172">
                  <c:v>172000</c:v>
                </c:pt>
                <c:pt idx="173">
                  <c:v>173000</c:v>
                </c:pt>
                <c:pt idx="174">
                  <c:v>174000</c:v>
                </c:pt>
                <c:pt idx="175">
                  <c:v>175000</c:v>
                </c:pt>
                <c:pt idx="176">
                  <c:v>176000</c:v>
                </c:pt>
                <c:pt idx="177">
                  <c:v>177000</c:v>
                </c:pt>
                <c:pt idx="178">
                  <c:v>178000</c:v>
                </c:pt>
                <c:pt idx="179">
                  <c:v>179000</c:v>
                </c:pt>
                <c:pt idx="180">
                  <c:v>180000</c:v>
                </c:pt>
                <c:pt idx="181">
                  <c:v>181000</c:v>
                </c:pt>
                <c:pt idx="182">
                  <c:v>182000</c:v>
                </c:pt>
                <c:pt idx="183">
                  <c:v>183000</c:v>
                </c:pt>
                <c:pt idx="184">
                  <c:v>184000</c:v>
                </c:pt>
                <c:pt idx="185">
                  <c:v>185000</c:v>
                </c:pt>
                <c:pt idx="186">
                  <c:v>186000</c:v>
                </c:pt>
                <c:pt idx="187">
                  <c:v>187000</c:v>
                </c:pt>
                <c:pt idx="188">
                  <c:v>188000</c:v>
                </c:pt>
                <c:pt idx="189">
                  <c:v>189000</c:v>
                </c:pt>
                <c:pt idx="190">
                  <c:v>190000</c:v>
                </c:pt>
                <c:pt idx="191">
                  <c:v>191000</c:v>
                </c:pt>
                <c:pt idx="192">
                  <c:v>192000</c:v>
                </c:pt>
                <c:pt idx="193">
                  <c:v>193000</c:v>
                </c:pt>
                <c:pt idx="194">
                  <c:v>194000</c:v>
                </c:pt>
                <c:pt idx="195">
                  <c:v>195000</c:v>
                </c:pt>
                <c:pt idx="196">
                  <c:v>196000</c:v>
                </c:pt>
                <c:pt idx="197">
                  <c:v>197000</c:v>
                </c:pt>
                <c:pt idx="198">
                  <c:v>198000</c:v>
                </c:pt>
                <c:pt idx="199">
                  <c:v>199000</c:v>
                </c:pt>
                <c:pt idx="200">
                  <c:v>200000</c:v>
                </c:pt>
                <c:pt idx="201">
                  <c:v>201000</c:v>
                </c:pt>
                <c:pt idx="202">
                  <c:v>202000</c:v>
                </c:pt>
                <c:pt idx="203">
                  <c:v>203000</c:v>
                </c:pt>
                <c:pt idx="204">
                  <c:v>204000</c:v>
                </c:pt>
                <c:pt idx="205">
                  <c:v>205000</c:v>
                </c:pt>
                <c:pt idx="206">
                  <c:v>206000</c:v>
                </c:pt>
                <c:pt idx="207">
                  <c:v>207000</c:v>
                </c:pt>
                <c:pt idx="208">
                  <c:v>208000</c:v>
                </c:pt>
                <c:pt idx="209">
                  <c:v>209000</c:v>
                </c:pt>
                <c:pt idx="210">
                  <c:v>210000</c:v>
                </c:pt>
                <c:pt idx="211">
                  <c:v>211000</c:v>
                </c:pt>
                <c:pt idx="212">
                  <c:v>212000</c:v>
                </c:pt>
                <c:pt idx="213">
                  <c:v>213000</c:v>
                </c:pt>
                <c:pt idx="214">
                  <c:v>214000</c:v>
                </c:pt>
                <c:pt idx="215">
                  <c:v>215000</c:v>
                </c:pt>
                <c:pt idx="216">
                  <c:v>216000</c:v>
                </c:pt>
                <c:pt idx="217">
                  <c:v>217000</c:v>
                </c:pt>
                <c:pt idx="218">
                  <c:v>218000</c:v>
                </c:pt>
                <c:pt idx="219">
                  <c:v>219000</c:v>
                </c:pt>
                <c:pt idx="220">
                  <c:v>220000</c:v>
                </c:pt>
                <c:pt idx="221">
                  <c:v>221000</c:v>
                </c:pt>
                <c:pt idx="222">
                  <c:v>222000</c:v>
                </c:pt>
                <c:pt idx="223">
                  <c:v>223000</c:v>
                </c:pt>
                <c:pt idx="224">
                  <c:v>224000</c:v>
                </c:pt>
                <c:pt idx="225">
                  <c:v>225000</c:v>
                </c:pt>
                <c:pt idx="226">
                  <c:v>226000</c:v>
                </c:pt>
                <c:pt idx="227">
                  <c:v>227000</c:v>
                </c:pt>
                <c:pt idx="228">
                  <c:v>228000</c:v>
                </c:pt>
                <c:pt idx="229">
                  <c:v>229000</c:v>
                </c:pt>
                <c:pt idx="230">
                  <c:v>230000</c:v>
                </c:pt>
                <c:pt idx="231">
                  <c:v>231000</c:v>
                </c:pt>
                <c:pt idx="232">
                  <c:v>232000</c:v>
                </c:pt>
                <c:pt idx="233">
                  <c:v>233000</c:v>
                </c:pt>
                <c:pt idx="234">
                  <c:v>234000</c:v>
                </c:pt>
                <c:pt idx="235">
                  <c:v>235000</c:v>
                </c:pt>
                <c:pt idx="236">
                  <c:v>236000</c:v>
                </c:pt>
                <c:pt idx="237">
                  <c:v>237000</c:v>
                </c:pt>
                <c:pt idx="238">
                  <c:v>238000</c:v>
                </c:pt>
                <c:pt idx="239">
                  <c:v>239000</c:v>
                </c:pt>
                <c:pt idx="240">
                  <c:v>240000</c:v>
                </c:pt>
                <c:pt idx="241">
                  <c:v>241000</c:v>
                </c:pt>
                <c:pt idx="242">
                  <c:v>242000</c:v>
                </c:pt>
                <c:pt idx="243">
                  <c:v>243000</c:v>
                </c:pt>
                <c:pt idx="244">
                  <c:v>244000</c:v>
                </c:pt>
                <c:pt idx="245">
                  <c:v>245000</c:v>
                </c:pt>
                <c:pt idx="246">
                  <c:v>246000</c:v>
                </c:pt>
                <c:pt idx="247">
                  <c:v>247000</c:v>
                </c:pt>
                <c:pt idx="248">
                  <c:v>248000</c:v>
                </c:pt>
                <c:pt idx="249">
                  <c:v>249000</c:v>
                </c:pt>
                <c:pt idx="250">
                  <c:v>250000</c:v>
                </c:pt>
                <c:pt idx="251">
                  <c:v>251000</c:v>
                </c:pt>
                <c:pt idx="252">
                  <c:v>252000</c:v>
                </c:pt>
                <c:pt idx="253">
                  <c:v>253000</c:v>
                </c:pt>
                <c:pt idx="254">
                  <c:v>254000</c:v>
                </c:pt>
                <c:pt idx="255">
                  <c:v>255000</c:v>
                </c:pt>
                <c:pt idx="256">
                  <c:v>256000</c:v>
                </c:pt>
                <c:pt idx="257">
                  <c:v>257000</c:v>
                </c:pt>
                <c:pt idx="258">
                  <c:v>258000</c:v>
                </c:pt>
                <c:pt idx="259">
                  <c:v>259000</c:v>
                </c:pt>
                <c:pt idx="260">
                  <c:v>260000</c:v>
                </c:pt>
                <c:pt idx="261">
                  <c:v>261000</c:v>
                </c:pt>
                <c:pt idx="262">
                  <c:v>262000</c:v>
                </c:pt>
                <c:pt idx="263">
                  <c:v>263000</c:v>
                </c:pt>
                <c:pt idx="264">
                  <c:v>264000</c:v>
                </c:pt>
                <c:pt idx="265">
                  <c:v>265000</c:v>
                </c:pt>
                <c:pt idx="266">
                  <c:v>266000</c:v>
                </c:pt>
                <c:pt idx="267">
                  <c:v>267000</c:v>
                </c:pt>
                <c:pt idx="268">
                  <c:v>268000</c:v>
                </c:pt>
                <c:pt idx="269">
                  <c:v>269000</c:v>
                </c:pt>
                <c:pt idx="270">
                  <c:v>270000</c:v>
                </c:pt>
                <c:pt idx="271">
                  <c:v>271000</c:v>
                </c:pt>
                <c:pt idx="272">
                  <c:v>272000</c:v>
                </c:pt>
                <c:pt idx="273">
                  <c:v>273000</c:v>
                </c:pt>
                <c:pt idx="274">
                  <c:v>274000</c:v>
                </c:pt>
                <c:pt idx="275">
                  <c:v>275000</c:v>
                </c:pt>
                <c:pt idx="276">
                  <c:v>276000</c:v>
                </c:pt>
                <c:pt idx="277">
                  <c:v>277000</c:v>
                </c:pt>
                <c:pt idx="278">
                  <c:v>278000</c:v>
                </c:pt>
                <c:pt idx="279">
                  <c:v>279000</c:v>
                </c:pt>
                <c:pt idx="280">
                  <c:v>280000</c:v>
                </c:pt>
                <c:pt idx="281">
                  <c:v>281000</c:v>
                </c:pt>
                <c:pt idx="282">
                  <c:v>282000</c:v>
                </c:pt>
                <c:pt idx="283">
                  <c:v>283000</c:v>
                </c:pt>
                <c:pt idx="284">
                  <c:v>284000</c:v>
                </c:pt>
                <c:pt idx="285">
                  <c:v>285000</c:v>
                </c:pt>
                <c:pt idx="286">
                  <c:v>286000</c:v>
                </c:pt>
                <c:pt idx="287">
                  <c:v>287000</c:v>
                </c:pt>
                <c:pt idx="288">
                  <c:v>288000</c:v>
                </c:pt>
                <c:pt idx="289">
                  <c:v>289000</c:v>
                </c:pt>
                <c:pt idx="290">
                  <c:v>290000</c:v>
                </c:pt>
                <c:pt idx="291">
                  <c:v>291000</c:v>
                </c:pt>
                <c:pt idx="292">
                  <c:v>292000</c:v>
                </c:pt>
                <c:pt idx="293">
                  <c:v>293000</c:v>
                </c:pt>
                <c:pt idx="294">
                  <c:v>294000</c:v>
                </c:pt>
                <c:pt idx="295">
                  <c:v>295000</c:v>
                </c:pt>
                <c:pt idx="296">
                  <c:v>296000</c:v>
                </c:pt>
                <c:pt idx="297">
                  <c:v>297000</c:v>
                </c:pt>
                <c:pt idx="298">
                  <c:v>298000</c:v>
                </c:pt>
                <c:pt idx="299">
                  <c:v>299000</c:v>
                </c:pt>
                <c:pt idx="300">
                  <c:v>300000</c:v>
                </c:pt>
                <c:pt idx="301">
                  <c:v>301000</c:v>
                </c:pt>
                <c:pt idx="302">
                  <c:v>302000</c:v>
                </c:pt>
                <c:pt idx="303">
                  <c:v>303000</c:v>
                </c:pt>
                <c:pt idx="304">
                  <c:v>304000</c:v>
                </c:pt>
                <c:pt idx="305">
                  <c:v>305000</c:v>
                </c:pt>
                <c:pt idx="306">
                  <c:v>306000</c:v>
                </c:pt>
                <c:pt idx="307">
                  <c:v>307000</c:v>
                </c:pt>
                <c:pt idx="308">
                  <c:v>308000</c:v>
                </c:pt>
                <c:pt idx="309">
                  <c:v>309000</c:v>
                </c:pt>
                <c:pt idx="310">
                  <c:v>310000</c:v>
                </c:pt>
                <c:pt idx="311">
                  <c:v>311000</c:v>
                </c:pt>
                <c:pt idx="312">
                  <c:v>312000</c:v>
                </c:pt>
                <c:pt idx="313">
                  <c:v>313000</c:v>
                </c:pt>
                <c:pt idx="314">
                  <c:v>314000</c:v>
                </c:pt>
                <c:pt idx="315">
                  <c:v>315000</c:v>
                </c:pt>
                <c:pt idx="316">
                  <c:v>316000</c:v>
                </c:pt>
                <c:pt idx="317">
                  <c:v>317000</c:v>
                </c:pt>
                <c:pt idx="318">
                  <c:v>318000</c:v>
                </c:pt>
                <c:pt idx="319">
                  <c:v>319000</c:v>
                </c:pt>
                <c:pt idx="320">
                  <c:v>320000</c:v>
                </c:pt>
                <c:pt idx="321">
                  <c:v>321000</c:v>
                </c:pt>
                <c:pt idx="322">
                  <c:v>322000</c:v>
                </c:pt>
                <c:pt idx="323">
                  <c:v>323000</c:v>
                </c:pt>
                <c:pt idx="324">
                  <c:v>324000</c:v>
                </c:pt>
                <c:pt idx="325">
                  <c:v>325000</c:v>
                </c:pt>
                <c:pt idx="326">
                  <c:v>326000</c:v>
                </c:pt>
                <c:pt idx="327">
                  <c:v>327000</c:v>
                </c:pt>
                <c:pt idx="328">
                  <c:v>328000</c:v>
                </c:pt>
                <c:pt idx="329">
                  <c:v>329000</c:v>
                </c:pt>
                <c:pt idx="330">
                  <c:v>330000</c:v>
                </c:pt>
                <c:pt idx="331">
                  <c:v>331000</c:v>
                </c:pt>
                <c:pt idx="332">
                  <c:v>332000</c:v>
                </c:pt>
                <c:pt idx="333">
                  <c:v>333000</c:v>
                </c:pt>
                <c:pt idx="334">
                  <c:v>334000</c:v>
                </c:pt>
                <c:pt idx="335">
                  <c:v>335000</c:v>
                </c:pt>
                <c:pt idx="336">
                  <c:v>336000</c:v>
                </c:pt>
                <c:pt idx="337">
                  <c:v>337000</c:v>
                </c:pt>
                <c:pt idx="338">
                  <c:v>338000</c:v>
                </c:pt>
                <c:pt idx="339">
                  <c:v>339000</c:v>
                </c:pt>
                <c:pt idx="340">
                  <c:v>340000</c:v>
                </c:pt>
                <c:pt idx="341">
                  <c:v>341000</c:v>
                </c:pt>
                <c:pt idx="342">
                  <c:v>342000</c:v>
                </c:pt>
                <c:pt idx="343">
                  <c:v>343000</c:v>
                </c:pt>
                <c:pt idx="344">
                  <c:v>344000</c:v>
                </c:pt>
                <c:pt idx="345">
                  <c:v>345000</c:v>
                </c:pt>
                <c:pt idx="346">
                  <c:v>346000</c:v>
                </c:pt>
                <c:pt idx="347">
                  <c:v>347000</c:v>
                </c:pt>
                <c:pt idx="348">
                  <c:v>348000</c:v>
                </c:pt>
                <c:pt idx="349">
                  <c:v>349000</c:v>
                </c:pt>
                <c:pt idx="350">
                  <c:v>350000</c:v>
                </c:pt>
                <c:pt idx="351">
                  <c:v>351000</c:v>
                </c:pt>
                <c:pt idx="352">
                  <c:v>352000</c:v>
                </c:pt>
                <c:pt idx="353">
                  <c:v>353000</c:v>
                </c:pt>
                <c:pt idx="354">
                  <c:v>354000</c:v>
                </c:pt>
                <c:pt idx="355">
                  <c:v>355000</c:v>
                </c:pt>
                <c:pt idx="356">
                  <c:v>356000</c:v>
                </c:pt>
                <c:pt idx="357">
                  <c:v>357000</c:v>
                </c:pt>
                <c:pt idx="358">
                  <c:v>358000</c:v>
                </c:pt>
                <c:pt idx="359">
                  <c:v>359000</c:v>
                </c:pt>
                <c:pt idx="360">
                  <c:v>360000</c:v>
                </c:pt>
                <c:pt idx="361">
                  <c:v>361000</c:v>
                </c:pt>
                <c:pt idx="362">
                  <c:v>362000</c:v>
                </c:pt>
                <c:pt idx="363">
                  <c:v>363000</c:v>
                </c:pt>
                <c:pt idx="364">
                  <c:v>364000</c:v>
                </c:pt>
                <c:pt idx="365">
                  <c:v>365000</c:v>
                </c:pt>
                <c:pt idx="366">
                  <c:v>366000</c:v>
                </c:pt>
                <c:pt idx="367">
                  <c:v>367000</c:v>
                </c:pt>
                <c:pt idx="368">
                  <c:v>368000</c:v>
                </c:pt>
                <c:pt idx="369">
                  <c:v>369000</c:v>
                </c:pt>
                <c:pt idx="370">
                  <c:v>370000</c:v>
                </c:pt>
                <c:pt idx="371">
                  <c:v>371000</c:v>
                </c:pt>
                <c:pt idx="372">
                  <c:v>372000</c:v>
                </c:pt>
                <c:pt idx="373">
                  <c:v>373000</c:v>
                </c:pt>
                <c:pt idx="374">
                  <c:v>374000</c:v>
                </c:pt>
                <c:pt idx="375">
                  <c:v>375000</c:v>
                </c:pt>
                <c:pt idx="376">
                  <c:v>376000</c:v>
                </c:pt>
                <c:pt idx="377">
                  <c:v>377000</c:v>
                </c:pt>
                <c:pt idx="378">
                  <c:v>378000</c:v>
                </c:pt>
                <c:pt idx="379">
                  <c:v>379000</c:v>
                </c:pt>
                <c:pt idx="380">
                  <c:v>380000</c:v>
                </c:pt>
                <c:pt idx="381">
                  <c:v>381000</c:v>
                </c:pt>
                <c:pt idx="382">
                  <c:v>382000</c:v>
                </c:pt>
                <c:pt idx="383">
                  <c:v>383000</c:v>
                </c:pt>
                <c:pt idx="384">
                  <c:v>384000</c:v>
                </c:pt>
                <c:pt idx="385">
                  <c:v>385000</c:v>
                </c:pt>
                <c:pt idx="386">
                  <c:v>386000</c:v>
                </c:pt>
                <c:pt idx="387">
                  <c:v>387000</c:v>
                </c:pt>
                <c:pt idx="388">
                  <c:v>388000</c:v>
                </c:pt>
                <c:pt idx="389">
                  <c:v>389000</c:v>
                </c:pt>
                <c:pt idx="390">
                  <c:v>390000</c:v>
                </c:pt>
                <c:pt idx="391">
                  <c:v>391000</c:v>
                </c:pt>
                <c:pt idx="392">
                  <c:v>392000</c:v>
                </c:pt>
                <c:pt idx="393">
                  <c:v>393000</c:v>
                </c:pt>
                <c:pt idx="394">
                  <c:v>394000</c:v>
                </c:pt>
                <c:pt idx="395">
                  <c:v>395000</c:v>
                </c:pt>
                <c:pt idx="396">
                  <c:v>396000</c:v>
                </c:pt>
                <c:pt idx="397">
                  <c:v>397000</c:v>
                </c:pt>
                <c:pt idx="398">
                  <c:v>398000</c:v>
                </c:pt>
                <c:pt idx="399">
                  <c:v>399000</c:v>
                </c:pt>
                <c:pt idx="400">
                  <c:v>400000</c:v>
                </c:pt>
                <c:pt idx="401">
                  <c:v>401000</c:v>
                </c:pt>
                <c:pt idx="402">
                  <c:v>402000</c:v>
                </c:pt>
                <c:pt idx="403">
                  <c:v>403000</c:v>
                </c:pt>
                <c:pt idx="404">
                  <c:v>404000</c:v>
                </c:pt>
                <c:pt idx="405">
                  <c:v>405000</c:v>
                </c:pt>
                <c:pt idx="406">
                  <c:v>406000</c:v>
                </c:pt>
                <c:pt idx="407">
                  <c:v>407000</c:v>
                </c:pt>
                <c:pt idx="408">
                  <c:v>408000</c:v>
                </c:pt>
                <c:pt idx="409">
                  <c:v>409000</c:v>
                </c:pt>
                <c:pt idx="410">
                  <c:v>410000</c:v>
                </c:pt>
                <c:pt idx="411">
                  <c:v>411000</c:v>
                </c:pt>
                <c:pt idx="412">
                  <c:v>412000</c:v>
                </c:pt>
                <c:pt idx="413">
                  <c:v>413000</c:v>
                </c:pt>
                <c:pt idx="414">
                  <c:v>414000</c:v>
                </c:pt>
                <c:pt idx="415">
                  <c:v>415000</c:v>
                </c:pt>
                <c:pt idx="416">
                  <c:v>416000</c:v>
                </c:pt>
                <c:pt idx="417">
                  <c:v>417000</c:v>
                </c:pt>
                <c:pt idx="418">
                  <c:v>418000</c:v>
                </c:pt>
                <c:pt idx="419">
                  <c:v>419000</c:v>
                </c:pt>
                <c:pt idx="420">
                  <c:v>420000</c:v>
                </c:pt>
                <c:pt idx="421">
                  <c:v>421000</c:v>
                </c:pt>
                <c:pt idx="422">
                  <c:v>422000</c:v>
                </c:pt>
                <c:pt idx="423">
                  <c:v>423000</c:v>
                </c:pt>
                <c:pt idx="424">
                  <c:v>424000</c:v>
                </c:pt>
                <c:pt idx="425">
                  <c:v>425000</c:v>
                </c:pt>
                <c:pt idx="426">
                  <c:v>426000</c:v>
                </c:pt>
                <c:pt idx="427">
                  <c:v>427000</c:v>
                </c:pt>
                <c:pt idx="428">
                  <c:v>428000</c:v>
                </c:pt>
                <c:pt idx="429">
                  <c:v>429000</c:v>
                </c:pt>
                <c:pt idx="430">
                  <c:v>430000</c:v>
                </c:pt>
                <c:pt idx="431">
                  <c:v>431000</c:v>
                </c:pt>
                <c:pt idx="432">
                  <c:v>432000</c:v>
                </c:pt>
                <c:pt idx="433">
                  <c:v>433000</c:v>
                </c:pt>
                <c:pt idx="434">
                  <c:v>434000</c:v>
                </c:pt>
                <c:pt idx="435">
                  <c:v>435000</c:v>
                </c:pt>
                <c:pt idx="436">
                  <c:v>436000</c:v>
                </c:pt>
                <c:pt idx="437">
                  <c:v>437000</c:v>
                </c:pt>
                <c:pt idx="438">
                  <c:v>438000</c:v>
                </c:pt>
                <c:pt idx="439">
                  <c:v>439000</c:v>
                </c:pt>
                <c:pt idx="440">
                  <c:v>440000</c:v>
                </c:pt>
                <c:pt idx="441">
                  <c:v>441000</c:v>
                </c:pt>
                <c:pt idx="442">
                  <c:v>442000</c:v>
                </c:pt>
                <c:pt idx="443">
                  <c:v>443000</c:v>
                </c:pt>
                <c:pt idx="444">
                  <c:v>444000</c:v>
                </c:pt>
                <c:pt idx="445">
                  <c:v>445000</c:v>
                </c:pt>
                <c:pt idx="446">
                  <c:v>446000</c:v>
                </c:pt>
                <c:pt idx="447">
                  <c:v>447000</c:v>
                </c:pt>
                <c:pt idx="448">
                  <c:v>448000</c:v>
                </c:pt>
                <c:pt idx="449">
                  <c:v>449000</c:v>
                </c:pt>
                <c:pt idx="450">
                  <c:v>450000</c:v>
                </c:pt>
                <c:pt idx="451">
                  <c:v>451000</c:v>
                </c:pt>
                <c:pt idx="452">
                  <c:v>452000</c:v>
                </c:pt>
                <c:pt idx="453">
                  <c:v>453000</c:v>
                </c:pt>
                <c:pt idx="454">
                  <c:v>454000</c:v>
                </c:pt>
                <c:pt idx="455">
                  <c:v>455000</c:v>
                </c:pt>
                <c:pt idx="456">
                  <c:v>456000</c:v>
                </c:pt>
                <c:pt idx="457">
                  <c:v>457000</c:v>
                </c:pt>
                <c:pt idx="458">
                  <c:v>458000</c:v>
                </c:pt>
                <c:pt idx="459">
                  <c:v>459000</c:v>
                </c:pt>
                <c:pt idx="460">
                  <c:v>460000</c:v>
                </c:pt>
                <c:pt idx="461">
                  <c:v>461000</c:v>
                </c:pt>
                <c:pt idx="462">
                  <c:v>462000</c:v>
                </c:pt>
                <c:pt idx="463">
                  <c:v>463000</c:v>
                </c:pt>
                <c:pt idx="464">
                  <c:v>464000</c:v>
                </c:pt>
                <c:pt idx="465">
                  <c:v>465000</c:v>
                </c:pt>
                <c:pt idx="466">
                  <c:v>466000</c:v>
                </c:pt>
                <c:pt idx="467">
                  <c:v>467000</c:v>
                </c:pt>
                <c:pt idx="468">
                  <c:v>468000</c:v>
                </c:pt>
                <c:pt idx="469">
                  <c:v>469000</c:v>
                </c:pt>
                <c:pt idx="470">
                  <c:v>470000</c:v>
                </c:pt>
                <c:pt idx="471">
                  <c:v>471000</c:v>
                </c:pt>
                <c:pt idx="472">
                  <c:v>472000</c:v>
                </c:pt>
                <c:pt idx="473">
                  <c:v>473000</c:v>
                </c:pt>
                <c:pt idx="474">
                  <c:v>474000</c:v>
                </c:pt>
                <c:pt idx="475">
                  <c:v>475000</c:v>
                </c:pt>
                <c:pt idx="476">
                  <c:v>476000</c:v>
                </c:pt>
                <c:pt idx="477">
                  <c:v>477000</c:v>
                </c:pt>
                <c:pt idx="478">
                  <c:v>478000</c:v>
                </c:pt>
                <c:pt idx="479">
                  <c:v>479000</c:v>
                </c:pt>
                <c:pt idx="480">
                  <c:v>480000</c:v>
                </c:pt>
                <c:pt idx="481">
                  <c:v>481000</c:v>
                </c:pt>
                <c:pt idx="482">
                  <c:v>482000</c:v>
                </c:pt>
                <c:pt idx="483">
                  <c:v>483000</c:v>
                </c:pt>
                <c:pt idx="484">
                  <c:v>484000</c:v>
                </c:pt>
                <c:pt idx="485">
                  <c:v>485000</c:v>
                </c:pt>
                <c:pt idx="486">
                  <c:v>486000</c:v>
                </c:pt>
                <c:pt idx="487">
                  <c:v>487000</c:v>
                </c:pt>
                <c:pt idx="488">
                  <c:v>488000</c:v>
                </c:pt>
                <c:pt idx="489">
                  <c:v>489000</c:v>
                </c:pt>
                <c:pt idx="490">
                  <c:v>490000</c:v>
                </c:pt>
                <c:pt idx="491">
                  <c:v>491000</c:v>
                </c:pt>
                <c:pt idx="492">
                  <c:v>492000</c:v>
                </c:pt>
                <c:pt idx="493">
                  <c:v>493000</c:v>
                </c:pt>
                <c:pt idx="494">
                  <c:v>494000</c:v>
                </c:pt>
                <c:pt idx="495">
                  <c:v>495000</c:v>
                </c:pt>
                <c:pt idx="496">
                  <c:v>496000</c:v>
                </c:pt>
                <c:pt idx="497">
                  <c:v>497000</c:v>
                </c:pt>
                <c:pt idx="498">
                  <c:v>498000</c:v>
                </c:pt>
                <c:pt idx="499">
                  <c:v>499000</c:v>
                </c:pt>
                <c:pt idx="500">
                  <c:v>500000</c:v>
                </c:pt>
                <c:pt idx="501">
                  <c:v>501000</c:v>
                </c:pt>
                <c:pt idx="502">
                  <c:v>502000</c:v>
                </c:pt>
                <c:pt idx="503">
                  <c:v>503000</c:v>
                </c:pt>
                <c:pt idx="504">
                  <c:v>504000</c:v>
                </c:pt>
                <c:pt idx="505">
                  <c:v>505000</c:v>
                </c:pt>
                <c:pt idx="506">
                  <c:v>506000</c:v>
                </c:pt>
                <c:pt idx="507">
                  <c:v>507000</c:v>
                </c:pt>
                <c:pt idx="508">
                  <c:v>508000</c:v>
                </c:pt>
                <c:pt idx="509">
                  <c:v>509000</c:v>
                </c:pt>
                <c:pt idx="510">
                  <c:v>510000</c:v>
                </c:pt>
                <c:pt idx="511">
                  <c:v>511000</c:v>
                </c:pt>
                <c:pt idx="512">
                  <c:v>512000</c:v>
                </c:pt>
                <c:pt idx="513">
                  <c:v>513000</c:v>
                </c:pt>
                <c:pt idx="514">
                  <c:v>514000</c:v>
                </c:pt>
                <c:pt idx="515">
                  <c:v>515000</c:v>
                </c:pt>
                <c:pt idx="516">
                  <c:v>516000</c:v>
                </c:pt>
                <c:pt idx="517">
                  <c:v>517000</c:v>
                </c:pt>
                <c:pt idx="518">
                  <c:v>518000</c:v>
                </c:pt>
                <c:pt idx="519">
                  <c:v>519000</c:v>
                </c:pt>
                <c:pt idx="520">
                  <c:v>520000</c:v>
                </c:pt>
                <c:pt idx="521">
                  <c:v>521000</c:v>
                </c:pt>
                <c:pt idx="522">
                  <c:v>522000</c:v>
                </c:pt>
                <c:pt idx="523">
                  <c:v>523000</c:v>
                </c:pt>
                <c:pt idx="524">
                  <c:v>524000</c:v>
                </c:pt>
                <c:pt idx="525">
                  <c:v>525000</c:v>
                </c:pt>
                <c:pt idx="526">
                  <c:v>526000</c:v>
                </c:pt>
                <c:pt idx="527">
                  <c:v>527000</c:v>
                </c:pt>
                <c:pt idx="528">
                  <c:v>528000</c:v>
                </c:pt>
                <c:pt idx="529">
                  <c:v>529000</c:v>
                </c:pt>
                <c:pt idx="530">
                  <c:v>530000</c:v>
                </c:pt>
                <c:pt idx="531">
                  <c:v>531000</c:v>
                </c:pt>
                <c:pt idx="532">
                  <c:v>532000</c:v>
                </c:pt>
                <c:pt idx="533">
                  <c:v>533000</c:v>
                </c:pt>
                <c:pt idx="534">
                  <c:v>534000</c:v>
                </c:pt>
                <c:pt idx="535">
                  <c:v>535000</c:v>
                </c:pt>
                <c:pt idx="536">
                  <c:v>536000</c:v>
                </c:pt>
                <c:pt idx="537">
                  <c:v>537000</c:v>
                </c:pt>
                <c:pt idx="538">
                  <c:v>538000</c:v>
                </c:pt>
                <c:pt idx="539">
                  <c:v>539000</c:v>
                </c:pt>
                <c:pt idx="540">
                  <c:v>540000</c:v>
                </c:pt>
                <c:pt idx="541">
                  <c:v>541000</c:v>
                </c:pt>
                <c:pt idx="542">
                  <c:v>542000</c:v>
                </c:pt>
                <c:pt idx="543">
                  <c:v>543000</c:v>
                </c:pt>
                <c:pt idx="544">
                  <c:v>544000</c:v>
                </c:pt>
                <c:pt idx="545">
                  <c:v>545000</c:v>
                </c:pt>
                <c:pt idx="546">
                  <c:v>546000</c:v>
                </c:pt>
                <c:pt idx="547">
                  <c:v>547000</c:v>
                </c:pt>
                <c:pt idx="548">
                  <c:v>548000</c:v>
                </c:pt>
                <c:pt idx="549">
                  <c:v>549000</c:v>
                </c:pt>
                <c:pt idx="550">
                  <c:v>550000</c:v>
                </c:pt>
                <c:pt idx="551">
                  <c:v>551000</c:v>
                </c:pt>
                <c:pt idx="552">
                  <c:v>552000</c:v>
                </c:pt>
                <c:pt idx="553">
                  <c:v>553000</c:v>
                </c:pt>
                <c:pt idx="554">
                  <c:v>554000</c:v>
                </c:pt>
                <c:pt idx="555">
                  <c:v>555000</c:v>
                </c:pt>
                <c:pt idx="556">
                  <c:v>556000</c:v>
                </c:pt>
                <c:pt idx="557">
                  <c:v>557000</c:v>
                </c:pt>
                <c:pt idx="558">
                  <c:v>558000</c:v>
                </c:pt>
                <c:pt idx="559">
                  <c:v>559000</c:v>
                </c:pt>
                <c:pt idx="560">
                  <c:v>560000</c:v>
                </c:pt>
                <c:pt idx="561">
                  <c:v>561000</c:v>
                </c:pt>
                <c:pt idx="562">
                  <c:v>562000</c:v>
                </c:pt>
                <c:pt idx="563">
                  <c:v>563000</c:v>
                </c:pt>
                <c:pt idx="564">
                  <c:v>564000</c:v>
                </c:pt>
                <c:pt idx="565">
                  <c:v>565000</c:v>
                </c:pt>
                <c:pt idx="566">
                  <c:v>566000</c:v>
                </c:pt>
                <c:pt idx="567">
                  <c:v>567000</c:v>
                </c:pt>
                <c:pt idx="568">
                  <c:v>568000</c:v>
                </c:pt>
                <c:pt idx="569">
                  <c:v>569000</c:v>
                </c:pt>
                <c:pt idx="570">
                  <c:v>570000</c:v>
                </c:pt>
                <c:pt idx="571">
                  <c:v>571000</c:v>
                </c:pt>
                <c:pt idx="572">
                  <c:v>572000</c:v>
                </c:pt>
                <c:pt idx="573">
                  <c:v>573000</c:v>
                </c:pt>
                <c:pt idx="574">
                  <c:v>574000</c:v>
                </c:pt>
                <c:pt idx="575">
                  <c:v>575000</c:v>
                </c:pt>
                <c:pt idx="576">
                  <c:v>576000</c:v>
                </c:pt>
                <c:pt idx="577">
                  <c:v>577000</c:v>
                </c:pt>
                <c:pt idx="578">
                  <c:v>578000</c:v>
                </c:pt>
                <c:pt idx="579">
                  <c:v>579000</c:v>
                </c:pt>
                <c:pt idx="580">
                  <c:v>580000</c:v>
                </c:pt>
                <c:pt idx="581">
                  <c:v>581000</c:v>
                </c:pt>
                <c:pt idx="582">
                  <c:v>582000</c:v>
                </c:pt>
                <c:pt idx="583">
                  <c:v>583000</c:v>
                </c:pt>
                <c:pt idx="584">
                  <c:v>584000</c:v>
                </c:pt>
                <c:pt idx="585">
                  <c:v>585000</c:v>
                </c:pt>
                <c:pt idx="586">
                  <c:v>586000</c:v>
                </c:pt>
                <c:pt idx="587">
                  <c:v>587000</c:v>
                </c:pt>
                <c:pt idx="588">
                  <c:v>588000</c:v>
                </c:pt>
                <c:pt idx="589">
                  <c:v>589000</c:v>
                </c:pt>
                <c:pt idx="590">
                  <c:v>590000</c:v>
                </c:pt>
                <c:pt idx="591">
                  <c:v>591000</c:v>
                </c:pt>
                <c:pt idx="592">
                  <c:v>592000</c:v>
                </c:pt>
                <c:pt idx="593">
                  <c:v>593000</c:v>
                </c:pt>
                <c:pt idx="594">
                  <c:v>594000</c:v>
                </c:pt>
                <c:pt idx="595">
                  <c:v>595000</c:v>
                </c:pt>
                <c:pt idx="596">
                  <c:v>596000</c:v>
                </c:pt>
                <c:pt idx="597">
                  <c:v>597000</c:v>
                </c:pt>
                <c:pt idx="598">
                  <c:v>598000</c:v>
                </c:pt>
                <c:pt idx="599">
                  <c:v>599000</c:v>
                </c:pt>
                <c:pt idx="600">
                  <c:v>600000</c:v>
                </c:pt>
                <c:pt idx="601">
                  <c:v>601000</c:v>
                </c:pt>
                <c:pt idx="602">
                  <c:v>602000</c:v>
                </c:pt>
                <c:pt idx="603">
                  <c:v>603000</c:v>
                </c:pt>
                <c:pt idx="604">
                  <c:v>604000</c:v>
                </c:pt>
                <c:pt idx="605">
                  <c:v>605000</c:v>
                </c:pt>
                <c:pt idx="606">
                  <c:v>606000</c:v>
                </c:pt>
                <c:pt idx="607">
                  <c:v>607000</c:v>
                </c:pt>
                <c:pt idx="608">
                  <c:v>608000</c:v>
                </c:pt>
                <c:pt idx="609">
                  <c:v>609000</c:v>
                </c:pt>
                <c:pt idx="610">
                  <c:v>610000</c:v>
                </c:pt>
                <c:pt idx="611">
                  <c:v>611000</c:v>
                </c:pt>
                <c:pt idx="612">
                  <c:v>612000</c:v>
                </c:pt>
                <c:pt idx="613">
                  <c:v>613000</c:v>
                </c:pt>
                <c:pt idx="614">
                  <c:v>614000</c:v>
                </c:pt>
                <c:pt idx="615">
                  <c:v>615000</c:v>
                </c:pt>
                <c:pt idx="616">
                  <c:v>616000</c:v>
                </c:pt>
                <c:pt idx="617">
                  <c:v>617000</c:v>
                </c:pt>
                <c:pt idx="618">
                  <c:v>618000</c:v>
                </c:pt>
                <c:pt idx="619">
                  <c:v>619000</c:v>
                </c:pt>
                <c:pt idx="620">
                  <c:v>620000</c:v>
                </c:pt>
                <c:pt idx="621">
                  <c:v>621000</c:v>
                </c:pt>
                <c:pt idx="622">
                  <c:v>622000</c:v>
                </c:pt>
                <c:pt idx="623">
                  <c:v>623000</c:v>
                </c:pt>
                <c:pt idx="624">
                  <c:v>624000</c:v>
                </c:pt>
                <c:pt idx="625">
                  <c:v>625000</c:v>
                </c:pt>
                <c:pt idx="626">
                  <c:v>626000</c:v>
                </c:pt>
                <c:pt idx="627">
                  <c:v>627000</c:v>
                </c:pt>
                <c:pt idx="628">
                  <c:v>628000</c:v>
                </c:pt>
                <c:pt idx="629">
                  <c:v>629000</c:v>
                </c:pt>
                <c:pt idx="630">
                  <c:v>630000</c:v>
                </c:pt>
                <c:pt idx="631">
                  <c:v>631000</c:v>
                </c:pt>
                <c:pt idx="632">
                  <c:v>632000</c:v>
                </c:pt>
                <c:pt idx="633">
                  <c:v>633000</c:v>
                </c:pt>
                <c:pt idx="634">
                  <c:v>634000</c:v>
                </c:pt>
                <c:pt idx="635">
                  <c:v>635000</c:v>
                </c:pt>
                <c:pt idx="636">
                  <c:v>636000</c:v>
                </c:pt>
                <c:pt idx="637">
                  <c:v>637000</c:v>
                </c:pt>
                <c:pt idx="638">
                  <c:v>638000</c:v>
                </c:pt>
                <c:pt idx="639">
                  <c:v>639000</c:v>
                </c:pt>
                <c:pt idx="640">
                  <c:v>640000</c:v>
                </c:pt>
                <c:pt idx="641">
                  <c:v>641000</c:v>
                </c:pt>
                <c:pt idx="642">
                  <c:v>642000</c:v>
                </c:pt>
                <c:pt idx="643">
                  <c:v>643000</c:v>
                </c:pt>
                <c:pt idx="644">
                  <c:v>644000</c:v>
                </c:pt>
                <c:pt idx="645">
                  <c:v>645000</c:v>
                </c:pt>
                <c:pt idx="646">
                  <c:v>646000</c:v>
                </c:pt>
                <c:pt idx="647">
                  <c:v>647000</c:v>
                </c:pt>
                <c:pt idx="648">
                  <c:v>648000</c:v>
                </c:pt>
                <c:pt idx="649">
                  <c:v>649000</c:v>
                </c:pt>
                <c:pt idx="650">
                  <c:v>650000</c:v>
                </c:pt>
                <c:pt idx="651">
                  <c:v>651000</c:v>
                </c:pt>
                <c:pt idx="652">
                  <c:v>652000</c:v>
                </c:pt>
                <c:pt idx="653">
                  <c:v>653000</c:v>
                </c:pt>
                <c:pt idx="654">
                  <c:v>654000</c:v>
                </c:pt>
                <c:pt idx="655">
                  <c:v>655000</c:v>
                </c:pt>
                <c:pt idx="656">
                  <c:v>656000</c:v>
                </c:pt>
                <c:pt idx="657">
                  <c:v>657000</c:v>
                </c:pt>
                <c:pt idx="658">
                  <c:v>658000</c:v>
                </c:pt>
                <c:pt idx="659">
                  <c:v>659000</c:v>
                </c:pt>
                <c:pt idx="660">
                  <c:v>660000</c:v>
                </c:pt>
                <c:pt idx="661">
                  <c:v>661000</c:v>
                </c:pt>
                <c:pt idx="662">
                  <c:v>662000</c:v>
                </c:pt>
                <c:pt idx="663">
                  <c:v>663000</c:v>
                </c:pt>
                <c:pt idx="664">
                  <c:v>664000</c:v>
                </c:pt>
                <c:pt idx="665">
                  <c:v>665000</c:v>
                </c:pt>
                <c:pt idx="666">
                  <c:v>666000</c:v>
                </c:pt>
                <c:pt idx="667">
                  <c:v>667000</c:v>
                </c:pt>
                <c:pt idx="668">
                  <c:v>668000</c:v>
                </c:pt>
                <c:pt idx="669">
                  <c:v>669000</c:v>
                </c:pt>
                <c:pt idx="670">
                  <c:v>670000</c:v>
                </c:pt>
                <c:pt idx="671">
                  <c:v>671000</c:v>
                </c:pt>
                <c:pt idx="672">
                  <c:v>672000</c:v>
                </c:pt>
                <c:pt idx="673">
                  <c:v>673000</c:v>
                </c:pt>
                <c:pt idx="674">
                  <c:v>674000</c:v>
                </c:pt>
                <c:pt idx="675">
                  <c:v>675000</c:v>
                </c:pt>
                <c:pt idx="676">
                  <c:v>676000</c:v>
                </c:pt>
                <c:pt idx="677">
                  <c:v>677000</c:v>
                </c:pt>
                <c:pt idx="678">
                  <c:v>678000</c:v>
                </c:pt>
                <c:pt idx="679">
                  <c:v>679000</c:v>
                </c:pt>
                <c:pt idx="680">
                  <c:v>680000</c:v>
                </c:pt>
                <c:pt idx="681">
                  <c:v>681000</c:v>
                </c:pt>
                <c:pt idx="682">
                  <c:v>682000</c:v>
                </c:pt>
                <c:pt idx="683">
                  <c:v>683000</c:v>
                </c:pt>
                <c:pt idx="684">
                  <c:v>684000</c:v>
                </c:pt>
                <c:pt idx="685">
                  <c:v>685000</c:v>
                </c:pt>
                <c:pt idx="686">
                  <c:v>686000</c:v>
                </c:pt>
                <c:pt idx="687">
                  <c:v>687000</c:v>
                </c:pt>
                <c:pt idx="688">
                  <c:v>688000</c:v>
                </c:pt>
                <c:pt idx="689">
                  <c:v>689000</c:v>
                </c:pt>
                <c:pt idx="690">
                  <c:v>690000</c:v>
                </c:pt>
                <c:pt idx="691">
                  <c:v>691000</c:v>
                </c:pt>
                <c:pt idx="692">
                  <c:v>692000</c:v>
                </c:pt>
                <c:pt idx="693">
                  <c:v>693000</c:v>
                </c:pt>
                <c:pt idx="694">
                  <c:v>694000</c:v>
                </c:pt>
                <c:pt idx="695">
                  <c:v>695000</c:v>
                </c:pt>
                <c:pt idx="696">
                  <c:v>696000</c:v>
                </c:pt>
                <c:pt idx="697">
                  <c:v>697000</c:v>
                </c:pt>
                <c:pt idx="698">
                  <c:v>698000</c:v>
                </c:pt>
                <c:pt idx="699">
                  <c:v>699000</c:v>
                </c:pt>
                <c:pt idx="700">
                  <c:v>700000</c:v>
                </c:pt>
                <c:pt idx="701">
                  <c:v>701000</c:v>
                </c:pt>
                <c:pt idx="702">
                  <c:v>702000</c:v>
                </c:pt>
                <c:pt idx="703">
                  <c:v>703000</c:v>
                </c:pt>
                <c:pt idx="704">
                  <c:v>704000</c:v>
                </c:pt>
                <c:pt idx="705">
                  <c:v>705000</c:v>
                </c:pt>
                <c:pt idx="706">
                  <c:v>706000</c:v>
                </c:pt>
                <c:pt idx="707">
                  <c:v>707000</c:v>
                </c:pt>
                <c:pt idx="708">
                  <c:v>708000</c:v>
                </c:pt>
                <c:pt idx="709">
                  <c:v>709000</c:v>
                </c:pt>
                <c:pt idx="710">
                  <c:v>710000</c:v>
                </c:pt>
                <c:pt idx="711">
                  <c:v>711000</c:v>
                </c:pt>
                <c:pt idx="712">
                  <c:v>712000</c:v>
                </c:pt>
                <c:pt idx="713">
                  <c:v>713000</c:v>
                </c:pt>
                <c:pt idx="714">
                  <c:v>714000</c:v>
                </c:pt>
                <c:pt idx="715">
                  <c:v>715000</c:v>
                </c:pt>
                <c:pt idx="716">
                  <c:v>716000</c:v>
                </c:pt>
                <c:pt idx="717">
                  <c:v>717000</c:v>
                </c:pt>
                <c:pt idx="718">
                  <c:v>718000</c:v>
                </c:pt>
                <c:pt idx="719">
                  <c:v>719000</c:v>
                </c:pt>
                <c:pt idx="720">
                  <c:v>720000</c:v>
                </c:pt>
                <c:pt idx="721">
                  <c:v>721000</c:v>
                </c:pt>
                <c:pt idx="722">
                  <c:v>722000</c:v>
                </c:pt>
                <c:pt idx="723">
                  <c:v>723000</c:v>
                </c:pt>
                <c:pt idx="724">
                  <c:v>724000</c:v>
                </c:pt>
                <c:pt idx="725">
                  <c:v>725000</c:v>
                </c:pt>
                <c:pt idx="726">
                  <c:v>726000</c:v>
                </c:pt>
                <c:pt idx="727">
                  <c:v>727000</c:v>
                </c:pt>
                <c:pt idx="728">
                  <c:v>728000</c:v>
                </c:pt>
                <c:pt idx="729">
                  <c:v>729000</c:v>
                </c:pt>
                <c:pt idx="730">
                  <c:v>730000</c:v>
                </c:pt>
                <c:pt idx="731">
                  <c:v>731000</c:v>
                </c:pt>
                <c:pt idx="732">
                  <c:v>732000</c:v>
                </c:pt>
                <c:pt idx="733">
                  <c:v>733000</c:v>
                </c:pt>
                <c:pt idx="734">
                  <c:v>734000</c:v>
                </c:pt>
                <c:pt idx="735">
                  <c:v>735000</c:v>
                </c:pt>
                <c:pt idx="736">
                  <c:v>736000</c:v>
                </c:pt>
                <c:pt idx="737">
                  <c:v>737000</c:v>
                </c:pt>
                <c:pt idx="738">
                  <c:v>738000</c:v>
                </c:pt>
                <c:pt idx="739">
                  <c:v>739000</c:v>
                </c:pt>
                <c:pt idx="740">
                  <c:v>740000</c:v>
                </c:pt>
                <c:pt idx="741">
                  <c:v>741000</c:v>
                </c:pt>
                <c:pt idx="742">
                  <c:v>742000</c:v>
                </c:pt>
                <c:pt idx="743">
                  <c:v>743000</c:v>
                </c:pt>
                <c:pt idx="744">
                  <c:v>744000</c:v>
                </c:pt>
                <c:pt idx="745">
                  <c:v>745000</c:v>
                </c:pt>
                <c:pt idx="746">
                  <c:v>746000</c:v>
                </c:pt>
                <c:pt idx="747">
                  <c:v>747000</c:v>
                </c:pt>
                <c:pt idx="748">
                  <c:v>748000</c:v>
                </c:pt>
                <c:pt idx="749">
                  <c:v>749000</c:v>
                </c:pt>
                <c:pt idx="750">
                  <c:v>750000</c:v>
                </c:pt>
                <c:pt idx="751">
                  <c:v>751000</c:v>
                </c:pt>
                <c:pt idx="752">
                  <c:v>752000</c:v>
                </c:pt>
                <c:pt idx="753">
                  <c:v>753000</c:v>
                </c:pt>
                <c:pt idx="754">
                  <c:v>754000</c:v>
                </c:pt>
                <c:pt idx="755">
                  <c:v>755000</c:v>
                </c:pt>
                <c:pt idx="756">
                  <c:v>756000</c:v>
                </c:pt>
                <c:pt idx="757">
                  <c:v>757000</c:v>
                </c:pt>
                <c:pt idx="758">
                  <c:v>758000</c:v>
                </c:pt>
                <c:pt idx="759">
                  <c:v>759000</c:v>
                </c:pt>
                <c:pt idx="760">
                  <c:v>760000</c:v>
                </c:pt>
                <c:pt idx="761">
                  <c:v>761000</c:v>
                </c:pt>
                <c:pt idx="762">
                  <c:v>762000</c:v>
                </c:pt>
                <c:pt idx="763">
                  <c:v>763000</c:v>
                </c:pt>
                <c:pt idx="764">
                  <c:v>764000</c:v>
                </c:pt>
                <c:pt idx="765">
                  <c:v>765000</c:v>
                </c:pt>
                <c:pt idx="766">
                  <c:v>766000</c:v>
                </c:pt>
                <c:pt idx="767">
                  <c:v>767000</c:v>
                </c:pt>
                <c:pt idx="768">
                  <c:v>768000</c:v>
                </c:pt>
                <c:pt idx="769">
                  <c:v>769000</c:v>
                </c:pt>
                <c:pt idx="770">
                  <c:v>770000</c:v>
                </c:pt>
                <c:pt idx="771">
                  <c:v>771000</c:v>
                </c:pt>
                <c:pt idx="772">
                  <c:v>772000</c:v>
                </c:pt>
                <c:pt idx="773">
                  <c:v>773000</c:v>
                </c:pt>
                <c:pt idx="774">
                  <c:v>774000</c:v>
                </c:pt>
                <c:pt idx="775">
                  <c:v>775000</c:v>
                </c:pt>
                <c:pt idx="776">
                  <c:v>776000</c:v>
                </c:pt>
                <c:pt idx="777">
                  <c:v>777000</c:v>
                </c:pt>
                <c:pt idx="778">
                  <c:v>778000</c:v>
                </c:pt>
                <c:pt idx="779">
                  <c:v>779000</c:v>
                </c:pt>
                <c:pt idx="780">
                  <c:v>780000</c:v>
                </c:pt>
                <c:pt idx="781">
                  <c:v>781000</c:v>
                </c:pt>
                <c:pt idx="782">
                  <c:v>782000</c:v>
                </c:pt>
                <c:pt idx="783">
                  <c:v>783000</c:v>
                </c:pt>
                <c:pt idx="784">
                  <c:v>784000</c:v>
                </c:pt>
                <c:pt idx="785">
                  <c:v>785000</c:v>
                </c:pt>
                <c:pt idx="786">
                  <c:v>786000</c:v>
                </c:pt>
                <c:pt idx="787">
                  <c:v>787000</c:v>
                </c:pt>
                <c:pt idx="788">
                  <c:v>788000</c:v>
                </c:pt>
                <c:pt idx="789">
                  <c:v>789000</c:v>
                </c:pt>
                <c:pt idx="790">
                  <c:v>790000</c:v>
                </c:pt>
                <c:pt idx="791">
                  <c:v>791000</c:v>
                </c:pt>
                <c:pt idx="792">
                  <c:v>792000</c:v>
                </c:pt>
                <c:pt idx="793">
                  <c:v>793000</c:v>
                </c:pt>
                <c:pt idx="794">
                  <c:v>794000</c:v>
                </c:pt>
                <c:pt idx="795">
                  <c:v>795000</c:v>
                </c:pt>
                <c:pt idx="796">
                  <c:v>796000</c:v>
                </c:pt>
                <c:pt idx="797">
                  <c:v>797000</c:v>
                </c:pt>
                <c:pt idx="798">
                  <c:v>798000</c:v>
                </c:pt>
                <c:pt idx="799">
                  <c:v>799000</c:v>
                </c:pt>
                <c:pt idx="800">
                  <c:v>800000</c:v>
                </c:pt>
                <c:pt idx="801">
                  <c:v>801000</c:v>
                </c:pt>
                <c:pt idx="802">
                  <c:v>802000</c:v>
                </c:pt>
                <c:pt idx="803">
                  <c:v>803000</c:v>
                </c:pt>
                <c:pt idx="804">
                  <c:v>804000</c:v>
                </c:pt>
                <c:pt idx="805">
                  <c:v>805000</c:v>
                </c:pt>
                <c:pt idx="806">
                  <c:v>806000</c:v>
                </c:pt>
                <c:pt idx="807">
                  <c:v>807000</c:v>
                </c:pt>
                <c:pt idx="808">
                  <c:v>808000</c:v>
                </c:pt>
                <c:pt idx="809">
                  <c:v>809000</c:v>
                </c:pt>
                <c:pt idx="810">
                  <c:v>810000</c:v>
                </c:pt>
                <c:pt idx="811">
                  <c:v>811000</c:v>
                </c:pt>
                <c:pt idx="812">
                  <c:v>812000</c:v>
                </c:pt>
                <c:pt idx="813">
                  <c:v>813000</c:v>
                </c:pt>
                <c:pt idx="814">
                  <c:v>814000</c:v>
                </c:pt>
                <c:pt idx="815">
                  <c:v>815000</c:v>
                </c:pt>
                <c:pt idx="816">
                  <c:v>816000</c:v>
                </c:pt>
                <c:pt idx="817">
                  <c:v>817000</c:v>
                </c:pt>
                <c:pt idx="818">
                  <c:v>818000</c:v>
                </c:pt>
                <c:pt idx="819">
                  <c:v>819000</c:v>
                </c:pt>
                <c:pt idx="820">
                  <c:v>820000</c:v>
                </c:pt>
                <c:pt idx="821">
                  <c:v>821000</c:v>
                </c:pt>
                <c:pt idx="822">
                  <c:v>822000</c:v>
                </c:pt>
                <c:pt idx="823">
                  <c:v>823000</c:v>
                </c:pt>
                <c:pt idx="824">
                  <c:v>824000</c:v>
                </c:pt>
                <c:pt idx="825">
                  <c:v>825000</c:v>
                </c:pt>
                <c:pt idx="826">
                  <c:v>826000</c:v>
                </c:pt>
                <c:pt idx="827">
                  <c:v>827000</c:v>
                </c:pt>
                <c:pt idx="828">
                  <c:v>828000</c:v>
                </c:pt>
                <c:pt idx="829">
                  <c:v>829000</c:v>
                </c:pt>
                <c:pt idx="830">
                  <c:v>830000</c:v>
                </c:pt>
                <c:pt idx="831">
                  <c:v>831000</c:v>
                </c:pt>
                <c:pt idx="832">
                  <c:v>832000</c:v>
                </c:pt>
                <c:pt idx="833">
                  <c:v>833000</c:v>
                </c:pt>
                <c:pt idx="834">
                  <c:v>834000</c:v>
                </c:pt>
                <c:pt idx="835">
                  <c:v>835000</c:v>
                </c:pt>
                <c:pt idx="836">
                  <c:v>836000</c:v>
                </c:pt>
                <c:pt idx="837">
                  <c:v>837000</c:v>
                </c:pt>
                <c:pt idx="838">
                  <c:v>838000</c:v>
                </c:pt>
                <c:pt idx="839">
                  <c:v>839000</c:v>
                </c:pt>
                <c:pt idx="840">
                  <c:v>840000</c:v>
                </c:pt>
                <c:pt idx="841">
                  <c:v>841000</c:v>
                </c:pt>
                <c:pt idx="842">
                  <c:v>842000</c:v>
                </c:pt>
                <c:pt idx="843">
                  <c:v>843000</c:v>
                </c:pt>
                <c:pt idx="844">
                  <c:v>844000</c:v>
                </c:pt>
                <c:pt idx="845">
                  <c:v>845000</c:v>
                </c:pt>
                <c:pt idx="846">
                  <c:v>846000</c:v>
                </c:pt>
                <c:pt idx="847">
                  <c:v>847000</c:v>
                </c:pt>
                <c:pt idx="848">
                  <c:v>848000</c:v>
                </c:pt>
                <c:pt idx="849">
                  <c:v>849000</c:v>
                </c:pt>
                <c:pt idx="850">
                  <c:v>850000</c:v>
                </c:pt>
                <c:pt idx="851">
                  <c:v>851000</c:v>
                </c:pt>
                <c:pt idx="852">
                  <c:v>852000</c:v>
                </c:pt>
                <c:pt idx="853">
                  <c:v>853000</c:v>
                </c:pt>
                <c:pt idx="854">
                  <c:v>854000</c:v>
                </c:pt>
                <c:pt idx="855">
                  <c:v>855000</c:v>
                </c:pt>
                <c:pt idx="856">
                  <c:v>856000</c:v>
                </c:pt>
                <c:pt idx="857">
                  <c:v>857000</c:v>
                </c:pt>
                <c:pt idx="858">
                  <c:v>858000</c:v>
                </c:pt>
                <c:pt idx="859">
                  <c:v>859000</c:v>
                </c:pt>
                <c:pt idx="860">
                  <c:v>860000</c:v>
                </c:pt>
                <c:pt idx="861">
                  <c:v>861000</c:v>
                </c:pt>
                <c:pt idx="862">
                  <c:v>862000</c:v>
                </c:pt>
                <c:pt idx="863">
                  <c:v>863000</c:v>
                </c:pt>
                <c:pt idx="864">
                  <c:v>864000</c:v>
                </c:pt>
                <c:pt idx="865">
                  <c:v>865000</c:v>
                </c:pt>
                <c:pt idx="866">
                  <c:v>866000</c:v>
                </c:pt>
                <c:pt idx="867">
                  <c:v>867000</c:v>
                </c:pt>
                <c:pt idx="868">
                  <c:v>868000</c:v>
                </c:pt>
                <c:pt idx="869">
                  <c:v>869000</c:v>
                </c:pt>
                <c:pt idx="870">
                  <c:v>870000</c:v>
                </c:pt>
                <c:pt idx="871">
                  <c:v>871000</c:v>
                </c:pt>
                <c:pt idx="872">
                  <c:v>872000</c:v>
                </c:pt>
                <c:pt idx="873">
                  <c:v>873000</c:v>
                </c:pt>
                <c:pt idx="874">
                  <c:v>874000</c:v>
                </c:pt>
                <c:pt idx="875">
                  <c:v>875000</c:v>
                </c:pt>
                <c:pt idx="876">
                  <c:v>876000</c:v>
                </c:pt>
                <c:pt idx="877">
                  <c:v>877000</c:v>
                </c:pt>
                <c:pt idx="878">
                  <c:v>878000</c:v>
                </c:pt>
                <c:pt idx="879">
                  <c:v>879000</c:v>
                </c:pt>
                <c:pt idx="880">
                  <c:v>880000</c:v>
                </c:pt>
                <c:pt idx="881">
                  <c:v>881000</c:v>
                </c:pt>
                <c:pt idx="882">
                  <c:v>882000</c:v>
                </c:pt>
                <c:pt idx="883">
                  <c:v>883000</c:v>
                </c:pt>
                <c:pt idx="884">
                  <c:v>884000</c:v>
                </c:pt>
                <c:pt idx="885">
                  <c:v>885000</c:v>
                </c:pt>
                <c:pt idx="886">
                  <c:v>886000</c:v>
                </c:pt>
                <c:pt idx="887">
                  <c:v>887000</c:v>
                </c:pt>
                <c:pt idx="888">
                  <c:v>888000</c:v>
                </c:pt>
                <c:pt idx="889">
                  <c:v>889000</c:v>
                </c:pt>
                <c:pt idx="890">
                  <c:v>890000</c:v>
                </c:pt>
                <c:pt idx="891">
                  <c:v>891000</c:v>
                </c:pt>
                <c:pt idx="892">
                  <c:v>892000</c:v>
                </c:pt>
                <c:pt idx="893">
                  <c:v>893000</c:v>
                </c:pt>
                <c:pt idx="894">
                  <c:v>894000</c:v>
                </c:pt>
                <c:pt idx="895">
                  <c:v>895000</c:v>
                </c:pt>
                <c:pt idx="896">
                  <c:v>896000</c:v>
                </c:pt>
                <c:pt idx="897">
                  <c:v>897000</c:v>
                </c:pt>
                <c:pt idx="898">
                  <c:v>898000</c:v>
                </c:pt>
                <c:pt idx="899">
                  <c:v>899000</c:v>
                </c:pt>
                <c:pt idx="900">
                  <c:v>900000</c:v>
                </c:pt>
                <c:pt idx="901">
                  <c:v>901000</c:v>
                </c:pt>
                <c:pt idx="902">
                  <c:v>902000</c:v>
                </c:pt>
                <c:pt idx="903">
                  <c:v>903000</c:v>
                </c:pt>
                <c:pt idx="904">
                  <c:v>904000</c:v>
                </c:pt>
                <c:pt idx="905">
                  <c:v>905000</c:v>
                </c:pt>
                <c:pt idx="906">
                  <c:v>906000</c:v>
                </c:pt>
                <c:pt idx="907">
                  <c:v>907000</c:v>
                </c:pt>
                <c:pt idx="908">
                  <c:v>908000</c:v>
                </c:pt>
                <c:pt idx="909">
                  <c:v>909000</c:v>
                </c:pt>
                <c:pt idx="910">
                  <c:v>910000</c:v>
                </c:pt>
                <c:pt idx="911">
                  <c:v>911000</c:v>
                </c:pt>
                <c:pt idx="912">
                  <c:v>912000</c:v>
                </c:pt>
                <c:pt idx="913">
                  <c:v>913000</c:v>
                </c:pt>
                <c:pt idx="914">
                  <c:v>914000</c:v>
                </c:pt>
                <c:pt idx="915">
                  <c:v>915000</c:v>
                </c:pt>
                <c:pt idx="916">
                  <c:v>916000</c:v>
                </c:pt>
                <c:pt idx="917">
                  <c:v>917000</c:v>
                </c:pt>
                <c:pt idx="918">
                  <c:v>918000</c:v>
                </c:pt>
                <c:pt idx="919">
                  <c:v>919000</c:v>
                </c:pt>
                <c:pt idx="920">
                  <c:v>920000</c:v>
                </c:pt>
                <c:pt idx="921">
                  <c:v>921000</c:v>
                </c:pt>
                <c:pt idx="922">
                  <c:v>922000</c:v>
                </c:pt>
                <c:pt idx="923">
                  <c:v>923000</c:v>
                </c:pt>
                <c:pt idx="924">
                  <c:v>924000</c:v>
                </c:pt>
                <c:pt idx="925">
                  <c:v>925000</c:v>
                </c:pt>
                <c:pt idx="926">
                  <c:v>926000</c:v>
                </c:pt>
                <c:pt idx="927">
                  <c:v>927000</c:v>
                </c:pt>
                <c:pt idx="928">
                  <c:v>928000</c:v>
                </c:pt>
                <c:pt idx="929">
                  <c:v>929000</c:v>
                </c:pt>
                <c:pt idx="930">
                  <c:v>930000</c:v>
                </c:pt>
                <c:pt idx="931">
                  <c:v>931000</c:v>
                </c:pt>
                <c:pt idx="932">
                  <c:v>932000</c:v>
                </c:pt>
                <c:pt idx="933">
                  <c:v>933000</c:v>
                </c:pt>
                <c:pt idx="934">
                  <c:v>934000</c:v>
                </c:pt>
                <c:pt idx="935">
                  <c:v>935000</c:v>
                </c:pt>
                <c:pt idx="936">
                  <c:v>936000</c:v>
                </c:pt>
                <c:pt idx="937">
                  <c:v>937000</c:v>
                </c:pt>
                <c:pt idx="938">
                  <c:v>938000</c:v>
                </c:pt>
                <c:pt idx="939">
                  <c:v>939000</c:v>
                </c:pt>
                <c:pt idx="940">
                  <c:v>940000</c:v>
                </c:pt>
                <c:pt idx="941">
                  <c:v>941000</c:v>
                </c:pt>
                <c:pt idx="942">
                  <c:v>942000</c:v>
                </c:pt>
                <c:pt idx="943">
                  <c:v>943000</c:v>
                </c:pt>
                <c:pt idx="944">
                  <c:v>944000</c:v>
                </c:pt>
                <c:pt idx="945">
                  <c:v>945000</c:v>
                </c:pt>
                <c:pt idx="946">
                  <c:v>946000</c:v>
                </c:pt>
                <c:pt idx="947">
                  <c:v>947000</c:v>
                </c:pt>
                <c:pt idx="948">
                  <c:v>948000</c:v>
                </c:pt>
                <c:pt idx="949">
                  <c:v>949000</c:v>
                </c:pt>
                <c:pt idx="950">
                  <c:v>950000</c:v>
                </c:pt>
                <c:pt idx="951">
                  <c:v>951000</c:v>
                </c:pt>
                <c:pt idx="952">
                  <c:v>952000</c:v>
                </c:pt>
                <c:pt idx="953">
                  <c:v>953000</c:v>
                </c:pt>
                <c:pt idx="954">
                  <c:v>954000</c:v>
                </c:pt>
                <c:pt idx="955">
                  <c:v>955000</c:v>
                </c:pt>
                <c:pt idx="956">
                  <c:v>956000</c:v>
                </c:pt>
                <c:pt idx="957">
                  <c:v>957000</c:v>
                </c:pt>
                <c:pt idx="958">
                  <c:v>958000</c:v>
                </c:pt>
                <c:pt idx="959">
                  <c:v>959000</c:v>
                </c:pt>
                <c:pt idx="960">
                  <c:v>960000</c:v>
                </c:pt>
                <c:pt idx="961">
                  <c:v>961000</c:v>
                </c:pt>
                <c:pt idx="962">
                  <c:v>962000</c:v>
                </c:pt>
                <c:pt idx="963">
                  <c:v>963000</c:v>
                </c:pt>
                <c:pt idx="964">
                  <c:v>964000</c:v>
                </c:pt>
                <c:pt idx="965">
                  <c:v>965000</c:v>
                </c:pt>
                <c:pt idx="966">
                  <c:v>966000</c:v>
                </c:pt>
                <c:pt idx="967">
                  <c:v>967000</c:v>
                </c:pt>
                <c:pt idx="968">
                  <c:v>968000</c:v>
                </c:pt>
                <c:pt idx="969">
                  <c:v>969000</c:v>
                </c:pt>
                <c:pt idx="970">
                  <c:v>970000</c:v>
                </c:pt>
                <c:pt idx="971">
                  <c:v>971000</c:v>
                </c:pt>
                <c:pt idx="972">
                  <c:v>972000</c:v>
                </c:pt>
                <c:pt idx="973">
                  <c:v>973000</c:v>
                </c:pt>
                <c:pt idx="974">
                  <c:v>974000</c:v>
                </c:pt>
                <c:pt idx="975">
                  <c:v>975000</c:v>
                </c:pt>
                <c:pt idx="976">
                  <c:v>976000</c:v>
                </c:pt>
                <c:pt idx="977">
                  <c:v>977000</c:v>
                </c:pt>
                <c:pt idx="978">
                  <c:v>978000</c:v>
                </c:pt>
                <c:pt idx="979">
                  <c:v>979000</c:v>
                </c:pt>
                <c:pt idx="980">
                  <c:v>980000</c:v>
                </c:pt>
                <c:pt idx="981">
                  <c:v>981000</c:v>
                </c:pt>
                <c:pt idx="982">
                  <c:v>982000</c:v>
                </c:pt>
                <c:pt idx="983">
                  <c:v>983000</c:v>
                </c:pt>
                <c:pt idx="984">
                  <c:v>984000</c:v>
                </c:pt>
                <c:pt idx="985">
                  <c:v>985000</c:v>
                </c:pt>
                <c:pt idx="986">
                  <c:v>986000</c:v>
                </c:pt>
                <c:pt idx="987">
                  <c:v>987000</c:v>
                </c:pt>
                <c:pt idx="988">
                  <c:v>988000</c:v>
                </c:pt>
                <c:pt idx="989">
                  <c:v>989000</c:v>
                </c:pt>
                <c:pt idx="990">
                  <c:v>990000</c:v>
                </c:pt>
                <c:pt idx="991">
                  <c:v>991000</c:v>
                </c:pt>
                <c:pt idx="992">
                  <c:v>992000</c:v>
                </c:pt>
                <c:pt idx="993">
                  <c:v>993000</c:v>
                </c:pt>
                <c:pt idx="994">
                  <c:v>994000</c:v>
                </c:pt>
                <c:pt idx="995">
                  <c:v>995000</c:v>
                </c:pt>
                <c:pt idx="996">
                  <c:v>996000</c:v>
                </c:pt>
                <c:pt idx="997">
                  <c:v>997000</c:v>
                </c:pt>
                <c:pt idx="998">
                  <c:v>998000</c:v>
                </c:pt>
                <c:pt idx="999">
                  <c:v>999000</c:v>
                </c:pt>
                <c:pt idx="1000">
                  <c:v>1000000</c:v>
                </c:pt>
              </c:numCache>
            </c:numRef>
          </c:cat>
          <c:val>
            <c:numRef>
              <c:f>Sheet1!$C$2:$C$1002</c:f>
              <c:numCache>
                <c:formatCode>0.00</c:formatCode>
                <c:ptCount val="1001"/>
                <c:pt idx="30" formatCode="&quot;£&quot;#,##0">
                  <c:v>70530</c:v>
                </c:pt>
                <c:pt idx="31" formatCode="&quot;£&quot;#,##0">
                  <c:v>72716.7</c:v>
                </c:pt>
                <c:pt idx="32" formatCode="&quot;£&quot;#,##0">
                  <c:v>74892.799999999988</c:v>
                </c:pt>
                <c:pt idx="33" formatCode="&quot;£&quot;#,##0">
                  <c:v>77058.3</c:v>
                </c:pt>
                <c:pt idx="34" formatCode="&quot;£&quot;#,##0">
                  <c:v>79213.2</c:v>
                </c:pt>
                <c:pt idx="35" formatCode="&quot;£&quot;#,##0">
                  <c:v>81361.000000000015</c:v>
                </c:pt>
                <c:pt idx="36" formatCode="&quot;£&quot;#,##0">
                  <c:v>83498.399999999994</c:v>
                </c:pt>
                <c:pt idx="37" formatCode="&quot;£&quot;#,##0">
                  <c:v>85625.4</c:v>
                </c:pt>
                <c:pt idx="38" formatCode="&quot;£&quot;#,##0">
                  <c:v>87745.8</c:v>
                </c:pt>
                <c:pt idx="39" formatCode="&quot;£&quot;#,##0">
                  <c:v>89856</c:v>
                </c:pt>
                <c:pt idx="40" formatCode="&quot;£&quot;#,##0">
                  <c:v>91956</c:v>
                </c:pt>
                <c:pt idx="41" formatCode="&quot;£&quot;#,##0">
                  <c:v>94049.9</c:v>
                </c:pt>
                <c:pt idx="42" formatCode="&quot;£&quot;#,##0">
                  <c:v>96133.8</c:v>
                </c:pt>
                <c:pt idx="43" formatCode="&quot;£&quot;#,##0">
                  <c:v>98207.7</c:v>
                </c:pt>
                <c:pt idx="44" formatCode="&quot;£&quot;#,##0">
                  <c:v>100271.6</c:v>
                </c:pt>
                <c:pt idx="45" formatCode="&quot;£&quot;#,##0">
                  <c:v>102330</c:v>
                </c:pt>
                <c:pt idx="46" formatCode="&quot;£&quot;#,##0">
                  <c:v>104378.59999999999</c:v>
                </c:pt>
                <c:pt idx="47" formatCode="&quot;£&quot;#,##0">
                  <c:v>106417.40000000001</c:v>
                </c:pt>
                <c:pt idx="48" formatCode="&quot;£&quot;#,##0">
                  <c:v>108451.2</c:v>
                </c:pt>
                <c:pt idx="49" formatCode="&quot;£&quot;#,##0">
                  <c:v>110470.50000000001</c:v>
                </c:pt>
                <c:pt idx="50" formatCode="&quot;£&quot;#,##0">
                  <c:v>112484.99999999999</c:v>
                </c:pt>
                <c:pt idx="51" formatCode="&quot;£&quot;#,##0">
                  <c:v>114495</c:v>
                </c:pt>
                <c:pt idx="52" formatCode="&quot;£&quot;#,##0">
                  <c:v>116490.40000000001</c:v>
                </c:pt>
                <c:pt idx="53" formatCode="&quot;£&quot;#,##0">
                  <c:v>118481.5</c:v>
                </c:pt>
                <c:pt idx="54" formatCode="&quot;£&quot;#,##0">
                  <c:v>120463.2</c:v>
                </c:pt>
                <c:pt idx="55" formatCode="&quot;£&quot;#,##0">
                  <c:v>122441</c:v>
                </c:pt>
                <c:pt idx="56" formatCode="&quot;£&quot;#,##0">
                  <c:v>124409.60000000001</c:v>
                </c:pt>
                <c:pt idx="57" formatCode="&quot;£&quot;#,##0">
                  <c:v>126363.29999999999</c:v>
                </c:pt>
                <c:pt idx="58" formatCode="&quot;£&quot;#,##0">
                  <c:v>128319.20000000001</c:v>
                </c:pt>
                <c:pt idx="59" formatCode="&quot;£&quot;#,##0">
                  <c:v>130260.20000000001</c:v>
                </c:pt>
                <c:pt idx="60" formatCode="&quot;£&quot;#,##0">
                  <c:v>132198</c:v>
                </c:pt>
                <c:pt idx="61" formatCode="&quot;£&quot;#,##0">
                  <c:v>134126.79999999999</c:v>
                </c:pt>
                <c:pt idx="62" formatCode="&quot;£&quot;#,##0">
                  <c:v>136046.6</c:v>
                </c:pt>
                <c:pt idx="63" formatCode="&quot;£&quot;#,##0">
                  <c:v>137957.4</c:v>
                </c:pt>
                <c:pt idx="64" formatCode="&quot;£&quot;#,##0">
                  <c:v>139865.60000000001</c:v>
                </c:pt>
                <c:pt idx="65" formatCode="&quot;£&quot;#,##0">
                  <c:v>141765</c:v>
                </c:pt>
                <c:pt idx="66" formatCode="&quot;£&quot;#,##0">
                  <c:v>143655.6</c:v>
                </c:pt>
                <c:pt idx="67" formatCode="&quot;£&quot;#,##0">
                  <c:v>145537.40000000002</c:v>
                </c:pt>
                <c:pt idx="68" formatCode="&quot;£&quot;#,##0">
                  <c:v>147417.19999999998</c:v>
                </c:pt>
                <c:pt idx="69" formatCode="&quot;£&quot;#,##0">
                  <c:v>149288.40000000002</c:v>
                </c:pt>
                <c:pt idx="70" formatCode="&quot;£&quot;#,##0">
                  <c:v>151109</c:v>
                </c:pt>
                <c:pt idx="71" formatCode="&quot;£&quot;#,##0">
                  <c:v>152962.4</c:v>
                </c:pt>
                <c:pt idx="72" formatCode="&quot;£&quot;#,##0">
                  <c:v>154814.39999999999</c:v>
                </c:pt>
                <c:pt idx="73" formatCode="&quot;£&quot;#,##0">
                  <c:v>156650.70000000001</c:v>
                </c:pt>
                <c:pt idx="74" formatCode="&quot;£&quot;#,##0">
                  <c:v>158485.80000000002</c:v>
                </c:pt>
                <c:pt idx="75" formatCode="&quot;£&quot;#,##0">
                  <c:v>160312.5</c:v>
                </c:pt>
                <c:pt idx="76" formatCode="&quot;£&quot;#,##0">
                  <c:v>162138.4</c:v>
                </c:pt>
                <c:pt idx="77" formatCode="&quot;£&quot;#,##0">
                  <c:v>163956.1</c:v>
                </c:pt>
                <c:pt idx="78" formatCode="&quot;£&quot;#,##0">
                  <c:v>165757.80000000002</c:v>
                </c:pt>
                <c:pt idx="79" formatCode="&quot;£&quot;#,##0">
                  <c:v>167559</c:v>
                </c:pt>
                <c:pt idx="80" formatCode="&quot;£&quot;#,##0">
                  <c:v>169360</c:v>
                </c:pt>
                <c:pt idx="81" formatCode="&quot;£&quot;#,##0">
                  <c:v>171144.9</c:v>
                </c:pt>
                <c:pt idx="82" formatCode="&quot;£&quot;#,##0">
                  <c:v>172929.80000000002</c:v>
                </c:pt>
                <c:pt idx="83" formatCode="&quot;£&quot;#,##0">
                  <c:v>174706.7</c:v>
                </c:pt>
                <c:pt idx="84" formatCode="&quot;£&quot;#,##0">
                  <c:v>176475.6</c:v>
                </c:pt>
                <c:pt idx="85" formatCode="&quot;£&quot;#,##0">
                  <c:v>178236.50000000003</c:v>
                </c:pt>
                <c:pt idx="86" formatCode="&quot;£&quot;#,##0">
                  <c:v>179998</c:v>
                </c:pt>
                <c:pt idx="87" formatCode="&quot;£&quot;#,##0">
                  <c:v>181751.7</c:v>
                </c:pt>
                <c:pt idx="88" formatCode="&quot;£&quot;#,##0">
                  <c:v>183497.60000000001</c:v>
                </c:pt>
                <c:pt idx="89" formatCode="&quot;£&quot;#,##0">
                  <c:v>185235.7</c:v>
                </c:pt>
                <c:pt idx="90" formatCode="&quot;£&quot;#,##0">
                  <c:v>186966</c:v>
                </c:pt>
                <c:pt idx="91" formatCode="&quot;£&quot;#,##0">
                  <c:v>188697.59999999998</c:v>
                </c:pt>
                <c:pt idx="92" formatCode="&quot;£&quot;#,##0">
                  <c:v>190412.40000000002</c:v>
                </c:pt>
                <c:pt idx="93" formatCode="&quot;£&quot;#,##0">
                  <c:v>192128.7</c:v>
                </c:pt>
                <c:pt idx="94" formatCode="&quot;£&quot;#,##0">
                  <c:v>193837.4</c:v>
                </c:pt>
                <c:pt idx="95" formatCode="&quot;£&quot;#,##0">
                  <c:v>195547.99999999997</c:v>
                </c:pt>
                <c:pt idx="96" formatCode="&quot;£&quot;#,##0">
                  <c:v>197241.60000000001</c:v>
                </c:pt>
                <c:pt idx="97" formatCode="&quot;£&quot;#,##0">
                  <c:v>198937.3</c:v>
                </c:pt>
                <c:pt idx="98" formatCode="&quot;£&quot;#,##0">
                  <c:v>200625.6</c:v>
                </c:pt>
                <c:pt idx="99" formatCode="&quot;£&quot;#,##0">
                  <c:v>202306.5</c:v>
                </c:pt>
                <c:pt idx="100" formatCode="&quot;£&quot;#,##0">
                  <c:v>203980</c:v>
                </c:pt>
                <c:pt idx="101" formatCode="&quot;£&quot;#,##0">
                  <c:v>205585.5</c:v>
                </c:pt>
                <c:pt idx="102" formatCode="&quot;£&quot;#,##0">
                  <c:v>207253.8</c:v>
                </c:pt>
                <c:pt idx="103" formatCode="&quot;£&quot;#,##0">
                  <c:v>208904.6</c:v>
                </c:pt>
                <c:pt idx="104" formatCode="&quot;£&quot;#,##0">
                  <c:v>210558.4</c:v>
                </c:pt>
                <c:pt idx="105" formatCode="&quot;£&quot;#,##0">
                  <c:v>212205</c:v>
                </c:pt>
                <c:pt idx="106" formatCode="&quot;£&quot;#,##0">
                  <c:v>213855</c:v>
                </c:pt>
                <c:pt idx="107" formatCode="&quot;£&quot;#,##0">
                  <c:v>215487.3</c:v>
                </c:pt>
                <c:pt idx="108" formatCode="&quot;£&quot;#,##0">
                  <c:v>217123.20000000001</c:v>
                </c:pt>
                <c:pt idx="109" formatCode="&quot;£&quot;#,##0">
                  <c:v>218752.09999999998</c:v>
                </c:pt>
                <c:pt idx="110" formatCode="&quot;£&quot;#,##0">
                  <c:v>220374</c:v>
                </c:pt>
                <c:pt idx="111" formatCode="&quot;£&quot;#,##0">
                  <c:v>221988.9</c:v>
                </c:pt>
                <c:pt idx="112" formatCode="&quot;£&quot;#,##0">
                  <c:v>223596.79999999999</c:v>
                </c:pt>
                <c:pt idx="113" formatCode="&quot;£&quot;#,##0">
                  <c:v>225209</c:v>
                </c:pt>
                <c:pt idx="114" formatCode="&quot;£&quot;#,##0">
                  <c:v>226803</c:v>
                </c:pt>
                <c:pt idx="115" formatCode="&quot;£&quot;#,##0">
                  <c:v>228401.5</c:v>
                </c:pt>
                <c:pt idx="116" formatCode="&quot;£&quot;#,##0">
                  <c:v>229993.19999999998</c:v>
                </c:pt>
                <c:pt idx="117" formatCode="&quot;£&quot;#,##0">
                  <c:v>231578.1</c:v>
                </c:pt>
                <c:pt idx="118" formatCode="&quot;£&quot;#,##0">
                  <c:v>233156.2</c:v>
                </c:pt>
                <c:pt idx="119" formatCode="&quot;£&quot;#,##0">
                  <c:v>234739.4</c:v>
                </c:pt>
                <c:pt idx="120" formatCode="&quot;£&quot;#,##0">
                  <c:v>236304</c:v>
                </c:pt>
                <c:pt idx="121" formatCode="&quot;£&quot;#,##0">
                  <c:v>237873.9</c:v>
                </c:pt>
                <c:pt idx="122" formatCode="&quot;£&quot;#,##0">
                  <c:v>239437.19999999998</c:v>
                </c:pt>
                <c:pt idx="123" formatCode="&quot;£&quot;#,##0">
                  <c:v>240993.9</c:v>
                </c:pt>
                <c:pt idx="124" formatCode="&quot;£&quot;#,##0">
                  <c:v>242544</c:v>
                </c:pt>
                <c:pt idx="125" formatCode="&quot;£&quot;#,##0">
                  <c:v>244025</c:v>
                </c:pt>
                <c:pt idx="126" formatCode="&quot;£&quot;#,##0">
                  <c:v>245561.40000000002</c:v>
                </c:pt>
                <c:pt idx="127" formatCode="&quot;£&quot;#,##0">
                  <c:v>247103.9</c:v>
                </c:pt>
                <c:pt idx="128" formatCode="&quot;£&quot;#,##0">
                  <c:v>248640</c:v>
                </c:pt>
                <c:pt idx="129" formatCode="&quot;£&quot;#,##0">
                  <c:v>250169.7</c:v>
                </c:pt>
                <c:pt idx="130" formatCode="&quot;£&quot;#,##0">
                  <c:v>251693</c:v>
                </c:pt>
                <c:pt idx="131" formatCode="&quot;£&quot;#,##0">
                  <c:v>253209.9</c:v>
                </c:pt>
                <c:pt idx="132" formatCode="&quot;£&quot;#,##0">
                  <c:v>254720.4</c:v>
                </c:pt>
                <c:pt idx="133" formatCode="&quot;£&quot;#,##0">
                  <c:v>256237.80000000002</c:v>
                </c:pt>
                <c:pt idx="134" formatCode="&quot;£&quot;#,##0">
                  <c:v>257749</c:v>
                </c:pt>
                <c:pt idx="135" formatCode="&quot;£&quot;#,##0">
                  <c:v>259254</c:v>
                </c:pt>
                <c:pt idx="136" formatCode="&quot;£&quot;#,##0">
                  <c:v>260752.8</c:v>
                </c:pt>
                <c:pt idx="137" formatCode="&quot;£&quot;#,##0">
                  <c:v>262245.39999999997</c:v>
                </c:pt>
                <c:pt idx="138" formatCode="&quot;£&quot;#,##0">
                  <c:v>263731.8</c:v>
                </c:pt>
                <c:pt idx="139" formatCode="&quot;£&quot;#,##0">
                  <c:v>265212</c:v>
                </c:pt>
                <c:pt idx="140" formatCode="&quot;£&quot;#,##0">
                  <c:v>266700</c:v>
                </c:pt>
                <c:pt idx="141" formatCode="&quot;£&quot;#,##0">
                  <c:v>268182</c:v>
                </c:pt>
                <c:pt idx="142" formatCode="&quot;£&quot;#,##0">
                  <c:v>269658</c:v>
                </c:pt>
                <c:pt idx="143" formatCode="&quot;£&quot;#,##0">
                  <c:v>271113.7</c:v>
                </c:pt>
                <c:pt idx="144" formatCode="&quot;£&quot;#,##0">
                  <c:v>272592</c:v>
                </c:pt>
                <c:pt idx="145" formatCode="&quot;£&quot;#,##0">
                  <c:v>274050</c:v>
                </c:pt>
                <c:pt idx="146" formatCode="&quot;£&quot;#,##0">
                  <c:v>275414.40000000002</c:v>
                </c:pt>
                <c:pt idx="147" formatCode="&quot;£&quot;#,##0">
                  <c:v>276859.8</c:v>
                </c:pt>
                <c:pt idx="148" formatCode="&quot;£&quot;#,##0">
                  <c:v>278314</c:v>
                </c:pt>
                <c:pt idx="149" formatCode="&quot;£&quot;#,##0">
                  <c:v>279762.39999999997</c:v>
                </c:pt>
                <c:pt idx="150" formatCode="&quot;£&quot;#,##0">
                  <c:v>281205</c:v>
                </c:pt>
                <c:pt idx="151" formatCode="&quot;£&quot;#,##0">
                  <c:v>282641.8</c:v>
                </c:pt>
                <c:pt idx="152" formatCode="&quot;£&quot;#,##0">
                  <c:v>284072.8</c:v>
                </c:pt>
                <c:pt idx="153" formatCode="&quot;£&quot;#,##0">
                  <c:v>285498</c:v>
                </c:pt>
                <c:pt idx="154" formatCode="&quot;£&quot;#,##0">
                  <c:v>286917.40000000002</c:v>
                </c:pt>
                <c:pt idx="155" formatCode="&quot;£&quot;#,##0">
                  <c:v>288346.5</c:v>
                </c:pt>
                <c:pt idx="156" formatCode="&quot;£&quot;#,##0">
                  <c:v>289770</c:v>
                </c:pt>
                <c:pt idx="157" formatCode="&quot;£&quot;#,##0">
                  <c:v>291172.2</c:v>
                </c:pt>
                <c:pt idx="158" formatCode="&quot;£&quot;#,##0">
                  <c:v>292584.39999999997</c:v>
                </c:pt>
                <c:pt idx="159" formatCode="&quot;£&quot;#,##0">
                  <c:v>293991</c:v>
                </c:pt>
                <c:pt idx="160" formatCode="&quot;£&quot;#,##0">
                  <c:v>295392</c:v>
                </c:pt>
                <c:pt idx="161" formatCode="&quot;£&quot;#,##0">
                  <c:v>296803.5</c:v>
                </c:pt>
                <c:pt idx="162" formatCode="&quot;£&quot;#,##0">
                  <c:v>298193.40000000002</c:v>
                </c:pt>
                <c:pt idx="163" formatCode="&quot;£&quot;#,##0">
                  <c:v>299479.89999999997</c:v>
                </c:pt>
                <c:pt idx="164" formatCode="&quot;£&quot;#,##0">
                  <c:v>300874.40000000002</c:v>
                </c:pt>
                <c:pt idx="165" formatCode="&quot;£&quot;#,##0">
                  <c:v>302263.5</c:v>
                </c:pt>
                <c:pt idx="166" formatCode="&quot;£&quot;#,##0">
                  <c:v>303630.59999999998</c:v>
                </c:pt>
                <c:pt idx="167" formatCode="&quot;£&quot;#,##0">
                  <c:v>305008.8</c:v>
                </c:pt>
                <c:pt idx="168" formatCode="&quot;£&quot;#,##0">
                  <c:v>306381.60000000003</c:v>
                </c:pt>
                <c:pt idx="169" formatCode="&quot;£&quot;#,##0">
                  <c:v>307765.89999999997</c:v>
                </c:pt>
                <c:pt idx="170" formatCode="&quot;£&quot;#,##0">
                  <c:v>309128</c:v>
                </c:pt>
                <c:pt idx="171" formatCode="&quot;£&quot;#,##0">
                  <c:v>310484.7</c:v>
                </c:pt>
                <c:pt idx="172" formatCode="&quot;£&quot;#,##0">
                  <c:v>311853.2</c:v>
                </c:pt>
                <c:pt idx="173" formatCode="&quot;£&quot;#,##0">
                  <c:v>313199.2</c:v>
                </c:pt>
                <c:pt idx="174" formatCode="&quot;£&quot;#,##0">
                  <c:v>314557.2</c:v>
                </c:pt>
                <c:pt idx="175" formatCode="&quot;£&quot;#,##0">
                  <c:v>315910</c:v>
                </c:pt>
                <c:pt idx="176" formatCode="&quot;£&quot;#,##0">
                  <c:v>317257.59999999998</c:v>
                </c:pt>
                <c:pt idx="177" formatCode="&quot;£&quot;#,##0">
                  <c:v>318600</c:v>
                </c:pt>
                <c:pt idx="178" formatCode="&quot;£&quot;#,##0">
                  <c:v>319937.2</c:v>
                </c:pt>
                <c:pt idx="179" formatCode="&quot;£&quot;#,##0">
                  <c:v>321161.8</c:v>
                </c:pt>
                <c:pt idx="180" formatCode="&quot;£&quot;#,##0">
                  <c:v>322506</c:v>
                </c:pt>
                <c:pt idx="181" formatCode="&quot;£&quot;#,##0">
                  <c:v>323827.09999999998</c:v>
                </c:pt>
                <c:pt idx="182" formatCode="&quot;£&quot;#,##0">
                  <c:v>325161.2</c:v>
                </c:pt>
                <c:pt idx="183" formatCode="&quot;£&quot;#,##0">
                  <c:v>326472</c:v>
                </c:pt>
                <c:pt idx="184" formatCode="&quot;£&quot;#,##0">
                  <c:v>327796</c:v>
                </c:pt>
                <c:pt idx="185" formatCode="&quot;£&quot;#,##0">
                  <c:v>329115</c:v>
                </c:pt>
                <c:pt idx="186" formatCode="&quot;£&quot;#,##0">
                  <c:v>330429</c:v>
                </c:pt>
                <c:pt idx="187" formatCode="&quot;£&quot;#,##0">
                  <c:v>331738</c:v>
                </c:pt>
                <c:pt idx="188" formatCode="&quot;£&quot;#,##0">
                  <c:v>333042</c:v>
                </c:pt>
                <c:pt idx="189" formatCode="&quot;£&quot;#,##0">
                  <c:v>334359.89999999997</c:v>
                </c:pt>
                <c:pt idx="190" formatCode="&quot;£&quot;#,##0">
                  <c:v>335654</c:v>
                </c:pt>
                <c:pt idx="191" formatCode="&quot;£&quot;#,##0">
                  <c:v>336962.2</c:v>
                </c:pt>
                <c:pt idx="192" formatCode="&quot;£&quot;#,##0">
                  <c:v>338246.40000000002</c:v>
                </c:pt>
                <c:pt idx="193" formatCode="&quot;£&quot;#,##0">
                  <c:v>339544.9</c:v>
                </c:pt>
                <c:pt idx="194" formatCode="&quot;£&quot;#,##0">
                  <c:v>340702.8</c:v>
                </c:pt>
                <c:pt idx="195" formatCode="&quot;£&quot;#,##0">
                  <c:v>341991</c:v>
                </c:pt>
                <c:pt idx="196" formatCode="&quot;£&quot;#,##0">
                  <c:v>343274.4</c:v>
                </c:pt>
                <c:pt idx="197" formatCode="&quot;£&quot;#,##0">
                  <c:v>344553</c:v>
                </c:pt>
                <c:pt idx="198" formatCode="&quot;£&quot;#,##0">
                  <c:v>345846.6</c:v>
                </c:pt>
                <c:pt idx="199" formatCode="&quot;£&quot;#,##0">
                  <c:v>347115.7</c:v>
                </c:pt>
                <c:pt idx="200" formatCode="&quot;£&quot;#,##0">
                  <c:v>348380</c:v>
                </c:pt>
                <c:pt idx="201" formatCode="&quot;£&quot;#,##0">
                  <c:v>349659.60000000003</c:v>
                </c:pt>
                <c:pt idx="202" formatCode="&quot;£&quot;#,##0">
                  <c:v>350914.4</c:v>
                </c:pt>
                <c:pt idx="203" formatCode="&quot;£&quot;#,##0">
                  <c:v>352184.7</c:v>
                </c:pt>
                <c:pt idx="204" formatCode="&quot;£&quot;#,##0">
                  <c:v>353450.39999999997</c:v>
                </c:pt>
                <c:pt idx="205" formatCode="&quot;£&quot;#,##0">
                  <c:v>354711.5</c:v>
                </c:pt>
                <c:pt idx="206" formatCode="&quot;£&quot;#,##0">
                  <c:v>355968</c:v>
                </c:pt>
                <c:pt idx="207" formatCode="&quot;£&quot;#,##0">
                  <c:v>357219.9</c:v>
                </c:pt>
                <c:pt idx="208" formatCode="&quot;£&quot;#,##0">
                  <c:v>358321.6</c:v>
                </c:pt>
                <c:pt idx="209" formatCode="&quot;£&quot;#,##0">
                  <c:v>359584.5</c:v>
                </c:pt>
                <c:pt idx="210" formatCode="&quot;£&quot;#,##0">
                  <c:v>360822</c:v>
                </c:pt>
                <c:pt idx="211" formatCode="&quot;£&quot;#,##0">
                  <c:v>362054.9</c:v>
                </c:pt>
                <c:pt idx="212" formatCode="&quot;£&quot;#,##0">
                  <c:v>363304.4</c:v>
                </c:pt>
                <c:pt idx="213" formatCode="&quot;£&quot;#,##0">
                  <c:v>364528.2</c:v>
                </c:pt>
                <c:pt idx="214" formatCode="&quot;£&quot;#,##0">
                  <c:v>365768.8</c:v>
                </c:pt>
                <c:pt idx="215" formatCode="&quot;£&quot;#,##0">
                  <c:v>367005</c:v>
                </c:pt>
                <c:pt idx="216" formatCode="&quot;£&quot;#,##0">
                  <c:v>368215.2</c:v>
                </c:pt>
                <c:pt idx="217" formatCode="&quot;£&quot;#,##0">
                  <c:v>369442.5</c:v>
                </c:pt>
                <c:pt idx="218" formatCode="&quot;£&quot;#,##0">
                  <c:v>370665.39999999997</c:v>
                </c:pt>
                <c:pt idx="219" formatCode="&quot;£&quot;#,##0">
                  <c:v>371883.89999999997</c:v>
                </c:pt>
                <c:pt idx="220" formatCode="&quot;£&quot;#,##0">
                  <c:v>373120</c:v>
                </c:pt>
                <c:pt idx="221" formatCode="&quot;£&quot;#,##0">
                  <c:v>374197.2</c:v>
                </c:pt>
                <c:pt idx="222" formatCode="&quot;£&quot;#,##0">
                  <c:v>375402</c:v>
                </c:pt>
                <c:pt idx="223" formatCode="&quot;£&quot;#,##0">
                  <c:v>376602.4</c:v>
                </c:pt>
                <c:pt idx="224" formatCode="&quot;£&quot;#,##0">
                  <c:v>377820.80000000005</c:v>
                </c:pt>
                <c:pt idx="225" formatCode="&quot;£&quot;#,##0">
                  <c:v>379012.5</c:v>
                </c:pt>
                <c:pt idx="226" formatCode="&quot;£&quot;#,##0">
                  <c:v>380222.39999999997</c:v>
                </c:pt>
                <c:pt idx="227" formatCode="&quot;£&quot;#,##0">
                  <c:v>381428.1</c:v>
                </c:pt>
                <c:pt idx="228" formatCode="&quot;£&quot;#,##0">
                  <c:v>382606.8</c:v>
                </c:pt>
                <c:pt idx="229" formatCode="&quot;£&quot;#,##0">
                  <c:v>383804</c:v>
                </c:pt>
                <c:pt idx="230" formatCode="&quot;£&quot;#,##0">
                  <c:v>384997</c:v>
                </c:pt>
                <c:pt idx="231" formatCode="&quot;£&quot;#,##0">
                  <c:v>386185.8</c:v>
                </c:pt>
                <c:pt idx="232" formatCode="&quot;£&quot;#,##0">
                  <c:v>387370.39999999997</c:v>
                </c:pt>
                <c:pt idx="233" formatCode="&quot;£&quot;#,##0">
                  <c:v>388411</c:v>
                </c:pt>
                <c:pt idx="234" formatCode="&quot;£&quot;#,##0">
                  <c:v>389610</c:v>
                </c:pt>
                <c:pt idx="235" formatCode="&quot;£&quot;#,##0">
                  <c:v>390781.5</c:v>
                </c:pt>
                <c:pt idx="236" formatCode="&quot;£&quot;#,##0">
                  <c:v>391948.79999999999</c:v>
                </c:pt>
                <c:pt idx="237" formatCode="&quot;£&quot;#,##0">
                  <c:v>393135.60000000003</c:v>
                </c:pt>
                <c:pt idx="238" formatCode="&quot;£&quot;#,##0">
                  <c:v>394294.60000000003</c:v>
                </c:pt>
                <c:pt idx="239" formatCode="&quot;£&quot;#,##0">
                  <c:v>395473.3</c:v>
                </c:pt>
                <c:pt idx="240" formatCode="&quot;£&quot;#,##0">
                  <c:v>396648</c:v>
                </c:pt>
                <c:pt idx="241" formatCode="&quot;£&quot;#,##0">
                  <c:v>397818.7</c:v>
                </c:pt>
                <c:pt idx="242" formatCode="&quot;£&quot;#,##0">
                  <c:v>398985.4</c:v>
                </c:pt>
                <c:pt idx="243" formatCode="&quot;£&quot;#,##0">
                  <c:v>400123.8</c:v>
                </c:pt>
                <c:pt idx="244" formatCode="&quot;£&quot;#,##0">
                  <c:v>401306.8</c:v>
                </c:pt>
                <c:pt idx="245" formatCode="&quot;£&quot;#,##0">
                  <c:v>402290</c:v>
                </c:pt>
                <c:pt idx="246" formatCode="&quot;£&quot;#,##0">
                  <c:v>403464.6</c:v>
                </c:pt>
                <c:pt idx="247" formatCode="&quot;£&quot;#,##0">
                  <c:v>404610.69999999995</c:v>
                </c:pt>
                <c:pt idx="248" formatCode="&quot;£&quot;#,##0">
                  <c:v>405752.80000000005</c:v>
                </c:pt>
                <c:pt idx="249" formatCode="&quot;£&quot;#,##0">
                  <c:v>406890.9</c:v>
                </c:pt>
                <c:pt idx="250" formatCode="&quot;£&quot;#,##0">
                  <c:v>408050</c:v>
                </c:pt>
                <c:pt idx="251" formatCode="&quot;£&quot;#,##0">
                  <c:v>409180.2</c:v>
                </c:pt>
                <c:pt idx="252" formatCode="&quot;£&quot;#,##0">
                  <c:v>410331.60000000003</c:v>
                </c:pt>
                <c:pt idx="253" formatCode="&quot;£&quot;#,##0">
                  <c:v>411479.2</c:v>
                </c:pt>
                <c:pt idx="254" formatCode="&quot;£&quot;#,##0">
                  <c:v>412597.60000000003</c:v>
                </c:pt>
                <c:pt idx="255" formatCode="&quot;£&quot;#,##0">
                  <c:v>413737.5</c:v>
                </c:pt>
                <c:pt idx="256" formatCode="&quot;£&quot;#,##0">
                  <c:v>414720</c:v>
                </c:pt>
                <c:pt idx="257" formatCode="&quot;£&quot;#,##0">
                  <c:v>415851.7</c:v>
                </c:pt>
                <c:pt idx="258" formatCode="&quot;£&quot;#,##0">
                  <c:v>416979.60000000003</c:v>
                </c:pt>
                <c:pt idx="259" formatCode="&quot;£&quot;#,##0">
                  <c:v>418103.7</c:v>
                </c:pt>
                <c:pt idx="260" formatCode="&quot;£&quot;#,##0">
                  <c:v>419224</c:v>
                </c:pt>
                <c:pt idx="261" formatCode="&quot;£&quot;#,##0">
                  <c:v>420340.5</c:v>
                </c:pt>
                <c:pt idx="262" formatCode="&quot;£&quot;#,##0">
                  <c:v>421453.2</c:v>
                </c:pt>
                <c:pt idx="263" formatCode="&quot;£&quot;#,##0">
                  <c:v>422588.4</c:v>
                </c:pt>
                <c:pt idx="264" formatCode="&quot;£&quot;#,##0">
                  <c:v>423693.6</c:v>
                </c:pt>
                <c:pt idx="265" formatCode="&quot;£&quot;#,##0">
                  <c:v>424821.5</c:v>
                </c:pt>
                <c:pt idx="266" formatCode="&quot;£&quot;#,##0">
                  <c:v>425919.2</c:v>
                </c:pt>
                <c:pt idx="267" formatCode="&quot;£&quot;#,##0">
                  <c:v>426879.6</c:v>
                </c:pt>
                <c:pt idx="268" formatCode="&quot;£&quot;#,##0">
                  <c:v>427969.2</c:v>
                </c:pt>
                <c:pt idx="269" formatCode="&quot;£&quot;#,##0">
                  <c:v>429081.89999999997</c:v>
                </c:pt>
                <c:pt idx="270" formatCode="&quot;£&quot;#,##0">
                  <c:v>430191</c:v>
                </c:pt>
                <c:pt idx="271" formatCode="&quot;£&quot;#,##0">
                  <c:v>431296.5</c:v>
                </c:pt>
                <c:pt idx="272" formatCode="&quot;£&quot;#,##0">
                  <c:v>432398.39999999997</c:v>
                </c:pt>
                <c:pt idx="273" formatCode="&quot;£&quot;#,##0">
                  <c:v>433469.4</c:v>
                </c:pt>
                <c:pt idx="274" formatCode="&quot;£&quot;#,##0">
                  <c:v>434591.4</c:v>
                </c:pt>
                <c:pt idx="275" formatCode="&quot;£&quot;#,##0">
                  <c:v>435682.5</c:v>
                </c:pt>
                <c:pt idx="276" formatCode="&quot;£&quot;#,##0">
                  <c:v>436770</c:v>
                </c:pt>
                <c:pt idx="277" formatCode="&quot;£&quot;#,##0">
                  <c:v>437687.7</c:v>
                </c:pt>
                <c:pt idx="278" formatCode="&quot;£&quot;#,##0">
                  <c:v>438767.4</c:v>
                </c:pt>
                <c:pt idx="279" formatCode="&quot;£&quot;#,##0">
                  <c:v>439843.5</c:v>
                </c:pt>
                <c:pt idx="280" formatCode="&quot;£&quot;#,##0">
                  <c:v>440944</c:v>
                </c:pt>
                <c:pt idx="281" formatCode="&quot;£&quot;#,##0">
                  <c:v>442013</c:v>
                </c:pt>
                <c:pt idx="282" formatCode="&quot;£&quot;#,##0">
                  <c:v>443106.6</c:v>
                </c:pt>
                <c:pt idx="283" formatCode="&quot;£&quot;#,##0">
                  <c:v>444168.49999999994</c:v>
                </c:pt>
                <c:pt idx="284" formatCode="&quot;£&quot;#,##0">
                  <c:v>445255.2</c:v>
                </c:pt>
                <c:pt idx="285" formatCode="&quot;£&quot;#,##0">
                  <c:v>446338.5</c:v>
                </c:pt>
                <c:pt idx="286" formatCode="&quot;£&quot;#,##0">
                  <c:v>447418.4</c:v>
                </c:pt>
                <c:pt idx="287" formatCode="&quot;£&quot;#,##0">
                  <c:v>448294</c:v>
                </c:pt>
                <c:pt idx="288" formatCode="&quot;£&quot;#,##0">
                  <c:v>449366.4</c:v>
                </c:pt>
                <c:pt idx="289" formatCode="&quot;£&quot;#,##0">
                  <c:v>450435.4</c:v>
                </c:pt>
                <c:pt idx="290" formatCode="&quot;£&quot;#,##0">
                  <c:v>451501</c:v>
                </c:pt>
                <c:pt idx="291" formatCode="&quot;£&quot;#,##0">
                  <c:v>452563.19999999995</c:v>
                </c:pt>
                <c:pt idx="292" formatCode="&quot;£&quot;#,##0">
                  <c:v>453622.00000000006</c:v>
                </c:pt>
                <c:pt idx="293" formatCode="&quot;£&quot;#,##0">
                  <c:v>454677.4</c:v>
                </c:pt>
                <c:pt idx="294" formatCode="&quot;£&quot;#,##0">
                  <c:v>455729.4</c:v>
                </c:pt>
                <c:pt idx="295" formatCode="&quot;£&quot;#,##0">
                  <c:v>456807.5</c:v>
                </c:pt>
                <c:pt idx="296" formatCode="&quot;£&quot;#,##0">
                  <c:v>457852.8</c:v>
                </c:pt>
                <c:pt idx="297" formatCode="&quot;£&quot;#,##0">
                  <c:v>458716.5</c:v>
                </c:pt>
                <c:pt idx="298" formatCode="&quot;£&quot;#,##0">
                  <c:v>459784.19999999995</c:v>
                </c:pt>
                <c:pt idx="299" formatCode="&quot;£&quot;#,##0">
                  <c:v>460818.8</c:v>
                </c:pt>
                <c:pt idx="300" formatCode="&quot;£&quot;#,##0">
                  <c:v>461880</c:v>
                </c:pt>
                <c:pt idx="301" formatCode="&quot;£&quot;#,##0">
                  <c:v>462907.9</c:v>
                </c:pt>
                <c:pt idx="302" formatCode="&quot;£&quot;#,##0">
                  <c:v>463962.6</c:v>
                </c:pt>
                <c:pt idx="303" formatCode="&quot;£&quot;#,##0">
                  <c:v>465014.1</c:v>
                </c:pt>
                <c:pt idx="304" formatCode="&quot;£&quot;#,##0">
                  <c:v>466062.39999999997</c:v>
                </c:pt>
                <c:pt idx="305" formatCode="&quot;£&quot;#,##0">
                  <c:v>467077</c:v>
                </c:pt>
                <c:pt idx="306" formatCode="&quot;£&quot;#,##0">
                  <c:v>468118.8</c:v>
                </c:pt>
                <c:pt idx="307" formatCode="&quot;£&quot;#,##0">
                  <c:v>468973.2</c:v>
                </c:pt>
                <c:pt idx="308" formatCode="&quot;£&quot;#,##0">
                  <c:v>470008</c:v>
                </c:pt>
                <c:pt idx="309" formatCode="&quot;£&quot;#,##0">
                  <c:v>471039.6</c:v>
                </c:pt>
                <c:pt idx="310" formatCode="&quot;£&quot;#,##0">
                  <c:v>472068</c:v>
                </c:pt>
                <c:pt idx="311" formatCode="&quot;£&quot;#,##0">
                  <c:v>473093.2</c:v>
                </c:pt>
                <c:pt idx="312" formatCode="&quot;£&quot;#,##0">
                  <c:v>474115.2</c:v>
                </c:pt>
                <c:pt idx="313" formatCode="&quot;£&quot;#,##0">
                  <c:v>475165.3</c:v>
                </c:pt>
                <c:pt idx="314" formatCode="&quot;£&quot;#,##0">
                  <c:v>476181</c:v>
                </c:pt>
                <c:pt idx="315" formatCode="&quot;£&quot;#,##0">
                  <c:v>477193.5</c:v>
                </c:pt>
                <c:pt idx="316" formatCode="&quot;£&quot;#,##0">
                  <c:v>478013.19999999995</c:v>
                </c:pt>
                <c:pt idx="317" formatCode="&quot;£&quot;#,##0">
                  <c:v>479050.4</c:v>
                </c:pt>
                <c:pt idx="318" formatCode="&quot;£&quot;#,##0">
                  <c:v>480052.8</c:v>
                </c:pt>
                <c:pt idx="319" formatCode="&quot;£&quot;#,##0">
                  <c:v>481083.9</c:v>
                </c:pt>
                <c:pt idx="320" formatCode="&quot;£&quot;#,##0">
                  <c:v>482080</c:v>
                </c:pt>
                <c:pt idx="321" formatCode="&quot;£&quot;#,##0">
                  <c:v>483104.99999999994</c:v>
                </c:pt>
                <c:pt idx="322" formatCode="&quot;£&quot;#,##0">
                  <c:v>484127</c:v>
                </c:pt>
                <c:pt idx="323" formatCode="&quot;£&quot;#,##0">
                  <c:v>485146</c:v>
                </c:pt>
                <c:pt idx="324" formatCode="&quot;£&quot;#,##0">
                  <c:v>486129.6</c:v>
                </c:pt>
                <c:pt idx="325" formatCode="&quot;£&quot;#,##0">
                  <c:v>486947.5</c:v>
                </c:pt>
                <c:pt idx="326" formatCode="&quot;£&quot;#,##0">
                  <c:v>487956.8</c:v>
                </c:pt>
                <c:pt idx="327" formatCode="&quot;£&quot;#,##0">
                  <c:v>488963.10000000003</c:v>
                </c:pt>
                <c:pt idx="328" formatCode="&quot;£&quot;#,##0">
                  <c:v>489966.4</c:v>
                </c:pt>
                <c:pt idx="329" formatCode="&quot;£&quot;#,##0">
                  <c:v>490966.7</c:v>
                </c:pt>
                <c:pt idx="330" formatCode="&quot;£&quot;#,##0">
                  <c:v>491963.99999999994</c:v>
                </c:pt>
                <c:pt idx="331" formatCode="&quot;£&quot;#,##0">
                  <c:v>492958.30000000005</c:v>
                </c:pt>
                <c:pt idx="332" formatCode="&quot;£&quot;#,##0">
                  <c:v>493949.6</c:v>
                </c:pt>
                <c:pt idx="333" formatCode="&quot;£&quot;#,##0">
                  <c:v>494937.89999999997</c:v>
                </c:pt>
                <c:pt idx="334" formatCode="&quot;£&quot;#,##0">
                  <c:v>495722.8</c:v>
                </c:pt>
                <c:pt idx="335" formatCode="&quot;£&quot;#,##0">
                  <c:v>496737.99999999994</c:v>
                </c:pt>
                <c:pt idx="336" formatCode="&quot;£&quot;#,##0">
                  <c:v>497716.80000000005</c:v>
                </c:pt>
                <c:pt idx="337" formatCode="&quot;£&quot;#,##0">
                  <c:v>498692.6</c:v>
                </c:pt>
                <c:pt idx="338" formatCode="&quot;£&quot;#,##0">
                  <c:v>499699.19999999995</c:v>
                </c:pt>
                <c:pt idx="339" formatCode="&quot;£&quot;#,##0">
                  <c:v>500669.10000000003</c:v>
                </c:pt>
                <c:pt idx="340" formatCode="&quot;£&quot;#,##0">
                  <c:v>501670</c:v>
                </c:pt>
                <c:pt idx="341" formatCode="&quot;£&quot;#,##0">
                  <c:v>502634</c:v>
                </c:pt>
                <c:pt idx="342" formatCode="&quot;£&quot;#,##0">
                  <c:v>503424</c:v>
                </c:pt>
                <c:pt idx="343" formatCode="&quot;£&quot;#,##0">
                  <c:v>504415.8</c:v>
                </c:pt>
                <c:pt idx="344" formatCode="&quot;£&quot;#,##0">
                  <c:v>505370.4</c:v>
                </c:pt>
                <c:pt idx="345" formatCode="&quot;£&quot;#,##0">
                  <c:v>506356.5</c:v>
                </c:pt>
                <c:pt idx="346" formatCode="&quot;£&quot;#,##0">
                  <c:v>507339.8</c:v>
                </c:pt>
                <c:pt idx="347" formatCode="&quot;£&quot;#,##0">
                  <c:v>508320.30000000005</c:v>
                </c:pt>
                <c:pt idx="348" formatCode="&quot;£&quot;#,##0">
                  <c:v>509298</c:v>
                </c:pt>
                <c:pt idx="349" formatCode="&quot;£&quot;#,##0">
                  <c:v>510238</c:v>
                </c:pt>
                <c:pt idx="350" formatCode="&quot;£&quot;#,##0">
                  <c:v>511209.99999999994</c:v>
                </c:pt>
                <c:pt idx="351" formatCode="&quot;£&quot;#,##0">
                  <c:v>511968.6</c:v>
                </c:pt>
                <c:pt idx="352" formatCode="&quot;£&quot;#,##0">
                  <c:v>512934.40000000002</c:v>
                </c:pt>
                <c:pt idx="353" formatCode="&quot;£&quot;#,##0">
                  <c:v>513897.39999999997</c:v>
                </c:pt>
                <c:pt idx="354" formatCode="&quot;£&quot;#,##0">
                  <c:v>514892.99999999994</c:v>
                </c:pt>
                <c:pt idx="355" formatCode="&quot;£&quot;#,##0">
                  <c:v>515850.5</c:v>
                </c:pt>
                <c:pt idx="356" formatCode="&quot;£&quot;#,##0">
                  <c:v>516805.2</c:v>
                </c:pt>
                <c:pt idx="357" formatCode="&quot;£&quot;#,##0">
                  <c:v>517757.1</c:v>
                </c:pt>
                <c:pt idx="358" formatCode="&quot;£&quot;#,##0">
                  <c:v>518742</c:v>
                </c:pt>
                <c:pt idx="359" formatCode="&quot;£&quot;#,##0">
                  <c:v>519473</c:v>
                </c:pt>
                <c:pt idx="360" formatCode="&quot;£&quot;#,##0">
                  <c:v>520416</c:v>
                </c:pt>
                <c:pt idx="361" formatCode="&quot;£&quot;#,##0">
                  <c:v>521356.19999999995</c:v>
                </c:pt>
                <c:pt idx="362" formatCode="&quot;£&quot;#,##0">
                  <c:v>522329.80000000005</c:v>
                </c:pt>
                <c:pt idx="363" formatCode="&quot;£&quot;#,##0">
                  <c:v>523264.5</c:v>
                </c:pt>
                <c:pt idx="364" formatCode="&quot;£&quot;#,##0">
                  <c:v>524232.8</c:v>
                </c:pt>
                <c:pt idx="365" formatCode="&quot;£&quot;#,##0">
                  <c:v>525198.5</c:v>
                </c:pt>
                <c:pt idx="366" formatCode="&quot;£&quot;#,##0">
                  <c:v>526125</c:v>
                </c:pt>
                <c:pt idx="367" formatCode="&quot;£&quot;#,##0">
                  <c:v>526865.19999999995</c:v>
                </c:pt>
                <c:pt idx="368" formatCode="&quot;£&quot;#,##0">
                  <c:v>527785.6</c:v>
                </c:pt>
                <c:pt idx="369" formatCode="&quot;£&quot;#,##0">
                  <c:v>528740.1</c:v>
                </c:pt>
                <c:pt idx="370" formatCode="&quot;£&quot;#,##0">
                  <c:v>529692</c:v>
                </c:pt>
                <c:pt idx="371" formatCode="&quot;£&quot;#,##0">
                  <c:v>530641.29999999993</c:v>
                </c:pt>
                <c:pt idx="372" formatCode="&quot;£&quot;#,##0">
                  <c:v>531588</c:v>
                </c:pt>
                <c:pt idx="373" formatCode="&quot;£&quot;#,##0">
                  <c:v>532532.1</c:v>
                </c:pt>
                <c:pt idx="374" formatCode="&quot;£&quot;#,##0">
                  <c:v>533473.6</c:v>
                </c:pt>
                <c:pt idx="375" formatCode="&quot;£&quot;#,##0">
                  <c:v>534150</c:v>
                </c:pt>
                <c:pt idx="376" formatCode="&quot;£&quot;#,##0">
                  <c:v>535085.6</c:v>
                </c:pt>
                <c:pt idx="377" formatCode="&quot;£&quot;#,##0">
                  <c:v>536018.6</c:v>
                </c:pt>
                <c:pt idx="378" formatCode="&quot;£&quot;#,##0">
                  <c:v>536949</c:v>
                </c:pt>
                <c:pt idx="379" formatCode="&quot;£&quot;#,##0">
                  <c:v>537914.69999999995</c:v>
                </c:pt>
                <c:pt idx="380" formatCode="&quot;£&quot;#,##0">
                  <c:v>538840</c:v>
                </c:pt>
                <c:pt idx="381" formatCode="&quot;£&quot;#,##0">
                  <c:v>539762.70000000007</c:v>
                </c:pt>
                <c:pt idx="382" formatCode="&quot;£&quot;#,##0">
                  <c:v>540682.80000000005</c:v>
                </c:pt>
                <c:pt idx="383" formatCode="&quot;£&quot;#,##0">
                  <c:v>541370.5</c:v>
                </c:pt>
                <c:pt idx="384" formatCode="&quot;£&quot;#,##0">
                  <c:v>542323.20000000007</c:v>
                </c:pt>
                <c:pt idx="385" formatCode="&quot;£&quot;#,##0">
                  <c:v>543235</c:v>
                </c:pt>
                <c:pt idx="386" formatCode="&quot;£&quot;#,##0">
                  <c:v>544144.19999999995</c:v>
                </c:pt>
                <c:pt idx="387" formatCode="&quot;£&quot;#,##0">
                  <c:v>545089.5</c:v>
                </c:pt>
                <c:pt idx="388" formatCode="&quot;£&quot;#,##0">
                  <c:v>545993.6</c:v>
                </c:pt>
                <c:pt idx="389" formatCode="&quot;£&quot;#,##0">
                  <c:v>546934</c:v>
                </c:pt>
                <c:pt idx="390" formatCode="&quot;£&quot;#,##0">
                  <c:v>547833</c:v>
                </c:pt>
                <c:pt idx="391" formatCode="&quot;£&quot;#,##0">
                  <c:v>548533.9</c:v>
                </c:pt>
                <c:pt idx="392" formatCode="&quot;£&quot;#,##0">
                  <c:v>549427.19999999995</c:v>
                </c:pt>
                <c:pt idx="393" formatCode="&quot;£&quot;#,##0">
                  <c:v>550357.20000000007</c:v>
                </c:pt>
                <c:pt idx="394" formatCode="&quot;£&quot;#,##0">
                  <c:v>551284.80000000005</c:v>
                </c:pt>
                <c:pt idx="395" formatCode="&quot;£&quot;#,##0">
                  <c:v>552170.5</c:v>
                </c:pt>
                <c:pt idx="396" formatCode="&quot;£&quot;#,##0">
                  <c:v>553093.20000000007</c:v>
                </c:pt>
                <c:pt idx="397" formatCode="&quot;£&quot;#,##0">
                  <c:v>554013.5</c:v>
                </c:pt>
                <c:pt idx="398" formatCode="&quot;£&quot;#,##0">
                  <c:v>554692.6</c:v>
                </c:pt>
                <c:pt idx="399" formatCode="&quot;£&quot;#,##0">
                  <c:v>555567.6</c:v>
                </c:pt>
                <c:pt idx="400" formatCode="&quot;£&quot;#,##0">
                  <c:v>556480</c:v>
                </c:pt>
                <c:pt idx="401" formatCode="&quot;£&quot;#,##0">
                  <c:v>557390</c:v>
                </c:pt>
                <c:pt idx="402" formatCode="&quot;£&quot;#,##0">
                  <c:v>558297.59999999998</c:v>
                </c:pt>
                <c:pt idx="403" formatCode="&quot;£&quot;#,##0">
                  <c:v>559202.79999999993</c:v>
                </c:pt>
                <c:pt idx="404" formatCode="&quot;£&quot;#,##0">
                  <c:v>560105.6</c:v>
                </c:pt>
                <c:pt idx="405" formatCode="&quot;£&quot;#,##0">
                  <c:v>561006</c:v>
                </c:pt>
                <c:pt idx="406" formatCode="&quot;£&quot;#,##0">
                  <c:v>561660.4</c:v>
                </c:pt>
                <c:pt idx="407" formatCode="&quot;£&quot;#,##0">
                  <c:v>562555.4</c:v>
                </c:pt>
                <c:pt idx="408" formatCode="&quot;£&quot;#,##0">
                  <c:v>563448</c:v>
                </c:pt>
                <c:pt idx="409" formatCode="&quot;£&quot;#,##0">
                  <c:v>564379.1</c:v>
                </c:pt>
                <c:pt idx="410" formatCode="&quot;£&quot;#,##0">
                  <c:v>565267</c:v>
                </c:pt>
                <c:pt idx="411" formatCode="&quot;£&quot;#,##0">
                  <c:v>566152.5</c:v>
                </c:pt>
                <c:pt idx="412" formatCode="&quot;£&quot;#,##0">
                  <c:v>567035.6</c:v>
                </c:pt>
                <c:pt idx="413" formatCode="&quot;£&quot;#,##0">
                  <c:v>567709.80000000005</c:v>
                </c:pt>
                <c:pt idx="414" formatCode="&quot;£&quot;#,##0">
                  <c:v>568587.6</c:v>
                </c:pt>
                <c:pt idx="415" formatCode="&quot;£&quot;#,##0">
                  <c:v>569463</c:v>
                </c:pt>
                <c:pt idx="416" formatCode="&quot;£&quot;#,##0">
                  <c:v>570377.6</c:v>
                </c:pt>
                <c:pt idx="417" formatCode="&quot;£&quot;#,##0">
                  <c:v>571248.29999999993</c:v>
                </c:pt>
                <c:pt idx="418" formatCode="&quot;£&quot;#,##0">
                  <c:v>572158.4</c:v>
                </c:pt>
                <c:pt idx="419" formatCode="&quot;£&quot;#,##0">
                  <c:v>573024.4</c:v>
                </c:pt>
                <c:pt idx="420" formatCode="&quot;£&quot;#,##0">
                  <c:v>573678</c:v>
                </c:pt>
                <c:pt idx="421" formatCode="&quot;£&quot;#,##0">
                  <c:v>574538.69999999995</c:v>
                </c:pt>
                <c:pt idx="422" formatCode="&quot;£&quot;#,##0">
                  <c:v>575439.19999999995</c:v>
                </c:pt>
                <c:pt idx="423" formatCode="&quot;£&quot;#,##0">
                  <c:v>576295.20000000007</c:v>
                </c:pt>
                <c:pt idx="424" formatCode="&quot;£&quot;#,##0">
                  <c:v>577191.19999999995</c:v>
                </c:pt>
                <c:pt idx="425" formatCode="&quot;£&quot;#,##0">
                  <c:v>578085</c:v>
                </c:pt>
                <c:pt idx="426" formatCode="&quot;£&quot;#,##0">
                  <c:v>578976.6</c:v>
                </c:pt>
                <c:pt idx="427" formatCode="&quot;£&quot;#,##0">
                  <c:v>579823.30000000005</c:v>
                </c:pt>
                <c:pt idx="428" formatCode="&quot;£&quot;#,##0">
                  <c:v>580453.6</c:v>
                </c:pt>
                <c:pt idx="429" formatCode="&quot;£&quot;#,##0">
                  <c:v>581337.9</c:v>
                </c:pt>
                <c:pt idx="430" formatCode="&quot;£&quot;#,##0">
                  <c:v>582220</c:v>
                </c:pt>
                <c:pt idx="431" formatCode="&quot;£&quot;#,##0">
                  <c:v>583056.80000000005</c:v>
                </c:pt>
                <c:pt idx="432" formatCode="&quot;£&quot;#,##0">
                  <c:v>583934.39999999991</c:v>
                </c:pt>
                <c:pt idx="433" formatCode="&quot;£&quot;#,##0">
                  <c:v>584809.80000000005</c:v>
                </c:pt>
                <c:pt idx="434" formatCode="&quot;£&quot;#,##0">
                  <c:v>585683</c:v>
                </c:pt>
                <c:pt idx="435" formatCode="&quot;£&quot;#,##0">
                  <c:v>586293</c:v>
                </c:pt>
                <c:pt idx="436" formatCode="&quot;£&quot;#,##0">
                  <c:v>587161.19999999995</c:v>
                </c:pt>
                <c:pt idx="437" formatCode="&quot;£&quot;#,##0">
                  <c:v>588027.19999999995</c:v>
                </c:pt>
                <c:pt idx="438" formatCode="&quot;£&quot;#,##0">
                  <c:v>588891</c:v>
                </c:pt>
                <c:pt idx="439" formatCode="&quot;£&quot;#,##0">
                  <c:v>589752.6</c:v>
                </c:pt>
                <c:pt idx="440" formatCode="&quot;£&quot;#,##0">
                  <c:v>590656</c:v>
                </c:pt>
                <c:pt idx="441" formatCode="&quot;£&quot;#,##0">
                  <c:v>591513.29999999993</c:v>
                </c:pt>
                <c:pt idx="442" formatCode="&quot;£&quot;#,##0">
                  <c:v>592103.19999999995</c:v>
                </c:pt>
                <c:pt idx="443" formatCode="&quot;£&quot;#,##0">
                  <c:v>592955.5</c:v>
                </c:pt>
                <c:pt idx="444" formatCode="&quot;£&quot;#,##0">
                  <c:v>593805.6</c:v>
                </c:pt>
                <c:pt idx="445" formatCode="&quot;£&quot;#,##0">
                  <c:v>594698</c:v>
                </c:pt>
                <c:pt idx="446" formatCode="&quot;£&quot;#,##0">
                  <c:v>595543.79999999993</c:v>
                </c:pt>
                <c:pt idx="447" formatCode="&quot;£&quot;#,##0">
                  <c:v>596387.4</c:v>
                </c:pt>
                <c:pt idx="448" formatCode="&quot;£&quot;#,##0">
                  <c:v>597273.59999999998</c:v>
                </c:pt>
                <c:pt idx="449" formatCode="&quot;£&quot;#,##0">
                  <c:v>597843.5</c:v>
                </c:pt>
                <c:pt idx="450" formatCode="&quot;£&quot;#,##0">
                  <c:v>598680</c:v>
                </c:pt>
                <c:pt idx="451" formatCode="&quot;£&quot;#,##0">
                  <c:v>599559.39999999991</c:v>
                </c:pt>
                <c:pt idx="452" formatCode="&quot;£&quot;#,##0">
                  <c:v>600391.6</c:v>
                </c:pt>
                <c:pt idx="453" formatCode="&quot;£&quot;#,##0">
                  <c:v>601266.9</c:v>
                </c:pt>
                <c:pt idx="454" formatCode="&quot;£&quot;#,##0">
                  <c:v>602094.80000000005</c:v>
                </c:pt>
                <c:pt idx="455" formatCode="&quot;£&quot;#,##0">
                  <c:v>602966</c:v>
                </c:pt>
                <c:pt idx="456" formatCode="&quot;£&quot;#,##0">
                  <c:v>603516</c:v>
                </c:pt>
                <c:pt idx="457" formatCode="&quot;£&quot;#,##0">
                  <c:v>604382.5</c:v>
                </c:pt>
                <c:pt idx="458" formatCode="&quot;£&quot;#,##0">
                  <c:v>605247</c:v>
                </c:pt>
                <c:pt idx="459" formatCode="&quot;£&quot;#,##0">
                  <c:v>606063.6</c:v>
                </c:pt>
                <c:pt idx="460" formatCode="&quot;£&quot;#,##0">
                  <c:v>606924</c:v>
                </c:pt>
                <c:pt idx="461" formatCode="&quot;£&quot;#,##0">
                  <c:v>607782.40000000002</c:v>
                </c:pt>
                <c:pt idx="462" formatCode="&quot;£&quot;#,##0">
                  <c:v>608315.4</c:v>
                </c:pt>
                <c:pt idx="463" formatCode="&quot;£&quot;#,##0">
                  <c:v>609169.10000000009</c:v>
                </c:pt>
                <c:pt idx="464" formatCode="&quot;£&quot;#,##0">
                  <c:v>610020.80000000005</c:v>
                </c:pt>
                <c:pt idx="465" formatCode="&quot;£&quot;#,##0">
                  <c:v>610870.5</c:v>
                </c:pt>
                <c:pt idx="466" formatCode="&quot;£&quot;#,##0">
                  <c:v>611718.19999999995</c:v>
                </c:pt>
                <c:pt idx="467" formatCode="&quot;£&quot;#,##0">
                  <c:v>612563.9</c:v>
                </c:pt>
                <c:pt idx="468" formatCode="&quot;£&quot;#,##0">
                  <c:v>613407.6</c:v>
                </c:pt>
                <c:pt idx="469" formatCode="&quot;£&quot;#,##0">
                  <c:v>613921</c:v>
                </c:pt>
                <c:pt idx="470" formatCode="&quot;£&quot;#,##0">
                  <c:v>614760</c:v>
                </c:pt>
                <c:pt idx="471" formatCode="&quot;£&quot;#,##0">
                  <c:v>615597</c:v>
                </c:pt>
                <c:pt idx="472" formatCode="&quot;£&quot;#,##0">
                  <c:v>616432</c:v>
                </c:pt>
                <c:pt idx="473" formatCode="&quot;£&quot;#,##0">
                  <c:v>617312.29999999993</c:v>
                </c:pt>
                <c:pt idx="474" formatCode="&quot;£&quot;#,##0">
                  <c:v>618143.4</c:v>
                </c:pt>
                <c:pt idx="475" formatCode="&quot;£&quot;#,##0">
                  <c:v>618972.5</c:v>
                </c:pt>
                <c:pt idx="476" formatCode="&quot;£&quot;#,##0">
                  <c:v>619514</c:v>
                </c:pt>
                <c:pt idx="477" formatCode="&quot;£&quot;#,##0">
                  <c:v>620338.5</c:v>
                </c:pt>
                <c:pt idx="478" formatCode="&quot;£&quot;#,##0">
                  <c:v>621161</c:v>
                </c:pt>
                <c:pt idx="479" formatCode="&quot;£&quot;#,##0">
                  <c:v>621981.5</c:v>
                </c:pt>
                <c:pt idx="480" formatCode="&quot;£&quot;#,##0">
                  <c:v>622800</c:v>
                </c:pt>
                <c:pt idx="481" formatCode="&quot;£&quot;#,##0">
                  <c:v>623664.6</c:v>
                </c:pt>
                <c:pt idx="482" formatCode="&quot;£&quot;#,##0">
                  <c:v>624190</c:v>
                </c:pt>
                <c:pt idx="483" formatCode="&quot;£&quot;#,##0">
                  <c:v>625002</c:v>
                </c:pt>
                <c:pt idx="484" formatCode="&quot;£&quot;#,##0">
                  <c:v>625812</c:v>
                </c:pt>
                <c:pt idx="485" formatCode="&quot;£&quot;#,##0">
                  <c:v>626668.5</c:v>
                </c:pt>
                <c:pt idx="486" formatCode="&quot;£&quot;#,##0">
                  <c:v>627474.6</c:v>
                </c:pt>
                <c:pt idx="487" formatCode="&quot;£&quot;#,##0">
                  <c:v>628327.4</c:v>
                </c:pt>
                <c:pt idx="488" formatCode="&quot;£&quot;#,##0">
                  <c:v>629129.6</c:v>
                </c:pt>
                <c:pt idx="489" formatCode="&quot;£&quot;#,##0">
                  <c:v>629636.4</c:v>
                </c:pt>
                <c:pt idx="490" formatCode="&quot;£&quot;#,##0">
                  <c:v>630483</c:v>
                </c:pt>
                <c:pt idx="491" formatCode="&quot;£&quot;#,##0">
                  <c:v>631278.70000000007</c:v>
                </c:pt>
                <c:pt idx="492" formatCode="&quot;£&quot;#,##0">
                  <c:v>632121.59999999998</c:v>
                </c:pt>
                <c:pt idx="493" formatCode="&quot;£&quot;#,##0">
                  <c:v>632913.4</c:v>
                </c:pt>
                <c:pt idx="494" formatCode="&quot;£&quot;#,##0">
                  <c:v>633752.6</c:v>
                </c:pt>
                <c:pt idx="495" formatCode="&quot;£&quot;#,##0">
                  <c:v>634243.5</c:v>
                </c:pt>
                <c:pt idx="496" formatCode="&quot;£&quot;#,##0">
                  <c:v>635078.40000000002</c:v>
                </c:pt>
                <c:pt idx="497" formatCode="&quot;£&quot;#,##0">
                  <c:v>635911.5</c:v>
                </c:pt>
                <c:pt idx="498" formatCode="&quot;£&quot;#,##0">
                  <c:v>636693</c:v>
                </c:pt>
                <c:pt idx="499" formatCode="&quot;£&quot;#,##0">
                  <c:v>637522.4</c:v>
                </c:pt>
                <c:pt idx="500" formatCode="&quot;£&quot;#,##0">
                  <c:v>638350</c:v>
                </c:pt>
                <c:pt idx="501" formatCode="&quot;£&quot;#,##0">
                  <c:v>639125.70000000007</c:v>
                </c:pt>
                <c:pt idx="502" formatCode="&quot;£&quot;#,##0">
                  <c:v>639648.4</c:v>
                </c:pt>
                <c:pt idx="503" formatCode="&quot;£&quot;#,##0">
                  <c:v>640469.9</c:v>
                </c:pt>
                <c:pt idx="504" formatCode="&quot;£&quot;#,##0">
                  <c:v>641289.6</c:v>
                </c:pt>
                <c:pt idx="505" formatCode="&quot;£&quot;#,##0">
                  <c:v>642057</c:v>
                </c:pt>
                <c:pt idx="506" formatCode="&quot;£&quot;#,##0">
                  <c:v>642873</c:v>
                </c:pt>
                <c:pt idx="507" formatCode="&quot;£&quot;#,##0">
                  <c:v>643687.20000000007</c:v>
                </c:pt>
                <c:pt idx="508" formatCode="&quot;£&quot;#,##0">
                  <c:v>644194.80000000005</c:v>
                </c:pt>
                <c:pt idx="509" formatCode="&quot;£&quot;#,##0">
                  <c:v>645004.80000000005</c:v>
                </c:pt>
                <c:pt idx="510" formatCode="&quot;£&quot;#,##0">
                  <c:v>645813</c:v>
                </c:pt>
                <c:pt idx="511" formatCode="&quot;£&quot;#,##0">
                  <c:v>646619.4</c:v>
                </c:pt>
                <c:pt idx="512" formatCode="&quot;£&quot;#,##0">
                  <c:v>647424</c:v>
                </c:pt>
                <c:pt idx="513" formatCode="&quot;£&quot;#,##0">
                  <c:v>648226.80000000005</c:v>
                </c:pt>
                <c:pt idx="514" formatCode="&quot;£&quot;#,##0">
                  <c:v>648668</c:v>
                </c:pt>
                <c:pt idx="515" formatCode="&quot;£&quot;#,##0">
                  <c:v>649518</c:v>
                </c:pt>
                <c:pt idx="516" formatCode="&quot;£&quot;#,##0">
                  <c:v>650314.79999999993</c:v>
                </c:pt>
                <c:pt idx="517" formatCode="&quot;£&quot;#,##0">
                  <c:v>651109.80000000005</c:v>
                </c:pt>
                <c:pt idx="518" formatCode="&quot;£&quot;#,##0">
                  <c:v>651903</c:v>
                </c:pt>
                <c:pt idx="519" formatCode="&quot;£&quot;#,##0">
                  <c:v>652694.4</c:v>
                </c:pt>
                <c:pt idx="520" formatCode="&quot;£&quot;#,##0">
                  <c:v>653172</c:v>
                </c:pt>
                <c:pt idx="521" formatCode="&quot;£&quot;#,##0">
                  <c:v>653959.20000000007</c:v>
                </c:pt>
                <c:pt idx="522" formatCode="&quot;£&quot;#,##0">
                  <c:v>654744.6</c:v>
                </c:pt>
                <c:pt idx="523" formatCode="&quot;£&quot;#,##0">
                  <c:v>655580.5</c:v>
                </c:pt>
                <c:pt idx="524" formatCode="&quot;£&quot;#,##0">
                  <c:v>656362.4</c:v>
                </c:pt>
                <c:pt idx="525" formatCode="&quot;£&quot;#,##0">
                  <c:v>657142.5</c:v>
                </c:pt>
                <c:pt idx="526" formatCode="&quot;£&quot;#,##0">
                  <c:v>657920.79999999993</c:v>
                </c:pt>
                <c:pt idx="527" formatCode="&quot;£&quot;#,##0">
                  <c:v>658381.10000000009</c:v>
                </c:pt>
                <c:pt idx="528" formatCode="&quot;£&quot;#,##0">
                  <c:v>659208</c:v>
                </c:pt>
                <c:pt idx="529" formatCode="&quot;£&quot;#,##0">
                  <c:v>659980.4</c:v>
                </c:pt>
                <c:pt idx="530" formatCode="&quot;£&quot;#,##0">
                  <c:v>660751</c:v>
                </c:pt>
                <c:pt idx="531" formatCode="&quot;£&quot;#,##0">
                  <c:v>661572.9</c:v>
                </c:pt>
                <c:pt idx="532" formatCode="&quot;£&quot;#,##0">
                  <c:v>662340</c:v>
                </c:pt>
                <c:pt idx="533" formatCode="&quot;£&quot;#,##0">
                  <c:v>662838.80000000005</c:v>
                </c:pt>
                <c:pt idx="534" formatCode="&quot;£&quot;#,##0">
                  <c:v>663601.79999999993</c:v>
                </c:pt>
                <c:pt idx="535" formatCode="&quot;£&quot;#,##0">
                  <c:v>664363</c:v>
                </c:pt>
                <c:pt idx="536" formatCode="&quot;£&quot;#,##0">
                  <c:v>665176</c:v>
                </c:pt>
                <c:pt idx="537" formatCode="&quot;£&quot;#,##0">
                  <c:v>665933.69999999995</c:v>
                </c:pt>
                <c:pt idx="538" formatCode="&quot;£&quot;#,##0">
                  <c:v>666743.4</c:v>
                </c:pt>
                <c:pt idx="539" formatCode="&quot;£&quot;#,##0">
                  <c:v>667174.19999999995</c:v>
                </c:pt>
                <c:pt idx="540" formatCode="&quot;£&quot;#,##0">
                  <c:v>667980</c:v>
                </c:pt>
                <c:pt idx="541" formatCode="&quot;£&quot;#,##0">
                  <c:v>668784.19999999995</c:v>
                </c:pt>
                <c:pt idx="542" formatCode="&quot;£&quot;#,##0">
                  <c:v>669532.60000000009</c:v>
                </c:pt>
                <c:pt idx="543" formatCode="&quot;£&quot;#,##0">
                  <c:v>670333.5</c:v>
                </c:pt>
                <c:pt idx="544" formatCode="&quot;£&quot;#,##0">
                  <c:v>671078.40000000002</c:v>
                </c:pt>
                <c:pt idx="545" formatCode="&quot;£&quot;#,##0">
                  <c:v>671549</c:v>
                </c:pt>
                <c:pt idx="546" formatCode="&quot;£&quot;#,##0">
                  <c:v>672344.4</c:v>
                </c:pt>
                <c:pt idx="547" formatCode="&quot;£&quot;#,##0">
                  <c:v>673083.5</c:v>
                </c:pt>
                <c:pt idx="548" formatCode="&quot;£&quot;#,##0">
                  <c:v>673875.6</c:v>
                </c:pt>
                <c:pt idx="549" formatCode="&quot;£&quot;#,##0">
                  <c:v>674666.10000000009</c:v>
                </c:pt>
                <c:pt idx="550" formatCode="&quot;£&quot;#,##0">
                  <c:v>675455</c:v>
                </c:pt>
                <c:pt idx="551" formatCode="&quot;£&quot;#,##0">
                  <c:v>675856.6</c:v>
                </c:pt>
                <c:pt idx="552" formatCode="&quot;£&quot;#,##0">
                  <c:v>676641.6</c:v>
                </c:pt>
                <c:pt idx="553" formatCode="&quot;£&quot;#,##0">
                  <c:v>677425</c:v>
                </c:pt>
                <c:pt idx="554" formatCode="&quot;£&quot;#,##0">
                  <c:v>678206.79999999993</c:v>
                </c:pt>
                <c:pt idx="555" formatCode="&quot;£&quot;#,##0">
                  <c:v>678931.5</c:v>
                </c:pt>
                <c:pt idx="556" formatCode="&quot;£&quot;#,##0">
                  <c:v>679710</c:v>
                </c:pt>
                <c:pt idx="557" formatCode="&quot;£&quot;#,##0">
                  <c:v>680152.70000000007</c:v>
                </c:pt>
                <c:pt idx="558" formatCode="&quot;£&quot;#,##0">
                  <c:v>680927.4</c:v>
                </c:pt>
                <c:pt idx="559" formatCode="&quot;£&quot;#,##0">
                  <c:v>681700.5</c:v>
                </c:pt>
                <c:pt idx="560" formatCode="&quot;£&quot;#,##0">
                  <c:v>682471.99999999988</c:v>
                </c:pt>
                <c:pt idx="561" formatCode="&quot;£&quot;#,##0">
                  <c:v>683241.9</c:v>
                </c:pt>
                <c:pt idx="562" formatCode="&quot;£&quot;#,##0">
                  <c:v>684010.20000000007</c:v>
                </c:pt>
                <c:pt idx="563" formatCode="&quot;£&quot;#,##0">
                  <c:v>684439.1</c:v>
                </c:pt>
                <c:pt idx="564" formatCode="&quot;£&quot;#,##0">
                  <c:v>685203.60000000009</c:v>
                </c:pt>
                <c:pt idx="565" formatCode="&quot;£&quot;#,##0">
                  <c:v>685966.5</c:v>
                </c:pt>
                <c:pt idx="566" formatCode="&quot;£&quot;#,##0">
                  <c:v>686727.8</c:v>
                </c:pt>
                <c:pt idx="567" formatCode="&quot;£&quot;#,##0">
                  <c:v>687487.5</c:v>
                </c:pt>
                <c:pt idx="568" formatCode="&quot;£&quot;#,##0">
                  <c:v>688245.6</c:v>
                </c:pt>
                <c:pt idx="569" formatCode="&quot;£&quot;#,##0">
                  <c:v>688660.7</c:v>
                </c:pt>
                <c:pt idx="570" formatCode="&quot;£&quot;#,##0">
                  <c:v>689415</c:v>
                </c:pt>
                <c:pt idx="571" formatCode="&quot;£&quot;#,##0">
                  <c:v>690167.70000000007</c:v>
                </c:pt>
                <c:pt idx="572" formatCode="&quot;£&quot;#,##0">
                  <c:v>690918.79999999993</c:v>
                </c:pt>
                <c:pt idx="573" formatCode="&quot;£&quot;#,##0">
                  <c:v>691725.6</c:v>
                </c:pt>
                <c:pt idx="574" formatCode="&quot;£&quot;#,##0">
                  <c:v>692473.6</c:v>
                </c:pt>
                <c:pt idx="575" formatCode="&quot;£&quot;#,##0">
                  <c:v>692875</c:v>
                </c:pt>
                <c:pt idx="576" formatCode="&quot;£&quot;#,##0">
                  <c:v>693619.19999999995</c:v>
                </c:pt>
                <c:pt idx="577" formatCode="&quot;£&quot;#,##0">
                  <c:v>694361.8</c:v>
                </c:pt>
                <c:pt idx="578" formatCode="&quot;£&quot;#,##0">
                  <c:v>695160.60000000009</c:v>
                </c:pt>
                <c:pt idx="579" formatCode="&quot;£&quot;#,##0">
                  <c:v>695900.1</c:v>
                </c:pt>
                <c:pt idx="580" formatCode="&quot;£&quot;#,##0">
                  <c:v>696638</c:v>
                </c:pt>
                <c:pt idx="581" formatCode="&quot;£&quot;#,##0">
                  <c:v>697025.7</c:v>
                </c:pt>
                <c:pt idx="582" formatCode="&quot;£&quot;#,##0">
                  <c:v>697818</c:v>
                </c:pt>
                <c:pt idx="583" formatCode="&quot;£&quot;#,##0">
                  <c:v>698550.6</c:v>
                </c:pt>
                <c:pt idx="584" formatCode="&quot;£&quot;#,##0">
                  <c:v>699340</c:v>
                </c:pt>
                <c:pt idx="585" formatCode="&quot;£&quot;#,##0">
                  <c:v>700069.5</c:v>
                </c:pt>
                <c:pt idx="586" formatCode="&quot;£&quot;#,##0">
                  <c:v>700445.8</c:v>
                </c:pt>
                <c:pt idx="587" formatCode="&quot;£&quot;#,##0">
                  <c:v>701230.20000000007</c:v>
                </c:pt>
                <c:pt idx="588" formatCode="&quot;£&quot;#,##0">
                  <c:v>701954.4</c:v>
                </c:pt>
                <c:pt idx="589" formatCode="&quot;£&quot;#,##0">
                  <c:v>702735.9</c:v>
                </c:pt>
                <c:pt idx="590" formatCode="&quot;£&quot;#,##0">
                  <c:v>703457</c:v>
                </c:pt>
                <c:pt idx="591" formatCode="&quot;£&quot;#,##0">
                  <c:v>704235.6</c:v>
                </c:pt>
                <c:pt idx="592" formatCode="&quot;£&quot;#,##0">
                  <c:v>704598.39999999991</c:v>
                </c:pt>
                <c:pt idx="593" formatCode="&quot;£&quot;#,##0">
                  <c:v>705314.2</c:v>
                </c:pt>
                <c:pt idx="594" formatCode="&quot;£&quot;#,##0">
                  <c:v>706087.8</c:v>
                </c:pt>
                <c:pt idx="595" formatCode="&quot;£&quot;#,##0">
                  <c:v>706860</c:v>
                </c:pt>
                <c:pt idx="596" formatCode="&quot;£&quot;#,##0">
                  <c:v>707571.20000000007</c:v>
                </c:pt>
                <c:pt idx="597" formatCode="&quot;£&quot;#,##0">
                  <c:v>708340.50000000012</c:v>
                </c:pt>
                <c:pt idx="598" formatCode="&quot;£&quot;#,##0">
                  <c:v>708689.8</c:v>
                </c:pt>
                <c:pt idx="599" formatCode="&quot;£&quot;#,##0">
                  <c:v>709455.6</c:v>
                </c:pt>
                <c:pt idx="600" formatCode="&quot;£&quot;#,##0">
                  <c:v>710160</c:v>
                </c:pt>
                <c:pt idx="601" formatCode="&quot;£&quot;#,##0">
                  <c:v>710922.9</c:v>
                </c:pt>
                <c:pt idx="602" formatCode="&quot;£&quot;#,##0">
                  <c:v>711684.39999999991</c:v>
                </c:pt>
                <c:pt idx="603" formatCode="&quot;£&quot;#,##0">
                  <c:v>712444.5</c:v>
                </c:pt>
                <c:pt idx="604" formatCode="&quot;£&quot;#,##0">
                  <c:v>712780.39999999991</c:v>
                </c:pt>
                <c:pt idx="605" formatCode="&quot;£&quot;#,##0">
                  <c:v>713537</c:v>
                </c:pt>
                <c:pt idx="606" formatCode="&quot;£&quot;#,##0">
                  <c:v>714292.20000000007</c:v>
                </c:pt>
                <c:pt idx="607" formatCode="&quot;£&quot;#,##0">
                  <c:v>714985.29999999993</c:v>
                </c:pt>
                <c:pt idx="608" formatCode="&quot;£&quot;#,##0">
                  <c:v>715737.59999999998</c:v>
                </c:pt>
                <c:pt idx="609" formatCode="&quot;£&quot;#,##0">
                  <c:v>716123.1</c:v>
                </c:pt>
                <c:pt idx="610" formatCode="&quot;£&quot;#,##0">
                  <c:v>716811</c:v>
                </c:pt>
                <c:pt idx="611" formatCode="&quot;£&quot;#,##0">
                  <c:v>717558.4</c:v>
                </c:pt>
                <c:pt idx="612" formatCode="&quot;£&quot;#,##0">
                  <c:v>718304.4</c:v>
                </c:pt>
                <c:pt idx="613" formatCode="&quot;£&quot;#,##0">
                  <c:v>719049</c:v>
                </c:pt>
                <c:pt idx="614" formatCode="&quot;£&quot;#,##0">
                  <c:v>719792.2</c:v>
                </c:pt>
                <c:pt idx="615" formatCode="&quot;£&quot;#,##0">
                  <c:v>720165</c:v>
                </c:pt>
                <c:pt idx="616" formatCode="&quot;£&quot;#,##0">
                  <c:v>720843.2</c:v>
                </c:pt>
                <c:pt idx="617" formatCode="&quot;£&quot;#,##0">
                  <c:v>721581.5</c:v>
                </c:pt>
                <c:pt idx="618" formatCode="&quot;£&quot;#,##0">
                  <c:v>722318.4</c:v>
                </c:pt>
                <c:pt idx="619" formatCode="&quot;£&quot;#,##0">
                  <c:v>723053.89999999991</c:v>
                </c:pt>
                <c:pt idx="620" formatCode="&quot;£&quot;#,##0">
                  <c:v>723788</c:v>
                </c:pt>
                <c:pt idx="621" formatCode="&quot;£&quot;#,##0">
                  <c:v>724148.1</c:v>
                </c:pt>
                <c:pt idx="622" formatCode="&quot;£&quot;#,##0">
                  <c:v>724878.8</c:v>
                </c:pt>
                <c:pt idx="623" formatCode="&quot;£&quot;#,##0">
                  <c:v>725608.10000000009</c:v>
                </c:pt>
                <c:pt idx="624" formatCode="&quot;£&quot;#,##0">
                  <c:v>726336</c:v>
                </c:pt>
                <c:pt idx="625" formatCode="&quot;£&quot;#,##0">
                  <c:v>727062.5</c:v>
                </c:pt>
                <c:pt idx="626" formatCode="&quot;£&quot;#,##0">
                  <c:v>727412</c:v>
                </c:pt>
                <c:pt idx="627" formatCode="&quot;£&quot;#,##0">
                  <c:v>728135.1</c:v>
                </c:pt>
                <c:pt idx="628" formatCode="&quot;£&quot;#,##0">
                  <c:v>728856.8</c:v>
                </c:pt>
                <c:pt idx="629" formatCode="&quot;£&quot;#,##0">
                  <c:v>729577.1</c:v>
                </c:pt>
                <c:pt idx="630" formatCode="&quot;£&quot;#,##0">
                  <c:v>730296</c:v>
                </c:pt>
                <c:pt idx="631" formatCode="&quot;£&quot;#,##0">
                  <c:v>731076.60000000009</c:v>
                </c:pt>
                <c:pt idx="632" formatCode="&quot;£&quot;#,##0">
                  <c:v>731350.4</c:v>
                </c:pt>
                <c:pt idx="633" formatCode="&quot;£&quot;#,##0">
                  <c:v>732127.8</c:v>
                </c:pt>
                <c:pt idx="634" formatCode="&quot;£&quot;#,##0">
                  <c:v>732840.6</c:v>
                </c:pt>
                <c:pt idx="635" formatCode="&quot;£&quot;#,##0">
                  <c:v>733552</c:v>
                </c:pt>
                <c:pt idx="636" formatCode="&quot;£&quot;#,##0">
                  <c:v>734262</c:v>
                </c:pt>
                <c:pt idx="637" formatCode="&quot;£&quot;#,##0">
                  <c:v>734588.4</c:v>
                </c:pt>
                <c:pt idx="638" formatCode="&quot;£&quot;#,##0">
                  <c:v>735295</c:v>
                </c:pt>
                <c:pt idx="639" formatCode="&quot;£&quot;#,##0">
                  <c:v>736064.1</c:v>
                </c:pt>
                <c:pt idx="640" formatCode="&quot;£&quot;#,##0">
                  <c:v>736768</c:v>
                </c:pt>
                <c:pt idx="641" formatCode="&quot;£&quot;#,##0">
                  <c:v>737470.5</c:v>
                </c:pt>
                <c:pt idx="642" formatCode="&quot;£&quot;#,##0">
                  <c:v>738235.79999999993</c:v>
                </c:pt>
                <c:pt idx="643" formatCode="&quot;£&quot;#,##0">
                  <c:v>738549.8</c:v>
                </c:pt>
                <c:pt idx="644" formatCode="&quot;£&quot;#,##0">
                  <c:v>739247.6</c:v>
                </c:pt>
                <c:pt idx="645" formatCode="&quot;£&quot;#,##0">
                  <c:v>739944</c:v>
                </c:pt>
                <c:pt idx="646" formatCode="&quot;£&quot;#,##0">
                  <c:v>740703.60000000009</c:v>
                </c:pt>
                <c:pt idx="647" formatCode="&quot;£&quot;#,##0">
                  <c:v>741397.29999999993</c:v>
                </c:pt>
                <c:pt idx="648" formatCode="&quot;£&quot;#,##0">
                  <c:v>741700.8</c:v>
                </c:pt>
                <c:pt idx="649" formatCode="&quot;£&quot;#,##0">
                  <c:v>742455.99999999988</c:v>
                </c:pt>
                <c:pt idx="650" formatCode="&quot;£&quot;#,##0">
                  <c:v>743145</c:v>
                </c:pt>
                <c:pt idx="651" formatCode="&quot;£&quot;#,##0">
                  <c:v>743832.60000000009</c:v>
                </c:pt>
                <c:pt idx="652" formatCode="&quot;£&quot;#,##0">
                  <c:v>744583.99999999988</c:v>
                </c:pt>
                <c:pt idx="653" formatCode="&quot;£&quot;#,##0">
                  <c:v>745268.9</c:v>
                </c:pt>
                <c:pt idx="654" formatCode="&quot;£&quot;#,##0">
                  <c:v>745625.39999999991</c:v>
                </c:pt>
                <c:pt idx="655" formatCode="&quot;£&quot;#,##0">
                  <c:v>746307</c:v>
                </c:pt>
                <c:pt idx="656" formatCode="&quot;£&quot;#,##0">
                  <c:v>747052.8</c:v>
                </c:pt>
                <c:pt idx="657" formatCode="&quot;£&quot;#,##0">
                  <c:v>747731.7</c:v>
                </c:pt>
                <c:pt idx="658" formatCode="&quot;£&quot;#,##0">
                  <c:v>748475</c:v>
                </c:pt>
                <c:pt idx="659" formatCode="&quot;£&quot;#,##0">
                  <c:v>748755.8</c:v>
                </c:pt>
                <c:pt idx="660" formatCode="&quot;£&quot;#,##0">
                  <c:v>749430</c:v>
                </c:pt>
                <c:pt idx="661" formatCode="&quot;£&quot;#,##0">
                  <c:v>750168.9</c:v>
                </c:pt>
                <c:pt idx="662" formatCode="&quot;£&quot;#,##0">
                  <c:v>750906.60000000009</c:v>
                </c:pt>
                <c:pt idx="663" formatCode="&quot;£&quot;#,##0">
                  <c:v>751576.79999999993</c:v>
                </c:pt>
                <c:pt idx="664" formatCode="&quot;£&quot;#,##0">
                  <c:v>752312</c:v>
                </c:pt>
                <c:pt idx="665" formatCode="&quot;£&quot;#,##0">
                  <c:v>752580.5</c:v>
                </c:pt>
                <c:pt idx="666" formatCode="&quot;£&quot;#,##0">
                  <c:v>753312.6</c:v>
                </c:pt>
                <c:pt idx="667" formatCode="&quot;£&quot;#,##0">
                  <c:v>753976.8</c:v>
                </c:pt>
                <c:pt idx="668" formatCode="&quot;£&quot;#,##0">
                  <c:v>754706.39999999991</c:v>
                </c:pt>
                <c:pt idx="669" formatCode="&quot;£&quot;#,##0">
                  <c:v>755434.79999999993</c:v>
                </c:pt>
                <c:pt idx="670" formatCode="&quot;£&quot;#,##0">
                  <c:v>755692.99999999988</c:v>
                </c:pt>
                <c:pt idx="671" formatCode="&quot;£&quot;#,##0">
                  <c:v>756418.29999999993</c:v>
                </c:pt>
                <c:pt idx="672" formatCode="&quot;£&quot;#,##0">
                  <c:v>757142.4</c:v>
                </c:pt>
                <c:pt idx="673" formatCode="&quot;£&quot;#,##0">
                  <c:v>757797.99999999988</c:v>
                </c:pt>
                <c:pt idx="674" formatCode="&quot;£&quot;#,##0">
                  <c:v>758519.6</c:v>
                </c:pt>
                <c:pt idx="675" formatCode="&quot;£&quot;#,##0">
                  <c:v>758767.50000000012</c:v>
                </c:pt>
                <c:pt idx="676" formatCode="&quot;£&quot;#,##0">
                  <c:v>759486</c:v>
                </c:pt>
                <c:pt idx="677" formatCode="&quot;£&quot;#,##0">
                  <c:v>760203.3</c:v>
                </c:pt>
                <c:pt idx="678" formatCode="&quot;£&quot;#,##0">
                  <c:v>760919.4</c:v>
                </c:pt>
                <c:pt idx="679" formatCode="&quot;£&quot;#,##0">
                  <c:v>761634.29999999993</c:v>
                </c:pt>
                <c:pt idx="680" formatCode="&quot;£&quot;#,##0">
                  <c:v>762280</c:v>
                </c:pt>
                <c:pt idx="681" formatCode="&quot;£&quot;#,##0">
                  <c:v>762583.79999999993</c:v>
                </c:pt>
                <c:pt idx="682" formatCode="&quot;£&quot;#,##0">
                  <c:v>763294.4</c:v>
                </c:pt>
                <c:pt idx="683" formatCode="&quot;£&quot;#,##0">
                  <c:v>764003.8</c:v>
                </c:pt>
                <c:pt idx="684" formatCode="&quot;£&quot;#,##0">
                  <c:v>764643.6</c:v>
                </c:pt>
                <c:pt idx="685" formatCode="&quot;£&quot;#,##0">
                  <c:v>765350.5</c:v>
                </c:pt>
                <c:pt idx="686" formatCode="&quot;£&quot;#,##0">
                  <c:v>765644.60000000009</c:v>
                </c:pt>
                <c:pt idx="687" formatCode="&quot;£&quot;#,##0">
                  <c:v>766348.5</c:v>
                </c:pt>
                <c:pt idx="688" formatCode="&quot;£&quot;#,##0">
                  <c:v>767051.2</c:v>
                </c:pt>
                <c:pt idx="689" formatCode="&quot;£&quot;#,##0">
                  <c:v>767752.70000000007</c:v>
                </c:pt>
                <c:pt idx="690" formatCode="&quot;£&quot;#,##0">
                  <c:v>768452.99999999988</c:v>
                </c:pt>
                <c:pt idx="691" formatCode="&quot;£&quot;#,##0">
                  <c:v>768668.4</c:v>
                </c:pt>
                <c:pt idx="692" formatCode="&quot;£&quot;#,##0">
                  <c:v>769365.6</c:v>
                </c:pt>
                <c:pt idx="693" formatCode="&quot;£&quot;#,##0">
                  <c:v>770061.6</c:v>
                </c:pt>
                <c:pt idx="694" formatCode="&quot;£&quot;#,##0">
                  <c:v>770756.4</c:v>
                </c:pt>
                <c:pt idx="695" formatCode="&quot;£&quot;#,##0">
                  <c:v>771450.00000000012</c:v>
                </c:pt>
                <c:pt idx="696" formatCode="&quot;£&quot;#,##0">
                  <c:v>772142.39999999991</c:v>
                </c:pt>
                <c:pt idx="697" formatCode="&quot;£&quot;#,##0">
                  <c:v>772415.4</c:v>
                </c:pt>
                <c:pt idx="698" formatCode="&quot;£&quot;#,##0">
                  <c:v>773104.79999999993</c:v>
                </c:pt>
                <c:pt idx="699" formatCode="&quot;£&quot;#,##0">
                  <c:v>773793</c:v>
                </c:pt>
                <c:pt idx="700" formatCode="&quot;£&quot;#,##0">
                  <c:v>774480</c:v>
                </c:pt>
                <c:pt idx="701" formatCode="&quot;£&quot;#,##0">
                  <c:v>775165.79999999993</c:v>
                </c:pt>
                <c:pt idx="702" formatCode="&quot;£&quot;#,##0">
                  <c:v>775429.20000000007</c:v>
                </c:pt>
                <c:pt idx="703" formatCode="&quot;£&quot;#,##0">
                  <c:v>776112.00000000012</c:v>
                </c:pt>
                <c:pt idx="704" formatCode="&quot;£&quot;#,##0">
                  <c:v>776793.59999999998</c:v>
                </c:pt>
                <c:pt idx="705" formatCode="&quot;£&quot;#,##0">
                  <c:v>777474</c:v>
                </c:pt>
                <c:pt idx="706" formatCode="&quot;£&quot;#,##0">
                  <c:v>778153.20000000007</c:v>
                </c:pt>
                <c:pt idx="707" formatCode="&quot;£&quot;#,##0">
                  <c:v>778407</c:v>
                </c:pt>
                <c:pt idx="708" formatCode="&quot;£&quot;#,##0">
                  <c:v>779083.20000000007</c:v>
                </c:pt>
                <c:pt idx="709" formatCode="&quot;£&quot;#,##0">
                  <c:v>779829.10000000009</c:v>
                </c:pt>
                <c:pt idx="710" formatCode="&quot;£&quot;#,##0">
                  <c:v>780503</c:v>
                </c:pt>
                <c:pt idx="711" formatCode="&quot;£&quot;#,##0">
                  <c:v>781175.7</c:v>
                </c:pt>
                <c:pt idx="712" formatCode="&quot;£&quot;#,##0">
                  <c:v>781847.20000000007</c:v>
                </c:pt>
                <c:pt idx="713" formatCode="&quot;£&quot;#,##0">
                  <c:v>782089.7</c:v>
                </c:pt>
                <c:pt idx="714" formatCode="&quot;£&quot;#,##0">
                  <c:v>782758.20000000007</c:v>
                </c:pt>
                <c:pt idx="715" formatCode="&quot;£&quot;#,##0">
                  <c:v>783497.00000000012</c:v>
                </c:pt>
                <c:pt idx="716" formatCode="&quot;£&quot;#,##0">
                  <c:v>784163.2</c:v>
                </c:pt>
                <c:pt idx="717" formatCode="&quot;£&quot;#,##0">
                  <c:v>784828.20000000007</c:v>
                </c:pt>
                <c:pt idx="718" formatCode="&quot;£&quot;#,##0">
                  <c:v>785061.2</c:v>
                </c:pt>
                <c:pt idx="719" formatCode="&quot;£&quot;#,##0">
                  <c:v>785723.2</c:v>
                </c:pt>
                <c:pt idx="720" formatCode="&quot;£&quot;#,##0">
                  <c:v>786456</c:v>
                </c:pt>
                <c:pt idx="721" formatCode="&quot;£&quot;#,##0">
                  <c:v>787115.7</c:v>
                </c:pt>
                <c:pt idx="722" formatCode="&quot;£&quot;#,##0">
                  <c:v>787774.2</c:v>
                </c:pt>
                <c:pt idx="723" formatCode="&quot;£&quot;#,##0">
                  <c:v>787997.70000000007</c:v>
                </c:pt>
                <c:pt idx="724" formatCode="&quot;£&quot;#,##0">
                  <c:v>788725.6</c:v>
                </c:pt>
                <c:pt idx="725" formatCode="&quot;£&quot;#,##0">
                  <c:v>789380</c:v>
                </c:pt>
                <c:pt idx="726" formatCode="&quot;£&quot;#,##0">
                  <c:v>790033.20000000007</c:v>
                </c:pt>
                <c:pt idx="727" formatCode="&quot;£&quot;#,##0">
                  <c:v>790757.89999999991</c:v>
                </c:pt>
                <c:pt idx="728" formatCode="&quot;£&quot;#,##0">
                  <c:v>790972</c:v>
                </c:pt>
                <c:pt idx="729" formatCode="&quot;£&quot;#,##0">
                  <c:v>791621.10000000009</c:v>
                </c:pt>
                <c:pt idx="730" formatCode="&quot;£&quot;#,##0">
                  <c:v>792342</c:v>
                </c:pt>
                <c:pt idx="731" formatCode="&quot;£&quot;#,##0">
                  <c:v>792988.8</c:v>
                </c:pt>
                <c:pt idx="732" formatCode="&quot;£&quot;#,##0">
                  <c:v>793634.4</c:v>
                </c:pt>
                <c:pt idx="733" formatCode="&quot;£&quot;#,##0">
                  <c:v>793912.29999999993</c:v>
                </c:pt>
                <c:pt idx="734" formatCode="&quot;£&quot;#,##0">
                  <c:v>794555</c:v>
                </c:pt>
                <c:pt idx="735" formatCode="&quot;£&quot;#,##0">
                  <c:v>795196.50000000012</c:v>
                </c:pt>
                <c:pt idx="736" formatCode="&quot;£&quot;#,##0">
                  <c:v>795910.39999999991</c:v>
                </c:pt>
                <c:pt idx="737" formatCode="&quot;£&quot;#,##0">
                  <c:v>796549.6</c:v>
                </c:pt>
                <c:pt idx="738" formatCode="&quot;£&quot;#,##0">
                  <c:v>797261.4</c:v>
                </c:pt>
                <c:pt idx="739" formatCode="&quot;£&quot;#,##0">
                  <c:v>797454.89999999991</c:v>
                </c:pt>
                <c:pt idx="740" formatCode="&quot;£&quot;#,##0">
                  <c:v>798164</c:v>
                </c:pt>
                <c:pt idx="741" formatCode="&quot;£&quot;#,##0">
                  <c:v>798798</c:v>
                </c:pt>
                <c:pt idx="742" formatCode="&quot;£&quot;#,##0">
                  <c:v>799504.99999999988</c:v>
                </c:pt>
                <c:pt idx="743" formatCode="&quot;£&quot;#,##0">
                  <c:v>800136.7</c:v>
                </c:pt>
                <c:pt idx="744" formatCode="&quot;£&quot;#,##0">
                  <c:v>800320.8</c:v>
                </c:pt>
                <c:pt idx="745" formatCode="&quot;£&quot;#,##0">
                  <c:v>801024</c:v>
                </c:pt>
                <c:pt idx="746" formatCode="&quot;£&quot;#,##0">
                  <c:v>801726.2</c:v>
                </c:pt>
                <c:pt idx="747" formatCode="&quot;£&quot;#,##0">
                  <c:v>802352.70000000007</c:v>
                </c:pt>
                <c:pt idx="748" formatCode="&quot;£&quot;#,##0">
                  <c:v>803052.8</c:v>
                </c:pt>
                <c:pt idx="749" formatCode="&quot;£&quot;#,##0">
                  <c:v>803227.6</c:v>
                </c:pt>
                <c:pt idx="750" formatCode="&quot;£&quot;#,##0">
                  <c:v>803925</c:v>
                </c:pt>
                <c:pt idx="751" formatCode="&quot;£&quot;#,##0">
                  <c:v>804546.29999999993</c:v>
                </c:pt>
                <c:pt idx="752" formatCode="&quot;£&quot;#,##0">
                  <c:v>805241.6</c:v>
                </c:pt>
                <c:pt idx="753" formatCode="&quot;£&quot;#,##0">
                  <c:v>805935.9</c:v>
                </c:pt>
                <c:pt idx="754" formatCode="&quot;£&quot;#,##0">
                  <c:v>806101.39999999991</c:v>
                </c:pt>
                <c:pt idx="755" formatCode="&quot;£&quot;#,##0">
                  <c:v>806793</c:v>
                </c:pt>
                <c:pt idx="756" formatCode="&quot;£&quot;#,##0">
                  <c:v>807408</c:v>
                </c:pt>
                <c:pt idx="757" formatCode="&quot;£&quot;#,##0">
                  <c:v>808097.49999999988</c:v>
                </c:pt>
                <c:pt idx="758" formatCode="&quot;£&quot;#,##0">
                  <c:v>808786</c:v>
                </c:pt>
                <c:pt idx="759" formatCode="&quot;£&quot;#,##0">
                  <c:v>808942.20000000007</c:v>
                </c:pt>
                <c:pt idx="760" formatCode="&quot;£&quot;#,##0">
                  <c:v>809627.99999999988</c:v>
                </c:pt>
                <c:pt idx="761" formatCode="&quot;£&quot;#,##0">
                  <c:v>810312.79999999993</c:v>
                </c:pt>
                <c:pt idx="762" formatCode="&quot;£&quot;#,##0">
                  <c:v>810920.4</c:v>
                </c:pt>
                <c:pt idx="763" formatCode="&quot;£&quot;#,##0">
                  <c:v>811603.10000000009</c:v>
                </c:pt>
                <c:pt idx="764" formatCode="&quot;£&quot;#,##0">
                  <c:v>811750</c:v>
                </c:pt>
                <c:pt idx="765" formatCode="&quot;£&quot;#,##0">
                  <c:v>812430</c:v>
                </c:pt>
                <c:pt idx="766" formatCode="&quot;£&quot;#,##0">
                  <c:v>813109.00000000012</c:v>
                </c:pt>
                <c:pt idx="767" formatCode="&quot;£&quot;#,##0">
                  <c:v>813787</c:v>
                </c:pt>
                <c:pt idx="768" formatCode="&quot;£&quot;#,##0">
                  <c:v>814464</c:v>
                </c:pt>
                <c:pt idx="769" formatCode="&quot;£&quot;#,##0">
                  <c:v>814601.7</c:v>
                </c:pt>
                <c:pt idx="770" formatCode="&quot;£&quot;#,##0">
                  <c:v>815276</c:v>
                </c:pt>
                <c:pt idx="771" formatCode="&quot;£&quot;#,##0">
                  <c:v>815949.3</c:v>
                </c:pt>
                <c:pt idx="772" formatCode="&quot;£&quot;#,##0">
                  <c:v>816621.60000000009</c:v>
                </c:pt>
                <c:pt idx="773" formatCode="&quot;£&quot;#,##0">
                  <c:v>817215.6</c:v>
                </c:pt>
                <c:pt idx="774" formatCode="&quot;£&quot;#,##0">
                  <c:v>817885.79999999993</c:v>
                </c:pt>
                <c:pt idx="775" formatCode="&quot;£&quot;#,##0">
                  <c:v>818090.00000000012</c:v>
                </c:pt>
                <c:pt idx="776" formatCode="&quot;£&quot;#,##0">
                  <c:v>818757.6</c:v>
                </c:pt>
                <c:pt idx="777" formatCode="&quot;£&quot;#,##0">
                  <c:v>819424.2</c:v>
                </c:pt>
                <c:pt idx="778" formatCode="&quot;£&quot;#,##0">
                  <c:v>820012</c:v>
                </c:pt>
                <c:pt idx="779" formatCode="&quot;£&quot;#,##0">
                  <c:v>820676.50000000012</c:v>
                </c:pt>
                <c:pt idx="780" formatCode="&quot;£&quot;#,##0">
                  <c:v>820872</c:v>
                </c:pt>
                <c:pt idx="781" formatCode="&quot;£&quot;#,##0">
                  <c:v>821533.9</c:v>
                </c:pt>
                <c:pt idx="782" formatCode="&quot;£&quot;#,##0">
                  <c:v>822194.79999999993</c:v>
                </c:pt>
                <c:pt idx="783" formatCode="&quot;£&quot;#,##0">
                  <c:v>822854.7</c:v>
                </c:pt>
                <c:pt idx="784" formatCode="&quot;£&quot;#,##0">
                  <c:v>823513.59999999998</c:v>
                </c:pt>
                <c:pt idx="785" formatCode="&quot;£&quot;#,##0">
                  <c:v>823621.99999999988</c:v>
                </c:pt>
                <c:pt idx="786" formatCode="&quot;£&quot;#,##0">
                  <c:v>824278.2</c:v>
                </c:pt>
                <c:pt idx="787" formatCode="&quot;£&quot;#,##0">
                  <c:v>824933.4</c:v>
                </c:pt>
                <c:pt idx="788" formatCode="&quot;£&quot;#,##0">
                  <c:v>825587.60000000009</c:v>
                </c:pt>
                <c:pt idx="789" formatCode="&quot;£&quot;#,##0">
                  <c:v>826240.79999999993</c:v>
                </c:pt>
                <c:pt idx="790" formatCode="&quot;£&quot;#,##0">
                  <c:v>826419</c:v>
                </c:pt>
                <c:pt idx="791" formatCode="&quot;£&quot;#,##0">
                  <c:v>827069.60000000009</c:v>
                </c:pt>
                <c:pt idx="792" formatCode="&quot;£&quot;#,##0">
                  <c:v>827719.2</c:v>
                </c:pt>
                <c:pt idx="793" formatCode="&quot;£&quot;#,##0">
                  <c:v>828367.79999999993</c:v>
                </c:pt>
                <c:pt idx="794" formatCode="&quot;£&quot;#,##0">
                  <c:v>829015.4</c:v>
                </c:pt>
                <c:pt idx="795" formatCode="&quot;£&quot;#,##0">
                  <c:v>829185</c:v>
                </c:pt>
                <c:pt idx="796" formatCode="&quot;£&quot;#,##0">
                  <c:v>829830</c:v>
                </c:pt>
                <c:pt idx="797" formatCode="&quot;£&quot;#,##0">
                  <c:v>830474</c:v>
                </c:pt>
                <c:pt idx="798" formatCode="&quot;£&quot;#,##0">
                  <c:v>831117.00000000012</c:v>
                </c:pt>
                <c:pt idx="799" formatCode="&quot;£&quot;#,##0">
                  <c:v>831758.99999999988</c:v>
                </c:pt>
                <c:pt idx="800" formatCode="&quot;£&quot;#,##0">
                  <c:v>831920</c:v>
                </c:pt>
                <c:pt idx="801" formatCode="&quot;£&quot;#,##0">
                  <c:v>832559.4</c:v>
                </c:pt>
                <c:pt idx="802" formatCode="&quot;£&quot;#,##0">
                  <c:v>833197.79999999993</c:v>
                </c:pt>
                <c:pt idx="803" formatCode="&quot;£&quot;#,##0">
                  <c:v>833835.2</c:v>
                </c:pt>
                <c:pt idx="804" formatCode="&quot;£&quot;#,##0">
                  <c:v>834471.60000000009</c:v>
                </c:pt>
                <c:pt idx="805" formatCode="&quot;£&quot;#,##0">
                  <c:v>834624</c:v>
                </c:pt>
                <c:pt idx="806" formatCode="&quot;£&quot;#,##0">
                  <c:v>835257.8</c:v>
                </c:pt>
                <c:pt idx="807" formatCode="&quot;£&quot;#,##0">
                  <c:v>835890.60000000009</c:v>
                </c:pt>
                <c:pt idx="808" formatCode="&quot;£&quot;#,##0">
                  <c:v>836603.20000000007</c:v>
                </c:pt>
                <c:pt idx="809" formatCode="&quot;£&quot;#,##0">
                  <c:v>837234.1</c:v>
                </c:pt>
                <c:pt idx="810" formatCode="&quot;£&quot;#,##0">
                  <c:v>837378</c:v>
                </c:pt>
                <c:pt idx="811" formatCode="&quot;£&quot;#,##0">
                  <c:v>838006.3</c:v>
                </c:pt>
                <c:pt idx="812" formatCode="&quot;£&quot;#,##0">
                  <c:v>838633.6</c:v>
                </c:pt>
                <c:pt idx="813" formatCode="&quot;£&quot;#,##0">
                  <c:v>839259.9</c:v>
                </c:pt>
                <c:pt idx="814" formatCode="&quot;£&quot;#,##0">
                  <c:v>839885.20000000007</c:v>
                </c:pt>
                <c:pt idx="815" formatCode="&quot;£&quot;#,##0">
                  <c:v>840020.5</c:v>
                </c:pt>
                <c:pt idx="816" formatCode="&quot;£&quot;#,##0">
                  <c:v>840724.8</c:v>
                </c:pt>
                <c:pt idx="817" formatCode="&quot;£&quot;#,##0">
                  <c:v>841346.60000000009</c:v>
                </c:pt>
                <c:pt idx="818" formatCode="&quot;£&quot;#,##0">
                  <c:v>841967.40000000014</c:v>
                </c:pt>
                <c:pt idx="819" formatCode="&quot;£&quot;#,##0">
                  <c:v>842587.2</c:v>
                </c:pt>
                <c:pt idx="820" formatCode="&quot;£&quot;#,##0">
                  <c:v>842714</c:v>
                </c:pt>
                <c:pt idx="821" formatCode="&quot;£&quot;#,##0">
                  <c:v>843413.3</c:v>
                </c:pt>
                <c:pt idx="822" formatCode="&quot;£&quot;#,##0">
                  <c:v>844029.6</c:v>
                </c:pt>
                <c:pt idx="823" formatCode="&quot;£&quot;#,##0">
                  <c:v>844644.9</c:v>
                </c:pt>
                <c:pt idx="824" formatCode="&quot;£&quot;#,##0">
                  <c:v>845341.6</c:v>
                </c:pt>
                <c:pt idx="825" formatCode="&quot;£&quot;#,##0">
                  <c:v>845460</c:v>
                </c:pt>
                <c:pt idx="826" formatCode="&quot;£&quot;#,##0">
                  <c:v>846071.8</c:v>
                </c:pt>
                <c:pt idx="827" formatCode="&quot;£&quot;#,##0">
                  <c:v>846682.60000000009</c:v>
                </c:pt>
                <c:pt idx="828" formatCode="&quot;£&quot;#,##0">
                  <c:v>847292.40000000014</c:v>
                </c:pt>
                <c:pt idx="829" formatCode="&quot;£&quot;#,##0">
                  <c:v>847984.1</c:v>
                </c:pt>
                <c:pt idx="830" formatCode="&quot;£&quot;#,##0">
                  <c:v>848094</c:v>
                </c:pt>
                <c:pt idx="831" formatCode="&quot;£&quot;#,##0">
                  <c:v>848700.3</c:v>
                </c:pt>
                <c:pt idx="832" formatCode="&quot;£&quot;#,##0">
                  <c:v>849388.79999999993</c:v>
                </c:pt>
                <c:pt idx="833" formatCode="&quot;£&quot;#,##0">
                  <c:v>849993.2</c:v>
                </c:pt>
                <c:pt idx="834" formatCode="&quot;£&quot;#,##0">
                  <c:v>850596.6</c:v>
                </c:pt>
                <c:pt idx="835" formatCode="&quot;£&quot;#,##0">
                  <c:v>850697.99999999988</c:v>
                </c:pt>
                <c:pt idx="836" formatCode="&quot;£&quot;#,##0">
                  <c:v>851382.4</c:v>
                </c:pt>
                <c:pt idx="837" formatCode="&quot;£&quot;#,##0">
                  <c:v>851982.3</c:v>
                </c:pt>
                <c:pt idx="838" formatCode="&quot;£&quot;#,##0">
                  <c:v>852665.00000000012</c:v>
                </c:pt>
                <c:pt idx="839" formatCode="&quot;£&quot;#,##0">
                  <c:v>853262.99999999988</c:v>
                </c:pt>
                <c:pt idx="840" formatCode="&quot;£&quot;#,##0">
                  <c:v>853356</c:v>
                </c:pt>
                <c:pt idx="841" formatCode="&quot;£&quot;#,##0">
                  <c:v>854035.50000000012</c:v>
                </c:pt>
                <c:pt idx="842" formatCode="&quot;£&quot;#,##0">
                  <c:v>854629.99999999988</c:v>
                </c:pt>
                <c:pt idx="843" formatCode="&quot;£&quot;#,##0">
                  <c:v>855307.79999999993</c:v>
                </c:pt>
                <c:pt idx="844" formatCode="&quot;£&quot;#,##0">
                  <c:v>855900.4</c:v>
                </c:pt>
                <c:pt idx="845" formatCode="&quot;£&quot;#,##0">
                  <c:v>855984.99999999988</c:v>
                </c:pt>
                <c:pt idx="846" formatCode="&quot;£&quot;#,##0">
                  <c:v>856659.6</c:v>
                </c:pt>
                <c:pt idx="847" formatCode="&quot;£&quot;#,##0">
                  <c:v>857248.7</c:v>
                </c:pt>
                <c:pt idx="848" formatCode="&quot;£&quot;#,##0">
                  <c:v>857921.60000000009</c:v>
                </c:pt>
                <c:pt idx="849" formatCode="&quot;£&quot;#,##0">
                  <c:v>858508.80000000005</c:v>
                </c:pt>
                <c:pt idx="850" formatCode="&quot;£&quot;#,##0">
                  <c:v>858585</c:v>
                </c:pt>
                <c:pt idx="851" formatCode="&quot;£&quot;#,##0">
                  <c:v>859254.70000000007</c:v>
                </c:pt>
                <c:pt idx="852" formatCode="&quot;£&quot;#,##0">
                  <c:v>859838.40000000014</c:v>
                </c:pt>
                <c:pt idx="853" formatCode="&quot;£&quot;#,##0">
                  <c:v>860506.39999999991</c:v>
                </c:pt>
                <c:pt idx="854" formatCode="&quot;£&quot;#,##0">
                  <c:v>861088.2</c:v>
                </c:pt>
                <c:pt idx="855" formatCode="&quot;£&quot;#,##0">
                  <c:v>861241.50000000012</c:v>
                </c:pt>
                <c:pt idx="856" formatCode="&quot;£&quot;#,##0">
                  <c:v>861820.79999999993</c:v>
                </c:pt>
                <c:pt idx="857" formatCode="&quot;£&quot;#,##0">
                  <c:v>862484.79999999993</c:v>
                </c:pt>
                <c:pt idx="858" formatCode="&quot;£&quot;#,##0">
                  <c:v>863062.20000000007</c:v>
                </c:pt>
                <c:pt idx="859" formatCode="&quot;£&quot;#,##0">
                  <c:v>863724.5</c:v>
                </c:pt>
                <c:pt idx="860" formatCode="&quot;£&quot;#,##0">
                  <c:v>863784</c:v>
                </c:pt>
                <c:pt idx="861" formatCode="&quot;£&quot;#,##0">
                  <c:v>864444</c:v>
                </c:pt>
                <c:pt idx="862" formatCode="&quot;£&quot;#,##0">
                  <c:v>865103.20000000007</c:v>
                </c:pt>
                <c:pt idx="863" formatCode="&quot;£&quot;#,##0">
                  <c:v>865675.3</c:v>
                </c:pt>
                <c:pt idx="864" formatCode="&quot;£&quot;#,##0">
                  <c:v>866332.79999999993</c:v>
                </c:pt>
                <c:pt idx="865" formatCode="&quot;£&quot;#,##0">
                  <c:v>866384</c:v>
                </c:pt>
                <c:pt idx="866" formatCode="&quot;£&quot;#,##0">
                  <c:v>867039.20000000007</c:v>
                </c:pt>
                <c:pt idx="867" formatCode="&quot;£&quot;#,##0">
                  <c:v>867606.89999999991</c:v>
                </c:pt>
                <c:pt idx="868" formatCode="&quot;£&quot;#,##0">
                  <c:v>868260.4</c:v>
                </c:pt>
                <c:pt idx="869" formatCode="&quot;£&quot;#,##0">
                  <c:v>868913.1</c:v>
                </c:pt>
                <c:pt idx="870" formatCode="&quot;£&quot;#,##0">
                  <c:v>868956</c:v>
                </c:pt>
                <c:pt idx="871" formatCode="&quot;£&quot;#,##0">
                  <c:v>869606.39999999991</c:v>
                </c:pt>
                <c:pt idx="872" formatCode="&quot;£&quot;#,##0">
                  <c:v>870168.8</c:v>
                </c:pt>
                <c:pt idx="873" formatCode="&quot;£&quot;#,##0">
                  <c:v>870817.5</c:v>
                </c:pt>
                <c:pt idx="874" formatCode="&quot;£&quot;#,##0">
                  <c:v>870853.6</c:v>
                </c:pt>
                <c:pt idx="875" formatCode="&quot;£&quot;#,##0">
                  <c:v>871500</c:v>
                </c:pt>
                <c:pt idx="876" formatCode="&quot;£&quot;#,##0">
                  <c:v>872145.60000000009</c:v>
                </c:pt>
                <c:pt idx="877" formatCode="&quot;£&quot;#,##0">
                  <c:v>872790.4</c:v>
                </c:pt>
                <c:pt idx="878" formatCode="&quot;£&quot;#,##0">
                  <c:v>873346.6</c:v>
                </c:pt>
                <c:pt idx="879" formatCode="&quot;£&quot;#,##0">
                  <c:v>873462.3</c:v>
                </c:pt>
                <c:pt idx="880" formatCode="&quot;£&quot;#,##0">
                  <c:v>874016</c:v>
                </c:pt>
                <c:pt idx="881" formatCode="&quot;£&quot;#,##0">
                  <c:v>874656.8</c:v>
                </c:pt>
                <c:pt idx="882" formatCode="&quot;£&quot;#,##0">
                  <c:v>875296.79999999993</c:v>
                </c:pt>
                <c:pt idx="883" formatCode="&quot;£&quot;#,##0">
                  <c:v>875936</c:v>
                </c:pt>
                <c:pt idx="884" formatCode="&quot;£&quot;#,##0">
                  <c:v>875955.6</c:v>
                </c:pt>
                <c:pt idx="885" formatCode="&quot;£&quot;#,##0">
                  <c:v>876592.5</c:v>
                </c:pt>
                <c:pt idx="886" formatCode="&quot;£&quot;#,##0">
                  <c:v>877228.6</c:v>
                </c:pt>
                <c:pt idx="887" formatCode="&quot;£&quot;#,##0">
                  <c:v>877775.20000000007</c:v>
                </c:pt>
                <c:pt idx="888" formatCode="&quot;£&quot;#,##0">
                  <c:v>878409.6</c:v>
                </c:pt>
                <c:pt idx="889" formatCode="&quot;£&quot;#,##0">
                  <c:v>878509.79999999993</c:v>
                </c:pt>
                <c:pt idx="890" formatCode="&quot;£&quot;#,##0">
                  <c:v>879142</c:v>
                </c:pt>
                <c:pt idx="891" formatCode="&quot;£&quot;#,##0">
                  <c:v>879684.29999999993</c:v>
                </c:pt>
                <c:pt idx="892" formatCode="&quot;£&quot;#,##0">
                  <c:v>880314.8</c:v>
                </c:pt>
                <c:pt idx="893" formatCode="&quot;£&quot;#,##0">
                  <c:v>880944.5</c:v>
                </c:pt>
                <c:pt idx="894" formatCode="&quot;£&quot;#,##0">
                  <c:v>881037</c:v>
                </c:pt>
                <c:pt idx="895" formatCode="&quot;£&quot;#,##0">
                  <c:v>881575</c:v>
                </c:pt>
                <c:pt idx="896" formatCode="&quot;£&quot;#,##0">
                  <c:v>882201.59999999998</c:v>
                </c:pt>
                <c:pt idx="897" formatCode="&quot;£&quot;#,##0">
                  <c:v>882827.4</c:v>
                </c:pt>
                <c:pt idx="898" formatCode="&quot;£&quot;#,##0">
                  <c:v>883452.4</c:v>
                </c:pt>
                <c:pt idx="899" formatCode="&quot;£&quot;#,##0">
                  <c:v>883537.2</c:v>
                </c:pt>
                <c:pt idx="900" formatCode="&quot;£&quot;#,##0">
                  <c:v>884070</c:v>
                </c:pt>
                <c:pt idx="901" formatCode="&quot;£&quot;#,##0">
                  <c:v>884691.9</c:v>
                </c:pt>
                <c:pt idx="902" formatCode="&quot;£&quot;#,##0">
                  <c:v>885313</c:v>
                </c:pt>
                <c:pt idx="903" formatCode="&quot;£&quot;#,##0">
                  <c:v>885933.29999999993</c:v>
                </c:pt>
                <c:pt idx="904" formatCode="&quot;£&quot;#,##0">
                  <c:v>886010.4</c:v>
                </c:pt>
                <c:pt idx="905" formatCode="&quot;£&quot;#,##0">
                  <c:v>886628.5</c:v>
                </c:pt>
                <c:pt idx="906" formatCode="&quot;£&quot;#,##0">
                  <c:v>887245.79999999993</c:v>
                </c:pt>
                <c:pt idx="907" formatCode="&quot;£&quot;#,##0">
                  <c:v>887771.6</c:v>
                </c:pt>
                <c:pt idx="908" formatCode="&quot;£&quot;#,##0">
                  <c:v>888387.20000000007</c:v>
                </c:pt>
                <c:pt idx="909" formatCode="&quot;£&quot;#,##0">
                  <c:v>888456.60000000009</c:v>
                </c:pt>
                <c:pt idx="910" formatCode="&quot;£&quot;#,##0">
                  <c:v>889070</c:v>
                </c:pt>
                <c:pt idx="911" formatCode="&quot;£&quot;#,##0">
                  <c:v>889682.6</c:v>
                </c:pt>
                <c:pt idx="912" formatCode="&quot;£&quot;#,##0">
                  <c:v>890294.39999999991</c:v>
                </c:pt>
                <c:pt idx="913" formatCode="&quot;£&quot;#,##0">
                  <c:v>890905.4</c:v>
                </c:pt>
                <c:pt idx="914" formatCode="&quot;£&quot;#,##0">
                  <c:v>890967.2</c:v>
                </c:pt>
                <c:pt idx="915" formatCode="&quot;£&quot;#,##0">
                  <c:v>891576</c:v>
                </c:pt>
                <c:pt idx="916" formatCode="&quot;£&quot;#,##0">
                  <c:v>892092.4</c:v>
                </c:pt>
                <c:pt idx="917" formatCode="&quot;£&quot;#,##0">
                  <c:v>892699.5</c:v>
                </c:pt>
                <c:pt idx="918" formatCode="&quot;£&quot;#,##0">
                  <c:v>893305.79999999993</c:v>
                </c:pt>
                <c:pt idx="919" formatCode="&quot;£&quot;#,##0">
                  <c:v>893359.9</c:v>
                </c:pt>
                <c:pt idx="920" formatCode="&quot;£&quot;#,##0">
                  <c:v>893964</c:v>
                </c:pt>
                <c:pt idx="921" formatCode="&quot;£&quot;#,##0">
                  <c:v>894567.3</c:v>
                </c:pt>
                <c:pt idx="922" formatCode="&quot;£&quot;#,##0">
                  <c:v>895169.79999999993</c:v>
                </c:pt>
                <c:pt idx="923" formatCode="&quot;£&quot;#,##0">
                  <c:v>895217.7</c:v>
                </c:pt>
                <c:pt idx="924" formatCode="&quot;£&quot;#,##0">
                  <c:v>895818</c:v>
                </c:pt>
                <c:pt idx="925" formatCode="&quot;£&quot;#,##0">
                  <c:v>896417.5</c:v>
                </c:pt>
                <c:pt idx="926" formatCode="&quot;£&quot;#,##0">
                  <c:v>897016.2</c:v>
                </c:pt>
                <c:pt idx="927" formatCode="&quot;£&quot;#,##0">
                  <c:v>897614.10000000009</c:v>
                </c:pt>
                <c:pt idx="928" formatCode="&quot;£&quot;#,##0">
                  <c:v>897654.4</c:v>
                </c:pt>
                <c:pt idx="929" formatCode="&quot;£&quot;#,##0">
                  <c:v>898250.1</c:v>
                </c:pt>
                <c:pt idx="930" formatCode="&quot;£&quot;#,##0">
                  <c:v>898845</c:v>
                </c:pt>
                <c:pt idx="931" formatCode="&quot;£&quot;#,##0">
                  <c:v>899439.1</c:v>
                </c:pt>
                <c:pt idx="932" formatCode="&quot;£&quot;#,##0">
                  <c:v>900032.4</c:v>
                </c:pt>
                <c:pt idx="933" formatCode="&quot;£&quot;#,##0">
                  <c:v>900065.1</c:v>
                </c:pt>
                <c:pt idx="934" formatCode="&quot;£&quot;#,##0">
                  <c:v>900656.20000000007</c:v>
                </c:pt>
                <c:pt idx="935" formatCode="&quot;£&quot;#,##0">
                  <c:v>901246.5</c:v>
                </c:pt>
                <c:pt idx="936" formatCode="&quot;£&quot;#,##0">
                  <c:v>901836</c:v>
                </c:pt>
                <c:pt idx="937" formatCode="&quot;£&quot;#,##0">
                  <c:v>902424.7</c:v>
                </c:pt>
                <c:pt idx="938" formatCode="&quot;£&quot;#,##0">
                  <c:v>902449.79999999993</c:v>
                </c:pt>
                <c:pt idx="939" formatCode="&quot;£&quot;#,##0">
                  <c:v>903036.3</c:v>
                </c:pt>
                <c:pt idx="940" formatCode="&quot;£&quot;#,##0">
                  <c:v>903716</c:v>
                </c:pt>
                <c:pt idx="941" formatCode="&quot;£&quot;#,##0">
                  <c:v>904301</c:v>
                </c:pt>
                <c:pt idx="942" formatCode="&quot;£&quot;#,##0">
                  <c:v>904885.2</c:v>
                </c:pt>
                <c:pt idx="943" formatCode="&quot;£&quot;#,##0">
                  <c:v>904902.8</c:v>
                </c:pt>
                <c:pt idx="944" formatCode="&quot;£&quot;#,##0">
                  <c:v>905484.80000000005</c:v>
                </c:pt>
                <c:pt idx="945" formatCode="&quot;£&quot;#,##0">
                  <c:v>906066</c:v>
                </c:pt>
                <c:pt idx="946" formatCode="&quot;£&quot;#,##0">
                  <c:v>906646.4</c:v>
                </c:pt>
                <c:pt idx="947" formatCode="&quot;£&quot;#,##0">
                  <c:v>907226</c:v>
                </c:pt>
                <c:pt idx="948" formatCode="&quot;£&quot;#,##0">
                  <c:v>907236</c:v>
                </c:pt>
                <c:pt idx="949" formatCode="&quot;£&quot;#,##0">
                  <c:v>907813.4</c:v>
                </c:pt>
                <c:pt idx="950" formatCode="&quot;£&quot;#,##0">
                  <c:v>908485</c:v>
                </c:pt>
                <c:pt idx="951" formatCode="&quot;£&quot;#,##0">
                  <c:v>909060.9</c:v>
                </c:pt>
                <c:pt idx="952" formatCode="&quot;£&quot;#,##0">
                  <c:v>909636</c:v>
                </c:pt>
                <c:pt idx="953" formatCode="&quot;£&quot;#,##0">
                  <c:v>909638.5</c:v>
                </c:pt>
                <c:pt idx="954" formatCode="&quot;£&quot;#,##0">
                  <c:v>910211.39999999991</c:v>
                </c:pt>
                <c:pt idx="955" formatCode="&quot;£&quot;#,##0">
                  <c:v>910783.5</c:v>
                </c:pt>
                <c:pt idx="956" formatCode="&quot;£&quot;#,##0">
                  <c:v>911450.4</c:v>
                </c:pt>
                <c:pt idx="957" formatCode="&quot;£&quot;#,##0">
                  <c:v>912021</c:v>
                </c:pt>
                <c:pt idx="958" formatCode="&quot;£&quot;#,##0">
                  <c:v>912016</c:v>
                </c:pt>
                <c:pt idx="959" formatCode="&quot;£&quot;#,##0">
                  <c:v>912584.4</c:v>
                </c:pt>
                <c:pt idx="960" formatCode="&quot;£&quot;#,##0">
                  <c:v>913152</c:v>
                </c:pt>
                <c:pt idx="961" formatCode="&quot;£&quot;#,##0">
                  <c:v>913814.9</c:v>
                </c:pt>
                <c:pt idx="962" formatCode="&quot;£&quot;#,##0">
                  <c:v>913803.79999999993</c:v>
                </c:pt>
                <c:pt idx="963" formatCode="&quot;£&quot;#,##0">
                  <c:v>914368.5</c:v>
                </c:pt>
                <c:pt idx="964" formatCode="&quot;£&quot;#,##0">
                  <c:v>914932.4</c:v>
                </c:pt>
                <c:pt idx="965" formatCode="&quot;£&quot;#,##0">
                  <c:v>915495.5</c:v>
                </c:pt>
                <c:pt idx="966" formatCode="&quot;£&quot;#,##0">
                  <c:v>916154.4</c:v>
                </c:pt>
                <c:pt idx="967" formatCode="&quot;£&quot;#,##0">
                  <c:v>916135.8</c:v>
                </c:pt>
                <c:pt idx="968" formatCode="&quot;£&quot;#,##0">
                  <c:v>916696</c:v>
                </c:pt>
                <c:pt idx="969" formatCode="&quot;£&quot;#,##0">
                  <c:v>917255.4</c:v>
                </c:pt>
                <c:pt idx="970" formatCode="&quot;£&quot;#,##0">
                  <c:v>917911</c:v>
                </c:pt>
                <c:pt idx="971" formatCode="&quot;£&quot;#,##0">
                  <c:v>918468.89999999991</c:v>
                </c:pt>
                <c:pt idx="972" formatCode="&quot;£&quot;#,##0">
                  <c:v>918442.79999999993</c:v>
                </c:pt>
                <c:pt idx="973" formatCode="&quot;£&quot;#,##0">
                  <c:v>918998.5</c:v>
                </c:pt>
                <c:pt idx="974" formatCode="&quot;£&quot;#,##0">
                  <c:v>919650.8</c:v>
                </c:pt>
                <c:pt idx="975" formatCode="&quot;£&quot;#,##0">
                  <c:v>920205</c:v>
                </c:pt>
                <c:pt idx="976" formatCode="&quot;£&quot;#,##0">
                  <c:v>920758.4</c:v>
                </c:pt>
                <c:pt idx="977" formatCode="&quot;£&quot;#,##0">
                  <c:v>920822.5</c:v>
                </c:pt>
                <c:pt idx="978" formatCode="&quot;£&quot;#,##0">
                  <c:v>921373.8</c:v>
                </c:pt>
                <c:pt idx="979" formatCode="&quot;£&quot;#,##0">
                  <c:v>921924.29999999993</c:v>
                </c:pt>
                <c:pt idx="980" formatCode="&quot;£&quot;#,##0">
                  <c:v>922572</c:v>
                </c:pt>
                <c:pt idx="981" formatCode="&quot;£&quot;#,##0">
                  <c:v>923121</c:v>
                </c:pt>
                <c:pt idx="982" formatCode="&quot;£&quot;#,##0">
                  <c:v>923080</c:v>
                </c:pt>
                <c:pt idx="983" formatCode="&quot;£&quot;#,##0">
                  <c:v>923626.8</c:v>
                </c:pt>
                <c:pt idx="984" formatCode="&quot;£&quot;#,##0">
                  <c:v>924271.20000000007</c:v>
                </c:pt>
                <c:pt idx="985" formatCode="&quot;£&quot;#,##0">
                  <c:v>924816.5</c:v>
                </c:pt>
                <c:pt idx="986" formatCode="&quot;£&quot;#,##0">
                  <c:v>925459.6</c:v>
                </c:pt>
                <c:pt idx="987" formatCode="&quot;£&quot;#,##0">
                  <c:v>925411.2</c:v>
                </c:pt>
                <c:pt idx="988" formatCode="&quot;£&quot;#,##0">
                  <c:v>925953.6</c:v>
                </c:pt>
                <c:pt idx="989" formatCode="&quot;£&quot;#,##0">
                  <c:v>926594.1</c:v>
                </c:pt>
                <c:pt idx="990" formatCode="&quot;£&quot;#,##0">
                  <c:v>927135</c:v>
                </c:pt>
                <c:pt idx="991" formatCode="&quot;£&quot;#,##0">
                  <c:v>927080.5</c:v>
                </c:pt>
                <c:pt idx="992" formatCode="&quot;£&quot;#,##0">
                  <c:v>927718.40000000002</c:v>
                </c:pt>
                <c:pt idx="993" formatCode="&quot;£&quot;#,##0">
                  <c:v>928256.39999999991</c:v>
                </c:pt>
                <c:pt idx="994" formatCode="&quot;£&quot;#,##0">
                  <c:v>928893</c:v>
                </c:pt>
                <c:pt idx="995" formatCode="&quot;£&quot;#,##0">
                  <c:v>929429.5</c:v>
                </c:pt>
                <c:pt idx="996" formatCode="&quot;£&quot;#,##0">
                  <c:v>929367.60000000009</c:v>
                </c:pt>
                <c:pt idx="997" formatCode="&quot;£&quot;#,##0">
                  <c:v>930001.6</c:v>
                </c:pt>
                <c:pt idx="998" formatCode="&quot;£&quot;#,##0">
                  <c:v>930535.2</c:v>
                </c:pt>
                <c:pt idx="999" formatCode="&quot;£&quot;#,##0">
                  <c:v>931167.9</c:v>
                </c:pt>
                <c:pt idx="1000" formatCode="&quot;£&quot;#,##0">
                  <c:v>931700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961F-4EAA-9021-3707F77593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19158319"/>
        <c:axId val="1419159279"/>
      </c:line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Profit ROI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Sheet1!$A$2:$A$1002</c:f>
              <c:numCache>
                <c:formatCode>"£"#,##0</c:formatCode>
                <c:ptCount val="1001"/>
                <c:pt idx="0">
                  <c:v>0</c:v>
                </c:pt>
                <c:pt idx="1">
                  <c:v>1000</c:v>
                </c:pt>
                <c:pt idx="2">
                  <c:v>2000</c:v>
                </c:pt>
                <c:pt idx="3">
                  <c:v>3000</c:v>
                </c:pt>
                <c:pt idx="4">
                  <c:v>4000</c:v>
                </c:pt>
                <c:pt idx="5">
                  <c:v>5000</c:v>
                </c:pt>
                <c:pt idx="6">
                  <c:v>6000</c:v>
                </c:pt>
                <c:pt idx="7">
                  <c:v>7000</c:v>
                </c:pt>
                <c:pt idx="8">
                  <c:v>8000</c:v>
                </c:pt>
                <c:pt idx="9">
                  <c:v>9000</c:v>
                </c:pt>
                <c:pt idx="10">
                  <c:v>10000</c:v>
                </c:pt>
                <c:pt idx="11">
                  <c:v>11000</c:v>
                </c:pt>
                <c:pt idx="12">
                  <c:v>12000</c:v>
                </c:pt>
                <c:pt idx="13">
                  <c:v>13000</c:v>
                </c:pt>
                <c:pt idx="14">
                  <c:v>14000</c:v>
                </c:pt>
                <c:pt idx="15">
                  <c:v>15000</c:v>
                </c:pt>
                <c:pt idx="16">
                  <c:v>16000</c:v>
                </c:pt>
                <c:pt idx="17">
                  <c:v>17000</c:v>
                </c:pt>
                <c:pt idx="18">
                  <c:v>18000</c:v>
                </c:pt>
                <c:pt idx="19">
                  <c:v>19000</c:v>
                </c:pt>
                <c:pt idx="20">
                  <c:v>20000</c:v>
                </c:pt>
                <c:pt idx="21">
                  <c:v>21000</c:v>
                </c:pt>
                <c:pt idx="22">
                  <c:v>22000</c:v>
                </c:pt>
                <c:pt idx="23">
                  <c:v>23000</c:v>
                </c:pt>
                <c:pt idx="24">
                  <c:v>24000</c:v>
                </c:pt>
                <c:pt idx="25">
                  <c:v>25000</c:v>
                </c:pt>
                <c:pt idx="26">
                  <c:v>26000</c:v>
                </c:pt>
                <c:pt idx="27">
                  <c:v>27000</c:v>
                </c:pt>
                <c:pt idx="28">
                  <c:v>28000</c:v>
                </c:pt>
                <c:pt idx="29">
                  <c:v>29000</c:v>
                </c:pt>
                <c:pt idx="30">
                  <c:v>30000</c:v>
                </c:pt>
                <c:pt idx="31">
                  <c:v>31000</c:v>
                </c:pt>
                <c:pt idx="32">
                  <c:v>32000</c:v>
                </c:pt>
                <c:pt idx="33">
                  <c:v>33000</c:v>
                </c:pt>
                <c:pt idx="34">
                  <c:v>34000</c:v>
                </c:pt>
                <c:pt idx="35">
                  <c:v>35000</c:v>
                </c:pt>
                <c:pt idx="36">
                  <c:v>36000</c:v>
                </c:pt>
                <c:pt idx="37">
                  <c:v>37000</c:v>
                </c:pt>
                <c:pt idx="38">
                  <c:v>38000</c:v>
                </c:pt>
                <c:pt idx="39">
                  <c:v>39000</c:v>
                </c:pt>
                <c:pt idx="40">
                  <c:v>40000</c:v>
                </c:pt>
                <c:pt idx="41">
                  <c:v>41000</c:v>
                </c:pt>
                <c:pt idx="42">
                  <c:v>42000</c:v>
                </c:pt>
                <c:pt idx="43">
                  <c:v>43000</c:v>
                </c:pt>
                <c:pt idx="44">
                  <c:v>44000</c:v>
                </c:pt>
                <c:pt idx="45">
                  <c:v>45000</c:v>
                </c:pt>
                <c:pt idx="46">
                  <c:v>46000</c:v>
                </c:pt>
                <c:pt idx="47">
                  <c:v>47000</c:v>
                </c:pt>
                <c:pt idx="48">
                  <c:v>48000</c:v>
                </c:pt>
                <c:pt idx="49">
                  <c:v>49000</c:v>
                </c:pt>
                <c:pt idx="50">
                  <c:v>50000</c:v>
                </c:pt>
                <c:pt idx="51">
                  <c:v>51000</c:v>
                </c:pt>
                <c:pt idx="52">
                  <c:v>52000</c:v>
                </c:pt>
                <c:pt idx="53">
                  <c:v>53000</c:v>
                </c:pt>
                <c:pt idx="54">
                  <c:v>54000</c:v>
                </c:pt>
                <c:pt idx="55">
                  <c:v>55000</c:v>
                </c:pt>
                <c:pt idx="56">
                  <c:v>56000</c:v>
                </c:pt>
                <c:pt idx="57">
                  <c:v>57000</c:v>
                </c:pt>
                <c:pt idx="58">
                  <c:v>58000</c:v>
                </c:pt>
                <c:pt idx="59">
                  <c:v>59000</c:v>
                </c:pt>
                <c:pt idx="60">
                  <c:v>60000</c:v>
                </c:pt>
                <c:pt idx="61">
                  <c:v>61000</c:v>
                </c:pt>
                <c:pt idx="62">
                  <c:v>62000</c:v>
                </c:pt>
                <c:pt idx="63">
                  <c:v>63000</c:v>
                </c:pt>
                <c:pt idx="64">
                  <c:v>64000</c:v>
                </c:pt>
                <c:pt idx="65">
                  <c:v>65000</c:v>
                </c:pt>
                <c:pt idx="66">
                  <c:v>66000</c:v>
                </c:pt>
                <c:pt idx="67">
                  <c:v>67000</c:v>
                </c:pt>
                <c:pt idx="68">
                  <c:v>68000</c:v>
                </c:pt>
                <c:pt idx="69">
                  <c:v>69000</c:v>
                </c:pt>
                <c:pt idx="70">
                  <c:v>70000</c:v>
                </c:pt>
                <c:pt idx="71">
                  <c:v>71000</c:v>
                </c:pt>
                <c:pt idx="72">
                  <c:v>72000</c:v>
                </c:pt>
                <c:pt idx="73">
                  <c:v>73000</c:v>
                </c:pt>
                <c:pt idx="74">
                  <c:v>74000</c:v>
                </c:pt>
                <c:pt idx="75">
                  <c:v>75000</c:v>
                </c:pt>
                <c:pt idx="76">
                  <c:v>76000</c:v>
                </c:pt>
                <c:pt idx="77">
                  <c:v>77000</c:v>
                </c:pt>
                <c:pt idx="78">
                  <c:v>78000</c:v>
                </c:pt>
                <c:pt idx="79">
                  <c:v>79000</c:v>
                </c:pt>
                <c:pt idx="80">
                  <c:v>80000</c:v>
                </c:pt>
                <c:pt idx="81">
                  <c:v>81000</c:v>
                </c:pt>
                <c:pt idx="82">
                  <c:v>82000</c:v>
                </c:pt>
                <c:pt idx="83">
                  <c:v>83000</c:v>
                </c:pt>
                <c:pt idx="84">
                  <c:v>84000</c:v>
                </c:pt>
                <c:pt idx="85">
                  <c:v>85000</c:v>
                </c:pt>
                <c:pt idx="86">
                  <c:v>86000</c:v>
                </c:pt>
                <c:pt idx="87">
                  <c:v>87000</c:v>
                </c:pt>
                <c:pt idx="88">
                  <c:v>88000</c:v>
                </c:pt>
                <c:pt idx="89">
                  <c:v>89000</c:v>
                </c:pt>
                <c:pt idx="90">
                  <c:v>90000</c:v>
                </c:pt>
                <c:pt idx="91">
                  <c:v>91000</c:v>
                </c:pt>
                <c:pt idx="92">
                  <c:v>92000</c:v>
                </c:pt>
                <c:pt idx="93">
                  <c:v>93000</c:v>
                </c:pt>
                <c:pt idx="94">
                  <c:v>94000</c:v>
                </c:pt>
                <c:pt idx="95">
                  <c:v>95000</c:v>
                </c:pt>
                <c:pt idx="96">
                  <c:v>96000</c:v>
                </c:pt>
                <c:pt idx="97">
                  <c:v>97000</c:v>
                </c:pt>
                <c:pt idx="98">
                  <c:v>98000</c:v>
                </c:pt>
                <c:pt idx="99">
                  <c:v>99000</c:v>
                </c:pt>
                <c:pt idx="100">
                  <c:v>100000</c:v>
                </c:pt>
                <c:pt idx="101">
                  <c:v>101000</c:v>
                </c:pt>
                <c:pt idx="102">
                  <c:v>102000</c:v>
                </c:pt>
                <c:pt idx="103">
                  <c:v>103000</c:v>
                </c:pt>
                <c:pt idx="104">
                  <c:v>104000</c:v>
                </c:pt>
                <c:pt idx="105">
                  <c:v>105000</c:v>
                </c:pt>
                <c:pt idx="106">
                  <c:v>106000</c:v>
                </c:pt>
                <c:pt idx="107">
                  <c:v>107000</c:v>
                </c:pt>
                <c:pt idx="108">
                  <c:v>108000</c:v>
                </c:pt>
                <c:pt idx="109">
                  <c:v>109000</c:v>
                </c:pt>
                <c:pt idx="110">
                  <c:v>110000</c:v>
                </c:pt>
                <c:pt idx="111">
                  <c:v>111000</c:v>
                </c:pt>
                <c:pt idx="112">
                  <c:v>112000</c:v>
                </c:pt>
                <c:pt idx="113">
                  <c:v>113000</c:v>
                </c:pt>
                <c:pt idx="114">
                  <c:v>114000</c:v>
                </c:pt>
                <c:pt idx="115">
                  <c:v>115000</c:v>
                </c:pt>
                <c:pt idx="116">
                  <c:v>116000</c:v>
                </c:pt>
                <c:pt idx="117">
                  <c:v>117000</c:v>
                </c:pt>
                <c:pt idx="118">
                  <c:v>118000</c:v>
                </c:pt>
                <c:pt idx="119">
                  <c:v>119000</c:v>
                </c:pt>
                <c:pt idx="120">
                  <c:v>120000</c:v>
                </c:pt>
                <c:pt idx="121">
                  <c:v>121000</c:v>
                </c:pt>
                <c:pt idx="122">
                  <c:v>122000</c:v>
                </c:pt>
                <c:pt idx="123">
                  <c:v>123000</c:v>
                </c:pt>
                <c:pt idx="124">
                  <c:v>124000</c:v>
                </c:pt>
                <c:pt idx="125">
                  <c:v>125000</c:v>
                </c:pt>
                <c:pt idx="126">
                  <c:v>126000</c:v>
                </c:pt>
                <c:pt idx="127">
                  <c:v>127000</c:v>
                </c:pt>
                <c:pt idx="128">
                  <c:v>128000</c:v>
                </c:pt>
                <c:pt idx="129">
                  <c:v>129000</c:v>
                </c:pt>
                <c:pt idx="130">
                  <c:v>130000</c:v>
                </c:pt>
                <c:pt idx="131">
                  <c:v>131000</c:v>
                </c:pt>
                <c:pt idx="132">
                  <c:v>132000</c:v>
                </c:pt>
                <c:pt idx="133">
                  <c:v>133000</c:v>
                </c:pt>
                <c:pt idx="134">
                  <c:v>134000</c:v>
                </c:pt>
                <c:pt idx="135">
                  <c:v>135000</c:v>
                </c:pt>
                <c:pt idx="136">
                  <c:v>136000</c:v>
                </c:pt>
                <c:pt idx="137">
                  <c:v>137000</c:v>
                </c:pt>
                <c:pt idx="138">
                  <c:v>138000</c:v>
                </c:pt>
                <c:pt idx="139">
                  <c:v>139000</c:v>
                </c:pt>
                <c:pt idx="140">
                  <c:v>140000</c:v>
                </c:pt>
                <c:pt idx="141">
                  <c:v>141000</c:v>
                </c:pt>
                <c:pt idx="142">
                  <c:v>142000</c:v>
                </c:pt>
                <c:pt idx="143">
                  <c:v>143000</c:v>
                </c:pt>
                <c:pt idx="144">
                  <c:v>144000</c:v>
                </c:pt>
                <c:pt idx="145">
                  <c:v>145000</c:v>
                </c:pt>
                <c:pt idx="146">
                  <c:v>146000</c:v>
                </c:pt>
                <c:pt idx="147">
                  <c:v>147000</c:v>
                </c:pt>
                <c:pt idx="148">
                  <c:v>148000</c:v>
                </c:pt>
                <c:pt idx="149">
                  <c:v>149000</c:v>
                </c:pt>
                <c:pt idx="150">
                  <c:v>150000</c:v>
                </c:pt>
                <c:pt idx="151">
                  <c:v>151000</c:v>
                </c:pt>
                <c:pt idx="152">
                  <c:v>152000</c:v>
                </c:pt>
                <c:pt idx="153">
                  <c:v>153000</c:v>
                </c:pt>
                <c:pt idx="154">
                  <c:v>154000</c:v>
                </c:pt>
                <c:pt idx="155">
                  <c:v>155000</c:v>
                </c:pt>
                <c:pt idx="156">
                  <c:v>156000</c:v>
                </c:pt>
                <c:pt idx="157">
                  <c:v>157000</c:v>
                </c:pt>
                <c:pt idx="158">
                  <c:v>158000</c:v>
                </c:pt>
                <c:pt idx="159">
                  <c:v>159000</c:v>
                </c:pt>
                <c:pt idx="160">
                  <c:v>160000</c:v>
                </c:pt>
                <c:pt idx="161">
                  <c:v>161000</c:v>
                </c:pt>
                <c:pt idx="162">
                  <c:v>162000</c:v>
                </c:pt>
                <c:pt idx="163">
                  <c:v>163000</c:v>
                </c:pt>
                <c:pt idx="164">
                  <c:v>164000</c:v>
                </c:pt>
                <c:pt idx="165">
                  <c:v>165000</c:v>
                </c:pt>
                <c:pt idx="166">
                  <c:v>166000</c:v>
                </c:pt>
                <c:pt idx="167">
                  <c:v>167000</c:v>
                </c:pt>
                <c:pt idx="168">
                  <c:v>168000</c:v>
                </c:pt>
                <c:pt idx="169">
                  <c:v>169000</c:v>
                </c:pt>
                <c:pt idx="170">
                  <c:v>170000</c:v>
                </c:pt>
                <c:pt idx="171">
                  <c:v>171000</c:v>
                </c:pt>
                <c:pt idx="172">
                  <c:v>172000</c:v>
                </c:pt>
                <c:pt idx="173">
                  <c:v>173000</c:v>
                </c:pt>
                <c:pt idx="174">
                  <c:v>174000</c:v>
                </c:pt>
                <c:pt idx="175">
                  <c:v>175000</c:v>
                </c:pt>
                <c:pt idx="176">
                  <c:v>176000</c:v>
                </c:pt>
                <c:pt idx="177">
                  <c:v>177000</c:v>
                </c:pt>
                <c:pt idx="178">
                  <c:v>178000</c:v>
                </c:pt>
                <c:pt idx="179">
                  <c:v>179000</c:v>
                </c:pt>
                <c:pt idx="180">
                  <c:v>180000</c:v>
                </c:pt>
                <c:pt idx="181">
                  <c:v>181000</c:v>
                </c:pt>
                <c:pt idx="182">
                  <c:v>182000</c:v>
                </c:pt>
                <c:pt idx="183">
                  <c:v>183000</c:v>
                </c:pt>
                <c:pt idx="184">
                  <c:v>184000</c:v>
                </c:pt>
                <c:pt idx="185">
                  <c:v>185000</c:v>
                </c:pt>
                <c:pt idx="186">
                  <c:v>186000</c:v>
                </c:pt>
                <c:pt idx="187">
                  <c:v>187000</c:v>
                </c:pt>
                <c:pt idx="188">
                  <c:v>188000</c:v>
                </c:pt>
                <c:pt idx="189">
                  <c:v>189000</c:v>
                </c:pt>
                <c:pt idx="190">
                  <c:v>190000</c:v>
                </c:pt>
                <c:pt idx="191">
                  <c:v>191000</c:v>
                </c:pt>
                <c:pt idx="192">
                  <c:v>192000</c:v>
                </c:pt>
                <c:pt idx="193">
                  <c:v>193000</c:v>
                </c:pt>
                <c:pt idx="194">
                  <c:v>194000</c:v>
                </c:pt>
                <c:pt idx="195">
                  <c:v>195000</c:v>
                </c:pt>
                <c:pt idx="196">
                  <c:v>196000</c:v>
                </c:pt>
                <c:pt idx="197">
                  <c:v>197000</c:v>
                </c:pt>
                <c:pt idx="198">
                  <c:v>198000</c:v>
                </c:pt>
                <c:pt idx="199">
                  <c:v>199000</c:v>
                </c:pt>
                <c:pt idx="200">
                  <c:v>200000</c:v>
                </c:pt>
                <c:pt idx="201">
                  <c:v>201000</c:v>
                </c:pt>
                <c:pt idx="202">
                  <c:v>202000</c:v>
                </c:pt>
                <c:pt idx="203">
                  <c:v>203000</c:v>
                </c:pt>
                <c:pt idx="204">
                  <c:v>204000</c:v>
                </c:pt>
                <c:pt idx="205">
                  <c:v>205000</c:v>
                </c:pt>
                <c:pt idx="206">
                  <c:v>206000</c:v>
                </c:pt>
                <c:pt idx="207">
                  <c:v>207000</c:v>
                </c:pt>
                <c:pt idx="208">
                  <c:v>208000</c:v>
                </c:pt>
                <c:pt idx="209">
                  <c:v>209000</c:v>
                </c:pt>
                <c:pt idx="210">
                  <c:v>210000</c:v>
                </c:pt>
                <c:pt idx="211">
                  <c:v>211000</c:v>
                </c:pt>
                <c:pt idx="212">
                  <c:v>212000</c:v>
                </c:pt>
                <c:pt idx="213">
                  <c:v>213000</c:v>
                </c:pt>
                <c:pt idx="214">
                  <c:v>214000</c:v>
                </c:pt>
                <c:pt idx="215">
                  <c:v>215000</c:v>
                </c:pt>
                <c:pt idx="216">
                  <c:v>216000</c:v>
                </c:pt>
                <c:pt idx="217">
                  <c:v>217000</c:v>
                </c:pt>
                <c:pt idx="218">
                  <c:v>218000</c:v>
                </c:pt>
                <c:pt idx="219">
                  <c:v>219000</c:v>
                </c:pt>
                <c:pt idx="220">
                  <c:v>220000</c:v>
                </c:pt>
                <c:pt idx="221">
                  <c:v>221000</c:v>
                </c:pt>
                <c:pt idx="222">
                  <c:v>222000</c:v>
                </c:pt>
                <c:pt idx="223">
                  <c:v>223000</c:v>
                </c:pt>
                <c:pt idx="224">
                  <c:v>224000</c:v>
                </c:pt>
                <c:pt idx="225">
                  <c:v>225000</c:v>
                </c:pt>
                <c:pt idx="226">
                  <c:v>226000</c:v>
                </c:pt>
                <c:pt idx="227">
                  <c:v>227000</c:v>
                </c:pt>
                <c:pt idx="228">
                  <c:v>228000</c:v>
                </c:pt>
                <c:pt idx="229">
                  <c:v>229000</c:v>
                </c:pt>
                <c:pt idx="230">
                  <c:v>230000</c:v>
                </c:pt>
                <c:pt idx="231">
                  <c:v>231000</c:v>
                </c:pt>
                <c:pt idx="232">
                  <c:v>232000</c:v>
                </c:pt>
                <c:pt idx="233">
                  <c:v>233000</c:v>
                </c:pt>
                <c:pt idx="234">
                  <c:v>234000</c:v>
                </c:pt>
                <c:pt idx="235">
                  <c:v>235000</c:v>
                </c:pt>
                <c:pt idx="236">
                  <c:v>236000</c:v>
                </c:pt>
                <c:pt idx="237">
                  <c:v>237000</c:v>
                </c:pt>
                <c:pt idx="238">
                  <c:v>238000</c:v>
                </c:pt>
                <c:pt idx="239">
                  <c:v>239000</c:v>
                </c:pt>
                <c:pt idx="240">
                  <c:v>240000</c:v>
                </c:pt>
                <c:pt idx="241">
                  <c:v>241000</c:v>
                </c:pt>
                <c:pt idx="242">
                  <c:v>242000</c:v>
                </c:pt>
                <c:pt idx="243">
                  <c:v>243000</c:v>
                </c:pt>
                <c:pt idx="244">
                  <c:v>244000</c:v>
                </c:pt>
                <c:pt idx="245">
                  <c:v>245000</c:v>
                </c:pt>
                <c:pt idx="246">
                  <c:v>246000</c:v>
                </c:pt>
                <c:pt idx="247">
                  <c:v>247000</c:v>
                </c:pt>
                <c:pt idx="248">
                  <c:v>248000</c:v>
                </c:pt>
                <c:pt idx="249">
                  <c:v>249000</c:v>
                </c:pt>
                <c:pt idx="250">
                  <c:v>250000</c:v>
                </c:pt>
                <c:pt idx="251">
                  <c:v>251000</c:v>
                </c:pt>
                <c:pt idx="252">
                  <c:v>252000</c:v>
                </c:pt>
                <c:pt idx="253">
                  <c:v>253000</c:v>
                </c:pt>
                <c:pt idx="254">
                  <c:v>254000</c:v>
                </c:pt>
                <c:pt idx="255">
                  <c:v>255000</c:v>
                </c:pt>
                <c:pt idx="256">
                  <c:v>256000</c:v>
                </c:pt>
                <c:pt idx="257">
                  <c:v>257000</c:v>
                </c:pt>
                <c:pt idx="258">
                  <c:v>258000</c:v>
                </c:pt>
                <c:pt idx="259">
                  <c:v>259000</c:v>
                </c:pt>
                <c:pt idx="260">
                  <c:v>260000</c:v>
                </c:pt>
                <c:pt idx="261">
                  <c:v>261000</c:v>
                </c:pt>
                <c:pt idx="262">
                  <c:v>262000</c:v>
                </c:pt>
                <c:pt idx="263">
                  <c:v>263000</c:v>
                </c:pt>
                <c:pt idx="264">
                  <c:v>264000</c:v>
                </c:pt>
                <c:pt idx="265">
                  <c:v>265000</c:v>
                </c:pt>
                <c:pt idx="266">
                  <c:v>266000</c:v>
                </c:pt>
                <c:pt idx="267">
                  <c:v>267000</c:v>
                </c:pt>
                <c:pt idx="268">
                  <c:v>268000</c:v>
                </c:pt>
                <c:pt idx="269">
                  <c:v>269000</c:v>
                </c:pt>
                <c:pt idx="270">
                  <c:v>270000</c:v>
                </c:pt>
                <c:pt idx="271">
                  <c:v>271000</c:v>
                </c:pt>
                <c:pt idx="272">
                  <c:v>272000</c:v>
                </c:pt>
                <c:pt idx="273">
                  <c:v>273000</c:v>
                </c:pt>
                <c:pt idx="274">
                  <c:v>274000</c:v>
                </c:pt>
                <c:pt idx="275">
                  <c:v>275000</c:v>
                </c:pt>
                <c:pt idx="276">
                  <c:v>276000</c:v>
                </c:pt>
                <c:pt idx="277">
                  <c:v>277000</c:v>
                </c:pt>
                <c:pt idx="278">
                  <c:v>278000</c:v>
                </c:pt>
                <c:pt idx="279">
                  <c:v>279000</c:v>
                </c:pt>
                <c:pt idx="280">
                  <c:v>280000</c:v>
                </c:pt>
                <c:pt idx="281">
                  <c:v>281000</c:v>
                </c:pt>
                <c:pt idx="282">
                  <c:v>282000</c:v>
                </c:pt>
                <c:pt idx="283">
                  <c:v>283000</c:v>
                </c:pt>
                <c:pt idx="284">
                  <c:v>284000</c:v>
                </c:pt>
                <c:pt idx="285">
                  <c:v>285000</c:v>
                </c:pt>
                <c:pt idx="286">
                  <c:v>286000</c:v>
                </c:pt>
                <c:pt idx="287">
                  <c:v>287000</c:v>
                </c:pt>
                <c:pt idx="288">
                  <c:v>288000</c:v>
                </c:pt>
                <c:pt idx="289">
                  <c:v>289000</c:v>
                </c:pt>
                <c:pt idx="290">
                  <c:v>290000</c:v>
                </c:pt>
                <c:pt idx="291">
                  <c:v>291000</c:v>
                </c:pt>
                <c:pt idx="292">
                  <c:v>292000</c:v>
                </c:pt>
                <c:pt idx="293">
                  <c:v>293000</c:v>
                </c:pt>
                <c:pt idx="294">
                  <c:v>294000</c:v>
                </c:pt>
                <c:pt idx="295">
                  <c:v>295000</c:v>
                </c:pt>
                <c:pt idx="296">
                  <c:v>296000</c:v>
                </c:pt>
                <c:pt idx="297">
                  <c:v>297000</c:v>
                </c:pt>
                <c:pt idx="298">
                  <c:v>298000</c:v>
                </c:pt>
                <c:pt idx="299">
                  <c:v>299000</c:v>
                </c:pt>
                <c:pt idx="300">
                  <c:v>300000</c:v>
                </c:pt>
                <c:pt idx="301">
                  <c:v>301000</c:v>
                </c:pt>
                <c:pt idx="302">
                  <c:v>302000</c:v>
                </c:pt>
                <c:pt idx="303">
                  <c:v>303000</c:v>
                </c:pt>
                <c:pt idx="304">
                  <c:v>304000</c:v>
                </c:pt>
                <c:pt idx="305">
                  <c:v>305000</c:v>
                </c:pt>
                <c:pt idx="306">
                  <c:v>306000</c:v>
                </c:pt>
                <c:pt idx="307">
                  <c:v>307000</c:v>
                </c:pt>
                <c:pt idx="308">
                  <c:v>308000</c:v>
                </c:pt>
                <c:pt idx="309">
                  <c:v>309000</c:v>
                </c:pt>
                <c:pt idx="310">
                  <c:v>310000</c:v>
                </c:pt>
                <c:pt idx="311">
                  <c:v>311000</c:v>
                </c:pt>
                <c:pt idx="312">
                  <c:v>312000</c:v>
                </c:pt>
                <c:pt idx="313">
                  <c:v>313000</c:v>
                </c:pt>
                <c:pt idx="314">
                  <c:v>314000</c:v>
                </c:pt>
                <c:pt idx="315">
                  <c:v>315000</c:v>
                </c:pt>
                <c:pt idx="316">
                  <c:v>316000</c:v>
                </c:pt>
                <c:pt idx="317">
                  <c:v>317000</c:v>
                </c:pt>
                <c:pt idx="318">
                  <c:v>318000</c:v>
                </c:pt>
                <c:pt idx="319">
                  <c:v>319000</c:v>
                </c:pt>
                <c:pt idx="320">
                  <c:v>320000</c:v>
                </c:pt>
                <c:pt idx="321">
                  <c:v>321000</c:v>
                </c:pt>
                <c:pt idx="322">
                  <c:v>322000</c:v>
                </c:pt>
                <c:pt idx="323">
                  <c:v>323000</c:v>
                </c:pt>
                <c:pt idx="324">
                  <c:v>324000</c:v>
                </c:pt>
                <c:pt idx="325">
                  <c:v>325000</c:v>
                </c:pt>
                <c:pt idx="326">
                  <c:v>326000</c:v>
                </c:pt>
                <c:pt idx="327">
                  <c:v>327000</c:v>
                </c:pt>
                <c:pt idx="328">
                  <c:v>328000</c:v>
                </c:pt>
                <c:pt idx="329">
                  <c:v>329000</c:v>
                </c:pt>
                <c:pt idx="330">
                  <c:v>330000</c:v>
                </c:pt>
                <c:pt idx="331">
                  <c:v>331000</c:v>
                </c:pt>
                <c:pt idx="332">
                  <c:v>332000</c:v>
                </c:pt>
                <c:pt idx="333">
                  <c:v>333000</c:v>
                </c:pt>
                <c:pt idx="334">
                  <c:v>334000</c:v>
                </c:pt>
                <c:pt idx="335">
                  <c:v>335000</c:v>
                </c:pt>
                <c:pt idx="336">
                  <c:v>336000</c:v>
                </c:pt>
                <c:pt idx="337">
                  <c:v>337000</c:v>
                </c:pt>
                <c:pt idx="338">
                  <c:v>338000</c:v>
                </c:pt>
                <c:pt idx="339">
                  <c:v>339000</c:v>
                </c:pt>
                <c:pt idx="340">
                  <c:v>340000</c:v>
                </c:pt>
                <c:pt idx="341">
                  <c:v>341000</c:v>
                </c:pt>
                <c:pt idx="342">
                  <c:v>342000</c:v>
                </c:pt>
                <c:pt idx="343">
                  <c:v>343000</c:v>
                </c:pt>
                <c:pt idx="344">
                  <c:v>344000</c:v>
                </c:pt>
                <c:pt idx="345">
                  <c:v>345000</c:v>
                </c:pt>
                <c:pt idx="346">
                  <c:v>346000</c:v>
                </c:pt>
                <c:pt idx="347">
                  <c:v>347000</c:v>
                </c:pt>
                <c:pt idx="348">
                  <c:v>348000</c:v>
                </c:pt>
                <c:pt idx="349">
                  <c:v>349000</c:v>
                </c:pt>
                <c:pt idx="350">
                  <c:v>350000</c:v>
                </c:pt>
                <c:pt idx="351">
                  <c:v>351000</c:v>
                </c:pt>
                <c:pt idx="352">
                  <c:v>352000</c:v>
                </c:pt>
                <c:pt idx="353">
                  <c:v>353000</c:v>
                </c:pt>
                <c:pt idx="354">
                  <c:v>354000</c:v>
                </c:pt>
                <c:pt idx="355">
                  <c:v>355000</c:v>
                </c:pt>
                <c:pt idx="356">
                  <c:v>356000</c:v>
                </c:pt>
                <c:pt idx="357">
                  <c:v>357000</c:v>
                </c:pt>
                <c:pt idx="358">
                  <c:v>358000</c:v>
                </c:pt>
                <c:pt idx="359">
                  <c:v>359000</c:v>
                </c:pt>
                <c:pt idx="360">
                  <c:v>360000</c:v>
                </c:pt>
                <c:pt idx="361">
                  <c:v>361000</c:v>
                </c:pt>
                <c:pt idx="362">
                  <c:v>362000</c:v>
                </c:pt>
                <c:pt idx="363">
                  <c:v>363000</c:v>
                </c:pt>
                <c:pt idx="364">
                  <c:v>364000</c:v>
                </c:pt>
                <c:pt idx="365">
                  <c:v>365000</c:v>
                </c:pt>
                <c:pt idx="366">
                  <c:v>366000</c:v>
                </c:pt>
                <c:pt idx="367">
                  <c:v>367000</c:v>
                </c:pt>
                <c:pt idx="368">
                  <c:v>368000</c:v>
                </c:pt>
                <c:pt idx="369">
                  <c:v>369000</c:v>
                </c:pt>
                <c:pt idx="370">
                  <c:v>370000</c:v>
                </c:pt>
                <c:pt idx="371">
                  <c:v>371000</c:v>
                </c:pt>
                <c:pt idx="372">
                  <c:v>372000</c:v>
                </c:pt>
                <c:pt idx="373">
                  <c:v>373000</c:v>
                </c:pt>
                <c:pt idx="374">
                  <c:v>374000</c:v>
                </c:pt>
                <c:pt idx="375">
                  <c:v>375000</c:v>
                </c:pt>
                <c:pt idx="376">
                  <c:v>376000</c:v>
                </c:pt>
                <c:pt idx="377">
                  <c:v>377000</c:v>
                </c:pt>
                <c:pt idx="378">
                  <c:v>378000</c:v>
                </c:pt>
                <c:pt idx="379">
                  <c:v>379000</c:v>
                </c:pt>
                <c:pt idx="380">
                  <c:v>380000</c:v>
                </c:pt>
                <c:pt idx="381">
                  <c:v>381000</c:v>
                </c:pt>
                <c:pt idx="382">
                  <c:v>382000</c:v>
                </c:pt>
                <c:pt idx="383">
                  <c:v>383000</c:v>
                </c:pt>
                <c:pt idx="384">
                  <c:v>384000</c:v>
                </c:pt>
                <c:pt idx="385">
                  <c:v>385000</c:v>
                </c:pt>
                <c:pt idx="386">
                  <c:v>386000</c:v>
                </c:pt>
                <c:pt idx="387">
                  <c:v>387000</c:v>
                </c:pt>
                <c:pt idx="388">
                  <c:v>388000</c:v>
                </c:pt>
                <c:pt idx="389">
                  <c:v>389000</c:v>
                </c:pt>
                <c:pt idx="390">
                  <c:v>390000</c:v>
                </c:pt>
                <c:pt idx="391">
                  <c:v>391000</c:v>
                </c:pt>
                <c:pt idx="392">
                  <c:v>392000</c:v>
                </c:pt>
                <c:pt idx="393">
                  <c:v>393000</c:v>
                </c:pt>
                <c:pt idx="394">
                  <c:v>394000</c:v>
                </c:pt>
                <c:pt idx="395">
                  <c:v>395000</c:v>
                </c:pt>
                <c:pt idx="396">
                  <c:v>396000</c:v>
                </c:pt>
                <c:pt idx="397">
                  <c:v>397000</c:v>
                </c:pt>
                <c:pt idx="398">
                  <c:v>398000</c:v>
                </c:pt>
                <c:pt idx="399">
                  <c:v>399000</c:v>
                </c:pt>
                <c:pt idx="400">
                  <c:v>400000</c:v>
                </c:pt>
                <c:pt idx="401">
                  <c:v>401000</c:v>
                </c:pt>
                <c:pt idx="402">
                  <c:v>402000</c:v>
                </c:pt>
                <c:pt idx="403">
                  <c:v>403000</c:v>
                </c:pt>
                <c:pt idx="404">
                  <c:v>404000</c:v>
                </c:pt>
                <c:pt idx="405">
                  <c:v>405000</c:v>
                </c:pt>
                <c:pt idx="406">
                  <c:v>406000</c:v>
                </c:pt>
                <c:pt idx="407">
                  <c:v>407000</c:v>
                </c:pt>
                <c:pt idx="408">
                  <c:v>408000</c:v>
                </c:pt>
                <c:pt idx="409">
                  <c:v>409000</c:v>
                </c:pt>
                <c:pt idx="410">
                  <c:v>410000</c:v>
                </c:pt>
                <c:pt idx="411">
                  <c:v>411000</c:v>
                </c:pt>
                <c:pt idx="412">
                  <c:v>412000</c:v>
                </c:pt>
                <c:pt idx="413">
                  <c:v>413000</c:v>
                </c:pt>
                <c:pt idx="414">
                  <c:v>414000</c:v>
                </c:pt>
                <c:pt idx="415">
                  <c:v>415000</c:v>
                </c:pt>
                <c:pt idx="416">
                  <c:v>416000</c:v>
                </c:pt>
                <c:pt idx="417">
                  <c:v>417000</c:v>
                </c:pt>
                <c:pt idx="418">
                  <c:v>418000</c:v>
                </c:pt>
                <c:pt idx="419">
                  <c:v>419000</c:v>
                </c:pt>
                <c:pt idx="420">
                  <c:v>420000</c:v>
                </c:pt>
                <c:pt idx="421">
                  <c:v>421000</c:v>
                </c:pt>
                <c:pt idx="422">
                  <c:v>422000</c:v>
                </c:pt>
                <c:pt idx="423">
                  <c:v>423000</c:v>
                </c:pt>
                <c:pt idx="424">
                  <c:v>424000</c:v>
                </c:pt>
                <c:pt idx="425">
                  <c:v>425000</c:v>
                </c:pt>
                <c:pt idx="426">
                  <c:v>426000</c:v>
                </c:pt>
                <c:pt idx="427">
                  <c:v>427000</c:v>
                </c:pt>
                <c:pt idx="428">
                  <c:v>428000</c:v>
                </c:pt>
                <c:pt idx="429">
                  <c:v>429000</c:v>
                </c:pt>
                <c:pt idx="430">
                  <c:v>430000</c:v>
                </c:pt>
                <c:pt idx="431">
                  <c:v>431000</c:v>
                </c:pt>
                <c:pt idx="432">
                  <c:v>432000</c:v>
                </c:pt>
                <c:pt idx="433">
                  <c:v>433000</c:v>
                </c:pt>
                <c:pt idx="434">
                  <c:v>434000</c:v>
                </c:pt>
                <c:pt idx="435">
                  <c:v>435000</c:v>
                </c:pt>
                <c:pt idx="436">
                  <c:v>436000</c:v>
                </c:pt>
                <c:pt idx="437">
                  <c:v>437000</c:v>
                </c:pt>
                <c:pt idx="438">
                  <c:v>438000</c:v>
                </c:pt>
                <c:pt idx="439">
                  <c:v>439000</c:v>
                </c:pt>
                <c:pt idx="440">
                  <c:v>440000</c:v>
                </c:pt>
                <c:pt idx="441">
                  <c:v>441000</c:v>
                </c:pt>
                <c:pt idx="442">
                  <c:v>442000</c:v>
                </c:pt>
                <c:pt idx="443">
                  <c:v>443000</c:v>
                </c:pt>
                <c:pt idx="444">
                  <c:v>444000</c:v>
                </c:pt>
                <c:pt idx="445">
                  <c:v>445000</c:v>
                </c:pt>
                <c:pt idx="446">
                  <c:v>446000</c:v>
                </c:pt>
                <c:pt idx="447">
                  <c:v>447000</c:v>
                </c:pt>
                <c:pt idx="448">
                  <c:v>448000</c:v>
                </c:pt>
                <c:pt idx="449">
                  <c:v>449000</c:v>
                </c:pt>
                <c:pt idx="450">
                  <c:v>450000</c:v>
                </c:pt>
                <c:pt idx="451">
                  <c:v>451000</c:v>
                </c:pt>
                <c:pt idx="452">
                  <c:v>452000</c:v>
                </c:pt>
                <c:pt idx="453">
                  <c:v>453000</c:v>
                </c:pt>
                <c:pt idx="454">
                  <c:v>454000</c:v>
                </c:pt>
                <c:pt idx="455">
                  <c:v>455000</c:v>
                </c:pt>
                <c:pt idx="456">
                  <c:v>456000</c:v>
                </c:pt>
                <c:pt idx="457">
                  <c:v>457000</c:v>
                </c:pt>
                <c:pt idx="458">
                  <c:v>458000</c:v>
                </c:pt>
                <c:pt idx="459">
                  <c:v>459000</c:v>
                </c:pt>
                <c:pt idx="460">
                  <c:v>460000</c:v>
                </c:pt>
                <c:pt idx="461">
                  <c:v>461000</c:v>
                </c:pt>
                <c:pt idx="462">
                  <c:v>462000</c:v>
                </c:pt>
                <c:pt idx="463">
                  <c:v>463000</c:v>
                </c:pt>
                <c:pt idx="464">
                  <c:v>464000</c:v>
                </c:pt>
                <c:pt idx="465">
                  <c:v>465000</c:v>
                </c:pt>
                <c:pt idx="466">
                  <c:v>466000</c:v>
                </c:pt>
                <c:pt idx="467">
                  <c:v>467000</c:v>
                </c:pt>
                <c:pt idx="468">
                  <c:v>468000</c:v>
                </c:pt>
                <c:pt idx="469">
                  <c:v>469000</c:v>
                </c:pt>
                <c:pt idx="470">
                  <c:v>470000</c:v>
                </c:pt>
                <c:pt idx="471">
                  <c:v>471000</c:v>
                </c:pt>
                <c:pt idx="472">
                  <c:v>472000</c:v>
                </c:pt>
                <c:pt idx="473">
                  <c:v>473000</c:v>
                </c:pt>
                <c:pt idx="474">
                  <c:v>474000</c:v>
                </c:pt>
                <c:pt idx="475">
                  <c:v>475000</c:v>
                </c:pt>
                <c:pt idx="476">
                  <c:v>476000</c:v>
                </c:pt>
                <c:pt idx="477">
                  <c:v>477000</c:v>
                </c:pt>
                <c:pt idx="478">
                  <c:v>478000</c:v>
                </c:pt>
                <c:pt idx="479">
                  <c:v>479000</c:v>
                </c:pt>
                <c:pt idx="480">
                  <c:v>480000</c:v>
                </c:pt>
                <c:pt idx="481">
                  <c:v>481000</c:v>
                </c:pt>
                <c:pt idx="482">
                  <c:v>482000</c:v>
                </c:pt>
                <c:pt idx="483">
                  <c:v>483000</c:v>
                </c:pt>
                <c:pt idx="484">
                  <c:v>484000</c:v>
                </c:pt>
                <c:pt idx="485">
                  <c:v>485000</c:v>
                </c:pt>
                <c:pt idx="486">
                  <c:v>486000</c:v>
                </c:pt>
                <c:pt idx="487">
                  <c:v>487000</c:v>
                </c:pt>
                <c:pt idx="488">
                  <c:v>488000</c:v>
                </c:pt>
                <c:pt idx="489">
                  <c:v>489000</c:v>
                </c:pt>
                <c:pt idx="490">
                  <c:v>490000</c:v>
                </c:pt>
                <c:pt idx="491">
                  <c:v>491000</c:v>
                </c:pt>
                <c:pt idx="492">
                  <c:v>492000</c:v>
                </c:pt>
                <c:pt idx="493">
                  <c:v>493000</c:v>
                </c:pt>
                <c:pt idx="494">
                  <c:v>494000</c:v>
                </c:pt>
                <c:pt idx="495">
                  <c:v>495000</c:v>
                </c:pt>
                <c:pt idx="496">
                  <c:v>496000</c:v>
                </c:pt>
                <c:pt idx="497">
                  <c:v>497000</c:v>
                </c:pt>
                <c:pt idx="498">
                  <c:v>498000</c:v>
                </c:pt>
                <c:pt idx="499">
                  <c:v>499000</c:v>
                </c:pt>
                <c:pt idx="500">
                  <c:v>500000</c:v>
                </c:pt>
                <c:pt idx="501">
                  <c:v>501000</c:v>
                </c:pt>
                <c:pt idx="502">
                  <c:v>502000</c:v>
                </c:pt>
                <c:pt idx="503">
                  <c:v>503000</c:v>
                </c:pt>
                <c:pt idx="504">
                  <c:v>504000</c:v>
                </c:pt>
                <c:pt idx="505">
                  <c:v>505000</c:v>
                </c:pt>
                <c:pt idx="506">
                  <c:v>506000</c:v>
                </c:pt>
                <c:pt idx="507">
                  <c:v>507000</c:v>
                </c:pt>
                <c:pt idx="508">
                  <c:v>508000</c:v>
                </c:pt>
                <c:pt idx="509">
                  <c:v>509000</c:v>
                </c:pt>
                <c:pt idx="510">
                  <c:v>510000</c:v>
                </c:pt>
                <c:pt idx="511">
                  <c:v>511000</c:v>
                </c:pt>
                <c:pt idx="512">
                  <c:v>512000</c:v>
                </c:pt>
                <c:pt idx="513">
                  <c:v>513000</c:v>
                </c:pt>
                <c:pt idx="514">
                  <c:v>514000</c:v>
                </c:pt>
                <c:pt idx="515">
                  <c:v>515000</c:v>
                </c:pt>
                <c:pt idx="516">
                  <c:v>516000</c:v>
                </c:pt>
                <c:pt idx="517">
                  <c:v>517000</c:v>
                </c:pt>
                <c:pt idx="518">
                  <c:v>518000</c:v>
                </c:pt>
                <c:pt idx="519">
                  <c:v>519000</c:v>
                </c:pt>
                <c:pt idx="520">
                  <c:v>520000</c:v>
                </c:pt>
                <c:pt idx="521">
                  <c:v>521000</c:v>
                </c:pt>
                <c:pt idx="522">
                  <c:v>522000</c:v>
                </c:pt>
                <c:pt idx="523">
                  <c:v>523000</c:v>
                </c:pt>
                <c:pt idx="524">
                  <c:v>524000</c:v>
                </c:pt>
                <c:pt idx="525">
                  <c:v>525000</c:v>
                </c:pt>
                <c:pt idx="526">
                  <c:v>526000</c:v>
                </c:pt>
                <c:pt idx="527">
                  <c:v>527000</c:v>
                </c:pt>
                <c:pt idx="528">
                  <c:v>528000</c:v>
                </c:pt>
                <c:pt idx="529">
                  <c:v>529000</c:v>
                </c:pt>
                <c:pt idx="530">
                  <c:v>530000</c:v>
                </c:pt>
                <c:pt idx="531">
                  <c:v>531000</c:v>
                </c:pt>
                <c:pt idx="532">
                  <c:v>532000</c:v>
                </c:pt>
                <c:pt idx="533">
                  <c:v>533000</c:v>
                </c:pt>
                <c:pt idx="534">
                  <c:v>534000</c:v>
                </c:pt>
                <c:pt idx="535">
                  <c:v>535000</c:v>
                </c:pt>
                <c:pt idx="536">
                  <c:v>536000</c:v>
                </c:pt>
                <c:pt idx="537">
                  <c:v>537000</c:v>
                </c:pt>
                <c:pt idx="538">
                  <c:v>538000</c:v>
                </c:pt>
                <c:pt idx="539">
                  <c:v>539000</c:v>
                </c:pt>
                <c:pt idx="540">
                  <c:v>540000</c:v>
                </c:pt>
                <c:pt idx="541">
                  <c:v>541000</c:v>
                </c:pt>
                <c:pt idx="542">
                  <c:v>542000</c:v>
                </c:pt>
                <c:pt idx="543">
                  <c:v>543000</c:v>
                </c:pt>
                <c:pt idx="544">
                  <c:v>544000</c:v>
                </c:pt>
                <c:pt idx="545">
                  <c:v>545000</c:v>
                </c:pt>
                <c:pt idx="546">
                  <c:v>546000</c:v>
                </c:pt>
                <c:pt idx="547">
                  <c:v>547000</c:v>
                </c:pt>
                <c:pt idx="548">
                  <c:v>548000</c:v>
                </c:pt>
                <c:pt idx="549">
                  <c:v>549000</c:v>
                </c:pt>
                <c:pt idx="550">
                  <c:v>550000</c:v>
                </c:pt>
                <c:pt idx="551">
                  <c:v>551000</c:v>
                </c:pt>
                <c:pt idx="552">
                  <c:v>552000</c:v>
                </c:pt>
                <c:pt idx="553">
                  <c:v>553000</c:v>
                </c:pt>
                <c:pt idx="554">
                  <c:v>554000</c:v>
                </c:pt>
                <c:pt idx="555">
                  <c:v>555000</c:v>
                </c:pt>
                <c:pt idx="556">
                  <c:v>556000</c:v>
                </c:pt>
                <c:pt idx="557">
                  <c:v>557000</c:v>
                </c:pt>
                <c:pt idx="558">
                  <c:v>558000</c:v>
                </c:pt>
                <c:pt idx="559">
                  <c:v>559000</c:v>
                </c:pt>
                <c:pt idx="560">
                  <c:v>560000</c:v>
                </c:pt>
                <c:pt idx="561">
                  <c:v>561000</c:v>
                </c:pt>
                <c:pt idx="562">
                  <c:v>562000</c:v>
                </c:pt>
                <c:pt idx="563">
                  <c:v>563000</c:v>
                </c:pt>
                <c:pt idx="564">
                  <c:v>564000</c:v>
                </c:pt>
                <c:pt idx="565">
                  <c:v>565000</c:v>
                </c:pt>
                <c:pt idx="566">
                  <c:v>566000</c:v>
                </c:pt>
                <c:pt idx="567">
                  <c:v>567000</c:v>
                </c:pt>
                <c:pt idx="568">
                  <c:v>568000</c:v>
                </c:pt>
                <c:pt idx="569">
                  <c:v>569000</c:v>
                </c:pt>
                <c:pt idx="570">
                  <c:v>570000</c:v>
                </c:pt>
                <c:pt idx="571">
                  <c:v>571000</c:v>
                </c:pt>
                <c:pt idx="572">
                  <c:v>572000</c:v>
                </c:pt>
                <c:pt idx="573">
                  <c:v>573000</c:v>
                </c:pt>
                <c:pt idx="574">
                  <c:v>574000</c:v>
                </c:pt>
                <c:pt idx="575">
                  <c:v>575000</c:v>
                </c:pt>
                <c:pt idx="576">
                  <c:v>576000</c:v>
                </c:pt>
                <c:pt idx="577">
                  <c:v>577000</c:v>
                </c:pt>
                <c:pt idx="578">
                  <c:v>578000</c:v>
                </c:pt>
                <c:pt idx="579">
                  <c:v>579000</c:v>
                </c:pt>
                <c:pt idx="580">
                  <c:v>580000</c:v>
                </c:pt>
                <c:pt idx="581">
                  <c:v>581000</c:v>
                </c:pt>
                <c:pt idx="582">
                  <c:v>582000</c:v>
                </c:pt>
                <c:pt idx="583">
                  <c:v>583000</c:v>
                </c:pt>
                <c:pt idx="584">
                  <c:v>584000</c:v>
                </c:pt>
                <c:pt idx="585">
                  <c:v>585000</c:v>
                </c:pt>
                <c:pt idx="586">
                  <c:v>586000</c:v>
                </c:pt>
                <c:pt idx="587">
                  <c:v>587000</c:v>
                </c:pt>
                <c:pt idx="588">
                  <c:v>588000</c:v>
                </c:pt>
                <c:pt idx="589">
                  <c:v>589000</c:v>
                </c:pt>
                <c:pt idx="590">
                  <c:v>590000</c:v>
                </c:pt>
                <c:pt idx="591">
                  <c:v>591000</c:v>
                </c:pt>
                <c:pt idx="592">
                  <c:v>592000</c:v>
                </c:pt>
                <c:pt idx="593">
                  <c:v>593000</c:v>
                </c:pt>
                <c:pt idx="594">
                  <c:v>594000</c:v>
                </c:pt>
                <c:pt idx="595">
                  <c:v>595000</c:v>
                </c:pt>
                <c:pt idx="596">
                  <c:v>596000</c:v>
                </c:pt>
                <c:pt idx="597">
                  <c:v>597000</c:v>
                </c:pt>
                <c:pt idx="598">
                  <c:v>598000</c:v>
                </c:pt>
                <c:pt idx="599">
                  <c:v>599000</c:v>
                </c:pt>
                <c:pt idx="600">
                  <c:v>600000</c:v>
                </c:pt>
                <c:pt idx="601">
                  <c:v>601000</c:v>
                </c:pt>
                <c:pt idx="602">
                  <c:v>602000</c:v>
                </c:pt>
                <c:pt idx="603">
                  <c:v>603000</c:v>
                </c:pt>
                <c:pt idx="604">
                  <c:v>604000</c:v>
                </c:pt>
                <c:pt idx="605">
                  <c:v>605000</c:v>
                </c:pt>
                <c:pt idx="606">
                  <c:v>606000</c:v>
                </c:pt>
                <c:pt idx="607">
                  <c:v>607000</c:v>
                </c:pt>
                <c:pt idx="608">
                  <c:v>608000</c:v>
                </c:pt>
                <c:pt idx="609">
                  <c:v>609000</c:v>
                </c:pt>
                <c:pt idx="610">
                  <c:v>610000</c:v>
                </c:pt>
                <c:pt idx="611">
                  <c:v>611000</c:v>
                </c:pt>
                <c:pt idx="612">
                  <c:v>612000</c:v>
                </c:pt>
                <c:pt idx="613">
                  <c:v>613000</c:v>
                </c:pt>
                <c:pt idx="614">
                  <c:v>614000</c:v>
                </c:pt>
                <c:pt idx="615">
                  <c:v>615000</c:v>
                </c:pt>
                <c:pt idx="616">
                  <c:v>616000</c:v>
                </c:pt>
                <c:pt idx="617">
                  <c:v>617000</c:v>
                </c:pt>
                <c:pt idx="618">
                  <c:v>618000</c:v>
                </c:pt>
                <c:pt idx="619">
                  <c:v>619000</c:v>
                </c:pt>
                <c:pt idx="620">
                  <c:v>620000</c:v>
                </c:pt>
                <c:pt idx="621">
                  <c:v>621000</c:v>
                </c:pt>
                <c:pt idx="622">
                  <c:v>622000</c:v>
                </c:pt>
                <c:pt idx="623">
                  <c:v>623000</c:v>
                </c:pt>
                <c:pt idx="624">
                  <c:v>624000</c:v>
                </c:pt>
                <c:pt idx="625">
                  <c:v>625000</c:v>
                </c:pt>
                <c:pt idx="626">
                  <c:v>626000</c:v>
                </c:pt>
                <c:pt idx="627">
                  <c:v>627000</c:v>
                </c:pt>
                <c:pt idx="628">
                  <c:v>628000</c:v>
                </c:pt>
                <c:pt idx="629">
                  <c:v>629000</c:v>
                </c:pt>
                <c:pt idx="630">
                  <c:v>630000</c:v>
                </c:pt>
                <c:pt idx="631">
                  <c:v>631000</c:v>
                </c:pt>
                <c:pt idx="632">
                  <c:v>632000</c:v>
                </c:pt>
                <c:pt idx="633">
                  <c:v>633000</c:v>
                </c:pt>
                <c:pt idx="634">
                  <c:v>634000</c:v>
                </c:pt>
                <c:pt idx="635">
                  <c:v>635000</c:v>
                </c:pt>
                <c:pt idx="636">
                  <c:v>636000</c:v>
                </c:pt>
                <c:pt idx="637">
                  <c:v>637000</c:v>
                </c:pt>
                <c:pt idx="638">
                  <c:v>638000</c:v>
                </c:pt>
                <c:pt idx="639">
                  <c:v>639000</c:v>
                </c:pt>
                <c:pt idx="640">
                  <c:v>640000</c:v>
                </c:pt>
                <c:pt idx="641">
                  <c:v>641000</c:v>
                </c:pt>
                <c:pt idx="642">
                  <c:v>642000</c:v>
                </c:pt>
                <c:pt idx="643">
                  <c:v>643000</c:v>
                </c:pt>
                <c:pt idx="644">
                  <c:v>644000</c:v>
                </c:pt>
                <c:pt idx="645">
                  <c:v>645000</c:v>
                </c:pt>
                <c:pt idx="646">
                  <c:v>646000</c:v>
                </c:pt>
                <c:pt idx="647">
                  <c:v>647000</c:v>
                </c:pt>
                <c:pt idx="648">
                  <c:v>648000</c:v>
                </c:pt>
                <c:pt idx="649">
                  <c:v>649000</c:v>
                </c:pt>
                <c:pt idx="650">
                  <c:v>650000</c:v>
                </c:pt>
                <c:pt idx="651">
                  <c:v>651000</c:v>
                </c:pt>
                <c:pt idx="652">
                  <c:v>652000</c:v>
                </c:pt>
                <c:pt idx="653">
                  <c:v>653000</c:v>
                </c:pt>
                <c:pt idx="654">
                  <c:v>654000</c:v>
                </c:pt>
                <c:pt idx="655">
                  <c:v>655000</c:v>
                </c:pt>
                <c:pt idx="656">
                  <c:v>656000</c:v>
                </c:pt>
                <c:pt idx="657">
                  <c:v>657000</c:v>
                </c:pt>
                <c:pt idx="658">
                  <c:v>658000</c:v>
                </c:pt>
                <c:pt idx="659">
                  <c:v>659000</c:v>
                </c:pt>
                <c:pt idx="660">
                  <c:v>660000</c:v>
                </c:pt>
                <c:pt idx="661">
                  <c:v>661000</c:v>
                </c:pt>
                <c:pt idx="662">
                  <c:v>662000</c:v>
                </c:pt>
                <c:pt idx="663">
                  <c:v>663000</c:v>
                </c:pt>
                <c:pt idx="664">
                  <c:v>664000</c:v>
                </c:pt>
                <c:pt idx="665">
                  <c:v>665000</c:v>
                </c:pt>
                <c:pt idx="666">
                  <c:v>666000</c:v>
                </c:pt>
                <c:pt idx="667">
                  <c:v>667000</c:v>
                </c:pt>
                <c:pt idx="668">
                  <c:v>668000</c:v>
                </c:pt>
                <c:pt idx="669">
                  <c:v>669000</c:v>
                </c:pt>
                <c:pt idx="670">
                  <c:v>670000</c:v>
                </c:pt>
                <c:pt idx="671">
                  <c:v>671000</c:v>
                </c:pt>
                <c:pt idx="672">
                  <c:v>672000</c:v>
                </c:pt>
                <c:pt idx="673">
                  <c:v>673000</c:v>
                </c:pt>
                <c:pt idx="674">
                  <c:v>674000</c:v>
                </c:pt>
                <c:pt idx="675">
                  <c:v>675000</c:v>
                </c:pt>
                <c:pt idx="676">
                  <c:v>676000</c:v>
                </c:pt>
                <c:pt idx="677">
                  <c:v>677000</c:v>
                </c:pt>
                <c:pt idx="678">
                  <c:v>678000</c:v>
                </c:pt>
                <c:pt idx="679">
                  <c:v>679000</c:v>
                </c:pt>
                <c:pt idx="680">
                  <c:v>680000</c:v>
                </c:pt>
                <c:pt idx="681">
                  <c:v>681000</c:v>
                </c:pt>
                <c:pt idx="682">
                  <c:v>682000</c:v>
                </c:pt>
                <c:pt idx="683">
                  <c:v>683000</c:v>
                </c:pt>
                <c:pt idx="684">
                  <c:v>684000</c:v>
                </c:pt>
                <c:pt idx="685">
                  <c:v>685000</c:v>
                </c:pt>
                <c:pt idx="686">
                  <c:v>686000</c:v>
                </c:pt>
                <c:pt idx="687">
                  <c:v>687000</c:v>
                </c:pt>
                <c:pt idx="688">
                  <c:v>688000</c:v>
                </c:pt>
                <c:pt idx="689">
                  <c:v>689000</c:v>
                </c:pt>
                <c:pt idx="690">
                  <c:v>690000</c:v>
                </c:pt>
                <c:pt idx="691">
                  <c:v>691000</c:v>
                </c:pt>
                <c:pt idx="692">
                  <c:v>692000</c:v>
                </c:pt>
                <c:pt idx="693">
                  <c:v>693000</c:v>
                </c:pt>
                <c:pt idx="694">
                  <c:v>694000</c:v>
                </c:pt>
                <c:pt idx="695">
                  <c:v>695000</c:v>
                </c:pt>
                <c:pt idx="696">
                  <c:v>696000</c:v>
                </c:pt>
                <c:pt idx="697">
                  <c:v>697000</c:v>
                </c:pt>
                <c:pt idx="698">
                  <c:v>698000</c:v>
                </c:pt>
                <c:pt idx="699">
                  <c:v>699000</c:v>
                </c:pt>
                <c:pt idx="700">
                  <c:v>700000</c:v>
                </c:pt>
                <c:pt idx="701">
                  <c:v>701000</c:v>
                </c:pt>
                <c:pt idx="702">
                  <c:v>702000</c:v>
                </c:pt>
                <c:pt idx="703">
                  <c:v>703000</c:v>
                </c:pt>
                <c:pt idx="704">
                  <c:v>704000</c:v>
                </c:pt>
                <c:pt idx="705">
                  <c:v>705000</c:v>
                </c:pt>
                <c:pt idx="706">
                  <c:v>706000</c:v>
                </c:pt>
                <c:pt idx="707">
                  <c:v>707000</c:v>
                </c:pt>
                <c:pt idx="708">
                  <c:v>708000</c:v>
                </c:pt>
                <c:pt idx="709">
                  <c:v>709000</c:v>
                </c:pt>
                <c:pt idx="710">
                  <c:v>710000</c:v>
                </c:pt>
                <c:pt idx="711">
                  <c:v>711000</c:v>
                </c:pt>
                <c:pt idx="712">
                  <c:v>712000</c:v>
                </c:pt>
                <c:pt idx="713">
                  <c:v>713000</c:v>
                </c:pt>
                <c:pt idx="714">
                  <c:v>714000</c:v>
                </c:pt>
                <c:pt idx="715">
                  <c:v>715000</c:v>
                </c:pt>
                <c:pt idx="716">
                  <c:v>716000</c:v>
                </c:pt>
                <c:pt idx="717">
                  <c:v>717000</c:v>
                </c:pt>
                <c:pt idx="718">
                  <c:v>718000</c:v>
                </c:pt>
                <c:pt idx="719">
                  <c:v>719000</c:v>
                </c:pt>
                <c:pt idx="720">
                  <c:v>720000</c:v>
                </c:pt>
                <c:pt idx="721">
                  <c:v>721000</c:v>
                </c:pt>
                <c:pt idx="722">
                  <c:v>722000</c:v>
                </c:pt>
                <c:pt idx="723">
                  <c:v>723000</c:v>
                </c:pt>
                <c:pt idx="724">
                  <c:v>724000</c:v>
                </c:pt>
                <c:pt idx="725">
                  <c:v>725000</c:v>
                </c:pt>
                <c:pt idx="726">
                  <c:v>726000</c:v>
                </c:pt>
                <c:pt idx="727">
                  <c:v>727000</c:v>
                </c:pt>
                <c:pt idx="728">
                  <c:v>728000</c:v>
                </c:pt>
                <c:pt idx="729">
                  <c:v>729000</c:v>
                </c:pt>
                <c:pt idx="730">
                  <c:v>730000</c:v>
                </c:pt>
                <c:pt idx="731">
                  <c:v>731000</c:v>
                </c:pt>
                <c:pt idx="732">
                  <c:v>732000</c:v>
                </c:pt>
                <c:pt idx="733">
                  <c:v>733000</c:v>
                </c:pt>
                <c:pt idx="734">
                  <c:v>734000</c:v>
                </c:pt>
                <c:pt idx="735">
                  <c:v>735000</c:v>
                </c:pt>
                <c:pt idx="736">
                  <c:v>736000</c:v>
                </c:pt>
                <c:pt idx="737">
                  <c:v>737000</c:v>
                </c:pt>
                <c:pt idx="738">
                  <c:v>738000</c:v>
                </c:pt>
                <c:pt idx="739">
                  <c:v>739000</c:v>
                </c:pt>
                <c:pt idx="740">
                  <c:v>740000</c:v>
                </c:pt>
                <c:pt idx="741">
                  <c:v>741000</c:v>
                </c:pt>
                <c:pt idx="742">
                  <c:v>742000</c:v>
                </c:pt>
                <c:pt idx="743">
                  <c:v>743000</c:v>
                </c:pt>
                <c:pt idx="744">
                  <c:v>744000</c:v>
                </c:pt>
                <c:pt idx="745">
                  <c:v>745000</c:v>
                </c:pt>
                <c:pt idx="746">
                  <c:v>746000</c:v>
                </c:pt>
                <c:pt idx="747">
                  <c:v>747000</c:v>
                </c:pt>
                <c:pt idx="748">
                  <c:v>748000</c:v>
                </c:pt>
                <c:pt idx="749">
                  <c:v>749000</c:v>
                </c:pt>
                <c:pt idx="750">
                  <c:v>750000</c:v>
                </c:pt>
                <c:pt idx="751">
                  <c:v>751000</c:v>
                </c:pt>
                <c:pt idx="752">
                  <c:v>752000</c:v>
                </c:pt>
                <c:pt idx="753">
                  <c:v>753000</c:v>
                </c:pt>
                <c:pt idx="754">
                  <c:v>754000</c:v>
                </c:pt>
                <c:pt idx="755">
                  <c:v>755000</c:v>
                </c:pt>
                <c:pt idx="756">
                  <c:v>756000</c:v>
                </c:pt>
                <c:pt idx="757">
                  <c:v>757000</c:v>
                </c:pt>
                <c:pt idx="758">
                  <c:v>758000</c:v>
                </c:pt>
                <c:pt idx="759">
                  <c:v>759000</c:v>
                </c:pt>
                <c:pt idx="760">
                  <c:v>760000</c:v>
                </c:pt>
                <c:pt idx="761">
                  <c:v>761000</c:v>
                </c:pt>
                <c:pt idx="762">
                  <c:v>762000</c:v>
                </c:pt>
                <c:pt idx="763">
                  <c:v>763000</c:v>
                </c:pt>
                <c:pt idx="764">
                  <c:v>764000</c:v>
                </c:pt>
                <c:pt idx="765">
                  <c:v>765000</c:v>
                </c:pt>
                <c:pt idx="766">
                  <c:v>766000</c:v>
                </c:pt>
                <c:pt idx="767">
                  <c:v>767000</c:v>
                </c:pt>
                <c:pt idx="768">
                  <c:v>768000</c:v>
                </c:pt>
                <c:pt idx="769">
                  <c:v>769000</c:v>
                </c:pt>
                <c:pt idx="770">
                  <c:v>770000</c:v>
                </c:pt>
                <c:pt idx="771">
                  <c:v>771000</c:v>
                </c:pt>
                <c:pt idx="772">
                  <c:v>772000</c:v>
                </c:pt>
                <c:pt idx="773">
                  <c:v>773000</c:v>
                </c:pt>
                <c:pt idx="774">
                  <c:v>774000</c:v>
                </c:pt>
                <c:pt idx="775">
                  <c:v>775000</c:v>
                </c:pt>
                <c:pt idx="776">
                  <c:v>776000</c:v>
                </c:pt>
                <c:pt idx="777">
                  <c:v>777000</c:v>
                </c:pt>
                <c:pt idx="778">
                  <c:v>778000</c:v>
                </c:pt>
                <c:pt idx="779">
                  <c:v>779000</c:v>
                </c:pt>
                <c:pt idx="780">
                  <c:v>780000</c:v>
                </c:pt>
                <c:pt idx="781">
                  <c:v>781000</c:v>
                </c:pt>
                <c:pt idx="782">
                  <c:v>782000</c:v>
                </c:pt>
                <c:pt idx="783">
                  <c:v>783000</c:v>
                </c:pt>
                <c:pt idx="784">
                  <c:v>784000</c:v>
                </c:pt>
                <c:pt idx="785">
                  <c:v>785000</c:v>
                </c:pt>
                <c:pt idx="786">
                  <c:v>786000</c:v>
                </c:pt>
                <c:pt idx="787">
                  <c:v>787000</c:v>
                </c:pt>
                <c:pt idx="788">
                  <c:v>788000</c:v>
                </c:pt>
                <c:pt idx="789">
                  <c:v>789000</c:v>
                </c:pt>
                <c:pt idx="790">
                  <c:v>790000</c:v>
                </c:pt>
                <c:pt idx="791">
                  <c:v>791000</c:v>
                </c:pt>
                <c:pt idx="792">
                  <c:v>792000</c:v>
                </c:pt>
                <c:pt idx="793">
                  <c:v>793000</c:v>
                </c:pt>
                <c:pt idx="794">
                  <c:v>794000</c:v>
                </c:pt>
                <c:pt idx="795">
                  <c:v>795000</c:v>
                </c:pt>
                <c:pt idx="796">
                  <c:v>796000</c:v>
                </c:pt>
                <c:pt idx="797">
                  <c:v>797000</c:v>
                </c:pt>
                <c:pt idx="798">
                  <c:v>798000</c:v>
                </c:pt>
                <c:pt idx="799">
                  <c:v>799000</c:v>
                </c:pt>
                <c:pt idx="800">
                  <c:v>800000</c:v>
                </c:pt>
                <c:pt idx="801">
                  <c:v>801000</c:v>
                </c:pt>
                <c:pt idx="802">
                  <c:v>802000</c:v>
                </c:pt>
                <c:pt idx="803">
                  <c:v>803000</c:v>
                </c:pt>
                <c:pt idx="804">
                  <c:v>804000</c:v>
                </c:pt>
                <c:pt idx="805">
                  <c:v>805000</c:v>
                </c:pt>
                <c:pt idx="806">
                  <c:v>806000</c:v>
                </c:pt>
                <c:pt idx="807">
                  <c:v>807000</c:v>
                </c:pt>
                <c:pt idx="808">
                  <c:v>808000</c:v>
                </c:pt>
                <c:pt idx="809">
                  <c:v>809000</c:v>
                </c:pt>
                <c:pt idx="810">
                  <c:v>810000</c:v>
                </c:pt>
                <c:pt idx="811">
                  <c:v>811000</c:v>
                </c:pt>
                <c:pt idx="812">
                  <c:v>812000</c:v>
                </c:pt>
                <c:pt idx="813">
                  <c:v>813000</c:v>
                </c:pt>
                <c:pt idx="814">
                  <c:v>814000</c:v>
                </c:pt>
                <c:pt idx="815">
                  <c:v>815000</c:v>
                </c:pt>
                <c:pt idx="816">
                  <c:v>816000</c:v>
                </c:pt>
                <c:pt idx="817">
                  <c:v>817000</c:v>
                </c:pt>
                <c:pt idx="818">
                  <c:v>818000</c:v>
                </c:pt>
                <c:pt idx="819">
                  <c:v>819000</c:v>
                </c:pt>
                <c:pt idx="820">
                  <c:v>820000</c:v>
                </c:pt>
                <c:pt idx="821">
                  <c:v>821000</c:v>
                </c:pt>
                <c:pt idx="822">
                  <c:v>822000</c:v>
                </c:pt>
                <c:pt idx="823">
                  <c:v>823000</c:v>
                </c:pt>
                <c:pt idx="824">
                  <c:v>824000</c:v>
                </c:pt>
                <c:pt idx="825">
                  <c:v>825000</c:v>
                </c:pt>
                <c:pt idx="826">
                  <c:v>826000</c:v>
                </c:pt>
                <c:pt idx="827">
                  <c:v>827000</c:v>
                </c:pt>
                <c:pt idx="828">
                  <c:v>828000</c:v>
                </c:pt>
                <c:pt idx="829">
                  <c:v>829000</c:v>
                </c:pt>
                <c:pt idx="830">
                  <c:v>830000</c:v>
                </c:pt>
                <c:pt idx="831">
                  <c:v>831000</c:v>
                </c:pt>
                <c:pt idx="832">
                  <c:v>832000</c:v>
                </c:pt>
                <c:pt idx="833">
                  <c:v>833000</c:v>
                </c:pt>
                <c:pt idx="834">
                  <c:v>834000</c:v>
                </c:pt>
                <c:pt idx="835">
                  <c:v>835000</c:v>
                </c:pt>
                <c:pt idx="836">
                  <c:v>836000</c:v>
                </c:pt>
                <c:pt idx="837">
                  <c:v>837000</c:v>
                </c:pt>
                <c:pt idx="838">
                  <c:v>838000</c:v>
                </c:pt>
                <c:pt idx="839">
                  <c:v>839000</c:v>
                </c:pt>
                <c:pt idx="840">
                  <c:v>840000</c:v>
                </c:pt>
                <c:pt idx="841">
                  <c:v>841000</c:v>
                </c:pt>
                <c:pt idx="842">
                  <c:v>842000</c:v>
                </c:pt>
                <c:pt idx="843">
                  <c:v>843000</c:v>
                </c:pt>
                <c:pt idx="844">
                  <c:v>844000</c:v>
                </c:pt>
                <c:pt idx="845">
                  <c:v>845000</c:v>
                </c:pt>
                <c:pt idx="846">
                  <c:v>846000</c:v>
                </c:pt>
                <c:pt idx="847">
                  <c:v>847000</c:v>
                </c:pt>
                <c:pt idx="848">
                  <c:v>848000</c:v>
                </c:pt>
                <c:pt idx="849">
                  <c:v>849000</c:v>
                </c:pt>
                <c:pt idx="850">
                  <c:v>850000</c:v>
                </c:pt>
                <c:pt idx="851">
                  <c:v>851000</c:v>
                </c:pt>
                <c:pt idx="852">
                  <c:v>852000</c:v>
                </c:pt>
                <c:pt idx="853">
                  <c:v>853000</c:v>
                </c:pt>
                <c:pt idx="854">
                  <c:v>854000</c:v>
                </c:pt>
                <c:pt idx="855">
                  <c:v>855000</c:v>
                </c:pt>
                <c:pt idx="856">
                  <c:v>856000</c:v>
                </c:pt>
                <c:pt idx="857">
                  <c:v>857000</c:v>
                </c:pt>
                <c:pt idx="858">
                  <c:v>858000</c:v>
                </c:pt>
                <c:pt idx="859">
                  <c:v>859000</c:v>
                </c:pt>
                <c:pt idx="860">
                  <c:v>860000</c:v>
                </c:pt>
                <c:pt idx="861">
                  <c:v>861000</c:v>
                </c:pt>
                <c:pt idx="862">
                  <c:v>862000</c:v>
                </c:pt>
                <c:pt idx="863">
                  <c:v>863000</c:v>
                </c:pt>
                <c:pt idx="864">
                  <c:v>864000</c:v>
                </c:pt>
                <c:pt idx="865">
                  <c:v>865000</c:v>
                </c:pt>
                <c:pt idx="866">
                  <c:v>866000</c:v>
                </c:pt>
                <c:pt idx="867">
                  <c:v>867000</c:v>
                </c:pt>
                <c:pt idx="868">
                  <c:v>868000</c:v>
                </c:pt>
                <c:pt idx="869">
                  <c:v>869000</c:v>
                </c:pt>
                <c:pt idx="870">
                  <c:v>870000</c:v>
                </c:pt>
                <c:pt idx="871">
                  <c:v>871000</c:v>
                </c:pt>
                <c:pt idx="872">
                  <c:v>872000</c:v>
                </c:pt>
                <c:pt idx="873">
                  <c:v>873000</c:v>
                </c:pt>
                <c:pt idx="874">
                  <c:v>874000</c:v>
                </c:pt>
                <c:pt idx="875">
                  <c:v>875000</c:v>
                </c:pt>
                <c:pt idx="876">
                  <c:v>876000</c:v>
                </c:pt>
                <c:pt idx="877">
                  <c:v>877000</c:v>
                </c:pt>
                <c:pt idx="878">
                  <c:v>878000</c:v>
                </c:pt>
                <c:pt idx="879">
                  <c:v>879000</c:v>
                </c:pt>
                <c:pt idx="880">
                  <c:v>880000</c:v>
                </c:pt>
                <c:pt idx="881">
                  <c:v>881000</c:v>
                </c:pt>
                <c:pt idx="882">
                  <c:v>882000</c:v>
                </c:pt>
                <c:pt idx="883">
                  <c:v>883000</c:v>
                </c:pt>
                <c:pt idx="884">
                  <c:v>884000</c:v>
                </c:pt>
                <c:pt idx="885">
                  <c:v>885000</c:v>
                </c:pt>
                <c:pt idx="886">
                  <c:v>886000</c:v>
                </c:pt>
                <c:pt idx="887">
                  <c:v>887000</c:v>
                </c:pt>
                <c:pt idx="888">
                  <c:v>888000</c:v>
                </c:pt>
                <c:pt idx="889">
                  <c:v>889000</c:v>
                </c:pt>
                <c:pt idx="890">
                  <c:v>890000</c:v>
                </c:pt>
                <c:pt idx="891">
                  <c:v>891000</c:v>
                </c:pt>
                <c:pt idx="892">
                  <c:v>892000</c:v>
                </c:pt>
                <c:pt idx="893">
                  <c:v>893000</c:v>
                </c:pt>
                <c:pt idx="894">
                  <c:v>894000</c:v>
                </c:pt>
                <c:pt idx="895">
                  <c:v>895000</c:v>
                </c:pt>
                <c:pt idx="896">
                  <c:v>896000</c:v>
                </c:pt>
                <c:pt idx="897">
                  <c:v>897000</c:v>
                </c:pt>
                <c:pt idx="898">
                  <c:v>898000</c:v>
                </c:pt>
                <c:pt idx="899">
                  <c:v>899000</c:v>
                </c:pt>
                <c:pt idx="900">
                  <c:v>900000</c:v>
                </c:pt>
                <c:pt idx="901">
                  <c:v>901000</c:v>
                </c:pt>
                <c:pt idx="902">
                  <c:v>902000</c:v>
                </c:pt>
                <c:pt idx="903">
                  <c:v>903000</c:v>
                </c:pt>
                <c:pt idx="904">
                  <c:v>904000</c:v>
                </c:pt>
                <c:pt idx="905">
                  <c:v>905000</c:v>
                </c:pt>
                <c:pt idx="906">
                  <c:v>906000</c:v>
                </c:pt>
                <c:pt idx="907">
                  <c:v>907000</c:v>
                </c:pt>
                <c:pt idx="908">
                  <c:v>908000</c:v>
                </c:pt>
                <c:pt idx="909">
                  <c:v>909000</c:v>
                </c:pt>
                <c:pt idx="910">
                  <c:v>910000</c:v>
                </c:pt>
                <c:pt idx="911">
                  <c:v>911000</c:v>
                </c:pt>
                <c:pt idx="912">
                  <c:v>912000</c:v>
                </c:pt>
                <c:pt idx="913">
                  <c:v>913000</c:v>
                </c:pt>
                <c:pt idx="914">
                  <c:v>914000</c:v>
                </c:pt>
                <c:pt idx="915">
                  <c:v>915000</c:v>
                </c:pt>
                <c:pt idx="916">
                  <c:v>916000</c:v>
                </c:pt>
                <c:pt idx="917">
                  <c:v>917000</c:v>
                </c:pt>
                <c:pt idx="918">
                  <c:v>918000</c:v>
                </c:pt>
                <c:pt idx="919">
                  <c:v>919000</c:v>
                </c:pt>
                <c:pt idx="920">
                  <c:v>920000</c:v>
                </c:pt>
                <c:pt idx="921">
                  <c:v>921000</c:v>
                </c:pt>
                <c:pt idx="922">
                  <c:v>922000</c:v>
                </c:pt>
                <c:pt idx="923">
                  <c:v>923000</c:v>
                </c:pt>
                <c:pt idx="924">
                  <c:v>924000</c:v>
                </c:pt>
                <c:pt idx="925">
                  <c:v>925000</c:v>
                </c:pt>
                <c:pt idx="926">
                  <c:v>926000</c:v>
                </c:pt>
                <c:pt idx="927">
                  <c:v>927000</c:v>
                </c:pt>
                <c:pt idx="928">
                  <c:v>928000</c:v>
                </c:pt>
                <c:pt idx="929">
                  <c:v>929000</c:v>
                </c:pt>
                <c:pt idx="930">
                  <c:v>930000</c:v>
                </c:pt>
                <c:pt idx="931">
                  <c:v>931000</c:v>
                </c:pt>
                <c:pt idx="932">
                  <c:v>932000</c:v>
                </c:pt>
                <c:pt idx="933">
                  <c:v>933000</c:v>
                </c:pt>
                <c:pt idx="934">
                  <c:v>934000</c:v>
                </c:pt>
                <c:pt idx="935">
                  <c:v>935000</c:v>
                </c:pt>
                <c:pt idx="936">
                  <c:v>936000</c:v>
                </c:pt>
                <c:pt idx="937">
                  <c:v>937000</c:v>
                </c:pt>
                <c:pt idx="938">
                  <c:v>938000</c:v>
                </c:pt>
                <c:pt idx="939">
                  <c:v>939000</c:v>
                </c:pt>
                <c:pt idx="940">
                  <c:v>940000</c:v>
                </c:pt>
                <c:pt idx="941">
                  <c:v>941000</c:v>
                </c:pt>
                <c:pt idx="942">
                  <c:v>942000</c:v>
                </c:pt>
                <c:pt idx="943">
                  <c:v>943000</c:v>
                </c:pt>
                <c:pt idx="944">
                  <c:v>944000</c:v>
                </c:pt>
                <c:pt idx="945">
                  <c:v>945000</c:v>
                </c:pt>
                <c:pt idx="946">
                  <c:v>946000</c:v>
                </c:pt>
                <c:pt idx="947">
                  <c:v>947000</c:v>
                </c:pt>
                <c:pt idx="948">
                  <c:v>948000</c:v>
                </c:pt>
                <c:pt idx="949">
                  <c:v>949000</c:v>
                </c:pt>
                <c:pt idx="950">
                  <c:v>950000</c:v>
                </c:pt>
                <c:pt idx="951">
                  <c:v>951000</c:v>
                </c:pt>
                <c:pt idx="952">
                  <c:v>952000</c:v>
                </c:pt>
                <c:pt idx="953">
                  <c:v>953000</c:v>
                </c:pt>
                <c:pt idx="954">
                  <c:v>954000</c:v>
                </c:pt>
                <c:pt idx="955">
                  <c:v>955000</c:v>
                </c:pt>
                <c:pt idx="956">
                  <c:v>956000</c:v>
                </c:pt>
                <c:pt idx="957">
                  <c:v>957000</c:v>
                </c:pt>
                <c:pt idx="958">
                  <c:v>958000</c:v>
                </c:pt>
                <c:pt idx="959">
                  <c:v>959000</c:v>
                </c:pt>
                <c:pt idx="960">
                  <c:v>960000</c:v>
                </c:pt>
                <c:pt idx="961">
                  <c:v>961000</c:v>
                </c:pt>
                <c:pt idx="962">
                  <c:v>962000</c:v>
                </c:pt>
                <c:pt idx="963">
                  <c:v>963000</c:v>
                </c:pt>
                <c:pt idx="964">
                  <c:v>964000</c:v>
                </c:pt>
                <c:pt idx="965">
                  <c:v>965000</c:v>
                </c:pt>
                <c:pt idx="966">
                  <c:v>966000</c:v>
                </c:pt>
                <c:pt idx="967">
                  <c:v>967000</c:v>
                </c:pt>
                <c:pt idx="968">
                  <c:v>968000</c:v>
                </c:pt>
                <c:pt idx="969">
                  <c:v>969000</c:v>
                </c:pt>
                <c:pt idx="970">
                  <c:v>970000</c:v>
                </c:pt>
                <c:pt idx="971">
                  <c:v>971000</c:v>
                </c:pt>
                <c:pt idx="972">
                  <c:v>972000</c:v>
                </c:pt>
                <c:pt idx="973">
                  <c:v>973000</c:v>
                </c:pt>
                <c:pt idx="974">
                  <c:v>974000</c:v>
                </c:pt>
                <c:pt idx="975">
                  <c:v>975000</c:v>
                </c:pt>
                <c:pt idx="976">
                  <c:v>976000</c:v>
                </c:pt>
                <c:pt idx="977">
                  <c:v>977000</c:v>
                </c:pt>
                <c:pt idx="978">
                  <c:v>978000</c:v>
                </c:pt>
                <c:pt idx="979">
                  <c:v>979000</c:v>
                </c:pt>
                <c:pt idx="980">
                  <c:v>980000</c:v>
                </c:pt>
                <c:pt idx="981">
                  <c:v>981000</c:v>
                </c:pt>
                <c:pt idx="982">
                  <c:v>982000</c:v>
                </c:pt>
                <c:pt idx="983">
                  <c:v>983000</c:v>
                </c:pt>
                <c:pt idx="984">
                  <c:v>984000</c:v>
                </c:pt>
                <c:pt idx="985">
                  <c:v>985000</c:v>
                </c:pt>
                <c:pt idx="986">
                  <c:v>986000</c:v>
                </c:pt>
                <c:pt idx="987">
                  <c:v>987000</c:v>
                </c:pt>
                <c:pt idx="988">
                  <c:v>988000</c:v>
                </c:pt>
                <c:pt idx="989">
                  <c:v>989000</c:v>
                </c:pt>
                <c:pt idx="990">
                  <c:v>990000</c:v>
                </c:pt>
                <c:pt idx="991">
                  <c:v>991000</c:v>
                </c:pt>
                <c:pt idx="992">
                  <c:v>992000</c:v>
                </c:pt>
                <c:pt idx="993">
                  <c:v>993000</c:v>
                </c:pt>
                <c:pt idx="994">
                  <c:v>994000</c:v>
                </c:pt>
                <c:pt idx="995">
                  <c:v>995000</c:v>
                </c:pt>
                <c:pt idx="996">
                  <c:v>996000</c:v>
                </c:pt>
                <c:pt idx="997">
                  <c:v>997000</c:v>
                </c:pt>
                <c:pt idx="998">
                  <c:v>998000</c:v>
                </c:pt>
                <c:pt idx="999">
                  <c:v>999000</c:v>
                </c:pt>
                <c:pt idx="1000">
                  <c:v>1000000</c:v>
                </c:pt>
              </c:numCache>
            </c:numRef>
          </c:cat>
          <c:val>
            <c:numRef>
              <c:f>Sheet1!$B$2:$B$1002</c:f>
              <c:numCache>
                <c:formatCode>General</c:formatCode>
                <c:ptCount val="1001"/>
                <c:pt idx="30" formatCode="0.00">
                  <c:v>2.351</c:v>
                </c:pt>
                <c:pt idx="31" formatCode="0.00">
                  <c:v>2.3456999999999999</c:v>
                </c:pt>
                <c:pt idx="32" formatCode="0.00">
                  <c:v>2.3403999999999998</c:v>
                </c:pt>
                <c:pt idx="33" formatCode="0.00">
                  <c:v>2.3351000000000002</c:v>
                </c:pt>
                <c:pt idx="34" formatCode="0.00">
                  <c:v>2.3298000000000001</c:v>
                </c:pt>
                <c:pt idx="35" formatCode="0.00">
                  <c:v>2.3246000000000002</c:v>
                </c:pt>
                <c:pt idx="36" formatCode="0.00">
                  <c:v>2.3193999999999999</c:v>
                </c:pt>
                <c:pt idx="37" formatCode="0.00">
                  <c:v>2.3142</c:v>
                </c:pt>
                <c:pt idx="38" formatCode="0.00">
                  <c:v>2.3090999999999999</c:v>
                </c:pt>
                <c:pt idx="39" formatCode="0.00">
                  <c:v>2.3039999999999998</c:v>
                </c:pt>
                <c:pt idx="40" formatCode="0.00">
                  <c:v>2.2989000000000002</c:v>
                </c:pt>
                <c:pt idx="41" formatCode="0.00">
                  <c:v>2.2938999999999998</c:v>
                </c:pt>
                <c:pt idx="42" formatCode="0.00">
                  <c:v>2.2888999999999999</c:v>
                </c:pt>
                <c:pt idx="43" formatCode="0.00">
                  <c:v>2.2839</c:v>
                </c:pt>
                <c:pt idx="44" formatCode="0.00">
                  <c:v>2.2789000000000001</c:v>
                </c:pt>
                <c:pt idx="45" formatCode="0.00">
                  <c:v>2.274</c:v>
                </c:pt>
                <c:pt idx="46" formatCode="0.00">
                  <c:v>2.2690999999999999</c:v>
                </c:pt>
                <c:pt idx="47" formatCode="0.00">
                  <c:v>2.2642000000000002</c:v>
                </c:pt>
                <c:pt idx="48" formatCode="0.00">
                  <c:v>2.2593999999999999</c:v>
                </c:pt>
                <c:pt idx="49" formatCode="0.00">
                  <c:v>2.2545000000000002</c:v>
                </c:pt>
                <c:pt idx="50" formatCode="0.00">
                  <c:v>2.2496999999999998</c:v>
                </c:pt>
                <c:pt idx="51" formatCode="0.00">
                  <c:v>2.2450000000000001</c:v>
                </c:pt>
                <c:pt idx="52" formatCode="0.00">
                  <c:v>2.2402000000000002</c:v>
                </c:pt>
                <c:pt idx="53" formatCode="0.00">
                  <c:v>2.2355</c:v>
                </c:pt>
                <c:pt idx="54" formatCode="0.00">
                  <c:v>2.2307999999999999</c:v>
                </c:pt>
                <c:pt idx="55" formatCode="0.00">
                  <c:v>2.2262</c:v>
                </c:pt>
                <c:pt idx="56" formatCode="0.00">
                  <c:v>2.2216</c:v>
                </c:pt>
                <c:pt idx="57" formatCode="0.00">
                  <c:v>2.2168999999999999</c:v>
                </c:pt>
                <c:pt idx="58" formatCode="0.00">
                  <c:v>2.2124000000000001</c:v>
                </c:pt>
                <c:pt idx="59" formatCode="0.00">
                  <c:v>2.2078000000000002</c:v>
                </c:pt>
                <c:pt idx="60" formatCode="0.00">
                  <c:v>2.2033</c:v>
                </c:pt>
                <c:pt idx="61" formatCode="0.00">
                  <c:v>2.1987999999999999</c:v>
                </c:pt>
                <c:pt idx="62" formatCode="0.00">
                  <c:v>2.1943000000000001</c:v>
                </c:pt>
                <c:pt idx="63" formatCode="0.00">
                  <c:v>2.1898</c:v>
                </c:pt>
                <c:pt idx="64" formatCode="0.00">
                  <c:v>2.1854</c:v>
                </c:pt>
                <c:pt idx="65" formatCode="0.00">
                  <c:v>2.181</c:v>
                </c:pt>
                <c:pt idx="66" formatCode="0.00">
                  <c:v>2.1766000000000001</c:v>
                </c:pt>
                <c:pt idx="67" formatCode="0.00">
                  <c:v>2.1722000000000001</c:v>
                </c:pt>
                <c:pt idx="68" formatCode="0.00">
                  <c:v>2.1678999999999999</c:v>
                </c:pt>
                <c:pt idx="69" formatCode="0.00">
                  <c:v>2.1636000000000002</c:v>
                </c:pt>
                <c:pt idx="70" formatCode="0.00">
                  <c:v>2.1587000000000001</c:v>
                </c:pt>
                <c:pt idx="71" formatCode="0.00">
                  <c:v>2.1543999999999999</c:v>
                </c:pt>
                <c:pt idx="72" formatCode="0.00">
                  <c:v>2.1501999999999999</c:v>
                </c:pt>
                <c:pt idx="73" formatCode="0.00">
                  <c:v>2.1459000000000001</c:v>
                </c:pt>
                <c:pt idx="74" formatCode="0.00">
                  <c:v>2.1417000000000002</c:v>
                </c:pt>
                <c:pt idx="75" formatCode="0.00">
                  <c:v>2.1375000000000002</c:v>
                </c:pt>
                <c:pt idx="76" formatCode="0.00">
                  <c:v>2.1334</c:v>
                </c:pt>
                <c:pt idx="77" formatCode="0.00">
                  <c:v>2.1293000000000002</c:v>
                </c:pt>
                <c:pt idx="78" formatCode="0.00">
                  <c:v>2.1251000000000002</c:v>
                </c:pt>
                <c:pt idx="79" formatCode="0.00">
                  <c:v>2.121</c:v>
                </c:pt>
                <c:pt idx="80" formatCode="0.00">
                  <c:v>2.117</c:v>
                </c:pt>
                <c:pt idx="81" formatCode="0.00">
                  <c:v>2.1128999999999998</c:v>
                </c:pt>
                <c:pt idx="82" formatCode="0.00">
                  <c:v>2.1089000000000002</c:v>
                </c:pt>
                <c:pt idx="83" formatCode="0.00">
                  <c:v>2.1049000000000002</c:v>
                </c:pt>
                <c:pt idx="84" formatCode="0.00">
                  <c:v>2.1009000000000002</c:v>
                </c:pt>
                <c:pt idx="85" formatCode="0.00">
                  <c:v>2.0969000000000002</c:v>
                </c:pt>
                <c:pt idx="86" formatCode="0.00">
                  <c:v>2.093</c:v>
                </c:pt>
                <c:pt idx="87" formatCode="0.00">
                  <c:v>2.0891000000000002</c:v>
                </c:pt>
                <c:pt idx="88" formatCode="0.00">
                  <c:v>2.0851999999999999</c:v>
                </c:pt>
                <c:pt idx="89" formatCode="0.00">
                  <c:v>2.0813000000000001</c:v>
                </c:pt>
                <c:pt idx="90" formatCode="0.00">
                  <c:v>2.0773999999999999</c:v>
                </c:pt>
                <c:pt idx="91" formatCode="0.00">
                  <c:v>2.0735999999999999</c:v>
                </c:pt>
                <c:pt idx="92" formatCode="0.00">
                  <c:v>2.0697000000000001</c:v>
                </c:pt>
                <c:pt idx="93" formatCode="0.00">
                  <c:v>2.0659000000000001</c:v>
                </c:pt>
                <c:pt idx="94" formatCode="0.00">
                  <c:v>2.0621</c:v>
                </c:pt>
                <c:pt idx="95" formatCode="0.00">
                  <c:v>2.0583999999999998</c:v>
                </c:pt>
                <c:pt idx="96" formatCode="0.00">
                  <c:v>2.0546000000000002</c:v>
                </c:pt>
                <c:pt idx="97" formatCode="0.00">
                  <c:v>2.0508999999999999</c:v>
                </c:pt>
                <c:pt idx="98" formatCode="0.00">
                  <c:v>2.0472000000000001</c:v>
                </c:pt>
                <c:pt idx="99" formatCode="0.00">
                  <c:v>2.0434999999999999</c:v>
                </c:pt>
                <c:pt idx="100" formatCode="0.00">
                  <c:v>2.0398000000000001</c:v>
                </c:pt>
                <c:pt idx="101" formatCode="0.00">
                  <c:v>2.0354999999999999</c:v>
                </c:pt>
                <c:pt idx="102" formatCode="0.00">
                  <c:v>2.0318999999999998</c:v>
                </c:pt>
                <c:pt idx="103" formatCode="0.00">
                  <c:v>2.0282</c:v>
                </c:pt>
                <c:pt idx="104" formatCode="0.00">
                  <c:v>2.0246</c:v>
                </c:pt>
                <c:pt idx="105" formatCode="0.00">
                  <c:v>2.0209999999999999</c:v>
                </c:pt>
                <c:pt idx="106" formatCode="0.00">
                  <c:v>2.0175000000000001</c:v>
                </c:pt>
                <c:pt idx="107" formatCode="0.00">
                  <c:v>2.0139</c:v>
                </c:pt>
                <c:pt idx="108" formatCode="0.00">
                  <c:v>2.0104000000000002</c:v>
                </c:pt>
                <c:pt idx="109" formatCode="0.00">
                  <c:v>2.0068999999999999</c:v>
                </c:pt>
                <c:pt idx="110" formatCode="0.00">
                  <c:v>2.0034000000000001</c:v>
                </c:pt>
                <c:pt idx="111" formatCode="0.00">
                  <c:v>1.9999</c:v>
                </c:pt>
                <c:pt idx="112" formatCode="0.00">
                  <c:v>1.9964</c:v>
                </c:pt>
                <c:pt idx="113" formatCode="0.00">
                  <c:v>1.9930000000000001</c:v>
                </c:pt>
                <c:pt idx="114" formatCode="0.00">
                  <c:v>1.9895</c:v>
                </c:pt>
                <c:pt idx="115" formatCode="0.00">
                  <c:v>1.9861</c:v>
                </c:pt>
                <c:pt idx="116" formatCode="0.00">
                  <c:v>1.9826999999999999</c:v>
                </c:pt>
                <c:pt idx="117" formatCode="0.00">
                  <c:v>1.9793000000000001</c:v>
                </c:pt>
                <c:pt idx="118" formatCode="0.00">
                  <c:v>1.9759</c:v>
                </c:pt>
                <c:pt idx="119" formatCode="0.00">
                  <c:v>1.9725999999999999</c:v>
                </c:pt>
                <c:pt idx="120" formatCode="0.00">
                  <c:v>1.9692000000000001</c:v>
                </c:pt>
                <c:pt idx="121" formatCode="0.00">
                  <c:v>1.9659</c:v>
                </c:pt>
                <c:pt idx="122" formatCode="0.00">
                  <c:v>1.9625999999999999</c:v>
                </c:pt>
                <c:pt idx="123" formatCode="0.00">
                  <c:v>1.9593</c:v>
                </c:pt>
                <c:pt idx="124" formatCode="0.00">
                  <c:v>1.956</c:v>
                </c:pt>
                <c:pt idx="125" formatCode="0.00">
                  <c:v>1.9521999999999999</c:v>
                </c:pt>
                <c:pt idx="126" formatCode="0.00">
                  <c:v>1.9489000000000001</c:v>
                </c:pt>
                <c:pt idx="127" formatCode="0.00">
                  <c:v>1.9457</c:v>
                </c:pt>
                <c:pt idx="128" formatCode="0.00">
                  <c:v>1.9424999999999999</c:v>
                </c:pt>
                <c:pt idx="129" formatCode="0.00">
                  <c:v>1.9393</c:v>
                </c:pt>
                <c:pt idx="130" formatCode="0.00">
                  <c:v>1.9360999999999999</c:v>
                </c:pt>
                <c:pt idx="131" formatCode="0.00">
                  <c:v>1.9329000000000001</c:v>
                </c:pt>
                <c:pt idx="132" formatCode="0.00">
                  <c:v>1.9297</c:v>
                </c:pt>
                <c:pt idx="133" formatCode="0.00">
                  <c:v>1.9266000000000001</c:v>
                </c:pt>
                <c:pt idx="134" formatCode="0.00">
                  <c:v>1.9235</c:v>
                </c:pt>
                <c:pt idx="135" formatCode="0.00">
                  <c:v>1.9204000000000001</c:v>
                </c:pt>
                <c:pt idx="136" formatCode="0.00">
                  <c:v>1.9173</c:v>
                </c:pt>
                <c:pt idx="137" formatCode="0.00">
                  <c:v>1.9141999999999999</c:v>
                </c:pt>
                <c:pt idx="138" formatCode="0.00">
                  <c:v>1.9111</c:v>
                </c:pt>
                <c:pt idx="139" formatCode="0.00">
                  <c:v>1.9079999999999999</c:v>
                </c:pt>
                <c:pt idx="140" formatCode="0.00">
                  <c:v>1.905</c:v>
                </c:pt>
                <c:pt idx="141" formatCode="0.00">
                  <c:v>1.9019999999999999</c:v>
                </c:pt>
                <c:pt idx="142" formatCode="0.00">
                  <c:v>1.899</c:v>
                </c:pt>
                <c:pt idx="143" formatCode="0.00">
                  <c:v>1.8958999999999999</c:v>
                </c:pt>
                <c:pt idx="144" formatCode="0.00">
                  <c:v>1.893</c:v>
                </c:pt>
                <c:pt idx="145" formatCode="0.00">
                  <c:v>1.89</c:v>
                </c:pt>
                <c:pt idx="146" formatCode="0.00">
                  <c:v>1.8864000000000001</c:v>
                </c:pt>
                <c:pt idx="147" formatCode="0.00">
                  <c:v>1.8834</c:v>
                </c:pt>
                <c:pt idx="148" formatCode="0.00">
                  <c:v>1.8805000000000001</c:v>
                </c:pt>
                <c:pt idx="149" formatCode="0.00">
                  <c:v>1.8775999999999999</c:v>
                </c:pt>
                <c:pt idx="150" formatCode="0.00">
                  <c:v>1.8747</c:v>
                </c:pt>
                <c:pt idx="151" formatCode="0.00">
                  <c:v>1.8717999999999999</c:v>
                </c:pt>
                <c:pt idx="152" formatCode="0.00">
                  <c:v>1.8689</c:v>
                </c:pt>
                <c:pt idx="153" formatCode="0.00">
                  <c:v>1.8660000000000001</c:v>
                </c:pt>
                <c:pt idx="154" formatCode="0.00">
                  <c:v>1.8631</c:v>
                </c:pt>
                <c:pt idx="155" formatCode="0.00">
                  <c:v>1.8603000000000001</c:v>
                </c:pt>
                <c:pt idx="156" formatCode="0.00">
                  <c:v>1.8574999999999999</c:v>
                </c:pt>
                <c:pt idx="157" formatCode="0.00">
                  <c:v>1.8546</c:v>
                </c:pt>
                <c:pt idx="158" formatCode="0.00">
                  <c:v>1.8517999999999999</c:v>
                </c:pt>
                <c:pt idx="159" formatCode="0.00">
                  <c:v>1.849</c:v>
                </c:pt>
                <c:pt idx="160" formatCode="0.00">
                  <c:v>1.8462000000000001</c:v>
                </c:pt>
                <c:pt idx="161" formatCode="0.00">
                  <c:v>1.8434999999999999</c:v>
                </c:pt>
                <c:pt idx="162" formatCode="0.00">
                  <c:v>1.8407</c:v>
                </c:pt>
                <c:pt idx="163" formatCode="0.00">
                  <c:v>1.8372999999999999</c:v>
                </c:pt>
                <c:pt idx="164" formatCode="0.00">
                  <c:v>1.8346</c:v>
                </c:pt>
                <c:pt idx="165" formatCode="0.00">
                  <c:v>1.8319000000000001</c:v>
                </c:pt>
                <c:pt idx="166" formatCode="0.00">
                  <c:v>1.8290999999999999</c:v>
                </c:pt>
                <c:pt idx="167" formatCode="0.00">
                  <c:v>1.8264</c:v>
                </c:pt>
                <c:pt idx="168" formatCode="0.00">
                  <c:v>1.8237000000000001</c:v>
                </c:pt>
                <c:pt idx="169" formatCode="0.00">
                  <c:v>1.8210999999999999</c:v>
                </c:pt>
                <c:pt idx="170" formatCode="0.00">
                  <c:v>1.8184</c:v>
                </c:pt>
                <c:pt idx="171" formatCode="0.00">
                  <c:v>1.8157000000000001</c:v>
                </c:pt>
                <c:pt idx="172" formatCode="0.00">
                  <c:v>1.8130999999999999</c:v>
                </c:pt>
                <c:pt idx="173" formatCode="0.00">
                  <c:v>1.8104</c:v>
                </c:pt>
                <c:pt idx="174" formatCode="0.00">
                  <c:v>1.8078000000000001</c:v>
                </c:pt>
                <c:pt idx="175" formatCode="0.00">
                  <c:v>1.8051999999999999</c:v>
                </c:pt>
                <c:pt idx="176" formatCode="0.00">
                  <c:v>1.8026</c:v>
                </c:pt>
                <c:pt idx="177" formatCode="0.00">
                  <c:v>1.8</c:v>
                </c:pt>
                <c:pt idx="178" formatCode="0.00">
                  <c:v>1.7974000000000001</c:v>
                </c:pt>
                <c:pt idx="179" formatCode="0.00">
                  <c:v>1.7942</c:v>
                </c:pt>
                <c:pt idx="180" formatCode="0.00">
                  <c:v>1.7917000000000001</c:v>
                </c:pt>
                <c:pt idx="181" formatCode="0.00">
                  <c:v>1.7890999999999999</c:v>
                </c:pt>
                <c:pt idx="182" formatCode="0.00">
                  <c:v>1.7866</c:v>
                </c:pt>
                <c:pt idx="183" formatCode="0.00">
                  <c:v>1.784</c:v>
                </c:pt>
                <c:pt idx="184" formatCode="0.00">
                  <c:v>1.7815000000000001</c:v>
                </c:pt>
                <c:pt idx="185" formatCode="0.00">
                  <c:v>1.7789999999999999</c:v>
                </c:pt>
                <c:pt idx="186" formatCode="0.00">
                  <c:v>1.7765</c:v>
                </c:pt>
                <c:pt idx="187" formatCode="0.00">
                  <c:v>1.774</c:v>
                </c:pt>
                <c:pt idx="188" formatCode="0.00">
                  <c:v>1.7715000000000001</c:v>
                </c:pt>
                <c:pt idx="189" formatCode="0.00">
                  <c:v>1.7690999999999999</c:v>
                </c:pt>
                <c:pt idx="190" formatCode="0.00">
                  <c:v>1.7665999999999999</c:v>
                </c:pt>
                <c:pt idx="191" formatCode="0.00">
                  <c:v>1.7642</c:v>
                </c:pt>
                <c:pt idx="192" formatCode="0.00">
                  <c:v>1.7617</c:v>
                </c:pt>
                <c:pt idx="193" formatCode="0.00">
                  <c:v>1.7593000000000001</c:v>
                </c:pt>
                <c:pt idx="194" formatCode="0.00">
                  <c:v>1.7562</c:v>
                </c:pt>
                <c:pt idx="195" formatCode="0.00">
                  <c:v>1.7538</c:v>
                </c:pt>
                <c:pt idx="196" formatCode="0.00">
                  <c:v>1.7514000000000001</c:v>
                </c:pt>
                <c:pt idx="197" formatCode="0.00">
                  <c:v>1.7490000000000001</c:v>
                </c:pt>
                <c:pt idx="198" formatCode="0.00">
                  <c:v>1.7466999999999999</c:v>
                </c:pt>
                <c:pt idx="199" formatCode="0.00">
                  <c:v>1.7443</c:v>
                </c:pt>
                <c:pt idx="200" formatCode="0.00">
                  <c:v>1.7419</c:v>
                </c:pt>
                <c:pt idx="201" formatCode="0.00">
                  <c:v>1.7396</c:v>
                </c:pt>
                <c:pt idx="202" formatCode="0.00">
                  <c:v>1.7372000000000001</c:v>
                </c:pt>
                <c:pt idx="203" formatCode="0.00">
                  <c:v>1.7349000000000001</c:v>
                </c:pt>
                <c:pt idx="204" formatCode="0.00">
                  <c:v>1.7325999999999999</c:v>
                </c:pt>
                <c:pt idx="205" formatCode="0.00">
                  <c:v>1.7302999999999999</c:v>
                </c:pt>
                <c:pt idx="206" formatCode="0.00">
                  <c:v>1.728</c:v>
                </c:pt>
                <c:pt idx="207" formatCode="0.00">
                  <c:v>1.7257</c:v>
                </c:pt>
                <c:pt idx="208" formatCode="0.00">
                  <c:v>1.7226999999999999</c:v>
                </c:pt>
                <c:pt idx="209" formatCode="0.00">
                  <c:v>1.7204999999999999</c:v>
                </c:pt>
                <c:pt idx="210" formatCode="0.00">
                  <c:v>1.7181999999999999</c:v>
                </c:pt>
                <c:pt idx="211" formatCode="0.00">
                  <c:v>1.7159</c:v>
                </c:pt>
                <c:pt idx="212" formatCode="0.00">
                  <c:v>1.7137</c:v>
                </c:pt>
                <c:pt idx="213" formatCode="0.00">
                  <c:v>1.7114</c:v>
                </c:pt>
                <c:pt idx="214" formatCode="0.00">
                  <c:v>1.7092000000000001</c:v>
                </c:pt>
                <c:pt idx="215" formatCode="0.00">
                  <c:v>1.7070000000000001</c:v>
                </c:pt>
                <c:pt idx="216" formatCode="0.00">
                  <c:v>1.7047000000000001</c:v>
                </c:pt>
                <c:pt idx="217" formatCode="0.00">
                  <c:v>1.7024999999999999</c:v>
                </c:pt>
                <c:pt idx="218" formatCode="0.00">
                  <c:v>1.7002999999999999</c:v>
                </c:pt>
                <c:pt idx="219" formatCode="0.00">
                  <c:v>1.6980999999999999</c:v>
                </c:pt>
                <c:pt idx="220" formatCode="0.00">
                  <c:v>1.696</c:v>
                </c:pt>
                <c:pt idx="221" formatCode="0.00">
                  <c:v>1.6932</c:v>
                </c:pt>
                <c:pt idx="222" formatCode="0.00">
                  <c:v>1.6910000000000001</c:v>
                </c:pt>
                <c:pt idx="223" formatCode="0.00">
                  <c:v>1.6888000000000001</c:v>
                </c:pt>
                <c:pt idx="224" formatCode="0.00">
                  <c:v>1.6867000000000001</c:v>
                </c:pt>
                <c:pt idx="225" formatCode="0.00">
                  <c:v>1.6845000000000001</c:v>
                </c:pt>
                <c:pt idx="226" formatCode="0.00">
                  <c:v>1.6823999999999999</c:v>
                </c:pt>
                <c:pt idx="227" formatCode="0.00">
                  <c:v>1.6802999999999999</c:v>
                </c:pt>
                <c:pt idx="228" formatCode="0.00">
                  <c:v>1.6780999999999999</c:v>
                </c:pt>
                <c:pt idx="229" formatCode="0.00">
                  <c:v>1.6759999999999999</c:v>
                </c:pt>
                <c:pt idx="230" formatCode="0.00">
                  <c:v>1.6738999999999999</c:v>
                </c:pt>
                <c:pt idx="231" formatCode="0.00">
                  <c:v>1.6718</c:v>
                </c:pt>
                <c:pt idx="232" formatCode="0.00">
                  <c:v>1.6697</c:v>
                </c:pt>
                <c:pt idx="233" formatCode="0.00">
                  <c:v>1.667</c:v>
                </c:pt>
                <c:pt idx="234" formatCode="0.00">
                  <c:v>1.665</c:v>
                </c:pt>
                <c:pt idx="235" formatCode="0.00">
                  <c:v>1.6629</c:v>
                </c:pt>
                <c:pt idx="236" formatCode="0.00">
                  <c:v>1.6608000000000001</c:v>
                </c:pt>
                <c:pt idx="237" formatCode="0.00">
                  <c:v>1.6588000000000001</c:v>
                </c:pt>
                <c:pt idx="238" formatCode="0.00">
                  <c:v>1.6567000000000001</c:v>
                </c:pt>
                <c:pt idx="239" formatCode="0.00">
                  <c:v>1.6547000000000001</c:v>
                </c:pt>
                <c:pt idx="240" formatCode="0.00">
                  <c:v>1.6527000000000001</c:v>
                </c:pt>
                <c:pt idx="241" formatCode="0.00">
                  <c:v>1.6507000000000001</c:v>
                </c:pt>
                <c:pt idx="242" formatCode="0.00">
                  <c:v>1.6487000000000001</c:v>
                </c:pt>
                <c:pt idx="243" formatCode="0.00">
                  <c:v>1.6466000000000001</c:v>
                </c:pt>
                <c:pt idx="244" formatCode="0.00">
                  <c:v>1.6447000000000001</c:v>
                </c:pt>
                <c:pt idx="245" formatCode="0.00">
                  <c:v>1.6419999999999999</c:v>
                </c:pt>
                <c:pt idx="246" formatCode="0.00">
                  <c:v>1.6400999999999999</c:v>
                </c:pt>
                <c:pt idx="247" formatCode="0.00">
                  <c:v>1.6380999999999999</c:v>
                </c:pt>
                <c:pt idx="248" formatCode="0.00">
                  <c:v>1.6361000000000001</c:v>
                </c:pt>
                <c:pt idx="249" formatCode="0.00">
                  <c:v>1.6341000000000001</c:v>
                </c:pt>
                <c:pt idx="250" formatCode="0.00">
                  <c:v>1.6322000000000001</c:v>
                </c:pt>
                <c:pt idx="251" formatCode="0.00">
                  <c:v>1.6302000000000001</c:v>
                </c:pt>
                <c:pt idx="252" formatCode="0.00">
                  <c:v>1.6283000000000001</c:v>
                </c:pt>
                <c:pt idx="253" formatCode="0.00">
                  <c:v>1.6264000000000001</c:v>
                </c:pt>
                <c:pt idx="254" formatCode="0.00">
                  <c:v>1.6244000000000001</c:v>
                </c:pt>
                <c:pt idx="255" formatCode="0.00">
                  <c:v>1.6225000000000001</c:v>
                </c:pt>
                <c:pt idx="256" formatCode="0.00">
                  <c:v>1.62</c:v>
                </c:pt>
                <c:pt idx="257" formatCode="0.00">
                  <c:v>1.6181000000000001</c:v>
                </c:pt>
                <c:pt idx="258" formatCode="0.00">
                  <c:v>1.6162000000000001</c:v>
                </c:pt>
                <c:pt idx="259" formatCode="0.00">
                  <c:v>1.6143000000000001</c:v>
                </c:pt>
                <c:pt idx="260" formatCode="0.00">
                  <c:v>1.6124000000000001</c:v>
                </c:pt>
                <c:pt idx="261" formatCode="0.00">
                  <c:v>1.6105</c:v>
                </c:pt>
                <c:pt idx="262" formatCode="0.00">
                  <c:v>1.6086</c:v>
                </c:pt>
                <c:pt idx="263" formatCode="0.00">
                  <c:v>1.6068</c:v>
                </c:pt>
                <c:pt idx="264" formatCode="0.00">
                  <c:v>1.6049</c:v>
                </c:pt>
                <c:pt idx="265" formatCode="0.00">
                  <c:v>1.6031</c:v>
                </c:pt>
                <c:pt idx="266" formatCode="0.00">
                  <c:v>1.6012</c:v>
                </c:pt>
                <c:pt idx="267" formatCode="0.00">
                  <c:v>1.5988</c:v>
                </c:pt>
                <c:pt idx="268" formatCode="0.00">
                  <c:v>1.5969</c:v>
                </c:pt>
                <c:pt idx="269" formatCode="0.00">
                  <c:v>1.5951</c:v>
                </c:pt>
                <c:pt idx="270" formatCode="0.00">
                  <c:v>1.5932999999999999</c:v>
                </c:pt>
                <c:pt idx="271" formatCode="0.00">
                  <c:v>1.5914999999999999</c:v>
                </c:pt>
                <c:pt idx="272" formatCode="0.00">
                  <c:v>1.5896999999999999</c:v>
                </c:pt>
                <c:pt idx="273" formatCode="0.00">
                  <c:v>1.5878000000000001</c:v>
                </c:pt>
                <c:pt idx="274" formatCode="0.00">
                  <c:v>1.5861000000000001</c:v>
                </c:pt>
                <c:pt idx="275" formatCode="0.00">
                  <c:v>1.5843</c:v>
                </c:pt>
                <c:pt idx="276" formatCode="0.00">
                  <c:v>1.5825</c:v>
                </c:pt>
                <c:pt idx="277" formatCode="0.00">
                  <c:v>1.5801000000000001</c:v>
                </c:pt>
                <c:pt idx="278" formatCode="0.00">
                  <c:v>1.5783</c:v>
                </c:pt>
                <c:pt idx="279" formatCode="0.00">
                  <c:v>1.5765</c:v>
                </c:pt>
                <c:pt idx="280" formatCode="0.00">
                  <c:v>1.5748</c:v>
                </c:pt>
                <c:pt idx="281" formatCode="0.00">
                  <c:v>1.573</c:v>
                </c:pt>
                <c:pt idx="282" formatCode="0.00">
                  <c:v>1.5712999999999999</c:v>
                </c:pt>
                <c:pt idx="283" formatCode="0.00">
                  <c:v>1.5694999999999999</c:v>
                </c:pt>
                <c:pt idx="284" formatCode="0.00">
                  <c:v>1.5678000000000001</c:v>
                </c:pt>
                <c:pt idx="285" formatCode="0.00">
                  <c:v>1.5661</c:v>
                </c:pt>
                <c:pt idx="286" formatCode="0.00">
                  <c:v>1.5644</c:v>
                </c:pt>
                <c:pt idx="287" formatCode="0.00">
                  <c:v>1.5620000000000001</c:v>
                </c:pt>
                <c:pt idx="288" formatCode="0.00">
                  <c:v>1.5603</c:v>
                </c:pt>
                <c:pt idx="289" formatCode="0.00">
                  <c:v>1.5586</c:v>
                </c:pt>
                <c:pt idx="290" formatCode="0.00">
                  <c:v>1.5569</c:v>
                </c:pt>
                <c:pt idx="291" formatCode="0.00">
                  <c:v>1.5551999999999999</c:v>
                </c:pt>
                <c:pt idx="292" formatCode="0.00">
                  <c:v>1.5535000000000001</c:v>
                </c:pt>
                <c:pt idx="293" formatCode="0.00">
                  <c:v>1.5518000000000001</c:v>
                </c:pt>
                <c:pt idx="294" formatCode="0.00">
                  <c:v>1.5501</c:v>
                </c:pt>
                <c:pt idx="295" formatCode="0.00">
                  <c:v>1.5485</c:v>
                </c:pt>
                <c:pt idx="296" formatCode="0.00">
                  <c:v>1.5468</c:v>
                </c:pt>
                <c:pt idx="297" formatCode="0.00">
                  <c:v>1.5445</c:v>
                </c:pt>
                <c:pt idx="298" formatCode="0.00">
                  <c:v>1.5428999999999999</c:v>
                </c:pt>
                <c:pt idx="299" formatCode="0.00">
                  <c:v>1.5411999999999999</c:v>
                </c:pt>
                <c:pt idx="300" formatCode="0.00">
                  <c:v>1.5396000000000001</c:v>
                </c:pt>
                <c:pt idx="301" formatCode="0.00">
                  <c:v>1.5379</c:v>
                </c:pt>
                <c:pt idx="302" formatCode="0.00">
                  <c:v>1.5363</c:v>
                </c:pt>
                <c:pt idx="303" formatCode="0.00">
                  <c:v>1.5347</c:v>
                </c:pt>
                <c:pt idx="304" formatCode="0.00">
                  <c:v>1.5330999999999999</c:v>
                </c:pt>
                <c:pt idx="305" formatCode="0.00">
                  <c:v>1.5314000000000001</c:v>
                </c:pt>
                <c:pt idx="306" formatCode="0.00">
                  <c:v>1.5298</c:v>
                </c:pt>
                <c:pt idx="307" formatCode="0.00">
                  <c:v>1.5276000000000001</c:v>
                </c:pt>
                <c:pt idx="308" formatCode="0.00">
                  <c:v>1.526</c:v>
                </c:pt>
                <c:pt idx="309" formatCode="0.00">
                  <c:v>1.5244</c:v>
                </c:pt>
                <c:pt idx="310" formatCode="0.00">
                  <c:v>1.5227999999999999</c:v>
                </c:pt>
                <c:pt idx="311" formatCode="0.00">
                  <c:v>1.5212000000000001</c:v>
                </c:pt>
                <c:pt idx="312" formatCode="0.00">
                  <c:v>1.5196000000000001</c:v>
                </c:pt>
                <c:pt idx="313" formatCode="0.00">
                  <c:v>1.5181</c:v>
                </c:pt>
                <c:pt idx="314" formatCode="0.00">
                  <c:v>1.5165</c:v>
                </c:pt>
                <c:pt idx="315" formatCode="0.00">
                  <c:v>1.5148999999999999</c:v>
                </c:pt>
                <c:pt idx="316" formatCode="0.00">
                  <c:v>1.5126999999999999</c:v>
                </c:pt>
                <c:pt idx="317" formatCode="0.00">
                  <c:v>1.5112000000000001</c:v>
                </c:pt>
                <c:pt idx="318" formatCode="0.00">
                  <c:v>1.5096000000000001</c:v>
                </c:pt>
                <c:pt idx="319" formatCode="0.00">
                  <c:v>1.5081</c:v>
                </c:pt>
                <c:pt idx="320" formatCode="0.00">
                  <c:v>1.5065</c:v>
                </c:pt>
                <c:pt idx="321" formatCode="0.00">
                  <c:v>1.5049999999999999</c:v>
                </c:pt>
                <c:pt idx="322" formatCode="0.00">
                  <c:v>1.5035000000000001</c:v>
                </c:pt>
                <c:pt idx="323" formatCode="0.00">
                  <c:v>1.502</c:v>
                </c:pt>
                <c:pt idx="324" formatCode="0.00">
                  <c:v>1.5004</c:v>
                </c:pt>
                <c:pt idx="325" formatCode="0.00">
                  <c:v>1.4983</c:v>
                </c:pt>
                <c:pt idx="326" formatCode="0.00">
                  <c:v>1.4967999999999999</c:v>
                </c:pt>
                <c:pt idx="327" formatCode="0.00">
                  <c:v>1.4953000000000001</c:v>
                </c:pt>
                <c:pt idx="328" formatCode="0.00">
                  <c:v>1.4938</c:v>
                </c:pt>
                <c:pt idx="329" formatCode="0.00">
                  <c:v>1.4923</c:v>
                </c:pt>
                <c:pt idx="330" formatCode="0.00">
                  <c:v>1.4907999999999999</c:v>
                </c:pt>
                <c:pt idx="331" formatCode="0.00">
                  <c:v>1.4893000000000001</c:v>
                </c:pt>
                <c:pt idx="332" formatCode="0.00">
                  <c:v>1.4878</c:v>
                </c:pt>
                <c:pt idx="333" formatCode="0.00">
                  <c:v>1.4863</c:v>
                </c:pt>
                <c:pt idx="334" formatCode="0.00">
                  <c:v>1.4842</c:v>
                </c:pt>
                <c:pt idx="335" formatCode="0.00">
                  <c:v>1.4827999999999999</c:v>
                </c:pt>
                <c:pt idx="336" formatCode="0.00">
                  <c:v>1.4813000000000001</c:v>
                </c:pt>
                <c:pt idx="337" formatCode="0.00">
                  <c:v>1.4798</c:v>
                </c:pt>
                <c:pt idx="338" formatCode="0.00">
                  <c:v>1.4783999999999999</c:v>
                </c:pt>
                <c:pt idx="339" formatCode="0.00">
                  <c:v>1.4769000000000001</c:v>
                </c:pt>
                <c:pt idx="340" formatCode="0.00">
                  <c:v>1.4755</c:v>
                </c:pt>
                <c:pt idx="341" formatCode="0.00">
                  <c:v>1.474</c:v>
                </c:pt>
                <c:pt idx="342" formatCode="0.00">
                  <c:v>1.472</c:v>
                </c:pt>
                <c:pt idx="343" formatCode="0.00">
                  <c:v>1.4705999999999999</c:v>
                </c:pt>
                <c:pt idx="344" formatCode="0.00">
                  <c:v>1.4691000000000001</c:v>
                </c:pt>
                <c:pt idx="345" formatCode="0.00">
                  <c:v>1.4677</c:v>
                </c:pt>
                <c:pt idx="346" formatCode="0.00">
                  <c:v>1.4662999999999999</c:v>
                </c:pt>
                <c:pt idx="347" formatCode="0.00">
                  <c:v>1.4649000000000001</c:v>
                </c:pt>
                <c:pt idx="348" formatCode="0.00">
                  <c:v>1.4635</c:v>
                </c:pt>
                <c:pt idx="349" formatCode="0.00">
                  <c:v>1.462</c:v>
                </c:pt>
                <c:pt idx="350" formatCode="0.00">
                  <c:v>1.4605999999999999</c:v>
                </c:pt>
                <c:pt idx="351" formatCode="0.00">
                  <c:v>1.4585999999999999</c:v>
                </c:pt>
                <c:pt idx="352" formatCode="0.00">
                  <c:v>1.4572000000000001</c:v>
                </c:pt>
                <c:pt idx="353" formatCode="0.00">
                  <c:v>1.4558</c:v>
                </c:pt>
                <c:pt idx="354" formatCode="0.00">
                  <c:v>1.4544999999999999</c:v>
                </c:pt>
                <c:pt idx="355" formatCode="0.00">
                  <c:v>1.4531000000000001</c:v>
                </c:pt>
                <c:pt idx="356" formatCode="0.00">
                  <c:v>1.4517</c:v>
                </c:pt>
                <c:pt idx="357" formatCode="0.00">
                  <c:v>1.4502999999999999</c:v>
                </c:pt>
                <c:pt idx="358" formatCode="0.00">
                  <c:v>1.4490000000000001</c:v>
                </c:pt>
                <c:pt idx="359" formatCode="0.00">
                  <c:v>1.4470000000000001</c:v>
                </c:pt>
                <c:pt idx="360" formatCode="0.00">
                  <c:v>1.4456</c:v>
                </c:pt>
                <c:pt idx="361" formatCode="0.00">
                  <c:v>1.4441999999999999</c:v>
                </c:pt>
                <c:pt idx="362" formatCode="0.00">
                  <c:v>1.4429000000000001</c:v>
                </c:pt>
                <c:pt idx="363" formatCode="0.00">
                  <c:v>1.4415</c:v>
                </c:pt>
                <c:pt idx="364" formatCode="0.00">
                  <c:v>1.4401999999999999</c:v>
                </c:pt>
                <c:pt idx="365" formatCode="0.00">
                  <c:v>1.4389000000000001</c:v>
                </c:pt>
                <c:pt idx="366" formatCode="0.00">
                  <c:v>1.4375</c:v>
                </c:pt>
                <c:pt idx="367" formatCode="0.00">
                  <c:v>1.4356</c:v>
                </c:pt>
                <c:pt idx="368" formatCode="0.00">
                  <c:v>1.4341999999999999</c:v>
                </c:pt>
                <c:pt idx="369" formatCode="0.00">
                  <c:v>1.4329000000000001</c:v>
                </c:pt>
                <c:pt idx="370" formatCode="0.00">
                  <c:v>1.4316</c:v>
                </c:pt>
                <c:pt idx="371" formatCode="0.00">
                  <c:v>1.4302999999999999</c:v>
                </c:pt>
                <c:pt idx="372" formatCode="0.00">
                  <c:v>1.429</c:v>
                </c:pt>
                <c:pt idx="373" formatCode="0.00">
                  <c:v>1.4277</c:v>
                </c:pt>
                <c:pt idx="374" formatCode="0.00">
                  <c:v>1.4263999999999999</c:v>
                </c:pt>
                <c:pt idx="375" formatCode="0.00">
                  <c:v>1.4244000000000001</c:v>
                </c:pt>
                <c:pt idx="376" formatCode="0.00">
                  <c:v>1.4231</c:v>
                </c:pt>
                <c:pt idx="377" formatCode="0.00">
                  <c:v>1.4218</c:v>
                </c:pt>
                <c:pt idx="378" formatCode="0.00">
                  <c:v>1.4205000000000001</c:v>
                </c:pt>
                <c:pt idx="379" formatCode="0.00">
                  <c:v>1.4193</c:v>
                </c:pt>
                <c:pt idx="380" formatCode="0.00">
                  <c:v>1.4179999999999999</c:v>
                </c:pt>
                <c:pt idx="381" formatCode="0.00">
                  <c:v>1.4167000000000001</c:v>
                </c:pt>
                <c:pt idx="382" formatCode="0.00">
                  <c:v>1.4154</c:v>
                </c:pt>
                <c:pt idx="383" formatCode="0.00">
                  <c:v>1.4135</c:v>
                </c:pt>
                <c:pt idx="384" formatCode="0.00">
                  <c:v>1.4123000000000001</c:v>
                </c:pt>
                <c:pt idx="385" formatCode="0.00">
                  <c:v>1.411</c:v>
                </c:pt>
                <c:pt idx="386" formatCode="0.00">
                  <c:v>1.4097</c:v>
                </c:pt>
                <c:pt idx="387" formatCode="0.00">
                  <c:v>1.4085000000000001</c:v>
                </c:pt>
                <c:pt idx="388" formatCode="0.00">
                  <c:v>1.4072</c:v>
                </c:pt>
                <c:pt idx="389" formatCode="0.00">
                  <c:v>1.4059999999999999</c:v>
                </c:pt>
                <c:pt idx="390" formatCode="0.00">
                  <c:v>1.4047000000000001</c:v>
                </c:pt>
                <c:pt idx="391" formatCode="0.00">
                  <c:v>1.4029</c:v>
                </c:pt>
                <c:pt idx="392" formatCode="0.00">
                  <c:v>1.4016</c:v>
                </c:pt>
                <c:pt idx="393" formatCode="0.00">
                  <c:v>1.4004000000000001</c:v>
                </c:pt>
                <c:pt idx="394" formatCode="0.00">
                  <c:v>1.3992</c:v>
                </c:pt>
                <c:pt idx="395" formatCode="0.00">
                  <c:v>1.3978999999999999</c:v>
                </c:pt>
                <c:pt idx="396" formatCode="0.00">
                  <c:v>1.3967000000000001</c:v>
                </c:pt>
                <c:pt idx="397" formatCode="0.00">
                  <c:v>1.3955</c:v>
                </c:pt>
                <c:pt idx="398" formatCode="0.00">
                  <c:v>1.3936999999999999</c:v>
                </c:pt>
                <c:pt idx="399" formatCode="0.00">
                  <c:v>1.3924000000000001</c:v>
                </c:pt>
                <c:pt idx="400" formatCode="0.00">
                  <c:v>1.3912</c:v>
                </c:pt>
                <c:pt idx="401" formatCode="0.00">
                  <c:v>1.39</c:v>
                </c:pt>
                <c:pt idx="402" formatCode="0.00">
                  <c:v>1.3888</c:v>
                </c:pt>
                <c:pt idx="403" formatCode="0.00">
                  <c:v>1.3875999999999999</c:v>
                </c:pt>
                <c:pt idx="404" formatCode="0.00">
                  <c:v>1.3864000000000001</c:v>
                </c:pt>
                <c:pt idx="405" formatCode="0.00">
                  <c:v>1.3852</c:v>
                </c:pt>
                <c:pt idx="406" formatCode="0.00">
                  <c:v>1.3834</c:v>
                </c:pt>
                <c:pt idx="407" formatCode="0.00">
                  <c:v>1.3822000000000001</c:v>
                </c:pt>
                <c:pt idx="408" formatCode="0.00">
                  <c:v>1.381</c:v>
                </c:pt>
                <c:pt idx="409" formatCode="0.00">
                  <c:v>1.3798999999999999</c:v>
                </c:pt>
                <c:pt idx="410" formatCode="0.00">
                  <c:v>1.3787</c:v>
                </c:pt>
                <c:pt idx="411" formatCode="0.00">
                  <c:v>1.3774999999999999</c:v>
                </c:pt>
                <c:pt idx="412" formatCode="0.00">
                  <c:v>1.3763000000000001</c:v>
                </c:pt>
                <c:pt idx="413" formatCode="0.00">
                  <c:v>1.3746</c:v>
                </c:pt>
                <c:pt idx="414" formatCode="0.00">
                  <c:v>1.3734</c:v>
                </c:pt>
                <c:pt idx="415" formatCode="0.00">
                  <c:v>1.3722000000000001</c:v>
                </c:pt>
                <c:pt idx="416" formatCode="0.00">
                  <c:v>1.3711</c:v>
                </c:pt>
                <c:pt idx="417" formatCode="0.00">
                  <c:v>1.3698999999999999</c:v>
                </c:pt>
                <c:pt idx="418" formatCode="0.00">
                  <c:v>1.3688</c:v>
                </c:pt>
                <c:pt idx="419" formatCode="0.00">
                  <c:v>1.3675999999999999</c:v>
                </c:pt>
                <c:pt idx="420" formatCode="0.00">
                  <c:v>1.3658999999999999</c:v>
                </c:pt>
                <c:pt idx="421" formatCode="0.00">
                  <c:v>1.3647</c:v>
                </c:pt>
                <c:pt idx="422" formatCode="0.00">
                  <c:v>1.3635999999999999</c:v>
                </c:pt>
                <c:pt idx="423" formatCode="0.00">
                  <c:v>1.3624000000000001</c:v>
                </c:pt>
                <c:pt idx="424" formatCode="0.00">
                  <c:v>1.3613</c:v>
                </c:pt>
                <c:pt idx="425" formatCode="0.00">
                  <c:v>1.3602000000000001</c:v>
                </c:pt>
                <c:pt idx="426" formatCode="0.00">
                  <c:v>1.3591</c:v>
                </c:pt>
                <c:pt idx="427" formatCode="0.00">
                  <c:v>1.3579000000000001</c:v>
                </c:pt>
                <c:pt idx="428" formatCode="0.00">
                  <c:v>1.3562000000000001</c:v>
                </c:pt>
                <c:pt idx="429" formatCode="0.00">
                  <c:v>1.3551</c:v>
                </c:pt>
                <c:pt idx="430" formatCode="0.00">
                  <c:v>1.3540000000000001</c:v>
                </c:pt>
                <c:pt idx="431" formatCode="0.00">
                  <c:v>1.3528</c:v>
                </c:pt>
                <c:pt idx="432" formatCode="0.00">
                  <c:v>1.3516999999999999</c:v>
                </c:pt>
                <c:pt idx="433" formatCode="0.00">
                  <c:v>1.3506</c:v>
                </c:pt>
                <c:pt idx="434" formatCode="0.00">
                  <c:v>1.3494999999999999</c:v>
                </c:pt>
                <c:pt idx="435" formatCode="0.00">
                  <c:v>1.3478000000000001</c:v>
                </c:pt>
                <c:pt idx="436" formatCode="0.00">
                  <c:v>1.3467</c:v>
                </c:pt>
                <c:pt idx="437" formatCode="0.00">
                  <c:v>1.3455999999999999</c:v>
                </c:pt>
                <c:pt idx="438" formatCode="0.00">
                  <c:v>1.3445</c:v>
                </c:pt>
                <c:pt idx="439" formatCode="0.00">
                  <c:v>1.3433999999999999</c:v>
                </c:pt>
                <c:pt idx="440" formatCode="0.00">
                  <c:v>1.3424</c:v>
                </c:pt>
                <c:pt idx="441" formatCode="0.00">
                  <c:v>1.3412999999999999</c:v>
                </c:pt>
                <c:pt idx="442" formatCode="0.00">
                  <c:v>1.3395999999999999</c:v>
                </c:pt>
                <c:pt idx="443" formatCode="0.00">
                  <c:v>1.3385</c:v>
                </c:pt>
                <c:pt idx="444" formatCode="0.00">
                  <c:v>1.3373999999999999</c:v>
                </c:pt>
                <c:pt idx="445" formatCode="0.00">
                  <c:v>1.3364</c:v>
                </c:pt>
                <c:pt idx="446" formatCode="0.00">
                  <c:v>1.3352999999999999</c:v>
                </c:pt>
                <c:pt idx="447" formatCode="0.00">
                  <c:v>1.3342000000000001</c:v>
                </c:pt>
                <c:pt idx="448" formatCode="0.00">
                  <c:v>1.3331999999999999</c:v>
                </c:pt>
                <c:pt idx="449" formatCode="0.00">
                  <c:v>1.3314999999999999</c:v>
                </c:pt>
                <c:pt idx="450" formatCode="0.00">
                  <c:v>1.3304</c:v>
                </c:pt>
                <c:pt idx="451" formatCode="0.00">
                  <c:v>1.3293999999999999</c:v>
                </c:pt>
                <c:pt idx="452" formatCode="0.00">
                  <c:v>1.3283</c:v>
                </c:pt>
                <c:pt idx="453" formatCode="0.00">
                  <c:v>1.3272999999999999</c:v>
                </c:pt>
                <c:pt idx="454" formatCode="0.00">
                  <c:v>1.3262</c:v>
                </c:pt>
                <c:pt idx="455" formatCode="0.00">
                  <c:v>1.3251999999999999</c:v>
                </c:pt>
                <c:pt idx="456" formatCode="0.00">
                  <c:v>1.3234999999999999</c:v>
                </c:pt>
                <c:pt idx="457" formatCode="0.00">
                  <c:v>1.3225</c:v>
                </c:pt>
                <c:pt idx="458" formatCode="0.00">
                  <c:v>1.3214999999999999</c:v>
                </c:pt>
                <c:pt idx="459" formatCode="0.00">
                  <c:v>1.3204</c:v>
                </c:pt>
                <c:pt idx="460" formatCode="0.00">
                  <c:v>1.3193999999999999</c:v>
                </c:pt>
                <c:pt idx="461" formatCode="0.00">
                  <c:v>1.3184</c:v>
                </c:pt>
                <c:pt idx="462" formatCode="0.00">
                  <c:v>1.3167</c:v>
                </c:pt>
                <c:pt idx="463" formatCode="0.00">
                  <c:v>1.3157000000000001</c:v>
                </c:pt>
                <c:pt idx="464" formatCode="0.00">
                  <c:v>1.3147</c:v>
                </c:pt>
                <c:pt idx="465" formatCode="0.00">
                  <c:v>1.3137000000000001</c:v>
                </c:pt>
                <c:pt idx="466" formatCode="0.00">
                  <c:v>1.3127</c:v>
                </c:pt>
                <c:pt idx="467" formatCode="0.00">
                  <c:v>1.3117000000000001</c:v>
                </c:pt>
                <c:pt idx="468" formatCode="0.00">
                  <c:v>1.3107</c:v>
                </c:pt>
                <c:pt idx="469" formatCode="0.00">
                  <c:v>1.3089999999999999</c:v>
                </c:pt>
                <c:pt idx="470" formatCode="0.00">
                  <c:v>1.3080000000000001</c:v>
                </c:pt>
                <c:pt idx="471" formatCode="0.00">
                  <c:v>1.3069999999999999</c:v>
                </c:pt>
                <c:pt idx="472" formatCode="0.00">
                  <c:v>1.306</c:v>
                </c:pt>
                <c:pt idx="473" formatCode="0.00">
                  <c:v>1.3050999999999999</c:v>
                </c:pt>
                <c:pt idx="474" formatCode="0.00">
                  <c:v>1.3041</c:v>
                </c:pt>
                <c:pt idx="475" formatCode="0.00">
                  <c:v>1.3030999999999999</c:v>
                </c:pt>
                <c:pt idx="476" formatCode="0.00">
                  <c:v>1.3015000000000001</c:v>
                </c:pt>
                <c:pt idx="477" formatCode="0.00">
                  <c:v>1.3005</c:v>
                </c:pt>
                <c:pt idx="478" formatCode="0.00">
                  <c:v>1.2995000000000001</c:v>
                </c:pt>
                <c:pt idx="479" formatCode="0.00">
                  <c:v>1.2985</c:v>
                </c:pt>
                <c:pt idx="480" formatCode="0.00">
                  <c:v>1.2975000000000001</c:v>
                </c:pt>
                <c:pt idx="481" formatCode="0.00">
                  <c:v>1.2966</c:v>
                </c:pt>
                <c:pt idx="482" formatCode="0.00">
                  <c:v>1.2949999999999999</c:v>
                </c:pt>
                <c:pt idx="483" formatCode="0.00">
                  <c:v>1.294</c:v>
                </c:pt>
                <c:pt idx="484" formatCode="0.00">
                  <c:v>1.2929999999999999</c:v>
                </c:pt>
                <c:pt idx="485" formatCode="0.00">
                  <c:v>1.2921</c:v>
                </c:pt>
                <c:pt idx="486" formatCode="0.00">
                  <c:v>1.2910999999999999</c:v>
                </c:pt>
                <c:pt idx="487" formatCode="0.00">
                  <c:v>1.2902</c:v>
                </c:pt>
                <c:pt idx="488" formatCode="0.00">
                  <c:v>1.2891999999999999</c:v>
                </c:pt>
                <c:pt idx="489" formatCode="0.00">
                  <c:v>1.2876000000000001</c:v>
                </c:pt>
                <c:pt idx="490" formatCode="0.00">
                  <c:v>1.2867</c:v>
                </c:pt>
                <c:pt idx="491" formatCode="0.00">
                  <c:v>1.2857000000000001</c:v>
                </c:pt>
                <c:pt idx="492" formatCode="0.00">
                  <c:v>1.2847999999999999</c:v>
                </c:pt>
                <c:pt idx="493" formatCode="0.00">
                  <c:v>1.2838000000000001</c:v>
                </c:pt>
                <c:pt idx="494" formatCode="0.00">
                  <c:v>1.2828999999999999</c:v>
                </c:pt>
                <c:pt idx="495" formatCode="0.00">
                  <c:v>1.2813000000000001</c:v>
                </c:pt>
                <c:pt idx="496" formatCode="0.00">
                  <c:v>1.2804</c:v>
                </c:pt>
                <c:pt idx="497" formatCode="0.00">
                  <c:v>1.2795000000000001</c:v>
                </c:pt>
                <c:pt idx="498" formatCode="0.00">
                  <c:v>1.2785</c:v>
                </c:pt>
                <c:pt idx="499" formatCode="0.00">
                  <c:v>1.2776000000000001</c:v>
                </c:pt>
                <c:pt idx="500" formatCode="0.00">
                  <c:v>1.2766999999999999</c:v>
                </c:pt>
                <c:pt idx="501" formatCode="0.00">
                  <c:v>1.2757000000000001</c:v>
                </c:pt>
                <c:pt idx="502" formatCode="0.00">
                  <c:v>1.2742</c:v>
                </c:pt>
                <c:pt idx="503" formatCode="0.00">
                  <c:v>1.2733000000000001</c:v>
                </c:pt>
                <c:pt idx="504" formatCode="0.00">
                  <c:v>1.2724</c:v>
                </c:pt>
                <c:pt idx="505" formatCode="0.00">
                  <c:v>1.2714000000000001</c:v>
                </c:pt>
                <c:pt idx="506" formatCode="0.00">
                  <c:v>1.2705</c:v>
                </c:pt>
                <c:pt idx="507" formatCode="0.00">
                  <c:v>1.2696000000000001</c:v>
                </c:pt>
                <c:pt idx="508" formatCode="0.00">
                  <c:v>1.2681</c:v>
                </c:pt>
                <c:pt idx="509" formatCode="0.00">
                  <c:v>1.2672000000000001</c:v>
                </c:pt>
                <c:pt idx="510" formatCode="0.00">
                  <c:v>1.2663</c:v>
                </c:pt>
                <c:pt idx="511" formatCode="0.00">
                  <c:v>1.2654000000000001</c:v>
                </c:pt>
                <c:pt idx="512" formatCode="0.00">
                  <c:v>1.2645</c:v>
                </c:pt>
                <c:pt idx="513" formatCode="0.00">
                  <c:v>1.2636000000000001</c:v>
                </c:pt>
                <c:pt idx="514" formatCode="0.00">
                  <c:v>1.262</c:v>
                </c:pt>
                <c:pt idx="515" formatCode="0.00">
                  <c:v>1.2612000000000001</c:v>
                </c:pt>
                <c:pt idx="516" formatCode="0.00">
                  <c:v>1.2603</c:v>
                </c:pt>
                <c:pt idx="517" formatCode="0.00">
                  <c:v>1.2594000000000001</c:v>
                </c:pt>
                <c:pt idx="518" formatCode="0.00">
                  <c:v>1.2585</c:v>
                </c:pt>
                <c:pt idx="519" formatCode="0.00">
                  <c:v>1.2576000000000001</c:v>
                </c:pt>
                <c:pt idx="520" formatCode="0.00">
                  <c:v>1.2561</c:v>
                </c:pt>
                <c:pt idx="521" formatCode="0.00">
                  <c:v>1.2552000000000001</c:v>
                </c:pt>
                <c:pt idx="522" formatCode="0.00">
                  <c:v>1.2543</c:v>
                </c:pt>
                <c:pt idx="523" formatCode="0.00">
                  <c:v>1.2535000000000001</c:v>
                </c:pt>
                <c:pt idx="524" formatCode="0.00">
                  <c:v>1.2525999999999999</c:v>
                </c:pt>
                <c:pt idx="525" formatCode="0.00">
                  <c:v>1.2517</c:v>
                </c:pt>
                <c:pt idx="526" formatCode="0.00">
                  <c:v>1.2507999999999999</c:v>
                </c:pt>
                <c:pt idx="527" formatCode="0.00">
                  <c:v>1.2493000000000001</c:v>
                </c:pt>
                <c:pt idx="528" formatCode="0.00">
                  <c:v>1.2484999999999999</c:v>
                </c:pt>
                <c:pt idx="529" formatCode="0.00">
                  <c:v>1.2476</c:v>
                </c:pt>
                <c:pt idx="530" formatCode="0.00">
                  <c:v>1.2466999999999999</c:v>
                </c:pt>
                <c:pt idx="531" formatCode="0.00">
                  <c:v>1.2459</c:v>
                </c:pt>
                <c:pt idx="532" formatCode="0.00">
                  <c:v>1.2450000000000001</c:v>
                </c:pt>
                <c:pt idx="533" formatCode="0.00">
                  <c:v>1.2436</c:v>
                </c:pt>
                <c:pt idx="534" formatCode="0.00">
                  <c:v>1.2426999999999999</c:v>
                </c:pt>
                <c:pt idx="535" formatCode="0.00">
                  <c:v>1.2418</c:v>
                </c:pt>
                <c:pt idx="536" formatCode="0.00">
                  <c:v>1.2410000000000001</c:v>
                </c:pt>
                <c:pt idx="537" formatCode="0.00">
                  <c:v>1.2401</c:v>
                </c:pt>
                <c:pt idx="538" formatCode="0.00">
                  <c:v>1.2393000000000001</c:v>
                </c:pt>
                <c:pt idx="539" formatCode="0.00">
                  <c:v>1.2378</c:v>
                </c:pt>
                <c:pt idx="540" formatCode="0.00">
                  <c:v>1.2370000000000001</c:v>
                </c:pt>
                <c:pt idx="541" formatCode="0.00">
                  <c:v>1.2362</c:v>
                </c:pt>
                <c:pt idx="542" formatCode="0.00">
                  <c:v>1.2353000000000001</c:v>
                </c:pt>
                <c:pt idx="543" formatCode="0.00">
                  <c:v>1.2344999999999999</c:v>
                </c:pt>
                <c:pt idx="544" formatCode="0.00">
                  <c:v>1.2336</c:v>
                </c:pt>
                <c:pt idx="545" formatCode="0.00">
                  <c:v>1.2322</c:v>
                </c:pt>
                <c:pt idx="546" formatCode="0.00">
                  <c:v>1.2314000000000001</c:v>
                </c:pt>
                <c:pt idx="547" formatCode="0.00">
                  <c:v>1.2304999999999999</c:v>
                </c:pt>
                <c:pt idx="548" formatCode="0.00">
                  <c:v>1.2297</c:v>
                </c:pt>
                <c:pt idx="549" formatCode="0.00">
                  <c:v>1.2289000000000001</c:v>
                </c:pt>
                <c:pt idx="550" formatCode="0.00">
                  <c:v>1.2281</c:v>
                </c:pt>
                <c:pt idx="551" formatCode="0.00">
                  <c:v>1.2265999999999999</c:v>
                </c:pt>
                <c:pt idx="552" formatCode="0.00">
                  <c:v>1.2258</c:v>
                </c:pt>
                <c:pt idx="553" formatCode="0.00">
                  <c:v>1.2250000000000001</c:v>
                </c:pt>
                <c:pt idx="554" formatCode="0.00">
                  <c:v>1.2242</c:v>
                </c:pt>
                <c:pt idx="555" formatCode="0.00">
                  <c:v>1.2233000000000001</c:v>
                </c:pt>
                <c:pt idx="556" formatCode="0.00">
                  <c:v>1.2224999999999999</c:v>
                </c:pt>
                <c:pt idx="557" formatCode="0.00">
                  <c:v>1.2211000000000001</c:v>
                </c:pt>
                <c:pt idx="558" formatCode="0.00">
                  <c:v>1.2202999999999999</c:v>
                </c:pt>
                <c:pt idx="559" formatCode="0.00">
                  <c:v>1.2195</c:v>
                </c:pt>
                <c:pt idx="560" formatCode="0.00">
                  <c:v>1.2186999999999999</c:v>
                </c:pt>
                <c:pt idx="561" formatCode="0.00">
                  <c:v>1.2179</c:v>
                </c:pt>
                <c:pt idx="562" formatCode="0.00">
                  <c:v>1.2171000000000001</c:v>
                </c:pt>
                <c:pt idx="563" formatCode="0.00">
                  <c:v>1.2157</c:v>
                </c:pt>
                <c:pt idx="564" formatCode="0.00">
                  <c:v>1.2149000000000001</c:v>
                </c:pt>
                <c:pt idx="565" formatCode="0.00">
                  <c:v>1.2141</c:v>
                </c:pt>
                <c:pt idx="566" formatCode="0.00">
                  <c:v>1.2133</c:v>
                </c:pt>
                <c:pt idx="567" formatCode="0.00">
                  <c:v>1.2124999999999999</c:v>
                </c:pt>
                <c:pt idx="568" formatCode="0.00">
                  <c:v>1.2117</c:v>
                </c:pt>
                <c:pt idx="569" formatCode="0.00">
                  <c:v>1.2102999999999999</c:v>
                </c:pt>
                <c:pt idx="570" formatCode="0.00">
                  <c:v>1.2095</c:v>
                </c:pt>
                <c:pt idx="571" formatCode="0.00">
                  <c:v>1.2087000000000001</c:v>
                </c:pt>
                <c:pt idx="572" formatCode="0.00">
                  <c:v>1.2079</c:v>
                </c:pt>
                <c:pt idx="573" formatCode="0.00">
                  <c:v>1.2072000000000001</c:v>
                </c:pt>
                <c:pt idx="574" formatCode="0.00">
                  <c:v>1.2063999999999999</c:v>
                </c:pt>
                <c:pt idx="575" formatCode="0.00">
                  <c:v>1.2050000000000001</c:v>
                </c:pt>
                <c:pt idx="576" formatCode="0.00">
                  <c:v>1.2041999999999999</c:v>
                </c:pt>
                <c:pt idx="577" formatCode="0.00">
                  <c:v>1.2034</c:v>
                </c:pt>
                <c:pt idx="578" formatCode="0.00">
                  <c:v>1.2027000000000001</c:v>
                </c:pt>
                <c:pt idx="579" formatCode="0.00">
                  <c:v>1.2019</c:v>
                </c:pt>
                <c:pt idx="580" formatCode="0.00">
                  <c:v>1.2011000000000001</c:v>
                </c:pt>
                <c:pt idx="581" formatCode="0.00">
                  <c:v>1.1997</c:v>
                </c:pt>
                <c:pt idx="582" formatCode="0.00">
                  <c:v>1.1990000000000001</c:v>
                </c:pt>
                <c:pt idx="583" formatCode="0.00">
                  <c:v>1.1981999999999999</c:v>
                </c:pt>
                <c:pt idx="584" formatCode="0.00">
                  <c:v>1.1975</c:v>
                </c:pt>
                <c:pt idx="585" formatCode="0.00">
                  <c:v>1.1967000000000001</c:v>
                </c:pt>
                <c:pt idx="586" formatCode="0.00">
                  <c:v>1.1953</c:v>
                </c:pt>
                <c:pt idx="587" formatCode="0.00">
                  <c:v>1.1946000000000001</c:v>
                </c:pt>
                <c:pt idx="588" formatCode="0.00">
                  <c:v>1.1938</c:v>
                </c:pt>
                <c:pt idx="589" formatCode="0.00">
                  <c:v>1.1931</c:v>
                </c:pt>
                <c:pt idx="590" formatCode="0.00">
                  <c:v>1.1922999999999999</c:v>
                </c:pt>
                <c:pt idx="591" formatCode="0.00">
                  <c:v>1.1916</c:v>
                </c:pt>
                <c:pt idx="592" formatCode="0.00">
                  <c:v>1.1901999999999999</c:v>
                </c:pt>
                <c:pt idx="593" formatCode="0.00">
                  <c:v>1.1894</c:v>
                </c:pt>
                <c:pt idx="594" formatCode="0.00">
                  <c:v>1.1887000000000001</c:v>
                </c:pt>
                <c:pt idx="595" formatCode="0.00">
                  <c:v>1.1879999999999999</c:v>
                </c:pt>
                <c:pt idx="596" formatCode="0.00">
                  <c:v>1.1872</c:v>
                </c:pt>
                <c:pt idx="597" formatCode="0.00">
                  <c:v>1.1865000000000001</c:v>
                </c:pt>
                <c:pt idx="598" formatCode="0.00">
                  <c:v>1.1851</c:v>
                </c:pt>
                <c:pt idx="599" formatCode="0.00">
                  <c:v>1.1843999999999999</c:v>
                </c:pt>
                <c:pt idx="600" formatCode="0.00">
                  <c:v>1.1836</c:v>
                </c:pt>
                <c:pt idx="601" formatCode="0.00">
                  <c:v>1.1829000000000001</c:v>
                </c:pt>
                <c:pt idx="602" formatCode="0.00">
                  <c:v>1.1821999999999999</c:v>
                </c:pt>
                <c:pt idx="603" formatCode="0.00">
                  <c:v>1.1815</c:v>
                </c:pt>
                <c:pt idx="604" formatCode="0.00">
                  <c:v>1.1800999999999999</c:v>
                </c:pt>
                <c:pt idx="605" formatCode="0.00">
                  <c:v>1.1794</c:v>
                </c:pt>
                <c:pt idx="606" formatCode="0.00">
                  <c:v>1.1787000000000001</c:v>
                </c:pt>
                <c:pt idx="607" formatCode="0.00">
                  <c:v>1.1778999999999999</c:v>
                </c:pt>
                <c:pt idx="608" formatCode="0.00">
                  <c:v>1.1772</c:v>
                </c:pt>
                <c:pt idx="609" formatCode="0.00">
                  <c:v>1.1758999999999999</c:v>
                </c:pt>
                <c:pt idx="610" formatCode="0.00">
                  <c:v>1.1751</c:v>
                </c:pt>
                <c:pt idx="611" formatCode="0.00">
                  <c:v>1.1744000000000001</c:v>
                </c:pt>
                <c:pt idx="612" formatCode="0.00">
                  <c:v>1.1737</c:v>
                </c:pt>
                <c:pt idx="613" formatCode="0.00">
                  <c:v>1.173</c:v>
                </c:pt>
                <c:pt idx="614" formatCode="0.00">
                  <c:v>1.1722999999999999</c:v>
                </c:pt>
                <c:pt idx="615" formatCode="0.00">
                  <c:v>1.171</c:v>
                </c:pt>
                <c:pt idx="616" formatCode="0.00">
                  <c:v>1.1701999999999999</c:v>
                </c:pt>
                <c:pt idx="617" formatCode="0.00">
                  <c:v>1.1695</c:v>
                </c:pt>
                <c:pt idx="618" formatCode="0.00">
                  <c:v>1.1688000000000001</c:v>
                </c:pt>
                <c:pt idx="619" formatCode="0.00">
                  <c:v>1.1680999999999999</c:v>
                </c:pt>
                <c:pt idx="620" formatCode="0.00">
                  <c:v>1.1674</c:v>
                </c:pt>
                <c:pt idx="621" formatCode="0.00">
                  <c:v>1.1660999999999999</c:v>
                </c:pt>
                <c:pt idx="622" formatCode="0.00">
                  <c:v>1.1654</c:v>
                </c:pt>
                <c:pt idx="623" formatCode="0.00">
                  <c:v>1.1647000000000001</c:v>
                </c:pt>
                <c:pt idx="624" formatCode="0.00">
                  <c:v>1.1639999999999999</c:v>
                </c:pt>
                <c:pt idx="625" formatCode="0.00">
                  <c:v>1.1633</c:v>
                </c:pt>
                <c:pt idx="626" formatCode="0.00">
                  <c:v>1.1619999999999999</c:v>
                </c:pt>
                <c:pt idx="627" formatCode="0.00">
                  <c:v>1.1613</c:v>
                </c:pt>
                <c:pt idx="628" formatCode="0.00">
                  <c:v>1.1606000000000001</c:v>
                </c:pt>
                <c:pt idx="629" formatCode="0.00">
                  <c:v>1.1598999999999999</c:v>
                </c:pt>
                <c:pt idx="630" formatCode="0.00">
                  <c:v>1.1592</c:v>
                </c:pt>
                <c:pt idx="631" formatCode="0.00">
                  <c:v>1.1586000000000001</c:v>
                </c:pt>
                <c:pt idx="632" formatCode="0.00">
                  <c:v>1.1572</c:v>
                </c:pt>
                <c:pt idx="633" formatCode="0.00">
                  <c:v>1.1566000000000001</c:v>
                </c:pt>
                <c:pt idx="634" formatCode="0.00">
                  <c:v>1.1558999999999999</c:v>
                </c:pt>
                <c:pt idx="635" formatCode="0.00">
                  <c:v>1.1552</c:v>
                </c:pt>
                <c:pt idx="636" formatCode="0.00">
                  <c:v>1.1545000000000001</c:v>
                </c:pt>
                <c:pt idx="637" formatCode="0.00">
                  <c:v>1.1532</c:v>
                </c:pt>
                <c:pt idx="638" formatCode="0.00">
                  <c:v>1.1525000000000001</c:v>
                </c:pt>
                <c:pt idx="639" formatCode="0.00">
                  <c:v>1.1518999999999999</c:v>
                </c:pt>
                <c:pt idx="640" formatCode="0.00">
                  <c:v>1.1512</c:v>
                </c:pt>
                <c:pt idx="641" formatCode="0.00">
                  <c:v>1.1505000000000001</c:v>
                </c:pt>
                <c:pt idx="642" formatCode="0.00">
                  <c:v>1.1498999999999999</c:v>
                </c:pt>
                <c:pt idx="643" formatCode="0.00">
                  <c:v>1.1486000000000001</c:v>
                </c:pt>
                <c:pt idx="644" formatCode="0.00">
                  <c:v>1.1478999999999999</c:v>
                </c:pt>
                <c:pt idx="645" formatCode="0.00">
                  <c:v>1.1472</c:v>
                </c:pt>
                <c:pt idx="646" formatCode="0.00">
                  <c:v>1.1466000000000001</c:v>
                </c:pt>
                <c:pt idx="647" formatCode="0.00">
                  <c:v>1.1458999999999999</c:v>
                </c:pt>
                <c:pt idx="648" formatCode="0.00">
                  <c:v>1.1446000000000001</c:v>
                </c:pt>
                <c:pt idx="649" formatCode="0.00">
                  <c:v>1.1439999999999999</c:v>
                </c:pt>
                <c:pt idx="650" formatCode="0.00">
                  <c:v>1.1433</c:v>
                </c:pt>
                <c:pt idx="651" formatCode="0.00">
                  <c:v>1.1426000000000001</c:v>
                </c:pt>
                <c:pt idx="652" formatCode="0.00">
                  <c:v>1.1419999999999999</c:v>
                </c:pt>
                <c:pt idx="653" formatCode="0.00">
                  <c:v>1.1413</c:v>
                </c:pt>
                <c:pt idx="654" formatCode="0.00">
                  <c:v>1.1400999999999999</c:v>
                </c:pt>
                <c:pt idx="655" formatCode="0.00">
                  <c:v>1.1394</c:v>
                </c:pt>
                <c:pt idx="656" formatCode="0.00">
                  <c:v>1.1388</c:v>
                </c:pt>
                <c:pt idx="657" formatCode="0.00">
                  <c:v>1.1380999999999999</c:v>
                </c:pt>
                <c:pt idx="658" formatCode="0.00">
                  <c:v>1.1375</c:v>
                </c:pt>
                <c:pt idx="659" formatCode="0.00">
                  <c:v>1.1362000000000001</c:v>
                </c:pt>
                <c:pt idx="660" formatCode="0.00">
                  <c:v>1.1355</c:v>
                </c:pt>
                <c:pt idx="661" formatCode="0.00">
                  <c:v>1.1349</c:v>
                </c:pt>
                <c:pt idx="662" formatCode="0.00">
                  <c:v>1.1343000000000001</c:v>
                </c:pt>
                <c:pt idx="663" formatCode="0.00">
                  <c:v>1.1335999999999999</c:v>
                </c:pt>
                <c:pt idx="664" formatCode="0.00">
                  <c:v>1.133</c:v>
                </c:pt>
                <c:pt idx="665" formatCode="0.00">
                  <c:v>1.1316999999999999</c:v>
                </c:pt>
                <c:pt idx="666" formatCode="0.00">
                  <c:v>1.1311</c:v>
                </c:pt>
                <c:pt idx="667" formatCode="0.00">
                  <c:v>1.1304000000000001</c:v>
                </c:pt>
                <c:pt idx="668" formatCode="0.00">
                  <c:v>1.1297999999999999</c:v>
                </c:pt>
                <c:pt idx="669" formatCode="0.00">
                  <c:v>1.1292</c:v>
                </c:pt>
                <c:pt idx="670" formatCode="0.00">
                  <c:v>1.1278999999999999</c:v>
                </c:pt>
                <c:pt idx="671" formatCode="0.00">
                  <c:v>1.1273</c:v>
                </c:pt>
                <c:pt idx="672" formatCode="0.00">
                  <c:v>1.1267</c:v>
                </c:pt>
                <c:pt idx="673" formatCode="0.00">
                  <c:v>1.1259999999999999</c:v>
                </c:pt>
                <c:pt idx="674" formatCode="0.00">
                  <c:v>1.1254</c:v>
                </c:pt>
                <c:pt idx="675" formatCode="0.00">
                  <c:v>1.1241000000000001</c:v>
                </c:pt>
                <c:pt idx="676" formatCode="0.00">
                  <c:v>1.1234999999999999</c:v>
                </c:pt>
                <c:pt idx="677" formatCode="0.00">
                  <c:v>1.1229</c:v>
                </c:pt>
                <c:pt idx="678" formatCode="0.00">
                  <c:v>1.1223000000000001</c:v>
                </c:pt>
                <c:pt idx="679" formatCode="0.00">
                  <c:v>1.1216999999999999</c:v>
                </c:pt>
                <c:pt idx="680" formatCode="0.00">
                  <c:v>1.121</c:v>
                </c:pt>
                <c:pt idx="681" formatCode="0.00">
                  <c:v>1.1197999999999999</c:v>
                </c:pt>
                <c:pt idx="682" formatCode="0.00">
                  <c:v>1.1192</c:v>
                </c:pt>
                <c:pt idx="683" formatCode="0.00">
                  <c:v>1.1186</c:v>
                </c:pt>
                <c:pt idx="684" formatCode="0.00">
                  <c:v>1.1178999999999999</c:v>
                </c:pt>
                <c:pt idx="685" formatCode="0.00">
                  <c:v>1.1173</c:v>
                </c:pt>
                <c:pt idx="686" formatCode="0.00">
                  <c:v>1.1161000000000001</c:v>
                </c:pt>
                <c:pt idx="687" formatCode="0.00">
                  <c:v>1.1154999999999999</c:v>
                </c:pt>
                <c:pt idx="688" formatCode="0.00">
                  <c:v>1.1149</c:v>
                </c:pt>
                <c:pt idx="689" formatCode="0.00">
                  <c:v>1.1143000000000001</c:v>
                </c:pt>
                <c:pt idx="690" formatCode="0.00">
                  <c:v>1.1136999999999999</c:v>
                </c:pt>
                <c:pt idx="691" formatCode="0.00">
                  <c:v>1.1124000000000001</c:v>
                </c:pt>
                <c:pt idx="692" formatCode="0.00">
                  <c:v>1.1117999999999999</c:v>
                </c:pt>
                <c:pt idx="693" formatCode="0.00">
                  <c:v>1.1112</c:v>
                </c:pt>
                <c:pt idx="694" formatCode="0.00">
                  <c:v>1.1106</c:v>
                </c:pt>
                <c:pt idx="695" formatCode="0.00">
                  <c:v>1.1100000000000001</c:v>
                </c:pt>
                <c:pt idx="696" formatCode="0.00">
                  <c:v>1.1093999999999999</c:v>
                </c:pt>
                <c:pt idx="697" formatCode="0.00">
                  <c:v>1.1082000000000001</c:v>
                </c:pt>
                <c:pt idx="698" formatCode="0.00">
                  <c:v>1.1075999999999999</c:v>
                </c:pt>
                <c:pt idx="699" formatCode="0.00">
                  <c:v>1.107</c:v>
                </c:pt>
                <c:pt idx="700" formatCode="0.00">
                  <c:v>1.1064000000000001</c:v>
                </c:pt>
                <c:pt idx="701" formatCode="0.00">
                  <c:v>1.1057999999999999</c:v>
                </c:pt>
                <c:pt idx="702" formatCode="0.00">
                  <c:v>1.1046</c:v>
                </c:pt>
                <c:pt idx="703" formatCode="0.00">
                  <c:v>1.1040000000000001</c:v>
                </c:pt>
                <c:pt idx="704" formatCode="0.00">
                  <c:v>1.1033999999999999</c:v>
                </c:pt>
                <c:pt idx="705" formatCode="0.00">
                  <c:v>1.1028</c:v>
                </c:pt>
                <c:pt idx="706" formatCode="0.00">
                  <c:v>1.1022000000000001</c:v>
                </c:pt>
                <c:pt idx="707" formatCode="0.00">
                  <c:v>1.101</c:v>
                </c:pt>
                <c:pt idx="708" formatCode="0.00">
                  <c:v>1.1004</c:v>
                </c:pt>
                <c:pt idx="709" formatCode="0.00">
                  <c:v>1.0999000000000001</c:v>
                </c:pt>
                <c:pt idx="710" formatCode="0.00">
                  <c:v>1.0992999999999999</c:v>
                </c:pt>
                <c:pt idx="711" formatCode="0.00">
                  <c:v>1.0987</c:v>
                </c:pt>
                <c:pt idx="712" formatCode="0.00">
                  <c:v>1.0981000000000001</c:v>
                </c:pt>
                <c:pt idx="713" formatCode="0.00">
                  <c:v>1.0969</c:v>
                </c:pt>
                <c:pt idx="714" formatCode="0.00">
                  <c:v>1.0963000000000001</c:v>
                </c:pt>
                <c:pt idx="715" formatCode="0.00">
                  <c:v>1.0958000000000001</c:v>
                </c:pt>
                <c:pt idx="716" formatCode="0.00">
                  <c:v>1.0952</c:v>
                </c:pt>
                <c:pt idx="717" formatCode="0.00">
                  <c:v>1.0946</c:v>
                </c:pt>
                <c:pt idx="718" formatCode="0.00">
                  <c:v>1.0933999999999999</c:v>
                </c:pt>
                <c:pt idx="719" formatCode="0.00">
                  <c:v>1.0928</c:v>
                </c:pt>
                <c:pt idx="720" formatCode="0.00">
                  <c:v>1.0923</c:v>
                </c:pt>
                <c:pt idx="721" formatCode="0.00">
                  <c:v>1.0916999999999999</c:v>
                </c:pt>
                <c:pt idx="722" formatCode="0.00">
                  <c:v>1.0911</c:v>
                </c:pt>
                <c:pt idx="723" formatCode="0.00">
                  <c:v>1.0899000000000001</c:v>
                </c:pt>
                <c:pt idx="724" formatCode="0.00">
                  <c:v>1.0893999999999999</c:v>
                </c:pt>
                <c:pt idx="725" formatCode="0.00">
                  <c:v>1.0888</c:v>
                </c:pt>
                <c:pt idx="726" formatCode="0.00">
                  <c:v>1.0882000000000001</c:v>
                </c:pt>
                <c:pt idx="727" formatCode="0.00">
                  <c:v>1.0876999999999999</c:v>
                </c:pt>
                <c:pt idx="728" formatCode="0.00">
                  <c:v>1.0865</c:v>
                </c:pt>
                <c:pt idx="729" formatCode="0.00">
                  <c:v>1.0859000000000001</c:v>
                </c:pt>
                <c:pt idx="730" formatCode="0.00">
                  <c:v>1.0853999999999999</c:v>
                </c:pt>
                <c:pt idx="731" formatCode="0.00">
                  <c:v>1.0848</c:v>
                </c:pt>
                <c:pt idx="732" formatCode="0.00">
                  <c:v>1.0842000000000001</c:v>
                </c:pt>
                <c:pt idx="733" formatCode="0.00">
                  <c:v>1.0831</c:v>
                </c:pt>
                <c:pt idx="734" formatCode="0.00">
                  <c:v>1.0825</c:v>
                </c:pt>
                <c:pt idx="735" formatCode="0.00">
                  <c:v>1.0819000000000001</c:v>
                </c:pt>
                <c:pt idx="736" formatCode="0.00">
                  <c:v>1.0813999999999999</c:v>
                </c:pt>
                <c:pt idx="737" formatCode="0.00">
                  <c:v>1.0808</c:v>
                </c:pt>
                <c:pt idx="738" formatCode="0.00">
                  <c:v>1.0803</c:v>
                </c:pt>
                <c:pt idx="739" formatCode="0.00">
                  <c:v>1.0790999999999999</c:v>
                </c:pt>
                <c:pt idx="740" formatCode="0.00">
                  <c:v>1.0786</c:v>
                </c:pt>
                <c:pt idx="741" formatCode="0.00">
                  <c:v>1.0780000000000001</c:v>
                </c:pt>
                <c:pt idx="742" formatCode="0.00">
                  <c:v>1.0774999999999999</c:v>
                </c:pt>
                <c:pt idx="743" formatCode="0.00">
                  <c:v>1.0769</c:v>
                </c:pt>
                <c:pt idx="744" formatCode="0.00">
                  <c:v>1.0757000000000001</c:v>
                </c:pt>
                <c:pt idx="745" formatCode="0.00">
                  <c:v>1.0751999999999999</c:v>
                </c:pt>
                <c:pt idx="746" formatCode="0.00">
                  <c:v>1.0747</c:v>
                </c:pt>
                <c:pt idx="747" formatCode="0.00">
                  <c:v>1.0741000000000001</c:v>
                </c:pt>
                <c:pt idx="748" formatCode="0.00">
                  <c:v>1.0736000000000001</c:v>
                </c:pt>
                <c:pt idx="749" formatCode="0.00">
                  <c:v>1.0724</c:v>
                </c:pt>
                <c:pt idx="750" formatCode="0.00">
                  <c:v>1.0719000000000001</c:v>
                </c:pt>
                <c:pt idx="751" formatCode="0.00">
                  <c:v>1.0712999999999999</c:v>
                </c:pt>
                <c:pt idx="752" formatCode="0.00">
                  <c:v>1.0708</c:v>
                </c:pt>
                <c:pt idx="753" formatCode="0.00">
                  <c:v>1.0703</c:v>
                </c:pt>
                <c:pt idx="754" formatCode="0.00">
                  <c:v>1.0690999999999999</c:v>
                </c:pt>
                <c:pt idx="755" formatCode="0.00">
                  <c:v>1.0686</c:v>
                </c:pt>
                <c:pt idx="756" formatCode="0.00">
                  <c:v>1.0680000000000001</c:v>
                </c:pt>
                <c:pt idx="757" formatCode="0.00">
                  <c:v>1.0674999999999999</c:v>
                </c:pt>
                <c:pt idx="758" formatCode="0.00">
                  <c:v>1.0669999999999999</c:v>
                </c:pt>
                <c:pt idx="759" formatCode="0.00">
                  <c:v>1.0658000000000001</c:v>
                </c:pt>
                <c:pt idx="760" formatCode="0.00">
                  <c:v>1.0652999999999999</c:v>
                </c:pt>
                <c:pt idx="761" formatCode="0.00">
                  <c:v>1.0648</c:v>
                </c:pt>
                <c:pt idx="762" formatCode="0.00">
                  <c:v>1.0642</c:v>
                </c:pt>
                <c:pt idx="763" formatCode="0.00">
                  <c:v>1.0637000000000001</c:v>
                </c:pt>
                <c:pt idx="764" formatCode="0.00">
                  <c:v>1.0625</c:v>
                </c:pt>
                <c:pt idx="765" formatCode="0.00">
                  <c:v>1.0620000000000001</c:v>
                </c:pt>
                <c:pt idx="766" formatCode="0.00">
                  <c:v>1.0615000000000001</c:v>
                </c:pt>
                <c:pt idx="767" formatCode="0.00">
                  <c:v>1.0609999999999999</c:v>
                </c:pt>
                <c:pt idx="768" formatCode="0.00">
                  <c:v>1.0605</c:v>
                </c:pt>
                <c:pt idx="769" formatCode="0.00">
                  <c:v>1.0592999999999999</c:v>
                </c:pt>
                <c:pt idx="770" formatCode="0.00">
                  <c:v>1.0588</c:v>
                </c:pt>
                <c:pt idx="771" formatCode="0.00">
                  <c:v>1.0583</c:v>
                </c:pt>
                <c:pt idx="772" formatCode="0.00">
                  <c:v>1.0578000000000001</c:v>
                </c:pt>
                <c:pt idx="773" formatCode="0.00">
                  <c:v>1.0571999999999999</c:v>
                </c:pt>
                <c:pt idx="774" formatCode="0.00">
                  <c:v>1.0567</c:v>
                </c:pt>
                <c:pt idx="775" formatCode="0.00">
                  <c:v>1.0556000000000001</c:v>
                </c:pt>
                <c:pt idx="776" formatCode="0.00">
                  <c:v>1.0550999999999999</c:v>
                </c:pt>
                <c:pt idx="777" formatCode="0.00">
                  <c:v>1.0546</c:v>
                </c:pt>
                <c:pt idx="778" formatCode="0.00">
                  <c:v>1.054</c:v>
                </c:pt>
                <c:pt idx="779" formatCode="0.00">
                  <c:v>1.0535000000000001</c:v>
                </c:pt>
                <c:pt idx="780" formatCode="0.00">
                  <c:v>1.0524</c:v>
                </c:pt>
                <c:pt idx="781" formatCode="0.00">
                  <c:v>1.0519000000000001</c:v>
                </c:pt>
                <c:pt idx="782" formatCode="0.00">
                  <c:v>1.0513999999999999</c:v>
                </c:pt>
                <c:pt idx="783" formatCode="0.00">
                  <c:v>1.0508999999999999</c:v>
                </c:pt>
                <c:pt idx="784" formatCode="0.00">
                  <c:v>1.0504</c:v>
                </c:pt>
                <c:pt idx="785" formatCode="0.00">
                  <c:v>1.0491999999999999</c:v>
                </c:pt>
                <c:pt idx="786" formatCode="0.00">
                  <c:v>1.0487</c:v>
                </c:pt>
                <c:pt idx="787" formatCode="0.00">
                  <c:v>1.0482</c:v>
                </c:pt>
                <c:pt idx="788" formatCode="0.00">
                  <c:v>1.0477000000000001</c:v>
                </c:pt>
                <c:pt idx="789" formatCode="0.00">
                  <c:v>1.0471999999999999</c:v>
                </c:pt>
                <c:pt idx="790" formatCode="0.00">
                  <c:v>1.0461</c:v>
                </c:pt>
                <c:pt idx="791" formatCode="0.00">
                  <c:v>1.0456000000000001</c:v>
                </c:pt>
                <c:pt idx="792" formatCode="0.00">
                  <c:v>1.0450999999999999</c:v>
                </c:pt>
                <c:pt idx="793" formatCode="0.00">
                  <c:v>1.0446</c:v>
                </c:pt>
                <c:pt idx="794" formatCode="0.00">
                  <c:v>1.0441</c:v>
                </c:pt>
                <c:pt idx="795" formatCode="0.00">
                  <c:v>1.0429999999999999</c:v>
                </c:pt>
                <c:pt idx="796" formatCode="0.00">
                  <c:v>1.0425</c:v>
                </c:pt>
                <c:pt idx="797" formatCode="0.00">
                  <c:v>1.042</c:v>
                </c:pt>
                <c:pt idx="798" formatCode="0.00">
                  <c:v>1.0415000000000001</c:v>
                </c:pt>
                <c:pt idx="799" formatCode="0.00">
                  <c:v>1.0409999999999999</c:v>
                </c:pt>
                <c:pt idx="800" formatCode="0.00">
                  <c:v>1.0399</c:v>
                </c:pt>
                <c:pt idx="801" formatCode="0.00">
                  <c:v>1.0394000000000001</c:v>
                </c:pt>
                <c:pt idx="802" formatCode="0.00">
                  <c:v>1.0388999999999999</c:v>
                </c:pt>
                <c:pt idx="803" formatCode="0.00">
                  <c:v>1.0384</c:v>
                </c:pt>
                <c:pt idx="804" formatCode="0.00">
                  <c:v>1.0379</c:v>
                </c:pt>
                <c:pt idx="805" formatCode="0.00">
                  <c:v>1.0367999999999999</c:v>
                </c:pt>
                <c:pt idx="806" formatCode="0.00">
                  <c:v>1.0363</c:v>
                </c:pt>
                <c:pt idx="807" formatCode="0.00">
                  <c:v>1.0358000000000001</c:v>
                </c:pt>
                <c:pt idx="808" formatCode="0.00">
                  <c:v>1.0354000000000001</c:v>
                </c:pt>
                <c:pt idx="809" formatCode="0.00">
                  <c:v>1.0348999999999999</c:v>
                </c:pt>
                <c:pt idx="810" formatCode="0.00">
                  <c:v>1.0338000000000001</c:v>
                </c:pt>
                <c:pt idx="811" formatCode="0.00">
                  <c:v>1.0333000000000001</c:v>
                </c:pt>
                <c:pt idx="812" formatCode="0.00">
                  <c:v>1.0327999999999999</c:v>
                </c:pt>
                <c:pt idx="813" formatCode="0.00">
                  <c:v>1.0323</c:v>
                </c:pt>
                <c:pt idx="814" formatCode="0.00">
                  <c:v>1.0318000000000001</c:v>
                </c:pt>
                <c:pt idx="815" formatCode="0.00">
                  <c:v>1.0306999999999999</c:v>
                </c:pt>
                <c:pt idx="816" formatCode="0.00">
                  <c:v>1.0303</c:v>
                </c:pt>
                <c:pt idx="817" formatCode="0.00">
                  <c:v>1.0298</c:v>
                </c:pt>
                <c:pt idx="818" formatCode="0.00">
                  <c:v>1.0293000000000001</c:v>
                </c:pt>
                <c:pt idx="819" formatCode="0.00">
                  <c:v>1.0287999999999999</c:v>
                </c:pt>
                <c:pt idx="820" formatCode="0.00">
                  <c:v>1.0277000000000001</c:v>
                </c:pt>
                <c:pt idx="821" formatCode="0.00">
                  <c:v>1.0273000000000001</c:v>
                </c:pt>
                <c:pt idx="822" formatCode="0.00">
                  <c:v>1.0267999999999999</c:v>
                </c:pt>
                <c:pt idx="823" formatCode="0.00">
                  <c:v>1.0263</c:v>
                </c:pt>
                <c:pt idx="824" formatCode="0.00">
                  <c:v>1.0259</c:v>
                </c:pt>
                <c:pt idx="825" formatCode="0.00">
                  <c:v>1.0247999999999999</c:v>
                </c:pt>
                <c:pt idx="826" formatCode="0.00">
                  <c:v>1.0243</c:v>
                </c:pt>
                <c:pt idx="827" formatCode="0.00">
                  <c:v>1.0238</c:v>
                </c:pt>
                <c:pt idx="828" formatCode="0.00">
                  <c:v>1.0233000000000001</c:v>
                </c:pt>
                <c:pt idx="829" formatCode="0.00">
                  <c:v>1.0228999999999999</c:v>
                </c:pt>
                <c:pt idx="830" formatCode="0.00">
                  <c:v>1.0218</c:v>
                </c:pt>
                <c:pt idx="831" formatCode="0.00">
                  <c:v>1.0213000000000001</c:v>
                </c:pt>
                <c:pt idx="832" formatCode="0.00">
                  <c:v>1.0208999999999999</c:v>
                </c:pt>
                <c:pt idx="833" formatCode="0.00">
                  <c:v>1.0204</c:v>
                </c:pt>
                <c:pt idx="834" formatCode="0.00">
                  <c:v>1.0199</c:v>
                </c:pt>
                <c:pt idx="835" formatCode="0.00">
                  <c:v>1.0187999999999999</c:v>
                </c:pt>
                <c:pt idx="836" formatCode="0.00">
                  <c:v>1.0184</c:v>
                </c:pt>
                <c:pt idx="837" formatCode="0.00">
                  <c:v>1.0179</c:v>
                </c:pt>
                <c:pt idx="838" formatCode="0.00">
                  <c:v>1.0175000000000001</c:v>
                </c:pt>
                <c:pt idx="839" formatCode="0.00">
                  <c:v>1.0169999999999999</c:v>
                </c:pt>
                <c:pt idx="840" formatCode="0.00">
                  <c:v>1.0159</c:v>
                </c:pt>
                <c:pt idx="841" formatCode="0.00">
                  <c:v>1.0155000000000001</c:v>
                </c:pt>
                <c:pt idx="842" formatCode="0.00">
                  <c:v>1.0149999999999999</c:v>
                </c:pt>
                <c:pt idx="843" formatCode="0.00">
                  <c:v>1.0145999999999999</c:v>
                </c:pt>
                <c:pt idx="844" formatCode="0.00">
                  <c:v>1.0141</c:v>
                </c:pt>
                <c:pt idx="845" formatCode="0.00">
                  <c:v>1.0129999999999999</c:v>
                </c:pt>
                <c:pt idx="846" formatCode="0.00">
                  <c:v>1.0125999999999999</c:v>
                </c:pt>
                <c:pt idx="847" formatCode="0.00">
                  <c:v>1.0121</c:v>
                </c:pt>
                <c:pt idx="848" formatCode="0.00">
                  <c:v>1.0117</c:v>
                </c:pt>
                <c:pt idx="849" formatCode="0.00">
                  <c:v>1.0112000000000001</c:v>
                </c:pt>
                <c:pt idx="850" formatCode="0.00">
                  <c:v>1.0101</c:v>
                </c:pt>
                <c:pt idx="851" formatCode="0.00">
                  <c:v>1.0097</c:v>
                </c:pt>
                <c:pt idx="852" formatCode="0.00">
                  <c:v>1.0092000000000001</c:v>
                </c:pt>
                <c:pt idx="853" formatCode="0.00">
                  <c:v>1.0087999999999999</c:v>
                </c:pt>
                <c:pt idx="854" formatCode="0.00">
                  <c:v>1.0083</c:v>
                </c:pt>
                <c:pt idx="855" formatCode="0.00">
                  <c:v>1.0073000000000001</c:v>
                </c:pt>
                <c:pt idx="856" formatCode="0.00">
                  <c:v>1.0067999999999999</c:v>
                </c:pt>
                <c:pt idx="857" formatCode="0.00">
                  <c:v>1.0064</c:v>
                </c:pt>
                <c:pt idx="858" formatCode="0.00">
                  <c:v>1.0059</c:v>
                </c:pt>
                <c:pt idx="859" formatCode="0.00">
                  <c:v>1.0055000000000001</c:v>
                </c:pt>
                <c:pt idx="860" formatCode="0.00">
                  <c:v>1.0044</c:v>
                </c:pt>
                <c:pt idx="861" formatCode="0.00">
                  <c:v>1.004</c:v>
                </c:pt>
                <c:pt idx="862" formatCode="0.00">
                  <c:v>1.0036</c:v>
                </c:pt>
                <c:pt idx="863" formatCode="0.00">
                  <c:v>1.0031000000000001</c:v>
                </c:pt>
                <c:pt idx="864" formatCode="0.00">
                  <c:v>1.0026999999999999</c:v>
                </c:pt>
                <c:pt idx="865" formatCode="0.00">
                  <c:v>1.0016</c:v>
                </c:pt>
                <c:pt idx="866" formatCode="0.00">
                  <c:v>1.0012000000000001</c:v>
                </c:pt>
                <c:pt idx="867" formatCode="0.00">
                  <c:v>1.0006999999999999</c:v>
                </c:pt>
                <c:pt idx="868" formatCode="0.00">
                  <c:v>1.0003</c:v>
                </c:pt>
                <c:pt idx="869" formatCode="0.00">
                  <c:v>0.99990000000000001</c:v>
                </c:pt>
                <c:pt idx="870" formatCode="0.00">
                  <c:v>0.99880000000000002</c:v>
                </c:pt>
                <c:pt idx="871" formatCode="0.00">
                  <c:v>0.99839999999999995</c:v>
                </c:pt>
                <c:pt idx="872" formatCode="0.00">
                  <c:v>0.99790000000000001</c:v>
                </c:pt>
                <c:pt idx="873" formatCode="0.00">
                  <c:v>0.99750000000000005</c:v>
                </c:pt>
                <c:pt idx="874" formatCode="0.00">
                  <c:v>0.99639999999999995</c:v>
                </c:pt>
                <c:pt idx="875" formatCode="0.00">
                  <c:v>0.996</c:v>
                </c:pt>
                <c:pt idx="876" formatCode="0.00">
                  <c:v>0.99560000000000004</c:v>
                </c:pt>
                <c:pt idx="877" formatCode="0.00">
                  <c:v>0.99519999999999997</c:v>
                </c:pt>
                <c:pt idx="878" formatCode="0.00">
                  <c:v>0.99470000000000003</c:v>
                </c:pt>
                <c:pt idx="879" formatCode="0.00">
                  <c:v>0.99370000000000003</c:v>
                </c:pt>
                <c:pt idx="880" formatCode="0.00">
                  <c:v>0.99319999999999997</c:v>
                </c:pt>
                <c:pt idx="881" formatCode="0.00">
                  <c:v>0.99280000000000002</c:v>
                </c:pt>
                <c:pt idx="882" formatCode="0.00">
                  <c:v>0.99239999999999995</c:v>
                </c:pt>
                <c:pt idx="883" formatCode="0.00">
                  <c:v>0.99199999999999999</c:v>
                </c:pt>
                <c:pt idx="884" formatCode="0.00">
                  <c:v>0.9909</c:v>
                </c:pt>
                <c:pt idx="885" formatCode="0.00">
                  <c:v>0.99050000000000005</c:v>
                </c:pt>
                <c:pt idx="886" formatCode="0.00">
                  <c:v>0.99009999999999998</c:v>
                </c:pt>
                <c:pt idx="887" formatCode="0.00">
                  <c:v>0.98960000000000004</c:v>
                </c:pt>
                <c:pt idx="888" formatCode="0.00">
                  <c:v>0.98919999999999997</c:v>
                </c:pt>
                <c:pt idx="889" formatCode="0.00">
                  <c:v>0.98819999999999997</c:v>
                </c:pt>
                <c:pt idx="890" formatCode="0.00">
                  <c:v>0.98780000000000001</c:v>
                </c:pt>
                <c:pt idx="891" formatCode="0.00">
                  <c:v>0.98729999999999996</c:v>
                </c:pt>
                <c:pt idx="892" formatCode="0.00">
                  <c:v>0.9869</c:v>
                </c:pt>
                <c:pt idx="893" formatCode="0.00">
                  <c:v>0.98650000000000004</c:v>
                </c:pt>
                <c:pt idx="894" formatCode="0.00">
                  <c:v>0.98550000000000004</c:v>
                </c:pt>
                <c:pt idx="895" formatCode="0.00">
                  <c:v>0.98499999999999999</c:v>
                </c:pt>
                <c:pt idx="896" formatCode="0.00">
                  <c:v>0.98460000000000003</c:v>
                </c:pt>
                <c:pt idx="897" formatCode="0.00">
                  <c:v>0.98419999999999996</c:v>
                </c:pt>
                <c:pt idx="898" formatCode="0.00">
                  <c:v>0.98380000000000001</c:v>
                </c:pt>
                <c:pt idx="899" formatCode="0.00">
                  <c:v>0.98280000000000001</c:v>
                </c:pt>
                <c:pt idx="900" formatCode="0.00">
                  <c:v>0.98229999999999995</c:v>
                </c:pt>
                <c:pt idx="901" formatCode="0.00">
                  <c:v>0.9819</c:v>
                </c:pt>
                <c:pt idx="902" formatCode="0.00">
                  <c:v>0.98150000000000004</c:v>
                </c:pt>
                <c:pt idx="903" formatCode="0.00">
                  <c:v>0.98109999999999997</c:v>
                </c:pt>
                <c:pt idx="904" formatCode="0.00">
                  <c:v>0.98009999999999997</c:v>
                </c:pt>
                <c:pt idx="905" formatCode="0.00">
                  <c:v>0.97970000000000002</c:v>
                </c:pt>
                <c:pt idx="906" formatCode="0.00">
                  <c:v>0.97929999999999995</c:v>
                </c:pt>
                <c:pt idx="907" formatCode="0.00">
                  <c:v>0.9788</c:v>
                </c:pt>
                <c:pt idx="908" formatCode="0.00">
                  <c:v>0.97840000000000005</c:v>
                </c:pt>
                <c:pt idx="909" formatCode="0.00">
                  <c:v>0.97740000000000005</c:v>
                </c:pt>
                <c:pt idx="910" formatCode="0.00">
                  <c:v>0.97699999999999998</c:v>
                </c:pt>
                <c:pt idx="911" formatCode="0.00">
                  <c:v>0.97660000000000002</c:v>
                </c:pt>
                <c:pt idx="912" formatCode="0.00">
                  <c:v>0.97619999999999996</c:v>
                </c:pt>
                <c:pt idx="913" formatCode="0.00">
                  <c:v>0.9758</c:v>
                </c:pt>
                <c:pt idx="914" formatCode="0.00">
                  <c:v>0.9748</c:v>
                </c:pt>
                <c:pt idx="915" formatCode="0.00">
                  <c:v>0.97440000000000004</c:v>
                </c:pt>
                <c:pt idx="916" formatCode="0.00">
                  <c:v>0.97389999999999999</c:v>
                </c:pt>
                <c:pt idx="917" formatCode="0.00">
                  <c:v>0.97350000000000003</c:v>
                </c:pt>
                <c:pt idx="918" formatCode="0.00">
                  <c:v>0.97309999999999997</c:v>
                </c:pt>
                <c:pt idx="919" formatCode="0.00">
                  <c:v>0.97209999999999996</c:v>
                </c:pt>
                <c:pt idx="920" formatCode="0.00">
                  <c:v>0.97170000000000001</c:v>
                </c:pt>
                <c:pt idx="921" formatCode="0.00">
                  <c:v>0.97130000000000005</c:v>
                </c:pt>
                <c:pt idx="922" formatCode="0.00">
                  <c:v>0.97089999999999999</c:v>
                </c:pt>
                <c:pt idx="923" formatCode="0.00">
                  <c:v>0.96989999999999998</c:v>
                </c:pt>
                <c:pt idx="924" formatCode="0.00">
                  <c:v>0.96950000000000003</c:v>
                </c:pt>
                <c:pt idx="925" formatCode="0.00">
                  <c:v>0.96909999999999996</c:v>
                </c:pt>
                <c:pt idx="926" formatCode="0.00">
                  <c:v>0.96870000000000001</c:v>
                </c:pt>
                <c:pt idx="927" formatCode="0.00">
                  <c:v>0.96830000000000005</c:v>
                </c:pt>
                <c:pt idx="928" formatCode="0.00">
                  <c:v>0.96730000000000005</c:v>
                </c:pt>
                <c:pt idx="929" formatCode="0.00">
                  <c:v>0.96689999999999998</c:v>
                </c:pt>
                <c:pt idx="930" formatCode="0.00">
                  <c:v>0.96650000000000003</c:v>
                </c:pt>
                <c:pt idx="931" formatCode="0.00">
                  <c:v>0.96609999999999996</c:v>
                </c:pt>
                <c:pt idx="932" formatCode="0.00">
                  <c:v>0.9657</c:v>
                </c:pt>
                <c:pt idx="933" formatCode="0.00">
                  <c:v>0.9647</c:v>
                </c:pt>
                <c:pt idx="934" formatCode="0.00">
                  <c:v>0.96430000000000005</c:v>
                </c:pt>
                <c:pt idx="935" formatCode="0.00">
                  <c:v>0.96389999999999998</c:v>
                </c:pt>
                <c:pt idx="936" formatCode="0.00">
                  <c:v>0.96350000000000002</c:v>
                </c:pt>
                <c:pt idx="937" formatCode="0.00">
                  <c:v>0.96309999999999996</c:v>
                </c:pt>
                <c:pt idx="938" formatCode="0.00">
                  <c:v>0.96209999999999996</c:v>
                </c:pt>
                <c:pt idx="939" formatCode="0.00">
                  <c:v>0.9617</c:v>
                </c:pt>
                <c:pt idx="940" formatCode="0.00">
                  <c:v>0.96140000000000003</c:v>
                </c:pt>
                <c:pt idx="941" formatCode="0.00">
                  <c:v>0.96099999999999997</c:v>
                </c:pt>
                <c:pt idx="942" formatCode="0.00">
                  <c:v>0.96060000000000001</c:v>
                </c:pt>
                <c:pt idx="943" formatCode="0.00">
                  <c:v>0.95960000000000001</c:v>
                </c:pt>
                <c:pt idx="944" formatCode="0.00">
                  <c:v>0.95920000000000005</c:v>
                </c:pt>
                <c:pt idx="945" formatCode="0.00">
                  <c:v>0.95879999999999999</c:v>
                </c:pt>
                <c:pt idx="946" formatCode="0.00">
                  <c:v>0.95840000000000003</c:v>
                </c:pt>
                <c:pt idx="947" formatCode="0.00">
                  <c:v>0.95799999999999996</c:v>
                </c:pt>
                <c:pt idx="948" formatCode="0.00">
                  <c:v>0.95699999999999996</c:v>
                </c:pt>
                <c:pt idx="949" formatCode="0.00">
                  <c:v>0.95660000000000001</c:v>
                </c:pt>
                <c:pt idx="950" formatCode="0.00">
                  <c:v>0.95630000000000004</c:v>
                </c:pt>
                <c:pt idx="951" formatCode="0.00">
                  <c:v>0.95589999999999997</c:v>
                </c:pt>
                <c:pt idx="952" formatCode="0.00">
                  <c:v>0.95550000000000002</c:v>
                </c:pt>
                <c:pt idx="953" formatCode="0.00">
                  <c:v>0.95450000000000002</c:v>
                </c:pt>
                <c:pt idx="954" formatCode="0.00">
                  <c:v>0.95409999999999995</c:v>
                </c:pt>
                <c:pt idx="955" formatCode="0.00">
                  <c:v>0.95369999999999999</c:v>
                </c:pt>
                <c:pt idx="956" formatCode="0.00">
                  <c:v>0.95340000000000003</c:v>
                </c:pt>
                <c:pt idx="957" formatCode="0.00">
                  <c:v>0.95299999999999996</c:v>
                </c:pt>
                <c:pt idx="958" formatCode="0.00">
                  <c:v>0.95199999999999996</c:v>
                </c:pt>
                <c:pt idx="959" formatCode="0.00">
                  <c:v>0.9516</c:v>
                </c:pt>
                <c:pt idx="960" formatCode="0.00">
                  <c:v>0.95120000000000005</c:v>
                </c:pt>
                <c:pt idx="961" formatCode="0.00">
                  <c:v>0.95089999999999997</c:v>
                </c:pt>
                <c:pt idx="962" formatCode="0.00">
                  <c:v>0.94989999999999997</c:v>
                </c:pt>
                <c:pt idx="963" formatCode="0.00">
                  <c:v>0.94950000000000001</c:v>
                </c:pt>
                <c:pt idx="964" formatCode="0.00">
                  <c:v>0.94910000000000005</c:v>
                </c:pt>
                <c:pt idx="965" formatCode="0.00">
                  <c:v>0.94869999999999999</c:v>
                </c:pt>
                <c:pt idx="966" formatCode="0.00">
                  <c:v>0.94840000000000002</c:v>
                </c:pt>
                <c:pt idx="967" formatCode="0.00">
                  <c:v>0.94740000000000002</c:v>
                </c:pt>
                <c:pt idx="968" formatCode="0.00">
                  <c:v>0.94699999999999995</c:v>
                </c:pt>
                <c:pt idx="969" formatCode="0.00">
                  <c:v>0.9466</c:v>
                </c:pt>
                <c:pt idx="970" formatCode="0.00">
                  <c:v>0.94630000000000003</c:v>
                </c:pt>
                <c:pt idx="971" formatCode="0.00">
                  <c:v>0.94589999999999996</c:v>
                </c:pt>
                <c:pt idx="972" formatCode="0.00">
                  <c:v>0.94489999999999996</c:v>
                </c:pt>
                <c:pt idx="973" formatCode="0.00">
                  <c:v>0.94450000000000001</c:v>
                </c:pt>
                <c:pt idx="974" formatCode="0.00">
                  <c:v>0.94420000000000004</c:v>
                </c:pt>
                <c:pt idx="975" formatCode="0.00">
                  <c:v>0.94379999999999997</c:v>
                </c:pt>
                <c:pt idx="976" formatCode="0.00">
                  <c:v>0.94340000000000002</c:v>
                </c:pt>
                <c:pt idx="977" formatCode="0.00">
                  <c:v>0.9425</c:v>
                </c:pt>
                <c:pt idx="978" formatCode="0.00">
                  <c:v>0.94210000000000005</c:v>
                </c:pt>
                <c:pt idx="979" formatCode="0.00">
                  <c:v>0.94169999999999998</c:v>
                </c:pt>
                <c:pt idx="980" formatCode="0.00">
                  <c:v>0.94140000000000001</c:v>
                </c:pt>
                <c:pt idx="981" formatCode="0.00">
                  <c:v>0.94099999999999995</c:v>
                </c:pt>
                <c:pt idx="982" formatCode="0.00">
                  <c:v>0.94</c:v>
                </c:pt>
                <c:pt idx="983" formatCode="0.00">
                  <c:v>0.93959999999999999</c:v>
                </c:pt>
                <c:pt idx="984" formatCode="0.00">
                  <c:v>0.93930000000000002</c:v>
                </c:pt>
                <c:pt idx="985" formatCode="0.00">
                  <c:v>0.93889999999999996</c:v>
                </c:pt>
                <c:pt idx="986" formatCode="0.00">
                  <c:v>0.93859999999999999</c:v>
                </c:pt>
                <c:pt idx="987" formatCode="0.00">
                  <c:v>0.93759999999999999</c:v>
                </c:pt>
                <c:pt idx="988" formatCode="0.00">
                  <c:v>0.93720000000000003</c:v>
                </c:pt>
                <c:pt idx="989" formatCode="0.00">
                  <c:v>0.93689999999999996</c:v>
                </c:pt>
                <c:pt idx="990" formatCode="0.00">
                  <c:v>0.9365</c:v>
                </c:pt>
                <c:pt idx="991" formatCode="0.00">
                  <c:v>0.9355</c:v>
                </c:pt>
                <c:pt idx="992" formatCode="0.00">
                  <c:v>0.93520000000000003</c:v>
                </c:pt>
                <c:pt idx="993" formatCode="0.00">
                  <c:v>0.93479999999999996</c:v>
                </c:pt>
                <c:pt idx="994" formatCode="0.00">
                  <c:v>0.9345</c:v>
                </c:pt>
                <c:pt idx="995" formatCode="0.00">
                  <c:v>0.93410000000000004</c:v>
                </c:pt>
                <c:pt idx="996" formatCode="0.00">
                  <c:v>0.93310000000000004</c:v>
                </c:pt>
                <c:pt idx="997" formatCode="0.00">
                  <c:v>0.93279999999999996</c:v>
                </c:pt>
                <c:pt idx="998" formatCode="0.00">
                  <c:v>0.93240000000000001</c:v>
                </c:pt>
                <c:pt idx="999" formatCode="0.00">
                  <c:v>0.93210000000000004</c:v>
                </c:pt>
                <c:pt idx="1000" formatCode="0.00">
                  <c:v>0.93169999999999997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961F-4EAA-9021-3707F77593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8396303"/>
        <c:axId val="1678399663"/>
      </c:lineChart>
      <c:catAx>
        <c:axId val="141915831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dirty="0"/>
                  <a:t>Spend (Weekly)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£&quot;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9159279"/>
        <c:crosses val="autoZero"/>
        <c:auto val="1"/>
        <c:lblAlgn val="ctr"/>
        <c:lblOffset val="100"/>
        <c:tickLblSkip val="100"/>
        <c:tickMarkSkip val="1000"/>
        <c:noMultiLvlLbl val="0"/>
      </c:catAx>
      <c:valAx>
        <c:axId val="1419159279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kern="1200" baseline="0" dirty="0">
                    <a:solidFill>
                      <a:schemeClr val="bg2"/>
                    </a:solidFill>
                  </a:rPr>
                  <a:t>Immediate profit volume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£&quot;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9158319"/>
        <c:crosses val="autoZero"/>
        <c:crossBetween val="between"/>
      </c:valAx>
      <c:valAx>
        <c:axId val="1678399663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kern="1200" baseline="0" dirty="0">
                    <a:solidFill>
                      <a:schemeClr val="bg2"/>
                    </a:solidFill>
                  </a:rPr>
                  <a:t>Immediate Profit ROI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8396303"/>
        <c:crosses val="max"/>
        <c:crossBetween val="between"/>
      </c:valAx>
      <c:catAx>
        <c:axId val="1678396303"/>
        <c:scaling>
          <c:orientation val="minMax"/>
        </c:scaling>
        <c:delete val="1"/>
        <c:axPos val="b"/>
        <c:numFmt formatCode="&quot;£&quot;#,##0" sourceLinked="1"/>
        <c:majorTickMark val="out"/>
        <c:minorTickMark val="none"/>
        <c:tickLblPos val="nextTo"/>
        <c:crossAx val="1678399663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Immediate Profit Contribution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Sheet1!$A$2:$A$1002</c:f>
              <c:numCache>
                <c:formatCode>"£"#,##0</c:formatCode>
                <c:ptCount val="1001"/>
                <c:pt idx="0">
                  <c:v>0</c:v>
                </c:pt>
                <c:pt idx="1">
                  <c:v>1000</c:v>
                </c:pt>
                <c:pt idx="2">
                  <c:v>2000</c:v>
                </c:pt>
                <c:pt idx="3">
                  <c:v>3000</c:v>
                </c:pt>
                <c:pt idx="4">
                  <c:v>4000</c:v>
                </c:pt>
                <c:pt idx="5">
                  <c:v>5000</c:v>
                </c:pt>
                <c:pt idx="6">
                  <c:v>6000</c:v>
                </c:pt>
                <c:pt idx="7">
                  <c:v>7000</c:v>
                </c:pt>
                <c:pt idx="8">
                  <c:v>8000</c:v>
                </c:pt>
                <c:pt idx="9">
                  <c:v>9000</c:v>
                </c:pt>
                <c:pt idx="10">
                  <c:v>10000</c:v>
                </c:pt>
                <c:pt idx="11">
                  <c:v>11000</c:v>
                </c:pt>
                <c:pt idx="12">
                  <c:v>12000</c:v>
                </c:pt>
                <c:pt idx="13">
                  <c:v>13000</c:v>
                </c:pt>
                <c:pt idx="14">
                  <c:v>14000</c:v>
                </c:pt>
                <c:pt idx="15">
                  <c:v>15000</c:v>
                </c:pt>
                <c:pt idx="16">
                  <c:v>16000</c:v>
                </c:pt>
                <c:pt idx="17">
                  <c:v>17000</c:v>
                </c:pt>
                <c:pt idx="18">
                  <c:v>18000</c:v>
                </c:pt>
                <c:pt idx="19">
                  <c:v>19000</c:v>
                </c:pt>
                <c:pt idx="20">
                  <c:v>20000</c:v>
                </c:pt>
                <c:pt idx="21">
                  <c:v>21000</c:v>
                </c:pt>
                <c:pt idx="22">
                  <c:v>22000</c:v>
                </c:pt>
                <c:pt idx="23">
                  <c:v>23000</c:v>
                </c:pt>
                <c:pt idx="24">
                  <c:v>24000</c:v>
                </c:pt>
                <c:pt idx="25">
                  <c:v>25000</c:v>
                </c:pt>
                <c:pt idx="26">
                  <c:v>26000</c:v>
                </c:pt>
                <c:pt idx="27">
                  <c:v>27000</c:v>
                </c:pt>
                <c:pt idx="28">
                  <c:v>28000</c:v>
                </c:pt>
                <c:pt idx="29">
                  <c:v>29000</c:v>
                </c:pt>
                <c:pt idx="30">
                  <c:v>30000</c:v>
                </c:pt>
                <c:pt idx="31">
                  <c:v>31000</c:v>
                </c:pt>
                <c:pt idx="32">
                  <c:v>32000</c:v>
                </c:pt>
                <c:pt idx="33">
                  <c:v>33000</c:v>
                </c:pt>
                <c:pt idx="34">
                  <c:v>34000</c:v>
                </c:pt>
                <c:pt idx="35">
                  <c:v>35000</c:v>
                </c:pt>
                <c:pt idx="36">
                  <c:v>36000</c:v>
                </c:pt>
                <c:pt idx="37">
                  <c:v>37000</c:v>
                </c:pt>
                <c:pt idx="38">
                  <c:v>38000</c:v>
                </c:pt>
                <c:pt idx="39">
                  <c:v>39000</c:v>
                </c:pt>
                <c:pt idx="40">
                  <c:v>40000</c:v>
                </c:pt>
                <c:pt idx="41">
                  <c:v>41000</c:v>
                </c:pt>
                <c:pt idx="42">
                  <c:v>42000</c:v>
                </c:pt>
                <c:pt idx="43">
                  <c:v>43000</c:v>
                </c:pt>
                <c:pt idx="44">
                  <c:v>44000</c:v>
                </c:pt>
                <c:pt idx="45">
                  <c:v>45000</c:v>
                </c:pt>
                <c:pt idx="46">
                  <c:v>46000</c:v>
                </c:pt>
                <c:pt idx="47">
                  <c:v>47000</c:v>
                </c:pt>
                <c:pt idx="48">
                  <c:v>48000</c:v>
                </c:pt>
                <c:pt idx="49">
                  <c:v>49000</c:v>
                </c:pt>
                <c:pt idx="50">
                  <c:v>50000</c:v>
                </c:pt>
                <c:pt idx="51">
                  <c:v>51000</c:v>
                </c:pt>
                <c:pt idx="52">
                  <c:v>52000</c:v>
                </c:pt>
                <c:pt idx="53">
                  <c:v>53000</c:v>
                </c:pt>
                <c:pt idx="54">
                  <c:v>54000</c:v>
                </c:pt>
                <c:pt idx="55">
                  <c:v>55000</c:v>
                </c:pt>
                <c:pt idx="56">
                  <c:v>56000</c:v>
                </c:pt>
                <c:pt idx="57">
                  <c:v>57000</c:v>
                </c:pt>
                <c:pt idx="58">
                  <c:v>58000</c:v>
                </c:pt>
                <c:pt idx="59">
                  <c:v>59000</c:v>
                </c:pt>
                <c:pt idx="60">
                  <c:v>60000</c:v>
                </c:pt>
                <c:pt idx="61">
                  <c:v>61000</c:v>
                </c:pt>
                <c:pt idx="62">
                  <c:v>62000</c:v>
                </c:pt>
                <c:pt idx="63">
                  <c:v>63000</c:v>
                </c:pt>
                <c:pt idx="64">
                  <c:v>64000</c:v>
                </c:pt>
                <c:pt idx="65">
                  <c:v>65000</c:v>
                </c:pt>
                <c:pt idx="66">
                  <c:v>66000</c:v>
                </c:pt>
                <c:pt idx="67">
                  <c:v>67000</c:v>
                </c:pt>
                <c:pt idx="68">
                  <c:v>68000</c:v>
                </c:pt>
                <c:pt idx="69">
                  <c:v>69000</c:v>
                </c:pt>
                <c:pt idx="70">
                  <c:v>70000</c:v>
                </c:pt>
                <c:pt idx="71">
                  <c:v>71000</c:v>
                </c:pt>
                <c:pt idx="72">
                  <c:v>72000</c:v>
                </c:pt>
                <c:pt idx="73">
                  <c:v>73000</c:v>
                </c:pt>
                <c:pt idx="74">
                  <c:v>74000</c:v>
                </c:pt>
                <c:pt idx="75">
                  <c:v>75000</c:v>
                </c:pt>
                <c:pt idx="76">
                  <c:v>76000</c:v>
                </c:pt>
                <c:pt idx="77">
                  <c:v>77000</c:v>
                </c:pt>
                <c:pt idx="78">
                  <c:v>78000</c:v>
                </c:pt>
                <c:pt idx="79">
                  <c:v>79000</c:v>
                </c:pt>
                <c:pt idx="80">
                  <c:v>80000</c:v>
                </c:pt>
                <c:pt idx="81">
                  <c:v>81000</c:v>
                </c:pt>
                <c:pt idx="82">
                  <c:v>82000</c:v>
                </c:pt>
                <c:pt idx="83">
                  <c:v>83000</c:v>
                </c:pt>
                <c:pt idx="84">
                  <c:v>84000</c:v>
                </c:pt>
                <c:pt idx="85">
                  <c:v>85000</c:v>
                </c:pt>
                <c:pt idx="86">
                  <c:v>86000</c:v>
                </c:pt>
                <c:pt idx="87">
                  <c:v>87000</c:v>
                </c:pt>
                <c:pt idx="88">
                  <c:v>88000</c:v>
                </c:pt>
                <c:pt idx="89">
                  <c:v>89000</c:v>
                </c:pt>
                <c:pt idx="90">
                  <c:v>90000</c:v>
                </c:pt>
                <c:pt idx="91">
                  <c:v>91000</c:v>
                </c:pt>
                <c:pt idx="92">
                  <c:v>92000</c:v>
                </c:pt>
                <c:pt idx="93">
                  <c:v>93000</c:v>
                </c:pt>
                <c:pt idx="94">
                  <c:v>94000</c:v>
                </c:pt>
                <c:pt idx="95">
                  <c:v>95000</c:v>
                </c:pt>
                <c:pt idx="96">
                  <c:v>96000</c:v>
                </c:pt>
                <c:pt idx="97">
                  <c:v>97000</c:v>
                </c:pt>
                <c:pt idx="98">
                  <c:v>98000</c:v>
                </c:pt>
                <c:pt idx="99">
                  <c:v>99000</c:v>
                </c:pt>
                <c:pt idx="100">
                  <c:v>100000</c:v>
                </c:pt>
                <c:pt idx="101">
                  <c:v>101000</c:v>
                </c:pt>
                <c:pt idx="102">
                  <c:v>102000</c:v>
                </c:pt>
                <c:pt idx="103">
                  <c:v>103000</c:v>
                </c:pt>
                <c:pt idx="104">
                  <c:v>104000</c:v>
                </c:pt>
                <c:pt idx="105">
                  <c:v>105000</c:v>
                </c:pt>
                <c:pt idx="106">
                  <c:v>106000</c:v>
                </c:pt>
                <c:pt idx="107">
                  <c:v>107000</c:v>
                </c:pt>
                <c:pt idx="108">
                  <c:v>108000</c:v>
                </c:pt>
                <c:pt idx="109">
                  <c:v>109000</c:v>
                </c:pt>
                <c:pt idx="110">
                  <c:v>110000</c:v>
                </c:pt>
                <c:pt idx="111">
                  <c:v>111000</c:v>
                </c:pt>
                <c:pt idx="112">
                  <c:v>112000</c:v>
                </c:pt>
                <c:pt idx="113">
                  <c:v>113000</c:v>
                </c:pt>
                <c:pt idx="114">
                  <c:v>114000</c:v>
                </c:pt>
                <c:pt idx="115">
                  <c:v>115000</c:v>
                </c:pt>
                <c:pt idx="116">
                  <c:v>116000</c:v>
                </c:pt>
                <c:pt idx="117">
                  <c:v>117000</c:v>
                </c:pt>
                <c:pt idx="118">
                  <c:v>118000</c:v>
                </c:pt>
                <c:pt idx="119">
                  <c:v>119000</c:v>
                </c:pt>
                <c:pt idx="120">
                  <c:v>120000</c:v>
                </c:pt>
                <c:pt idx="121">
                  <c:v>121000</c:v>
                </c:pt>
                <c:pt idx="122">
                  <c:v>122000</c:v>
                </c:pt>
                <c:pt idx="123">
                  <c:v>123000</c:v>
                </c:pt>
                <c:pt idx="124">
                  <c:v>124000</c:v>
                </c:pt>
                <c:pt idx="125">
                  <c:v>125000</c:v>
                </c:pt>
                <c:pt idx="126">
                  <c:v>126000</c:v>
                </c:pt>
                <c:pt idx="127">
                  <c:v>127000</c:v>
                </c:pt>
                <c:pt idx="128">
                  <c:v>128000</c:v>
                </c:pt>
                <c:pt idx="129">
                  <c:v>129000</c:v>
                </c:pt>
                <c:pt idx="130">
                  <c:v>130000</c:v>
                </c:pt>
                <c:pt idx="131">
                  <c:v>131000</c:v>
                </c:pt>
                <c:pt idx="132">
                  <c:v>132000</c:v>
                </c:pt>
                <c:pt idx="133">
                  <c:v>133000</c:v>
                </c:pt>
                <c:pt idx="134">
                  <c:v>134000</c:v>
                </c:pt>
                <c:pt idx="135">
                  <c:v>135000</c:v>
                </c:pt>
                <c:pt idx="136">
                  <c:v>136000</c:v>
                </c:pt>
                <c:pt idx="137">
                  <c:v>137000</c:v>
                </c:pt>
                <c:pt idx="138">
                  <c:v>138000</c:v>
                </c:pt>
                <c:pt idx="139">
                  <c:v>139000</c:v>
                </c:pt>
                <c:pt idx="140">
                  <c:v>140000</c:v>
                </c:pt>
                <c:pt idx="141">
                  <c:v>141000</c:v>
                </c:pt>
                <c:pt idx="142">
                  <c:v>142000</c:v>
                </c:pt>
                <c:pt idx="143">
                  <c:v>143000</c:v>
                </c:pt>
                <c:pt idx="144">
                  <c:v>144000</c:v>
                </c:pt>
                <c:pt idx="145">
                  <c:v>145000</c:v>
                </c:pt>
                <c:pt idx="146">
                  <c:v>146000</c:v>
                </c:pt>
                <c:pt idx="147">
                  <c:v>147000</c:v>
                </c:pt>
                <c:pt idx="148">
                  <c:v>148000</c:v>
                </c:pt>
                <c:pt idx="149">
                  <c:v>149000</c:v>
                </c:pt>
                <c:pt idx="150">
                  <c:v>150000</c:v>
                </c:pt>
                <c:pt idx="151">
                  <c:v>151000</c:v>
                </c:pt>
                <c:pt idx="152">
                  <c:v>152000</c:v>
                </c:pt>
                <c:pt idx="153">
                  <c:v>153000</c:v>
                </c:pt>
                <c:pt idx="154">
                  <c:v>154000</c:v>
                </c:pt>
                <c:pt idx="155">
                  <c:v>155000</c:v>
                </c:pt>
                <c:pt idx="156">
                  <c:v>156000</c:v>
                </c:pt>
                <c:pt idx="157">
                  <c:v>157000</c:v>
                </c:pt>
                <c:pt idx="158">
                  <c:v>158000</c:v>
                </c:pt>
                <c:pt idx="159">
                  <c:v>159000</c:v>
                </c:pt>
                <c:pt idx="160">
                  <c:v>160000</c:v>
                </c:pt>
                <c:pt idx="161">
                  <c:v>161000</c:v>
                </c:pt>
                <c:pt idx="162">
                  <c:v>162000</c:v>
                </c:pt>
                <c:pt idx="163">
                  <c:v>163000</c:v>
                </c:pt>
                <c:pt idx="164">
                  <c:v>164000</c:v>
                </c:pt>
                <c:pt idx="165">
                  <c:v>165000</c:v>
                </c:pt>
                <c:pt idx="166">
                  <c:v>166000</c:v>
                </c:pt>
                <c:pt idx="167">
                  <c:v>167000</c:v>
                </c:pt>
                <c:pt idx="168">
                  <c:v>168000</c:v>
                </c:pt>
                <c:pt idx="169">
                  <c:v>169000</c:v>
                </c:pt>
                <c:pt idx="170">
                  <c:v>170000</c:v>
                </c:pt>
                <c:pt idx="171">
                  <c:v>171000</c:v>
                </c:pt>
                <c:pt idx="172">
                  <c:v>172000</c:v>
                </c:pt>
                <c:pt idx="173">
                  <c:v>173000</c:v>
                </c:pt>
                <c:pt idx="174">
                  <c:v>174000</c:v>
                </c:pt>
                <c:pt idx="175">
                  <c:v>175000</c:v>
                </c:pt>
                <c:pt idx="176">
                  <c:v>176000</c:v>
                </c:pt>
                <c:pt idx="177">
                  <c:v>177000</c:v>
                </c:pt>
                <c:pt idx="178">
                  <c:v>178000</c:v>
                </c:pt>
                <c:pt idx="179">
                  <c:v>179000</c:v>
                </c:pt>
                <c:pt idx="180">
                  <c:v>180000</c:v>
                </c:pt>
                <c:pt idx="181">
                  <c:v>181000</c:v>
                </c:pt>
                <c:pt idx="182">
                  <c:v>182000</c:v>
                </c:pt>
                <c:pt idx="183">
                  <c:v>183000</c:v>
                </c:pt>
                <c:pt idx="184">
                  <c:v>184000</c:v>
                </c:pt>
                <c:pt idx="185">
                  <c:v>185000</c:v>
                </c:pt>
                <c:pt idx="186">
                  <c:v>186000</c:v>
                </c:pt>
                <c:pt idx="187">
                  <c:v>187000</c:v>
                </c:pt>
                <c:pt idx="188">
                  <c:v>188000</c:v>
                </c:pt>
                <c:pt idx="189">
                  <c:v>189000</c:v>
                </c:pt>
                <c:pt idx="190">
                  <c:v>190000</c:v>
                </c:pt>
                <c:pt idx="191">
                  <c:v>191000</c:v>
                </c:pt>
                <c:pt idx="192">
                  <c:v>192000</c:v>
                </c:pt>
                <c:pt idx="193">
                  <c:v>193000</c:v>
                </c:pt>
                <c:pt idx="194">
                  <c:v>194000</c:v>
                </c:pt>
                <c:pt idx="195">
                  <c:v>195000</c:v>
                </c:pt>
                <c:pt idx="196">
                  <c:v>196000</c:v>
                </c:pt>
                <c:pt idx="197">
                  <c:v>197000</c:v>
                </c:pt>
                <c:pt idx="198">
                  <c:v>198000</c:v>
                </c:pt>
                <c:pt idx="199">
                  <c:v>199000</c:v>
                </c:pt>
                <c:pt idx="200">
                  <c:v>200000</c:v>
                </c:pt>
                <c:pt idx="201">
                  <c:v>201000</c:v>
                </c:pt>
                <c:pt idx="202">
                  <c:v>202000</c:v>
                </c:pt>
                <c:pt idx="203">
                  <c:v>203000</c:v>
                </c:pt>
                <c:pt idx="204">
                  <c:v>204000</c:v>
                </c:pt>
                <c:pt idx="205">
                  <c:v>205000</c:v>
                </c:pt>
                <c:pt idx="206">
                  <c:v>206000</c:v>
                </c:pt>
                <c:pt idx="207">
                  <c:v>207000</c:v>
                </c:pt>
                <c:pt idx="208">
                  <c:v>208000</c:v>
                </c:pt>
                <c:pt idx="209">
                  <c:v>209000</c:v>
                </c:pt>
                <c:pt idx="210">
                  <c:v>210000</c:v>
                </c:pt>
                <c:pt idx="211">
                  <c:v>211000</c:v>
                </c:pt>
                <c:pt idx="212">
                  <c:v>212000</c:v>
                </c:pt>
                <c:pt idx="213">
                  <c:v>213000</c:v>
                </c:pt>
                <c:pt idx="214">
                  <c:v>214000</c:v>
                </c:pt>
                <c:pt idx="215">
                  <c:v>215000</c:v>
                </c:pt>
                <c:pt idx="216">
                  <c:v>216000</c:v>
                </c:pt>
                <c:pt idx="217">
                  <c:v>217000</c:v>
                </c:pt>
                <c:pt idx="218">
                  <c:v>218000</c:v>
                </c:pt>
                <c:pt idx="219">
                  <c:v>219000</c:v>
                </c:pt>
                <c:pt idx="220">
                  <c:v>220000</c:v>
                </c:pt>
                <c:pt idx="221">
                  <c:v>221000</c:v>
                </c:pt>
                <c:pt idx="222">
                  <c:v>222000</c:v>
                </c:pt>
                <c:pt idx="223">
                  <c:v>223000</c:v>
                </c:pt>
                <c:pt idx="224">
                  <c:v>224000</c:v>
                </c:pt>
                <c:pt idx="225">
                  <c:v>225000</c:v>
                </c:pt>
                <c:pt idx="226">
                  <c:v>226000</c:v>
                </c:pt>
                <c:pt idx="227">
                  <c:v>227000</c:v>
                </c:pt>
                <c:pt idx="228">
                  <c:v>228000</c:v>
                </c:pt>
                <c:pt idx="229">
                  <c:v>229000</c:v>
                </c:pt>
                <c:pt idx="230">
                  <c:v>230000</c:v>
                </c:pt>
                <c:pt idx="231">
                  <c:v>231000</c:v>
                </c:pt>
                <c:pt idx="232">
                  <c:v>232000</c:v>
                </c:pt>
                <c:pt idx="233">
                  <c:v>233000</c:v>
                </c:pt>
                <c:pt idx="234">
                  <c:v>234000</c:v>
                </c:pt>
                <c:pt idx="235">
                  <c:v>235000</c:v>
                </c:pt>
                <c:pt idx="236">
                  <c:v>236000</c:v>
                </c:pt>
                <c:pt idx="237">
                  <c:v>237000</c:v>
                </c:pt>
                <c:pt idx="238">
                  <c:v>238000</c:v>
                </c:pt>
                <c:pt idx="239">
                  <c:v>239000</c:v>
                </c:pt>
                <c:pt idx="240">
                  <c:v>240000</c:v>
                </c:pt>
                <c:pt idx="241">
                  <c:v>241000</c:v>
                </c:pt>
                <c:pt idx="242">
                  <c:v>242000</c:v>
                </c:pt>
                <c:pt idx="243">
                  <c:v>243000</c:v>
                </c:pt>
                <c:pt idx="244">
                  <c:v>244000</c:v>
                </c:pt>
                <c:pt idx="245">
                  <c:v>245000</c:v>
                </c:pt>
                <c:pt idx="246">
                  <c:v>246000</c:v>
                </c:pt>
                <c:pt idx="247">
                  <c:v>247000</c:v>
                </c:pt>
                <c:pt idx="248">
                  <c:v>248000</c:v>
                </c:pt>
                <c:pt idx="249">
                  <c:v>249000</c:v>
                </c:pt>
                <c:pt idx="250">
                  <c:v>250000</c:v>
                </c:pt>
                <c:pt idx="251">
                  <c:v>251000</c:v>
                </c:pt>
                <c:pt idx="252">
                  <c:v>252000</c:v>
                </c:pt>
                <c:pt idx="253">
                  <c:v>253000</c:v>
                </c:pt>
                <c:pt idx="254">
                  <c:v>254000</c:v>
                </c:pt>
                <c:pt idx="255">
                  <c:v>255000</c:v>
                </c:pt>
                <c:pt idx="256">
                  <c:v>256000</c:v>
                </c:pt>
                <c:pt idx="257">
                  <c:v>257000</c:v>
                </c:pt>
                <c:pt idx="258">
                  <c:v>258000</c:v>
                </c:pt>
                <c:pt idx="259">
                  <c:v>259000</c:v>
                </c:pt>
                <c:pt idx="260">
                  <c:v>260000</c:v>
                </c:pt>
                <c:pt idx="261">
                  <c:v>261000</c:v>
                </c:pt>
                <c:pt idx="262">
                  <c:v>262000</c:v>
                </c:pt>
                <c:pt idx="263">
                  <c:v>263000</c:v>
                </c:pt>
                <c:pt idx="264">
                  <c:v>264000</c:v>
                </c:pt>
                <c:pt idx="265">
                  <c:v>265000</c:v>
                </c:pt>
                <c:pt idx="266">
                  <c:v>266000</c:v>
                </c:pt>
                <c:pt idx="267">
                  <c:v>267000</c:v>
                </c:pt>
                <c:pt idx="268">
                  <c:v>268000</c:v>
                </c:pt>
                <c:pt idx="269">
                  <c:v>269000</c:v>
                </c:pt>
                <c:pt idx="270">
                  <c:v>270000</c:v>
                </c:pt>
                <c:pt idx="271">
                  <c:v>271000</c:v>
                </c:pt>
                <c:pt idx="272">
                  <c:v>272000</c:v>
                </c:pt>
                <c:pt idx="273">
                  <c:v>273000</c:v>
                </c:pt>
                <c:pt idx="274">
                  <c:v>274000</c:v>
                </c:pt>
                <c:pt idx="275">
                  <c:v>275000</c:v>
                </c:pt>
                <c:pt idx="276">
                  <c:v>276000</c:v>
                </c:pt>
                <c:pt idx="277">
                  <c:v>277000</c:v>
                </c:pt>
                <c:pt idx="278">
                  <c:v>278000</c:v>
                </c:pt>
                <c:pt idx="279">
                  <c:v>279000</c:v>
                </c:pt>
                <c:pt idx="280">
                  <c:v>280000</c:v>
                </c:pt>
                <c:pt idx="281">
                  <c:v>281000</c:v>
                </c:pt>
                <c:pt idx="282">
                  <c:v>282000</c:v>
                </c:pt>
                <c:pt idx="283">
                  <c:v>283000</c:v>
                </c:pt>
                <c:pt idx="284">
                  <c:v>284000</c:v>
                </c:pt>
                <c:pt idx="285">
                  <c:v>285000</c:v>
                </c:pt>
                <c:pt idx="286">
                  <c:v>286000</c:v>
                </c:pt>
                <c:pt idx="287">
                  <c:v>287000</c:v>
                </c:pt>
                <c:pt idx="288">
                  <c:v>288000</c:v>
                </c:pt>
                <c:pt idx="289">
                  <c:v>289000</c:v>
                </c:pt>
                <c:pt idx="290">
                  <c:v>290000</c:v>
                </c:pt>
                <c:pt idx="291">
                  <c:v>291000</c:v>
                </c:pt>
                <c:pt idx="292">
                  <c:v>292000</c:v>
                </c:pt>
                <c:pt idx="293">
                  <c:v>293000</c:v>
                </c:pt>
                <c:pt idx="294">
                  <c:v>294000</c:v>
                </c:pt>
                <c:pt idx="295">
                  <c:v>295000</c:v>
                </c:pt>
                <c:pt idx="296">
                  <c:v>296000</c:v>
                </c:pt>
                <c:pt idx="297">
                  <c:v>297000</c:v>
                </c:pt>
                <c:pt idx="298">
                  <c:v>298000</c:v>
                </c:pt>
                <c:pt idx="299">
                  <c:v>299000</c:v>
                </c:pt>
                <c:pt idx="300">
                  <c:v>300000</c:v>
                </c:pt>
                <c:pt idx="301">
                  <c:v>301000</c:v>
                </c:pt>
                <c:pt idx="302">
                  <c:v>302000</c:v>
                </c:pt>
                <c:pt idx="303">
                  <c:v>303000</c:v>
                </c:pt>
                <c:pt idx="304">
                  <c:v>304000</c:v>
                </c:pt>
                <c:pt idx="305">
                  <c:v>305000</c:v>
                </c:pt>
                <c:pt idx="306">
                  <c:v>306000</c:v>
                </c:pt>
                <c:pt idx="307">
                  <c:v>307000</c:v>
                </c:pt>
                <c:pt idx="308">
                  <c:v>308000</c:v>
                </c:pt>
                <c:pt idx="309">
                  <c:v>309000</c:v>
                </c:pt>
                <c:pt idx="310">
                  <c:v>310000</c:v>
                </c:pt>
                <c:pt idx="311">
                  <c:v>311000</c:v>
                </c:pt>
                <c:pt idx="312">
                  <c:v>312000</c:v>
                </c:pt>
                <c:pt idx="313">
                  <c:v>313000</c:v>
                </c:pt>
                <c:pt idx="314">
                  <c:v>314000</c:v>
                </c:pt>
                <c:pt idx="315">
                  <c:v>315000</c:v>
                </c:pt>
                <c:pt idx="316">
                  <c:v>316000</c:v>
                </c:pt>
                <c:pt idx="317">
                  <c:v>317000</c:v>
                </c:pt>
                <c:pt idx="318">
                  <c:v>318000</c:v>
                </c:pt>
                <c:pt idx="319">
                  <c:v>319000</c:v>
                </c:pt>
                <c:pt idx="320">
                  <c:v>320000</c:v>
                </c:pt>
                <c:pt idx="321">
                  <c:v>321000</c:v>
                </c:pt>
                <c:pt idx="322">
                  <c:v>322000</c:v>
                </c:pt>
                <c:pt idx="323">
                  <c:v>323000</c:v>
                </c:pt>
                <c:pt idx="324">
                  <c:v>324000</c:v>
                </c:pt>
                <c:pt idx="325">
                  <c:v>325000</c:v>
                </c:pt>
                <c:pt idx="326">
                  <c:v>326000</c:v>
                </c:pt>
                <c:pt idx="327">
                  <c:v>327000</c:v>
                </c:pt>
                <c:pt idx="328">
                  <c:v>328000</c:v>
                </c:pt>
                <c:pt idx="329">
                  <c:v>329000</c:v>
                </c:pt>
                <c:pt idx="330">
                  <c:v>330000</c:v>
                </c:pt>
                <c:pt idx="331">
                  <c:v>331000</c:v>
                </c:pt>
                <c:pt idx="332">
                  <c:v>332000</c:v>
                </c:pt>
                <c:pt idx="333">
                  <c:v>333000</c:v>
                </c:pt>
                <c:pt idx="334">
                  <c:v>334000</c:v>
                </c:pt>
                <c:pt idx="335">
                  <c:v>335000</c:v>
                </c:pt>
                <c:pt idx="336">
                  <c:v>336000</c:v>
                </c:pt>
                <c:pt idx="337">
                  <c:v>337000</c:v>
                </c:pt>
                <c:pt idx="338">
                  <c:v>338000</c:v>
                </c:pt>
                <c:pt idx="339">
                  <c:v>339000</c:v>
                </c:pt>
                <c:pt idx="340">
                  <c:v>340000</c:v>
                </c:pt>
                <c:pt idx="341">
                  <c:v>341000</c:v>
                </c:pt>
                <c:pt idx="342">
                  <c:v>342000</c:v>
                </c:pt>
                <c:pt idx="343">
                  <c:v>343000</c:v>
                </c:pt>
                <c:pt idx="344">
                  <c:v>344000</c:v>
                </c:pt>
                <c:pt idx="345">
                  <c:v>345000</c:v>
                </c:pt>
                <c:pt idx="346">
                  <c:v>346000</c:v>
                </c:pt>
                <c:pt idx="347">
                  <c:v>347000</c:v>
                </c:pt>
                <c:pt idx="348">
                  <c:v>348000</c:v>
                </c:pt>
                <c:pt idx="349">
                  <c:v>349000</c:v>
                </c:pt>
                <c:pt idx="350">
                  <c:v>350000</c:v>
                </c:pt>
                <c:pt idx="351">
                  <c:v>351000</c:v>
                </c:pt>
                <c:pt idx="352">
                  <c:v>352000</c:v>
                </c:pt>
                <c:pt idx="353">
                  <c:v>353000</c:v>
                </c:pt>
                <c:pt idx="354">
                  <c:v>354000</c:v>
                </c:pt>
                <c:pt idx="355">
                  <c:v>355000</c:v>
                </c:pt>
                <c:pt idx="356">
                  <c:v>356000</c:v>
                </c:pt>
                <c:pt idx="357">
                  <c:v>357000</c:v>
                </c:pt>
                <c:pt idx="358">
                  <c:v>358000</c:v>
                </c:pt>
                <c:pt idx="359">
                  <c:v>359000</c:v>
                </c:pt>
                <c:pt idx="360">
                  <c:v>360000</c:v>
                </c:pt>
                <c:pt idx="361">
                  <c:v>361000</c:v>
                </c:pt>
                <c:pt idx="362">
                  <c:v>362000</c:v>
                </c:pt>
                <c:pt idx="363">
                  <c:v>363000</c:v>
                </c:pt>
                <c:pt idx="364">
                  <c:v>364000</c:v>
                </c:pt>
                <c:pt idx="365">
                  <c:v>365000</c:v>
                </c:pt>
                <c:pt idx="366">
                  <c:v>366000</c:v>
                </c:pt>
                <c:pt idx="367">
                  <c:v>367000</c:v>
                </c:pt>
                <c:pt idx="368">
                  <c:v>368000</c:v>
                </c:pt>
                <c:pt idx="369">
                  <c:v>369000</c:v>
                </c:pt>
                <c:pt idx="370">
                  <c:v>370000</c:v>
                </c:pt>
                <c:pt idx="371">
                  <c:v>371000</c:v>
                </c:pt>
                <c:pt idx="372">
                  <c:v>372000</c:v>
                </c:pt>
                <c:pt idx="373">
                  <c:v>373000</c:v>
                </c:pt>
                <c:pt idx="374">
                  <c:v>374000</c:v>
                </c:pt>
                <c:pt idx="375">
                  <c:v>375000</c:v>
                </c:pt>
                <c:pt idx="376">
                  <c:v>376000</c:v>
                </c:pt>
                <c:pt idx="377">
                  <c:v>377000</c:v>
                </c:pt>
                <c:pt idx="378">
                  <c:v>378000</c:v>
                </c:pt>
                <c:pt idx="379">
                  <c:v>379000</c:v>
                </c:pt>
                <c:pt idx="380">
                  <c:v>380000</c:v>
                </c:pt>
                <c:pt idx="381">
                  <c:v>381000</c:v>
                </c:pt>
                <c:pt idx="382">
                  <c:v>382000</c:v>
                </c:pt>
                <c:pt idx="383">
                  <c:v>383000</c:v>
                </c:pt>
                <c:pt idx="384">
                  <c:v>384000</c:v>
                </c:pt>
                <c:pt idx="385">
                  <c:v>385000</c:v>
                </c:pt>
                <c:pt idx="386">
                  <c:v>386000</c:v>
                </c:pt>
                <c:pt idx="387">
                  <c:v>387000</c:v>
                </c:pt>
                <c:pt idx="388">
                  <c:v>388000</c:v>
                </c:pt>
                <c:pt idx="389">
                  <c:v>389000</c:v>
                </c:pt>
                <c:pt idx="390">
                  <c:v>390000</c:v>
                </c:pt>
                <c:pt idx="391">
                  <c:v>391000</c:v>
                </c:pt>
                <c:pt idx="392">
                  <c:v>392000</c:v>
                </c:pt>
                <c:pt idx="393">
                  <c:v>393000</c:v>
                </c:pt>
                <c:pt idx="394">
                  <c:v>394000</c:v>
                </c:pt>
                <c:pt idx="395">
                  <c:v>395000</c:v>
                </c:pt>
                <c:pt idx="396">
                  <c:v>396000</c:v>
                </c:pt>
                <c:pt idx="397">
                  <c:v>397000</c:v>
                </c:pt>
                <c:pt idx="398">
                  <c:v>398000</c:v>
                </c:pt>
                <c:pt idx="399">
                  <c:v>399000</c:v>
                </c:pt>
                <c:pt idx="400">
                  <c:v>400000</c:v>
                </c:pt>
                <c:pt idx="401">
                  <c:v>401000</c:v>
                </c:pt>
                <c:pt idx="402">
                  <c:v>402000</c:v>
                </c:pt>
                <c:pt idx="403">
                  <c:v>403000</c:v>
                </c:pt>
                <c:pt idx="404">
                  <c:v>404000</c:v>
                </c:pt>
                <c:pt idx="405">
                  <c:v>405000</c:v>
                </c:pt>
                <c:pt idx="406">
                  <c:v>406000</c:v>
                </c:pt>
                <c:pt idx="407">
                  <c:v>407000</c:v>
                </c:pt>
                <c:pt idx="408">
                  <c:v>408000</c:v>
                </c:pt>
                <c:pt idx="409">
                  <c:v>409000</c:v>
                </c:pt>
                <c:pt idx="410">
                  <c:v>410000</c:v>
                </c:pt>
                <c:pt idx="411">
                  <c:v>411000</c:v>
                </c:pt>
                <c:pt idx="412">
                  <c:v>412000</c:v>
                </c:pt>
                <c:pt idx="413">
                  <c:v>413000</c:v>
                </c:pt>
                <c:pt idx="414">
                  <c:v>414000</c:v>
                </c:pt>
                <c:pt idx="415">
                  <c:v>415000</c:v>
                </c:pt>
                <c:pt idx="416">
                  <c:v>416000</c:v>
                </c:pt>
                <c:pt idx="417">
                  <c:v>417000</c:v>
                </c:pt>
                <c:pt idx="418">
                  <c:v>418000</c:v>
                </c:pt>
                <c:pt idx="419">
                  <c:v>419000</c:v>
                </c:pt>
                <c:pt idx="420">
                  <c:v>420000</c:v>
                </c:pt>
                <c:pt idx="421">
                  <c:v>421000</c:v>
                </c:pt>
                <c:pt idx="422">
                  <c:v>422000</c:v>
                </c:pt>
                <c:pt idx="423">
                  <c:v>423000</c:v>
                </c:pt>
                <c:pt idx="424">
                  <c:v>424000</c:v>
                </c:pt>
                <c:pt idx="425">
                  <c:v>425000</c:v>
                </c:pt>
                <c:pt idx="426">
                  <c:v>426000</c:v>
                </c:pt>
                <c:pt idx="427">
                  <c:v>427000</c:v>
                </c:pt>
                <c:pt idx="428">
                  <c:v>428000</c:v>
                </c:pt>
                <c:pt idx="429">
                  <c:v>429000</c:v>
                </c:pt>
                <c:pt idx="430">
                  <c:v>430000</c:v>
                </c:pt>
                <c:pt idx="431">
                  <c:v>431000</c:v>
                </c:pt>
                <c:pt idx="432">
                  <c:v>432000</c:v>
                </c:pt>
                <c:pt idx="433">
                  <c:v>433000</c:v>
                </c:pt>
                <c:pt idx="434">
                  <c:v>434000</c:v>
                </c:pt>
                <c:pt idx="435">
                  <c:v>435000</c:v>
                </c:pt>
                <c:pt idx="436">
                  <c:v>436000</c:v>
                </c:pt>
                <c:pt idx="437">
                  <c:v>437000</c:v>
                </c:pt>
                <c:pt idx="438">
                  <c:v>438000</c:v>
                </c:pt>
                <c:pt idx="439">
                  <c:v>439000</c:v>
                </c:pt>
                <c:pt idx="440">
                  <c:v>440000</c:v>
                </c:pt>
                <c:pt idx="441">
                  <c:v>441000</c:v>
                </c:pt>
                <c:pt idx="442">
                  <c:v>442000</c:v>
                </c:pt>
                <c:pt idx="443">
                  <c:v>443000</c:v>
                </c:pt>
                <c:pt idx="444">
                  <c:v>444000</c:v>
                </c:pt>
                <c:pt idx="445">
                  <c:v>445000</c:v>
                </c:pt>
                <c:pt idx="446">
                  <c:v>446000</c:v>
                </c:pt>
                <c:pt idx="447">
                  <c:v>447000</c:v>
                </c:pt>
                <c:pt idx="448">
                  <c:v>448000</c:v>
                </c:pt>
                <c:pt idx="449">
                  <c:v>449000</c:v>
                </c:pt>
                <c:pt idx="450">
                  <c:v>450000</c:v>
                </c:pt>
                <c:pt idx="451">
                  <c:v>451000</c:v>
                </c:pt>
                <c:pt idx="452">
                  <c:v>452000</c:v>
                </c:pt>
                <c:pt idx="453">
                  <c:v>453000</c:v>
                </c:pt>
                <c:pt idx="454">
                  <c:v>454000</c:v>
                </c:pt>
                <c:pt idx="455">
                  <c:v>455000</c:v>
                </c:pt>
                <c:pt idx="456">
                  <c:v>456000</c:v>
                </c:pt>
                <c:pt idx="457">
                  <c:v>457000</c:v>
                </c:pt>
                <c:pt idx="458">
                  <c:v>458000</c:v>
                </c:pt>
                <c:pt idx="459">
                  <c:v>459000</c:v>
                </c:pt>
                <c:pt idx="460">
                  <c:v>460000</c:v>
                </c:pt>
                <c:pt idx="461">
                  <c:v>461000</c:v>
                </c:pt>
                <c:pt idx="462">
                  <c:v>462000</c:v>
                </c:pt>
                <c:pt idx="463">
                  <c:v>463000</c:v>
                </c:pt>
                <c:pt idx="464">
                  <c:v>464000</c:v>
                </c:pt>
                <c:pt idx="465">
                  <c:v>465000</c:v>
                </c:pt>
                <c:pt idx="466">
                  <c:v>466000</c:v>
                </c:pt>
                <c:pt idx="467">
                  <c:v>467000</c:v>
                </c:pt>
                <c:pt idx="468">
                  <c:v>468000</c:v>
                </c:pt>
                <c:pt idx="469">
                  <c:v>469000</c:v>
                </c:pt>
                <c:pt idx="470">
                  <c:v>470000</c:v>
                </c:pt>
                <c:pt idx="471">
                  <c:v>471000</c:v>
                </c:pt>
                <c:pt idx="472">
                  <c:v>472000</c:v>
                </c:pt>
                <c:pt idx="473">
                  <c:v>473000</c:v>
                </c:pt>
                <c:pt idx="474">
                  <c:v>474000</c:v>
                </c:pt>
                <c:pt idx="475">
                  <c:v>475000</c:v>
                </c:pt>
                <c:pt idx="476">
                  <c:v>476000</c:v>
                </c:pt>
                <c:pt idx="477">
                  <c:v>477000</c:v>
                </c:pt>
                <c:pt idx="478">
                  <c:v>478000</c:v>
                </c:pt>
                <c:pt idx="479">
                  <c:v>479000</c:v>
                </c:pt>
                <c:pt idx="480">
                  <c:v>480000</c:v>
                </c:pt>
                <c:pt idx="481">
                  <c:v>481000</c:v>
                </c:pt>
                <c:pt idx="482">
                  <c:v>482000</c:v>
                </c:pt>
                <c:pt idx="483">
                  <c:v>483000</c:v>
                </c:pt>
                <c:pt idx="484">
                  <c:v>484000</c:v>
                </c:pt>
                <c:pt idx="485">
                  <c:v>485000</c:v>
                </c:pt>
                <c:pt idx="486">
                  <c:v>486000</c:v>
                </c:pt>
                <c:pt idx="487">
                  <c:v>487000</c:v>
                </c:pt>
                <c:pt idx="488">
                  <c:v>488000</c:v>
                </c:pt>
                <c:pt idx="489">
                  <c:v>489000</c:v>
                </c:pt>
                <c:pt idx="490">
                  <c:v>490000</c:v>
                </c:pt>
                <c:pt idx="491">
                  <c:v>491000</c:v>
                </c:pt>
                <c:pt idx="492">
                  <c:v>492000</c:v>
                </c:pt>
                <c:pt idx="493">
                  <c:v>493000</c:v>
                </c:pt>
                <c:pt idx="494">
                  <c:v>494000</c:v>
                </c:pt>
                <c:pt idx="495">
                  <c:v>495000</c:v>
                </c:pt>
                <c:pt idx="496">
                  <c:v>496000</c:v>
                </c:pt>
                <c:pt idx="497">
                  <c:v>497000</c:v>
                </c:pt>
                <c:pt idx="498">
                  <c:v>498000</c:v>
                </c:pt>
                <c:pt idx="499">
                  <c:v>499000</c:v>
                </c:pt>
                <c:pt idx="500">
                  <c:v>500000</c:v>
                </c:pt>
                <c:pt idx="501">
                  <c:v>501000</c:v>
                </c:pt>
                <c:pt idx="502">
                  <c:v>502000</c:v>
                </c:pt>
                <c:pt idx="503">
                  <c:v>503000</c:v>
                </c:pt>
                <c:pt idx="504">
                  <c:v>504000</c:v>
                </c:pt>
                <c:pt idx="505">
                  <c:v>505000</c:v>
                </c:pt>
                <c:pt idx="506">
                  <c:v>506000</c:v>
                </c:pt>
                <c:pt idx="507">
                  <c:v>507000</c:v>
                </c:pt>
                <c:pt idx="508">
                  <c:v>508000</c:v>
                </c:pt>
                <c:pt idx="509">
                  <c:v>509000</c:v>
                </c:pt>
                <c:pt idx="510">
                  <c:v>510000</c:v>
                </c:pt>
                <c:pt idx="511">
                  <c:v>511000</c:v>
                </c:pt>
                <c:pt idx="512">
                  <c:v>512000</c:v>
                </c:pt>
                <c:pt idx="513">
                  <c:v>513000</c:v>
                </c:pt>
                <c:pt idx="514">
                  <c:v>514000</c:v>
                </c:pt>
                <c:pt idx="515">
                  <c:v>515000</c:v>
                </c:pt>
                <c:pt idx="516">
                  <c:v>516000</c:v>
                </c:pt>
                <c:pt idx="517">
                  <c:v>517000</c:v>
                </c:pt>
                <c:pt idx="518">
                  <c:v>518000</c:v>
                </c:pt>
                <c:pt idx="519">
                  <c:v>519000</c:v>
                </c:pt>
                <c:pt idx="520">
                  <c:v>520000</c:v>
                </c:pt>
                <c:pt idx="521">
                  <c:v>521000</c:v>
                </c:pt>
                <c:pt idx="522">
                  <c:v>522000</c:v>
                </c:pt>
                <c:pt idx="523">
                  <c:v>523000</c:v>
                </c:pt>
                <c:pt idx="524">
                  <c:v>524000</c:v>
                </c:pt>
                <c:pt idx="525">
                  <c:v>525000</c:v>
                </c:pt>
                <c:pt idx="526">
                  <c:v>526000</c:v>
                </c:pt>
                <c:pt idx="527">
                  <c:v>527000</c:v>
                </c:pt>
                <c:pt idx="528">
                  <c:v>528000</c:v>
                </c:pt>
                <c:pt idx="529">
                  <c:v>529000</c:v>
                </c:pt>
                <c:pt idx="530">
                  <c:v>530000</c:v>
                </c:pt>
                <c:pt idx="531">
                  <c:v>531000</c:v>
                </c:pt>
                <c:pt idx="532">
                  <c:v>532000</c:v>
                </c:pt>
                <c:pt idx="533">
                  <c:v>533000</c:v>
                </c:pt>
                <c:pt idx="534">
                  <c:v>534000</c:v>
                </c:pt>
                <c:pt idx="535">
                  <c:v>535000</c:v>
                </c:pt>
                <c:pt idx="536">
                  <c:v>536000</c:v>
                </c:pt>
                <c:pt idx="537">
                  <c:v>537000</c:v>
                </c:pt>
                <c:pt idx="538">
                  <c:v>538000</c:v>
                </c:pt>
                <c:pt idx="539">
                  <c:v>539000</c:v>
                </c:pt>
                <c:pt idx="540">
                  <c:v>540000</c:v>
                </c:pt>
                <c:pt idx="541">
                  <c:v>541000</c:v>
                </c:pt>
                <c:pt idx="542">
                  <c:v>542000</c:v>
                </c:pt>
                <c:pt idx="543">
                  <c:v>543000</c:v>
                </c:pt>
                <c:pt idx="544">
                  <c:v>544000</c:v>
                </c:pt>
                <c:pt idx="545">
                  <c:v>545000</c:v>
                </c:pt>
                <c:pt idx="546">
                  <c:v>546000</c:v>
                </c:pt>
                <c:pt idx="547">
                  <c:v>547000</c:v>
                </c:pt>
                <c:pt idx="548">
                  <c:v>548000</c:v>
                </c:pt>
                <c:pt idx="549">
                  <c:v>549000</c:v>
                </c:pt>
                <c:pt idx="550">
                  <c:v>550000</c:v>
                </c:pt>
                <c:pt idx="551">
                  <c:v>551000</c:v>
                </c:pt>
                <c:pt idx="552">
                  <c:v>552000</c:v>
                </c:pt>
                <c:pt idx="553">
                  <c:v>553000</c:v>
                </c:pt>
                <c:pt idx="554">
                  <c:v>554000</c:v>
                </c:pt>
                <c:pt idx="555">
                  <c:v>555000</c:v>
                </c:pt>
                <c:pt idx="556">
                  <c:v>556000</c:v>
                </c:pt>
                <c:pt idx="557">
                  <c:v>557000</c:v>
                </c:pt>
                <c:pt idx="558">
                  <c:v>558000</c:v>
                </c:pt>
                <c:pt idx="559">
                  <c:v>559000</c:v>
                </c:pt>
                <c:pt idx="560">
                  <c:v>560000</c:v>
                </c:pt>
                <c:pt idx="561">
                  <c:v>561000</c:v>
                </c:pt>
                <c:pt idx="562">
                  <c:v>562000</c:v>
                </c:pt>
                <c:pt idx="563">
                  <c:v>563000</c:v>
                </c:pt>
                <c:pt idx="564">
                  <c:v>564000</c:v>
                </c:pt>
                <c:pt idx="565">
                  <c:v>565000</c:v>
                </c:pt>
                <c:pt idx="566">
                  <c:v>566000</c:v>
                </c:pt>
                <c:pt idx="567">
                  <c:v>567000</c:v>
                </c:pt>
                <c:pt idx="568">
                  <c:v>568000</c:v>
                </c:pt>
                <c:pt idx="569">
                  <c:v>569000</c:v>
                </c:pt>
                <c:pt idx="570">
                  <c:v>570000</c:v>
                </c:pt>
                <c:pt idx="571">
                  <c:v>571000</c:v>
                </c:pt>
                <c:pt idx="572">
                  <c:v>572000</c:v>
                </c:pt>
                <c:pt idx="573">
                  <c:v>573000</c:v>
                </c:pt>
                <c:pt idx="574">
                  <c:v>574000</c:v>
                </c:pt>
                <c:pt idx="575">
                  <c:v>575000</c:v>
                </c:pt>
                <c:pt idx="576">
                  <c:v>576000</c:v>
                </c:pt>
                <c:pt idx="577">
                  <c:v>577000</c:v>
                </c:pt>
                <c:pt idx="578">
                  <c:v>578000</c:v>
                </c:pt>
                <c:pt idx="579">
                  <c:v>579000</c:v>
                </c:pt>
                <c:pt idx="580">
                  <c:v>580000</c:v>
                </c:pt>
                <c:pt idx="581">
                  <c:v>581000</c:v>
                </c:pt>
                <c:pt idx="582">
                  <c:v>582000</c:v>
                </c:pt>
                <c:pt idx="583">
                  <c:v>583000</c:v>
                </c:pt>
                <c:pt idx="584">
                  <c:v>584000</c:v>
                </c:pt>
                <c:pt idx="585">
                  <c:v>585000</c:v>
                </c:pt>
                <c:pt idx="586">
                  <c:v>586000</c:v>
                </c:pt>
                <c:pt idx="587">
                  <c:v>587000</c:v>
                </c:pt>
                <c:pt idx="588">
                  <c:v>588000</c:v>
                </c:pt>
                <c:pt idx="589">
                  <c:v>589000</c:v>
                </c:pt>
                <c:pt idx="590">
                  <c:v>590000</c:v>
                </c:pt>
                <c:pt idx="591">
                  <c:v>591000</c:v>
                </c:pt>
                <c:pt idx="592">
                  <c:v>592000</c:v>
                </c:pt>
                <c:pt idx="593">
                  <c:v>593000</c:v>
                </c:pt>
                <c:pt idx="594">
                  <c:v>594000</c:v>
                </c:pt>
                <c:pt idx="595">
                  <c:v>595000</c:v>
                </c:pt>
                <c:pt idx="596">
                  <c:v>596000</c:v>
                </c:pt>
                <c:pt idx="597">
                  <c:v>597000</c:v>
                </c:pt>
                <c:pt idx="598">
                  <c:v>598000</c:v>
                </c:pt>
                <c:pt idx="599">
                  <c:v>599000</c:v>
                </c:pt>
                <c:pt idx="600">
                  <c:v>600000</c:v>
                </c:pt>
                <c:pt idx="601">
                  <c:v>601000</c:v>
                </c:pt>
                <c:pt idx="602">
                  <c:v>602000</c:v>
                </c:pt>
                <c:pt idx="603">
                  <c:v>603000</c:v>
                </c:pt>
                <c:pt idx="604">
                  <c:v>604000</c:v>
                </c:pt>
                <c:pt idx="605">
                  <c:v>605000</c:v>
                </c:pt>
                <c:pt idx="606">
                  <c:v>606000</c:v>
                </c:pt>
                <c:pt idx="607">
                  <c:v>607000</c:v>
                </c:pt>
                <c:pt idx="608">
                  <c:v>608000</c:v>
                </c:pt>
                <c:pt idx="609">
                  <c:v>609000</c:v>
                </c:pt>
                <c:pt idx="610">
                  <c:v>610000</c:v>
                </c:pt>
                <c:pt idx="611">
                  <c:v>611000</c:v>
                </c:pt>
                <c:pt idx="612">
                  <c:v>612000</c:v>
                </c:pt>
                <c:pt idx="613">
                  <c:v>613000</c:v>
                </c:pt>
                <c:pt idx="614">
                  <c:v>614000</c:v>
                </c:pt>
                <c:pt idx="615">
                  <c:v>615000</c:v>
                </c:pt>
                <c:pt idx="616">
                  <c:v>616000</c:v>
                </c:pt>
                <c:pt idx="617">
                  <c:v>617000</c:v>
                </c:pt>
                <c:pt idx="618">
                  <c:v>618000</c:v>
                </c:pt>
                <c:pt idx="619">
                  <c:v>619000</c:v>
                </c:pt>
                <c:pt idx="620">
                  <c:v>620000</c:v>
                </c:pt>
                <c:pt idx="621">
                  <c:v>621000</c:v>
                </c:pt>
                <c:pt idx="622">
                  <c:v>622000</c:v>
                </c:pt>
                <c:pt idx="623">
                  <c:v>623000</c:v>
                </c:pt>
                <c:pt idx="624">
                  <c:v>624000</c:v>
                </c:pt>
                <c:pt idx="625">
                  <c:v>625000</c:v>
                </c:pt>
                <c:pt idx="626">
                  <c:v>626000</c:v>
                </c:pt>
                <c:pt idx="627">
                  <c:v>627000</c:v>
                </c:pt>
                <c:pt idx="628">
                  <c:v>628000</c:v>
                </c:pt>
                <c:pt idx="629">
                  <c:v>629000</c:v>
                </c:pt>
                <c:pt idx="630">
                  <c:v>630000</c:v>
                </c:pt>
                <c:pt idx="631">
                  <c:v>631000</c:v>
                </c:pt>
                <c:pt idx="632">
                  <c:v>632000</c:v>
                </c:pt>
                <c:pt idx="633">
                  <c:v>633000</c:v>
                </c:pt>
                <c:pt idx="634">
                  <c:v>634000</c:v>
                </c:pt>
                <c:pt idx="635">
                  <c:v>635000</c:v>
                </c:pt>
                <c:pt idx="636">
                  <c:v>636000</c:v>
                </c:pt>
                <c:pt idx="637">
                  <c:v>637000</c:v>
                </c:pt>
                <c:pt idx="638">
                  <c:v>638000</c:v>
                </c:pt>
                <c:pt idx="639">
                  <c:v>639000</c:v>
                </c:pt>
                <c:pt idx="640">
                  <c:v>640000</c:v>
                </c:pt>
                <c:pt idx="641">
                  <c:v>641000</c:v>
                </c:pt>
                <c:pt idx="642">
                  <c:v>642000</c:v>
                </c:pt>
                <c:pt idx="643">
                  <c:v>643000</c:v>
                </c:pt>
                <c:pt idx="644">
                  <c:v>644000</c:v>
                </c:pt>
                <c:pt idx="645">
                  <c:v>645000</c:v>
                </c:pt>
                <c:pt idx="646">
                  <c:v>646000</c:v>
                </c:pt>
                <c:pt idx="647">
                  <c:v>647000</c:v>
                </c:pt>
                <c:pt idx="648">
                  <c:v>648000</c:v>
                </c:pt>
                <c:pt idx="649">
                  <c:v>649000</c:v>
                </c:pt>
                <c:pt idx="650">
                  <c:v>650000</c:v>
                </c:pt>
                <c:pt idx="651">
                  <c:v>651000</c:v>
                </c:pt>
                <c:pt idx="652">
                  <c:v>652000</c:v>
                </c:pt>
                <c:pt idx="653">
                  <c:v>653000</c:v>
                </c:pt>
                <c:pt idx="654">
                  <c:v>654000</c:v>
                </c:pt>
                <c:pt idx="655">
                  <c:v>655000</c:v>
                </c:pt>
                <c:pt idx="656">
                  <c:v>656000</c:v>
                </c:pt>
                <c:pt idx="657">
                  <c:v>657000</c:v>
                </c:pt>
                <c:pt idx="658">
                  <c:v>658000</c:v>
                </c:pt>
                <c:pt idx="659">
                  <c:v>659000</c:v>
                </c:pt>
                <c:pt idx="660">
                  <c:v>660000</c:v>
                </c:pt>
                <c:pt idx="661">
                  <c:v>661000</c:v>
                </c:pt>
                <c:pt idx="662">
                  <c:v>662000</c:v>
                </c:pt>
                <c:pt idx="663">
                  <c:v>663000</c:v>
                </c:pt>
                <c:pt idx="664">
                  <c:v>664000</c:v>
                </c:pt>
                <c:pt idx="665">
                  <c:v>665000</c:v>
                </c:pt>
                <c:pt idx="666">
                  <c:v>666000</c:v>
                </c:pt>
                <c:pt idx="667">
                  <c:v>667000</c:v>
                </c:pt>
                <c:pt idx="668">
                  <c:v>668000</c:v>
                </c:pt>
                <c:pt idx="669">
                  <c:v>669000</c:v>
                </c:pt>
                <c:pt idx="670">
                  <c:v>670000</c:v>
                </c:pt>
                <c:pt idx="671">
                  <c:v>671000</c:v>
                </c:pt>
                <c:pt idx="672">
                  <c:v>672000</c:v>
                </c:pt>
                <c:pt idx="673">
                  <c:v>673000</c:v>
                </c:pt>
                <c:pt idx="674">
                  <c:v>674000</c:v>
                </c:pt>
                <c:pt idx="675">
                  <c:v>675000</c:v>
                </c:pt>
                <c:pt idx="676">
                  <c:v>676000</c:v>
                </c:pt>
                <c:pt idx="677">
                  <c:v>677000</c:v>
                </c:pt>
                <c:pt idx="678">
                  <c:v>678000</c:v>
                </c:pt>
                <c:pt idx="679">
                  <c:v>679000</c:v>
                </c:pt>
                <c:pt idx="680">
                  <c:v>680000</c:v>
                </c:pt>
                <c:pt idx="681">
                  <c:v>681000</c:v>
                </c:pt>
                <c:pt idx="682">
                  <c:v>682000</c:v>
                </c:pt>
                <c:pt idx="683">
                  <c:v>683000</c:v>
                </c:pt>
                <c:pt idx="684">
                  <c:v>684000</c:v>
                </c:pt>
                <c:pt idx="685">
                  <c:v>685000</c:v>
                </c:pt>
                <c:pt idx="686">
                  <c:v>686000</c:v>
                </c:pt>
                <c:pt idx="687">
                  <c:v>687000</c:v>
                </c:pt>
                <c:pt idx="688">
                  <c:v>688000</c:v>
                </c:pt>
                <c:pt idx="689">
                  <c:v>689000</c:v>
                </c:pt>
                <c:pt idx="690">
                  <c:v>690000</c:v>
                </c:pt>
                <c:pt idx="691">
                  <c:v>691000</c:v>
                </c:pt>
                <c:pt idx="692">
                  <c:v>692000</c:v>
                </c:pt>
                <c:pt idx="693">
                  <c:v>693000</c:v>
                </c:pt>
                <c:pt idx="694">
                  <c:v>694000</c:v>
                </c:pt>
                <c:pt idx="695">
                  <c:v>695000</c:v>
                </c:pt>
                <c:pt idx="696">
                  <c:v>696000</c:v>
                </c:pt>
                <c:pt idx="697">
                  <c:v>697000</c:v>
                </c:pt>
                <c:pt idx="698">
                  <c:v>698000</c:v>
                </c:pt>
                <c:pt idx="699">
                  <c:v>699000</c:v>
                </c:pt>
                <c:pt idx="700">
                  <c:v>700000</c:v>
                </c:pt>
                <c:pt idx="701">
                  <c:v>701000</c:v>
                </c:pt>
                <c:pt idx="702">
                  <c:v>702000</c:v>
                </c:pt>
                <c:pt idx="703">
                  <c:v>703000</c:v>
                </c:pt>
                <c:pt idx="704">
                  <c:v>704000</c:v>
                </c:pt>
                <c:pt idx="705">
                  <c:v>705000</c:v>
                </c:pt>
                <c:pt idx="706">
                  <c:v>706000</c:v>
                </c:pt>
                <c:pt idx="707">
                  <c:v>707000</c:v>
                </c:pt>
                <c:pt idx="708">
                  <c:v>708000</c:v>
                </c:pt>
                <c:pt idx="709">
                  <c:v>709000</c:v>
                </c:pt>
                <c:pt idx="710">
                  <c:v>710000</c:v>
                </c:pt>
                <c:pt idx="711">
                  <c:v>711000</c:v>
                </c:pt>
                <c:pt idx="712">
                  <c:v>712000</c:v>
                </c:pt>
                <c:pt idx="713">
                  <c:v>713000</c:v>
                </c:pt>
                <c:pt idx="714">
                  <c:v>714000</c:v>
                </c:pt>
                <c:pt idx="715">
                  <c:v>715000</c:v>
                </c:pt>
                <c:pt idx="716">
                  <c:v>716000</c:v>
                </c:pt>
                <c:pt idx="717">
                  <c:v>717000</c:v>
                </c:pt>
                <c:pt idx="718">
                  <c:v>718000</c:v>
                </c:pt>
                <c:pt idx="719">
                  <c:v>719000</c:v>
                </c:pt>
                <c:pt idx="720">
                  <c:v>720000</c:v>
                </c:pt>
                <c:pt idx="721">
                  <c:v>721000</c:v>
                </c:pt>
                <c:pt idx="722">
                  <c:v>722000</c:v>
                </c:pt>
                <c:pt idx="723">
                  <c:v>723000</c:v>
                </c:pt>
                <c:pt idx="724">
                  <c:v>724000</c:v>
                </c:pt>
                <c:pt idx="725">
                  <c:v>725000</c:v>
                </c:pt>
                <c:pt idx="726">
                  <c:v>726000</c:v>
                </c:pt>
                <c:pt idx="727">
                  <c:v>727000</c:v>
                </c:pt>
                <c:pt idx="728">
                  <c:v>728000</c:v>
                </c:pt>
                <c:pt idx="729">
                  <c:v>729000</c:v>
                </c:pt>
                <c:pt idx="730">
                  <c:v>730000</c:v>
                </c:pt>
                <c:pt idx="731">
                  <c:v>731000</c:v>
                </c:pt>
                <c:pt idx="732">
                  <c:v>732000</c:v>
                </c:pt>
                <c:pt idx="733">
                  <c:v>733000</c:v>
                </c:pt>
                <c:pt idx="734">
                  <c:v>734000</c:v>
                </c:pt>
                <c:pt idx="735">
                  <c:v>735000</c:v>
                </c:pt>
                <c:pt idx="736">
                  <c:v>736000</c:v>
                </c:pt>
                <c:pt idx="737">
                  <c:v>737000</c:v>
                </c:pt>
                <c:pt idx="738">
                  <c:v>738000</c:v>
                </c:pt>
                <c:pt idx="739">
                  <c:v>739000</c:v>
                </c:pt>
                <c:pt idx="740">
                  <c:v>740000</c:v>
                </c:pt>
                <c:pt idx="741">
                  <c:v>741000</c:v>
                </c:pt>
                <c:pt idx="742">
                  <c:v>742000</c:v>
                </c:pt>
                <c:pt idx="743">
                  <c:v>743000</c:v>
                </c:pt>
                <c:pt idx="744">
                  <c:v>744000</c:v>
                </c:pt>
                <c:pt idx="745">
                  <c:v>745000</c:v>
                </c:pt>
                <c:pt idx="746">
                  <c:v>746000</c:v>
                </c:pt>
                <c:pt idx="747">
                  <c:v>747000</c:v>
                </c:pt>
                <c:pt idx="748">
                  <c:v>748000</c:v>
                </c:pt>
                <c:pt idx="749">
                  <c:v>749000</c:v>
                </c:pt>
                <c:pt idx="750">
                  <c:v>750000</c:v>
                </c:pt>
                <c:pt idx="751">
                  <c:v>751000</c:v>
                </c:pt>
                <c:pt idx="752">
                  <c:v>752000</c:v>
                </c:pt>
                <c:pt idx="753">
                  <c:v>753000</c:v>
                </c:pt>
                <c:pt idx="754">
                  <c:v>754000</c:v>
                </c:pt>
                <c:pt idx="755">
                  <c:v>755000</c:v>
                </c:pt>
                <c:pt idx="756">
                  <c:v>756000</c:v>
                </c:pt>
                <c:pt idx="757">
                  <c:v>757000</c:v>
                </c:pt>
                <c:pt idx="758">
                  <c:v>758000</c:v>
                </c:pt>
                <c:pt idx="759">
                  <c:v>759000</c:v>
                </c:pt>
                <c:pt idx="760">
                  <c:v>760000</c:v>
                </c:pt>
                <c:pt idx="761">
                  <c:v>761000</c:v>
                </c:pt>
                <c:pt idx="762">
                  <c:v>762000</c:v>
                </c:pt>
                <c:pt idx="763">
                  <c:v>763000</c:v>
                </c:pt>
                <c:pt idx="764">
                  <c:v>764000</c:v>
                </c:pt>
                <c:pt idx="765">
                  <c:v>765000</c:v>
                </c:pt>
                <c:pt idx="766">
                  <c:v>766000</c:v>
                </c:pt>
                <c:pt idx="767">
                  <c:v>767000</c:v>
                </c:pt>
                <c:pt idx="768">
                  <c:v>768000</c:v>
                </c:pt>
                <c:pt idx="769">
                  <c:v>769000</c:v>
                </c:pt>
                <c:pt idx="770">
                  <c:v>770000</c:v>
                </c:pt>
                <c:pt idx="771">
                  <c:v>771000</c:v>
                </c:pt>
                <c:pt idx="772">
                  <c:v>772000</c:v>
                </c:pt>
                <c:pt idx="773">
                  <c:v>773000</c:v>
                </c:pt>
                <c:pt idx="774">
                  <c:v>774000</c:v>
                </c:pt>
                <c:pt idx="775">
                  <c:v>775000</c:v>
                </c:pt>
                <c:pt idx="776">
                  <c:v>776000</c:v>
                </c:pt>
                <c:pt idx="777">
                  <c:v>777000</c:v>
                </c:pt>
                <c:pt idx="778">
                  <c:v>778000</c:v>
                </c:pt>
                <c:pt idx="779">
                  <c:v>779000</c:v>
                </c:pt>
                <c:pt idx="780">
                  <c:v>780000</c:v>
                </c:pt>
                <c:pt idx="781">
                  <c:v>781000</c:v>
                </c:pt>
                <c:pt idx="782">
                  <c:v>782000</c:v>
                </c:pt>
                <c:pt idx="783">
                  <c:v>783000</c:v>
                </c:pt>
                <c:pt idx="784">
                  <c:v>784000</c:v>
                </c:pt>
                <c:pt idx="785">
                  <c:v>785000</c:v>
                </c:pt>
                <c:pt idx="786">
                  <c:v>786000</c:v>
                </c:pt>
                <c:pt idx="787">
                  <c:v>787000</c:v>
                </c:pt>
                <c:pt idx="788">
                  <c:v>788000</c:v>
                </c:pt>
                <c:pt idx="789">
                  <c:v>789000</c:v>
                </c:pt>
                <c:pt idx="790">
                  <c:v>790000</c:v>
                </c:pt>
                <c:pt idx="791">
                  <c:v>791000</c:v>
                </c:pt>
                <c:pt idx="792">
                  <c:v>792000</c:v>
                </c:pt>
                <c:pt idx="793">
                  <c:v>793000</c:v>
                </c:pt>
                <c:pt idx="794">
                  <c:v>794000</c:v>
                </c:pt>
                <c:pt idx="795">
                  <c:v>795000</c:v>
                </c:pt>
                <c:pt idx="796">
                  <c:v>796000</c:v>
                </c:pt>
                <c:pt idx="797">
                  <c:v>797000</c:v>
                </c:pt>
                <c:pt idx="798">
                  <c:v>798000</c:v>
                </c:pt>
                <c:pt idx="799">
                  <c:v>799000</c:v>
                </c:pt>
                <c:pt idx="800">
                  <c:v>800000</c:v>
                </c:pt>
                <c:pt idx="801">
                  <c:v>801000</c:v>
                </c:pt>
                <c:pt idx="802">
                  <c:v>802000</c:v>
                </c:pt>
                <c:pt idx="803">
                  <c:v>803000</c:v>
                </c:pt>
                <c:pt idx="804">
                  <c:v>804000</c:v>
                </c:pt>
                <c:pt idx="805">
                  <c:v>805000</c:v>
                </c:pt>
                <c:pt idx="806">
                  <c:v>806000</c:v>
                </c:pt>
                <c:pt idx="807">
                  <c:v>807000</c:v>
                </c:pt>
                <c:pt idx="808">
                  <c:v>808000</c:v>
                </c:pt>
                <c:pt idx="809">
                  <c:v>809000</c:v>
                </c:pt>
                <c:pt idx="810">
                  <c:v>810000</c:v>
                </c:pt>
                <c:pt idx="811">
                  <c:v>811000</c:v>
                </c:pt>
                <c:pt idx="812">
                  <c:v>812000</c:v>
                </c:pt>
                <c:pt idx="813">
                  <c:v>813000</c:v>
                </c:pt>
                <c:pt idx="814">
                  <c:v>814000</c:v>
                </c:pt>
                <c:pt idx="815">
                  <c:v>815000</c:v>
                </c:pt>
                <c:pt idx="816">
                  <c:v>816000</c:v>
                </c:pt>
                <c:pt idx="817">
                  <c:v>817000</c:v>
                </c:pt>
                <c:pt idx="818">
                  <c:v>818000</c:v>
                </c:pt>
                <c:pt idx="819">
                  <c:v>819000</c:v>
                </c:pt>
                <c:pt idx="820">
                  <c:v>820000</c:v>
                </c:pt>
                <c:pt idx="821">
                  <c:v>821000</c:v>
                </c:pt>
                <c:pt idx="822">
                  <c:v>822000</c:v>
                </c:pt>
                <c:pt idx="823">
                  <c:v>823000</c:v>
                </c:pt>
                <c:pt idx="824">
                  <c:v>824000</c:v>
                </c:pt>
                <c:pt idx="825">
                  <c:v>825000</c:v>
                </c:pt>
                <c:pt idx="826">
                  <c:v>826000</c:v>
                </c:pt>
                <c:pt idx="827">
                  <c:v>827000</c:v>
                </c:pt>
                <c:pt idx="828">
                  <c:v>828000</c:v>
                </c:pt>
                <c:pt idx="829">
                  <c:v>829000</c:v>
                </c:pt>
                <c:pt idx="830">
                  <c:v>830000</c:v>
                </c:pt>
                <c:pt idx="831">
                  <c:v>831000</c:v>
                </c:pt>
                <c:pt idx="832">
                  <c:v>832000</c:v>
                </c:pt>
                <c:pt idx="833">
                  <c:v>833000</c:v>
                </c:pt>
                <c:pt idx="834">
                  <c:v>834000</c:v>
                </c:pt>
                <c:pt idx="835">
                  <c:v>835000</c:v>
                </c:pt>
                <c:pt idx="836">
                  <c:v>836000</c:v>
                </c:pt>
                <c:pt idx="837">
                  <c:v>837000</c:v>
                </c:pt>
                <c:pt idx="838">
                  <c:v>838000</c:v>
                </c:pt>
                <c:pt idx="839">
                  <c:v>839000</c:v>
                </c:pt>
                <c:pt idx="840">
                  <c:v>840000</c:v>
                </c:pt>
                <c:pt idx="841">
                  <c:v>841000</c:v>
                </c:pt>
                <c:pt idx="842">
                  <c:v>842000</c:v>
                </c:pt>
                <c:pt idx="843">
                  <c:v>843000</c:v>
                </c:pt>
                <c:pt idx="844">
                  <c:v>844000</c:v>
                </c:pt>
                <c:pt idx="845">
                  <c:v>845000</c:v>
                </c:pt>
                <c:pt idx="846">
                  <c:v>846000</c:v>
                </c:pt>
                <c:pt idx="847">
                  <c:v>847000</c:v>
                </c:pt>
                <c:pt idx="848">
                  <c:v>848000</c:v>
                </c:pt>
                <c:pt idx="849">
                  <c:v>849000</c:v>
                </c:pt>
                <c:pt idx="850">
                  <c:v>850000</c:v>
                </c:pt>
                <c:pt idx="851">
                  <c:v>851000</c:v>
                </c:pt>
                <c:pt idx="852">
                  <c:v>852000</c:v>
                </c:pt>
                <c:pt idx="853">
                  <c:v>853000</c:v>
                </c:pt>
                <c:pt idx="854">
                  <c:v>854000</c:v>
                </c:pt>
                <c:pt idx="855">
                  <c:v>855000</c:v>
                </c:pt>
                <c:pt idx="856">
                  <c:v>856000</c:v>
                </c:pt>
                <c:pt idx="857">
                  <c:v>857000</c:v>
                </c:pt>
                <c:pt idx="858">
                  <c:v>858000</c:v>
                </c:pt>
                <c:pt idx="859">
                  <c:v>859000</c:v>
                </c:pt>
                <c:pt idx="860">
                  <c:v>860000</c:v>
                </c:pt>
                <c:pt idx="861">
                  <c:v>861000</c:v>
                </c:pt>
                <c:pt idx="862">
                  <c:v>862000</c:v>
                </c:pt>
                <c:pt idx="863">
                  <c:v>863000</c:v>
                </c:pt>
                <c:pt idx="864">
                  <c:v>864000</c:v>
                </c:pt>
                <c:pt idx="865">
                  <c:v>865000</c:v>
                </c:pt>
                <c:pt idx="866">
                  <c:v>866000</c:v>
                </c:pt>
                <c:pt idx="867">
                  <c:v>867000</c:v>
                </c:pt>
                <c:pt idx="868">
                  <c:v>868000</c:v>
                </c:pt>
                <c:pt idx="869">
                  <c:v>869000</c:v>
                </c:pt>
                <c:pt idx="870">
                  <c:v>870000</c:v>
                </c:pt>
                <c:pt idx="871">
                  <c:v>871000</c:v>
                </c:pt>
                <c:pt idx="872">
                  <c:v>872000</c:v>
                </c:pt>
                <c:pt idx="873">
                  <c:v>873000</c:v>
                </c:pt>
                <c:pt idx="874">
                  <c:v>874000</c:v>
                </c:pt>
                <c:pt idx="875">
                  <c:v>875000</c:v>
                </c:pt>
                <c:pt idx="876">
                  <c:v>876000</c:v>
                </c:pt>
                <c:pt idx="877">
                  <c:v>877000</c:v>
                </c:pt>
                <c:pt idx="878">
                  <c:v>878000</c:v>
                </c:pt>
                <c:pt idx="879">
                  <c:v>879000</c:v>
                </c:pt>
                <c:pt idx="880">
                  <c:v>880000</c:v>
                </c:pt>
                <c:pt idx="881">
                  <c:v>881000</c:v>
                </c:pt>
                <c:pt idx="882">
                  <c:v>882000</c:v>
                </c:pt>
                <c:pt idx="883">
                  <c:v>883000</c:v>
                </c:pt>
                <c:pt idx="884">
                  <c:v>884000</c:v>
                </c:pt>
                <c:pt idx="885">
                  <c:v>885000</c:v>
                </c:pt>
                <c:pt idx="886">
                  <c:v>886000</c:v>
                </c:pt>
                <c:pt idx="887">
                  <c:v>887000</c:v>
                </c:pt>
                <c:pt idx="888">
                  <c:v>888000</c:v>
                </c:pt>
                <c:pt idx="889">
                  <c:v>889000</c:v>
                </c:pt>
                <c:pt idx="890">
                  <c:v>890000</c:v>
                </c:pt>
                <c:pt idx="891">
                  <c:v>891000</c:v>
                </c:pt>
                <c:pt idx="892">
                  <c:v>892000</c:v>
                </c:pt>
                <c:pt idx="893">
                  <c:v>893000</c:v>
                </c:pt>
                <c:pt idx="894">
                  <c:v>894000</c:v>
                </c:pt>
                <c:pt idx="895">
                  <c:v>895000</c:v>
                </c:pt>
                <c:pt idx="896">
                  <c:v>896000</c:v>
                </c:pt>
                <c:pt idx="897">
                  <c:v>897000</c:v>
                </c:pt>
                <c:pt idx="898">
                  <c:v>898000</c:v>
                </c:pt>
                <c:pt idx="899">
                  <c:v>899000</c:v>
                </c:pt>
                <c:pt idx="900">
                  <c:v>900000</c:v>
                </c:pt>
                <c:pt idx="901">
                  <c:v>901000</c:v>
                </c:pt>
                <c:pt idx="902">
                  <c:v>902000</c:v>
                </c:pt>
                <c:pt idx="903">
                  <c:v>903000</c:v>
                </c:pt>
                <c:pt idx="904">
                  <c:v>904000</c:v>
                </c:pt>
                <c:pt idx="905">
                  <c:v>905000</c:v>
                </c:pt>
                <c:pt idx="906">
                  <c:v>906000</c:v>
                </c:pt>
                <c:pt idx="907">
                  <c:v>907000</c:v>
                </c:pt>
                <c:pt idx="908">
                  <c:v>908000</c:v>
                </c:pt>
                <c:pt idx="909">
                  <c:v>909000</c:v>
                </c:pt>
                <c:pt idx="910">
                  <c:v>910000</c:v>
                </c:pt>
                <c:pt idx="911">
                  <c:v>911000</c:v>
                </c:pt>
                <c:pt idx="912">
                  <c:v>912000</c:v>
                </c:pt>
                <c:pt idx="913">
                  <c:v>913000</c:v>
                </c:pt>
                <c:pt idx="914">
                  <c:v>914000</c:v>
                </c:pt>
                <c:pt idx="915">
                  <c:v>915000</c:v>
                </c:pt>
                <c:pt idx="916">
                  <c:v>916000</c:v>
                </c:pt>
                <c:pt idx="917">
                  <c:v>917000</c:v>
                </c:pt>
                <c:pt idx="918">
                  <c:v>918000</c:v>
                </c:pt>
                <c:pt idx="919">
                  <c:v>919000</c:v>
                </c:pt>
                <c:pt idx="920">
                  <c:v>920000</c:v>
                </c:pt>
                <c:pt idx="921">
                  <c:v>921000</c:v>
                </c:pt>
                <c:pt idx="922">
                  <c:v>922000</c:v>
                </c:pt>
                <c:pt idx="923">
                  <c:v>923000</c:v>
                </c:pt>
                <c:pt idx="924">
                  <c:v>924000</c:v>
                </c:pt>
                <c:pt idx="925">
                  <c:v>925000</c:v>
                </c:pt>
                <c:pt idx="926">
                  <c:v>926000</c:v>
                </c:pt>
                <c:pt idx="927">
                  <c:v>927000</c:v>
                </c:pt>
                <c:pt idx="928">
                  <c:v>928000</c:v>
                </c:pt>
                <c:pt idx="929">
                  <c:v>929000</c:v>
                </c:pt>
                <c:pt idx="930">
                  <c:v>930000</c:v>
                </c:pt>
                <c:pt idx="931">
                  <c:v>931000</c:v>
                </c:pt>
                <c:pt idx="932">
                  <c:v>932000</c:v>
                </c:pt>
                <c:pt idx="933">
                  <c:v>933000</c:v>
                </c:pt>
                <c:pt idx="934">
                  <c:v>934000</c:v>
                </c:pt>
                <c:pt idx="935">
                  <c:v>935000</c:v>
                </c:pt>
                <c:pt idx="936">
                  <c:v>936000</c:v>
                </c:pt>
                <c:pt idx="937">
                  <c:v>937000</c:v>
                </c:pt>
                <c:pt idx="938">
                  <c:v>938000</c:v>
                </c:pt>
                <c:pt idx="939">
                  <c:v>939000</c:v>
                </c:pt>
                <c:pt idx="940">
                  <c:v>940000</c:v>
                </c:pt>
                <c:pt idx="941">
                  <c:v>941000</c:v>
                </c:pt>
                <c:pt idx="942">
                  <c:v>942000</c:v>
                </c:pt>
                <c:pt idx="943">
                  <c:v>943000</c:v>
                </c:pt>
                <c:pt idx="944">
                  <c:v>944000</c:v>
                </c:pt>
                <c:pt idx="945">
                  <c:v>945000</c:v>
                </c:pt>
                <c:pt idx="946">
                  <c:v>946000</c:v>
                </c:pt>
                <c:pt idx="947">
                  <c:v>947000</c:v>
                </c:pt>
                <c:pt idx="948">
                  <c:v>948000</c:v>
                </c:pt>
                <c:pt idx="949">
                  <c:v>949000</c:v>
                </c:pt>
                <c:pt idx="950">
                  <c:v>950000</c:v>
                </c:pt>
                <c:pt idx="951">
                  <c:v>951000</c:v>
                </c:pt>
                <c:pt idx="952">
                  <c:v>952000</c:v>
                </c:pt>
                <c:pt idx="953">
                  <c:v>953000</c:v>
                </c:pt>
                <c:pt idx="954">
                  <c:v>954000</c:v>
                </c:pt>
                <c:pt idx="955">
                  <c:v>955000</c:v>
                </c:pt>
                <c:pt idx="956">
                  <c:v>956000</c:v>
                </c:pt>
                <c:pt idx="957">
                  <c:v>957000</c:v>
                </c:pt>
                <c:pt idx="958">
                  <c:v>958000</c:v>
                </c:pt>
                <c:pt idx="959">
                  <c:v>959000</c:v>
                </c:pt>
                <c:pt idx="960">
                  <c:v>960000</c:v>
                </c:pt>
                <c:pt idx="961">
                  <c:v>961000</c:v>
                </c:pt>
                <c:pt idx="962">
                  <c:v>962000</c:v>
                </c:pt>
                <c:pt idx="963">
                  <c:v>963000</c:v>
                </c:pt>
                <c:pt idx="964">
                  <c:v>964000</c:v>
                </c:pt>
                <c:pt idx="965">
                  <c:v>965000</c:v>
                </c:pt>
                <c:pt idx="966">
                  <c:v>966000</c:v>
                </c:pt>
                <c:pt idx="967">
                  <c:v>967000</c:v>
                </c:pt>
                <c:pt idx="968">
                  <c:v>968000</c:v>
                </c:pt>
                <c:pt idx="969">
                  <c:v>969000</c:v>
                </c:pt>
                <c:pt idx="970">
                  <c:v>970000</c:v>
                </c:pt>
                <c:pt idx="971">
                  <c:v>971000</c:v>
                </c:pt>
                <c:pt idx="972">
                  <c:v>972000</c:v>
                </c:pt>
                <c:pt idx="973">
                  <c:v>973000</c:v>
                </c:pt>
                <c:pt idx="974">
                  <c:v>974000</c:v>
                </c:pt>
                <c:pt idx="975">
                  <c:v>975000</c:v>
                </c:pt>
                <c:pt idx="976">
                  <c:v>976000</c:v>
                </c:pt>
                <c:pt idx="977">
                  <c:v>977000</c:v>
                </c:pt>
                <c:pt idx="978">
                  <c:v>978000</c:v>
                </c:pt>
                <c:pt idx="979">
                  <c:v>979000</c:v>
                </c:pt>
                <c:pt idx="980">
                  <c:v>980000</c:v>
                </c:pt>
                <c:pt idx="981">
                  <c:v>981000</c:v>
                </c:pt>
                <c:pt idx="982">
                  <c:v>982000</c:v>
                </c:pt>
                <c:pt idx="983">
                  <c:v>983000</c:v>
                </c:pt>
                <c:pt idx="984">
                  <c:v>984000</c:v>
                </c:pt>
                <c:pt idx="985">
                  <c:v>985000</c:v>
                </c:pt>
                <c:pt idx="986">
                  <c:v>986000</c:v>
                </c:pt>
                <c:pt idx="987">
                  <c:v>987000</c:v>
                </c:pt>
                <c:pt idx="988">
                  <c:v>988000</c:v>
                </c:pt>
                <c:pt idx="989">
                  <c:v>989000</c:v>
                </c:pt>
                <c:pt idx="990">
                  <c:v>990000</c:v>
                </c:pt>
                <c:pt idx="991">
                  <c:v>991000</c:v>
                </c:pt>
                <c:pt idx="992">
                  <c:v>992000</c:v>
                </c:pt>
                <c:pt idx="993">
                  <c:v>993000</c:v>
                </c:pt>
                <c:pt idx="994">
                  <c:v>994000</c:v>
                </c:pt>
                <c:pt idx="995">
                  <c:v>995000</c:v>
                </c:pt>
                <c:pt idx="996">
                  <c:v>996000</c:v>
                </c:pt>
                <c:pt idx="997">
                  <c:v>997000</c:v>
                </c:pt>
                <c:pt idx="998">
                  <c:v>998000</c:v>
                </c:pt>
                <c:pt idx="999">
                  <c:v>999000</c:v>
                </c:pt>
                <c:pt idx="1000">
                  <c:v>1000000</c:v>
                </c:pt>
              </c:numCache>
            </c:numRef>
          </c:cat>
          <c:val>
            <c:numRef>
              <c:f>Sheet1!$C$2:$C$1002</c:f>
              <c:numCache>
                <c:formatCode>0.00</c:formatCode>
                <c:ptCount val="1001"/>
                <c:pt idx="30" formatCode="&quot;£&quot;#,##0">
                  <c:v>70530</c:v>
                </c:pt>
                <c:pt idx="31" formatCode="&quot;£&quot;#,##0">
                  <c:v>72716.7</c:v>
                </c:pt>
                <c:pt idx="32" formatCode="&quot;£&quot;#,##0">
                  <c:v>74892.799999999988</c:v>
                </c:pt>
                <c:pt idx="33" formatCode="&quot;£&quot;#,##0">
                  <c:v>77058.3</c:v>
                </c:pt>
                <c:pt idx="34" formatCode="&quot;£&quot;#,##0">
                  <c:v>79213.2</c:v>
                </c:pt>
                <c:pt idx="35" formatCode="&quot;£&quot;#,##0">
                  <c:v>81361.000000000015</c:v>
                </c:pt>
                <c:pt idx="36" formatCode="&quot;£&quot;#,##0">
                  <c:v>83498.399999999994</c:v>
                </c:pt>
                <c:pt idx="37" formatCode="&quot;£&quot;#,##0">
                  <c:v>85625.4</c:v>
                </c:pt>
                <c:pt idx="38" formatCode="&quot;£&quot;#,##0">
                  <c:v>87745.8</c:v>
                </c:pt>
                <c:pt idx="39" formatCode="&quot;£&quot;#,##0">
                  <c:v>89856</c:v>
                </c:pt>
                <c:pt idx="40" formatCode="&quot;£&quot;#,##0">
                  <c:v>91956</c:v>
                </c:pt>
                <c:pt idx="41" formatCode="&quot;£&quot;#,##0">
                  <c:v>94049.9</c:v>
                </c:pt>
                <c:pt idx="42" formatCode="&quot;£&quot;#,##0">
                  <c:v>96133.8</c:v>
                </c:pt>
                <c:pt idx="43" formatCode="&quot;£&quot;#,##0">
                  <c:v>98207.7</c:v>
                </c:pt>
                <c:pt idx="44" formatCode="&quot;£&quot;#,##0">
                  <c:v>100271.6</c:v>
                </c:pt>
                <c:pt idx="45" formatCode="&quot;£&quot;#,##0">
                  <c:v>102330</c:v>
                </c:pt>
                <c:pt idx="46" formatCode="&quot;£&quot;#,##0">
                  <c:v>104378.59999999999</c:v>
                </c:pt>
                <c:pt idx="47" formatCode="&quot;£&quot;#,##0">
                  <c:v>106417.40000000001</c:v>
                </c:pt>
                <c:pt idx="48" formatCode="&quot;£&quot;#,##0">
                  <c:v>108451.2</c:v>
                </c:pt>
                <c:pt idx="49" formatCode="&quot;£&quot;#,##0">
                  <c:v>110470.50000000001</c:v>
                </c:pt>
                <c:pt idx="50" formatCode="&quot;£&quot;#,##0">
                  <c:v>112484.99999999999</c:v>
                </c:pt>
                <c:pt idx="51" formatCode="&quot;£&quot;#,##0">
                  <c:v>114495</c:v>
                </c:pt>
                <c:pt idx="52" formatCode="&quot;£&quot;#,##0">
                  <c:v>116490.40000000001</c:v>
                </c:pt>
                <c:pt idx="53" formatCode="&quot;£&quot;#,##0">
                  <c:v>118481.5</c:v>
                </c:pt>
                <c:pt idx="54" formatCode="&quot;£&quot;#,##0">
                  <c:v>120463.2</c:v>
                </c:pt>
                <c:pt idx="55" formatCode="&quot;£&quot;#,##0">
                  <c:v>122441</c:v>
                </c:pt>
                <c:pt idx="56" formatCode="&quot;£&quot;#,##0">
                  <c:v>124409.60000000001</c:v>
                </c:pt>
                <c:pt idx="57" formatCode="&quot;£&quot;#,##0">
                  <c:v>126363.29999999999</c:v>
                </c:pt>
                <c:pt idx="58" formatCode="&quot;£&quot;#,##0">
                  <c:v>128319.20000000001</c:v>
                </c:pt>
                <c:pt idx="59" formatCode="&quot;£&quot;#,##0">
                  <c:v>130260.20000000001</c:v>
                </c:pt>
                <c:pt idx="60" formatCode="&quot;£&quot;#,##0">
                  <c:v>132198</c:v>
                </c:pt>
                <c:pt idx="61" formatCode="&quot;£&quot;#,##0">
                  <c:v>134126.79999999999</c:v>
                </c:pt>
                <c:pt idx="62" formatCode="&quot;£&quot;#,##0">
                  <c:v>136046.6</c:v>
                </c:pt>
                <c:pt idx="63" formatCode="&quot;£&quot;#,##0">
                  <c:v>137957.4</c:v>
                </c:pt>
                <c:pt idx="64" formatCode="&quot;£&quot;#,##0">
                  <c:v>139865.60000000001</c:v>
                </c:pt>
                <c:pt idx="65" formatCode="&quot;£&quot;#,##0">
                  <c:v>141765</c:v>
                </c:pt>
                <c:pt idx="66" formatCode="&quot;£&quot;#,##0">
                  <c:v>143655.6</c:v>
                </c:pt>
                <c:pt idx="67" formatCode="&quot;£&quot;#,##0">
                  <c:v>145537.40000000002</c:v>
                </c:pt>
                <c:pt idx="68" formatCode="&quot;£&quot;#,##0">
                  <c:v>147417.19999999998</c:v>
                </c:pt>
                <c:pt idx="69" formatCode="&quot;£&quot;#,##0">
                  <c:v>149288.40000000002</c:v>
                </c:pt>
                <c:pt idx="70" formatCode="&quot;£&quot;#,##0">
                  <c:v>151109</c:v>
                </c:pt>
                <c:pt idx="71" formatCode="&quot;£&quot;#,##0">
                  <c:v>152962.4</c:v>
                </c:pt>
                <c:pt idx="72" formatCode="&quot;£&quot;#,##0">
                  <c:v>154814.39999999999</c:v>
                </c:pt>
                <c:pt idx="73" formatCode="&quot;£&quot;#,##0">
                  <c:v>156650.70000000001</c:v>
                </c:pt>
                <c:pt idx="74" formatCode="&quot;£&quot;#,##0">
                  <c:v>158485.80000000002</c:v>
                </c:pt>
                <c:pt idx="75" formatCode="&quot;£&quot;#,##0">
                  <c:v>160312.5</c:v>
                </c:pt>
                <c:pt idx="76" formatCode="&quot;£&quot;#,##0">
                  <c:v>162138.4</c:v>
                </c:pt>
                <c:pt idx="77" formatCode="&quot;£&quot;#,##0">
                  <c:v>163956.1</c:v>
                </c:pt>
                <c:pt idx="78" formatCode="&quot;£&quot;#,##0">
                  <c:v>165757.80000000002</c:v>
                </c:pt>
                <c:pt idx="79" formatCode="&quot;£&quot;#,##0">
                  <c:v>167559</c:v>
                </c:pt>
                <c:pt idx="80" formatCode="&quot;£&quot;#,##0">
                  <c:v>169360</c:v>
                </c:pt>
                <c:pt idx="81" formatCode="&quot;£&quot;#,##0">
                  <c:v>171144.9</c:v>
                </c:pt>
                <c:pt idx="82" formatCode="&quot;£&quot;#,##0">
                  <c:v>172929.80000000002</c:v>
                </c:pt>
                <c:pt idx="83" formatCode="&quot;£&quot;#,##0">
                  <c:v>174706.7</c:v>
                </c:pt>
                <c:pt idx="84" formatCode="&quot;£&quot;#,##0">
                  <c:v>176475.6</c:v>
                </c:pt>
                <c:pt idx="85" formatCode="&quot;£&quot;#,##0">
                  <c:v>178236.50000000003</c:v>
                </c:pt>
                <c:pt idx="86" formatCode="&quot;£&quot;#,##0">
                  <c:v>179998</c:v>
                </c:pt>
                <c:pt idx="87" formatCode="&quot;£&quot;#,##0">
                  <c:v>181751.7</c:v>
                </c:pt>
                <c:pt idx="88" formatCode="&quot;£&quot;#,##0">
                  <c:v>183497.60000000001</c:v>
                </c:pt>
                <c:pt idx="89" formatCode="&quot;£&quot;#,##0">
                  <c:v>185235.7</c:v>
                </c:pt>
                <c:pt idx="90" formatCode="&quot;£&quot;#,##0">
                  <c:v>186966</c:v>
                </c:pt>
                <c:pt idx="91" formatCode="&quot;£&quot;#,##0">
                  <c:v>188697.59999999998</c:v>
                </c:pt>
                <c:pt idx="92" formatCode="&quot;£&quot;#,##0">
                  <c:v>190412.40000000002</c:v>
                </c:pt>
                <c:pt idx="93" formatCode="&quot;£&quot;#,##0">
                  <c:v>192128.7</c:v>
                </c:pt>
                <c:pt idx="94" formatCode="&quot;£&quot;#,##0">
                  <c:v>193837.4</c:v>
                </c:pt>
                <c:pt idx="95" formatCode="&quot;£&quot;#,##0">
                  <c:v>195547.99999999997</c:v>
                </c:pt>
                <c:pt idx="96" formatCode="&quot;£&quot;#,##0">
                  <c:v>197241.60000000001</c:v>
                </c:pt>
                <c:pt idx="97" formatCode="&quot;£&quot;#,##0">
                  <c:v>198937.3</c:v>
                </c:pt>
                <c:pt idx="98" formatCode="&quot;£&quot;#,##0">
                  <c:v>200625.6</c:v>
                </c:pt>
                <c:pt idx="99" formatCode="&quot;£&quot;#,##0">
                  <c:v>202306.5</c:v>
                </c:pt>
                <c:pt idx="100" formatCode="&quot;£&quot;#,##0">
                  <c:v>203980</c:v>
                </c:pt>
                <c:pt idx="101" formatCode="&quot;£&quot;#,##0">
                  <c:v>205585.5</c:v>
                </c:pt>
                <c:pt idx="102" formatCode="&quot;£&quot;#,##0">
                  <c:v>207253.8</c:v>
                </c:pt>
                <c:pt idx="103" formatCode="&quot;£&quot;#,##0">
                  <c:v>208904.6</c:v>
                </c:pt>
                <c:pt idx="104" formatCode="&quot;£&quot;#,##0">
                  <c:v>210558.4</c:v>
                </c:pt>
                <c:pt idx="105" formatCode="&quot;£&quot;#,##0">
                  <c:v>212205</c:v>
                </c:pt>
                <c:pt idx="106" formatCode="&quot;£&quot;#,##0">
                  <c:v>213855</c:v>
                </c:pt>
                <c:pt idx="107" formatCode="&quot;£&quot;#,##0">
                  <c:v>215487.3</c:v>
                </c:pt>
                <c:pt idx="108" formatCode="&quot;£&quot;#,##0">
                  <c:v>217123.20000000001</c:v>
                </c:pt>
                <c:pt idx="109" formatCode="&quot;£&quot;#,##0">
                  <c:v>218752.09999999998</c:v>
                </c:pt>
                <c:pt idx="110" formatCode="&quot;£&quot;#,##0">
                  <c:v>220374</c:v>
                </c:pt>
                <c:pt idx="111" formatCode="&quot;£&quot;#,##0">
                  <c:v>221988.9</c:v>
                </c:pt>
                <c:pt idx="112" formatCode="&quot;£&quot;#,##0">
                  <c:v>223596.79999999999</c:v>
                </c:pt>
                <c:pt idx="113" formatCode="&quot;£&quot;#,##0">
                  <c:v>225209</c:v>
                </c:pt>
                <c:pt idx="114" formatCode="&quot;£&quot;#,##0">
                  <c:v>226803</c:v>
                </c:pt>
                <c:pt idx="115" formatCode="&quot;£&quot;#,##0">
                  <c:v>228401.5</c:v>
                </c:pt>
                <c:pt idx="116" formatCode="&quot;£&quot;#,##0">
                  <c:v>229993.19999999998</c:v>
                </c:pt>
                <c:pt idx="117" formatCode="&quot;£&quot;#,##0">
                  <c:v>231578.1</c:v>
                </c:pt>
                <c:pt idx="118" formatCode="&quot;£&quot;#,##0">
                  <c:v>233156.2</c:v>
                </c:pt>
                <c:pt idx="119" formatCode="&quot;£&quot;#,##0">
                  <c:v>234739.4</c:v>
                </c:pt>
                <c:pt idx="120" formatCode="&quot;£&quot;#,##0">
                  <c:v>236304</c:v>
                </c:pt>
                <c:pt idx="121" formatCode="&quot;£&quot;#,##0">
                  <c:v>237873.9</c:v>
                </c:pt>
                <c:pt idx="122" formatCode="&quot;£&quot;#,##0">
                  <c:v>239437.19999999998</c:v>
                </c:pt>
                <c:pt idx="123" formatCode="&quot;£&quot;#,##0">
                  <c:v>240993.9</c:v>
                </c:pt>
                <c:pt idx="124" formatCode="&quot;£&quot;#,##0">
                  <c:v>242544</c:v>
                </c:pt>
                <c:pt idx="125" formatCode="&quot;£&quot;#,##0">
                  <c:v>244025</c:v>
                </c:pt>
                <c:pt idx="126" formatCode="&quot;£&quot;#,##0">
                  <c:v>245561.40000000002</c:v>
                </c:pt>
                <c:pt idx="127" formatCode="&quot;£&quot;#,##0">
                  <c:v>247103.9</c:v>
                </c:pt>
                <c:pt idx="128" formatCode="&quot;£&quot;#,##0">
                  <c:v>248640</c:v>
                </c:pt>
                <c:pt idx="129" formatCode="&quot;£&quot;#,##0">
                  <c:v>250169.7</c:v>
                </c:pt>
                <c:pt idx="130" formatCode="&quot;£&quot;#,##0">
                  <c:v>251693</c:v>
                </c:pt>
                <c:pt idx="131" formatCode="&quot;£&quot;#,##0">
                  <c:v>253209.9</c:v>
                </c:pt>
                <c:pt idx="132" formatCode="&quot;£&quot;#,##0">
                  <c:v>254720.4</c:v>
                </c:pt>
                <c:pt idx="133" formatCode="&quot;£&quot;#,##0">
                  <c:v>256237.80000000002</c:v>
                </c:pt>
                <c:pt idx="134" formatCode="&quot;£&quot;#,##0">
                  <c:v>257749</c:v>
                </c:pt>
                <c:pt idx="135" formatCode="&quot;£&quot;#,##0">
                  <c:v>259254</c:v>
                </c:pt>
                <c:pt idx="136" formatCode="&quot;£&quot;#,##0">
                  <c:v>260752.8</c:v>
                </c:pt>
                <c:pt idx="137" formatCode="&quot;£&quot;#,##0">
                  <c:v>262245.39999999997</c:v>
                </c:pt>
                <c:pt idx="138" formatCode="&quot;£&quot;#,##0">
                  <c:v>263731.8</c:v>
                </c:pt>
                <c:pt idx="139" formatCode="&quot;£&quot;#,##0">
                  <c:v>265212</c:v>
                </c:pt>
                <c:pt idx="140" formatCode="&quot;£&quot;#,##0">
                  <c:v>266700</c:v>
                </c:pt>
                <c:pt idx="141" formatCode="&quot;£&quot;#,##0">
                  <c:v>268182</c:v>
                </c:pt>
                <c:pt idx="142" formatCode="&quot;£&quot;#,##0">
                  <c:v>269658</c:v>
                </c:pt>
                <c:pt idx="143" formatCode="&quot;£&quot;#,##0">
                  <c:v>271113.7</c:v>
                </c:pt>
                <c:pt idx="144" formatCode="&quot;£&quot;#,##0">
                  <c:v>272592</c:v>
                </c:pt>
                <c:pt idx="145" formatCode="&quot;£&quot;#,##0">
                  <c:v>274050</c:v>
                </c:pt>
                <c:pt idx="146" formatCode="&quot;£&quot;#,##0">
                  <c:v>275414.40000000002</c:v>
                </c:pt>
                <c:pt idx="147" formatCode="&quot;£&quot;#,##0">
                  <c:v>276859.8</c:v>
                </c:pt>
                <c:pt idx="148" formatCode="&quot;£&quot;#,##0">
                  <c:v>278314</c:v>
                </c:pt>
                <c:pt idx="149" formatCode="&quot;£&quot;#,##0">
                  <c:v>279762.39999999997</c:v>
                </c:pt>
                <c:pt idx="150" formatCode="&quot;£&quot;#,##0">
                  <c:v>281205</c:v>
                </c:pt>
                <c:pt idx="151" formatCode="&quot;£&quot;#,##0">
                  <c:v>282641.8</c:v>
                </c:pt>
                <c:pt idx="152" formatCode="&quot;£&quot;#,##0">
                  <c:v>284072.8</c:v>
                </c:pt>
                <c:pt idx="153" formatCode="&quot;£&quot;#,##0">
                  <c:v>285498</c:v>
                </c:pt>
                <c:pt idx="154" formatCode="&quot;£&quot;#,##0">
                  <c:v>286917.40000000002</c:v>
                </c:pt>
                <c:pt idx="155" formatCode="&quot;£&quot;#,##0">
                  <c:v>288346.5</c:v>
                </c:pt>
                <c:pt idx="156" formatCode="&quot;£&quot;#,##0">
                  <c:v>289770</c:v>
                </c:pt>
                <c:pt idx="157" formatCode="&quot;£&quot;#,##0">
                  <c:v>291172.2</c:v>
                </c:pt>
                <c:pt idx="158" formatCode="&quot;£&quot;#,##0">
                  <c:v>292584.39999999997</c:v>
                </c:pt>
                <c:pt idx="159" formatCode="&quot;£&quot;#,##0">
                  <c:v>293991</c:v>
                </c:pt>
                <c:pt idx="160" formatCode="&quot;£&quot;#,##0">
                  <c:v>295392</c:v>
                </c:pt>
                <c:pt idx="161" formatCode="&quot;£&quot;#,##0">
                  <c:v>296803.5</c:v>
                </c:pt>
                <c:pt idx="162" formatCode="&quot;£&quot;#,##0">
                  <c:v>298193.40000000002</c:v>
                </c:pt>
                <c:pt idx="163" formatCode="&quot;£&quot;#,##0">
                  <c:v>299479.89999999997</c:v>
                </c:pt>
                <c:pt idx="164" formatCode="&quot;£&quot;#,##0">
                  <c:v>300874.40000000002</c:v>
                </c:pt>
                <c:pt idx="165" formatCode="&quot;£&quot;#,##0">
                  <c:v>302263.5</c:v>
                </c:pt>
                <c:pt idx="166" formatCode="&quot;£&quot;#,##0">
                  <c:v>303630.59999999998</c:v>
                </c:pt>
                <c:pt idx="167" formatCode="&quot;£&quot;#,##0">
                  <c:v>305008.8</c:v>
                </c:pt>
                <c:pt idx="168" formatCode="&quot;£&quot;#,##0">
                  <c:v>306381.60000000003</c:v>
                </c:pt>
                <c:pt idx="169" formatCode="&quot;£&quot;#,##0">
                  <c:v>307765.89999999997</c:v>
                </c:pt>
                <c:pt idx="170" formatCode="&quot;£&quot;#,##0">
                  <c:v>309128</c:v>
                </c:pt>
                <c:pt idx="171" formatCode="&quot;£&quot;#,##0">
                  <c:v>310484.7</c:v>
                </c:pt>
                <c:pt idx="172" formatCode="&quot;£&quot;#,##0">
                  <c:v>311853.2</c:v>
                </c:pt>
                <c:pt idx="173" formatCode="&quot;£&quot;#,##0">
                  <c:v>313199.2</c:v>
                </c:pt>
                <c:pt idx="174" formatCode="&quot;£&quot;#,##0">
                  <c:v>314557.2</c:v>
                </c:pt>
                <c:pt idx="175" formatCode="&quot;£&quot;#,##0">
                  <c:v>315910</c:v>
                </c:pt>
                <c:pt idx="176" formatCode="&quot;£&quot;#,##0">
                  <c:v>317257.59999999998</c:v>
                </c:pt>
                <c:pt idx="177" formatCode="&quot;£&quot;#,##0">
                  <c:v>318600</c:v>
                </c:pt>
                <c:pt idx="178" formatCode="&quot;£&quot;#,##0">
                  <c:v>319937.2</c:v>
                </c:pt>
                <c:pt idx="179" formatCode="&quot;£&quot;#,##0">
                  <c:v>321161.8</c:v>
                </c:pt>
                <c:pt idx="180" formatCode="&quot;£&quot;#,##0">
                  <c:v>322506</c:v>
                </c:pt>
                <c:pt idx="181" formatCode="&quot;£&quot;#,##0">
                  <c:v>323827.09999999998</c:v>
                </c:pt>
                <c:pt idx="182" formatCode="&quot;£&quot;#,##0">
                  <c:v>325161.2</c:v>
                </c:pt>
                <c:pt idx="183" formatCode="&quot;£&quot;#,##0">
                  <c:v>326472</c:v>
                </c:pt>
                <c:pt idx="184" formatCode="&quot;£&quot;#,##0">
                  <c:v>327796</c:v>
                </c:pt>
                <c:pt idx="185" formatCode="&quot;£&quot;#,##0">
                  <c:v>329115</c:v>
                </c:pt>
                <c:pt idx="186" formatCode="&quot;£&quot;#,##0">
                  <c:v>330429</c:v>
                </c:pt>
                <c:pt idx="187" formatCode="&quot;£&quot;#,##0">
                  <c:v>331738</c:v>
                </c:pt>
                <c:pt idx="188" formatCode="&quot;£&quot;#,##0">
                  <c:v>333042</c:v>
                </c:pt>
                <c:pt idx="189" formatCode="&quot;£&quot;#,##0">
                  <c:v>334359.89999999997</c:v>
                </c:pt>
                <c:pt idx="190" formatCode="&quot;£&quot;#,##0">
                  <c:v>335654</c:v>
                </c:pt>
                <c:pt idx="191" formatCode="&quot;£&quot;#,##0">
                  <c:v>336962.2</c:v>
                </c:pt>
                <c:pt idx="192" formatCode="&quot;£&quot;#,##0">
                  <c:v>338246.40000000002</c:v>
                </c:pt>
                <c:pt idx="193" formatCode="&quot;£&quot;#,##0">
                  <c:v>339544.9</c:v>
                </c:pt>
                <c:pt idx="194" formatCode="&quot;£&quot;#,##0">
                  <c:v>340702.8</c:v>
                </c:pt>
                <c:pt idx="195" formatCode="&quot;£&quot;#,##0">
                  <c:v>341991</c:v>
                </c:pt>
                <c:pt idx="196" formatCode="&quot;£&quot;#,##0">
                  <c:v>343274.4</c:v>
                </c:pt>
                <c:pt idx="197" formatCode="&quot;£&quot;#,##0">
                  <c:v>344553</c:v>
                </c:pt>
                <c:pt idx="198" formatCode="&quot;£&quot;#,##0">
                  <c:v>345846.6</c:v>
                </c:pt>
                <c:pt idx="199" formatCode="&quot;£&quot;#,##0">
                  <c:v>347115.7</c:v>
                </c:pt>
                <c:pt idx="200" formatCode="&quot;£&quot;#,##0">
                  <c:v>348380</c:v>
                </c:pt>
                <c:pt idx="201" formatCode="&quot;£&quot;#,##0">
                  <c:v>349659.60000000003</c:v>
                </c:pt>
                <c:pt idx="202" formatCode="&quot;£&quot;#,##0">
                  <c:v>350914.4</c:v>
                </c:pt>
                <c:pt idx="203" formatCode="&quot;£&quot;#,##0">
                  <c:v>352184.7</c:v>
                </c:pt>
                <c:pt idx="204" formatCode="&quot;£&quot;#,##0">
                  <c:v>353450.39999999997</c:v>
                </c:pt>
                <c:pt idx="205" formatCode="&quot;£&quot;#,##0">
                  <c:v>354711.5</c:v>
                </c:pt>
                <c:pt idx="206" formatCode="&quot;£&quot;#,##0">
                  <c:v>355968</c:v>
                </c:pt>
                <c:pt idx="207" formatCode="&quot;£&quot;#,##0">
                  <c:v>357219.9</c:v>
                </c:pt>
                <c:pt idx="208" formatCode="&quot;£&quot;#,##0">
                  <c:v>358321.6</c:v>
                </c:pt>
                <c:pt idx="209" formatCode="&quot;£&quot;#,##0">
                  <c:v>359584.5</c:v>
                </c:pt>
                <c:pt idx="210" formatCode="&quot;£&quot;#,##0">
                  <c:v>360822</c:v>
                </c:pt>
                <c:pt idx="211" formatCode="&quot;£&quot;#,##0">
                  <c:v>362054.9</c:v>
                </c:pt>
                <c:pt idx="212" formatCode="&quot;£&quot;#,##0">
                  <c:v>363304.4</c:v>
                </c:pt>
                <c:pt idx="213" formatCode="&quot;£&quot;#,##0">
                  <c:v>364528.2</c:v>
                </c:pt>
                <c:pt idx="214" formatCode="&quot;£&quot;#,##0">
                  <c:v>365768.8</c:v>
                </c:pt>
                <c:pt idx="215" formatCode="&quot;£&quot;#,##0">
                  <c:v>367005</c:v>
                </c:pt>
                <c:pt idx="216" formatCode="&quot;£&quot;#,##0">
                  <c:v>368215.2</c:v>
                </c:pt>
                <c:pt idx="217" formatCode="&quot;£&quot;#,##0">
                  <c:v>369442.5</c:v>
                </c:pt>
                <c:pt idx="218" formatCode="&quot;£&quot;#,##0">
                  <c:v>370665.39999999997</c:v>
                </c:pt>
                <c:pt idx="219" formatCode="&quot;£&quot;#,##0">
                  <c:v>371883.89999999997</c:v>
                </c:pt>
                <c:pt idx="220" formatCode="&quot;£&quot;#,##0">
                  <c:v>373120</c:v>
                </c:pt>
                <c:pt idx="221" formatCode="&quot;£&quot;#,##0">
                  <c:v>374197.2</c:v>
                </c:pt>
                <c:pt idx="222" formatCode="&quot;£&quot;#,##0">
                  <c:v>375402</c:v>
                </c:pt>
                <c:pt idx="223" formatCode="&quot;£&quot;#,##0">
                  <c:v>376602.4</c:v>
                </c:pt>
                <c:pt idx="224" formatCode="&quot;£&quot;#,##0">
                  <c:v>377820.80000000005</c:v>
                </c:pt>
                <c:pt idx="225" formatCode="&quot;£&quot;#,##0">
                  <c:v>379012.5</c:v>
                </c:pt>
                <c:pt idx="226" formatCode="&quot;£&quot;#,##0">
                  <c:v>380222.39999999997</c:v>
                </c:pt>
                <c:pt idx="227" formatCode="&quot;£&quot;#,##0">
                  <c:v>381428.1</c:v>
                </c:pt>
                <c:pt idx="228" formatCode="&quot;£&quot;#,##0">
                  <c:v>382606.8</c:v>
                </c:pt>
                <c:pt idx="229" formatCode="&quot;£&quot;#,##0">
                  <c:v>383804</c:v>
                </c:pt>
                <c:pt idx="230" formatCode="&quot;£&quot;#,##0">
                  <c:v>384997</c:v>
                </c:pt>
                <c:pt idx="231" formatCode="&quot;£&quot;#,##0">
                  <c:v>386185.8</c:v>
                </c:pt>
                <c:pt idx="232" formatCode="&quot;£&quot;#,##0">
                  <c:v>387370.39999999997</c:v>
                </c:pt>
                <c:pt idx="233" formatCode="&quot;£&quot;#,##0">
                  <c:v>388411</c:v>
                </c:pt>
                <c:pt idx="234" formatCode="&quot;£&quot;#,##0">
                  <c:v>389610</c:v>
                </c:pt>
                <c:pt idx="235" formatCode="&quot;£&quot;#,##0">
                  <c:v>390781.5</c:v>
                </c:pt>
                <c:pt idx="236" formatCode="&quot;£&quot;#,##0">
                  <c:v>391948.79999999999</c:v>
                </c:pt>
                <c:pt idx="237" formatCode="&quot;£&quot;#,##0">
                  <c:v>393135.60000000003</c:v>
                </c:pt>
                <c:pt idx="238" formatCode="&quot;£&quot;#,##0">
                  <c:v>394294.60000000003</c:v>
                </c:pt>
                <c:pt idx="239" formatCode="&quot;£&quot;#,##0">
                  <c:v>395473.3</c:v>
                </c:pt>
                <c:pt idx="240" formatCode="&quot;£&quot;#,##0">
                  <c:v>396648</c:v>
                </c:pt>
                <c:pt idx="241" formatCode="&quot;£&quot;#,##0">
                  <c:v>397818.7</c:v>
                </c:pt>
                <c:pt idx="242" formatCode="&quot;£&quot;#,##0">
                  <c:v>398985.4</c:v>
                </c:pt>
                <c:pt idx="243" formatCode="&quot;£&quot;#,##0">
                  <c:v>400123.8</c:v>
                </c:pt>
                <c:pt idx="244" formatCode="&quot;£&quot;#,##0">
                  <c:v>401306.8</c:v>
                </c:pt>
                <c:pt idx="245" formatCode="&quot;£&quot;#,##0">
                  <c:v>402290</c:v>
                </c:pt>
                <c:pt idx="246" formatCode="&quot;£&quot;#,##0">
                  <c:v>403464.6</c:v>
                </c:pt>
                <c:pt idx="247" formatCode="&quot;£&quot;#,##0">
                  <c:v>404610.69999999995</c:v>
                </c:pt>
                <c:pt idx="248" formatCode="&quot;£&quot;#,##0">
                  <c:v>405752.80000000005</c:v>
                </c:pt>
                <c:pt idx="249" formatCode="&quot;£&quot;#,##0">
                  <c:v>406890.9</c:v>
                </c:pt>
                <c:pt idx="250" formatCode="&quot;£&quot;#,##0">
                  <c:v>408050</c:v>
                </c:pt>
                <c:pt idx="251" formatCode="&quot;£&quot;#,##0">
                  <c:v>409180.2</c:v>
                </c:pt>
                <c:pt idx="252" formatCode="&quot;£&quot;#,##0">
                  <c:v>410331.60000000003</c:v>
                </c:pt>
                <c:pt idx="253" formatCode="&quot;£&quot;#,##0">
                  <c:v>411479.2</c:v>
                </c:pt>
                <c:pt idx="254" formatCode="&quot;£&quot;#,##0">
                  <c:v>412597.60000000003</c:v>
                </c:pt>
                <c:pt idx="255" formatCode="&quot;£&quot;#,##0">
                  <c:v>413737.5</c:v>
                </c:pt>
                <c:pt idx="256" formatCode="&quot;£&quot;#,##0">
                  <c:v>414720</c:v>
                </c:pt>
                <c:pt idx="257" formatCode="&quot;£&quot;#,##0">
                  <c:v>415851.7</c:v>
                </c:pt>
                <c:pt idx="258" formatCode="&quot;£&quot;#,##0">
                  <c:v>416979.60000000003</c:v>
                </c:pt>
                <c:pt idx="259" formatCode="&quot;£&quot;#,##0">
                  <c:v>418103.7</c:v>
                </c:pt>
                <c:pt idx="260" formatCode="&quot;£&quot;#,##0">
                  <c:v>419224</c:v>
                </c:pt>
                <c:pt idx="261" formatCode="&quot;£&quot;#,##0">
                  <c:v>420340.5</c:v>
                </c:pt>
                <c:pt idx="262" formatCode="&quot;£&quot;#,##0">
                  <c:v>421453.2</c:v>
                </c:pt>
                <c:pt idx="263" formatCode="&quot;£&quot;#,##0">
                  <c:v>422588.4</c:v>
                </c:pt>
                <c:pt idx="264" formatCode="&quot;£&quot;#,##0">
                  <c:v>423693.6</c:v>
                </c:pt>
                <c:pt idx="265" formatCode="&quot;£&quot;#,##0">
                  <c:v>424821.5</c:v>
                </c:pt>
                <c:pt idx="266" formatCode="&quot;£&quot;#,##0">
                  <c:v>425919.2</c:v>
                </c:pt>
                <c:pt idx="267" formatCode="&quot;£&quot;#,##0">
                  <c:v>426879.6</c:v>
                </c:pt>
                <c:pt idx="268" formatCode="&quot;£&quot;#,##0">
                  <c:v>427969.2</c:v>
                </c:pt>
                <c:pt idx="269" formatCode="&quot;£&quot;#,##0">
                  <c:v>429081.89999999997</c:v>
                </c:pt>
                <c:pt idx="270" formatCode="&quot;£&quot;#,##0">
                  <c:v>430191</c:v>
                </c:pt>
                <c:pt idx="271" formatCode="&quot;£&quot;#,##0">
                  <c:v>431296.5</c:v>
                </c:pt>
                <c:pt idx="272" formatCode="&quot;£&quot;#,##0">
                  <c:v>432398.39999999997</c:v>
                </c:pt>
                <c:pt idx="273" formatCode="&quot;£&quot;#,##0">
                  <c:v>433469.4</c:v>
                </c:pt>
                <c:pt idx="274" formatCode="&quot;£&quot;#,##0">
                  <c:v>434591.4</c:v>
                </c:pt>
                <c:pt idx="275" formatCode="&quot;£&quot;#,##0">
                  <c:v>435682.5</c:v>
                </c:pt>
                <c:pt idx="276" formatCode="&quot;£&quot;#,##0">
                  <c:v>436770</c:v>
                </c:pt>
                <c:pt idx="277" formatCode="&quot;£&quot;#,##0">
                  <c:v>437687.7</c:v>
                </c:pt>
                <c:pt idx="278" formatCode="&quot;£&quot;#,##0">
                  <c:v>438767.4</c:v>
                </c:pt>
                <c:pt idx="279" formatCode="&quot;£&quot;#,##0">
                  <c:v>439843.5</c:v>
                </c:pt>
                <c:pt idx="280" formatCode="&quot;£&quot;#,##0">
                  <c:v>440944</c:v>
                </c:pt>
                <c:pt idx="281" formatCode="&quot;£&quot;#,##0">
                  <c:v>442013</c:v>
                </c:pt>
                <c:pt idx="282" formatCode="&quot;£&quot;#,##0">
                  <c:v>443106.6</c:v>
                </c:pt>
                <c:pt idx="283" formatCode="&quot;£&quot;#,##0">
                  <c:v>444168.49999999994</c:v>
                </c:pt>
                <c:pt idx="284" formatCode="&quot;£&quot;#,##0">
                  <c:v>445255.2</c:v>
                </c:pt>
                <c:pt idx="285" formatCode="&quot;£&quot;#,##0">
                  <c:v>446338.5</c:v>
                </c:pt>
                <c:pt idx="286" formatCode="&quot;£&quot;#,##0">
                  <c:v>447418.4</c:v>
                </c:pt>
                <c:pt idx="287" formatCode="&quot;£&quot;#,##0">
                  <c:v>448294</c:v>
                </c:pt>
                <c:pt idx="288" formatCode="&quot;£&quot;#,##0">
                  <c:v>449366.4</c:v>
                </c:pt>
                <c:pt idx="289" formatCode="&quot;£&quot;#,##0">
                  <c:v>450435.4</c:v>
                </c:pt>
                <c:pt idx="290" formatCode="&quot;£&quot;#,##0">
                  <c:v>451501</c:v>
                </c:pt>
                <c:pt idx="291" formatCode="&quot;£&quot;#,##0">
                  <c:v>452563.19999999995</c:v>
                </c:pt>
                <c:pt idx="292" formatCode="&quot;£&quot;#,##0">
                  <c:v>453622.00000000006</c:v>
                </c:pt>
                <c:pt idx="293" formatCode="&quot;£&quot;#,##0">
                  <c:v>454677.4</c:v>
                </c:pt>
                <c:pt idx="294" formatCode="&quot;£&quot;#,##0">
                  <c:v>455729.4</c:v>
                </c:pt>
                <c:pt idx="295" formatCode="&quot;£&quot;#,##0">
                  <c:v>456807.5</c:v>
                </c:pt>
                <c:pt idx="296" formatCode="&quot;£&quot;#,##0">
                  <c:v>457852.8</c:v>
                </c:pt>
                <c:pt idx="297" formatCode="&quot;£&quot;#,##0">
                  <c:v>458716.5</c:v>
                </c:pt>
                <c:pt idx="298" formatCode="&quot;£&quot;#,##0">
                  <c:v>459784.19999999995</c:v>
                </c:pt>
                <c:pt idx="299" formatCode="&quot;£&quot;#,##0">
                  <c:v>460818.8</c:v>
                </c:pt>
                <c:pt idx="300" formatCode="&quot;£&quot;#,##0">
                  <c:v>461880</c:v>
                </c:pt>
                <c:pt idx="301" formatCode="&quot;£&quot;#,##0">
                  <c:v>462907.9</c:v>
                </c:pt>
                <c:pt idx="302" formatCode="&quot;£&quot;#,##0">
                  <c:v>463962.6</c:v>
                </c:pt>
                <c:pt idx="303" formatCode="&quot;£&quot;#,##0">
                  <c:v>465014.1</c:v>
                </c:pt>
                <c:pt idx="304" formatCode="&quot;£&quot;#,##0">
                  <c:v>466062.39999999997</c:v>
                </c:pt>
                <c:pt idx="305" formatCode="&quot;£&quot;#,##0">
                  <c:v>467077</c:v>
                </c:pt>
                <c:pt idx="306" formatCode="&quot;£&quot;#,##0">
                  <c:v>468118.8</c:v>
                </c:pt>
                <c:pt idx="307" formatCode="&quot;£&quot;#,##0">
                  <c:v>468973.2</c:v>
                </c:pt>
                <c:pt idx="308" formatCode="&quot;£&quot;#,##0">
                  <c:v>470008</c:v>
                </c:pt>
                <c:pt idx="309" formatCode="&quot;£&quot;#,##0">
                  <c:v>471039.6</c:v>
                </c:pt>
                <c:pt idx="310" formatCode="&quot;£&quot;#,##0">
                  <c:v>472068</c:v>
                </c:pt>
                <c:pt idx="311" formatCode="&quot;£&quot;#,##0">
                  <c:v>473093.2</c:v>
                </c:pt>
                <c:pt idx="312" formatCode="&quot;£&quot;#,##0">
                  <c:v>474115.2</c:v>
                </c:pt>
                <c:pt idx="313" formatCode="&quot;£&quot;#,##0">
                  <c:v>475165.3</c:v>
                </c:pt>
                <c:pt idx="314" formatCode="&quot;£&quot;#,##0">
                  <c:v>476181</c:v>
                </c:pt>
                <c:pt idx="315" formatCode="&quot;£&quot;#,##0">
                  <c:v>477193.5</c:v>
                </c:pt>
                <c:pt idx="316" formatCode="&quot;£&quot;#,##0">
                  <c:v>478013.19999999995</c:v>
                </c:pt>
                <c:pt idx="317" formatCode="&quot;£&quot;#,##0">
                  <c:v>479050.4</c:v>
                </c:pt>
                <c:pt idx="318" formatCode="&quot;£&quot;#,##0">
                  <c:v>480052.8</c:v>
                </c:pt>
                <c:pt idx="319" formatCode="&quot;£&quot;#,##0">
                  <c:v>481083.9</c:v>
                </c:pt>
                <c:pt idx="320" formatCode="&quot;£&quot;#,##0">
                  <c:v>482080</c:v>
                </c:pt>
                <c:pt idx="321" formatCode="&quot;£&quot;#,##0">
                  <c:v>483104.99999999994</c:v>
                </c:pt>
                <c:pt idx="322" formatCode="&quot;£&quot;#,##0">
                  <c:v>484127</c:v>
                </c:pt>
                <c:pt idx="323" formatCode="&quot;£&quot;#,##0">
                  <c:v>485146</c:v>
                </c:pt>
                <c:pt idx="324" formatCode="&quot;£&quot;#,##0">
                  <c:v>486129.6</c:v>
                </c:pt>
                <c:pt idx="325" formatCode="&quot;£&quot;#,##0">
                  <c:v>486947.5</c:v>
                </c:pt>
                <c:pt idx="326" formatCode="&quot;£&quot;#,##0">
                  <c:v>487956.8</c:v>
                </c:pt>
                <c:pt idx="327" formatCode="&quot;£&quot;#,##0">
                  <c:v>488963.10000000003</c:v>
                </c:pt>
                <c:pt idx="328" formatCode="&quot;£&quot;#,##0">
                  <c:v>489966.4</c:v>
                </c:pt>
                <c:pt idx="329" formatCode="&quot;£&quot;#,##0">
                  <c:v>490966.7</c:v>
                </c:pt>
                <c:pt idx="330" formatCode="&quot;£&quot;#,##0">
                  <c:v>491963.99999999994</c:v>
                </c:pt>
                <c:pt idx="331" formatCode="&quot;£&quot;#,##0">
                  <c:v>492958.30000000005</c:v>
                </c:pt>
                <c:pt idx="332" formatCode="&quot;£&quot;#,##0">
                  <c:v>493949.6</c:v>
                </c:pt>
                <c:pt idx="333" formatCode="&quot;£&quot;#,##0">
                  <c:v>494937.89999999997</c:v>
                </c:pt>
                <c:pt idx="334" formatCode="&quot;£&quot;#,##0">
                  <c:v>495722.8</c:v>
                </c:pt>
                <c:pt idx="335" formatCode="&quot;£&quot;#,##0">
                  <c:v>496737.99999999994</c:v>
                </c:pt>
                <c:pt idx="336" formatCode="&quot;£&quot;#,##0">
                  <c:v>497716.80000000005</c:v>
                </c:pt>
                <c:pt idx="337" formatCode="&quot;£&quot;#,##0">
                  <c:v>498692.6</c:v>
                </c:pt>
                <c:pt idx="338" formatCode="&quot;£&quot;#,##0">
                  <c:v>499699.19999999995</c:v>
                </c:pt>
                <c:pt idx="339" formatCode="&quot;£&quot;#,##0">
                  <c:v>500669.10000000003</c:v>
                </c:pt>
                <c:pt idx="340" formatCode="&quot;£&quot;#,##0">
                  <c:v>501670</c:v>
                </c:pt>
                <c:pt idx="341" formatCode="&quot;£&quot;#,##0">
                  <c:v>502634</c:v>
                </c:pt>
                <c:pt idx="342" formatCode="&quot;£&quot;#,##0">
                  <c:v>503424</c:v>
                </c:pt>
                <c:pt idx="343" formatCode="&quot;£&quot;#,##0">
                  <c:v>504415.8</c:v>
                </c:pt>
                <c:pt idx="344" formatCode="&quot;£&quot;#,##0">
                  <c:v>505370.4</c:v>
                </c:pt>
                <c:pt idx="345" formatCode="&quot;£&quot;#,##0">
                  <c:v>506356.5</c:v>
                </c:pt>
                <c:pt idx="346" formatCode="&quot;£&quot;#,##0">
                  <c:v>507339.8</c:v>
                </c:pt>
                <c:pt idx="347" formatCode="&quot;£&quot;#,##0">
                  <c:v>508320.30000000005</c:v>
                </c:pt>
                <c:pt idx="348" formatCode="&quot;£&quot;#,##0">
                  <c:v>509298</c:v>
                </c:pt>
                <c:pt idx="349" formatCode="&quot;£&quot;#,##0">
                  <c:v>510238</c:v>
                </c:pt>
                <c:pt idx="350" formatCode="&quot;£&quot;#,##0">
                  <c:v>511209.99999999994</c:v>
                </c:pt>
                <c:pt idx="351" formatCode="&quot;£&quot;#,##0">
                  <c:v>511968.6</c:v>
                </c:pt>
                <c:pt idx="352" formatCode="&quot;£&quot;#,##0">
                  <c:v>512934.40000000002</c:v>
                </c:pt>
                <c:pt idx="353" formatCode="&quot;£&quot;#,##0">
                  <c:v>513897.39999999997</c:v>
                </c:pt>
                <c:pt idx="354" formatCode="&quot;£&quot;#,##0">
                  <c:v>514892.99999999994</c:v>
                </c:pt>
                <c:pt idx="355" formatCode="&quot;£&quot;#,##0">
                  <c:v>515850.5</c:v>
                </c:pt>
                <c:pt idx="356" formatCode="&quot;£&quot;#,##0">
                  <c:v>516805.2</c:v>
                </c:pt>
                <c:pt idx="357" formatCode="&quot;£&quot;#,##0">
                  <c:v>517757.1</c:v>
                </c:pt>
                <c:pt idx="358" formatCode="&quot;£&quot;#,##0">
                  <c:v>518742</c:v>
                </c:pt>
                <c:pt idx="359" formatCode="&quot;£&quot;#,##0">
                  <c:v>519473</c:v>
                </c:pt>
                <c:pt idx="360" formatCode="&quot;£&quot;#,##0">
                  <c:v>520416</c:v>
                </c:pt>
                <c:pt idx="361" formatCode="&quot;£&quot;#,##0">
                  <c:v>521356.19999999995</c:v>
                </c:pt>
                <c:pt idx="362" formatCode="&quot;£&quot;#,##0">
                  <c:v>522329.80000000005</c:v>
                </c:pt>
                <c:pt idx="363" formatCode="&quot;£&quot;#,##0">
                  <c:v>523264.5</c:v>
                </c:pt>
                <c:pt idx="364" formatCode="&quot;£&quot;#,##0">
                  <c:v>524232.8</c:v>
                </c:pt>
                <c:pt idx="365" formatCode="&quot;£&quot;#,##0">
                  <c:v>525198.5</c:v>
                </c:pt>
                <c:pt idx="366" formatCode="&quot;£&quot;#,##0">
                  <c:v>526125</c:v>
                </c:pt>
                <c:pt idx="367" formatCode="&quot;£&quot;#,##0">
                  <c:v>526865.19999999995</c:v>
                </c:pt>
                <c:pt idx="368" formatCode="&quot;£&quot;#,##0">
                  <c:v>527785.6</c:v>
                </c:pt>
                <c:pt idx="369" formatCode="&quot;£&quot;#,##0">
                  <c:v>528740.1</c:v>
                </c:pt>
                <c:pt idx="370" formatCode="&quot;£&quot;#,##0">
                  <c:v>529692</c:v>
                </c:pt>
                <c:pt idx="371" formatCode="&quot;£&quot;#,##0">
                  <c:v>530641.29999999993</c:v>
                </c:pt>
                <c:pt idx="372" formatCode="&quot;£&quot;#,##0">
                  <c:v>531588</c:v>
                </c:pt>
                <c:pt idx="373" formatCode="&quot;£&quot;#,##0">
                  <c:v>532532.1</c:v>
                </c:pt>
                <c:pt idx="374" formatCode="&quot;£&quot;#,##0">
                  <c:v>533473.6</c:v>
                </c:pt>
                <c:pt idx="375" formatCode="&quot;£&quot;#,##0">
                  <c:v>534150</c:v>
                </c:pt>
                <c:pt idx="376" formatCode="&quot;£&quot;#,##0">
                  <c:v>535085.6</c:v>
                </c:pt>
                <c:pt idx="377" formatCode="&quot;£&quot;#,##0">
                  <c:v>536018.6</c:v>
                </c:pt>
                <c:pt idx="378" formatCode="&quot;£&quot;#,##0">
                  <c:v>536949</c:v>
                </c:pt>
                <c:pt idx="379" formatCode="&quot;£&quot;#,##0">
                  <c:v>537914.69999999995</c:v>
                </c:pt>
                <c:pt idx="380" formatCode="&quot;£&quot;#,##0">
                  <c:v>538840</c:v>
                </c:pt>
                <c:pt idx="381" formatCode="&quot;£&quot;#,##0">
                  <c:v>539762.70000000007</c:v>
                </c:pt>
                <c:pt idx="382" formatCode="&quot;£&quot;#,##0">
                  <c:v>540682.80000000005</c:v>
                </c:pt>
                <c:pt idx="383" formatCode="&quot;£&quot;#,##0">
                  <c:v>541370.5</c:v>
                </c:pt>
                <c:pt idx="384" formatCode="&quot;£&quot;#,##0">
                  <c:v>542323.20000000007</c:v>
                </c:pt>
                <c:pt idx="385" formatCode="&quot;£&quot;#,##0">
                  <c:v>543235</c:v>
                </c:pt>
                <c:pt idx="386" formatCode="&quot;£&quot;#,##0">
                  <c:v>544144.19999999995</c:v>
                </c:pt>
                <c:pt idx="387" formatCode="&quot;£&quot;#,##0">
                  <c:v>545089.5</c:v>
                </c:pt>
                <c:pt idx="388" formatCode="&quot;£&quot;#,##0">
                  <c:v>545993.6</c:v>
                </c:pt>
                <c:pt idx="389" formatCode="&quot;£&quot;#,##0">
                  <c:v>546934</c:v>
                </c:pt>
                <c:pt idx="390" formatCode="&quot;£&quot;#,##0">
                  <c:v>547833</c:v>
                </c:pt>
                <c:pt idx="391" formatCode="&quot;£&quot;#,##0">
                  <c:v>548533.9</c:v>
                </c:pt>
                <c:pt idx="392" formatCode="&quot;£&quot;#,##0">
                  <c:v>549427.19999999995</c:v>
                </c:pt>
                <c:pt idx="393" formatCode="&quot;£&quot;#,##0">
                  <c:v>550357.20000000007</c:v>
                </c:pt>
                <c:pt idx="394" formatCode="&quot;£&quot;#,##0">
                  <c:v>551284.80000000005</c:v>
                </c:pt>
                <c:pt idx="395" formatCode="&quot;£&quot;#,##0">
                  <c:v>552170.5</c:v>
                </c:pt>
                <c:pt idx="396" formatCode="&quot;£&quot;#,##0">
                  <c:v>553093.20000000007</c:v>
                </c:pt>
                <c:pt idx="397" formatCode="&quot;£&quot;#,##0">
                  <c:v>554013.5</c:v>
                </c:pt>
                <c:pt idx="398" formatCode="&quot;£&quot;#,##0">
                  <c:v>554692.6</c:v>
                </c:pt>
                <c:pt idx="399" formatCode="&quot;£&quot;#,##0">
                  <c:v>555567.6</c:v>
                </c:pt>
                <c:pt idx="400" formatCode="&quot;£&quot;#,##0">
                  <c:v>556480</c:v>
                </c:pt>
                <c:pt idx="401" formatCode="&quot;£&quot;#,##0">
                  <c:v>557390</c:v>
                </c:pt>
                <c:pt idx="402" formatCode="&quot;£&quot;#,##0">
                  <c:v>558297.59999999998</c:v>
                </c:pt>
                <c:pt idx="403" formatCode="&quot;£&quot;#,##0">
                  <c:v>559202.79999999993</c:v>
                </c:pt>
                <c:pt idx="404" formatCode="&quot;£&quot;#,##0">
                  <c:v>560105.6</c:v>
                </c:pt>
                <c:pt idx="405" formatCode="&quot;£&quot;#,##0">
                  <c:v>561006</c:v>
                </c:pt>
                <c:pt idx="406" formatCode="&quot;£&quot;#,##0">
                  <c:v>561660.4</c:v>
                </c:pt>
                <c:pt idx="407" formatCode="&quot;£&quot;#,##0">
                  <c:v>562555.4</c:v>
                </c:pt>
                <c:pt idx="408" formatCode="&quot;£&quot;#,##0">
                  <c:v>563448</c:v>
                </c:pt>
                <c:pt idx="409" formatCode="&quot;£&quot;#,##0">
                  <c:v>564379.1</c:v>
                </c:pt>
                <c:pt idx="410" formatCode="&quot;£&quot;#,##0">
                  <c:v>565267</c:v>
                </c:pt>
                <c:pt idx="411" formatCode="&quot;£&quot;#,##0">
                  <c:v>566152.5</c:v>
                </c:pt>
                <c:pt idx="412" formatCode="&quot;£&quot;#,##0">
                  <c:v>567035.6</c:v>
                </c:pt>
                <c:pt idx="413" formatCode="&quot;£&quot;#,##0">
                  <c:v>567709.80000000005</c:v>
                </c:pt>
                <c:pt idx="414" formatCode="&quot;£&quot;#,##0">
                  <c:v>568587.6</c:v>
                </c:pt>
                <c:pt idx="415" formatCode="&quot;£&quot;#,##0">
                  <c:v>569463</c:v>
                </c:pt>
                <c:pt idx="416" formatCode="&quot;£&quot;#,##0">
                  <c:v>570377.6</c:v>
                </c:pt>
                <c:pt idx="417" formatCode="&quot;£&quot;#,##0">
                  <c:v>571248.29999999993</c:v>
                </c:pt>
                <c:pt idx="418" formatCode="&quot;£&quot;#,##0">
                  <c:v>572158.4</c:v>
                </c:pt>
                <c:pt idx="419" formatCode="&quot;£&quot;#,##0">
                  <c:v>573024.4</c:v>
                </c:pt>
                <c:pt idx="420" formatCode="&quot;£&quot;#,##0">
                  <c:v>573678</c:v>
                </c:pt>
                <c:pt idx="421" formatCode="&quot;£&quot;#,##0">
                  <c:v>574538.69999999995</c:v>
                </c:pt>
                <c:pt idx="422" formatCode="&quot;£&quot;#,##0">
                  <c:v>575439.19999999995</c:v>
                </c:pt>
                <c:pt idx="423" formatCode="&quot;£&quot;#,##0">
                  <c:v>576295.20000000007</c:v>
                </c:pt>
                <c:pt idx="424" formatCode="&quot;£&quot;#,##0">
                  <c:v>577191.19999999995</c:v>
                </c:pt>
                <c:pt idx="425" formatCode="&quot;£&quot;#,##0">
                  <c:v>578085</c:v>
                </c:pt>
                <c:pt idx="426" formatCode="&quot;£&quot;#,##0">
                  <c:v>578976.6</c:v>
                </c:pt>
                <c:pt idx="427" formatCode="&quot;£&quot;#,##0">
                  <c:v>579823.30000000005</c:v>
                </c:pt>
                <c:pt idx="428" formatCode="&quot;£&quot;#,##0">
                  <c:v>580453.6</c:v>
                </c:pt>
                <c:pt idx="429" formatCode="&quot;£&quot;#,##0">
                  <c:v>581337.9</c:v>
                </c:pt>
                <c:pt idx="430" formatCode="&quot;£&quot;#,##0">
                  <c:v>582220</c:v>
                </c:pt>
                <c:pt idx="431" formatCode="&quot;£&quot;#,##0">
                  <c:v>583056.80000000005</c:v>
                </c:pt>
                <c:pt idx="432" formatCode="&quot;£&quot;#,##0">
                  <c:v>583934.39999999991</c:v>
                </c:pt>
                <c:pt idx="433" formatCode="&quot;£&quot;#,##0">
                  <c:v>584809.80000000005</c:v>
                </c:pt>
                <c:pt idx="434" formatCode="&quot;£&quot;#,##0">
                  <c:v>585683</c:v>
                </c:pt>
                <c:pt idx="435" formatCode="&quot;£&quot;#,##0">
                  <c:v>586293</c:v>
                </c:pt>
                <c:pt idx="436" formatCode="&quot;£&quot;#,##0">
                  <c:v>587161.19999999995</c:v>
                </c:pt>
                <c:pt idx="437" formatCode="&quot;£&quot;#,##0">
                  <c:v>588027.19999999995</c:v>
                </c:pt>
                <c:pt idx="438" formatCode="&quot;£&quot;#,##0">
                  <c:v>588891</c:v>
                </c:pt>
                <c:pt idx="439" formatCode="&quot;£&quot;#,##0">
                  <c:v>589752.6</c:v>
                </c:pt>
                <c:pt idx="440" formatCode="&quot;£&quot;#,##0">
                  <c:v>590656</c:v>
                </c:pt>
                <c:pt idx="441" formatCode="&quot;£&quot;#,##0">
                  <c:v>591513.29999999993</c:v>
                </c:pt>
                <c:pt idx="442" formatCode="&quot;£&quot;#,##0">
                  <c:v>592103.19999999995</c:v>
                </c:pt>
                <c:pt idx="443" formatCode="&quot;£&quot;#,##0">
                  <c:v>592955.5</c:v>
                </c:pt>
                <c:pt idx="444" formatCode="&quot;£&quot;#,##0">
                  <c:v>593805.6</c:v>
                </c:pt>
                <c:pt idx="445" formatCode="&quot;£&quot;#,##0">
                  <c:v>594698</c:v>
                </c:pt>
                <c:pt idx="446" formatCode="&quot;£&quot;#,##0">
                  <c:v>595543.79999999993</c:v>
                </c:pt>
                <c:pt idx="447" formatCode="&quot;£&quot;#,##0">
                  <c:v>596387.4</c:v>
                </c:pt>
                <c:pt idx="448" formatCode="&quot;£&quot;#,##0">
                  <c:v>597273.59999999998</c:v>
                </c:pt>
                <c:pt idx="449" formatCode="&quot;£&quot;#,##0">
                  <c:v>597843.5</c:v>
                </c:pt>
                <c:pt idx="450" formatCode="&quot;£&quot;#,##0">
                  <c:v>598680</c:v>
                </c:pt>
                <c:pt idx="451" formatCode="&quot;£&quot;#,##0">
                  <c:v>599559.39999999991</c:v>
                </c:pt>
                <c:pt idx="452" formatCode="&quot;£&quot;#,##0">
                  <c:v>600391.6</c:v>
                </c:pt>
                <c:pt idx="453" formatCode="&quot;£&quot;#,##0">
                  <c:v>601266.9</c:v>
                </c:pt>
                <c:pt idx="454" formatCode="&quot;£&quot;#,##0">
                  <c:v>602094.80000000005</c:v>
                </c:pt>
                <c:pt idx="455" formatCode="&quot;£&quot;#,##0">
                  <c:v>602966</c:v>
                </c:pt>
                <c:pt idx="456" formatCode="&quot;£&quot;#,##0">
                  <c:v>603516</c:v>
                </c:pt>
                <c:pt idx="457" formatCode="&quot;£&quot;#,##0">
                  <c:v>604382.5</c:v>
                </c:pt>
                <c:pt idx="458" formatCode="&quot;£&quot;#,##0">
                  <c:v>605247</c:v>
                </c:pt>
                <c:pt idx="459" formatCode="&quot;£&quot;#,##0">
                  <c:v>606063.6</c:v>
                </c:pt>
                <c:pt idx="460" formatCode="&quot;£&quot;#,##0">
                  <c:v>606924</c:v>
                </c:pt>
                <c:pt idx="461" formatCode="&quot;£&quot;#,##0">
                  <c:v>607782.40000000002</c:v>
                </c:pt>
                <c:pt idx="462" formatCode="&quot;£&quot;#,##0">
                  <c:v>608315.4</c:v>
                </c:pt>
                <c:pt idx="463" formatCode="&quot;£&quot;#,##0">
                  <c:v>609169.10000000009</c:v>
                </c:pt>
                <c:pt idx="464" formatCode="&quot;£&quot;#,##0">
                  <c:v>610020.80000000005</c:v>
                </c:pt>
                <c:pt idx="465" formatCode="&quot;£&quot;#,##0">
                  <c:v>610870.5</c:v>
                </c:pt>
                <c:pt idx="466" formatCode="&quot;£&quot;#,##0">
                  <c:v>611718.19999999995</c:v>
                </c:pt>
                <c:pt idx="467" formatCode="&quot;£&quot;#,##0">
                  <c:v>612563.9</c:v>
                </c:pt>
                <c:pt idx="468" formatCode="&quot;£&quot;#,##0">
                  <c:v>613407.6</c:v>
                </c:pt>
                <c:pt idx="469" formatCode="&quot;£&quot;#,##0">
                  <c:v>613921</c:v>
                </c:pt>
                <c:pt idx="470" formatCode="&quot;£&quot;#,##0">
                  <c:v>614760</c:v>
                </c:pt>
                <c:pt idx="471" formatCode="&quot;£&quot;#,##0">
                  <c:v>615597</c:v>
                </c:pt>
                <c:pt idx="472" formatCode="&quot;£&quot;#,##0">
                  <c:v>616432</c:v>
                </c:pt>
                <c:pt idx="473" formatCode="&quot;£&quot;#,##0">
                  <c:v>617312.29999999993</c:v>
                </c:pt>
                <c:pt idx="474" formatCode="&quot;£&quot;#,##0">
                  <c:v>618143.4</c:v>
                </c:pt>
                <c:pt idx="475" formatCode="&quot;£&quot;#,##0">
                  <c:v>618972.5</c:v>
                </c:pt>
                <c:pt idx="476" formatCode="&quot;£&quot;#,##0">
                  <c:v>619514</c:v>
                </c:pt>
                <c:pt idx="477" formatCode="&quot;£&quot;#,##0">
                  <c:v>620338.5</c:v>
                </c:pt>
                <c:pt idx="478" formatCode="&quot;£&quot;#,##0">
                  <c:v>621161</c:v>
                </c:pt>
                <c:pt idx="479" formatCode="&quot;£&quot;#,##0">
                  <c:v>621981.5</c:v>
                </c:pt>
                <c:pt idx="480" formatCode="&quot;£&quot;#,##0">
                  <c:v>622800</c:v>
                </c:pt>
                <c:pt idx="481" formatCode="&quot;£&quot;#,##0">
                  <c:v>623664.6</c:v>
                </c:pt>
                <c:pt idx="482" formatCode="&quot;£&quot;#,##0">
                  <c:v>624190</c:v>
                </c:pt>
                <c:pt idx="483" formatCode="&quot;£&quot;#,##0">
                  <c:v>625002</c:v>
                </c:pt>
                <c:pt idx="484" formatCode="&quot;£&quot;#,##0">
                  <c:v>625812</c:v>
                </c:pt>
                <c:pt idx="485" formatCode="&quot;£&quot;#,##0">
                  <c:v>626668.5</c:v>
                </c:pt>
                <c:pt idx="486" formatCode="&quot;£&quot;#,##0">
                  <c:v>627474.6</c:v>
                </c:pt>
                <c:pt idx="487" formatCode="&quot;£&quot;#,##0">
                  <c:v>628327.4</c:v>
                </c:pt>
                <c:pt idx="488" formatCode="&quot;£&quot;#,##0">
                  <c:v>629129.6</c:v>
                </c:pt>
                <c:pt idx="489" formatCode="&quot;£&quot;#,##0">
                  <c:v>629636.4</c:v>
                </c:pt>
                <c:pt idx="490" formatCode="&quot;£&quot;#,##0">
                  <c:v>630483</c:v>
                </c:pt>
                <c:pt idx="491" formatCode="&quot;£&quot;#,##0">
                  <c:v>631278.70000000007</c:v>
                </c:pt>
                <c:pt idx="492" formatCode="&quot;£&quot;#,##0">
                  <c:v>632121.59999999998</c:v>
                </c:pt>
                <c:pt idx="493" formatCode="&quot;£&quot;#,##0">
                  <c:v>632913.4</c:v>
                </c:pt>
                <c:pt idx="494" formatCode="&quot;£&quot;#,##0">
                  <c:v>633752.6</c:v>
                </c:pt>
                <c:pt idx="495" formatCode="&quot;£&quot;#,##0">
                  <c:v>634243.5</c:v>
                </c:pt>
                <c:pt idx="496" formatCode="&quot;£&quot;#,##0">
                  <c:v>635078.40000000002</c:v>
                </c:pt>
                <c:pt idx="497" formatCode="&quot;£&quot;#,##0">
                  <c:v>635911.5</c:v>
                </c:pt>
                <c:pt idx="498" formatCode="&quot;£&quot;#,##0">
                  <c:v>636693</c:v>
                </c:pt>
                <c:pt idx="499" formatCode="&quot;£&quot;#,##0">
                  <c:v>637522.4</c:v>
                </c:pt>
                <c:pt idx="500" formatCode="&quot;£&quot;#,##0">
                  <c:v>638350</c:v>
                </c:pt>
                <c:pt idx="501" formatCode="&quot;£&quot;#,##0">
                  <c:v>639125.70000000007</c:v>
                </c:pt>
                <c:pt idx="502" formatCode="&quot;£&quot;#,##0">
                  <c:v>639648.4</c:v>
                </c:pt>
                <c:pt idx="503" formatCode="&quot;£&quot;#,##0">
                  <c:v>640469.9</c:v>
                </c:pt>
                <c:pt idx="504" formatCode="&quot;£&quot;#,##0">
                  <c:v>641289.6</c:v>
                </c:pt>
                <c:pt idx="505" formatCode="&quot;£&quot;#,##0">
                  <c:v>642057</c:v>
                </c:pt>
                <c:pt idx="506" formatCode="&quot;£&quot;#,##0">
                  <c:v>642873</c:v>
                </c:pt>
                <c:pt idx="507" formatCode="&quot;£&quot;#,##0">
                  <c:v>643687.20000000007</c:v>
                </c:pt>
                <c:pt idx="508" formatCode="&quot;£&quot;#,##0">
                  <c:v>644194.80000000005</c:v>
                </c:pt>
                <c:pt idx="509" formatCode="&quot;£&quot;#,##0">
                  <c:v>645004.80000000005</c:v>
                </c:pt>
                <c:pt idx="510" formatCode="&quot;£&quot;#,##0">
                  <c:v>645813</c:v>
                </c:pt>
                <c:pt idx="511" formatCode="&quot;£&quot;#,##0">
                  <c:v>646619.4</c:v>
                </c:pt>
                <c:pt idx="512" formatCode="&quot;£&quot;#,##0">
                  <c:v>647424</c:v>
                </c:pt>
                <c:pt idx="513" formatCode="&quot;£&quot;#,##0">
                  <c:v>648226.80000000005</c:v>
                </c:pt>
                <c:pt idx="514" formatCode="&quot;£&quot;#,##0">
                  <c:v>648668</c:v>
                </c:pt>
                <c:pt idx="515" formatCode="&quot;£&quot;#,##0">
                  <c:v>649518</c:v>
                </c:pt>
                <c:pt idx="516" formatCode="&quot;£&quot;#,##0">
                  <c:v>650314.79999999993</c:v>
                </c:pt>
                <c:pt idx="517" formatCode="&quot;£&quot;#,##0">
                  <c:v>651109.80000000005</c:v>
                </c:pt>
                <c:pt idx="518" formatCode="&quot;£&quot;#,##0">
                  <c:v>651903</c:v>
                </c:pt>
                <c:pt idx="519" formatCode="&quot;£&quot;#,##0">
                  <c:v>652694.4</c:v>
                </c:pt>
                <c:pt idx="520" formatCode="&quot;£&quot;#,##0">
                  <c:v>653172</c:v>
                </c:pt>
                <c:pt idx="521" formatCode="&quot;£&quot;#,##0">
                  <c:v>653959.20000000007</c:v>
                </c:pt>
                <c:pt idx="522" formatCode="&quot;£&quot;#,##0">
                  <c:v>654744.6</c:v>
                </c:pt>
                <c:pt idx="523" formatCode="&quot;£&quot;#,##0">
                  <c:v>655580.5</c:v>
                </c:pt>
                <c:pt idx="524" formatCode="&quot;£&quot;#,##0">
                  <c:v>656362.4</c:v>
                </c:pt>
                <c:pt idx="525" formatCode="&quot;£&quot;#,##0">
                  <c:v>657142.5</c:v>
                </c:pt>
                <c:pt idx="526" formatCode="&quot;£&quot;#,##0">
                  <c:v>657920.79999999993</c:v>
                </c:pt>
                <c:pt idx="527" formatCode="&quot;£&quot;#,##0">
                  <c:v>658381.10000000009</c:v>
                </c:pt>
                <c:pt idx="528" formatCode="&quot;£&quot;#,##0">
                  <c:v>659208</c:v>
                </c:pt>
                <c:pt idx="529" formatCode="&quot;£&quot;#,##0">
                  <c:v>659980.4</c:v>
                </c:pt>
                <c:pt idx="530" formatCode="&quot;£&quot;#,##0">
                  <c:v>660751</c:v>
                </c:pt>
                <c:pt idx="531" formatCode="&quot;£&quot;#,##0">
                  <c:v>661572.9</c:v>
                </c:pt>
                <c:pt idx="532" formatCode="&quot;£&quot;#,##0">
                  <c:v>662340</c:v>
                </c:pt>
                <c:pt idx="533" formatCode="&quot;£&quot;#,##0">
                  <c:v>662838.80000000005</c:v>
                </c:pt>
                <c:pt idx="534" formatCode="&quot;£&quot;#,##0">
                  <c:v>663601.79999999993</c:v>
                </c:pt>
                <c:pt idx="535" formatCode="&quot;£&quot;#,##0">
                  <c:v>664363</c:v>
                </c:pt>
                <c:pt idx="536" formatCode="&quot;£&quot;#,##0">
                  <c:v>665176</c:v>
                </c:pt>
                <c:pt idx="537" formatCode="&quot;£&quot;#,##0">
                  <c:v>665933.69999999995</c:v>
                </c:pt>
                <c:pt idx="538" formatCode="&quot;£&quot;#,##0">
                  <c:v>666743.4</c:v>
                </c:pt>
                <c:pt idx="539" formatCode="&quot;£&quot;#,##0">
                  <c:v>667174.19999999995</c:v>
                </c:pt>
                <c:pt idx="540" formatCode="&quot;£&quot;#,##0">
                  <c:v>667980</c:v>
                </c:pt>
                <c:pt idx="541" formatCode="&quot;£&quot;#,##0">
                  <c:v>668784.19999999995</c:v>
                </c:pt>
                <c:pt idx="542" formatCode="&quot;£&quot;#,##0">
                  <c:v>669532.60000000009</c:v>
                </c:pt>
                <c:pt idx="543" formatCode="&quot;£&quot;#,##0">
                  <c:v>670333.5</c:v>
                </c:pt>
                <c:pt idx="544" formatCode="&quot;£&quot;#,##0">
                  <c:v>671078.40000000002</c:v>
                </c:pt>
                <c:pt idx="545" formatCode="&quot;£&quot;#,##0">
                  <c:v>671549</c:v>
                </c:pt>
                <c:pt idx="546" formatCode="&quot;£&quot;#,##0">
                  <c:v>672344.4</c:v>
                </c:pt>
                <c:pt idx="547" formatCode="&quot;£&quot;#,##0">
                  <c:v>673083.5</c:v>
                </c:pt>
                <c:pt idx="548" formatCode="&quot;£&quot;#,##0">
                  <c:v>673875.6</c:v>
                </c:pt>
                <c:pt idx="549" formatCode="&quot;£&quot;#,##0">
                  <c:v>674666.10000000009</c:v>
                </c:pt>
                <c:pt idx="550" formatCode="&quot;£&quot;#,##0">
                  <c:v>675455</c:v>
                </c:pt>
                <c:pt idx="551" formatCode="&quot;£&quot;#,##0">
                  <c:v>675856.6</c:v>
                </c:pt>
                <c:pt idx="552" formatCode="&quot;£&quot;#,##0">
                  <c:v>676641.6</c:v>
                </c:pt>
                <c:pt idx="553" formatCode="&quot;£&quot;#,##0">
                  <c:v>677425</c:v>
                </c:pt>
                <c:pt idx="554" formatCode="&quot;£&quot;#,##0">
                  <c:v>678206.79999999993</c:v>
                </c:pt>
                <c:pt idx="555" formatCode="&quot;£&quot;#,##0">
                  <c:v>678931.5</c:v>
                </c:pt>
                <c:pt idx="556" formatCode="&quot;£&quot;#,##0">
                  <c:v>679710</c:v>
                </c:pt>
                <c:pt idx="557" formatCode="&quot;£&quot;#,##0">
                  <c:v>680152.70000000007</c:v>
                </c:pt>
                <c:pt idx="558" formatCode="&quot;£&quot;#,##0">
                  <c:v>680927.4</c:v>
                </c:pt>
                <c:pt idx="559" formatCode="&quot;£&quot;#,##0">
                  <c:v>681700.5</c:v>
                </c:pt>
                <c:pt idx="560" formatCode="&quot;£&quot;#,##0">
                  <c:v>682471.99999999988</c:v>
                </c:pt>
                <c:pt idx="561" formatCode="&quot;£&quot;#,##0">
                  <c:v>683241.9</c:v>
                </c:pt>
                <c:pt idx="562" formatCode="&quot;£&quot;#,##0">
                  <c:v>684010.20000000007</c:v>
                </c:pt>
                <c:pt idx="563" formatCode="&quot;£&quot;#,##0">
                  <c:v>684439.1</c:v>
                </c:pt>
                <c:pt idx="564" formatCode="&quot;£&quot;#,##0">
                  <c:v>685203.60000000009</c:v>
                </c:pt>
                <c:pt idx="565" formatCode="&quot;£&quot;#,##0">
                  <c:v>685966.5</c:v>
                </c:pt>
                <c:pt idx="566" formatCode="&quot;£&quot;#,##0">
                  <c:v>686727.8</c:v>
                </c:pt>
                <c:pt idx="567" formatCode="&quot;£&quot;#,##0">
                  <c:v>687487.5</c:v>
                </c:pt>
                <c:pt idx="568" formatCode="&quot;£&quot;#,##0">
                  <c:v>688245.6</c:v>
                </c:pt>
                <c:pt idx="569" formatCode="&quot;£&quot;#,##0">
                  <c:v>688660.7</c:v>
                </c:pt>
                <c:pt idx="570" formatCode="&quot;£&quot;#,##0">
                  <c:v>689415</c:v>
                </c:pt>
                <c:pt idx="571" formatCode="&quot;£&quot;#,##0">
                  <c:v>690167.70000000007</c:v>
                </c:pt>
                <c:pt idx="572" formatCode="&quot;£&quot;#,##0">
                  <c:v>690918.79999999993</c:v>
                </c:pt>
                <c:pt idx="573" formatCode="&quot;£&quot;#,##0">
                  <c:v>691725.6</c:v>
                </c:pt>
                <c:pt idx="574" formatCode="&quot;£&quot;#,##0">
                  <c:v>692473.6</c:v>
                </c:pt>
                <c:pt idx="575" formatCode="&quot;£&quot;#,##0">
                  <c:v>692875</c:v>
                </c:pt>
                <c:pt idx="576" formatCode="&quot;£&quot;#,##0">
                  <c:v>693619.19999999995</c:v>
                </c:pt>
                <c:pt idx="577" formatCode="&quot;£&quot;#,##0">
                  <c:v>694361.8</c:v>
                </c:pt>
                <c:pt idx="578" formatCode="&quot;£&quot;#,##0">
                  <c:v>695160.60000000009</c:v>
                </c:pt>
                <c:pt idx="579" formatCode="&quot;£&quot;#,##0">
                  <c:v>695900.1</c:v>
                </c:pt>
                <c:pt idx="580" formatCode="&quot;£&quot;#,##0">
                  <c:v>696638</c:v>
                </c:pt>
                <c:pt idx="581" formatCode="&quot;£&quot;#,##0">
                  <c:v>697025.7</c:v>
                </c:pt>
                <c:pt idx="582" formatCode="&quot;£&quot;#,##0">
                  <c:v>697818</c:v>
                </c:pt>
                <c:pt idx="583" formatCode="&quot;£&quot;#,##0">
                  <c:v>698550.6</c:v>
                </c:pt>
                <c:pt idx="584" formatCode="&quot;£&quot;#,##0">
                  <c:v>699340</c:v>
                </c:pt>
                <c:pt idx="585" formatCode="&quot;£&quot;#,##0">
                  <c:v>700069.5</c:v>
                </c:pt>
                <c:pt idx="586" formatCode="&quot;£&quot;#,##0">
                  <c:v>700445.8</c:v>
                </c:pt>
                <c:pt idx="587" formatCode="&quot;£&quot;#,##0">
                  <c:v>701230.20000000007</c:v>
                </c:pt>
                <c:pt idx="588" formatCode="&quot;£&quot;#,##0">
                  <c:v>701954.4</c:v>
                </c:pt>
                <c:pt idx="589" formatCode="&quot;£&quot;#,##0">
                  <c:v>702735.9</c:v>
                </c:pt>
                <c:pt idx="590" formatCode="&quot;£&quot;#,##0">
                  <c:v>703457</c:v>
                </c:pt>
                <c:pt idx="591" formatCode="&quot;£&quot;#,##0">
                  <c:v>704235.6</c:v>
                </c:pt>
                <c:pt idx="592" formatCode="&quot;£&quot;#,##0">
                  <c:v>704598.39999999991</c:v>
                </c:pt>
                <c:pt idx="593" formatCode="&quot;£&quot;#,##0">
                  <c:v>705314.2</c:v>
                </c:pt>
                <c:pt idx="594" formatCode="&quot;£&quot;#,##0">
                  <c:v>706087.8</c:v>
                </c:pt>
                <c:pt idx="595" formatCode="&quot;£&quot;#,##0">
                  <c:v>706860</c:v>
                </c:pt>
                <c:pt idx="596" formatCode="&quot;£&quot;#,##0">
                  <c:v>707571.20000000007</c:v>
                </c:pt>
                <c:pt idx="597" formatCode="&quot;£&quot;#,##0">
                  <c:v>708340.50000000012</c:v>
                </c:pt>
                <c:pt idx="598" formatCode="&quot;£&quot;#,##0">
                  <c:v>708689.8</c:v>
                </c:pt>
                <c:pt idx="599" formatCode="&quot;£&quot;#,##0">
                  <c:v>709455.6</c:v>
                </c:pt>
                <c:pt idx="600" formatCode="&quot;£&quot;#,##0">
                  <c:v>710160</c:v>
                </c:pt>
                <c:pt idx="601" formatCode="&quot;£&quot;#,##0">
                  <c:v>710922.9</c:v>
                </c:pt>
                <c:pt idx="602" formatCode="&quot;£&quot;#,##0">
                  <c:v>711684.39999999991</c:v>
                </c:pt>
                <c:pt idx="603" formatCode="&quot;£&quot;#,##0">
                  <c:v>712444.5</c:v>
                </c:pt>
                <c:pt idx="604" formatCode="&quot;£&quot;#,##0">
                  <c:v>712780.39999999991</c:v>
                </c:pt>
                <c:pt idx="605" formatCode="&quot;£&quot;#,##0">
                  <c:v>713537</c:v>
                </c:pt>
                <c:pt idx="606" formatCode="&quot;£&quot;#,##0">
                  <c:v>714292.20000000007</c:v>
                </c:pt>
                <c:pt idx="607" formatCode="&quot;£&quot;#,##0">
                  <c:v>714985.29999999993</c:v>
                </c:pt>
                <c:pt idx="608" formatCode="&quot;£&quot;#,##0">
                  <c:v>715737.59999999998</c:v>
                </c:pt>
                <c:pt idx="609" formatCode="&quot;£&quot;#,##0">
                  <c:v>716123.1</c:v>
                </c:pt>
                <c:pt idx="610" formatCode="&quot;£&quot;#,##0">
                  <c:v>716811</c:v>
                </c:pt>
                <c:pt idx="611" formatCode="&quot;£&quot;#,##0">
                  <c:v>717558.4</c:v>
                </c:pt>
                <c:pt idx="612" formatCode="&quot;£&quot;#,##0">
                  <c:v>718304.4</c:v>
                </c:pt>
                <c:pt idx="613" formatCode="&quot;£&quot;#,##0">
                  <c:v>719049</c:v>
                </c:pt>
                <c:pt idx="614" formatCode="&quot;£&quot;#,##0">
                  <c:v>719792.2</c:v>
                </c:pt>
                <c:pt idx="615" formatCode="&quot;£&quot;#,##0">
                  <c:v>720165</c:v>
                </c:pt>
                <c:pt idx="616" formatCode="&quot;£&quot;#,##0">
                  <c:v>720843.2</c:v>
                </c:pt>
                <c:pt idx="617" formatCode="&quot;£&quot;#,##0">
                  <c:v>721581.5</c:v>
                </c:pt>
                <c:pt idx="618" formatCode="&quot;£&quot;#,##0">
                  <c:v>722318.4</c:v>
                </c:pt>
                <c:pt idx="619" formatCode="&quot;£&quot;#,##0">
                  <c:v>723053.89999999991</c:v>
                </c:pt>
                <c:pt idx="620" formatCode="&quot;£&quot;#,##0">
                  <c:v>723788</c:v>
                </c:pt>
                <c:pt idx="621" formatCode="&quot;£&quot;#,##0">
                  <c:v>724148.1</c:v>
                </c:pt>
                <c:pt idx="622" formatCode="&quot;£&quot;#,##0">
                  <c:v>724878.8</c:v>
                </c:pt>
                <c:pt idx="623" formatCode="&quot;£&quot;#,##0">
                  <c:v>725608.10000000009</c:v>
                </c:pt>
                <c:pt idx="624" formatCode="&quot;£&quot;#,##0">
                  <c:v>726336</c:v>
                </c:pt>
                <c:pt idx="625" formatCode="&quot;£&quot;#,##0">
                  <c:v>727062.5</c:v>
                </c:pt>
                <c:pt idx="626" formatCode="&quot;£&quot;#,##0">
                  <c:v>727412</c:v>
                </c:pt>
                <c:pt idx="627" formatCode="&quot;£&quot;#,##0">
                  <c:v>728135.1</c:v>
                </c:pt>
                <c:pt idx="628" formatCode="&quot;£&quot;#,##0">
                  <c:v>728856.8</c:v>
                </c:pt>
                <c:pt idx="629" formatCode="&quot;£&quot;#,##0">
                  <c:v>729577.1</c:v>
                </c:pt>
                <c:pt idx="630" formatCode="&quot;£&quot;#,##0">
                  <c:v>730296</c:v>
                </c:pt>
                <c:pt idx="631" formatCode="&quot;£&quot;#,##0">
                  <c:v>731076.60000000009</c:v>
                </c:pt>
                <c:pt idx="632" formatCode="&quot;£&quot;#,##0">
                  <c:v>731350.4</c:v>
                </c:pt>
                <c:pt idx="633" formatCode="&quot;£&quot;#,##0">
                  <c:v>732127.8</c:v>
                </c:pt>
                <c:pt idx="634" formatCode="&quot;£&quot;#,##0">
                  <c:v>732840.6</c:v>
                </c:pt>
                <c:pt idx="635" formatCode="&quot;£&quot;#,##0">
                  <c:v>733552</c:v>
                </c:pt>
                <c:pt idx="636" formatCode="&quot;£&quot;#,##0">
                  <c:v>734262</c:v>
                </c:pt>
                <c:pt idx="637" formatCode="&quot;£&quot;#,##0">
                  <c:v>734588.4</c:v>
                </c:pt>
                <c:pt idx="638" formatCode="&quot;£&quot;#,##0">
                  <c:v>735295</c:v>
                </c:pt>
                <c:pt idx="639" formatCode="&quot;£&quot;#,##0">
                  <c:v>736064.1</c:v>
                </c:pt>
                <c:pt idx="640" formatCode="&quot;£&quot;#,##0">
                  <c:v>736768</c:v>
                </c:pt>
                <c:pt idx="641" formatCode="&quot;£&quot;#,##0">
                  <c:v>737470.5</c:v>
                </c:pt>
                <c:pt idx="642" formatCode="&quot;£&quot;#,##0">
                  <c:v>738235.79999999993</c:v>
                </c:pt>
                <c:pt idx="643" formatCode="&quot;£&quot;#,##0">
                  <c:v>738549.8</c:v>
                </c:pt>
                <c:pt idx="644" formatCode="&quot;£&quot;#,##0">
                  <c:v>739247.6</c:v>
                </c:pt>
                <c:pt idx="645" formatCode="&quot;£&quot;#,##0">
                  <c:v>739944</c:v>
                </c:pt>
                <c:pt idx="646" formatCode="&quot;£&quot;#,##0">
                  <c:v>740703.60000000009</c:v>
                </c:pt>
                <c:pt idx="647" formatCode="&quot;£&quot;#,##0">
                  <c:v>741397.29999999993</c:v>
                </c:pt>
                <c:pt idx="648" formatCode="&quot;£&quot;#,##0">
                  <c:v>741700.8</c:v>
                </c:pt>
                <c:pt idx="649" formatCode="&quot;£&quot;#,##0">
                  <c:v>742455.99999999988</c:v>
                </c:pt>
                <c:pt idx="650" formatCode="&quot;£&quot;#,##0">
                  <c:v>743145</c:v>
                </c:pt>
                <c:pt idx="651" formatCode="&quot;£&quot;#,##0">
                  <c:v>743832.60000000009</c:v>
                </c:pt>
                <c:pt idx="652" formatCode="&quot;£&quot;#,##0">
                  <c:v>744583.99999999988</c:v>
                </c:pt>
                <c:pt idx="653" formatCode="&quot;£&quot;#,##0">
                  <c:v>745268.9</c:v>
                </c:pt>
                <c:pt idx="654" formatCode="&quot;£&quot;#,##0">
                  <c:v>745625.39999999991</c:v>
                </c:pt>
                <c:pt idx="655" formatCode="&quot;£&quot;#,##0">
                  <c:v>746307</c:v>
                </c:pt>
                <c:pt idx="656" formatCode="&quot;£&quot;#,##0">
                  <c:v>747052.8</c:v>
                </c:pt>
                <c:pt idx="657" formatCode="&quot;£&quot;#,##0">
                  <c:v>747731.7</c:v>
                </c:pt>
                <c:pt idx="658" formatCode="&quot;£&quot;#,##0">
                  <c:v>748475</c:v>
                </c:pt>
                <c:pt idx="659" formatCode="&quot;£&quot;#,##0">
                  <c:v>748755.8</c:v>
                </c:pt>
                <c:pt idx="660" formatCode="&quot;£&quot;#,##0">
                  <c:v>749430</c:v>
                </c:pt>
                <c:pt idx="661" formatCode="&quot;£&quot;#,##0">
                  <c:v>750168.9</c:v>
                </c:pt>
                <c:pt idx="662" formatCode="&quot;£&quot;#,##0">
                  <c:v>750906.60000000009</c:v>
                </c:pt>
                <c:pt idx="663" formatCode="&quot;£&quot;#,##0">
                  <c:v>751576.79999999993</c:v>
                </c:pt>
                <c:pt idx="664" formatCode="&quot;£&quot;#,##0">
                  <c:v>752312</c:v>
                </c:pt>
                <c:pt idx="665" formatCode="&quot;£&quot;#,##0">
                  <c:v>752580.5</c:v>
                </c:pt>
                <c:pt idx="666" formatCode="&quot;£&quot;#,##0">
                  <c:v>753312.6</c:v>
                </c:pt>
                <c:pt idx="667" formatCode="&quot;£&quot;#,##0">
                  <c:v>753976.8</c:v>
                </c:pt>
                <c:pt idx="668" formatCode="&quot;£&quot;#,##0">
                  <c:v>754706.39999999991</c:v>
                </c:pt>
                <c:pt idx="669" formatCode="&quot;£&quot;#,##0">
                  <c:v>755434.79999999993</c:v>
                </c:pt>
                <c:pt idx="670" formatCode="&quot;£&quot;#,##0">
                  <c:v>755692.99999999988</c:v>
                </c:pt>
                <c:pt idx="671" formatCode="&quot;£&quot;#,##0">
                  <c:v>756418.29999999993</c:v>
                </c:pt>
                <c:pt idx="672" formatCode="&quot;£&quot;#,##0">
                  <c:v>757142.4</c:v>
                </c:pt>
                <c:pt idx="673" formatCode="&quot;£&quot;#,##0">
                  <c:v>757797.99999999988</c:v>
                </c:pt>
                <c:pt idx="674" formatCode="&quot;£&quot;#,##0">
                  <c:v>758519.6</c:v>
                </c:pt>
                <c:pt idx="675" formatCode="&quot;£&quot;#,##0">
                  <c:v>758767.50000000012</c:v>
                </c:pt>
                <c:pt idx="676" formatCode="&quot;£&quot;#,##0">
                  <c:v>759486</c:v>
                </c:pt>
                <c:pt idx="677" formatCode="&quot;£&quot;#,##0">
                  <c:v>760203.3</c:v>
                </c:pt>
                <c:pt idx="678" formatCode="&quot;£&quot;#,##0">
                  <c:v>760919.4</c:v>
                </c:pt>
                <c:pt idx="679" formatCode="&quot;£&quot;#,##0">
                  <c:v>761634.29999999993</c:v>
                </c:pt>
                <c:pt idx="680" formatCode="&quot;£&quot;#,##0">
                  <c:v>762280</c:v>
                </c:pt>
                <c:pt idx="681" formatCode="&quot;£&quot;#,##0">
                  <c:v>762583.79999999993</c:v>
                </c:pt>
                <c:pt idx="682" formatCode="&quot;£&quot;#,##0">
                  <c:v>763294.4</c:v>
                </c:pt>
                <c:pt idx="683" formatCode="&quot;£&quot;#,##0">
                  <c:v>764003.8</c:v>
                </c:pt>
                <c:pt idx="684" formatCode="&quot;£&quot;#,##0">
                  <c:v>764643.6</c:v>
                </c:pt>
                <c:pt idx="685" formatCode="&quot;£&quot;#,##0">
                  <c:v>765350.5</c:v>
                </c:pt>
                <c:pt idx="686" formatCode="&quot;£&quot;#,##0">
                  <c:v>765644.60000000009</c:v>
                </c:pt>
                <c:pt idx="687" formatCode="&quot;£&quot;#,##0">
                  <c:v>766348.5</c:v>
                </c:pt>
                <c:pt idx="688" formatCode="&quot;£&quot;#,##0">
                  <c:v>767051.2</c:v>
                </c:pt>
                <c:pt idx="689" formatCode="&quot;£&quot;#,##0">
                  <c:v>767752.70000000007</c:v>
                </c:pt>
                <c:pt idx="690" formatCode="&quot;£&quot;#,##0">
                  <c:v>768452.99999999988</c:v>
                </c:pt>
                <c:pt idx="691" formatCode="&quot;£&quot;#,##0">
                  <c:v>768668.4</c:v>
                </c:pt>
                <c:pt idx="692" formatCode="&quot;£&quot;#,##0">
                  <c:v>769365.6</c:v>
                </c:pt>
                <c:pt idx="693" formatCode="&quot;£&quot;#,##0">
                  <c:v>770061.6</c:v>
                </c:pt>
                <c:pt idx="694" formatCode="&quot;£&quot;#,##0">
                  <c:v>770756.4</c:v>
                </c:pt>
                <c:pt idx="695" formatCode="&quot;£&quot;#,##0">
                  <c:v>771450.00000000012</c:v>
                </c:pt>
                <c:pt idx="696" formatCode="&quot;£&quot;#,##0">
                  <c:v>772142.39999999991</c:v>
                </c:pt>
                <c:pt idx="697" formatCode="&quot;£&quot;#,##0">
                  <c:v>772415.4</c:v>
                </c:pt>
                <c:pt idx="698" formatCode="&quot;£&quot;#,##0">
                  <c:v>773104.79999999993</c:v>
                </c:pt>
                <c:pt idx="699" formatCode="&quot;£&quot;#,##0">
                  <c:v>773793</c:v>
                </c:pt>
                <c:pt idx="700" formatCode="&quot;£&quot;#,##0">
                  <c:v>774480</c:v>
                </c:pt>
                <c:pt idx="701" formatCode="&quot;£&quot;#,##0">
                  <c:v>775165.79999999993</c:v>
                </c:pt>
                <c:pt idx="702" formatCode="&quot;£&quot;#,##0">
                  <c:v>775429.20000000007</c:v>
                </c:pt>
                <c:pt idx="703" formatCode="&quot;£&quot;#,##0">
                  <c:v>776112.00000000012</c:v>
                </c:pt>
                <c:pt idx="704" formatCode="&quot;£&quot;#,##0">
                  <c:v>776793.59999999998</c:v>
                </c:pt>
                <c:pt idx="705" formatCode="&quot;£&quot;#,##0">
                  <c:v>777474</c:v>
                </c:pt>
                <c:pt idx="706" formatCode="&quot;£&quot;#,##0">
                  <c:v>778153.20000000007</c:v>
                </c:pt>
                <c:pt idx="707" formatCode="&quot;£&quot;#,##0">
                  <c:v>778407</c:v>
                </c:pt>
                <c:pt idx="708" formatCode="&quot;£&quot;#,##0">
                  <c:v>779083.20000000007</c:v>
                </c:pt>
                <c:pt idx="709" formatCode="&quot;£&quot;#,##0">
                  <c:v>779829.10000000009</c:v>
                </c:pt>
                <c:pt idx="710" formatCode="&quot;£&quot;#,##0">
                  <c:v>780503</c:v>
                </c:pt>
                <c:pt idx="711" formatCode="&quot;£&quot;#,##0">
                  <c:v>781175.7</c:v>
                </c:pt>
                <c:pt idx="712" formatCode="&quot;£&quot;#,##0">
                  <c:v>781847.20000000007</c:v>
                </c:pt>
                <c:pt idx="713" formatCode="&quot;£&quot;#,##0">
                  <c:v>782089.7</c:v>
                </c:pt>
                <c:pt idx="714" formatCode="&quot;£&quot;#,##0">
                  <c:v>782758.20000000007</c:v>
                </c:pt>
                <c:pt idx="715" formatCode="&quot;£&quot;#,##0">
                  <c:v>783497.00000000012</c:v>
                </c:pt>
                <c:pt idx="716" formatCode="&quot;£&quot;#,##0">
                  <c:v>784163.2</c:v>
                </c:pt>
                <c:pt idx="717" formatCode="&quot;£&quot;#,##0">
                  <c:v>784828.20000000007</c:v>
                </c:pt>
                <c:pt idx="718" formatCode="&quot;£&quot;#,##0">
                  <c:v>785061.2</c:v>
                </c:pt>
                <c:pt idx="719" formatCode="&quot;£&quot;#,##0">
                  <c:v>785723.2</c:v>
                </c:pt>
                <c:pt idx="720" formatCode="&quot;£&quot;#,##0">
                  <c:v>786456</c:v>
                </c:pt>
                <c:pt idx="721" formatCode="&quot;£&quot;#,##0">
                  <c:v>787115.7</c:v>
                </c:pt>
                <c:pt idx="722" formatCode="&quot;£&quot;#,##0">
                  <c:v>787774.2</c:v>
                </c:pt>
                <c:pt idx="723" formatCode="&quot;£&quot;#,##0">
                  <c:v>787997.70000000007</c:v>
                </c:pt>
                <c:pt idx="724" formatCode="&quot;£&quot;#,##0">
                  <c:v>788725.6</c:v>
                </c:pt>
                <c:pt idx="725" formatCode="&quot;£&quot;#,##0">
                  <c:v>789380</c:v>
                </c:pt>
                <c:pt idx="726" formatCode="&quot;£&quot;#,##0">
                  <c:v>790033.20000000007</c:v>
                </c:pt>
                <c:pt idx="727" formatCode="&quot;£&quot;#,##0">
                  <c:v>790757.89999999991</c:v>
                </c:pt>
                <c:pt idx="728" formatCode="&quot;£&quot;#,##0">
                  <c:v>790972</c:v>
                </c:pt>
                <c:pt idx="729" formatCode="&quot;£&quot;#,##0">
                  <c:v>791621.10000000009</c:v>
                </c:pt>
                <c:pt idx="730" formatCode="&quot;£&quot;#,##0">
                  <c:v>792342</c:v>
                </c:pt>
                <c:pt idx="731" formatCode="&quot;£&quot;#,##0">
                  <c:v>792988.8</c:v>
                </c:pt>
                <c:pt idx="732" formatCode="&quot;£&quot;#,##0">
                  <c:v>793634.4</c:v>
                </c:pt>
                <c:pt idx="733" formatCode="&quot;£&quot;#,##0">
                  <c:v>793912.29999999993</c:v>
                </c:pt>
                <c:pt idx="734" formatCode="&quot;£&quot;#,##0">
                  <c:v>794555</c:v>
                </c:pt>
                <c:pt idx="735" formatCode="&quot;£&quot;#,##0">
                  <c:v>795196.50000000012</c:v>
                </c:pt>
                <c:pt idx="736" formatCode="&quot;£&quot;#,##0">
                  <c:v>795910.39999999991</c:v>
                </c:pt>
                <c:pt idx="737" formatCode="&quot;£&quot;#,##0">
                  <c:v>796549.6</c:v>
                </c:pt>
                <c:pt idx="738" formatCode="&quot;£&quot;#,##0">
                  <c:v>797261.4</c:v>
                </c:pt>
                <c:pt idx="739" formatCode="&quot;£&quot;#,##0">
                  <c:v>797454.89999999991</c:v>
                </c:pt>
                <c:pt idx="740" formatCode="&quot;£&quot;#,##0">
                  <c:v>798164</c:v>
                </c:pt>
                <c:pt idx="741" formatCode="&quot;£&quot;#,##0">
                  <c:v>798798</c:v>
                </c:pt>
                <c:pt idx="742" formatCode="&quot;£&quot;#,##0">
                  <c:v>799504.99999999988</c:v>
                </c:pt>
                <c:pt idx="743" formatCode="&quot;£&quot;#,##0">
                  <c:v>800136.7</c:v>
                </c:pt>
                <c:pt idx="744" formatCode="&quot;£&quot;#,##0">
                  <c:v>800320.8</c:v>
                </c:pt>
                <c:pt idx="745" formatCode="&quot;£&quot;#,##0">
                  <c:v>801024</c:v>
                </c:pt>
                <c:pt idx="746" formatCode="&quot;£&quot;#,##0">
                  <c:v>801726.2</c:v>
                </c:pt>
                <c:pt idx="747" formatCode="&quot;£&quot;#,##0">
                  <c:v>802352.70000000007</c:v>
                </c:pt>
                <c:pt idx="748" formatCode="&quot;£&quot;#,##0">
                  <c:v>803052.8</c:v>
                </c:pt>
                <c:pt idx="749" formatCode="&quot;£&quot;#,##0">
                  <c:v>803227.6</c:v>
                </c:pt>
                <c:pt idx="750" formatCode="&quot;£&quot;#,##0">
                  <c:v>803925</c:v>
                </c:pt>
                <c:pt idx="751" formatCode="&quot;£&quot;#,##0">
                  <c:v>804546.29999999993</c:v>
                </c:pt>
                <c:pt idx="752" formatCode="&quot;£&quot;#,##0">
                  <c:v>805241.6</c:v>
                </c:pt>
                <c:pt idx="753" formatCode="&quot;£&quot;#,##0">
                  <c:v>805935.9</c:v>
                </c:pt>
                <c:pt idx="754" formatCode="&quot;£&quot;#,##0">
                  <c:v>806101.39999999991</c:v>
                </c:pt>
                <c:pt idx="755" formatCode="&quot;£&quot;#,##0">
                  <c:v>806793</c:v>
                </c:pt>
                <c:pt idx="756" formatCode="&quot;£&quot;#,##0">
                  <c:v>807408</c:v>
                </c:pt>
                <c:pt idx="757" formatCode="&quot;£&quot;#,##0">
                  <c:v>808097.49999999988</c:v>
                </c:pt>
                <c:pt idx="758" formatCode="&quot;£&quot;#,##0">
                  <c:v>808786</c:v>
                </c:pt>
                <c:pt idx="759" formatCode="&quot;£&quot;#,##0">
                  <c:v>808942.20000000007</c:v>
                </c:pt>
                <c:pt idx="760" formatCode="&quot;£&quot;#,##0">
                  <c:v>809627.99999999988</c:v>
                </c:pt>
                <c:pt idx="761" formatCode="&quot;£&quot;#,##0">
                  <c:v>810312.79999999993</c:v>
                </c:pt>
                <c:pt idx="762" formatCode="&quot;£&quot;#,##0">
                  <c:v>810920.4</c:v>
                </c:pt>
                <c:pt idx="763" formatCode="&quot;£&quot;#,##0">
                  <c:v>811603.10000000009</c:v>
                </c:pt>
                <c:pt idx="764" formatCode="&quot;£&quot;#,##0">
                  <c:v>811750</c:v>
                </c:pt>
                <c:pt idx="765" formatCode="&quot;£&quot;#,##0">
                  <c:v>812430</c:v>
                </c:pt>
                <c:pt idx="766" formatCode="&quot;£&quot;#,##0">
                  <c:v>813109.00000000012</c:v>
                </c:pt>
                <c:pt idx="767" formatCode="&quot;£&quot;#,##0">
                  <c:v>813787</c:v>
                </c:pt>
                <c:pt idx="768" formatCode="&quot;£&quot;#,##0">
                  <c:v>814464</c:v>
                </c:pt>
                <c:pt idx="769" formatCode="&quot;£&quot;#,##0">
                  <c:v>814601.7</c:v>
                </c:pt>
                <c:pt idx="770" formatCode="&quot;£&quot;#,##0">
                  <c:v>815276</c:v>
                </c:pt>
                <c:pt idx="771" formatCode="&quot;£&quot;#,##0">
                  <c:v>815949.3</c:v>
                </c:pt>
                <c:pt idx="772" formatCode="&quot;£&quot;#,##0">
                  <c:v>816621.60000000009</c:v>
                </c:pt>
                <c:pt idx="773" formatCode="&quot;£&quot;#,##0">
                  <c:v>817215.6</c:v>
                </c:pt>
                <c:pt idx="774" formatCode="&quot;£&quot;#,##0">
                  <c:v>817885.79999999993</c:v>
                </c:pt>
                <c:pt idx="775" formatCode="&quot;£&quot;#,##0">
                  <c:v>818090.00000000012</c:v>
                </c:pt>
                <c:pt idx="776" formatCode="&quot;£&quot;#,##0">
                  <c:v>818757.6</c:v>
                </c:pt>
                <c:pt idx="777" formatCode="&quot;£&quot;#,##0">
                  <c:v>819424.2</c:v>
                </c:pt>
                <c:pt idx="778" formatCode="&quot;£&quot;#,##0">
                  <c:v>820012</c:v>
                </c:pt>
                <c:pt idx="779" formatCode="&quot;£&quot;#,##0">
                  <c:v>820676.50000000012</c:v>
                </c:pt>
                <c:pt idx="780" formatCode="&quot;£&quot;#,##0">
                  <c:v>820872</c:v>
                </c:pt>
                <c:pt idx="781" formatCode="&quot;£&quot;#,##0">
                  <c:v>821533.9</c:v>
                </c:pt>
                <c:pt idx="782" formatCode="&quot;£&quot;#,##0">
                  <c:v>822194.79999999993</c:v>
                </c:pt>
                <c:pt idx="783" formatCode="&quot;£&quot;#,##0">
                  <c:v>822854.7</c:v>
                </c:pt>
                <c:pt idx="784" formatCode="&quot;£&quot;#,##0">
                  <c:v>823513.59999999998</c:v>
                </c:pt>
                <c:pt idx="785" formatCode="&quot;£&quot;#,##0">
                  <c:v>823621.99999999988</c:v>
                </c:pt>
                <c:pt idx="786" formatCode="&quot;£&quot;#,##0">
                  <c:v>824278.2</c:v>
                </c:pt>
                <c:pt idx="787" formatCode="&quot;£&quot;#,##0">
                  <c:v>824933.4</c:v>
                </c:pt>
                <c:pt idx="788" formatCode="&quot;£&quot;#,##0">
                  <c:v>825587.60000000009</c:v>
                </c:pt>
                <c:pt idx="789" formatCode="&quot;£&quot;#,##0">
                  <c:v>826240.79999999993</c:v>
                </c:pt>
                <c:pt idx="790" formatCode="&quot;£&quot;#,##0">
                  <c:v>826419</c:v>
                </c:pt>
                <c:pt idx="791" formatCode="&quot;£&quot;#,##0">
                  <c:v>827069.60000000009</c:v>
                </c:pt>
                <c:pt idx="792" formatCode="&quot;£&quot;#,##0">
                  <c:v>827719.2</c:v>
                </c:pt>
                <c:pt idx="793" formatCode="&quot;£&quot;#,##0">
                  <c:v>828367.79999999993</c:v>
                </c:pt>
                <c:pt idx="794" formatCode="&quot;£&quot;#,##0">
                  <c:v>829015.4</c:v>
                </c:pt>
                <c:pt idx="795" formatCode="&quot;£&quot;#,##0">
                  <c:v>829185</c:v>
                </c:pt>
                <c:pt idx="796" formatCode="&quot;£&quot;#,##0">
                  <c:v>829830</c:v>
                </c:pt>
                <c:pt idx="797" formatCode="&quot;£&quot;#,##0">
                  <c:v>830474</c:v>
                </c:pt>
                <c:pt idx="798" formatCode="&quot;£&quot;#,##0">
                  <c:v>831117.00000000012</c:v>
                </c:pt>
                <c:pt idx="799" formatCode="&quot;£&quot;#,##0">
                  <c:v>831758.99999999988</c:v>
                </c:pt>
                <c:pt idx="800" formatCode="&quot;£&quot;#,##0">
                  <c:v>831920</c:v>
                </c:pt>
                <c:pt idx="801" formatCode="&quot;£&quot;#,##0">
                  <c:v>832559.4</c:v>
                </c:pt>
                <c:pt idx="802" formatCode="&quot;£&quot;#,##0">
                  <c:v>833197.79999999993</c:v>
                </c:pt>
                <c:pt idx="803" formatCode="&quot;£&quot;#,##0">
                  <c:v>833835.2</c:v>
                </c:pt>
                <c:pt idx="804" formatCode="&quot;£&quot;#,##0">
                  <c:v>834471.60000000009</c:v>
                </c:pt>
                <c:pt idx="805" formatCode="&quot;£&quot;#,##0">
                  <c:v>834624</c:v>
                </c:pt>
                <c:pt idx="806" formatCode="&quot;£&quot;#,##0">
                  <c:v>835257.8</c:v>
                </c:pt>
                <c:pt idx="807" formatCode="&quot;£&quot;#,##0">
                  <c:v>835890.60000000009</c:v>
                </c:pt>
                <c:pt idx="808" formatCode="&quot;£&quot;#,##0">
                  <c:v>836603.20000000007</c:v>
                </c:pt>
                <c:pt idx="809" formatCode="&quot;£&quot;#,##0">
                  <c:v>837234.1</c:v>
                </c:pt>
                <c:pt idx="810" formatCode="&quot;£&quot;#,##0">
                  <c:v>837378</c:v>
                </c:pt>
                <c:pt idx="811" formatCode="&quot;£&quot;#,##0">
                  <c:v>838006.3</c:v>
                </c:pt>
                <c:pt idx="812" formatCode="&quot;£&quot;#,##0">
                  <c:v>838633.6</c:v>
                </c:pt>
                <c:pt idx="813" formatCode="&quot;£&quot;#,##0">
                  <c:v>839259.9</c:v>
                </c:pt>
                <c:pt idx="814" formatCode="&quot;£&quot;#,##0">
                  <c:v>839885.20000000007</c:v>
                </c:pt>
                <c:pt idx="815" formatCode="&quot;£&quot;#,##0">
                  <c:v>840020.5</c:v>
                </c:pt>
                <c:pt idx="816" formatCode="&quot;£&quot;#,##0">
                  <c:v>840724.8</c:v>
                </c:pt>
                <c:pt idx="817" formatCode="&quot;£&quot;#,##0">
                  <c:v>841346.60000000009</c:v>
                </c:pt>
                <c:pt idx="818" formatCode="&quot;£&quot;#,##0">
                  <c:v>841967.40000000014</c:v>
                </c:pt>
                <c:pt idx="819" formatCode="&quot;£&quot;#,##0">
                  <c:v>842587.2</c:v>
                </c:pt>
                <c:pt idx="820" formatCode="&quot;£&quot;#,##0">
                  <c:v>842714</c:v>
                </c:pt>
                <c:pt idx="821" formatCode="&quot;£&quot;#,##0">
                  <c:v>843413.3</c:v>
                </c:pt>
                <c:pt idx="822" formatCode="&quot;£&quot;#,##0">
                  <c:v>844029.6</c:v>
                </c:pt>
                <c:pt idx="823" formatCode="&quot;£&quot;#,##0">
                  <c:v>844644.9</c:v>
                </c:pt>
                <c:pt idx="824" formatCode="&quot;£&quot;#,##0">
                  <c:v>845341.6</c:v>
                </c:pt>
                <c:pt idx="825" formatCode="&quot;£&quot;#,##0">
                  <c:v>845460</c:v>
                </c:pt>
                <c:pt idx="826" formatCode="&quot;£&quot;#,##0">
                  <c:v>846071.8</c:v>
                </c:pt>
                <c:pt idx="827" formatCode="&quot;£&quot;#,##0">
                  <c:v>846682.60000000009</c:v>
                </c:pt>
                <c:pt idx="828" formatCode="&quot;£&quot;#,##0">
                  <c:v>847292.40000000014</c:v>
                </c:pt>
                <c:pt idx="829" formatCode="&quot;£&quot;#,##0">
                  <c:v>847984.1</c:v>
                </c:pt>
                <c:pt idx="830" formatCode="&quot;£&quot;#,##0">
                  <c:v>848094</c:v>
                </c:pt>
                <c:pt idx="831" formatCode="&quot;£&quot;#,##0">
                  <c:v>848700.3</c:v>
                </c:pt>
                <c:pt idx="832" formatCode="&quot;£&quot;#,##0">
                  <c:v>849388.79999999993</c:v>
                </c:pt>
                <c:pt idx="833" formatCode="&quot;£&quot;#,##0">
                  <c:v>849993.2</c:v>
                </c:pt>
                <c:pt idx="834" formatCode="&quot;£&quot;#,##0">
                  <c:v>850596.6</c:v>
                </c:pt>
                <c:pt idx="835" formatCode="&quot;£&quot;#,##0">
                  <c:v>850697.99999999988</c:v>
                </c:pt>
                <c:pt idx="836" formatCode="&quot;£&quot;#,##0">
                  <c:v>851382.4</c:v>
                </c:pt>
                <c:pt idx="837" formatCode="&quot;£&quot;#,##0">
                  <c:v>851982.3</c:v>
                </c:pt>
                <c:pt idx="838" formatCode="&quot;£&quot;#,##0">
                  <c:v>852665.00000000012</c:v>
                </c:pt>
                <c:pt idx="839" formatCode="&quot;£&quot;#,##0">
                  <c:v>853262.99999999988</c:v>
                </c:pt>
                <c:pt idx="840" formatCode="&quot;£&quot;#,##0">
                  <c:v>853356</c:v>
                </c:pt>
                <c:pt idx="841" formatCode="&quot;£&quot;#,##0">
                  <c:v>854035.50000000012</c:v>
                </c:pt>
                <c:pt idx="842" formatCode="&quot;£&quot;#,##0">
                  <c:v>854629.99999999988</c:v>
                </c:pt>
                <c:pt idx="843" formatCode="&quot;£&quot;#,##0">
                  <c:v>855307.79999999993</c:v>
                </c:pt>
                <c:pt idx="844" formatCode="&quot;£&quot;#,##0">
                  <c:v>855900.4</c:v>
                </c:pt>
                <c:pt idx="845" formatCode="&quot;£&quot;#,##0">
                  <c:v>855984.99999999988</c:v>
                </c:pt>
                <c:pt idx="846" formatCode="&quot;£&quot;#,##0">
                  <c:v>856659.6</c:v>
                </c:pt>
                <c:pt idx="847" formatCode="&quot;£&quot;#,##0">
                  <c:v>857248.7</c:v>
                </c:pt>
                <c:pt idx="848" formatCode="&quot;£&quot;#,##0">
                  <c:v>857921.60000000009</c:v>
                </c:pt>
                <c:pt idx="849" formatCode="&quot;£&quot;#,##0">
                  <c:v>858508.80000000005</c:v>
                </c:pt>
                <c:pt idx="850" formatCode="&quot;£&quot;#,##0">
                  <c:v>858585</c:v>
                </c:pt>
                <c:pt idx="851" formatCode="&quot;£&quot;#,##0">
                  <c:v>859254.70000000007</c:v>
                </c:pt>
                <c:pt idx="852" formatCode="&quot;£&quot;#,##0">
                  <c:v>859838.40000000014</c:v>
                </c:pt>
                <c:pt idx="853" formatCode="&quot;£&quot;#,##0">
                  <c:v>860506.39999999991</c:v>
                </c:pt>
                <c:pt idx="854" formatCode="&quot;£&quot;#,##0">
                  <c:v>861088.2</c:v>
                </c:pt>
                <c:pt idx="855" formatCode="&quot;£&quot;#,##0">
                  <c:v>861241.50000000012</c:v>
                </c:pt>
                <c:pt idx="856" formatCode="&quot;£&quot;#,##0">
                  <c:v>861820.79999999993</c:v>
                </c:pt>
                <c:pt idx="857" formatCode="&quot;£&quot;#,##0">
                  <c:v>862484.79999999993</c:v>
                </c:pt>
                <c:pt idx="858" formatCode="&quot;£&quot;#,##0">
                  <c:v>863062.20000000007</c:v>
                </c:pt>
                <c:pt idx="859" formatCode="&quot;£&quot;#,##0">
                  <c:v>863724.5</c:v>
                </c:pt>
                <c:pt idx="860" formatCode="&quot;£&quot;#,##0">
                  <c:v>863784</c:v>
                </c:pt>
                <c:pt idx="861" formatCode="&quot;£&quot;#,##0">
                  <c:v>864444</c:v>
                </c:pt>
                <c:pt idx="862" formatCode="&quot;£&quot;#,##0">
                  <c:v>865103.20000000007</c:v>
                </c:pt>
                <c:pt idx="863" formatCode="&quot;£&quot;#,##0">
                  <c:v>865675.3</c:v>
                </c:pt>
                <c:pt idx="864" formatCode="&quot;£&quot;#,##0">
                  <c:v>866332.79999999993</c:v>
                </c:pt>
                <c:pt idx="865" formatCode="&quot;£&quot;#,##0">
                  <c:v>866384</c:v>
                </c:pt>
                <c:pt idx="866" formatCode="&quot;£&quot;#,##0">
                  <c:v>867039.20000000007</c:v>
                </c:pt>
                <c:pt idx="867" formatCode="&quot;£&quot;#,##0">
                  <c:v>867606.89999999991</c:v>
                </c:pt>
                <c:pt idx="868" formatCode="&quot;£&quot;#,##0">
                  <c:v>868260.4</c:v>
                </c:pt>
                <c:pt idx="869" formatCode="&quot;£&quot;#,##0">
                  <c:v>868913.1</c:v>
                </c:pt>
                <c:pt idx="870" formatCode="&quot;£&quot;#,##0">
                  <c:v>868956</c:v>
                </c:pt>
                <c:pt idx="871" formatCode="&quot;£&quot;#,##0">
                  <c:v>869606.39999999991</c:v>
                </c:pt>
                <c:pt idx="872" formatCode="&quot;£&quot;#,##0">
                  <c:v>870168.8</c:v>
                </c:pt>
                <c:pt idx="873" formatCode="&quot;£&quot;#,##0">
                  <c:v>870817.5</c:v>
                </c:pt>
                <c:pt idx="874" formatCode="&quot;£&quot;#,##0">
                  <c:v>870853.6</c:v>
                </c:pt>
                <c:pt idx="875" formatCode="&quot;£&quot;#,##0">
                  <c:v>871500</c:v>
                </c:pt>
                <c:pt idx="876" formatCode="&quot;£&quot;#,##0">
                  <c:v>872145.60000000009</c:v>
                </c:pt>
                <c:pt idx="877" formatCode="&quot;£&quot;#,##0">
                  <c:v>872790.4</c:v>
                </c:pt>
                <c:pt idx="878" formatCode="&quot;£&quot;#,##0">
                  <c:v>873346.6</c:v>
                </c:pt>
                <c:pt idx="879" formatCode="&quot;£&quot;#,##0">
                  <c:v>873462.3</c:v>
                </c:pt>
                <c:pt idx="880" formatCode="&quot;£&quot;#,##0">
                  <c:v>874016</c:v>
                </c:pt>
                <c:pt idx="881" formatCode="&quot;£&quot;#,##0">
                  <c:v>874656.8</c:v>
                </c:pt>
                <c:pt idx="882" formatCode="&quot;£&quot;#,##0">
                  <c:v>875296.79999999993</c:v>
                </c:pt>
                <c:pt idx="883" formatCode="&quot;£&quot;#,##0">
                  <c:v>875936</c:v>
                </c:pt>
                <c:pt idx="884" formatCode="&quot;£&quot;#,##0">
                  <c:v>875955.6</c:v>
                </c:pt>
                <c:pt idx="885" formatCode="&quot;£&quot;#,##0">
                  <c:v>876592.5</c:v>
                </c:pt>
                <c:pt idx="886" formatCode="&quot;£&quot;#,##0">
                  <c:v>877228.6</c:v>
                </c:pt>
                <c:pt idx="887" formatCode="&quot;£&quot;#,##0">
                  <c:v>877775.20000000007</c:v>
                </c:pt>
                <c:pt idx="888" formatCode="&quot;£&quot;#,##0">
                  <c:v>878409.6</c:v>
                </c:pt>
                <c:pt idx="889" formatCode="&quot;£&quot;#,##0">
                  <c:v>878509.79999999993</c:v>
                </c:pt>
                <c:pt idx="890" formatCode="&quot;£&quot;#,##0">
                  <c:v>879142</c:v>
                </c:pt>
                <c:pt idx="891" formatCode="&quot;£&quot;#,##0">
                  <c:v>879684.29999999993</c:v>
                </c:pt>
                <c:pt idx="892" formatCode="&quot;£&quot;#,##0">
                  <c:v>880314.8</c:v>
                </c:pt>
                <c:pt idx="893" formatCode="&quot;£&quot;#,##0">
                  <c:v>880944.5</c:v>
                </c:pt>
                <c:pt idx="894" formatCode="&quot;£&quot;#,##0">
                  <c:v>881037</c:v>
                </c:pt>
                <c:pt idx="895" formatCode="&quot;£&quot;#,##0">
                  <c:v>881575</c:v>
                </c:pt>
                <c:pt idx="896" formatCode="&quot;£&quot;#,##0">
                  <c:v>882201.59999999998</c:v>
                </c:pt>
                <c:pt idx="897" formatCode="&quot;£&quot;#,##0">
                  <c:v>882827.4</c:v>
                </c:pt>
                <c:pt idx="898" formatCode="&quot;£&quot;#,##0">
                  <c:v>883452.4</c:v>
                </c:pt>
                <c:pt idx="899" formatCode="&quot;£&quot;#,##0">
                  <c:v>883537.2</c:v>
                </c:pt>
                <c:pt idx="900" formatCode="&quot;£&quot;#,##0">
                  <c:v>884070</c:v>
                </c:pt>
                <c:pt idx="901" formatCode="&quot;£&quot;#,##0">
                  <c:v>884691.9</c:v>
                </c:pt>
                <c:pt idx="902" formatCode="&quot;£&quot;#,##0">
                  <c:v>885313</c:v>
                </c:pt>
                <c:pt idx="903" formatCode="&quot;£&quot;#,##0">
                  <c:v>885933.29999999993</c:v>
                </c:pt>
                <c:pt idx="904" formatCode="&quot;£&quot;#,##0">
                  <c:v>886010.4</c:v>
                </c:pt>
                <c:pt idx="905" formatCode="&quot;£&quot;#,##0">
                  <c:v>886628.5</c:v>
                </c:pt>
                <c:pt idx="906" formatCode="&quot;£&quot;#,##0">
                  <c:v>887245.79999999993</c:v>
                </c:pt>
                <c:pt idx="907" formatCode="&quot;£&quot;#,##0">
                  <c:v>887771.6</c:v>
                </c:pt>
                <c:pt idx="908" formatCode="&quot;£&quot;#,##0">
                  <c:v>888387.20000000007</c:v>
                </c:pt>
                <c:pt idx="909" formatCode="&quot;£&quot;#,##0">
                  <c:v>888456.60000000009</c:v>
                </c:pt>
                <c:pt idx="910" formatCode="&quot;£&quot;#,##0">
                  <c:v>889070</c:v>
                </c:pt>
                <c:pt idx="911" formatCode="&quot;£&quot;#,##0">
                  <c:v>889682.6</c:v>
                </c:pt>
                <c:pt idx="912" formatCode="&quot;£&quot;#,##0">
                  <c:v>890294.39999999991</c:v>
                </c:pt>
                <c:pt idx="913" formatCode="&quot;£&quot;#,##0">
                  <c:v>890905.4</c:v>
                </c:pt>
                <c:pt idx="914" formatCode="&quot;£&quot;#,##0">
                  <c:v>890967.2</c:v>
                </c:pt>
                <c:pt idx="915" formatCode="&quot;£&quot;#,##0">
                  <c:v>891576</c:v>
                </c:pt>
                <c:pt idx="916" formatCode="&quot;£&quot;#,##0">
                  <c:v>892092.4</c:v>
                </c:pt>
                <c:pt idx="917" formatCode="&quot;£&quot;#,##0">
                  <c:v>892699.5</c:v>
                </c:pt>
                <c:pt idx="918" formatCode="&quot;£&quot;#,##0">
                  <c:v>893305.79999999993</c:v>
                </c:pt>
                <c:pt idx="919" formatCode="&quot;£&quot;#,##0">
                  <c:v>893359.9</c:v>
                </c:pt>
                <c:pt idx="920" formatCode="&quot;£&quot;#,##0">
                  <c:v>893964</c:v>
                </c:pt>
                <c:pt idx="921" formatCode="&quot;£&quot;#,##0">
                  <c:v>894567.3</c:v>
                </c:pt>
                <c:pt idx="922" formatCode="&quot;£&quot;#,##0">
                  <c:v>895169.79999999993</c:v>
                </c:pt>
                <c:pt idx="923" formatCode="&quot;£&quot;#,##0">
                  <c:v>895217.7</c:v>
                </c:pt>
                <c:pt idx="924" formatCode="&quot;£&quot;#,##0">
                  <c:v>895818</c:v>
                </c:pt>
                <c:pt idx="925" formatCode="&quot;£&quot;#,##0">
                  <c:v>896417.5</c:v>
                </c:pt>
                <c:pt idx="926" formatCode="&quot;£&quot;#,##0">
                  <c:v>897016.2</c:v>
                </c:pt>
                <c:pt idx="927" formatCode="&quot;£&quot;#,##0">
                  <c:v>897614.10000000009</c:v>
                </c:pt>
                <c:pt idx="928" formatCode="&quot;£&quot;#,##0">
                  <c:v>897654.4</c:v>
                </c:pt>
                <c:pt idx="929" formatCode="&quot;£&quot;#,##0">
                  <c:v>898250.1</c:v>
                </c:pt>
                <c:pt idx="930" formatCode="&quot;£&quot;#,##0">
                  <c:v>898845</c:v>
                </c:pt>
                <c:pt idx="931" formatCode="&quot;£&quot;#,##0">
                  <c:v>899439.1</c:v>
                </c:pt>
                <c:pt idx="932" formatCode="&quot;£&quot;#,##0">
                  <c:v>900032.4</c:v>
                </c:pt>
                <c:pt idx="933" formatCode="&quot;£&quot;#,##0">
                  <c:v>900065.1</c:v>
                </c:pt>
                <c:pt idx="934" formatCode="&quot;£&quot;#,##0">
                  <c:v>900656.20000000007</c:v>
                </c:pt>
                <c:pt idx="935" formatCode="&quot;£&quot;#,##0">
                  <c:v>901246.5</c:v>
                </c:pt>
                <c:pt idx="936" formatCode="&quot;£&quot;#,##0">
                  <c:v>901836</c:v>
                </c:pt>
                <c:pt idx="937" formatCode="&quot;£&quot;#,##0">
                  <c:v>902424.7</c:v>
                </c:pt>
                <c:pt idx="938" formatCode="&quot;£&quot;#,##0">
                  <c:v>902449.79999999993</c:v>
                </c:pt>
                <c:pt idx="939" formatCode="&quot;£&quot;#,##0">
                  <c:v>903036.3</c:v>
                </c:pt>
                <c:pt idx="940" formatCode="&quot;£&quot;#,##0">
                  <c:v>903716</c:v>
                </c:pt>
                <c:pt idx="941" formatCode="&quot;£&quot;#,##0">
                  <c:v>904301</c:v>
                </c:pt>
                <c:pt idx="942" formatCode="&quot;£&quot;#,##0">
                  <c:v>904885.2</c:v>
                </c:pt>
                <c:pt idx="943" formatCode="&quot;£&quot;#,##0">
                  <c:v>904902.8</c:v>
                </c:pt>
                <c:pt idx="944" formatCode="&quot;£&quot;#,##0">
                  <c:v>905484.80000000005</c:v>
                </c:pt>
                <c:pt idx="945" formatCode="&quot;£&quot;#,##0">
                  <c:v>906066</c:v>
                </c:pt>
                <c:pt idx="946" formatCode="&quot;£&quot;#,##0">
                  <c:v>906646.4</c:v>
                </c:pt>
                <c:pt idx="947" formatCode="&quot;£&quot;#,##0">
                  <c:v>907226</c:v>
                </c:pt>
                <c:pt idx="948" formatCode="&quot;£&quot;#,##0">
                  <c:v>907236</c:v>
                </c:pt>
                <c:pt idx="949" formatCode="&quot;£&quot;#,##0">
                  <c:v>907813.4</c:v>
                </c:pt>
                <c:pt idx="950" formatCode="&quot;£&quot;#,##0">
                  <c:v>908485</c:v>
                </c:pt>
                <c:pt idx="951" formatCode="&quot;£&quot;#,##0">
                  <c:v>909060.9</c:v>
                </c:pt>
                <c:pt idx="952" formatCode="&quot;£&quot;#,##0">
                  <c:v>909636</c:v>
                </c:pt>
                <c:pt idx="953" formatCode="&quot;£&quot;#,##0">
                  <c:v>909638.5</c:v>
                </c:pt>
                <c:pt idx="954" formatCode="&quot;£&quot;#,##0">
                  <c:v>910211.39999999991</c:v>
                </c:pt>
                <c:pt idx="955" formatCode="&quot;£&quot;#,##0">
                  <c:v>910783.5</c:v>
                </c:pt>
                <c:pt idx="956" formatCode="&quot;£&quot;#,##0">
                  <c:v>911450.4</c:v>
                </c:pt>
                <c:pt idx="957" formatCode="&quot;£&quot;#,##0">
                  <c:v>912021</c:v>
                </c:pt>
                <c:pt idx="958" formatCode="&quot;£&quot;#,##0">
                  <c:v>912016</c:v>
                </c:pt>
                <c:pt idx="959" formatCode="&quot;£&quot;#,##0">
                  <c:v>912584.4</c:v>
                </c:pt>
                <c:pt idx="960" formatCode="&quot;£&quot;#,##0">
                  <c:v>913152</c:v>
                </c:pt>
                <c:pt idx="961" formatCode="&quot;£&quot;#,##0">
                  <c:v>913814.9</c:v>
                </c:pt>
                <c:pt idx="962" formatCode="&quot;£&quot;#,##0">
                  <c:v>913803.79999999993</c:v>
                </c:pt>
                <c:pt idx="963" formatCode="&quot;£&quot;#,##0">
                  <c:v>914368.5</c:v>
                </c:pt>
                <c:pt idx="964" formatCode="&quot;£&quot;#,##0">
                  <c:v>914932.4</c:v>
                </c:pt>
                <c:pt idx="965" formatCode="&quot;£&quot;#,##0">
                  <c:v>915495.5</c:v>
                </c:pt>
                <c:pt idx="966" formatCode="&quot;£&quot;#,##0">
                  <c:v>916154.4</c:v>
                </c:pt>
                <c:pt idx="967" formatCode="&quot;£&quot;#,##0">
                  <c:v>916135.8</c:v>
                </c:pt>
                <c:pt idx="968" formatCode="&quot;£&quot;#,##0">
                  <c:v>916696</c:v>
                </c:pt>
                <c:pt idx="969" formatCode="&quot;£&quot;#,##0">
                  <c:v>917255.4</c:v>
                </c:pt>
                <c:pt idx="970" formatCode="&quot;£&quot;#,##0">
                  <c:v>917911</c:v>
                </c:pt>
                <c:pt idx="971" formatCode="&quot;£&quot;#,##0">
                  <c:v>918468.89999999991</c:v>
                </c:pt>
                <c:pt idx="972" formatCode="&quot;£&quot;#,##0">
                  <c:v>918442.79999999993</c:v>
                </c:pt>
                <c:pt idx="973" formatCode="&quot;£&quot;#,##0">
                  <c:v>918998.5</c:v>
                </c:pt>
                <c:pt idx="974" formatCode="&quot;£&quot;#,##0">
                  <c:v>919650.8</c:v>
                </c:pt>
                <c:pt idx="975" formatCode="&quot;£&quot;#,##0">
                  <c:v>920205</c:v>
                </c:pt>
                <c:pt idx="976" formatCode="&quot;£&quot;#,##0">
                  <c:v>920758.4</c:v>
                </c:pt>
                <c:pt idx="977" formatCode="&quot;£&quot;#,##0">
                  <c:v>920822.5</c:v>
                </c:pt>
                <c:pt idx="978" formatCode="&quot;£&quot;#,##0">
                  <c:v>921373.8</c:v>
                </c:pt>
                <c:pt idx="979" formatCode="&quot;£&quot;#,##0">
                  <c:v>921924.29999999993</c:v>
                </c:pt>
                <c:pt idx="980" formatCode="&quot;£&quot;#,##0">
                  <c:v>922572</c:v>
                </c:pt>
                <c:pt idx="981" formatCode="&quot;£&quot;#,##0">
                  <c:v>923121</c:v>
                </c:pt>
                <c:pt idx="982" formatCode="&quot;£&quot;#,##0">
                  <c:v>923080</c:v>
                </c:pt>
                <c:pt idx="983" formatCode="&quot;£&quot;#,##0">
                  <c:v>923626.8</c:v>
                </c:pt>
                <c:pt idx="984" formatCode="&quot;£&quot;#,##0">
                  <c:v>924271.20000000007</c:v>
                </c:pt>
                <c:pt idx="985" formatCode="&quot;£&quot;#,##0">
                  <c:v>924816.5</c:v>
                </c:pt>
                <c:pt idx="986" formatCode="&quot;£&quot;#,##0">
                  <c:v>925459.6</c:v>
                </c:pt>
                <c:pt idx="987" formatCode="&quot;£&quot;#,##0">
                  <c:v>925411.2</c:v>
                </c:pt>
                <c:pt idx="988" formatCode="&quot;£&quot;#,##0">
                  <c:v>925953.6</c:v>
                </c:pt>
                <c:pt idx="989" formatCode="&quot;£&quot;#,##0">
                  <c:v>926594.1</c:v>
                </c:pt>
                <c:pt idx="990" formatCode="&quot;£&quot;#,##0">
                  <c:v>927135</c:v>
                </c:pt>
                <c:pt idx="991" formatCode="&quot;£&quot;#,##0">
                  <c:v>927080.5</c:v>
                </c:pt>
                <c:pt idx="992" formatCode="&quot;£&quot;#,##0">
                  <c:v>927718.40000000002</c:v>
                </c:pt>
                <c:pt idx="993" formatCode="&quot;£&quot;#,##0">
                  <c:v>928256.39999999991</c:v>
                </c:pt>
                <c:pt idx="994" formatCode="&quot;£&quot;#,##0">
                  <c:v>928893</c:v>
                </c:pt>
                <c:pt idx="995" formatCode="&quot;£&quot;#,##0">
                  <c:v>929429.5</c:v>
                </c:pt>
                <c:pt idx="996" formatCode="&quot;£&quot;#,##0">
                  <c:v>929367.60000000009</c:v>
                </c:pt>
                <c:pt idx="997" formatCode="&quot;£&quot;#,##0">
                  <c:v>930001.6</c:v>
                </c:pt>
                <c:pt idx="998" formatCode="&quot;£&quot;#,##0">
                  <c:v>930535.2</c:v>
                </c:pt>
                <c:pt idx="999" formatCode="&quot;£&quot;#,##0">
                  <c:v>931167.9</c:v>
                </c:pt>
                <c:pt idx="1000" formatCode="&quot;£&quot;#,##0">
                  <c:v>931700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8B3A-4965-8461-7B5AD0D25D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19158319"/>
        <c:axId val="1419159279"/>
      </c:line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Profit ROI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Sheet1!$A$2:$A$1002</c:f>
              <c:numCache>
                <c:formatCode>"£"#,##0</c:formatCode>
                <c:ptCount val="1001"/>
                <c:pt idx="0">
                  <c:v>0</c:v>
                </c:pt>
                <c:pt idx="1">
                  <c:v>1000</c:v>
                </c:pt>
                <c:pt idx="2">
                  <c:v>2000</c:v>
                </c:pt>
                <c:pt idx="3">
                  <c:v>3000</c:v>
                </c:pt>
                <c:pt idx="4">
                  <c:v>4000</c:v>
                </c:pt>
                <c:pt idx="5">
                  <c:v>5000</c:v>
                </c:pt>
                <c:pt idx="6">
                  <c:v>6000</c:v>
                </c:pt>
                <c:pt idx="7">
                  <c:v>7000</c:v>
                </c:pt>
                <c:pt idx="8">
                  <c:v>8000</c:v>
                </c:pt>
                <c:pt idx="9">
                  <c:v>9000</c:v>
                </c:pt>
                <c:pt idx="10">
                  <c:v>10000</c:v>
                </c:pt>
                <c:pt idx="11">
                  <c:v>11000</c:v>
                </c:pt>
                <c:pt idx="12">
                  <c:v>12000</c:v>
                </c:pt>
                <c:pt idx="13">
                  <c:v>13000</c:v>
                </c:pt>
                <c:pt idx="14">
                  <c:v>14000</c:v>
                </c:pt>
                <c:pt idx="15">
                  <c:v>15000</c:v>
                </c:pt>
                <c:pt idx="16">
                  <c:v>16000</c:v>
                </c:pt>
                <c:pt idx="17">
                  <c:v>17000</c:v>
                </c:pt>
                <c:pt idx="18">
                  <c:v>18000</c:v>
                </c:pt>
                <c:pt idx="19">
                  <c:v>19000</c:v>
                </c:pt>
                <c:pt idx="20">
                  <c:v>20000</c:v>
                </c:pt>
                <c:pt idx="21">
                  <c:v>21000</c:v>
                </c:pt>
                <c:pt idx="22">
                  <c:v>22000</c:v>
                </c:pt>
                <c:pt idx="23">
                  <c:v>23000</c:v>
                </c:pt>
                <c:pt idx="24">
                  <c:v>24000</c:v>
                </c:pt>
                <c:pt idx="25">
                  <c:v>25000</c:v>
                </c:pt>
                <c:pt idx="26">
                  <c:v>26000</c:v>
                </c:pt>
                <c:pt idx="27">
                  <c:v>27000</c:v>
                </c:pt>
                <c:pt idx="28">
                  <c:v>28000</c:v>
                </c:pt>
                <c:pt idx="29">
                  <c:v>29000</c:v>
                </c:pt>
                <c:pt idx="30">
                  <c:v>30000</c:v>
                </c:pt>
                <c:pt idx="31">
                  <c:v>31000</c:v>
                </c:pt>
                <c:pt idx="32">
                  <c:v>32000</c:v>
                </c:pt>
                <c:pt idx="33">
                  <c:v>33000</c:v>
                </c:pt>
                <c:pt idx="34">
                  <c:v>34000</c:v>
                </c:pt>
                <c:pt idx="35">
                  <c:v>35000</c:v>
                </c:pt>
                <c:pt idx="36">
                  <c:v>36000</c:v>
                </c:pt>
                <c:pt idx="37">
                  <c:v>37000</c:v>
                </c:pt>
                <c:pt idx="38">
                  <c:v>38000</c:v>
                </c:pt>
                <c:pt idx="39">
                  <c:v>39000</c:v>
                </c:pt>
                <c:pt idx="40">
                  <c:v>40000</c:v>
                </c:pt>
                <c:pt idx="41">
                  <c:v>41000</c:v>
                </c:pt>
                <c:pt idx="42">
                  <c:v>42000</c:v>
                </c:pt>
                <c:pt idx="43">
                  <c:v>43000</c:v>
                </c:pt>
                <c:pt idx="44">
                  <c:v>44000</c:v>
                </c:pt>
                <c:pt idx="45">
                  <c:v>45000</c:v>
                </c:pt>
                <c:pt idx="46">
                  <c:v>46000</c:v>
                </c:pt>
                <c:pt idx="47">
                  <c:v>47000</c:v>
                </c:pt>
                <c:pt idx="48">
                  <c:v>48000</c:v>
                </c:pt>
                <c:pt idx="49">
                  <c:v>49000</c:v>
                </c:pt>
                <c:pt idx="50">
                  <c:v>50000</c:v>
                </c:pt>
                <c:pt idx="51">
                  <c:v>51000</c:v>
                </c:pt>
                <c:pt idx="52">
                  <c:v>52000</c:v>
                </c:pt>
                <c:pt idx="53">
                  <c:v>53000</c:v>
                </c:pt>
                <c:pt idx="54">
                  <c:v>54000</c:v>
                </c:pt>
                <c:pt idx="55">
                  <c:v>55000</c:v>
                </c:pt>
                <c:pt idx="56">
                  <c:v>56000</c:v>
                </c:pt>
                <c:pt idx="57">
                  <c:v>57000</c:v>
                </c:pt>
                <c:pt idx="58">
                  <c:v>58000</c:v>
                </c:pt>
                <c:pt idx="59">
                  <c:v>59000</c:v>
                </c:pt>
                <c:pt idx="60">
                  <c:v>60000</c:v>
                </c:pt>
                <c:pt idx="61">
                  <c:v>61000</c:v>
                </c:pt>
                <c:pt idx="62">
                  <c:v>62000</c:v>
                </c:pt>
                <c:pt idx="63">
                  <c:v>63000</c:v>
                </c:pt>
                <c:pt idx="64">
                  <c:v>64000</c:v>
                </c:pt>
                <c:pt idx="65">
                  <c:v>65000</c:v>
                </c:pt>
                <c:pt idx="66">
                  <c:v>66000</c:v>
                </c:pt>
                <c:pt idx="67">
                  <c:v>67000</c:v>
                </c:pt>
                <c:pt idx="68">
                  <c:v>68000</c:v>
                </c:pt>
                <c:pt idx="69">
                  <c:v>69000</c:v>
                </c:pt>
                <c:pt idx="70">
                  <c:v>70000</c:v>
                </c:pt>
                <c:pt idx="71">
                  <c:v>71000</c:v>
                </c:pt>
                <c:pt idx="72">
                  <c:v>72000</c:v>
                </c:pt>
                <c:pt idx="73">
                  <c:v>73000</c:v>
                </c:pt>
                <c:pt idx="74">
                  <c:v>74000</c:v>
                </c:pt>
                <c:pt idx="75">
                  <c:v>75000</c:v>
                </c:pt>
                <c:pt idx="76">
                  <c:v>76000</c:v>
                </c:pt>
                <c:pt idx="77">
                  <c:v>77000</c:v>
                </c:pt>
                <c:pt idx="78">
                  <c:v>78000</c:v>
                </c:pt>
                <c:pt idx="79">
                  <c:v>79000</c:v>
                </c:pt>
                <c:pt idx="80">
                  <c:v>80000</c:v>
                </c:pt>
                <c:pt idx="81">
                  <c:v>81000</c:v>
                </c:pt>
                <c:pt idx="82">
                  <c:v>82000</c:v>
                </c:pt>
                <c:pt idx="83">
                  <c:v>83000</c:v>
                </c:pt>
                <c:pt idx="84">
                  <c:v>84000</c:v>
                </c:pt>
                <c:pt idx="85">
                  <c:v>85000</c:v>
                </c:pt>
                <c:pt idx="86">
                  <c:v>86000</c:v>
                </c:pt>
                <c:pt idx="87">
                  <c:v>87000</c:v>
                </c:pt>
                <c:pt idx="88">
                  <c:v>88000</c:v>
                </c:pt>
                <c:pt idx="89">
                  <c:v>89000</c:v>
                </c:pt>
                <c:pt idx="90">
                  <c:v>90000</c:v>
                </c:pt>
                <c:pt idx="91">
                  <c:v>91000</c:v>
                </c:pt>
                <c:pt idx="92">
                  <c:v>92000</c:v>
                </c:pt>
                <c:pt idx="93">
                  <c:v>93000</c:v>
                </c:pt>
                <c:pt idx="94">
                  <c:v>94000</c:v>
                </c:pt>
                <c:pt idx="95">
                  <c:v>95000</c:v>
                </c:pt>
                <c:pt idx="96">
                  <c:v>96000</c:v>
                </c:pt>
                <c:pt idx="97">
                  <c:v>97000</c:v>
                </c:pt>
                <c:pt idx="98">
                  <c:v>98000</c:v>
                </c:pt>
                <c:pt idx="99">
                  <c:v>99000</c:v>
                </c:pt>
                <c:pt idx="100">
                  <c:v>100000</c:v>
                </c:pt>
                <c:pt idx="101">
                  <c:v>101000</c:v>
                </c:pt>
                <c:pt idx="102">
                  <c:v>102000</c:v>
                </c:pt>
                <c:pt idx="103">
                  <c:v>103000</c:v>
                </c:pt>
                <c:pt idx="104">
                  <c:v>104000</c:v>
                </c:pt>
                <c:pt idx="105">
                  <c:v>105000</c:v>
                </c:pt>
                <c:pt idx="106">
                  <c:v>106000</c:v>
                </c:pt>
                <c:pt idx="107">
                  <c:v>107000</c:v>
                </c:pt>
                <c:pt idx="108">
                  <c:v>108000</c:v>
                </c:pt>
                <c:pt idx="109">
                  <c:v>109000</c:v>
                </c:pt>
                <c:pt idx="110">
                  <c:v>110000</c:v>
                </c:pt>
                <c:pt idx="111">
                  <c:v>111000</c:v>
                </c:pt>
                <c:pt idx="112">
                  <c:v>112000</c:v>
                </c:pt>
                <c:pt idx="113">
                  <c:v>113000</c:v>
                </c:pt>
                <c:pt idx="114">
                  <c:v>114000</c:v>
                </c:pt>
                <c:pt idx="115">
                  <c:v>115000</c:v>
                </c:pt>
                <c:pt idx="116">
                  <c:v>116000</c:v>
                </c:pt>
                <c:pt idx="117">
                  <c:v>117000</c:v>
                </c:pt>
                <c:pt idx="118">
                  <c:v>118000</c:v>
                </c:pt>
                <c:pt idx="119">
                  <c:v>119000</c:v>
                </c:pt>
                <c:pt idx="120">
                  <c:v>120000</c:v>
                </c:pt>
                <c:pt idx="121">
                  <c:v>121000</c:v>
                </c:pt>
                <c:pt idx="122">
                  <c:v>122000</c:v>
                </c:pt>
                <c:pt idx="123">
                  <c:v>123000</c:v>
                </c:pt>
                <c:pt idx="124">
                  <c:v>124000</c:v>
                </c:pt>
                <c:pt idx="125">
                  <c:v>125000</c:v>
                </c:pt>
                <c:pt idx="126">
                  <c:v>126000</c:v>
                </c:pt>
                <c:pt idx="127">
                  <c:v>127000</c:v>
                </c:pt>
                <c:pt idx="128">
                  <c:v>128000</c:v>
                </c:pt>
                <c:pt idx="129">
                  <c:v>129000</c:v>
                </c:pt>
                <c:pt idx="130">
                  <c:v>130000</c:v>
                </c:pt>
                <c:pt idx="131">
                  <c:v>131000</c:v>
                </c:pt>
                <c:pt idx="132">
                  <c:v>132000</c:v>
                </c:pt>
                <c:pt idx="133">
                  <c:v>133000</c:v>
                </c:pt>
                <c:pt idx="134">
                  <c:v>134000</c:v>
                </c:pt>
                <c:pt idx="135">
                  <c:v>135000</c:v>
                </c:pt>
                <c:pt idx="136">
                  <c:v>136000</c:v>
                </c:pt>
                <c:pt idx="137">
                  <c:v>137000</c:v>
                </c:pt>
                <c:pt idx="138">
                  <c:v>138000</c:v>
                </c:pt>
                <c:pt idx="139">
                  <c:v>139000</c:v>
                </c:pt>
                <c:pt idx="140">
                  <c:v>140000</c:v>
                </c:pt>
                <c:pt idx="141">
                  <c:v>141000</c:v>
                </c:pt>
                <c:pt idx="142">
                  <c:v>142000</c:v>
                </c:pt>
                <c:pt idx="143">
                  <c:v>143000</c:v>
                </c:pt>
                <c:pt idx="144">
                  <c:v>144000</c:v>
                </c:pt>
                <c:pt idx="145">
                  <c:v>145000</c:v>
                </c:pt>
                <c:pt idx="146">
                  <c:v>146000</c:v>
                </c:pt>
                <c:pt idx="147">
                  <c:v>147000</c:v>
                </c:pt>
                <c:pt idx="148">
                  <c:v>148000</c:v>
                </c:pt>
                <c:pt idx="149">
                  <c:v>149000</c:v>
                </c:pt>
                <c:pt idx="150">
                  <c:v>150000</c:v>
                </c:pt>
                <c:pt idx="151">
                  <c:v>151000</c:v>
                </c:pt>
                <c:pt idx="152">
                  <c:v>152000</c:v>
                </c:pt>
                <c:pt idx="153">
                  <c:v>153000</c:v>
                </c:pt>
                <c:pt idx="154">
                  <c:v>154000</c:v>
                </c:pt>
                <c:pt idx="155">
                  <c:v>155000</c:v>
                </c:pt>
                <c:pt idx="156">
                  <c:v>156000</c:v>
                </c:pt>
                <c:pt idx="157">
                  <c:v>157000</c:v>
                </c:pt>
                <c:pt idx="158">
                  <c:v>158000</c:v>
                </c:pt>
                <c:pt idx="159">
                  <c:v>159000</c:v>
                </c:pt>
                <c:pt idx="160">
                  <c:v>160000</c:v>
                </c:pt>
                <c:pt idx="161">
                  <c:v>161000</c:v>
                </c:pt>
                <c:pt idx="162">
                  <c:v>162000</c:v>
                </c:pt>
                <c:pt idx="163">
                  <c:v>163000</c:v>
                </c:pt>
                <c:pt idx="164">
                  <c:v>164000</c:v>
                </c:pt>
                <c:pt idx="165">
                  <c:v>165000</c:v>
                </c:pt>
                <c:pt idx="166">
                  <c:v>166000</c:v>
                </c:pt>
                <c:pt idx="167">
                  <c:v>167000</c:v>
                </c:pt>
                <c:pt idx="168">
                  <c:v>168000</c:v>
                </c:pt>
                <c:pt idx="169">
                  <c:v>169000</c:v>
                </c:pt>
                <c:pt idx="170">
                  <c:v>170000</c:v>
                </c:pt>
                <c:pt idx="171">
                  <c:v>171000</c:v>
                </c:pt>
                <c:pt idx="172">
                  <c:v>172000</c:v>
                </c:pt>
                <c:pt idx="173">
                  <c:v>173000</c:v>
                </c:pt>
                <c:pt idx="174">
                  <c:v>174000</c:v>
                </c:pt>
                <c:pt idx="175">
                  <c:v>175000</c:v>
                </c:pt>
                <c:pt idx="176">
                  <c:v>176000</c:v>
                </c:pt>
                <c:pt idx="177">
                  <c:v>177000</c:v>
                </c:pt>
                <c:pt idx="178">
                  <c:v>178000</c:v>
                </c:pt>
                <c:pt idx="179">
                  <c:v>179000</c:v>
                </c:pt>
                <c:pt idx="180">
                  <c:v>180000</c:v>
                </c:pt>
                <c:pt idx="181">
                  <c:v>181000</c:v>
                </c:pt>
                <c:pt idx="182">
                  <c:v>182000</c:v>
                </c:pt>
                <c:pt idx="183">
                  <c:v>183000</c:v>
                </c:pt>
                <c:pt idx="184">
                  <c:v>184000</c:v>
                </c:pt>
                <c:pt idx="185">
                  <c:v>185000</c:v>
                </c:pt>
                <c:pt idx="186">
                  <c:v>186000</c:v>
                </c:pt>
                <c:pt idx="187">
                  <c:v>187000</c:v>
                </c:pt>
                <c:pt idx="188">
                  <c:v>188000</c:v>
                </c:pt>
                <c:pt idx="189">
                  <c:v>189000</c:v>
                </c:pt>
                <c:pt idx="190">
                  <c:v>190000</c:v>
                </c:pt>
                <c:pt idx="191">
                  <c:v>191000</c:v>
                </c:pt>
                <c:pt idx="192">
                  <c:v>192000</c:v>
                </c:pt>
                <c:pt idx="193">
                  <c:v>193000</c:v>
                </c:pt>
                <c:pt idx="194">
                  <c:v>194000</c:v>
                </c:pt>
                <c:pt idx="195">
                  <c:v>195000</c:v>
                </c:pt>
                <c:pt idx="196">
                  <c:v>196000</c:v>
                </c:pt>
                <c:pt idx="197">
                  <c:v>197000</c:v>
                </c:pt>
                <c:pt idx="198">
                  <c:v>198000</c:v>
                </c:pt>
                <c:pt idx="199">
                  <c:v>199000</c:v>
                </c:pt>
                <c:pt idx="200">
                  <c:v>200000</c:v>
                </c:pt>
                <c:pt idx="201">
                  <c:v>201000</c:v>
                </c:pt>
                <c:pt idx="202">
                  <c:v>202000</c:v>
                </c:pt>
                <c:pt idx="203">
                  <c:v>203000</c:v>
                </c:pt>
                <c:pt idx="204">
                  <c:v>204000</c:v>
                </c:pt>
                <c:pt idx="205">
                  <c:v>205000</c:v>
                </c:pt>
                <c:pt idx="206">
                  <c:v>206000</c:v>
                </c:pt>
                <c:pt idx="207">
                  <c:v>207000</c:v>
                </c:pt>
                <c:pt idx="208">
                  <c:v>208000</c:v>
                </c:pt>
                <c:pt idx="209">
                  <c:v>209000</c:v>
                </c:pt>
                <c:pt idx="210">
                  <c:v>210000</c:v>
                </c:pt>
                <c:pt idx="211">
                  <c:v>211000</c:v>
                </c:pt>
                <c:pt idx="212">
                  <c:v>212000</c:v>
                </c:pt>
                <c:pt idx="213">
                  <c:v>213000</c:v>
                </c:pt>
                <c:pt idx="214">
                  <c:v>214000</c:v>
                </c:pt>
                <c:pt idx="215">
                  <c:v>215000</c:v>
                </c:pt>
                <c:pt idx="216">
                  <c:v>216000</c:v>
                </c:pt>
                <c:pt idx="217">
                  <c:v>217000</c:v>
                </c:pt>
                <c:pt idx="218">
                  <c:v>218000</c:v>
                </c:pt>
                <c:pt idx="219">
                  <c:v>219000</c:v>
                </c:pt>
                <c:pt idx="220">
                  <c:v>220000</c:v>
                </c:pt>
                <c:pt idx="221">
                  <c:v>221000</c:v>
                </c:pt>
                <c:pt idx="222">
                  <c:v>222000</c:v>
                </c:pt>
                <c:pt idx="223">
                  <c:v>223000</c:v>
                </c:pt>
                <c:pt idx="224">
                  <c:v>224000</c:v>
                </c:pt>
                <c:pt idx="225">
                  <c:v>225000</c:v>
                </c:pt>
                <c:pt idx="226">
                  <c:v>226000</c:v>
                </c:pt>
                <c:pt idx="227">
                  <c:v>227000</c:v>
                </c:pt>
                <c:pt idx="228">
                  <c:v>228000</c:v>
                </c:pt>
                <c:pt idx="229">
                  <c:v>229000</c:v>
                </c:pt>
                <c:pt idx="230">
                  <c:v>230000</c:v>
                </c:pt>
                <c:pt idx="231">
                  <c:v>231000</c:v>
                </c:pt>
                <c:pt idx="232">
                  <c:v>232000</c:v>
                </c:pt>
                <c:pt idx="233">
                  <c:v>233000</c:v>
                </c:pt>
                <c:pt idx="234">
                  <c:v>234000</c:v>
                </c:pt>
                <c:pt idx="235">
                  <c:v>235000</c:v>
                </c:pt>
                <c:pt idx="236">
                  <c:v>236000</c:v>
                </c:pt>
                <c:pt idx="237">
                  <c:v>237000</c:v>
                </c:pt>
                <c:pt idx="238">
                  <c:v>238000</c:v>
                </c:pt>
                <c:pt idx="239">
                  <c:v>239000</c:v>
                </c:pt>
                <c:pt idx="240">
                  <c:v>240000</c:v>
                </c:pt>
                <c:pt idx="241">
                  <c:v>241000</c:v>
                </c:pt>
                <c:pt idx="242">
                  <c:v>242000</c:v>
                </c:pt>
                <c:pt idx="243">
                  <c:v>243000</c:v>
                </c:pt>
                <c:pt idx="244">
                  <c:v>244000</c:v>
                </c:pt>
                <c:pt idx="245">
                  <c:v>245000</c:v>
                </c:pt>
                <c:pt idx="246">
                  <c:v>246000</c:v>
                </c:pt>
                <c:pt idx="247">
                  <c:v>247000</c:v>
                </c:pt>
                <c:pt idx="248">
                  <c:v>248000</c:v>
                </c:pt>
                <c:pt idx="249">
                  <c:v>249000</c:v>
                </c:pt>
                <c:pt idx="250">
                  <c:v>250000</c:v>
                </c:pt>
                <c:pt idx="251">
                  <c:v>251000</c:v>
                </c:pt>
                <c:pt idx="252">
                  <c:v>252000</c:v>
                </c:pt>
                <c:pt idx="253">
                  <c:v>253000</c:v>
                </c:pt>
                <c:pt idx="254">
                  <c:v>254000</c:v>
                </c:pt>
                <c:pt idx="255">
                  <c:v>255000</c:v>
                </c:pt>
                <c:pt idx="256">
                  <c:v>256000</c:v>
                </c:pt>
                <c:pt idx="257">
                  <c:v>257000</c:v>
                </c:pt>
                <c:pt idx="258">
                  <c:v>258000</c:v>
                </c:pt>
                <c:pt idx="259">
                  <c:v>259000</c:v>
                </c:pt>
                <c:pt idx="260">
                  <c:v>260000</c:v>
                </c:pt>
                <c:pt idx="261">
                  <c:v>261000</c:v>
                </c:pt>
                <c:pt idx="262">
                  <c:v>262000</c:v>
                </c:pt>
                <c:pt idx="263">
                  <c:v>263000</c:v>
                </c:pt>
                <c:pt idx="264">
                  <c:v>264000</c:v>
                </c:pt>
                <c:pt idx="265">
                  <c:v>265000</c:v>
                </c:pt>
                <c:pt idx="266">
                  <c:v>266000</c:v>
                </c:pt>
                <c:pt idx="267">
                  <c:v>267000</c:v>
                </c:pt>
                <c:pt idx="268">
                  <c:v>268000</c:v>
                </c:pt>
                <c:pt idx="269">
                  <c:v>269000</c:v>
                </c:pt>
                <c:pt idx="270">
                  <c:v>270000</c:v>
                </c:pt>
                <c:pt idx="271">
                  <c:v>271000</c:v>
                </c:pt>
                <c:pt idx="272">
                  <c:v>272000</c:v>
                </c:pt>
                <c:pt idx="273">
                  <c:v>273000</c:v>
                </c:pt>
                <c:pt idx="274">
                  <c:v>274000</c:v>
                </c:pt>
                <c:pt idx="275">
                  <c:v>275000</c:v>
                </c:pt>
                <c:pt idx="276">
                  <c:v>276000</c:v>
                </c:pt>
                <c:pt idx="277">
                  <c:v>277000</c:v>
                </c:pt>
                <c:pt idx="278">
                  <c:v>278000</c:v>
                </c:pt>
                <c:pt idx="279">
                  <c:v>279000</c:v>
                </c:pt>
                <c:pt idx="280">
                  <c:v>280000</c:v>
                </c:pt>
                <c:pt idx="281">
                  <c:v>281000</c:v>
                </c:pt>
                <c:pt idx="282">
                  <c:v>282000</c:v>
                </c:pt>
                <c:pt idx="283">
                  <c:v>283000</c:v>
                </c:pt>
                <c:pt idx="284">
                  <c:v>284000</c:v>
                </c:pt>
                <c:pt idx="285">
                  <c:v>285000</c:v>
                </c:pt>
                <c:pt idx="286">
                  <c:v>286000</c:v>
                </c:pt>
                <c:pt idx="287">
                  <c:v>287000</c:v>
                </c:pt>
                <c:pt idx="288">
                  <c:v>288000</c:v>
                </c:pt>
                <c:pt idx="289">
                  <c:v>289000</c:v>
                </c:pt>
                <c:pt idx="290">
                  <c:v>290000</c:v>
                </c:pt>
                <c:pt idx="291">
                  <c:v>291000</c:v>
                </c:pt>
                <c:pt idx="292">
                  <c:v>292000</c:v>
                </c:pt>
                <c:pt idx="293">
                  <c:v>293000</c:v>
                </c:pt>
                <c:pt idx="294">
                  <c:v>294000</c:v>
                </c:pt>
                <c:pt idx="295">
                  <c:v>295000</c:v>
                </c:pt>
                <c:pt idx="296">
                  <c:v>296000</c:v>
                </c:pt>
                <c:pt idx="297">
                  <c:v>297000</c:v>
                </c:pt>
                <c:pt idx="298">
                  <c:v>298000</c:v>
                </c:pt>
                <c:pt idx="299">
                  <c:v>299000</c:v>
                </c:pt>
                <c:pt idx="300">
                  <c:v>300000</c:v>
                </c:pt>
                <c:pt idx="301">
                  <c:v>301000</c:v>
                </c:pt>
                <c:pt idx="302">
                  <c:v>302000</c:v>
                </c:pt>
                <c:pt idx="303">
                  <c:v>303000</c:v>
                </c:pt>
                <c:pt idx="304">
                  <c:v>304000</c:v>
                </c:pt>
                <c:pt idx="305">
                  <c:v>305000</c:v>
                </c:pt>
                <c:pt idx="306">
                  <c:v>306000</c:v>
                </c:pt>
                <c:pt idx="307">
                  <c:v>307000</c:v>
                </c:pt>
                <c:pt idx="308">
                  <c:v>308000</c:v>
                </c:pt>
                <c:pt idx="309">
                  <c:v>309000</c:v>
                </c:pt>
                <c:pt idx="310">
                  <c:v>310000</c:v>
                </c:pt>
                <c:pt idx="311">
                  <c:v>311000</c:v>
                </c:pt>
                <c:pt idx="312">
                  <c:v>312000</c:v>
                </c:pt>
                <c:pt idx="313">
                  <c:v>313000</c:v>
                </c:pt>
                <c:pt idx="314">
                  <c:v>314000</c:v>
                </c:pt>
                <c:pt idx="315">
                  <c:v>315000</c:v>
                </c:pt>
                <c:pt idx="316">
                  <c:v>316000</c:v>
                </c:pt>
                <c:pt idx="317">
                  <c:v>317000</c:v>
                </c:pt>
                <c:pt idx="318">
                  <c:v>318000</c:v>
                </c:pt>
                <c:pt idx="319">
                  <c:v>319000</c:v>
                </c:pt>
                <c:pt idx="320">
                  <c:v>320000</c:v>
                </c:pt>
                <c:pt idx="321">
                  <c:v>321000</c:v>
                </c:pt>
                <c:pt idx="322">
                  <c:v>322000</c:v>
                </c:pt>
                <c:pt idx="323">
                  <c:v>323000</c:v>
                </c:pt>
                <c:pt idx="324">
                  <c:v>324000</c:v>
                </c:pt>
                <c:pt idx="325">
                  <c:v>325000</c:v>
                </c:pt>
                <c:pt idx="326">
                  <c:v>326000</c:v>
                </c:pt>
                <c:pt idx="327">
                  <c:v>327000</c:v>
                </c:pt>
                <c:pt idx="328">
                  <c:v>328000</c:v>
                </c:pt>
                <c:pt idx="329">
                  <c:v>329000</c:v>
                </c:pt>
                <c:pt idx="330">
                  <c:v>330000</c:v>
                </c:pt>
                <c:pt idx="331">
                  <c:v>331000</c:v>
                </c:pt>
                <c:pt idx="332">
                  <c:v>332000</c:v>
                </c:pt>
                <c:pt idx="333">
                  <c:v>333000</c:v>
                </c:pt>
                <c:pt idx="334">
                  <c:v>334000</c:v>
                </c:pt>
                <c:pt idx="335">
                  <c:v>335000</c:v>
                </c:pt>
                <c:pt idx="336">
                  <c:v>336000</c:v>
                </c:pt>
                <c:pt idx="337">
                  <c:v>337000</c:v>
                </c:pt>
                <c:pt idx="338">
                  <c:v>338000</c:v>
                </c:pt>
                <c:pt idx="339">
                  <c:v>339000</c:v>
                </c:pt>
                <c:pt idx="340">
                  <c:v>340000</c:v>
                </c:pt>
                <c:pt idx="341">
                  <c:v>341000</c:v>
                </c:pt>
                <c:pt idx="342">
                  <c:v>342000</c:v>
                </c:pt>
                <c:pt idx="343">
                  <c:v>343000</c:v>
                </c:pt>
                <c:pt idx="344">
                  <c:v>344000</c:v>
                </c:pt>
                <c:pt idx="345">
                  <c:v>345000</c:v>
                </c:pt>
                <c:pt idx="346">
                  <c:v>346000</c:v>
                </c:pt>
                <c:pt idx="347">
                  <c:v>347000</c:v>
                </c:pt>
                <c:pt idx="348">
                  <c:v>348000</c:v>
                </c:pt>
                <c:pt idx="349">
                  <c:v>349000</c:v>
                </c:pt>
                <c:pt idx="350">
                  <c:v>350000</c:v>
                </c:pt>
                <c:pt idx="351">
                  <c:v>351000</c:v>
                </c:pt>
                <c:pt idx="352">
                  <c:v>352000</c:v>
                </c:pt>
                <c:pt idx="353">
                  <c:v>353000</c:v>
                </c:pt>
                <c:pt idx="354">
                  <c:v>354000</c:v>
                </c:pt>
                <c:pt idx="355">
                  <c:v>355000</c:v>
                </c:pt>
                <c:pt idx="356">
                  <c:v>356000</c:v>
                </c:pt>
                <c:pt idx="357">
                  <c:v>357000</c:v>
                </c:pt>
                <c:pt idx="358">
                  <c:v>358000</c:v>
                </c:pt>
                <c:pt idx="359">
                  <c:v>359000</c:v>
                </c:pt>
                <c:pt idx="360">
                  <c:v>360000</c:v>
                </c:pt>
                <c:pt idx="361">
                  <c:v>361000</c:v>
                </c:pt>
                <c:pt idx="362">
                  <c:v>362000</c:v>
                </c:pt>
                <c:pt idx="363">
                  <c:v>363000</c:v>
                </c:pt>
                <c:pt idx="364">
                  <c:v>364000</c:v>
                </c:pt>
                <c:pt idx="365">
                  <c:v>365000</c:v>
                </c:pt>
                <c:pt idx="366">
                  <c:v>366000</c:v>
                </c:pt>
                <c:pt idx="367">
                  <c:v>367000</c:v>
                </c:pt>
                <c:pt idx="368">
                  <c:v>368000</c:v>
                </c:pt>
                <c:pt idx="369">
                  <c:v>369000</c:v>
                </c:pt>
                <c:pt idx="370">
                  <c:v>370000</c:v>
                </c:pt>
                <c:pt idx="371">
                  <c:v>371000</c:v>
                </c:pt>
                <c:pt idx="372">
                  <c:v>372000</c:v>
                </c:pt>
                <c:pt idx="373">
                  <c:v>373000</c:v>
                </c:pt>
                <c:pt idx="374">
                  <c:v>374000</c:v>
                </c:pt>
                <c:pt idx="375">
                  <c:v>375000</c:v>
                </c:pt>
                <c:pt idx="376">
                  <c:v>376000</c:v>
                </c:pt>
                <c:pt idx="377">
                  <c:v>377000</c:v>
                </c:pt>
                <c:pt idx="378">
                  <c:v>378000</c:v>
                </c:pt>
                <c:pt idx="379">
                  <c:v>379000</c:v>
                </c:pt>
                <c:pt idx="380">
                  <c:v>380000</c:v>
                </c:pt>
                <c:pt idx="381">
                  <c:v>381000</c:v>
                </c:pt>
                <c:pt idx="382">
                  <c:v>382000</c:v>
                </c:pt>
                <c:pt idx="383">
                  <c:v>383000</c:v>
                </c:pt>
                <c:pt idx="384">
                  <c:v>384000</c:v>
                </c:pt>
                <c:pt idx="385">
                  <c:v>385000</c:v>
                </c:pt>
                <c:pt idx="386">
                  <c:v>386000</c:v>
                </c:pt>
                <c:pt idx="387">
                  <c:v>387000</c:v>
                </c:pt>
                <c:pt idx="388">
                  <c:v>388000</c:v>
                </c:pt>
                <c:pt idx="389">
                  <c:v>389000</c:v>
                </c:pt>
                <c:pt idx="390">
                  <c:v>390000</c:v>
                </c:pt>
                <c:pt idx="391">
                  <c:v>391000</c:v>
                </c:pt>
                <c:pt idx="392">
                  <c:v>392000</c:v>
                </c:pt>
                <c:pt idx="393">
                  <c:v>393000</c:v>
                </c:pt>
                <c:pt idx="394">
                  <c:v>394000</c:v>
                </c:pt>
                <c:pt idx="395">
                  <c:v>395000</c:v>
                </c:pt>
                <c:pt idx="396">
                  <c:v>396000</c:v>
                </c:pt>
                <c:pt idx="397">
                  <c:v>397000</c:v>
                </c:pt>
                <c:pt idx="398">
                  <c:v>398000</c:v>
                </c:pt>
                <c:pt idx="399">
                  <c:v>399000</c:v>
                </c:pt>
                <c:pt idx="400">
                  <c:v>400000</c:v>
                </c:pt>
                <c:pt idx="401">
                  <c:v>401000</c:v>
                </c:pt>
                <c:pt idx="402">
                  <c:v>402000</c:v>
                </c:pt>
                <c:pt idx="403">
                  <c:v>403000</c:v>
                </c:pt>
                <c:pt idx="404">
                  <c:v>404000</c:v>
                </c:pt>
                <c:pt idx="405">
                  <c:v>405000</c:v>
                </c:pt>
                <c:pt idx="406">
                  <c:v>406000</c:v>
                </c:pt>
                <c:pt idx="407">
                  <c:v>407000</c:v>
                </c:pt>
                <c:pt idx="408">
                  <c:v>408000</c:v>
                </c:pt>
                <c:pt idx="409">
                  <c:v>409000</c:v>
                </c:pt>
                <c:pt idx="410">
                  <c:v>410000</c:v>
                </c:pt>
                <c:pt idx="411">
                  <c:v>411000</c:v>
                </c:pt>
                <c:pt idx="412">
                  <c:v>412000</c:v>
                </c:pt>
                <c:pt idx="413">
                  <c:v>413000</c:v>
                </c:pt>
                <c:pt idx="414">
                  <c:v>414000</c:v>
                </c:pt>
                <c:pt idx="415">
                  <c:v>415000</c:v>
                </c:pt>
                <c:pt idx="416">
                  <c:v>416000</c:v>
                </c:pt>
                <c:pt idx="417">
                  <c:v>417000</c:v>
                </c:pt>
                <c:pt idx="418">
                  <c:v>418000</c:v>
                </c:pt>
                <c:pt idx="419">
                  <c:v>419000</c:v>
                </c:pt>
                <c:pt idx="420">
                  <c:v>420000</c:v>
                </c:pt>
                <c:pt idx="421">
                  <c:v>421000</c:v>
                </c:pt>
                <c:pt idx="422">
                  <c:v>422000</c:v>
                </c:pt>
                <c:pt idx="423">
                  <c:v>423000</c:v>
                </c:pt>
                <c:pt idx="424">
                  <c:v>424000</c:v>
                </c:pt>
                <c:pt idx="425">
                  <c:v>425000</c:v>
                </c:pt>
                <c:pt idx="426">
                  <c:v>426000</c:v>
                </c:pt>
                <c:pt idx="427">
                  <c:v>427000</c:v>
                </c:pt>
                <c:pt idx="428">
                  <c:v>428000</c:v>
                </c:pt>
                <c:pt idx="429">
                  <c:v>429000</c:v>
                </c:pt>
                <c:pt idx="430">
                  <c:v>430000</c:v>
                </c:pt>
                <c:pt idx="431">
                  <c:v>431000</c:v>
                </c:pt>
                <c:pt idx="432">
                  <c:v>432000</c:v>
                </c:pt>
                <c:pt idx="433">
                  <c:v>433000</c:v>
                </c:pt>
                <c:pt idx="434">
                  <c:v>434000</c:v>
                </c:pt>
                <c:pt idx="435">
                  <c:v>435000</c:v>
                </c:pt>
                <c:pt idx="436">
                  <c:v>436000</c:v>
                </c:pt>
                <c:pt idx="437">
                  <c:v>437000</c:v>
                </c:pt>
                <c:pt idx="438">
                  <c:v>438000</c:v>
                </c:pt>
                <c:pt idx="439">
                  <c:v>439000</c:v>
                </c:pt>
                <c:pt idx="440">
                  <c:v>440000</c:v>
                </c:pt>
                <c:pt idx="441">
                  <c:v>441000</c:v>
                </c:pt>
                <c:pt idx="442">
                  <c:v>442000</c:v>
                </c:pt>
                <c:pt idx="443">
                  <c:v>443000</c:v>
                </c:pt>
                <c:pt idx="444">
                  <c:v>444000</c:v>
                </c:pt>
                <c:pt idx="445">
                  <c:v>445000</c:v>
                </c:pt>
                <c:pt idx="446">
                  <c:v>446000</c:v>
                </c:pt>
                <c:pt idx="447">
                  <c:v>447000</c:v>
                </c:pt>
                <c:pt idx="448">
                  <c:v>448000</c:v>
                </c:pt>
                <c:pt idx="449">
                  <c:v>449000</c:v>
                </c:pt>
                <c:pt idx="450">
                  <c:v>450000</c:v>
                </c:pt>
                <c:pt idx="451">
                  <c:v>451000</c:v>
                </c:pt>
                <c:pt idx="452">
                  <c:v>452000</c:v>
                </c:pt>
                <c:pt idx="453">
                  <c:v>453000</c:v>
                </c:pt>
                <c:pt idx="454">
                  <c:v>454000</c:v>
                </c:pt>
                <c:pt idx="455">
                  <c:v>455000</c:v>
                </c:pt>
                <c:pt idx="456">
                  <c:v>456000</c:v>
                </c:pt>
                <c:pt idx="457">
                  <c:v>457000</c:v>
                </c:pt>
                <c:pt idx="458">
                  <c:v>458000</c:v>
                </c:pt>
                <c:pt idx="459">
                  <c:v>459000</c:v>
                </c:pt>
                <c:pt idx="460">
                  <c:v>460000</c:v>
                </c:pt>
                <c:pt idx="461">
                  <c:v>461000</c:v>
                </c:pt>
                <c:pt idx="462">
                  <c:v>462000</c:v>
                </c:pt>
                <c:pt idx="463">
                  <c:v>463000</c:v>
                </c:pt>
                <c:pt idx="464">
                  <c:v>464000</c:v>
                </c:pt>
                <c:pt idx="465">
                  <c:v>465000</c:v>
                </c:pt>
                <c:pt idx="466">
                  <c:v>466000</c:v>
                </c:pt>
                <c:pt idx="467">
                  <c:v>467000</c:v>
                </c:pt>
                <c:pt idx="468">
                  <c:v>468000</c:v>
                </c:pt>
                <c:pt idx="469">
                  <c:v>469000</c:v>
                </c:pt>
                <c:pt idx="470">
                  <c:v>470000</c:v>
                </c:pt>
                <c:pt idx="471">
                  <c:v>471000</c:v>
                </c:pt>
                <c:pt idx="472">
                  <c:v>472000</c:v>
                </c:pt>
                <c:pt idx="473">
                  <c:v>473000</c:v>
                </c:pt>
                <c:pt idx="474">
                  <c:v>474000</c:v>
                </c:pt>
                <c:pt idx="475">
                  <c:v>475000</c:v>
                </c:pt>
                <c:pt idx="476">
                  <c:v>476000</c:v>
                </c:pt>
                <c:pt idx="477">
                  <c:v>477000</c:v>
                </c:pt>
                <c:pt idx="478">
                  <c:v>478000</c:v>
                </c:pt>
                <c:pt idx="479">
                  <c:v>479000</c:v>
                </c:pt>
                <c:pt idx="480">
                  <c:v>480000</c:v>
                </c:pt>
                <c:pt idx="481">
                  <c:v>481000</c:v>
                </c:pt>
                <c:pt idx="482">
                  <c:v>482000</c:v>
                </c:pt>
                <c:pt idx="483">
                  <c:v>483000</c:v>
                </c:pt>
                <c:pt idx="484">
                  <c:v>484000</c:v>
                </c:pt>
                <c:pt idx="485">
                  <c:v>485000</c:v>
                </c:pt>
                <c:pt idx="486">
                  <c:v>486000</c:v>
                </c:pt>
                <c:pt idx="487">
                  <c:v>487000</c:v>
                </c:pt>
                <c:pt idx="488">
                  <c:v>488000</c:v>
                </c:pt>
                <c:pt idx="489">
                  <c:v>489000</c:v>
                </c:pt>
                <c:pt idx="490">
                  <c:v>490000</c:v>
                </c:pt>
                <c:pt idx="491">
                  <c:v>491000</c:v>
                </c:pt>
                <c:pt idx="492">
                  <c:v>492000</c:v>
                </c:pt>
                <c:pt idx="493">
                  <c:v>493000</c:v>
                </c:pt>
                <c:pt idx="494">
                  <c:v>494000</c:v>
                </c:pt>
                <c:pt idx="495">
                  <c:v>495000</c:v>
                </c:pt>
                <c:pt idx="496">
                  <c:v>496000</c:v>
                </c:pt>
                <c:pt idx="497">
                  <c:v>497000</c:v>
                </c:pt>
                <c:pt idx="498">
                  <c:v>498000</c:v>
                </c:pt>
                <c:pt idx="499">
                  <c:v>499000</c:v>
                </c:pt>
                <c:pt idx="500">
                  <c:v>500000</c:v>
                </c:pt>
                <c:pt idx="501">
                  <c:v>501000</c:v>
                </c:pt>
                <c:pt idx="502">
                  <c:v>502000</c:v>
                </c:pt>
                <c:pt idx="503">
                  <c:v>503000</c:v>
                </c:pt>
                <c:pt idx="504">
                  <c:v>504000</c:v>
                </c:pt>
                <c:pt idx="505">
                  <c:v>505000</c:v>
                </c:pt>
                <c:pt idx="506">
                  <c:v>506000</c:v>
                </c:pt>
                <c:pt idx="507">
                  <c:v>507000</c:v>
                </c:pt>
                <c:pt idx="508">
                  <c:v>508000</c:v>
                </c:pt>
                <c:pt idx="509">
                  <c:v>509000</c:v>
                </c:pt>
                <c:pt idx="510">
                  <c:v>510000</c:v>
                </c:pt>
                <c:pt idx="511">
                  <c:v>511000</c:v>
                </c:pt>
                <c:pt idx="512">
                  <c:v>512000</c:v>
                </c:pt>
                <c:pt idx="513">
                  <c:v>513000</c:v>
                </c:pt>
                <c:pt idx="514">
                  <c:v>514000</c:v>
                </c:pt>
                <c:pt idx="515">
                  <c:v>515000</c:v>
                </c:pt>
                <c:pt idx="516">
                  <c:v>516000</c:v>
                </c:pt>
                <c:pt idx="517">
                  <c:v>517000</c:v>
                </c:pt>
                <c:pt idx="518">
                  <c:v>518000</c:v>
                </c:pt>
                <c:pt idx="519">
                  <c:v>519000</c:v>
                </c:pt>
                <c:pt idx="520">
                  <c:v>520000</c:v>
                </c:pt>
                <c:pt idx="521">
                  <c:v>521000</c:v>
                </c:pt>
                <c:pt idx="522">
                  <c:v>522000</c:v>
                </c:pt>
                <c:pt idx="523">
                  <c:v>523000</c:v>
                </c:pt>
                <c:pt idx="524">
                  <c:v>524000</c:v>
                </c:pt>
                <c:pt idx="525">
                  <c:v>525000</c:v>
                </c:pt>
                <c:pt idx="526">
                  <c:v>526000</c:v>
                </c:pt>
                <c:pt idx="527">
                  <c:v>527000</c:v>
                </c:pt>
                <c:pt idx="528">
                  <c:v>528000</c:v>
                </c:pt>
                <c:pt idx="529">
                  <c:v>529000</c:v>
                </c:pt>
                <c:pt idx="530">
                  <c:v>530000</c:v>
                </c:pt>
                <c:pt idx="531">
                  <c:v>531000</c:v>
                </c:pt>
                <c:pt idx="532">
                  <c:v>532000</c:v>
                </c:pt>
                <c:pt idx="533">
                  <c:v>533000</c:v>
                </c:pt>
                <c:pt idx="534">
                  <c:v>534000</c:v>
                </c:pt>
                <c:pt idx="535">
                  <c:v>535000</c:v>
                </c:pt>
                <c:pt idx="536">
                  <c:v>536000</c:v>
                </c:pt>
                <c:pt idx="537">
                  <c:v>537000</c:v>
                </c:pt>
                <c:pt idx="538">
                  <c:v>538000</c:v>
                </c:pt>
                <c:pt idx="539">
                  <c:v>539000</c:v>
                </c:pt>
                <c:pt idx="540">
                  <c:v>540000</c:v>
                </c:pt>
                <c:pt idx="541">
                  <c:v>541000</c:v>
                </c:pt>
                <c:pt idx="542">
                  <c:v>542000</c:v>
                </c:pt>
                <c:pt idx="543">
                  <c:v>543000</c:v>
                </c:pt>
                <c:pt idx="544">
                  <c:v>544000</c:v>
                </c:pt>
                <c:pt idx="545">
                  <c:v>545000</c:v>
                </c:pt>
                <c:pt idx="546">
                  <c:v>546000</c:v>
                </c:pt>
                <c:pt idx="547">
                  <c:v>547000</c:v>
                </c:pt>
                <c:pt idx="548">
                  <c:v>548000</c:v>
                </c:pt>
                <c:pt idx="549">
                  <c:v>549000</c:v>
                </c:pt>
                <c:pt idx="550">
                  <c:v>550000</c:v>
                </c:pt>
                <c:pt idx="551">
                  <c:v>551000</c:v>
                </c:pt>
                <c:pt idx="552">
                  <c:v>552000</c:v>
                </c:pt>
                <c:pt idx="553">
                  <c:v>553000</c:v>
                </c:pt>
                <c:pt idx="554">
                  <c:v>554000</c:v>
                </c:pt>
                <c:pt idx="555">
                  <c:v>555000</c:v>
                </c:pt>
                <c:pt idx="556">
                  <c:v>556000</c:v>
                </c:pt>
                <c:pt idx="557">
                  <c:v>557000</c:v>
                </c:pt>
                <c:pt idx="558">
                  <c:v>558000</c:v>
                </c:pt>
                <c:pt idx="559">
                  <c:v>559000</c:v>
                </c:pt>
                <c:pt idx="560">
                  <c:v>560000</c:v>
                </c:pt>
                <c:pt idx="561">
                  <c:v>561000</c:v>
                </c:pt>
                <c:pt idx="562">
                  <c:v>562000</c:v>
                </c:pt>
                <c:pt idx="563">
                  <c:v>563000</c:v>
                </c:pt>
                <c:pt idx="564">
                  <c:v>564000</c:v>
                </c:pt>
                <c:pt idx="565">
                  <c:v>565000</c:v>
                </c:pt>
                <c:pt idx="566">
                  <c:v>566000</c:v>
                </c:pt>
                <c:pt idx="567">
                  <c:v>567000</c:v>
                </c:pt>
                <c:pt idx="568">
                  <c:v>568000</c:v>
                </c:pt>
                <c:pt idx="569">
                  <c:v>569000</c:v>
                </c:pt>
                <c:pt idx="570">
                  <c:v>570000</c:v>
                </c:pt>
                <c:pt idx="571">
                  <c:v>571000</c:v>
                </c:pt>
                <c:pt idx="572">
                  <c:v>572000</c:v>
                </c:pt>
                <c:pt idx="573">
                  <c:v>573000</c:v>
                </c:pt>
                <c:pt idx="574">
                  <c:v>574000</c:v>
                </c:pt>
                <c:pt idx="575">
                  <c:v>575000</c:v>
                </c:pt>
                <c:pt idx="576">
                  <c:v>576000</c:v>
                </c:pt>
                <c:pt idx="577">
                  <c:v>577000</c:v>
                </c:pt>
                <c:pt idx="578">
                  <c:v>578000</c:v>
                </c:pt>
                <c:pt idx="579">
                  <c:v>579000</c:v>
                </c:pt>
                <c:pt idx="580">
                  <c:v>580000</c:v>
                </c:pt>
                <c:pt idx="581">
                  <c:v>581000</c:v>
                </c:pt>
                <c:pt idx="582">
                  <c:v>582000</c:v>
                </c:pt>
                <c:pt idx="583">
                  <c:v>583000</c:v>
                </c:pt>
                <c:pt idx="584">
                  <c:v>584000</c:v>
                </c:pt>
                <c:pt idx="585">
                  <c:v>585000</c:v>
                </c:pt>
                <c:pt idx="586">
                  <c:v>586000</c:v>
                </c:pt>
                <c:pt idx="587">
                  <c:v>587000</c:v>
                </c:pt>
                <c:pt idx="588">
                  <c:v>588000</c:v>
                </c:pt>
                <c:pt idx="589">
                  <c:v>589000</c:v>
                </c:pt>
                <c:pt idx="590">
                  <c:v>590000</c:v>
                </c:pt>
                <c:pt idx="591">
                  <c:v>591000</c:v>
                </c:pt>
                <c:pt idx="592">
                  <c:v>592000</c:v>
                </c:pt>
                <c:pt idx="593">
                  <c:v>593000</c:v>
                </c:pt>
                <c:pt idx="594">
                  <c:v>594000</c:v>
                </c:pt>
                <c:pt idx="595">
                  <c:v>595000</c:v>
                </c:pt>
                <c:pt idx="596">
                  <c:v>596000</c:v>
                </c:pt>
                <c:pt idx="597">
                  <c:v>597000</c:v>
                </c:pt>
                <c:pt idx="598">
                  <c:v>598000</c:v>
                </c:pt>
                <c:pt idx="599">
                  <c:v>599000</c:v>
                </c:pt>
                <c:pt idx="600">
                  <c:v>600000</c:v>
                </c:pt>
                <c:pt idx="601">
                  <c:v>601000</c:v>
                </c:pt>
                <c:pt idx="602">
                  <c:v>602000</c:v>
                </c:pt>
                <c:pt idx="603">
                  <c:v>603000</c:v>
                </c:pt>
                <c:pt idx="604">
                  <c:v>604000</c:v>
                </c:pt>
                <c:pt idx="605">
                  <c:v>605000</c:v>
                </c:pt>
                <c:pt idx="606">
                  <c:v>606000</c:v>
                </c:pt>
                <c:pt idx="607">
                  <c:v>607000</c:v>
                </c:pt>
                <c:pt idx="608">
                  <c:v>608000</c:v>
                </c:pt>
                <c:pt idx="609">
                  <c:v>609000</c:v>
                </c:pt>
                <c:pt idx="610">
                  <c:v>610000</c:v>
                </c:pt>
                <c:pt idx="611">
                  <c:v>611000</c:v>
                </c:pt>
                <c:pt idx="612">
                  <c:v>612000</c:v>
                </c:pt>
                <c:pt idx="613">
                  <c:v>613000</c:v>
                </c:pt>
                <c:pt idx="614">
                  <c:v>614000</c:v>
                </c:pt>
                <c:pt idx="615">
                  <c:v>615000</c:v>
                </c:pt>
                <c:pt idx="616">
                  <c:v>616000</c:v>
                </c:pt>
                <c:pt idx="617">
                  <c:v>617000</c:v>
                </c:pt>
                <c:pt idx="618">
                  <c:v>618000</c:v>
                </c:pt>
                <c:pt idx="619">
                  <c:v>619000</c:v>
                </c:pt>
                <c:pt idx="620">
                  <c:v>620000</c:v>
                </c:pt>
                <c:pt idx="621">
                  <c:v>621000</c:v>
                </c:pt>
                <c:pt idx="622">
                  <c:v>622000</c:v>
                </c:pt>
                <c:pt idx="623">
                  <c:v>623000</c:v>
                </c:pt>
                <c:pt idx="624">
                  <c:v>624000</c:v>
                </c:pt>
                <c:pt idx="625">
                  <c:v>625000</c:v>
                </c:pt>
                <c:pt idx="626">
                  <c:v>626000</c:v>
                </c:pt>
                <c:pt idx="627">
                  <c:v>627000</c:v>
                </c:pt>
                <c:pt idx="628">
                  <c:v>628000</c:v>
                </c:pt>
                <c:pt idx="629">
                  <c:v>629000</c:v>
                </c:pt>
                <c:pt idx="630">
                  <c:v>630000</c:v>
                </c:pt>
                <c:pt idx="631">
                  <c:v>631000</c:v>
                </c:pt>
                <c:pt idx="632">
                  <c:v>632000</c:v>
                </c:pt>
                <c:pt idx="633">
                  <c:v>633000</c:v>
                </c:pt>
                <c:pt idx="634">
                  <c:v>634000</c:v>
                </c:pt>
                <c:pt idx="635">
                  <c:v>635000</c:v>
                </c:pt>
                <c:pt idx="636">
                  <c:v>636000</c:v>
                </c:pt>
                <c:pt idx="637">
                  <c:v>637000</c:v>
                </c:pt>
                <c:pt idx="638">
                  <c:v>638000</c:v>
                </c:pt>
                <c:pt idx="639">
                  <c:v>639000</c:v>
                </c:pt>
                <c:pt idx="640">
                  <c:v>640000</c:v>
                </c:pt>
                <c:pt idx="641">
                  <c:v>641000</c:v>
                </c:pt>
                <c:pt idx="642">
                  <c:v>642000</c:v>
                </c:pt>
                <c:pt idx="643">
                  <c:v>643000</c:v>
                </c:pt>
                <c:pt idx="644">
                  <c:v>644000</c:v>
                </c:pt>
                <c:pt idx="645">
                  <c:v>645000</c:v>
                </c:pt>
                <c:pt idx="646">
                  <c:v>646000</c:v>
                </c:pt>
                <c:pt idx="647">
                  <c:v>647000</c:v>
                </c:pt>
                <c:pt idx="648">
                  <c:v>648000</c:v>
                </c:pt>
                <c:pt idx="649">
                  <c:v>649000</c:v>
                </c:pt>
                <c:pt idx="650">
                  <c:v>650000</c:v>
                </c:pt>
                <c:pt idx="651">
                  <c:v>651000</c:v>
                </c:pt>
                <c:pt idx="652">
                  <c:v>652000</c:v>
                </c:pt>
                <c:pt idx="653">
                  <c:v>653000</c:v>
                </c:pt>
                <c:pt idx="654">
                  <c:v>654000</c:v>
                </c:pt>
                <c:pt idx="655">
                  <c:v>655000</c:v>
                </c:pt>
                <c:pt idx="656">
                  <c:v>656000</c:v>
                </c:pt>
                <c:pt idx="657">
                  <c:v>657000</c:v>
                </c:pt>
                <c:pt idx="658">
                  <c:v>658000</c:v>
                </c:pt>
                <c:pt idx="659">
                  <c:v>659000</c:v>
                </c:pt>
                <c:pt idx="660">
                  <c:v>660000</c:v>
                </c:pt>
                <c:pt idx="661">
                  <c:v>661000</c:v>
                </c:pt>
                <c:pt idx="662">
                  <c:v>662000</c:v>
                </c:pt>
                <c:pt idx="663">
                  <c:v>663000</c:v>
                </c:pt>
                <c:pt idx="664">
                  <c:v>664000</c:v>
                </c:pt>
                <c:pt idx="665">
                  <c:v>665000</c:v>
                </c:pt>
                <c:pt idx="666">
                  <c:v>666000</c:v>
                </c:pt>
                <c:pt idx="667">
                  <c:v>667000</c:v>
                </c:pt>
                <c:pt idx="668">
                  <c:v>668000</c:v>
                </c:pt>
                <c:pt idx="669">
                  <c:v>669000</c:v>
                </c:pt>
                <c:pt idx="670">
                  <c:v>670000</c:v>
                </c:pt>
                <c:pt idx="671">
                  <c:v>671000</c:v>
                </c:pt>
                <c:pt idx="672">
                  <c:v>672000</c:v>
                </c:pt>
                <c:pt idx="673">
                  <c:v>673000</c:v>
                </c:pt>
                <c:pt idx="674">
                  <c:v>674000</c:v>
                </c:pt>
                <c:pt idx="675">
                  <c:v>675000</c:v>
                </c:pt>
                <c:pt idx="676">
                  <c:v>676000</c:v>
                </c:pt>
                <c:pt idx="677">
                  <c:v>677000</c:v>
                </c:pt>
                <c:pt idx="678">
                  <c:v>678000</c:v>
                </c:pt>
                <c:pt idx="679">
                  <c:v>679000</c:v>
                </c:pt>
                <c:pt idx="680">
                  <c:v>680000</c:v>
                </c:pt>
                <c:pt idx="681">
                  <c:v>681000</c:v>
                </c:pt>
                <c:pt idx="682">
                  <c:v>682000</c:v>
                </c:pt>
                <c:pt idx="683">
                  <c:v>683000</c:v>
                </c:pt>
                <c:pt idx="684">
                  <c:v>684000</c:v>
                </c:pt>
                <c:pt idx="685">
                  <c:v>685000</c:v>
                </c:pt>
                <c:pt idx="686">
                  <c:v>686000</c:v>
                </c:pt>
                <c:pt idx="687">
                  <c:v>687000</c:v>
                </c:pt>
                <c:pt idx="688">
                  <c:v>688000</c:v>
                </c:pt>
                <c:pt idx="689">
                  <c:v>689000</c:v>
                </c:pt>
                <c:pt idx="690">
                  <c:v>690000</c:v>
                </c:pt>
                <c:pt idx="691">
                  <c:v>691000</c:v>
                </c:pt>
                <c:pt idx="692">
                  <c:v>692000</c:v>
                </c:pt>
                <c:pt idx="693">
                  <c:v>693000</c:v>
                </c:pt>
                <c:pt idx="694">
                  <c:v>694000</c:v>
                </c:pt>
                <c:pt idx="695">
                  <c:v>695000</c:v>
                </c:pt>
                <c:pt idx="696">
                  <c:v>696000</c:v>
                </c:pt>
                <c:pt idx="697">
                  <c:v>697000</c:v>
                </c:pt>
                <c:pt idx="698">
                  <c:v>698000</c:v>
                </c:pt>
                <c:pt idx="699">
                  <c:v>699000</c:v>
                </c:pt>
                <c:pt idx="700">
                  <c:v>700000</c:v>
                </c:pt>
                <c:pt idx="701">
                  <c:v>701000</c:v>
                </c:pt>
                <c:pt idx="702">
                  <c:v>702000</c:v>
                </c:pt>
                <c:pt idx="703">
                  <c:v>703000</c:v>
                </c:pt>
                <c:pt idx="704">
                  <c:v>704000</c:v>
                </c:pt>
                <c:pt idx="705">
                  <c:v>705000</c:v>
                </c:pt>
                <c:pt idx="706">
                  <c:v>706000</c:v>
                </c:pt>
                <c:pt idx="707">
                  <c:v>707000</c:v>
                </c:pt>
                <c:pt idx="708">
                  <c:v>708000</c:v>
                </c:pt>
                <c:pt idx="709">
                  <c:v>709000</c:v>
                </c:pt>
                <c:pt idx="710">
                  <c:v>710000</c:v>
                </c:pt>
                <c:pt idx="711">
                  <c:v>711000</c:v>
                </c:pt>
                <c:pt idx="712">
                  <c:v>712000</c:v>
                </c:pt>
                <c:pt idx="713">
                  <c:v>713000</c:v>
                </c:pt>
                <c:pt idx="714">
                  <c:v>714000</c:v>
                </c:pt>
                <c:pt idx="715">
                  <c:v>715000</c:v>
                </c:pt>
                <c:pt idx="716">
                  <c:v>716000</c:v>
                </c:pt>
                <c:pt idx="717">
                  <c:v>717000</c:v>
                </c:pt>
                <c:pt idx="718">
                  <c:v>718000</c:v>
                </c:pt>
                <c:pt idx="719">
                  <c:v>719000</c:v>
                </c:pt>
                <c:pt idx="720">
                  <c:v>720000</c:v>
                </c:pt>
                <c:pt idx="721">
                  <c:v>721000</c:v>
                </c:pt>
                <c:pt idx="722">
                  <c:v>722000</c:v>
                </c:pt>
                <c:pt idx="723">
                  <c:v>723000</c:v>
                </c:pt>
                <c:pt idx="724">
                  <c:v>724000</c:v>
                </c:pt>
                <c:pt idx="725">
                  <c:v>725000</c:v>
                </c:pt>
                <c:pt idx="726">
                  <c:v>726000</c:v>
                </c:pt>
                <c:pt idx="727">
                  <c:v>727000</c:v>
                </c:pt>
                <c:pt idx="728">
                  <c:v>728000</c:v>
                </c:pt>
                <c:pt idx="729">
                  <c:v>729000</c:v>
                </c:pt>
                <c:pt idx="730">
                  <c:v>730000</c:v>
                </c:pt>
                <c:pt idx="731">
                  <c:v>731000</c:v>
                </c:pt>
                <c:pt idx="732">
                  <c:v>732000</c:v>
                </c:pt>
                <c:pt idx="733">
                  <c:v>733000</c:v>
                </c:pt>
                <c:pt idx="734">
                  <c:v>734000</c:v>
                </c:pt>
                <c:pt idx="735">
                  <c:v>735000</c:v>
                </c:pt>
                <c:pt idx="736">
                  <c:v>736000</c:v>
                </c:pt>
                <c:pt idx="737">
                  <c:v>737000</c:v>
                </c:pt>
                <c:pt idx="738">
                  <c:v>738000</c:v>
                </c:pt>
                <c:pt idx="739">
                  <c:v>739000</c:v>
                </c:pt>
                <c:pt idx="740">
                  <c:v>740000</c:v>
                </c:pt>
                <c:pt idx="741">
                  <c:v>741000</c:v>
                </c:pt>
                <c:pt idx="742">
                  <c:v>742000</c:v>
                </c:pt>
                <c:pt idx="743">
                  <c:v>743000</c:v>
                </c:pt>
                <c:pt idx="744">
                  <c:v>744000</c:v>
                </c:pt>
                <c:pt idx="745">
                  <c:v>745000</c:v>
                </c:pt>
                <c:pt idx="746">
                  <c:v>746000</c:v>
                </c:pt>
                <c:pt idx="747">
                  <c:v>747000</c:v>
                </c:pt>
                <c:pt idx="748">
                  <c:v>748000</c:v>
                </c:pt>
                <c:pt idx="749">
                  <c:v>749000</c:v>
                </c:pt>
                <c:pt idx="750">
                  <c:v>750000</c:v>
                </c:pt>
                <c:pt idx="751">
                  <c:v>751000</c:v>
                </c:pt>
                <c:pt idx="752">
                  <c:v>752000</c:v>
                </c:pt>
                <c:pt idx="753">
                  <c:v>753000</c:v>
                </c:pt>
                <c:pt idx="754">
                  <c:v>754000</c:v>
                </c:pt>
                <c:pt idx="755">
                  <c:v>755000</c:v>
                </c:pt>
                <c:pt idx="756">
                  <c:v>756000</c:v>
                </c:pt>
                <c:pt idx="757">
                  <c:v>757000</c:v>
                </c:pt>
                <c:pt idx="758">
                  <c:v>758000</c:v>
                </c:pt>
                <c:pt idx="759">
                  <c:v>759000</c:v>
                </c:pt>
                <c:pt idx="760">
                  <c:v>760000</c:v>
                </c:pt>
                <c:pt idx="761">
                  <c:v>761000</c:v>
                </c:pt>
                <c:pt idx="762">
                  <c:v>762000</c:v>
                </c:pt>
                <c:pt idx="763">
                  <c:v>763000</c:v>
                </c:pt>
                <c:pt idx="764">
                  <c:v>764000</c:v>
                </c:pt>
                <c:pt idx="765">
                  <c:v>765000</c:v>
                </c:pt>
                <c:pt idx="766">
                  <c:v>766000</c:v>
                </c:pt>
                <c:pt idx="767">
                  <c:v>767000</c:v>
                </c:pt>
                <c:pt idx="768">
                  <c:v>768000</c:v>
                </c:pt>
                <c:pt idx="769">
                  <c:v>769000</c:v>
                </c:pt>
                <c:pt idx="770">
                  <c:v>770000</c:v>
                </c:pt>
                <c:pt idx="771">
                  <c:v>771000</c:v>
                </c:pt>
                <c:pt idx="772">
                  <c:v>772000</c:v>
                </c:pt>
                <c:pt idx="773">
                  <c:v>773000</c:v>
                </c:pt>
                <c:pt idx="774">
                  <c:v>774000</c:v>
                </c:pt>
                <c:pt idx="775">
                  <c:v>775000</c:v>
                </c:pt>
                <c:pt idx="776">
                  <c:v>776000</c:v>
                </c:pt>
                <c:pt idx="777">
                  <c:v>777000</c:v>
                </c:pt>
                <c:pt idx="778">
                  <c:v>778000</c:v>
                </c:pt>
                <c:pt idx="779">
                  <c:v>779000</c:v>
                </c:pt>
                <c:pt idx="780">
                  <c:v>780000</c:v>
                </c:pt>
                <c:pt idx="781">
                  <c:v>781000</c:v>
                </c:pt>
                <c:pt idx="782">
                  <c:v>782000</c:v>
                </c:pt>
                <c:pt idx="783">
                  <c:v>783000</c:v>
                </c:pt>
                <c:pt idx="784">
                  <c:v>784000</c:v>
                </c:pt>
                <c:pt idx="785">
                  <c:v>785000</c:v>
                </c:pt>
                <c:pt idx="786">
                  <c:v>786000</c:v>
                </c:pt>
                <c:pt idx="787">
                  <c:v>787000</c:v>
                </c:pt>
                <c:pt idx="788">
                  <c:v>788000</c:v>
                </c:pt>
                <c:pt idx="789">
                  <c:v>789000</c:v>
                </c:pt>
                <c:pt idx="790">
                  <c:v>790000</c:v>
                </c:pt>
                <c:pt idx="791">
                  <c:v>791000</c:v>
                </c:pt>
                <c:pt idx="792">
                  <c:v>792000</c:v>
                </c:pt>
                <c:pt idx="793">
                  <c:v>793000</c:v>
                </c:pt>
                <c:pt idx="794">
                  <c:v>794000</c:v>
                </c:pt>
                <c:pt idx="795">
                  <c:v>795000</c:v>
                </c:pt>
                <c:pt idx="796">
                  <c:v>796000</c:v>
                </c:pt>
                <c:pt idx="797">
                  <c:v>797000</c:v>
                </c:pt>
                <c:pt idx="798">
                  <c:v>798000</c:v>
                </c:pt>
                <c:pt idx="799">
                  <c:v>799000</c:v>
                </c:pt>
                <c:pt idx="800">
                  <c:v>800000</c:v>
                </c:pt>
                <c:pt idx="801">
                  <c:v>801000</c:v>
                </c:pt>
                <c:pt idx="802">
                  <c:v>802000</c:v>
                </c:pt>
                <c:pt idx="803">
                  <c:v>803000</c:v>
                </c:pt>
                <c:pt idx="804">
                  <c:v>804000</c:v>
                </c:pt>
                <c:pt idx="805">
                  <c:v>805000</c:v>
                </c:pt>
                <c:pt idx="806">
                  <c:v>806000</c:v>
                </c:pt>
                <c:pt idx="807">
                  <c:v>807000</c:v>
                </c:pt>
                <c:pt idx="808">
                  <c:v>808000</c:v>
                </c:pt>
                <c:pt idx="809">
                  <c:v>809000</c:v>
                </c:pt>
                <c:pt idx="810">
                  <c:v>810000</c:v>
                </c:pt>
                <c:pt idx="811">
                  <c:v>811000</c:v>
                </c:pt>
                <c:pt idx="812">
                  <c:v>812000</c:v>
                </c:pt>
                <c:pt idx="813">
                  <c:v>813000</c:v>
                </c:pt>
                <c:pt idx="814">
                  <c:v>814000</c:v>
                </c:pt>
                <c:pt idx="815">
                  <c:v>815000</c:v>
                </c:pt>
                <c:pt idx="816">
                  <c:v>816000</c:v>
                </c:pt>
                <c:pt idx="817">
                  <c:v>817000</c:v>
                </c:pt>
                <c:pt idx="818">
                  <c:v>818000</c:v>
                </c:pt>
                <c:pt idx="819">
                  <c:v>819000</c:v>
                </c:pt>
                <c:pt idx="820">
                  <c:v>820000</c:v>
                </c:pt>
                <c:pt idx="821">
                  <c:v>821000</c:v>
                </c:pt>
                <c:pt idx="822">
                  <c:v>822000</c:v>
                </c:pt>
                <c:pt idx="823">
                  <c:v>823000</c:v>
                </c:pt>
                <c:pt idx="824">
                  <c:v>824000</c:v>
                </c:pt>
                <c:pt idx="825">
                  <c:v>825000</c:v>
                </c:pt>
                <c:pt idx="826">
                  <c:v>826000</c:v>
                </c:pt>
                <c:pt idx="827">
                  <c:v>827000</c:v>
                </c:pt>
                <c:pt idx="828">
                  <c:v>828000</c:v>
                </c:pt>
                <c:pt idx="829">
                  <c:v>829000</c:v>
                </c:pt>
                <c:pt idx="830">
                  <c:v>830000</c:v>
                </c:pt>
                <c:pt idx="831">
                  <c:v>831000</c:v>
                </c:pt>
                <c:pt idx="832">
                  <c:v>832000</c:v>
                </c:pt>
                <c:pt idx="833">
                  <c:v>833000</c:v>
                </c:pt>
                <c:pt idx="834">
                  <c:v>834000</c:v>
                </c:pt>
                <c:pt idx="835">
                  <c:v>835000</c:v>
                </c:pt>
                <c:pt idx="836">
                  <c:v>836000</c:v>
                </c:pt>
                <c:pt idx="837">
                  <c:v>837000</c:v>
                </c:pt>
                <c:pt idx="838">
                  <c:v>838000</c:v>
                </c:pt>
                <c:pt idx="839">
                  <c:v>839000</c:v>
                </c:pt>
                <c:pt idx="840">
                  <c:v>840000</c:v>
                </c:pt>
                <c:pt idx="841">
                  <c:v>841000</c:v>
                </c:pt>
                <c:pt idx="842">
                  <c:v>842000</c:v>
                </c:pt>
                <c:pt idx="843">
                  <c:v>843000</c:v>
                </c:pt>
                <c:pt idx="844">
                  <c:v>844000</c:v>
                </c:pt>
                <c:pt idx="845">
                  <c:v>845000</c:v>
                </c:pt>
                <c:pt idx="846">
                  <c:v>846000</c:v>
                </c:pt>
                <c:pt idx="847">
                  <c:v>847000</c:v>
                </c:pt>
                <c:pt idx="848">
                  <c:v>848000</c:v>
                </c:pt>
                <c:pt idx="849">
                  <c:v>849000</c:v>
                </c:pt>
                <c:pt idx="850">
                  <c:v>850000</c:v>
                </c:pt>
                <c:pt idx="851">
                  <c:v>851000</c:v>
                </c:pt>
                <c:pt idx="852">
                  <c:v>852000</c:v>
                </c:pt>
                <c:pt idx="853">
                  <c:v>853000</c:v>
                </c:pt>
                <c:pt idx="854">
                  <c:v>854000</c:v>
                </c:pt>
                <c:pt idx="855">
                  <c:v>855000</c:v>
                </c:pt>
                <c:pt idx="856">
                  <c:v>856000</c:v>
                </c:pt>
                <c:pt idx="857">
                  <c:v>857000</c:v>
                </c:pt>
                <c:pt idx="858">
                  <c:v>858000</c:v>
                </c:pt>
                <c:pt idx="859">
                  <c:v>859000</c:v>
                </c:pt>
                <c:pt idx="860">
                  <c:v>860000</c:v>
                </c:pt>
                <c:pt idx="861">
                  <c:v>861000</c:v>
                </c:pt>
                <c:pt idx="862">
                  <c:v>862000</c:v>
                </c:pt>
                <c:pt idx="863">
                  <c:v>863000</c:v>
                </c:pt>
                <c:pt idx="864">
                  <c:v>864000</c:v>
                </c:pt>
                <c:pt idx="865">
                  <c:v>865000</c:v>
                </c:pt>
                <c:pt idx="866">
                  <c:v>866000</c:v>
                </c:pt>
                <c:pt idx="867">
                  <c:v>867000</c:v>
                </c:pt>
                <c:pt idx="868">
                  <c:v>868000</c:v>
                </c:pt>
                <c:pt idx="869">
                  <c:v>869000</c:v>
                </c:pt>
                <c:pt idx="870">
                  <c:v>870000</c:v>
                </c:pt>
                <c:pt idx="871">
                  <c:v>871000</c:v>
                </c:pt>
                <c:pt idx="872">
                  <c:v>872000</c:v>
                </c:pt>
                <c:pt idx="873">
                  <c:v>873000</c:v>
                </c:pt>
                <c:pt idx="874">
                  <c:v>874000</c:v>
                </c:pt>
                <c:pt idx="875">
                  <c:v>875000</c:v>
                </c:pt>
                <c:pt idx="876">
                  <c:v>876000</c:v>
                </c:pt>
                <c:pt idx="877">
                  <c:v>877000</c:v>
                </c:pt>
                <c:pt idx="878">
                  <c:v>878000</c:v>
                </c:pt>
                <c:pt idx="879">
                  <c:v>879000</c:v>
                </c:pt>
                <c:pt idx="880">
                  <c:v>880000</c:v>
                </c:pt>
                <c:pt idx="881">
                  <c:v>881000</c:v>
                </c:pt>
                <c:pt idx="882">
                  <c:v>882000</c:v>
                </c:pt>
                <c:pt idx="883">
                  <c:v>883000</c:v>
                </c:pt>
                <c:pt idx="884">
                  <c:v>884000</c:v>
                </c:pt>
                <c:pt idx="885">
                  <c:v>885000</c:v>
                </c:pt>
                <c:pt idx="886">
                  <c:v>886000</c:v>
                </c:pt>
                <c:pt idx="887">
                  <c:v>887000</c:v>
                </c:pt>
                <c:pt idx="888">
                  <c:v>888000</c:v>
                </c:pt>
                <c:pt idx="889">
                  <c:v>889000</c:v>
                </c:pt>
                <c:pt idx="890">
                  <c:v>890000</c:v>
                </c:pt>
                <c:pt idx="891">
                  <c:v>891000</c:v>
                </c:pt>
                <c:pt idx="892">
                  <c:v>892000</c:v>
                </c:pt>
                <c:pt idx="893">
                  <c:v>893000</c:v>
                </c:pt>
                <c:pt idx="894">
                  <c:v>894000</c:v>
                </c:pt>
                <c:pt idx="895">
                  <c:v>895000</c:v>
                </c:pt>
                <c:pt idx="896">
                  <c:v>896000</c:v>
                </c:pt>
                <c:pt idx="897">
                  <c:v>897000</c:v>
                </c:pt>
                <c:pt idx="898">
                  <c:v>898000</c:v>
                </c:pt>
                <c:pt idx="899">
                  <c:v>899000</c:v>
                </c:pt>
                <c:pt idx="900">
                  <c:v>900000</c:v>
                </c:pt>
                <c:pt idx="901">
                  <c:v>901000</c:v>
                </c:pt>
                <c:pt idx="902">
                  <c:v>902000</c:v>
                </c:pt>
                <c:pt idx="903">
                  <c:v>903000</c:v>
                </c:pt>
                <c:pt idx="904">
                  <c:v>904000</c:v>
                </c:pt>
                <c:pt idx="905">
                  <c:v>905000</c:v>
                </c:pt>
                <c:pt idx="906">
                  <c:v>906000</c:v>
                </c:pt>
                <c:pt idx="907">
                  <c:v>907000</c:v>
                </c:pt>
                <c:pt idx="908">
                  <c:v>908000</c:v>
                </c:pt>
                <c:pt idx="909">
                  <c:v>909000</c:v>
                </c:pt>
                <c:pt idx="910">
                  <c:v>910000</c:v>
                </c:pt>
                <c:pt idx="911">
                  <c:v>911000</c:v>
                </c:pt>
                <c:pt idx="912">
                  <c:v>912000</c:v>
                </c:pt>
                <c:pt idx="913">
                  <c:v>913000</c:v>
                </c:pt>
                <c:pt idx="914">
                  <c:v>914000</c:v>
                </c:pt>
                <c:pt idx="915">
                  <c:v>915000</c:v>
                </c:pt>
                <c:pt idx="916">
                  <c:v>916000</c:v>
                </c:pt>
                <c:pt idx="917">
                  <c:v>917000</c:v>
                </c:pt>
                <c:pt idx="918">
                  <c:v>918000</c:v>
                </c:pt>
                <c:pt idx="919">
                  <c:v>919000</c:v>
                </c:pt>
                <c:pt idx="920">
                  <c:v>920000</c:v>
                </c:pt>
                <c:pt idx="921">
                  <c:v>921000</c:v>
                </c:pt>
                <c:pt idx="922">
                  <c:v>922000</c:v>
                </c:pt>
                <c:pt idx="923">
                  <c:v>923000</c:v>
                </c:pt>
                <c:pt idx="924">
                  <c:v>924000</c:v>
                </c:pt>
                <c:pt idx="925">
                  <c:v>925000</c:v>
                </c:pt>
                <c:pt idx="926">
                  <c:v>926000</c:v>
                </c:pt>
                <c:pt idx="927">
                  <c:v>927000</c:v>
                </c:pt>
                <c:pt idx="928">
                  <c:v>928000</c:v>
                </c:pt>
                <c:pt idx="929">
                  <c:v>929000</c:v>
                </c:pt>
                <c:pt idx="930">
                  <c:v>930000</c:v>
                </c:pt>
                <c:pt idx="931">
                  <c:v>931000</c:v>
                </c:pt>
                <c:pt idx="932">
                  <c:v>932000</c:v>
                </c:pt>
                <c:pt idx="933">
                  <c:v>933000</c:v>
                </c:pt>
                <c:pt idx="934">
                  <c:v>934000</c:v>
                </c:pt>
                <c:pt idx="935">
                  <c:v>935000</c:v>
                </c:pt>
                <c:pt idx="936">
                  <c:v>936000</c:v>
                </c:pt>
                <c:pt idx="937">
                  <c:v>937000</c:v>
                </c:pt>
                <c:pt idx="938">
                  <c:v>938000</c:v>
                </c:pt>
                <c:pt idx="939">
                  <c:v>939000</c:v>
                </c:pt>
                <c:pt idx="940">
                  <c:v>940000</c:v>
                </c:pt>
                <c:pt idx="941">
                  <c:v>941000</c:v>
                </c:pt>
                <c:pt idx="942">
                  <c:v>942000</c:v>
                </c:pt>
                <c:pt idx="943">
                  <c:v>943000</c:v>
                </c:pt>
                <c:pt idx="944">
                  <c:v>944000</c:v>
                </c:pt>
                <c:pt idx="945">
                  <c:v>945000</c:v>
                </c:pt>
                <c:pt idx="946">
                  <c:v>946000</c:v>
                </c:pt>
                <c:pt idx="947">
                  <c:v>947000</c:v>
                </c:pt>
                <c:pt idx="948">
                  <c:v>948000</c:v>
                </c:pt>
                <c:pt idx="949">
                  <c:v>949000</c:v>
                </c:pt>
                <c:pt idx="950">
                  <c:v>950000</c:v>
                </c:pt>
                <c:pt idx="951">
                  <c:v>951000</c:v>
                </c:pt>
                <c:pt idx="952">
                  <c:v>952000</c:v>
                </c:pt>
                <c:pt idx="953">
                  <c:v>953000</c:v>
                </c:pt>
                <c:pt idx="954">
                  <c:v>954000</c:v>
                </c:pt>
                <c:pt idx="955">
                  <c:v>955000</c:v>
                </c:pt>
                <c:pt idx="956">
                  <c:v>956000</c:v>
                </c:pt>
                <c:pt idx="957">
                  <c:v>957000</c:v>
                </c:pt>
                <c:pt idx="958">
                  <c:v>958000</c:v>
                </c:pt>
                <c:pt idx="959">
                  <c:v>959000</c:v>
                </c:pt>
                <c:pt idx="960">
                  <c:v>960000</c:v>
                </c:pt>
                <c:pt idx="961">
                  <c:v>961000</c:v>
                </c:pt>
                <c:pt idx="962">
                  <c:v>962000</c:v>
                </c:pt>
                <c:pt idx="963">
                  <c:v>963000</c:v>
                </c:pt>
                <c:pt idx="964">
                  <c:v>964000</c:v>
                </c:pt>
                <c:pt idx="965">
                  <c:v>965000</c:v>
                </c:pt>
                <c:pt idx="966">
                  <c:v>966000</c:v>
                </c:pt>
                <c:pt idx="967">
                  <c:v>967000</c:v>
                </c:pt>
                <c:pt idx="968">
                  <c:v>968000</c:v>
                </c:pt>
                <c:pt idx="969">
                  <c:v>969000</c:v>
                </c:pt>
                <c:pt idx="970">
                  <c:v>970000</c:v>
                </c:pt>
                <c:pt idx="971">
                  <c:v>971000</c:v>
                </c:pt>
                <c:pt idx="972">
                  <c:v>972000</c:v>
                </c:pt>
                <c:pt idx="973">
                  <c:v>973000</c:v>
                </c:pt>
                <c:pt idx="974">
                  <c:v>974000</c:v>
                </c:pt>
                <c:pt idx="975">
                  <c:v>975000</c:v>
                </c:pt>
                <c:pt idx="976">
                  <c:v>976000</c:v>
                </c:pt>
                <c:pt idx="977">
                  <c:v>977000</c:v>
                </c:pt>
                <c:pt idx="978">
                  <c:v>978000</c:v>
                </c:pt>
                <c:pt idx="979">
                  <c:v>979000</c:v>
                </c:pt>
                <c:pt idx="980">
                  <c:v>980000</c:v>
                </c:pt>
                <c:pt idx="981">
                  <c:v>981000</c:v>
                </c:pt>
                <c:pt idx="982">
                  <c:v>982000</c:v>
                </c:pt>
                <c:pt idx="983">
                  <c:v>983000</c:v>
                </c:pt>
                <c:pt idx="984">
                  <c:v>984000</c:v>
                </c:pt>
                <c:pt idx="985">
                  <c:v>985000</c:v>
                </c:pt>
                <c:pt idx="986">
                  <c:v>986000</c:v>
                </c:pt>
                <c:pt idx="987">
                  <c:v>987000</c:v>
                </c:pt>
                <c:pt idx="988">
                  <c:v>988000</c:v>
                </c:pt>
                <c:pt idx="989">
                  <c:v>989000</c:v>
                </c:pt>
                <c:pt idx="990">
                  <c:v>990000</c:v>
                </c:pt>
                <c:pt idx="991">
                  <c:v>991000</c:v>
                </c:pt>
                <c:pt idx="992">
                  <c:v>992000</c:v>
                </c:pt>
                <c:pt idx="993">
                  <c:v>993000</c:v>
                </c:pt>
                <c:pt idx="994">
                  <c:v>994000</c:v>
                </c:pt>
                <c:pt idx="995">
                  <c:v>995000</c:v>
                </c:pt>
                <c:pt idx="996">
                  <c:v>996000</c:v>
                </c:pt>
                <c:pt idx="997">
                  <c:v>997000</c:v>
                </c:pt>
                <c:pt idx="998">
                  <c:v>998000</c:v>
                </c:pt>
                <c:pt idx="999">
                  <c:v>999000</c:v>
                </c:pt>
                <c:pt idx="1000">
                  <c:v>1000000</c:v>
                </c:pt>
              </c:numCache>
            </c:numRef>
          </c:cat>
          <c:val>
            <c:numRef>
              <c:f>Sheet1!$B$2:$B$1002</c:f>
              <c:numCache>
                <c:formatCode>General</c:formatCode>
                <c:ptCount val="1001"/>
                <c:pt idx="30" formatCode="0.00">
                  <c:v>2.351</c:v>
                </c:pt>
                <c:pt idx="31" formatCode="0.00">
                  <c:v>2.3456999999999999</c:v>
                </c:pt>
                <c:pt idx="32" formatCode="0.00">
                  <c:v>2.3403999999999998</c:v>
                </c:pt>
                <c:pt idx="33" formatCode="0.00">
                  <c:v>2.3351000000000002</c:v>
                </c:pt>
                <c:pt idx="34" formatCode="0.00">
                  <c:v>2.3298000000000001</c:v>
                </c:pt>
                <c:pt idx="35" formatCode="0.00">
                  <c:v>2.3246000000000002</c:v>
                </c:pt>
                <c:pt idx="36" formatCode="0.00">
                  <c:v>2.3193999999999999</c:v>
                </c:pt>
                <c:pt idx="37" formatCode="0.00">
                  <c:v>2.3142</c:v>
                </c:pt>
                <c:pt idx="38" formatCode="0.00">
                  <c:v>2.3090999999999999</c:v>
                </c:pt>
                <c:pt idx="39" formatCode="0.00">
                  <c:v>2.3039999999999998</c:v>
                </c:pt>
                <c:pt idx="40" formatCode="0.00">
                  <c:v>2.2989000000000002</c:v>
                </c:pt>
                <c:pt idx="41" formatCode="0.00">
                  <c:v>2.2938999999999998</c:v>
                </c:pt>
                <c:pt idx="42" formatCode="0.00">
                  <c:v>2.2888999999999999</c:v>
                </c:pt>
                <c:pt idx="43" formatCode="0.00">
                  <c:v>2.2839</c:v>
                </c:pt>
                <c:pt idx="44" formatCode="0.00">
                  <c:v>2.2789000000000001</c:v>
                </c:pt>
                <c:pt idx="45" formatCode="0.00">
                  <c:v>2.274</c:v>
                </c:pt>
                <c:pt idx="46" formatCode="0.00">
                  <c:v>2.2690999999999999</c:v>
                </c:pt>
                <c:pt idx="47" formatCode="0.00">
                  <c:v>2.2642000000000002</c:v>
                </c:pt>
                <c:pt idx="48" formatCode="0.00">
                  <c:v>2.2593999999999999</c:v>
                </c:pt>
                <c:pt idx="49" formatCode="0.00">
                  <c:v>2.2545000000000002</c:v>
                </c:pt>
                <c:pt idx="50" formatCode="0.00">
                  <c:v>2.2496999999999998</c:v>
                </c:pt>
                <c:pt idx="51" formatCode="0.00">
                  <c:v>2.2450000000000001</c:v>
                </c:pt>
                <c:pt idx="52" formatCode="0.00">
                  <c:v>2.2402000000000002</c:v>
                </c:pt>
                <c:pt idx="53" formatCode="0.00">
                  <c:v>2.2355</c:v>
                </c:pt>
                <c:pt idx="54" formatCode="0.00">
                  <c:v>2.2307999999999999</c:v>
                </c:pt>
                <c:pt idx="55" formatCode="0.00">
                  <c:v>2.2262</c:v>
                </c:pt>
                <c:pt idx="56" formatCode="0.00">
                  <c:v>2.2216</c:v>
                </c:pt>
                <c:pt idx="57" formatCode="0.00">
                  <c:v>2.2168999999999999</c:v>
                </c:pt>
                <c:pt idx="58" formatCode="0.00">
                  <c:v>2.2124000000000001</c:v>
                </c:pt>
                <c:pt idx="59" formatCode="0.00">
                  <c:v>2.2078000000000002</c:v>
                </c:pt>
                <c:pt idx="60" formatCode="0.00">
                  <c:v>2.2033</c:v>
                </c:pt>
                <c:pt idx="61" formatCode="0.00">
                  <c:v>2.1987999999999999</c:v>
                </c:pt>
                <c:pt idx="62" formatCode="0.00">
                  <c:v>2.1943000000000001</c:v>
                </c:pt>
                <c:pt idx="63" formatCode="0.00">
                  <c:v>2.1898</c:v>
                </c:pt>
                <c:pt idx="64" formatCode="0.00">
                  <c:v>2.1854</c:v>
                </c:pt>
                <c:pt idx="65" formatCode="0.00">
                  <c:v>2.181</c:v>
                </c:pt>
                <c:pt idx="66" formatCode="0.00">
                  <c:v>2.1766000000000001</c:v>
                </c:pt>
                <c:pt idx="67" formatCode="0.00">
                  <c:v>2.1722000000000001</c:v>
                </c:pt>
                <c:pt idx="68" formatCode="0.00">
                  <c:v>2.1678999999999999</c:v>
                </c:pt>
                <c:pt idx="69" formatCode="0.00">
                  <c:v>2.1636000000000002</c:v>
                </c:pt>
                <c:pt idx="70" formatCode="0.00">
                  <c:v>2.1587000000000001</c:v>
                </c:pt>
                <c:pt idx="71" formatCode="0.00">
                  <c:v>2.1543999999999999</c:v>
                </c:pt>
                <c:pt idx="72" formatCode="0.00">
                  <c:v>2.1501999999999999</c:v>
                </c:pt>
                <c:pt idx="73" formatCode="0.00">
                  <c:v>2.1459000000000001</c:v>
                </c:pt>
                <c:pt idx="74" formatCode="0.00">
                  <c:v>2.1417000000000002</c:v>
                </c:pt>
                <c:pt idx="75" formatCode="0.00">
                  <c:v>2.1375000000000002</c:v>
                </c:pt>
                <c:pt idx="76" formatCode="0.00">
                  <c:v>2.1334</c:v>
                </c:pt>
                <c:pt idx="77" formatCode="0.00">
                  <c:v>2.1293000000000002</c:v>
                </c:pt>
                <c:pt idx="78" formatCode="0.00">
                  <c:v>2.1251000000000002</c:v>
                </c:pt>
                <c:pt idx="79" formatCode="0.00">
                  <c:v>2.121</c:v>
                </c:pt>
                <c:pt idx="80" formatCode="0.00">
                  <c:v>2.117</c:v>
                </c:pt>
                <c:pt idx="81" formatCode="0.00">
                  <c:v>2.1128999999999998</c:v>
                </c:pt>
                <c:pt idx="82" formatCode="0.00">
                  <c:v>2.1089000000000002</c:v>
                </c:pt>
                <c:pt idx="83" formatCode="0.00">
                  <c:v>2.1049000000000002</c:v>
                </c:pt>
                <c:pt idx="84" formatCode="0.00">
                  <c:v>2.1009000000000002</c:v>
                </c:pt>
                <c:pt idx="85" formatCode="0.00">
                  <c:v>2.0969000000000002</c:v>
                </c:pt>
                <c:pt idx="86" formatCode="0.00">
                  <c:v>2.093</c:v>
                </c:pt>
                <c:pt idx="87" formatCode="0.00">
                  <c:v>2.0891000000000002</c:v>
                </c:pt>
                <c:pt idx="88" formatCode="0.00">
                  <c:v>2.0851999999999999</c:v>
                </c:pt>
                <c:pt idx="89" formatCode="0.00">
                  <c:v>2.0813000000000001</c:v>
                </c:pt>
                <c:pt idx="90" formatCode="0.00">
                  <c:v>2.0773999999999999</c:v>
                </c:pt>
                <c:pt idx="91" formatCode="0.00">
                  <c:v>2.0735999999999999</c:v>
                </c:pt>
                <c:pt idx="92" formatCode="0.00">
                  <c:v>2.0697000000000001</c:v>
                </c:pt>
                <c:pt idx="93" formatCode="0.00">
                  <c:v>2.0659000000000001</c:v>
                </c:pt>
                <c:pt idx="94" formatCode="0.00">
                  <c:v>2.0621</c:v>
                </c:pt>
                <c:pt idx="95" formatCode="0.00">
                  <c:v>2.0583999999999998</c:v>
                </c:pt>
                <c:pt idx="96" formatCode="0.00">
                  <c:v>2.0546000000000002</c:v>
                </c:pt>
                <c:pt idx="97" formatCode="0.00">
                  <c:v>2.0508999999999999</c:v>
                </c:pt>
                <c:pt idx="98" formatCode="0.00">
                  <c:v>2.0472000000000001</c:v>
                </c:pt>
                <c:pt idx="99" formatCode="0.00">
                  <c:v>2.0434999999999999</c:v>
                </c:pt>
                <c:pt idx="100" formatCode="0.00">
                  <c:v>2.0398000000000001</c:v>
                </c:pt>
                <c:pt idx="101" formatCode="0.00">
                  <c:v>2.0354999999999999</c:v>
                </c:pt>
                <c:pt idx="102" formatCode="0.00">
                  <c:v>2.0318999999999998</c:v>
                </c:pt>
                <c:pt idx="103" formatCode="0.00">
                  <c:v>2.0282</c:v>
                </c:pt>
                <c:pt idx="104" formatCode="0.00">
                  <c:v>2.0246</c:v>
                </c:pt>
                <c:pt idx="105" formatCode="0.00">
                  <c:v>2.0209999999999999</c:v>
                </c:pt>
                <c:pt idx="106" formatCode="0.00">
                  <c:v>2.0175000000000001</c:v>
                </c:pt>
                <c:pt idx="107" formatCode="0.00">
                  <c:v>2.0139</c:v>
                </c:pt>
                <c:pt idx="108" formatCode="0.00">
                  <c:v>2.0104000000000002</c:v>
                </c:pt>
                <c:pt idx="109" formatCode="0.00">
                  <c:v>2.0068999999999999</c:v>
                </c:pt>
                <c:pt idx="110" formatCode="0.00">
                  <c:v>2.0034000000000001</c:v>
                </c:pt>
                <c:pt idx="111" formatCode="0.00">
                  <c:v>1.9999</c:v>
                </c:pt>
                <c:pt idx="112" formatCode="0.00">
                  <c:v>1.9964</c:v>
                </c:pt>
                <c:pt idx="113" formatCode="0.00">
                  <c:v>1.9930000000000001</c:v>
                </c:pt>
                <c:pt idx="114" formatCode="0.00">
                  <c:v>1.9895</c:v>
                </c:pt>
                <c:pt idx="115" formatCode="0.00">
                  <c:v>1.9861</c:v>
                </c:pt>
                <c:pt idx="116" formatCode="0.00">
                  <c:v>1.9826999999999999</c:v>
                </c:pt>
                <c:pt idx="117" formatCode="0.00">
                  <c:v>1.9793000000000001</c:v>
                </c:pt>
                <c:pt idx="118" formatCode="0.00">
                  <c:v>1.9759</c:v>
                </c:pt>
                <c:pt idx="119" formatCode="0.00">
                  <c:v>1.9725999999999999</c:v>
                </c:pt>
                <c:pt idx="120" formatCode="0.00">
                  <c:v>1.9692000000000001</c:v>
                </c:pt>
                <c:pt idx="121" formatCode="0.00">
                  <c:v>1.9659</c:v>
                </c:pt>
                <c:pt idx="122" formatCode="0.00">
                  <c:v>1.9625999999999999</c:v>
                </c:pt>
                <c:pt idx="123" formatCode="0.00">
                  <c:v>1.9593</c:v>
                </c:pt>
                <c:pt idx="124" formatCode="0.00">
                  <c:v>1.956</c:v>
                </c:pt>
                <c:pt idx="125" formatCode="0.00">
                  <c:v>1.9521999999999999</c:v>
                </c:pt>
                <c:pt idx="126" formatCode="0.00">
                  <c:v>1.9489000000000001</c:v>
                </c:pt>
                <c:pt idx="127" formatCode="0.00">
                  <c:v>1.9457</c:v>
                </c:pt>
                <c:pt idx="128" formatCode="0.00">
                  <c:v>1.9424999999999999</c:v>
                </c:pt>
                <c:pt idx="129" formatCode="0.00">
                  <c:v>1.9393</c:v>
                </c:pt>
                <c:pt idx="130" formatCode="0.00">
                  <c:v>1.9360999999999999</c:v>
                </c:pt>
                <c:pt idx="131" formatCode="0.00">
                  <c:v>1.9329000000000001</c:v>
                </c:pt>
                <c:pt idx="132" formatCode="0.00">
                  <c:v>1.9297</c:v>
                </c:pt>
                <c:pt idx="133" formatCode="0.00">
                  <c:v>1.9266000000000001</c:v>
                </c:pt>
                <c:pt idx="134" formatCode="0.00">
                  <c:v>1.9235</c:v>
                </c:pt>
                <c:pt idx="135" formatCode="0.00">
                  <c:v>1.9204000000000001</c:v>
                </c:pt>
                <c:pt idx="136" formatCode="0.00">
                  <c:v>1.9173</c:v>
                </c:pt>
                <c:pt idx="137" formatCode="0.00">
                  <c:v>1.9141999999999999</c:v>
                </c:pt>
                <c:pt idx="138" formatCode="0.00">
                  <c:v>1.9111</c:v>
                </c:pt>
                <c:pt idx="139" formatCode="0.00">
                  <c:v>1.9079999999999999</c:v>
                </c:pt>
                <c:pt idx="140" formatCode="0.00">
                  <c:v>1.905</c:v>
                </c:pt>
                <c:pt idx="141" formatCode="0.00">
                  <c:v>1.9019999999999999</c:v>
                </c:pt>
                <c:pt idx="142" formatCode="0.00">
                  <c:v>1.899</c:v>
                </c:pt>
                <c:pt idx="143" formatCode="0.00">
                  <c:v>1.8958999999999999</c:v>
                </c:pt>
                <c:pt idx="144" formatCode="0.00">
                  <c:v>1.893</c:v>
                </c:pt>
                <c:pt idx="145" formatCode="0.00">
                  <c:v>1.89</c:v>
                </c:pt>
                <c:pt idx="146" formatCode="0.00">
                  <c:v>1.8864000000000001</c:v>
                </c:pt>
                <c:pt idx="147" formatCode="0.00">
                  <c:v>1.8834</c:v>
                </c:pt>
                <c:pt idx="148" formatCode="0.00">
                  <c:v>1.8805000000000001</c:v>
                </c:pt>
                <c:pt idx="149" formatCode="0.00">
                  <c:v>1.8775999999999999</c:v>
                </c:pt>
                <c:pt idx="150" formatCode="0.00">
                  <c:v>1.8747</c:v>
                </c:pt>
                <c:pt idx="151" formatCode="0.00">
                  <c:v>1.8717999999999999</c:v>
                </c:pt>
                <c:pt idx="152" formatCode="0.00">
                  <c:v>1.8689</c:v>
                </c:pt>
                <c:pt idx="153" formatCode="0.00">
                  <c:v>1.8660000000000001</c:v>
                </c:pt>
                <c:pt idx="154" formatCode="0.00">
                  <c:v>1.8631</c:v>
                </c:pt>
                <c:pt idx="155" formatCode="0.00">
                  <c:v>1.8603000000000001</c:v>
                </c:pt>
                <c:pt idx="156" formatCode="0.00">
                  <c:v>1.8574999999999999</c:v>
                </c:pt>
                <c:pt idx="157" formatCode="0.00">
                  <c:v>1.8546</c:v>
                </c:pt>
                <c:pt idx="158" formatCode="0.00">
                  <c:v>1.8517999999999999</c:v>
                </c:pt>
                <c:pt idx="159" formatCode="0.00">
                  <c:v>1.849</c:v>
                </c:pt>
                <c:pt idx="160" formatCode="0.00">
                  <c:v>1.8462000000000001</c:v>
                </c:pt>
                <c:pt idx="161" formatCode="0.00">
                  <c:v>1.8434999999999999</c:v>
                </c:pt>
                <c:pt idx="162" formatCode="0.00">
                  <c:v>1.8407</c:v>
                </c:pt>
                <c:pt idx="163" formatCode="0.00">
                  <c:v>1.8372999999999999</c:v>
                </c:pt>
                <c:pt idx="164" formatCode="0.00">
                  <c:v>1.8346</c:v>
                </c:pt>
                <c:pt idx="165" formatCode="0.00">
                  <c:v>1.8319000000000001</c:v>
                </c:pt>
                <c:pt idx="166" formatCode="0.00">
                  <c:v>1.8290999999999999</c:v>
                </c:pt>
                <c:pt idx="167" formatCode="0.00">
                  <c:v>1.8264</c:v>
                </c:pt>
                <c:pt idx="168" formatCode="0.00">
                  <c:v>1.8237000000000001</c:v>
                </c:pt>
                <c:pt idx="169" formatCode="0.00">
                  <c:v>1.8210999999999999</c:v>
                </c:pt>
                <c:pt idx="170" formatCode="0.00">
                  <c:v>1.8184</c:v>
                </c:pt>
                <c:pt idx="171" formatCode="0.00">
                  <c:v>1.8157000000000001</c:v>
                </c:pt>
                <c:pt idx="172" formatCode="0.00">
                  <c:v>1.8130999999999999</c:v>
                </c:pt>
                <c:pt idx="173" formatCode="0.00">
                  <c:v>1.8104</c:v>
                </c:pt>
                <c:pt idx="174" formatCode="0.00">
                  <c:v>1.8078000000000001</c:v>
                </c:pt>
                <c:pt idx="175" formatCode="0.00">
                  <c:v>1.8051999999999999</c:v>
                </c:pt>
                <c:pt idx="176" formatCode="0.00">
                  <c:v>1.8026</c:v>
                </c:pt>
                <c:pt idx="177" formatCode="0.00">
                  <c:v>1.8</c:v>
                </c:pt>
                <c:pt idx="178" formatCode="0.00">
                  <c:v>1.7974000000000001</c:v>
                </c:pt>
                <c:pt idx="179" formatCode="0.00">
                  <c:v>1.7942</c:v>
                </c:pt>
                <c:pt idx="180" formatCode="0.00">
                  <c:v>1.7917000000000001</c:v>
                </c:pt>
                <c:pt idx="181" formatCode="0.00">
                  <c:v>1.7890999999999999</c:v>
                </c:pt>
                <c:pt idx="182" formatCode="0.00">
                  <c:v>1.7866</c:v>
                </c:pt>
                <c:pt idx="183" formatCode="0.00">
                  <c:v>1.784</c:v>
                </c:pt>
                <c:pt idx="184" formatCode="0.00">
                  <c:v>1.7815000000000001</c:v>
                </c:pt>
                <c:pt idx="185" formatCode="0.00">
                  <c:v>1.7789999999999999</c:v>
                </c:pt>
                <c:pt idx="186" formatCode="0.00">
                  <c:v>1.7765</c:v>
                </c:pt>
                <c:pt idx="187" formatCode="0.00">
                  <c:v>1.774</c:v>
                </c:pt>
                <c:pt idx="188" formatCode="0.00">
                  <c:v>1.7715000000000001</c:v>
                </c:pt>
                <c:pt idx="189" formatCode="0.00">
                  <c:v>1.7690999999999999</c:v>
                </c:pt>
                <c:pt idx="190" formatCode="0.00">
                  <c:v>1.7665999999999999</c:v>
                </c:pt>
                <c:pt idx="191" formatCode="0.00">
                  <c:v>1.7642</c:v>
                </c:pt>
                <c:pt idx="192" formatCode="0.00">
                  <c:v>1.7617</c:v>
                </c:pt>
                <c:pt idx="193" formatCode="0.00">
                  <c:v>1.7593000000000001</c:v>
                </c:pt>
                <c:pt idx="194" formatCode="0.00">
                  <c:v>1.7562</c:v>
                </c:pt>
                <c:pt idx="195" formatCode="0.00">
                  <c:v>1.7538</c:v>
                </c:pt>
                <c:pt idx="196" formatCode="0.00">
                  <c:v>1.7514000000000001</c:v>
                </c:pt>
                <c:pt idx="197" formatCode="0.00">
                  <c:v>1.7490000000000001</c:v>
                </c:pt>
                <c:pt idx="198" formatCode="0.00">
                  <c:v>1.7466999999999999</c:v>
                </c:pt>
                <c:pt idx="199" formatCode="0.00">
                  <c:v>1.7443</c:v>
                </c:pt>
                <c:pt idx="200" formatCode="0.00">
                  <c:v>1.7419</c:v>
                </c:pt>
                <c:pt idx="201" formatCode="0.00">
                  <c:v>1.7396</c:v>
                </c:pt>
                <c:pt idx="202" formatCode="0.00">
                  <c:v>1.7372000000000001</c:v>
                </c:pt>
                <c:pt idx="203" formatCode="0.00">
                  <c:v>1.7349000000000001</c:v>
                </c:pt>
                <c:pt idx="204" formatCode="0.00">
                  <c:v>1.7325999999999999</c:v>
                </c:pt>
                <c:pt idx="205" formatCode="0.00">
                  <c:v>1.7302999999999999</c:v>
                </c:pt>
                <c:pt idx="206" formatCode="0.00">
                  <c:v>1.728</c:v>
                </c:pt>
                <c:pt idx="207" formatCode="0.00">
                  <c:v>1.7257</c:v>
                </c:pt>
                <c:pt idx="208" formatCode="0.00">
                  <c:v>1.7226999999999999</c:v>
                </c:pt>
                <c:pt idx="209" formatCode="0.00">
                  <c:v>1.7204999999999999</c:v>
                </c:pt>
                <c:pt idx="210" formatCode="0.00">
                  <c:v>1.7181999999999999</c:v>
                </c:pt>
                <c:pt idx="211" formatCode="0.00">
                  <c:v>1.7159</c:v>
                </c:pt>
                <c:pt idx="212" formatCode="0.00">
                  <c:v>1.7137</c:v>
                </c:pt>
                <c:pt idx="213" formatCode="0.00">
                  <c:v>1.7114</c:v>
                </c:pt>
                <c:pt idx="214" formatCode="0.00">
                  <c:v>1.7092000000000001</c:v>
                </c:pt>
                <c:pt idx="215" formatCode="0.00">
                  <c:v>1.7070000000000001</c:v>
                </c:pt>
                <c:pt idx="216" formatCode="0.00">
                  <c:v>1.7047000000000001</c:v>
                </c:pt>
                <c:pt idx="217" formatCode="0.00">
                  <c:v>1.7024999999999999</c:v>
                </c:pt>
                <c:pt idx="218" formatCode="0.00">
                  <c:v>1.7002999999999999</c:v>
                </c:pt>
                <c:pt idx="219" formatCode="0.00">
                  <c:v>1.6980999999999999</c:v>
                </c:pt>
                <c:pt idx="220" formatCode="0.00">
                  <c:v>1.696</c:v>
                </c:pt>
                <c:pt idx="221" formatCode="0.00">
                  <c:v>1.6932</c:v>
                </c:pt>
                <c:pt idx="222" formatCode="0.00">
                  <c:v>1.6910000000000001</c:v>
                </c:pt>
                <c:pt idx="223" formatCode="0.00">
                  <c:v>1.6888000000000001</c:v>
                </c:pt>
                <c:pt idx="224" formatCode="0.00">
                  <c:v>1.6867000000000001</c:v>
                </c:pt>
                <c:pt idx="225" formatCode="0.00">
                  <c:v>1.6845000000000001</c:v>
                </c:pt>
                <c:pt idx="226" formatCode="0.00">
                  <c:v>1.6823999999999999</c:v>
                </c:pt>
                <c:pt idx="227" formatCode="0.00">
                  <c:v>1.6802999999999999</c:v>
                </c:pt>
                <c:pt idx="228" formatCode="0.00">
                  <c:v>1.6780999999999999</c:v>
                </c:pt>
                <c:pt idx="229" formatCode="0.00">
                  <c:v>1.6759999999999999</c:v>
                </c:pt>
                <c:pt idx="230" formatCode="0.00">
                  <c:v>1.6738999999999999</c:v>
                </c:pt>
                <c:pt idx="231" formatCode="0.00">
                  <c:v>1.6718</c:v>
                </c:pt>
                <c:pt idx="232" formatCode="0.00">
                  <c:v>1.6697</c:v>
                </c:pt>
                <c:pt idx="233" formatCode="0.00">
                  <c:v>1.667</c:v>
                </c:pt>
                <c:pt idx="234" formatCode="0.00">
                  <c:v>1.665</c:v>
                </c:pt>
                <c:pt idx="235" formatCode="0.00">
                  <c:v>1.6629</c:v>
                </c:pt>
                <c:pt idx="236" formatCode="0.00">
                  <c:v>1.6608000000000001</c:v>
                </c:pt>
                <c:pt idx="237" formatCode="0.00">
                  <c:v>1.6588000000000001</c:v>
                </c:pt>
                <c:pt idx="238" formatCode="0.00">
                  <c:v>1.6567000000000001</c:v>
                </c:pt>
                <c:pt idx="239" formatCode="0.00">
                  <c:v>1.6547000000000001</c:v>
                </c:pt>
                <c:pt idx="240" formatCode="0.00">
                  <c:v>1.6527000000000001</c:v>
                </c:pt>
                <c:pt idx="241" formatCode="0.00">
                  <c:v>1.6507000000000001</c:v>
                </c:pt>
                <c:pt idx="242" formatCode="0.00">
                  <c:v>1.6487000000000001</c:v>
                </c:pt>
                <c:pt idx="243" formatCode="0.00">
                  <c:v>1.6466000000000001</c:v>
                </c:pt>
                <c:pt idx="244" formatCode="0.00">
                  <c:v>1.6447000000000001</c:v>
                </c:pt>
                <c:pt idx="245" formatCode="0.00">
                  <c:v>1.6419999999999999</c:v>
                </c:pt>
                <c:pt idx="246" formatCode="0.00">
                  <c:v>1.6400999999999999</c:v>
                </c:pt>
                <c:pt idx="247" formatCode="0.00">
                  <c:v>1.6380999999999999</c:v>
                </c:pt>
                <c:pt idx="248" formatCode="0.00">
                  <c:v>1.6361000000000001</c:v>
                </c:pt>
                <c:pt idx="249" formatCode="0.00">
                  <c:v>1.6341000000000001</c:v>
                </c:pt>
                <c:pt idx="250" formatCode="0.00">
                  <c:v>1.6322000000000001</c:v>
                </c:pt>
                <c:pt idx="251" formatCode="0.00">
                  <c:v>1.6302000000000001</c:v>
                </c:pt>
                <c:pt idx="252" formatCode="0.00">
                  <c:v>1.6283000000000001</c:v>
                </c:pt>
                <c:pt idx="253" formatCode="0.00">
                  <c:v>1.6264000000000001</c:v>
                </c:pt>
                <c:pt idx="254" formatCode="0.00">
                  <c:v>1.6244000000000001</c:v>
                </c:pt>
                <c:pt idx="255" formatCode="0.00">
                  <c:v>1.6225000000000001</c:v>
                </c:pt>
                <c:pt idx="256" formatCode="0.00">
                  <c:v>1.62</c:v>
                </c:pt>
                <c:pt idx="257" formatCode="0.00">
                  <c:v>1.6181000000000001</c:v>
                </c:pt>
                <c:pt idx="258" formatCode="0.00">
                  <c:v>1.6162000000000001</c:v>
                </c:pt>
                <c:pt idx="259" formatCode="0.00">
                  <c:v>1.6143000000000001</c:v>
                </c:pt>
                <c:pt idx="260" formatCode="0.00">
                  <c:v>1.6124000000000001</c:v>
                </c:pt>
                <c:pt idx="261" formatCode="0.00">
                  <c:v>1.6105</c:v>
                </c:pt>
                <c:pt idx="262" formatCode="0.00">
                  <c:v>1.6086</c:v>
                </c:pt>
                <c:pt idx="263" formatCode="0.00">
                  <c:v>1.6068</c:v>
                </c:pt>
                <c:pt idx="264" formatCode="0.00">
                  <c:v>1.6049</c:v>
                </c:pt>
                <c:pt idx="265" formatCode="0.00">
                  <c:v>1.6031</c:v>
                </c:pt>
                <c:pt idx="266" formatCode="0.00">
                  <c:v>1.6012</c:v>
                </c:pt>
                <c:pt idx="267" formatCode="0.00">
                  <c:v>1.5988</c:v>
                </c:pt>
                <c:pt idx="268" formatCode="0.00">
                  <c:v>1.5969</c:v>
                </c:pt>
                <c:pt idx="269" formatCode="0.00">
                  <c:v>1.5951</c:v>
                </c:pt>
                <c:pt idx="270" formatCode="0.00">
                  <c:v>1.5932999999999999</c:v>
                </c:pt>
                <c:pt idx="271" formatCode="0.00">
                  <c:v>1.5914999999999999</c:v>
                </c:pt>
                <c:pt idx="272" formatCode="0.00">
                  <c:v>1.5896999999999999</c:v>
                </c:pt>
                <c:pt idx="273" formatCode="0.00">
                  <c:v>1.5878000000000001</c:v>
                </c:pt>
                <c:pt idx="274" formatCode="0.00">
                  <c:v>1.5861000000000001</c:v>
                </c:pt>
                <c:pt idx="275" formatCode="0.00">
                  <c:v>1.5843</c:v>
                </c:pt>
                <c:pt idx="276" formatCode="0.00">
                  <c:v>1.5825</c:v>
                </c:pt>
                <c:pt idx="277" formatCode="0.00">
                  <c:v>1.5801000000000001</c:v>
                </c:pt>
                <c:pt idx="278" formatCode="0.00">
                  <c:v>1.5783</c:v>
                </c:pt>
                <c:pt idx="279" formatCode="0.00">
                  <c:v>1.5765</c:v>
                </c:pt>
                <c:pt idx="280" formatCode="0.00">
                  <c:v>1.5748</c:v>
                </c:pt>
                <c:pt idx="281" formatCode="0.00">
                  <c:v>1.573</c:v>
                </c:pt>
                <c:pt idx="282" formatCode="0.00">
                  <c:v>1.5712999999999999</c:v>
                </c:pt>
                <c:pt idx="283" formatCode="0.00">
                  <c:v>1.5694999999999999</c:v>
                </c:pt>
                <c:pt idx="284" formatCode="0.00">
                  <c:v>1.5678000000000001</c:v>
                </c:pt>
                <c:pt idx="285" formatCode="0.00">
                  <c:v>1.5661</c:v>
                </c:pt>
                <c:pt idx="286" formatCode="0.00">
                  <c:v>1.5644</c:v>
                </c:pt>
                <c:pt idx="287" formatCode="0.00">
                  <c:v>1.5620000000000001</c:v>
                </c:pt>
                <c:pt idx="288" formatCode="0.00">
                  <c:v>1.5603</c:v>
                </c:pt>
                <c:pt idx="289" formatCode="0.00">
                  <c:v>1.5586</c:v>
                </c:pt>
                <c:pt idx="290" formatCode="0.00">
                  <c:v>1.5569</c:v>
                </c:pt>
                <c:pt idx="291" formatCode="0.00">
                  <c:v>1.5551999999999999</c:v>
                </c:pt>
                <c:pt idx="292" formatCode="0.00">
                  <c:v>1.5535000000000001</c:v>
                </c:pt>
                <c:pt idx="293" formatCode="0.00">
                  <c:v>1.5518000000000001</c:v>
                </c:pt>
                <c:pt idx="294" formatCode="0.00">
                  <c:v>1.5501</c:v>
                </c:pt>
                <c:pt idx="295" formatCode="0.00">
                  <c:v>1.5485</c:v>
                </c:pt>
                <c:pt idx="296" formatCode="0.00">
                  <c:v>1.5468</c:v>
                </c:pt>
                <c:pt idx="297" formatCode="0.00">
                  <c:v>1.5445</c:v>
                </c:pt>
                <c:pt idx="298" formatCode="0.00">
                  <c:v>1.5428999999999999</c:v>
                </c:pt>
                <c:pt idx="299" formatCode="0.00">
                  <c:v>1.5411999999999999</c:v>
                </c:pt>
                <c:pt idx="300" formatCode="0.00">
                  <c:v>1.5396000000000001</c:v>
                </c:pt>
                <c:pt idx="301" formatCode="0.00">
                  <c:v>1.5379</c:v>
                </c:pt>
                <c:pt idx="302" formatCode="0.00">
                  <c:v>1.5363</c:v>
                </c:pt>
                <c:pt idx="303" formatCode="0.00">
                  <c:v>1.5347</c:v>
                </c:pt>
                <c:pt idx="304" formatCode="0.00">
                  <c:v>1.5330999999999999</c:v>
                </c:pt>
                <c:pt idx="305" formatCode="0.00">
                  <c:v>1.5314000000000001</c:v>
                </c:pt>
                <c:pt idx="306" formatCode="0.00">
                  <c:v>1.5298</c:v>
                </c:pt>
                <c:pt idx="307" formatCode="0.00">
                  <c:v>1.5276000000000001</c:v>
                </c:pt>
                <c:pt idx="308" formatCode="0.00">
                  <c:v>1.526</c:v>
                </c:pt>
                <c:pt idx="309" formatCode="0.00">
                  <c:v>1.5244</c:v>
                </c:pt>
                <c:pt idx="310" formatCode="0.00">
                  <c:v>1.5227999999999999</c:v>
                </c:pt>
                <c:pt idx="311" formatCode="0.00">
                  <c:v>1.5212000000000001</c:v>
                </c:pt>
                <c:pt idx="312" formatCode="0.00">
                  <c:v>1.5196000000000001</c:v>
                </c:pt>
                <c:pt idx="313" formatCode="0.00">
                  <c:v>1.5181</c:v>
                </c:pt>
                <c:pt idx="314" formatCode="0.00">
                  <c:v>1.5165</c:v>
                </c:pt>
                <c:pt idx="315" formatCode="0.00">
                  <c:v>1.5148999999999999</c:v>
                </c:pt>
                <c:pt idx="316" formatCode="0.00">
                  <c:v>1.5126999999999999</c:v>
                </c:pt>
                <c:pt idx="317" formatCode="0.00">
                  <c:v>1.5112000000000001</c:v>
                </c:pt>
                <c:pt idx="318" formatCode="0.00">
                  <c:v>1.5096000000000001</c:v>
                </c:pt>
                <c:pt idx="319" formatCode="0.00">
                  <c:v>1.5081</c:v>
                </c:pt>
                <c:pt idx="320" formatCode="0.00">
                  <c:v>1.5065</c:v>
                </c:pt>
                <c:pt idx="321" formatCode="0.00">
                  <c:v>1.5049999999999999</c:v>
                </c:pt>
                <c:pt idx="322" formatCode="0.00">
                  <c:v>1.5035000000000001</c:v>
                </c:pt>
                <c:pt idx="323" formatCode="0.00">
                  <c:v>1.502</c:v>
                </c:pt>
                <c:pt idx="324" formatCode="0.00">
                  <c:v>1.5004</c:v>
                </c:pt>
                <c:pt idx="325" formatCode="0.00">
                  <c:v>1.4983</c:v>
                </c:pt>
                <c:pt idx="326" formatCode="0.00">
                  <c:v>1.4967999999999999</c:v>
                </c:pt>
                <c:pt idx="327" formatCode="0.00">
                  <c:v>1.4953000000000001</c:v>
                </c:pt>
                <c:pt idx="328" formatCode="0.00">
                  <c:v>1.4938</c:v>
                </c:pt>
                <c:pt idx="329" formatCode="0.00">
                  <c:v>1.4923</c:v>
                </c:pt>
                <c:pt idx="330" formatCode="0.00">
                  <c:v>1.4907999999999999</c:v>
                </c:pt>
                <c:pt idx="331" formatCode="0.00">
                  <c:v>1.4893000000000001</c:v>
                </c:pt>
                <c:pt idx="332" formatCode="0.00">
                  <c:v>1.4878</c:v>
                </c:pt>
                <c:pt idx="333" formatCode="0.00">
                  <c:v>1.4863</c:v>
                </c:pt>
                <c:pt idx="334" formatCode="0.00">
                  <c:v>1.4842</c:v>
                </c:pt>
                <c:pt idx="335" formatCode="0.00">
                  <c:v>1.4827999999999999</c:v>
                </c:pt>
                <c:pt idx="336" formatCode="0.00">
                  <c:v>1.4813000000000001</c:v>
                </c:pt>
                <c:pt idx="337" formatCode="0.00">
                  <c:v>1.4798</c:v>
                </c:pt>
                <c:pt idx="338" formatCode="0.00">
                  <c:v>1.4783999999999999</c:v>
                </c:pt>
                <c:pt idx="339" formatCode="0.00">
                  <c:v>1.4769000000000001</c:v>
                </c:pt>
                <c:pt idx="340" formatCode="0.00">
                  <c:v>1.4755</c:v>
                </c:pt>
                <c:pt idx="341" formatCode="0.00">
                  <c:v>1.474</c:v>
                </c:pt>
                <c:pt idx="342" formatCode="0.00">
                  <c:v>1.472</c:v>
                </c:pt>
                <c:pt idx="343" formatCode="0.00">
                  <c:v>1.4705999999999999</c:v>
                </c:pt>
                <c:pt idx="344" formatCode="0.00">
                  <c:v>1.4691000000000001</c:v>
                </c:pt>
                <c:pt idx="345" formatCode="0.00">
                  <c:v>1.4677</c:v>
                </c:pt>
                <c:pt idx="346" formatCode="0.00">
                  <c:v>1.4662999999999999</c:v>
                </c:pt>
                <c:pt idx="347" formatCode="0.00">
                  <c:v>1.4649000000000001</c:v>
                </c:pt>
                <c:pt idx="348" formatCode="0.00">
                  <c:v>1.4635</c:v>
                </c:pt>
                <c:pt idx="349" formatCode="0.00">
                  <c:v>1.462</c:v>
                </c:pt>
                <c:pt idx="350" formatCode="0.00">
                  <c:v>1.4605999999999999</c:v>
                </c:pt>
                <c:pt idx="351" formatCode="0.00">
                  <c:v>1.4585999999999999</c:v>
                </c:pt>
                <c:pt idx="352" formatCode="0.00">
                  <c:v>1.4572000000000001</c:v>
                </c:pt>
                <c:pt idx="353" formatCode="0.00">
                  <c:v>1.4558</c:v>
                </c:pt>
                <c:pt idx="354" formatCode="0.00">
                  <c:v>1.4544999999999999</c:v>
                </c:pt>
                <c:pt idx="355" formatCode="0.00">
                  <c:v>1.4531000000000001</c:v>
                </c:pt>
                <c:pt idx="356" formatCode="0.00">
                  <c:v>1.4517</c:v>
                </c:pt>
                <c:pt idx="357" formatCode="0.00">
                  <c:v>1.4502999999999999</c:v>
                </c:pt>
                <c:pt idx="358" formatCode="0.00">
                  <c:v>1.4490000000000001</c:v>
                </c:pt>
                <c:pt idx="359" formatCode="0.00">
                  <c:v>1.4470000000000001</c:v>
                </c:pt>
                <c:pt idx="360" formatCode="0.00">
                  <c:v>1.4456</c:v>
                </c:pt>
                <c:pt idx="361" formatCode="0.00">
                  <c:v>1.4441999999999999</c:v>
                </c:pt>
                <c:pt idx="362" formatCode="0.00">
                  <c:v>1.4429000000000001</c:v>
                </c:pt>
                <c:pt idx="363" formatCode="0.00">
                  <c:v>1.4415</c:v>
                </c:pt>
                <c:pt idx="364" formatCode="0.00">
                  <c:v>1.4401999999999999</c:v>
                </c:pt>
                <c:pt idx="365" formatCode="0.00">
                  <c:v>1.4389000000000001</c:v>
                </c:pt>
                <c:pt idx="366" formatCode="0.00">
                  <c:v>1.4375</c:v>
                </c:pt>
                <c:pt idx="367" formatCode="0.00">
                  <c:v>1.4356</c:v>
                </c:pt>
                <c:pt idx="368" formatCode="0.00">
                  <c:v>1.4341999999999999</c:v>
                </c:pt>
                <c:pt idx="369" formatCode="0.00">
                  <c:v>1.4329000000000001</c:v>
                </c:pt>
                <c:pt idx="370" formatCode="0.00">
                  <c:v>1.4316</c:v>
                </c:pt>
                <c:pt idx="371" formatCode="0.00">
                  <c:v>1.4302999999999999</c:v>
                </c:pt>
                <c:pt idx="372" formatCode="0.00">
                  <c:v>1.429</c:v>
                </c:pt>
                <c:pt idx="373" formatCode="0.00">
                  <c:v>1.4277</c:v>
                </c:pt>
                <c:pt idx="374" formatCode="0.00">
                  <c:v>1.4263999999999999</c:v>
                </c:pt>
                <c:pt idx="375" formatCode="0.00">
                  <c:v>1.4244000000000001</c:v>
                </c:pt>
                <c:pt idx="376" formatCode="0.00">
                  <c:v>1.4231</c:v>
                </c:pt>
                <c:pt idx="377" formatCode="0.00">
                  <c:v>1.4218</c:v>
                </c:pt>
                <c:pt idx="378" formatCode="0.00">
                  <c:v>1.4205000000000001</c:v>
                </c:pt>
                <c:pt idx="379" formatCode="0.00">
                  <c:v>1.4193</c:v>
                </c:pt>
                <c:pt idx="380" formatCode="0.00">
                  <c:v>1.4179999999999999</c:v>
                </c:pt>
                <c:pt idx="381" formatCode="0.00">
                  <c:v>1.4167000000000001</c:v>
                </c:pt>
                <c:pt idx="382" formatCode="0.00">
                  <c:v>1.4154</c:v>
                </c:pt>
                <c:pt idx="383" formatCode="0.00">
                  <c:v>1.4135</c:v>
                </c:pt>
                <c:pt idx="384" formatCode="0.00">
                  <c:v>1.4123000000000001</c:v>
                </c:pt>
                <c:pt idx="385" formatCode="0.00">
                  <c:v>1.411</c:v>
                </c:pt>
                <c:pt idx="386" formatCode="0.00">
                  <c:v>1.4097</c:v>
                </c:pt>
                <c:pt idx="387" formatCode="0.00">
                  <c:v>1.4085000000000001</c:v>
                </c:pt>
                <c:pt idx="388" formatCode="0.00">
                  <c:v>1.4072</c:v>
                </c:pt>
                <c:pt idx="389" formatCode="0.00">
                  <c:v>1.4059999999999999</c:v>
                </c:pt>
                <c:pt idx="390" formatCode="0.00">
                  <c:v>1.4047000000000001</c:v>
                </c:pt>
                <c:pt idx="391" formatCode="0.00">
                  <c:v>1.4029</c:v>
                </c:pt>
                <c:pt idx="392" formatCode="0.00">
                  <c:v>1.4016</c:v>
                </c:pt>
                <c:pt idx="393" formatCode="0.00">
                  <c:v>1.4004000000000001</c:v>
                </c:pt>
                <c:pt idx="394" formatCode="0.00">
                  <c:v>1.3992</c:v>
                </c:pt>
                <c:pt idx="395" formatCode="0.00">
                  <c:v>1.3978999999999999</c:v>
                </c:pt>
                <c:pt idx="396" formatCode="0.00">
                  <c:v>1.3967000000000001</c:v>
                </c:pt>
                <c:pt idx="397" formatCode="0.00">
                  <c:v>1.3955</c:v>
                </c:pt>
                <c:pt idx="398" formatCode="0.00">
                  <c:v>1.3936999999999999</c:v>
                </c:pt>
                <c:pt idx="399" formatCode="0.00">
                  <c:v>1.3924000000000001</c:v>
                </c:pt>
                <c:pt idx="400" formatCode="0.00">
                  <c:v>1.3912</c:v>
                </c:pt>
                <c:pt idx="401" formatCode="0.00">
                  <c:v>1.39</c:v>
                </c:pt>
                <c:pt idx="402" formatCode="0.00">
                  <c:v>1.3888</c:v>
                </c:pt>
                <c:pt idx="403" formatCode="0.00">
                  <c:v>1.3875999999999999</c:v>
                </c:pt>
                <c:pt idx="404" formatCode="0.00">
                  <c:v>1.3864000000000001</c:v>
                </c:pt>
                <c:pt idx="405" formatCode="0.00">
                  <c:v>1.3852</c:v>
                </c:pt>
                <c:pt idx="406" formatCode="0.00">
                  <c:v>1.3834</c:v>
                </c:pt>
                <c:pt idx="407" formatCode="0.00">
                  <c:v>1.3822000000000001</c:v>
                </c:pt>
                <c:pt idx="408" formatCode="0.00">
                  <c:v>1.381</c:v>
                </c:pt>
                <c:pt idx="409" formatCode="0.00">
                  <c:v>1.3798999999999999</c:v>
                </c:pt>
                <c:pt idx="410" formatCode="0.00">
                  <c:v>1.3787</c:v>
                </c:pt>
                <c:pt idx="411" formatCode="0.00">
                  <c:v>1.3774999999999999</c:v>
                </c:pt>
                <c:pt idx="412" formatCode="0.00">
                  <c:v>1.3763000000000001</c:v>
                </c:pt>
                <c:pt idx="413" formatCode="0.00">
                  <c:v>1.3746</c:v>
                </c:pt>
                <c:pt idx="414" formatCode="0.00">
                  <c:v>1.3734</c:v>
                </c:pt>
                <c:pt idx="415" formatCode="0.00">
                  <c:v>1.3722000000000001</c:v>
                </c:pt>
                <c:pt idx="416" formatCode="0.00">
                  <c:v>1.3711</c:v>
                </c:pt>
                <c:pt idx="417" formatCode="0.00">
                  <c:v>1.3698999999999999</c:v>
                </c:pt>
                <c:pt idx="418" formatCode="0.00">
                  <c:v>1.3688</c:v>
                </c:pt>
                <c:pt idx="419" formatCode="0.00">
                  <c:v>1.3675999999999999</c:v>
                </c:pt>
                <c:pt idx="420" formatCode="0.00">
                  <c:v>1.3658999999999999</c:v>
                </c:pt>
                <c:pt idx="421" formatCode="0.00">
                  <c:v>1.3647</c:v>
                </c:pt>
                <c:pt idx="422" formatCode="0.00">
                  <c:v>1.3635999999999999</c:v>
                </c:pt>
                <c:pt idx="423" formatCode="0.00">
                  <c:v>1.3624000000000001</c:v>
                </c:pt>
                <c:pt idx="424" formatCode="0.00">
                  <c:v>1.3613</c:v>
                </c:pt>
                <c:pt idx="425" formatCode="0.00">
                  <c:v>1.3602000000000001</c:v>
                </c:pt>
                <c:pt idx="426" formatCode="0.00">
                  <c:v>1.3591</c:v>
                </c:pt>
                <c:pt idx="427" formatCode="0.00">
                  <c:v>1.3579000000000001</c:v>
                </c:pt>
                <c:pt idx="428" formatCode="0.00">
                  <c:v>1.3562000000000001</c:v>
                </c:pt>
                <c:pt idx="429" formatCode="0.00">
                  <c:v>1.3551</c:v>
                </c:pt>
                <c:pt idx="430" formatCode="0.00">
                  <c:v>1.3540000000000001</c:v>
                </c:pt>
                <c:pt idx="431" formatCode="0.00">
                  <c:v>1.3528</c:v>
                </c:pt>
                <c:pt idx="432" formatCode="0.00">
                  <c:v>1.3516999999999999</c:v>
                </c:pt>
                <c:pt idx="433" formatCode="0.00">
                  <c:v>1.3506</c:v>
                </c:pt>
                <c:pt idx="434" formatCode="0.00">
                  <c:v>1.3494999999999999</c:v>
                </c:pt>
                <c:pt idx="435" formatCode="0.00">
                  <c:v>1.3478000000000001</c:v>
                </c:pt>
                <c:pt idx="436" formatCode="0.00">
                  <c:v>1.3467</c:v>
                </c:pt>
                <c:pt idx="437" formatCode="0.00">
                  <c:v>1.3455999999999999</c:v>
                </c:pt>
                <c:pt idx="438" formatCode="0.00">
                  <c:v>1.3445</c:v>
                </c:pt>
                <c:pt idx="439" formatCode="0.00">
                  <c:v>1.3433999999999999</c:v>
                </c:pt>
                <c:pt idx="440" formatCode="0.00">
                  <c:v>1.3424</c:v>
                </c:pt>
                <c:pt idx="441" formatCode="0.00">
                  <c:v>1.3412999999999999</c:v>
                </c:pt>
                <c:pt idx="442" formatCode="0.00">
                  <c:v>1.3395999999999999</c:v>
                </c:pt>
                <c:pt idx="443" formatCode="0.00">
                  <c:v>1.3385</c:v>
                </c:pt>
                <c:pt idx="444" formatCode="0.00">
                  <c:v>1.3373999999999999</c:v>
                </c:pt>
                <c:pt idx="445" formatCode="0.00">
                  <c:v>1.3364</c:v>
                </c:pt>
                <c:pt idx="446" formatCode="0.00">
                  <c:v>1.3352999999999999</c:v>
                </c:pt>
                <c:pt idx="447" formatCode="0.00">
                  <c:v>1.3342000000000001</c:v>
                </c:pt>
                <c:pt idx="448" formatCode="0.00">
                  <c:v>1.3331999999999999</c:v>
                </c:pt>
                <c:pt idx="449" formatCode="0.00">
                  <c:v>1.3314999999999999</c:v>
                </c:pt>
                <c:pt idx="450" formatCode="0.00">
                  <c:v>1.3304</c:v>
                </c:pt>
                <c:pt idx="451" formatCode="0.00">
                  <c:v>1.3293999999999999</c:v>
                </c:pt>
                <c:pt idx="452" formatCode="0.00">
                  <c:v>1.3283</c:v>
                </c:pt>
                <c:pt idx="453" formatCode="0.00">
                  <c:v>1.3272999999999999</c:v>
                </c:pt>
                <c:pt idx="454" formatCode="0.00">
                  <c:v>1.3262</c:v>
                </c:pt>
                <c:pt idx="455" formatCode="0.00">
                  <c:v>1.3251999999999999</c:v>
                </c:pt>
                <c:pt idx="456" formatCode="0.00">
                  <c:v>1.3234999999999999</c:v>
                </c:pt>
                <c:pt idx="457" formatCode="0.00">
                  <c:v>1.3225</c:v>
                </c:pt>
                <c:pt idx="458" formatCode="0.00">
                  <c:v>1.3214999999999999</c:v>
                </c:pt>
                <c:pt idx="459" formatCode="0.00">
                  <c:v>1.3204</c:v>
                </c:pt>
                <c:pt idx="460" formatCode="0.00">
                  <c:v>1.3193999999999999</c:v>
                </c:pt>
                <c:pt idx="461" formatCode="0.00">
                  <c:v>1.3184</c:v>
                </c:pt>
                <c:pt idx="462" formatCode="0.00">
                  <c:v>1.3167</c:v>
                </c:pt>
                <c:pt idx="463" formatCode="0.00">
                  <c:v>1.3157000000000001</c:v>
                </c:pt>
                <c:pt idx="464" formatCode="0.00">
                  <c:v>1.3147</c:v>
                </c:pt>
                <c:pt idx="465" formatCode="0.00">
                  <c:v>1.3137000000000001</c:v>
                </c:pt>
                <c:pt idx="466" formatCode="0.00">
                  <c:v>1.3127</c:v>
                </c:pt>
                <c:pt idx="467" formatCode="0.00">
                  <c:v>1.3117000000000001</c:v>
                </c:pt>
                <c:pt idx="468" formatCode="0.00">
                  <c:v>1.3107</c:v>
                </c:pt>
                <c:pt idx="469" formatCode="0.00">
                  <c:v>1.3089999999999999</c:v>
                </c:pt>
                <c:pt idx="470" formatCode="0.00">
                  <c:v>1.3080000000000001</c:v>
                </c:pt>
                <c:pt idx="471" formatCode="0.00">
                  <c:v>1.3069999999999999</c:v>
                </c:pt>
                <c:pt idx="472" formatCode="0.00">
                  <c:v>1.306</c:v>
                </c:pt>
                <c:pt idx="473" formatCode="0.00">
                  <c:v>1.3050999999999999</c:v>
                </c:pt>
                <c:pt idx="474" formatCode="0.00">
                  <c:v>1.3041</c:v>
                </c:pt>
                <c:pt idx="475" formatCode="0.00">
                  <c:v>1.3030999999999999</c:v>
                </c:pt>
                <c:pt idx="476" formatCode="0.00">
                  <c:v>1.3015000000000001</c:v>
                </c:pt>
                <c:pt idx="477" formatCode="0.00">
                  <c:v>1.3005</c:v>
                </c:pt>
                <c:pt idx="478" formatCode="0.00">
                  <c:v>1.2995000000000001</c:v>
                </c:pt>
                <c:pt idx="479" formatCode="0.00">
                  <c:v>1.2985</c:v>
                </c:pt>
                <c:pt idx="480" formatCode="0.00">
                  <c:v>1.2975000000000001</c:v>
                </c:pt>
                <c:pt idx="481" formatCode="0.00">
                  <c:v>1.2966</c:v>
                </c:pt>
                <c:pt idx="482" formatCode="0.00">
                  <c:v>1.2949999999999999</c:v>
                </c:pt>
                <c:pt idx="483" formatCode="0.00">
                  <c:v>1.294</c:v>
                </c:pt>
                <c:pt idx="484" formatCode="0.00">
                  <c:v>1.2929999999999999</c:v>
                </c:pt>
                <c:pt idx="485" formatCode="0.00">
                  <c:v>1.2921</c:v>
                </c:pt>
                <c:pt idx="486" formatCode="0.00">
                  <c:v>1.2910999999999999</c:v>
                </c:pt>
                <c:pt idx="487" formatCode="0.00">
                  <c:v>1.2902</c:v>
                </c:pt>
                <c:pt idx="488" formatCode="0.00">
                  <c:v>1.2891999999999999</c:v>
                </c:pt>
                <c:pt idx="489" formatCode="0.00">
                  <c:v>1.2876000000000001</c:v>
                </c:pt>
                <c:pt idx="490" formatCode="0.00">
                  <c:v>1.2867</c:v>
                </c:pt>
                <c:pt idx="491" formatCode="0.00">
                  <c:v>1.2857000000000001</c:v>
                </c:pt>
                <c:pt idx="492" formatCode="0.00">
                  <c:v>1.2847999999999999</c:v>
                </c:pt>
                <c:pt idx="493" formatCode="0.00">
                  <c:v>1.2838000000000001</c:v>
                </c:pt>
                <c:pt idx="494" formatCode="0.00">
                  <c:v>1.2828999999999999</c:v>
                </c:pt>
                <c:pt idx="495" formatCode="0.00">
                  <c:v>1.2813000000000001</c:v>
                </c:pt>
                <c:pt idx="496" formatCode="0.00">
                  <c:v>1.2804</c:v>
                </c:pt>
                <c:pt idx="497" formatCode="0.00">
                  <c:v>1.2795000000000001</c:v>
                </c:pt>
                <c:pt idx="498" formatCode="0.00">
                  <c:v>1.2785</c:v>
                </c:pt>
                <c:pt idx="499" formatCode="0.00">
                  <c:v>1.2776000000000001</c:v>
                </c:pt>
                <c:pt idx="500" formatCode="0.00">
                  <c:v>1.2766999999999999</c:v>
                </c:pt>
                <c:pt idx="501" formatCode="0.00">
                  <c:v>1.2757000000000001</c:v>
                </c:pt>
                <c:pt idx="502" formatCode="0.00">
                  <c:v>1.2742</c:v>
                </c:pt>
                <c:pt idx="503" formatCode="0.00">
                  <c:v>1.2733000000000001</c:v>
                </c:pt>
                <c:pt idx="504" formatCode="0.00">
                  <c:v>1.2724</c:v>
                </c:pt>
                <c:pt idx="505" formatCode="0.00">
                  <c:v>1.2714000000000001</c:v>
                </c:pt>
                <c:pt idx="506" formatCode="0.00">
                  <c:v>1.2705</c:v>
                </c:pt>
                <c:pt idx="507" formatCode="0.00">
                  <c:v>1.2696000000000001</c:v>
                </c:pt>
                <c:pt idx="508" formatCode="0.00">
                  <c:v>1.2681</c:v>
                </c:pt>
                <c:pt idx="509" formatCode="0.00">
                  <c:v>1.2672000000000001</c:v>
                </c:pt>
                <c:pt idx="510" formatCode="0.00">
                  <c:v>1.2663</c:v>
                </c:pt>
                <c:pt idx="511" formatCode="0.00">
                  <c:v>1.2654000000000001</c:v>
                </c:pt>
                <c:pt idx="512" formatCode="0.00">
                  <c:v>1.2645</c:v>
                </c:pt>
                <c:pt idx="513" formatCode="0.00">
                  <c:v>1.2636000000000001</c:v>
                </c:pt>
                <c:pt idx="514" formatCode="0.00">
                  <c:v>1.262</c:v>
                </c:pt>
                <c:pt idx="515" formatCode="0.00">
                  <c:v>1.2612000000000001</c:v>
                </c:pt>
                <c:pt idx="516" formatCode="0.00">
                  <c:v>1.2603</c:v>
                </c:pt>
                <c:pt idx="517" formatCode="0.00">
                  <c:v>1.2594000000000001</c:v>
                </c:pt>
                <c:pt idx="518" formatCode="0.00">
                  <c:v>1.2585</c:v>
                </c:pt>
                <c:pt idx="519" formatCode="0.00">
                  <c:v>1.2576000000000001</c:v>
                </c:pt>
                <c:pt idx="520" formatCode="0.00">
                  <c:v>1.2561</c:v>
                </c:pt>
                <c:pt idx="521" formatCode="0.00">
                  <c:v>1.2552000000000001</c:v>
                </c:pt>
                <c:pt idx="522" formatCode="0.00">
                  <c:v>1.2543</c:v>
                </c:pt>
                <c:pt idx="523" formatCode="0.00">
                  <c:v>1.2535000000000001</c:v>
                </c:pt>
                <c:pt idx="524" formatCode="0.00">
                  <c:v>1.2525999999999999</c:v>
                </c:pt>
                <c:pt idx="525" formatCode="0.00">
                  <c:v>1.2517</c:v>
                </c:pt>
                <c:pt idx="526" formatCode="0.00">
                  <c:v>1.2507999999999999</c:v>
                </c:pt>
                <c:pt idx="527" formatCode="0.00">
                  <c:v>1.2493000000000001</c:v>
                </c:pt>
                <c:pt idx="528" formatCode="0.00">
                  <c:v>1.2484999999999999</c:v>
                </c:pt>
                <c:pt idx="529" formatCode="0.00">
                  <c:v>1.2476</c:v>
                </c:pt>
                <c:pt idx="530" formatCode="0.00">
                  <c:v>1.2466999999999999</c:v>
                </c:pt>
                <c:pt idx="531" formatCode="0.00">
                  <c:v>1.2459</c:v>
                </c:pt>
                <c:pt idx="532" formatCode="0.00">
                  <c:v>1.2450000000000001</c:v>
                </c:pt>
                <c:pt idx="533" formatCode="0.00">
                  <c:v>1.2436</c:v>
                </c:pt>
                <c:pt idx="534" formatCode="0.00">
                  <c:v>1.2426999999999999</c:v>
                </c:pt>
                <c:pt idx="535" formatCode="0.00">
                  <c:v>1.2418</c:v>
                </c:pt>
                <c:pt idx="536" formatCode="0.00">
                  <c:v>1.2410000000000001</c:v>
                </c:pt>
                <c:pt idx="537" formatCode="0.00">
                  <c:v>1.2401</c:v>
                </c:pt>
                <c:pt idx="538" formatCode="0.00">
                  <c:v>1.2393000000000001</c:v>
                </c:pt>
                <c:pt idx="539" formatCode="0.00">
                  <c:v>1.2378</c:v>
                </c:pt>
                <c:pt idx="540" formatCode="0.00">
                  <c:v>1.2370000000000001</c:v>
                </c:pt>
                <c:pt idx="541" formatCode="0.00">
                  <c:v>1.2362</c:v>
                </c:pt>
                <c:pt idx="542" formatCode="0.00">
                  <c:v>1.2353000000000001</c:v>
                </c:pt>
                <c:pt idx="543" formatCode="0.00">
                  <c:v>1.2344999999999999</c:v>
                </c:pt>
                <c:pt idx="544" formatCode="0.00">
                  <c:v>1.2336</c:v>
                </c:pt>
                <c:pt idx="545" formatCode="0.00">
                  <c:v>1.2322</c:v>
                </c:pt>
                <c:pt idx="546" formatCode="0.00">
                  <c:v>1.2314000000000001</c:v>
                </c:pt>
                <c:pt idx="547" formatCode="0.00">
                  <c:v>1.2304999999999999</c:v>
                </c:pt>
                <c:pt idx="548" formatCode="0.00">
                  <c:v>1.2297</c:v>
                </c:pt>
                <c:pt idx="549" formatCode="0.00">
                  <c:v>1.2289000000000001</c:v>
                </c:pt>
                <c:pt idx="550" formatCode="0.00">
                  <c:v>1.2281</c:v>
                </c:pt>
                <c:pt idx="551" formatCode="0.00">
                  <c:v>1.2265999999999999</c:v>
                </c:pt>
                <c:pt idx="552" formatCode="0.00">
                  <c:v>1.2258</c:v>
                </c:pt>
                <c:pt idx="553" formatCode="0.00">
                  <c:v>1.2250000000000001</c:v>
                </c:pt>
                <c:pt idx="554" formatCode="0.00">
                  <c:v>1.2242</c:v>
                </c:pt>
                <c:pt idx="555" formatCode="0.00">
                  <c:v>1.2233000000000001</c:v>
                </c:pt>
                <c:pt idx="556" formatCode="0.00">
                  <c:v>1.2224999999999999</c:v>
                </c:pt>
                <c:pt idx="557" formatCode="0.00">
                  <c:v>1.2211000000000001</c:v>
                </c:pt>
                <c:pt idx="558" formatCode="0.00">
                  <c:v>1.2202999999999999</c:v>
                </c:pt>
                <c:pt idx="559" formatCode="0.00">
                  <c:v>1.2195</c:v>
                </c:pt>
                <c:pt idx="560" formatCode="0.00">
                  <c:v>1.2186999999999999</c:v>
                </c:pt>
                <c:pt idx="561" formatCode="0.00">
                  <c:v>1.2179</c:v>
                </c:pt>
                <c:pt idx="562" formatCode="0.00">
                  <c:v>1.2171000000000001</c:v>
                </c:pt>
                <c:pt idx="563" formatCode="0.00">
                  <c:v>1.2157</c:v>
                </c:pt>
                <c:pt idx="564" formatCode="0.00">
                  <c:v>1.2149000000000001</c:v>
                </c:pt>
                <c:pt idx="565" formatCode="0.00">
                  <c:v>1.2141</c:v>
                </c:pt>
                <c:pt idx="566" formatCode="0.00">
                  <c:v>1.2133</c:v>
                </c:pt>
                <c:pt idx="567" formatCode="0.00">
                  <c:v>1.2124999999999999</c:v>
                </c:pt>
                <c:pt idx="568" formatCode="0.00">
                  <c:v>1.2117</c:v>
                </c:pt>
                <c:pt idx="569" formatCode="0.00">
                  <c:v>1.2102999999999999</c:v>
                </c:pt>
                <c:pt idx="570" formatCode="0.00">
                  <c:v>1.2095</c:v>
                </c:pt>
                <c:pt idx="571" formatCode="0.00">
                  <c:v>1.2087000000000001</c:v>
                </c:pt>
                <c:pt idx="572" formatCode="0.00">
                  <c:v>1.2079</c:v>
                </c:pt>
                <c:pt idx="573" formatCode="0.00">
                  <c:v>1.2072000000000001</c:v>
                </c:pt>
                <c:pt idx="574" formatCode="0.00">
                  <c:v>1.2063999999999999</c:v>
                </c:pt>
                <c:pt idx="575" formatCode="0.00">
                  <c:v>1.2050000000000001</c:v>
                </c:pt>
                <c:pt idx="576" formatCode="0.00">
                  <c:v>1.2041999999999999</c:v>
                </c:pt>
                <c:pt idx="577" formatCode="0.00">
                  <c:v>1.2034</c:v>
                </c:pt>
                <c:pt idx="578" formatCode="0.00">
                  <c:v>1.2027000000000001</c:v>
                </c:pt>
                <c:pt idx="579" formatCode="0.00">
                  <c:v>1.2019</c:v>
                </c:pt>
                <c:pt idx="580" formatCode="0.00">
                  <c:v>1.2011000000000001</c:v>
                </c:pt>
                <c:pt idx="581" formatCode="0.00">
                  <c:v>1.1997</c:v>
                </c:pt>
                <c:pt idx="582" formatCode="0.00">
                  <c:v>1.1990000000000001</c:v>
                </c:pt>
                <c:pt idx="583" formatCode="0.00">
                  <c:v>1.1981999999999999</c:v>
                </c:pt>
                <c:pt idx="584" formatCode="0.00">
                  <c:v>1.1975</c:v>
                </c:pt>
                <c:pt idx="585" formatCode="0.00">
                  <c:v>1.1967000000000001</c:v>
                </c:pt>
                <c:pt idx="586" formatCode="0.00">
                  <c:v>1.1953</c:v>
                </c:pt>
                <c:pt idx="587" formatCode="0.00">
                  <c:v>1.1946000000000001</c:v>
                </c:pt>
                <c:pt idx="588" formatCode="0.00">
                  <c:v>1.1938</c:v>
                </c:pt>
                <c:pt idx="589" formatCode="0.00">
                  <c:v>1.1931</c:v>
                </c:pt>
                <c:pt idx="590" formatCode="0.00">
                  <c:v>1.1922999999999999</c:v>
                </c:pt>
                <c:pt idx="591" formatCode="0.00">
                  <c:v>1.1916</c:v>
                </c:pt>
                <c:pt idx="592" formatCode="0.00">
                  <c:v>1.1901999999999999</c:v>
                </c:pt>
                <c:pt idx="593" formatCode="0.00">
                  <c:v>1.1894</c:v>
                </c:pt>
                <c:pt idx="594" formatCode="0.00">
                  <c:v>1.1887000000000001</c:v>
                </c:pt>
                <c:pt idx="595" formatCode="0.00">
                  <c:v>1.1879999999999999</c:v>
                </c:pt>
                <c:pt idx="596" formatCode="0.00">
                  <c:v>1.1872</c:v>
                </c:pt>
                <c:pt idx="597" formatCode="0.00">
                  <c:v>1.1865000000000001</c:v>
                </c:pt>
                <c:pt idx="598" formatCode="0.00">
                  <c:v>1.1851</c:v>
                </c:pt>
                <c:pt idx="599" formatCode="0.00">
                  <c:v>1.1843999999999999</c:v>
                </c:pt>
                <c:pt idx="600" formatCode="0.00">
                  <c:v>1.1836</c:v>
                </c:pt>
                <c:pt idx="601" formatCode="0.00">
                  <c:v>1.1829000000000001</c:v>
                </c:pt>
                <c:pt idx="602" formatCode="0.00">
                  <c:v>1.1821999999999999</c:v>
                </c:pt>
                <c:pt idx="603" formatCode="0.00">
                  <c:v>1.1815</c:v>
                </c:pt>
                <c:pt idx="604" formatCode="0.00">
                  <c:v>1.1800999999999999</c:v>
                </c:pt>
                <c:pt idx="605" formatCode="0.00">
                  <c:v>1.1794</c:v>
                </c:pt>
                <c:pt idx="606" formatCode="0.00">
                  <c:v>1.1787000000000001</c:v>
                </c:pt>
                <c:pt idx="607" formatCode="0.00">
                  <c:v>1.1778999999999999</c:v>
                </c:pt>
                <c:pt idx="608" formatCode="0.00">
                  <c:v>1.1772</c:v>
                </c:pt>
                <c:pt idx="609" formatCode="0.00">
                  <c:v>1.1758999999999999</c:v>
                </c:pt>
                <c:pt idx="610" formatCode="0.00">
                  <c:v>1.1751</c:v>
                </c:pt>
                <c:pt idx="611" formatCode="0.00">
                  <c:v>1.1744000000000001</c:v>
                </c:pt>
                <c:pt idx="612" formatCode="0.00">
                  <c:v>1.1737</c:v>
                </c:pt>
                <c:pt idx="613" formatCode="0.00">
                  <c:v>1.173</c:v>
                </c:pt>
                <c:pt idx="614" formatCode="0.00">
                  <c:v>1.1722999999999999</c:v>
                </c:pt>
                <c:pt idx="615" formatCode="0.00">
                  <c:v>1.171</c:v>
                </c:pt>
                <c:pt idx="616" formatCode="0.00">
                  <c:v>1.1701999999999999</c:v>
                </c:pt>
                <c:pt idx="617" formatCode="0.00">
                  <c:v>1.1695</c:v>
                </c:pt>
                <c:pt idx="618" formatCode="0.00">
                  <c:v>1.1688000000000001</c:v>
                </c:pt>
                <c:pt idx="619" formatCode="0.00">
                  <c:v>1.1680999999999999</c:v>
                </c:pt>
                <c:pt idx="620" formatCode="0.00">
                  <c:v>1.1674</c:v>
                </c:pt>
                <c:pt idx="621" formatCode="0.00">
                  <c:v>1.1660999999999999</c:v>
                </c:pt>
                <c:pt idx="622" formatCode="0.00">
                  <c:v>1.1654</c:v>
                </c:pt>
                <c:pt idx="623" formatCode="0.00">
                  <c:v>1.1647000000000001</c:v>
                </c:pt>
                <c:pt idx="624" formatCode="0.00">
                  <c:v>1.1639999999999999</c:v>
                </c:pt>
                <c:pt idx="625" formatCode="0.00">
                  <c:v>1.1633</c:v>
                </c:pt>
                <c:pt idx="626" formatCode="0.00">
                  <c:v>1.1619999999999999</c:v>
                </c:pt>
                <c:pt idx="627" formatCode="0.00">
                  <c:v>1.1613</c:v>
                </c:pt>
                <c:pt idx="628" formatCode="0.00">
                  <c:v>1.1606000000000001</c:v>
                </c:pt>
                <c:pt idx="629" formatCode="0.00">
                  <c:v>1.1598999999999999</c:v>
                </c:pt>
                <c:pt idx="630" formatCode="0.00">
                  <c:v>1.1592</c:v>
                </c:pt>
                <c:pt idx="631" formatCode="0.00">
                  <c:v>1.1586000000000001</c:v>
                </c:pt>
                <c:pt idx="632" formatCode="0.00">
                  <c:v>1.1572</c:v>
                </c:pt>
                <c:pt idx="633" formatCode="0.00">
                  <c:v>1.1566000000000001</c:v>
                </c:pt>
                <c:pt idx="634" formatCode="0.00">
                  <c:v>1.1558999999999999</c:v>
                </c:pt>
                <c:pt idx="635" formatCode="0.00">
                  <c:v>1.1552</c:v>
                </c:pt>
                <c:pt idx="636" formatCode="0.00">
                  <c:v>1.1545000000000001</c:v>
                </c:pt>
                <c:pt idx="637" formatCode="0.00">
                  <c:v>1.1532</c:v>
                </c:pt>
                <c:pt idx="638" formatCode="0.00">
                  <c:v>1.1525000000000001</c:v>
                </c:pt>
                <c:pt idx="639" formatCode="0.00">
                  <c:v>1.1518999999999999</c:v>
                </c:pt>
                <c:pt idx="640" formatCode="0.00">
                  <c:v>1.1512</c:v>
                </c:pt>
                <c:pt idx="641" formatCode="0.00">
                  <c:v>1.1505000000000001</c:v>
                </c:pt>
                <c:pt idx="642" formatCode="0.00">
                  <c:v>1.1498999999999999</c:v>
                </c:pt>
                <c:pt idx="643" formatCode="0.00">
                  <c:v>1.1486000000000001</c:v>
                </c:pt>
                <c:pt idx="644" formatCode="0.00">
                  <c:v>1.1478999999999999</c:v>
                </c:pt>
                <c:pt idx="645" formatCode="0.00">
                  <c:v>1.1472</c:v>
                </c:pt>
                <c:pt idx="646" formatCode="0.00">
                  <c:v>1.1466000000000001</c:v>
                </c:pt>
                <c:pt idx="647" formatCode="0.00">
                  <c:v>1.1458999999999999</c:v>
                </c:pt>
                <c:pt idx="648" formatCode="0.00">
                  <c:v>1.1446000000000001</c:v>
                </c:pt>
                <c:pt idx="649" formatCode="0.00">
                  <c:v>1.1439999999999999</c:v>
                </c:pt>
                <c:pt idx="650" formatCode="0.00">
                  <c:v>1.1433</c:v>
                </c:pt>
                <c:pt idx="651" formatCode="0.00">
                  <c:v>1.1426000000000001</c:v>
                </c:pt>
                <c:pt idx="652" formatCode="0.00">
                  <c:v>1.1419999999999999</c:v>
                </c:pt>
                <c:pt idx="653" formatCode="0.00">
                  <c:v>1.1413</c:v>
                </c:pt>
                <c:pt idx="654" formatCode="0.00">
                  <c:v>1.1400999999999999</c:v>
                </c:pt>
                <c:pt idx="655" formatCode="0.00">
                  <c:v>1.1394</c:v>
                </c:pt>
                <c:pt idx="656" formatCode="0.00">
                  <c:v>1.1388</c:v>
                </c:pt>
                <c:pt idx="657" formatCode="0.00">
                  <c:v>1.1380999999999999</c:v>
                </c:pt>
                <c:pt idx="658" formatCode="0.00">
                  <c:v>1.1375</c:v>
                </c:pt>
                <c:pt idx="659" formatCode="0.00">
                  <c:v>1.1362000000000001</c:v>
                </c:pt>
                <c:pt idx="660" formatCode="0.00">
                  <c:v>1.1355</c:v>
                </c:pt>
                <c:pt idx="661" formatCode="0.00">
                  <c:v>1.1349</c:v>
                </c:pt>
                <c:pt idx="662" formatCode="0.00">
                  <c:v>1.1343000000000001</c:v>
                </c:pt>
                <c:pt idx="663" formatCode="0.00">
                  <c:v>1.1335999999999999</c:v>
                </c:pt>
                <c:pt idx="664" formatCode="0.00">
                  <c:v>1.133</c:v>
                </c:pt>
                <c:pt idx="665" formatCode="0.00">
                  <c:v>1.1316999999999999</c:v>
                </c:pt>
                <c:pt idx="666" formatCode="0.00">
                  <c:v>1.1311</c:v>
                </c:pt>
                <c:pt idx="667" formatCode="0.00">
                  <c:v>1.1304000000000001</c:v>
                </c:pt>
                <c:pt idx="668" formatCode="0.00">
                  <c:v>1.1297999999999999</c:v>
                </c:pt>
                <c:pt idx="669" formatCode="0.00">
                  <c:v>1.1292</c:v>
                </c:pt>
                <c:pt idx="670" formatCode="0.00">
                  <c:v>1.1278999999999999</c:v>
                </c:pt>
                <c:pt idx="671" formatCode="0.00">
                  <c:v>1.1273</c:v>
                </c:pt>
                <c:pt idx="672" formatCode="0.00">
                  <c:v>1.1267</c:v>
                </c:pt>
                <c:pt idx="673" formatCode="0.00">
                  <c:v>1.1259999999999999</c:v>
                </c:pt>
                <c:pt idx="674" formatCode="0.00">
                  <c:v>1.1254</c:v>
                </c:pt>
                <c:pt idx="675" formatCode="0.00">
                  <c:v>1.1241000000000001</c:v>
                </c:pt>
                <c:pt idx="676" formatCode="0.00">
                  <c:v>1.1234999999999999</c:v>
                </c:pt>
                <c:pt idx="677" formatCode="0.00">
                  <c:v>1.1229</c:v>
                </c:pt>
                <c:pt idx="678" formatCode="0.00">
                  <c:v>1.1223000000000001</c:v>
                </c:pt>
                <c:pt idx="679" formatCode="0.00">
                  <c:v>1.1216999999999999</c:v>
                </c:pt>
                <c:pt idx="680" formatCode="0.00">
                  <c:v>1.121</c:v>
                </c:pt>
                <c:pt idx="681" formatCode="0.00">
                  <c:v>1.1197999999999999</c:v>
                </c:pt>
                <c:pt idx="682" formatCode="0.00">
                  <c:v>1.1192</c:v>
                </c:pt>
                <c:pt idx="683" formatCode="0.00">
                  <c:v>1.1186</c:v>
                </c:pt>
                <c:pt idx="684" formatCode="0.00">
                  <c:v>1.1178999999999999</c:v>
                </c:pt>
                <c:pt idx="685" formatCode="0.00">
                  <c:v>1.1173</c:v>
                </c:pt>
                <c:pt idx="686" formatCode="0.00">
                  <c:v>1.1161000000000001</c:v>
                </c:pt>
                <c:pt idx="687" formatCode="0.00">
                  <c:v>1.1154999999999999</c:v>
                </c:pt>
                <c:pt idx="688" formatCode="0.00">
                  <c:v>1.1149</c:v>
                </c:pt>
                <c:pt idx="689" formatCode="0.00">
                  <c:v>1.1143000000000001</c:v>
                </c:pt>
                <c:pt idx="690" formatCode="0.00">
                  <c:v>1.1136999999999999</c:v>
                </c:pt>
                <c:pt idx="691" formatCode="0.00">
                  <c:v>1.1124000000000001</c:v>
                </c:pt>
                <c:pt idx="692" formatCode="0.00">
                  <c:v>1.1117999999999999</c:v>
                </c:pt>
                <c:pt idx="693" formatCode="0.00">
                  <c:v>1.1112</c:v>
                </c:pt>
                <c:pt idx="694" formatCode="0.00">
                  <c:v>1.1106</c:v>
                </c:pt>
                <c:pt idx="695" formatCode="0.00">
                  <c:v>1.1100000000000001</c:v>
                </c:pt>
                <c:pt idx="696" formatCode="0.00">
                  <c:v>1.1093999999999999</c:v>
                </c:pt>
                <c:pt idx="697" formatCode="0.00">
                  <c:v>1.1082000000000001</c:v>
                </c:pt>
                <c:pt idx="698" formatCode="0.00">
                  <c:v>1.1075999999999999</c:v>
                </c:pt>
                <c:pt idx="699" formatCode="0.00">
                  <c:v>1.107</c:v>
                </c:pt>
                <c:pt idx="700" formatCode="0.00">
                  <c:v>1.1064000000000001</c:v>
                </c:pt>
                <c:pt idx="701" formatCode="0.00">
                  <c:v>1.1057999999999999</c:v>
                </c:pt>
                <c:pt idx="702" formatCode="0.00">
                  <c:v>1.1046</c:v>
                </c:pt>
                <c:pt idx="703" formatCode="0.00">
                  <c:v>1.1040000000000001</c:v>
                </c:pt>
                <c:pt idx="704" formatCode="0.00">
                  <c:v>1.1033999999999999</c:v>
                </c:pt>
                <c:pt idx="705" formatCode="0.00">
                  <c:v>1.1028</c:v>
                </c:pt>
                <c:pt idx="706" formatCode="0.00">
                  <c:v>1.1022000000000001</c:v>
                </c:pt>
                <c:pt idx="707" formatCode="0.00">
                  <c:v>1.101</c:v>
                </c:pt>
                <c:pt idx="708" formatCode="0.00">
                  <c:v>1.1004</c:v>
                </c:pt>
                <c:pt idx="709" formatCode="0.00">
                  <c:v>1.0999000000000001</c:v>
                </c:pt>
                <c:pt idx="710" formatCode="0.00">
                  <c:v>1.0992999999999999</c:v>
                </c:pt>
                <c:pt idx="711" formatCode="0.00">
                  <c:v>1.0987</c:v>
                </c:pt>
                <c:pt idx="712" formatCode="0.00">
                  <c:v>1.0981000000000001</c:v>
                </c:pt>
                <c:pt idx="713" formatCode="0.00">
                  <c:v>1.0969</c:v>
                </c:pt>
                <c:pt idx="714" formatCode="0.00">
                  <c:v>1.0963000000000001</c:v>
                </c:pt>
                <c:pt idx="715" formatCode="0.00">
                  <c:v>1.0958000000000001</c:v>
                </c:pt>
                <c:pt idx="716" formatCode="0.00">
                  <c:v>1.0952</c:v>
                </c:pt>
                <c:pt idx="717" formatCode="0.00">
                  <c:v>1.0946</c:v>
                </c:pt>
                <c:pt idx="718" formatCode="0.00">
                  <c:v>1.0933999999999999</c:v>
                </c:pt>
                <c:pt idx="719" formatCode="0.00">
                  <c:v>1.0928</c:v>
                </c:pt>
                <c:pt idx="720" formatCode="0.00">
                  <c:v>1.0923</c:v>
                </c:pt>
                <c:pt idx="721" formatCode="0.00">
                  <c:v>1.0916999999999999</c:v>
                </c:pt>
                <c:pt idx="722" formatCode="0.00">
                  <c:v>1.0911</c:v>
                </c:pt>
                <c:pt idx="723" formatCode="0.00">
                  <c:v>1.0899000000000001</c:v>
                </c:pt>
                <c:pt idx="724" formatCode="0.00">
                  <c:v>1.0893999999999999</c:v>
                </c:pt>
                <c:pt idx="725" formatCode="0.00">
                  <c:v>1.0888</c:v>
                </c:pt>
                <c:pt idx="726" formatCode="0.00">
                  <c:v>1.0882000000000001</c:v>
                </c:pt>
                <c:pt idx="727" formatCode="0.00">
                  <c:v>1.0876999999999999</c:v>
                </c:pt>
                <c:pt idx="728" formatCode="0.00">
                  <c:v>1.0865</c:v>
                </c:pt>
                <c:pt idx="729" formatCode="0.00">
                  <c:v>1.0859000000000001</c:v>
                </c:pt>
                <c:pt idx="730" formatCode="0.00">
                  <c:v>1.0853999999999999</c:v>
                </c:pt>
                <c:pt idx="731" formatCode="0.00">
                  <c:v>1.0848</c:v>
                </c:pt>
                <c:pt idx="732" formatCode="0.00">
                  <c:v>1.0842000000000001</c:v>
                </c:pt>
                <c:pt idx="733" formatCode="0.00">
                  <c:v>1.0831</c:v>
                </c:pt>
                <c:pt idx="734" formatCode="0.00">
                  <c:v>1.0825</c:v>
                </c:pt>
                <c:pt idx="735" formatCode="0.00">
                  <c:v>1.0819000000000001</c:v>
                </c:pt>
                <c:pt idx="736" formatCode="0.00">
                  <c:v>1.0813999999999999</c:v>
                </c:pt>
                <c:pt idx="737" formatCode="0.00">
                  <c:v>1.0808</c:v>
                </c:pt>
                <c:pt idx="738" formatCode="0.00">
                  <c:v>1.0803</c:v>
                </c:pt>
                <c:pt idx="739" formatCode="0.00">
                  <c:v>1.0790999999999999</c:v>
                </c:pt>
                <c:pt idx="740" formatCode="0.00">
                  <c:v>1.0786</c:v>
                </c:pt>
                <c:pt idx="741" formatCode="0.00">
                  <c:v>1.0780000000000001</c:v>
                </c:pt>
                <c:pt idx="742" formatCode="0.00">
                  <c:v>1.0774999999999999</c:v>
                </c:pt>
                <c:pt idx="743" formatCode="0.00">
                  <c:v>1.0769</c:v>
                </c:pt>
                <c:pt idx="744" formatCode="0.00">
                  <c:v>1.0757000000000001</c:v>
                </c:pt>
                <c:pt idx="745" formatCode="0.00">
                  <c:v>1.0751999999999999</c:v>
                </c:pt>
                <c:pt idx="746" formatCode="0.00">
                  <c:v>1.0747</c:v>
                </c:pt>
                <c:pt idx="747" formatCode="0.00">
                  <c:v>1.0741000000000001</c:v>
                </c:pt>
                <c:pt idx="748" formatCode="0.00">
                  <c:v>1.0736000000000001</c:v>
                </c:pt>
                <c:pt idx="749" formatCode="0.00">
                  <c:v>1.0724</c:v>
                </c:pt>
                <c:pt idx="750" formatCode="0.00">
                  <c:v>1.0719000000000001</c:v>
                </c:pt>
                <c:pt idx="751" formatCode="0.00">
                  <c:v>1.0712999999999999</c:v>
                </c:pt>
                <c:pt idx="752" formatCode="0.00">
                  <c:v>1.0708</c:v>
                </c:pt>
                <c:pt idx="753" formatCode="0.00">
                  <c:v>1.0703</c:v>
                </c:pt>
                <c:pt idx="754" formatCode="0.00">
                  <c:v>1.0690999999999999</c:v>
                </c:pt>
                <c:pt idx="755" formatCode="0.00">
                  <c:v>1.0686</c:v>
                </c:pt>
                <c:pt idx="756" formatCode="0.00">
                  <c:v>1.0680000000000001</c:v>
                </c:pt>
                <c:pt idx="757" formatCode="0.00">
                  <c:v>1.0674999999999999</c:v>
                </c:pt>
                <c:pt idx="758" formatCode="0.00">
                  <c:v>1.0669999999999999</c:v>
                </c:pt>
                <c:pt idx="759" formatCode="0.00">
                  <c:v>1.0658000000000001</c:v>
                </c:pt>
                <c:pt idx="760" formatCode="0.00">
                  <c:v>1.0652999999999999</c:v>
                </c:pt>
                <c:pt idx="761" formatCode="0.00">
                  <c:v>1.0648</c:v>
                </c:pt>
                <c:pt idx="762" formatCode="0.00">
                  <c:v>1.0642</c:v>
                </c:pt>
                <c:pt idx="763" formatCode="0.00">
                  <c:v>1.0637000000000001</c:v>
                </c:pt>
                <c:pt idx="764" formatCode="0.00">
                  <c:v>1.0625</c:v>
                </c:pt>
                <c:pt idx="765" formatCode="0.00">
                  <c:v>1.0620000000000001</c:v>
                </c:pt>
                <c:pt idx="766" formatCode="0.00">
                  <c:v>1.0615000000000001</c:v>
                </c:pt>
                <c:pt idx="767" formatCode="0.00">
                  <c:v>1.0609999999999999</c:v>
                </c:pt>
                <c:pt idx="768" formatCode="0.00">
                  <c:v>1.0605</c:v>
                </c:pt>
                <c:pt idx="769" formatCode="0.00">
                  <c:v>1.0592999999999999</c:v>
                </c:pt>
                <c:pt idx="770" formatCode="0.00">
                  <c:v>1.0588</c:v>
                </c:pt>
                <c:pt idx="771" formatCode="0.00">
                  <c:v>1.0583</c:v>
                </c:pt>
                <c:pt idx="772" formatCode="0.00">
                  <c:v>1.0578000000000001</c:v>
                </c:pt>
                <c:pt idx="773" formatCode="0.00">
                  <c:v>1.0571999999999999</c:v>
                </c:pt>
                <c:pt idx="774" formatCode="0.00">
                  <c:v>1.0567</c:v>
                </c:pt>
                <c:pt idx="775" formatCode="0.00">
                  <c:v>1.0556000000000001</c:v>
                </c:pt>
                <c:pt idx="776" formatCode="0.00">
                  <c:v>1.0550999999999999</c:v>
                </c:pt>
                <c:pt idx="777" formatCode="0.00">
                  <c:v>1.0546</c:v>
                </c:pt>
                <c:pt idx="778" formatCode="0.00">
                  <c:v>1.054</c:v>
                </c:pt>
                <c:pt idx="779" formatCode="0.00">
                  <c:v>1.0535000000000001</c:v>
                </c:pt>
                <c:pt idx="780" formatCode="0.00">
                  <c:v>1.0524</c:v>
                </c:pt>
                <c:pt idx="781" formatCode="0.00">
                  <c:v>1.0519000000000001</c:v>
                </c:pt>
                <c:pt idx="782" formatCode="0.00">
                  <c:v>1.0513999999999999</c:v>
                </c:pt>
                <c:pt idx="783" formatCode="0.00">
                  <c:v>1.0508999999999999</c:v>
                </c:pt>
                <c:pt idx="784" formatCode="0.00">
                  <c:v>1.0504</c:v>
                </c:pt>
                <c:pt idx="785" formatCode="0.00">
                  <c:v>1.0491999999999999</c:v>
                </c:pt>
                <c:pt idx="786" formatCode="0.00">
                  <c:v>1.0487</c:v>
                </c:pt>
                <c:pt idx="787" formatCode="0.00">
                  <c:v>1.0482</c:v>
                </c:pt>
                <c:pt idx="788" formatCode="0.00">
                  <c:v>1.0477000000000001</c:v>
                </c:pt>
                <c:pt idx="789" formatCode="0.00">
                  <c:v>1.0471999999999999</c:v>
                </c:pt>
                <c:pt idx="790" formatCode="0.00">
                  <c:v>1.0461</c:v>
                </c:pt>
                <c:pt idx="791" formatCode="0.00">
                  <c:v>1.0456000000000001</c:v>
                </c:pt>
                <c:pt idx="792" formatCode="0.00">
                  <c:v>1.0450999999999999</c:v>
                </c:pt>
                <c:pt idx="793" formatCode="0.00">
                  <c:v>1.0446</c:v>
                </c:pt>
                <c:pt idx="794" formatCode="0.00">
                  <c:v>1.0441</c:v>
                </c:pt>
                <c:pt idx="795" formatCode="0.00">
                  <c:v>1.0429999999999999</c:v>
                </c:pt>
                <c:pt idx="796" formatCode="0.00">
                  <c:v>1.0425</c:v>
                </c:pt>
                <c:pt idx="797" formatCode="0.00">
                  <c:v>1.042</c:v>
                </c:pt>
                <c:pt idx="798" formatCode="0.00">
                  <c:v>1.0415000000000001</c:v>
                </c:pt>
                <c:pt idx="799" formatCode="0.00">
                  <c:v>1.0409999999999999</c:v>
                </c:pt>
                <c:pt idx="800" formatCode="0.00">
                  <c:v>1.0399</c:v>
                </c:pt>
                <c:pt idx="801" formatCode="0.00">
                  <c:v>1.0394000000000001</c:v>
                </c:pt>
                <c:pt idx="802" formatCode="0.00">
                  <c:v>1.0388999999999999</c:v>
                </c:pt>
                <c:pt idx="803" formatCode="0.00">
                  <c:v>1.0384</c:v>
                </c:pt>
                <c:pt idx="804" formatCode="0.00">
                  <c:v>1.0379</c:v>
                </c:pt>
                <c:pt idx="805" formatCode="0.00">
                  <c:v>1.0367999999999999</c:v>
                </c:pt>
                <c:pt idx="806" formatCode="0.00">
                  <c:v>1.0363</c:v>
                </c:pt>
                <c:pt idx="807" formatCode="0.00">
                  <c:v>1.0358000000000001</c:v>
                </c:pt>
                <c:pt idx="808" formatCode="0.00">
                  <c:v>1.0354000000000001</c:v>
                </c:pt>
                <c:pt idx="809" formatCode="0.00">
                  <c:v>1.0348999999999999</c:v>
                </c:pt>
                <c:pt idx="810" formatCode="0.00">
                  <c:v>1.0338000000000001</c:v>
                </c:pt>
                <c:pt idx="811" formatCode="0.00">
                  <c:v>1.0333000000000001</c:v>
                </c:pt>
                <c:pt idx="812" formatCode="0.00">
                  <c:v>1.0327999999999999</c:v>
                </c:pt>
                <c:pt idx="813" formatCode="0.00">
                  <c:v>1.0323</c:v>
                </c:pt>
                <c:pt idx="814" formatCode="0.00">
                  <c:v>1.0318000000000001</c:v>
                </c:pt>
                <c:pt idx="815" formatCode="0.00">
                  <c:v>1.0306999999999999</c:v>
                </c:pt>
                <c:pt idx="816" formatCode="0.00">
                  <c:v>1.0303</c:v>
                </c:pt>
                <c:pt idx="817" formatCode="0.00">
                  <c:v>1.0298</c:v>
                </c:pt>
                <c:pt idx="818" formatCode="0.00">
                  <c:v>1.0293000000000001</c:v>
                </c:pt>
                <c:pt idx="819" formatCode="0.00">
                  <c:v>1.0287999999999999</c:v>
                </c:pt>
                <c:pt idx="820" formatCode="0.00">
                  <c:v>1.0277000000000001</c:v>
                </c:pt>
                <c:pt idx="821" formatCode="0.00">
                  <c:v>1.0273000000000001</c:v>
                </c:pt>
                <c:pt idx="822" formatCode="0.00">
                  <c:v>1.0267999999999999</c:v>
                </c:pt>
                <c:pt idx="823" formatCode="0.00">
                  <c:v>1.0263</c:v>
                </c:pt>
                <c:pt idx="824" formatCode="0.00">
                  <c:v>1.0259</c:v>
                </c:pt>
                <c:pt idx="825" formatCode="0.00">
                  <c:v>1.0247999999999999</c:v>
                </c:pt>
                <c:pt idx="826" formatCode="0.00">
                  <c:v>1.0243</c:v>
                </c:pt>
                <c:pt idx="827" formatCode="0.00">
                  <c:v>1.0238</c:v>
                </c:pt>
                <c:pt idx="828" formatCode="0.00">
                  <c:v>1.0233000000000001</c:v>
                </c:pt>
                <c:pt idx="829" formatCode="0.00">
                  <c:v>1.0228999999999999</c:v>
                </c:pt>
                <c:pt idx="830" formatCode="0.00">
                  <c:v>1.0218</c:v>
                </c:pt>
                <c:pt idx="831" formatCode="0.00">
                  <c:v>1.0213000000000001</c:v>
                </c:pt>
                <c:pt idx="832" formatCode="0.00">
                  <c:v>1.0208999999999999</c:v>
                </c:pt>
                <c:pt idx="833" formatCode="0.00">
                  <c:v>1.0204</c:v>
                </c:pt>
                <c:pt idx="834" formatCode="0.00">
                  <c:v>1.0199</c:v>
                </c:pt>
                <c:pt idx="835" formatCode="0.00">
                  <c:v>1.0187999999999999</c:v>
                </c:pt>
                <c:pt idx="836" formatCode="0.00">
                  <c:v>1.0184</c:v>
                </c:pt>
                <c:pt idx="837" formatCode="0.00">
                  <c:v>1.0179</c:v>
                </c:pt>
                <c:pt idx="838" formatCode="0.00">
                  <c:v>1.0175000000000001</c:v>
                </c:pt>
                <c:pt idx="839" formatCode="0.00">
                  <c:v>1.0169999999999999</c:v>
                </c:pt>
                <c:pt idx="840" formatCode="0.00">
                  <c:v>1.0159</c:v>
                </c:pt>
                <c:pt idx="841" formatCode="0.00">
                  <c:v>1.0155000000000001</c:v>
                </c:pt>
                <c:pt idx="842" formatCode="0.00">
                  <c:v>1.0149999999999999</c:v>
                </c:pt>
                <c:pt idx="843" formatCode="0.00">
                  <c:v>1.0145999999999999</c:v>
                </c:pt>
                <c:pt idx="844" formatCode="0.00">
                  <c:v>1.0141</c:v>
                </c:pt>
                <c:pt idx="845" formatCode="0.00">
                  <c:v>1.0129999999999999</c:v>
                </c:pt>
                <c:pt idx="846" formatCode="0.00">
                  <c:v>1.0125999999999999</c:v>
                </c:pt>
                <c:pt idx="847" formatCode="0.00">
                  <c:v>1.0121</c:v>
                </c:pt>
                <c:pt idx="848" formatCode="0.00">
                  <c:v>1.0117</c:v>
                </c:pt>
                <c:pt idx="849" formatCode="0.00">
                  <c:v>1.0112000000000001</c:v>
                </c:pt>
                <c:pt idx="850" formatCode="0.00">
                  <c:v>1.0101</c:v>
                </c:pt>
                <c:pt idx="851" formatCode="0.00">
                  <c:v>1.0097</c:v>
                </c:pt>
                <c:pt idx="852" formatCode="0.00">
                  <c:v>1.0092000000000001</c:v>
                </c:pt>
                <c:pt idx="853" formatCode="0.00">
                  <c:v>1.0087999999999999</c:v>
                </c:pt>
                <c:pt idx="854" formatCode="0.00">
                  <c:v>1.0083</c:v>
                </c:pt>
                <c:pt idx="855" formatCode="0.00">
                  <c:v>1.0073000000000001</c:v>
                </c:pt>
                <c:pt idx="856" formatCode="0.00">
                  <c:v>1.0067999999999999</c:v>
                </c:pt>
                <c:pt idx="857" formatCode="0.00">
                  <c:v>1.0064</c:v>
                </c:pt>
                <c:pt idx="858" formatCode="0.00">
                  <c:v>1.0059</c:v>
                </c:pt>
                <c:pt idx="859" formatCode="0.00">
                  <c:v>1.0055000000000001</c:v>
                </c:pt>
                <c:pt idx="860" formatCode="0.00">
                  <c:v>1.0044</c:v>
                </c:pt>
                <c:pt idx="861" formatCode="0.00">
                  <c:v>1.004</c:v>
                </c:pt>
                <c:pt idx="862" formatCode="0.00">
                  <c:v>1.0036</c:v>
                </c:pt>
                <c:pt idx="863" formatCode="0.00">
                  <c:v>1.0031000000000001</c:v>
                </c:pt>
                <c:pt idx="864" formatCode="0.00">
                  <c:v>1.0026999999999999</c:v>
                </c:pt>
                <c:pt idx="865" formatCode="0.00">
                  <c:v>1.0016</c:v>
                </c:pt>
                <c:pt idx="866" formatCode="0.00">
                  <c:v>1.0012000000000001</c:v>
                </c:pt>
                <c:pt idx="867" formatCode="0.00">
                  <c:v>1.0006999999999999</c:v>
                </c:pt>
                <c:pt idx="868" formatCode="0.00">
                  <c:v>1.0003</c:v>
                </c:pt>
                <c:pt idx="869" formatCode="0.00">
                  <c:v>0.99990000000000001</c:v>
                </c:pt>
                <c:pt idx="870" formatCode="0.00">
                  <c:v>0.99880000000000002</c:v>
                </c:pt>
                <c:pt idx="871" formatCode="0.00">
                  <c:v>0.99839999999999995</c:v>
                </c:pt>
                <c:pt idx="872" formatCode="0.00">
                  <c:v>0.99790000000000001</c:v>
                </c:pt>
                <c:pt idx="873" formatCode="0.00">
                  <c:v>0.99750000000000005</c:v>
                </c:pt>
                <c:pt idx="874" formatCode="0.00">
                  <c:v>0.99639999999999995</c:v>
                </c:pt>
                <c:pt idx="875" formatCode="0.00">
                  <c:v>0.996</c:v>
                </c:pt>
                <c:pt idx="876" formatCode="0.00">
                  <c:v>0.99560000000000004</c:v>
                </c:pt>
                <c:pt idx="877" formatCode="0.00">
                  <c:v>0.99519999999999997</c:v>
                </c:pt>
                <c:pt idx="878" formatCode="0.00">
                  <c:v>0.99470000000000003</c:v>
                </c:pt>
                <c:pt idx="879" formatCode="0.00">
                  <c:v>0.99370000000000003</c:v>
                </c:pt>
                <c:pt idx="880" formatCode="0.00">
                  <c:v>0.99319999999999997</c:v>
                </c:pt>
                <c:pt idx="881" formatCode="0.00">
                  <c:v>0.99280000000000002</c:v>
                </c:pt>
                <c:pt idx="882" formatCode="0.00">
                  <c:v>0.99239999999999995</c:v>
                </c:pt>
                <c:pt idx="883" formatCode="0.00">
                  <c:v>0.99199999999999999</c:v>
                </c:pt>
                <c:pt idx="884" formatCode="0.00">
                  <c:v>0.9909</c:v>
                </c:pt>
                <c:pt idx="885" formatCode="0.00">
                  <c:v>0.99050000000000005</c:v>
                </c:pt>
                <c:pt idx="886" formatCode="0.00">
                  <c:v>0.99009999999999998</c:v>
                </c:pt>
                <c:pt idx="887" formatCode="0.00">
                  <c:v>0.98960000000000004</c:v>
                </c:pt>
                <c:pt idx="888" formatCode="0.00">
                  <c:v>0.98919999999999997</c:v>
                </c:pt>
                <c:pt idx="889" formatCode="0.00">
                  <c:v>0.98819999999999997</c:v>
                </c:pt>
                <c:pt idx="890" formatCode="0.00">
                  <c:v>0.98780000000000001</c:v>
                </c:pt>
                <c:pt idx="891" formatCode="0.00">
                  <c:v>0.98729999999999996</c:v>
                </c:pt>
                <c:pt idx="892" formatCode="0.00">
                  <c:v>0.9869</c:v>
                </c:pt>
                <c:pt idx="893" formatCode="0.00">
                  <c:v>0.98650000000000004</c:v>
                </c:pt>
                <c:pt idx="894" formatCode="0.00">
                  <c:v>0.98550000000000004</c:v>
                </c:pt>
                <c:pt idx="895" formatCode="0.00">
                  <c:v>0.98499999999999999</c:v>
                </c:pt>
                <c:pt idx="896" formatCode="0.00">
                  <c:v>0.98460000000000003</c:v>
                </c:pt>
                <c:pt idx="897" formatCode="0.00">
                  <c:v>0.98419999999999996</c:v>
                </c:pt>
                <c:pt idx="898" formatCode="0.00">
                  <c:v>0.98380000000000001</c:v>
                </c:pt>
                <c:pt idx="899" formatCode="0.00">
                  <c:v>0.98280000000000001</c:v>
                </c:pt>
                <c:pt idx="900" formatCode="0.00">
                  <c:v>0.98229999999999995</c:v>
                </c:pt>
                <c:pt idx="901" formatCode="0.00">
                  <c:v>0.9819</c:v>
                </c:pt>
                <c:pt idx="902" formatCode="0.00">
                  <c:v>0.98150000000000004</c:v>
                </c:pt>
                <c:pt idx="903" formatCode="0.00">
                  <c:v>0.98109999999999997</c:v>
                </c:pt>
                <c:pt idx="904" formatCode="0.00">
                  <c:v>0.98009999999999997</c:v>
                </c:pt>
                <c:pt idx="905" formatCode="0.00">
                  <c:v>0.97970000000000002</c:v>
                </c:pt>
                <c:pt idx="906" formatCode="0.00">
                  <c:v>0.97929999999999995</c:v>
                </c:pt>
                <c:pt idx="907" formatCode="0.00">
                  <c:v>0.9788</c:v>
                </c:pt>
                <c:pt idx="908" formatCode="0.00">
                  <c:v>0.97840000000000005</c:v>
                </c:pt>
                <c:pt idx="909" formatCode="0.00">
                  <c:v>0.97740000000000005</c:v>
                </c:pt>
                <c:pt idx="910" formatCode="0.00">
                  <c:v>0.97699999999999998</c:v>
                </c:pt>
                <c:pt idx="911" formatCode="0.00">
                  <c:v>0.97660000000000002</c:v>
                </c:pt>
                <c:pt idx="912" formatCode="0.00">
                  <c:v>0.97619999999999996</c:v>
                </c:pt>
                <c:pt idx="913" formatCode="0.00">
                  <c:v>0.9758</c:v>
                </c:pt>
                <c:pt idx="914" formatCode="0.00">
                  <c:v>0.9748</c:v>
                </c:pt>
                <c:pt idx="915" formatCode="0.00">
                  <c:v>0.97440000000000004</c:v>
                </c:pt>
                <c:pt idx="916" formatCode="0.00">
                  <c:v>0.97389999999999999</c:v>
                </c:pt>
                <c:pt idx="917" formatCode="0.00">
                  <c:v>0.97350000000000003</c:v>
                </c:pt>
                <c:pt idx="918" formatCode="0.00">
                  <c:v>0.97309999999999997</c:v>
                </c:pt>
                <c:pt idx="919" formatCode="0.00">
                  <c:v>0.97209999999999996</c:v>
                </c:pt>
                <c:pt idx="920" formatCode="0.00">
                  <c:v>0.97170000000000001</c:v>
                </c:pt>
                <c:pt idx="921" formatCode="0.00">
                  <c:v>0.97130000000000005</c:v>
                </c:pt>
                <c:pt idx="922" formatCode="0.00">
                  <c:v>0.97089999999999999</c:v>
                </c:pt>
                <c:pt idx="923" formatCode="0.00">
                  <c:v>0.96989999999999998</c:v>
                </c:pt>
                <c:pt idx="924" formatCode="0.00">
                  <c:v>0.96950000000000003</c:v>
                </c:pt>
                <c:pt idx="925" formatCode="0.00">
                  <c:v>0.96909999999999996</c:v>
                </c:pt>
                <c:pt idx="926" formatCode="0.00">
                  <c:v>0.96870000000000001</c:v>
                </c:pt>
                <c:pt idx="927" formatCode="0.00">
                  <c:v>0.96830000000000005</c:v>
                </c:pt>
                <c:pt idx="928" formatCode="0.00">
                  <c:v>0.96730000000000005</c:v>
                </c:pt>
                <c:pt idx="929" formatCode="0.00">
                  <c:v>0.96689999999999998</c:v>
                </c:pt>
                <c:pt idx="930" formatCode="0.00">
                  <c:v>0.96650000000000003</c:v>
                </c:pt>
                <c:pt idx="931" formatCode="0.00">
                  <c:v>0.96609999999999996</c:v>
                </c:pt>
                <c:pt idx="932" formatCode="0.00">
                  <c:v>0.9657</c:v>
                </c:pt>
                <c:pt idx="933" formatCode="0.00">
                  <c:v>0.9647</c:v>
                </c:pt>
                <c:pt idx="934" formatCode="0.00">
                  <c:v>0.96430000000000005</c:v>
                </c:pt>
                <c:pt idx="935" formatCode="0.00">
                  <c:v>0.96389999999999998</c:v>
                </c:pt>
                <c:pt idx="936" formatCode="0.00">
                  <c:v>0.96350000000000002</c:v>
                </c:pt>
                <c:pt idx="937" formatCode="0.00">
                  <c:v>0.96309999999999996</c:v>
                </c:pt>
                <c:pt idx="938" formatCode="0.00">
                  <c:v>0.96209999999999996</c:v>
                </c:pt>
                <c:pt idx="939" formatCode="0.00">
                  <c:v>0.9617</c:v>
                </c:pt>
                <c:pt idx="940" formatCode="0.00">
                  <c:v>0.96140000000000003</c:v>
                </c:pt>
                <c:pt idx="941" formatCode="0.00">
                  <c:v>0.96099999999999997</c:v>
                </c:pt>
                <c:pt idx="942" formatCode="0.00">
                  <c:v>0.96060000000000001</c:v>
                </c:pt>
                <c:pt idx="943" formatCode="0.00">
                  <c:v>0.95960000000000001</c:v>
                </c:pt>
                <c:pt idx="944" formatCode="0.00">
                  <c:v>0.95920000000000005</c:v>
                </c:pt>
                <c:pt idx="945" formatCode="0.00">
                  <c:v>0.95879999999999999</c:v>
                </c:pt>
                <c:pt idx="946" formatCode="0.00">
                  <c:v>0.95840000000000003</c:v>
                </c:pt>
                <c:pt idx="947" formatCode="0.00">
                  <c:v>0.95799999999999996</c:v>
                </c:pt>
                <c:pt idx="948" formatCode="0.00">
                  <c:v>0.95699999999999996</c:v>
                </c:pt>
                <c:pt idx="949" formatCode="0.00">
                  <c:v>0.95660000000000001</c:v>
                </c:pt>
                <c:pt idx="950" formatCode="0.00">
                  <c:v>0.95630000000000004</c:v>
                </c:pt>
                <c:pt idx="951" formatCode="0.00">
                  <c:v>0.95589999999999997</c:v>
                </c:pt>
                <c:pt idx="952" formatCode="0.00">
                  <c:v>0.95550000000000002</c:v>
                </c:pt>
                <c:pt idx="953" formatCode="0.00">
                  <c:v>0.95450000000000002</c:v>
                </c:pt>
                <c:pt idx="954" formatCode="0.00">
                  <c:v>0.95409999999999995</c:v>
                </c:pt>
                <c:pt idx="955" formatCode="0.00">
                  <c:v>0.95369999999999999</c:v>
                </c:pt>
                <c:pt idx="956" formatCode="0.00">
                  <c:v>0.95340000000000003</c:v>
                </c:pt>
                <c:pt idx="957" formatCode="0.00">
                  <c:v>0.95299999999999996</c:v>
                </c:pt>
                <c:pt idx="958" formatCode="0.00">
                  <c:v>0.95199999999999996</c:v>
                </c:pt>
                <c:pt idx="959" formatCode="0.00">
                  <c:v>0.9516</c:v>
                </c:pt>
                <c:pt idx="960" formatCode="0.00">
                  <c:v>0.95120000000000005</c:v>
                </c:pt>
                <c:pt idx="961" formatCode="0.00">
                  <c:v>0.95089999999999997</c:v>
                </c:pt>
                <c:pt idx="962" formatCode="0.00">
                  <c:v>0.94989999999999997</c:v>
                </c:pt>
                <c:pt idx="963" formatCode="0.00">
                  <c:v>0.94950000000000001</c:v>
                </c:pt>
                <c:pt idx="964" formatCode="0.00">
                  <c:v>0.94910000000000005</c:v>
                </c:pt>
                <c:pt idx="965" formatCode="0.00">
                  <c:v>0.94869999999999999</c:v>
                </c:pt>
                <c:pt idx="966" formatCode="0.00">
                  <c:v>0.94840000000000002</c:v>
                </c:pt>
                <c:pt idx="967" formatCode="0.00">
                  <c:v>0.94740000000000002</c:v>
                </c:pt>
                <c:pt idx="968" formatCode="0.00">
                  <c:v>0.94699999999999995</c:v>
                </c:pt>
                <c:pt idx="969" formatCode="0.00">
                  <c:v>0.9466</c:v>
                </c:pt>
                <c:pt idx="970" formatCode="0.00">
                  <c:v>0.94630000000000003</c:v>
                </c:pt>
                <c:pt idx="971" formatCode="0.00">
                  <c:v>0.94589999999999996</c:v>
                </c:pt>
                <c:pt idx="972" formatCode="0.00">
                  <c:v>0.94489999999999996</c:v>
                </c:pt>
                <c:pt idx="973" formatCode="0.00">
                  <c:v>0.94450000000000001</c:v>
                </c:pt>
                <c:pt idx="974" formatCode="0.00">
                  <c:v>0.94420000000000004</c:v>
                </c:pt>
                <c:pt idx="975" formatCode="0.00">
                  <c:v>0.94379999999999997</c:v>
                </c:pt>
                <c:pt idx="976" formatCode="0.00">
                  <c:v>0.94340000000000002</c:v>
                </c:pt>
                <c:pt idx="977" formatCode="0.00">
                  <c:v>0.9425</c:v>
                </c:pt>
                <c:pt idx="978" formatCode="0.00">
                  <c:v>0.94210000000000005</c:v>
                </c:pt>
                <c:pt idx="979" formatCode="0.00">
                  <c:v>0.94169999999999998</c:v>
                </c:pt>
                <c:pt idx="980" formatCode="0.00">
                  <c:v>0.94140000000000001</c:v>
                </c:pt>
                <c:pt idx="981" formatCode="0.00">
                  <c:v>0.94099999999999995</c:v>
                </c:pt>
                <c:pt idx="982" formatCode="0.00">
                  <c:v>0.94</c:v>
                </c:pt>
                <c:pt idx="983" formatCode="0.00">
                  <c:v>0.93959999999999999</c:v>
                </c:pt>
                <c:pt idx="984" formatCode="0.00">
                  <c:v>0.93930000000000002</c:v>
                </c:pt>
                <c:pt idx="985" formatCode="0.00">
                  <c:v>0.93889999999999996</c:v>
                </c:pt>
                <c:pt idx="986" formatCode="0.00">
                  <c:v>0.93859999999999999</c:v>
                </c:pt>
                <c:pt idx="987" formatCode="0.00">
                  <c:v>0.93759999999999999</c:v>
                </c:pt>
                <c:pt idx="988" formatCode="0.00">
                  <c:v>0.93720000000000003</c:v>
                </c:pt>
                <c:pt idx="989" formatCode="0.00">
                  <c:v>0.93689999999999996</c:v>
                </c:pt>
                <c:pt idx="990" formatCode="0.00">
                  <c:v>0.9365</c:v>
                </c:pt>
                <c:pt idx="991" formatCode="0.00">
                  <c:v>0.9355</c:v>
                </c:pt>
                <c:pt idx="992" formatCode="0.00">
                  <c:v>0.93520000000000003</c:v>
                </c:pt>
                <c:pt idx="993" formatCode="0.00">
                  <c:v>0.93479999999999996</c:v>
                </c:pt>
                <c:pt idx="994" formatCode="0.00">
                  <c:v>0.9345</c:v>
                </c:pt>
                <c:pt idx="995" formatCode="0.00">
                  <c:v>0.93410000000000004</c:v>
                </c:pt>
                <c:pt idx="996" formatCode="0.00">
                  <c:v>0.93310000000000004</c:v>
                </c:pt>
                <c:pt idx="997" formatCode="0.00">
                  <c:v>0.93279999999999996</c:v>
                </c:pt>
                <c:pt idx="998" formatCode="0.00">
                  <c:v>0.93240000000000001</c:v>
                </c:pt>
                <c:pt idx="999" formatCode="0.00">
                  <c:v>0.93210000000000004</c:v>
                </c:pt>
                <c:pt idx="1000" formatCode="0.00">
                  <c:v>0.93169999999999997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8B3A-4965-8461-7B5AD0D25D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8396303"/>
        <c:axId val="1678399663"/>
      </c:lineChart>
      <c:catAx>
        <c:axId val="141915831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dirty="0"/>
                  <a:t>Spend (Weekly)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£&quot;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9159279"/>
        <c:crosses val="autoZero"/>
        <c:auto val="1"/>
        <c:lblAlgn val="ctr"/>
        <c:lblOffset val="100"/>
        <c:tickLblSkip val="200"/>
        <c:tickMarkSkip val="2000"/>
        <c:noMultiLvlLbl val="0"/>
      </c:catAx>
      <c:valAx>
        <c:axId val="1419159279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kern="1200" baseline="0" dirty="0">
                    <a:solidFill>
                      <a:schemeClr val="bg2"/>
                    </a:solidFill>
                  </a:rPr>
                  <a:t>Immediate profit volume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£&quot;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9158319"/>
        <c:crosses val="autoZero"/>
        <c:crossBetween val="between"/>
      </c:valAx>
      <c:valAx>
        <c:axId val="1678399663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kern="1200" baseline="0" dirty="0">
                    <a:solidFill>
                      <a:schemeClr val="bg2"/>
                    </a:solidFill>
                  </a:rPr>
                  <a:t>Immediate Profit ROI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8396303"/>
        <c:crosses val="max"/>
        <c:crossBetween val="between"/>
      </c:valAx>
      <c:catAx>
        <c:axId val="1678396303"/>
        <c:scaling>
          <c:orientation val="minMax"/>
        </c:scaling>
        <c:delete val="1"/>
        <c:axPos val="b"/>
        <c:numFmt formatCode="&quot;£&quot;#,##0" sourceLinked="1"/>
        <c:majorTickMark val="out"/>
        <c:minorTickMark val="none"/>
        <c:tickLblPos val="nextTo"/>
        <c:crossAx val="1678399663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bg2"/>
                </a:solidFill>
                <a:latin typeface="Arial (Body)"/>
                <a:ea typeface="+mn-ea"/>
                <a:cs typeface="+mn-cs"/>
              </a:defRPr>
            </a:pPr>
            <a:r>
              <a:rPr lang="en-GB" sz="1000" b="0" i="0" u="none" strike="noStrike" kern="1200" spc="0" baseline="0" dirty="0">
                <a:solidFill>
                  <a:schemeClr val="bg2"/>
                </a:solidFill>
                <a:latin typeface="Arial (Body)"/>
              </a:rPr>
              <a:t>Saturation based on immediate payback – all category average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spc="0" baseline="0">
              <a:solidFill>
                <a:schemeClr val="bg2"/>
              </a:solidFill>
              <a:latin typeface="Arial (Body)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69B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913D-486F-94AD-D54D13ED0C73}"/>
              </c:ext>
            </c:extLst>
          </c:dPt>
          <c:dPt>
            <c:idx val="1"/>
            <c:invertIfNegative val="0"/>
            <c:bubble3D val="0"/>
            <c:spPr>
              <a:solidFill>
                <a:srgbClr val="9CCD9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913D-486F-94AD-D54D13ED0C73}"/>
              </c:ext>
            </c:extLst>
          </c:dPt>
          <c:dPt>
            <c:idx val="2"/>
            <c:invertIfNegative val="0"/>
            <c:bubble3D val="0"/>
            <c:spPr>
              <a:solidFill>
                <a:srgbClr val="766AC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913D-486F-94AD-D54D13ED0C73}"/>
              </c:ext>
            </c:extLst>
          </c:dPt>
          <c:dPt>
            <c:idx val="3"/>
            <c:invertIfNegative val="0"/>
            <c:bubble3D val="0"/>
            <c:spPr>
              <a:solidFill>
                <a:srgbClr val="09BDB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913D-486F-94AD-D54D13ED0C73}"/>
              </c:ext>
            </c:extLst>
          </c:dPt>
          <c:dPt>
            <c:idx val="4"/>
            <c:invertIfNegative val="0"/>
            <c:bubble3D val="0"/>
            <c:spPr>
              <a:solidFill>
                <a:srgbClr val="EE720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13D-486F-94AD-D54D13ED0C73}"/>
              </c:ext>
            </c:extLst>
          </c:dPt>
          <c:dPt>
            <c:idx val="5"/>
            <c:invertIfNegative val="0"/>
            <c:bubble3D val="0"/>
            <c:spPr>
              <a:solidFill>
                <a:srgbClr val="BD09A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913D-486F-94AD-D54D13ED0C73}"/>
              </c:ext>
            </c:extLst>
          </c:dPt>
          <c:dPt>
            <c:idx val="6"/>
            <c:invertIfNegative val="0"/>
            <c:bubble3D val="0"/>
            <c:spPr>
              <a:solidFill>
                <a:srgbClr val="FFCA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13D-486F-94AD-D54D13ED0C73}"/>
              </c:ext>
            </c:extLst>
          </c:dPt>
          <c:dPt>
            <c:idx val="7"/>
            <c:invertIfNegative val="0"/>
            <c:bubble3D val="0"/>
            <c:spPr>
              <a:solidFill>
                <a:srgbClr val="BCCF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913D-486F-94AD-D54D13ED0C73}"/>
              </c:ext>
            </c:extLst>
          </c:dPt>
          <c:dPt>
            <c:idx val="8"/>
            <c:invertIfNegative val="0"/>
            <c:bubble3D val="0"/>
            <c:spPr>
              <a:solidFill>
                <a:srgbClr val="372D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913D-486F-94AD-D54D13ED0C73}"/>
              </c:ext>
            </c:extLst>
          </c:dPt>
          <c:dPt>
            <c:idx val="9"/>
            <c:invertIfNegative val="0"/>
            <c:bubble3D val="0"/>
            <c:spPr>
              <a:solidFill>
                <a:srgbClr val="E3061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13D-486F-94AD-D54D13ED0C7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Paid Social</c:v>
                </c:pt>
                <c:pt idx="1">
                  <c:v>Online Display</c:v>
                </c:pt>
                <c:pt idx="2">
                  <c:v>Online Video</c:v>
                </c:pt>
                <c:pt idx="3">
                  <c:v>Generic PPC</c:v>
                </c:pt>
                <c:pt idx="4">
                  <c:v>BVOD</c:v>
                </c:pt>
                <c:pt idx="5">
                  <c:v>OOH</c:v>
                </c:pt>
                <c:pt idx="6">
                  <c:v>Cinema</c:v>
                </c:pt>
                <c:pt idx="7">
                  <c:v>Audio</c:v>
                </c:pt>
                <c:pt idx="8">
                  <c:v>Print</c:v>
                </c:pt>
                <c:pt idx="9">
                  <c:v>Linear TV</c:v>
                </c:pt>
              </c:strCache>
            </c:strRef>
          </c:cat>
          <c:val>
            <c:numRef>
              <c:f>Sheet1!$B$2:$B$11</c:f>
              <c:numCache>
                <c:formatCode>"£"#,##0</c:formatCode>
                <c:ptCount val="10"/>
                <c:pt idx="0">
                  <c:v>31000</c:v>
                </c:pt>
                <c:pt idx="1">
                  <c:v>31000</c:v>
                </c:pt>
                <c:pt idx="2">
                  <c:v>40000</c:v>
                </c:pt>
                <c:pt idx="3">
                  <c:v>47000</c:v>
                </c:pt>
                <c:pt idx="4">
                  <c:v>54000</c:v>
                </c:pt>
                <c:pt idx="5">
                  <c:v>56000</c:v>
                </c:pt>
                <c:pt idx="6">
                  <c:v>58000</c:v>
                </c:pt>
                <c:pt idx="7">
                  <c:v>92000</c:v>
                </c:pt>
                <c:pt idx="8">
                  <c:v>123000</c:v>
                </c:pt>
                <c:pt idx="9">
                  <c:v>330000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3D-486F-94AD-D54D13ED0C7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Paid Social</c:v>
                </c:pt>
                <c:pt idx="1">
                  <c:v>Online Display</c:v>
                </c:pt>
                <c:pt idx="2">
                  <c:v>Online Video</c:v>
                </c:pt>
                <c:pt idx="3">
                  <c:v>Generic PPC</c:v>
                </c:pt>
                <c:pt idx="4">
                  <c:v>BVOD</c:v>
                </c:pt>
                <c:pt idx="5">
                  <c:v>OOH</c:v>
                </c:pt>
                <c:pt idx="6">
                  <c:v>Cinema</c:v>
                </c:pt>
                <c:pt idx="7">
                  <c:v>Audio</c:v>
                </c:pt>
                <c:pt idx="8">
                  <c:v>Print</c:v>
                </c:pt>
                <c:pt idx="9">
                  <c:v>Linear TV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</c:numCache>
            </c:numRef>
          </c:val>
          <c:extLst>
            <c:ext xmlns:c16="http://schemas.microsoft.com/office/drawing/2014/chart" uri="{C3380CC4-5D6E-409C-BE32-E72D297353CC}">
              <c16:uniqueId val="{00000001-913D-486F-94AD-D54D13ED0C7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Paid Social</c:v>
                </c:pt>
                <c:pt idx="1">
                  <c:v>Online Display</c:v>
                </c:pt>
                <c:pt idx="2">
                  <c:v>Online Video</c:v>
                </c:pt>
                <c:pt idx="3">
                  <c:v>Generic PPC</c:v>
                </c:pt>
                <c:pt idx="4">
                  <c:v>BVOD</c:v>
                </c:pt>
                <c:pt idx="5">
                  <c:v>OOH</c:v>
                </c:pt>
                <c:pt idx="6">
                  <c:v>Cinema</c:v>
                </c:pt>
                <c:pt idx="7">
                  <c:v>Audio</c:v>
                </c:pt>
                <c:pt idx="8">
                  <c:v>Print</c:v>
                </c:pt>
                <c:pt idx="9">
                  <c:v>Linear TV</c:v>
                </c:pt>
              </c:strCache>
            </c:strRef>
          </c:cat>
          <c:val>
            <c:numRef>
              <c:f>Sheet1!$D$2:$D$11</c:f>
              <c:numCache>
                <c:formatCode>General</c:formatCode>
                <c:ptCount val="10"/>
              </c:numCache>
            </c:numRef>
          </c:val>
          <c:extLst>
            <c:ext xmlns:c16="http://schemas.microsoft.com/office/drawing/2014/chart" uri="{C3380CC4-5D6E-409C-BE32-E72D297353CC}">
              <c16:uniqueId val="{00000002-913D-486F-94AD-D54D13ED0C7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"/>
        <c:overlap val="80"/>
        <c:axId val="349128159"/>
        <c:axId val="349141119"/>
      </c:barChart>
      <c:catAx>
        <c:axId val="3491281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9141119"/>
        <c:crosses val="autoZero"/>
        <c:auto val="1"/>
        <c:lblAlgn val="ctr"/>
        <c:lblOffset val="100"/>
        <c:noMultiLvlLbl val="0"/>
      </c:catAx>
      <c:valAx>
        <c:axId val="34914111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kern="1200" baseline="0" dirty="0">
                    <a:solidFill>
                      <a:schemeClr val="bg2"/>
                    </a:solidFill>
                  </a:rPr>
                  <a:t>Saturation Point - Weekly - Based on Immediate Payback only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£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91281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Immediate</c:v>
                </c:pt>
              </c:strCache>
            </c:strRef>
          </c:tx>
          <c:spPr>
            <a:solidFill>
              <a:srgbClr val="E10514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Cinema</c:v>
                </c:pt>
                <c:pt idx="1">
                  <c:v>Out of Home</c:v>
                </c:pt>
                <c:pt idx="2">
                  <c:v>Online Video</c:v>
                </c:pt>
                <c:pt idx="3">
                  <c:v>Print</c:v>
                </c:pt>
                <c:pt idx="4">
                  <c:v>Online Display</c:v>
                </c:pt>
                <c:pt idx="5">
                  <c:v>BVOD</c:v>
                </c:pt>
                <c:pt idx="6">
                  <c:v>Audio</c:v>
                </c:pt>
                <c:pt idx="7">
                  <c:v>Paid Social</c:v>
                </c:pt>
                <c:pt idx="8">
                  <c:v>Linear TV</c:v>
                </c:pt>
                <c:pt idx="9">
                  <c:v>Generic PPC</c:v>
                </c:pt>
              </c:strCache>
            </c:strRef>
          </c:cat>
          <c:val>
            <c:numRef>
              <c:f>Sheet1!$B$2:$B$11</c:f>
              <c:numCache>
                <c:formatCode>0.0%</c:formatCode>
                <c:ptCount val="10"/>
                <c:pt idx="0">
                  <c:v>3.0000000000000001E-3</c:v>
                </c:pt>
                <c:pt idx="1">
                  <c:v>3.3000000000000002E-2</c:v>
                </c:pt>
                <c:pt idx="2">
                  <c:v>3.5999999999999997E-2</c:v>
                </c:pt>
                <c:pt idx="3">
                  <c:v>4.8000000000000001E-2</c:v>
                </c:pt>
                <c:pt idx="4">
                  <c:v>5.8999999999999997E-2</c:v>
                </c:pt>
                <c:pt idx="5">
                  <c:v>7.2999999999999995E-2</c:v>
                </c:pt>
                <c:pt idx="6">
                  <c:v>8.5999999999999993E-2</c:v>
                </c:pt>
                <c:pt idx="7">
                  <c:v>0.151</c:v>
                </c:pt>
                <c:pt idx="8">
                  <c:v>0.20499999999999999</c:v>
                </c:pt>
                <c:pt idx="9">
                  <c:v>0.30499999999999999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F8-49E0-A261-3DBD765731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70739519"/>
        <c:axId val="70740479"/>
      </c:barChart>
      <c:catAx>
        <c:axId val="7073951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740479"/>
        <c:crosses val="autoZero"/>
        <c:auto val="1"/>
        <c:lblAlgn val="ctr"/>
        <c:lblOffset val="100"/>
        <c:noMultiLvlLbl val="0"/>
      </c:catAx>
      <c:valAx>
        <c:axId val="7074047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kern="1200" baseline="0" dirty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% immediate profit driven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7395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Sheet1!$A$2:$A$14</c:f>
              <c:numCache>
                <c:formatCode>General</c:formatCode>
                <c:ptCount val="1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</c:numCache>
            </c:numRef>
          </c:cat>
          <c:val>
            <c:numRef>
              <c:f>Sheet1!$B$2:$B$14</c:f>
              <c:numCache>
                <c:formatCode>0.0</c:formatCode>
                <c:ptCount val="13"/>
                <c:pt idx="0">
                  <c:v>100</c:v>
                </c:pt>
                <c:pt idx="1">
                  <c:v>66</c:v>
                </c:pt>
                <c:pt idx="2">
                  <c:v>43.56</c:v>
                </c:pt>
                <c:pt idx="3">
                  <c:v>28.749600000000004</c:v>
                </c:pt>
                <c:pt idx="4">
                  <c:v>18.974736000000004</c:v>
                </c:pt>
                <c:pt idx="5">
                  <c:v>12.523325760000002</c:v>
                </c:pt>
                <c:pt idx="6">
                  <c:v>8.2653950016000017</c:v>
                </c:pt>
                <c:pt idx="7">
                  <c:v>5.455160701056001</c:v>
                </c:pt>
                <c:pt idx="8">
                  <c:v>3.600406062696961</c:v>
                </c:pt>
                <c:pt idx="9">
                  <c:v>2.3762680013799944</c:v>
                </c:pt>
                <c:pt idx="10">
                  <c:v>1.5683368809107963</c:v>
                </c:pt>
                <c:pt idx="11">
                  <c:v>1.0351023414011256</c:v>
                </c:pt>
                <c:pt idx="12">
                  <c:v>0.68316754532474289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BFE-44E5-BFC1-56D5F68990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4800383"/>
        <c:axId val="344799903"/>
      </c:lineChart>
      <c:catAx>
        <c:axId val="3448003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dirty="0"/>
                  <a:t>Weeks since activity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4799903"/>
        <c:crosses val="autoZero"/>
        <c:auto val="1"/>
        <c:lblAlgn val="ctr"/>
        <c:lblOffset val="100"/>
        <c:noMultiLvlLbl val="0"/>
      </c:catAx>
      <c:valAx>
        <c:axId val="344799903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dirty="0"/>
                  <a:t>Response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480038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i="0" u="none" strike="noStrike" kern="1200" spc="0" baseline="0">
                <a:solidFill>
                  <a:schemeClr val="bg2"/>
                </a:solidFill>
                <a:latin typeface="Arial (Body)"/>
                <a:ea typeface="+mn-ea"/>
                <a:cs typeface="+mn-cs"/>
              </a:defRPr>
            </a:pPr>
            <a:r>
              <a:rPr lang="en-GB" sz="1100" b="0" i="0" u="none" strike="noStrike" kern="1200" spc="0" baseline="0" dirty="0">
                <a:solidFill>
                  <a:schemeClr val="bg2"/>
                </a:solidFill>
                <a:latin typeface="Arial (Body)"/>
              </a:rPr>
              <a:t>Mean Adstock carryover rate - weekly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100" b="0" i="0" u="none" strike="noStrike" kern="1200" spc="0" baseline="0">
              <a:solidFill>
                <a:schemeClr val="bg2"/>
              </a:solidFill>
              <a:latin typeface="Arial (Body)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3061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159-4E51-BB11-B470D68B496E}"/>
              </c:ext>
            </c:extLst>
          </c:dPt>
          <c:dPt>
            <c:idx val="1"/>
            <c:invertIfNegative val="0"/>
            <c:bubble3D val="0"/>
            <c:spPr>
              <a:solidFill>
                <a:srgbClr val="EE720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9159-4E51-BB11-B470D68B496E}"/>
              </c:ext>
            </c:extLst>
          </c:dPt>
          <c:dPt>
            <c:idx val="2"/>
            <c:invertIfNegative val="0"/>
            <c:bubble3D val="0"/>
            <c:spPr>
              <a:solidFill>
                <a:srgbClr val="372D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159-4E51-BB11-B470D68B496E}"/>
              </c:ext>
            </c:extLst>
          </c:dPt>
          <c:dPt>
            <c:idx val="3"/>
            <c:invertIfNegative val="0"/>
            <c:bubble3D val="0"/>
            <c:spPr>
              <a:solidFill>
                <a:srgbClr val="766AC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9159-4E51-BB11-B470D68B496E}"/>
              </c:ext>
            </c:extLst>
          </c:dPt>
          <c:dPt>
            <c:idx val="4"/>
            <c:invertIfNegative val="0"/>
            <c:bubble3D val="0"/>
            <c:spPr>
              <a:solidFill>
                <a:srgbClr val="BCCF0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159-4E51-BB11-B470D68B496E}"/>
              </c:ext>
            </c:extLst>
          </c:dPt>
          <c:dPt>
            <c:idx val="5"/>
            <c:invertIfNegative val="0"/>
            <c:bubble3D val="0"/>
            <c:spPr>
              <a:solidFill>
                <a:srgbClr val="FFCA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9159-4E51-BB11-B470D68B496E}"/>
              </c:ext>
            </c:extLst>
          </c:dPt>
          <c:dPt>
            <c:idx val="6"/>
            <c:invertIfNegative val="0"/>
            <c:bubble3D val="0"/>
            <c:spPr>
              <a:solidFill>
                <a:srgbClr val="BD09A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159-4E51-BB11-B470D68B496E}"/>
              </c:ext>
            </c:extLst>
          </c:dPt>
          <c:dPt>
            <c:idx val="7"/>
            <c:invertIfNegative val="0"/>
            <c:bubble3D val="0"/>
            <c:spPr>
              <a:solidFill>
                <a:srgbClr val="0069B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9159-4E51-BB11-B470D68B496E}"/>
              </c:ext>
            </c:extLst>
          </c:dPt>
          <c:dPt>
            <c:idx val="8"/>
            <c:invertIfNegative val="0"/>
            <c:bubble3D val="0"/>
            <c:spPr>
              <a:solidFill>
                <a:srgbClr val="09BDB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9159-4E51-BB11-B470D68B496E}"/>
              </c:ext>
            </c:extLst>
          </c:dPt>
          <c:dPt>
            <c:idx val="9"/>
            <c:invertIfNegative val="0"/>
            <c:bubble3D val="0"/>
            <c:spPr>
              <a:solidFill>
                <a:srgbClr val="9CCD9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9159-4E51-BB11-B470D68B496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Linear TV</c:v>
                </c:pt>
                <c:pt idx="1">
                  <c:v>BVOD</c:v>
                </c:pt>
                <c:pt idx="2">
                  <c:v>Print</c:v>
                </c:pt>
                <c:pt idx="3">
                  <c:v>Online video</c:v>
                </c:pt>
                <c:pt idx="4">
                  <c:v>Audio</c:v>
                </c:pt>
                <c:pt idx="5">
                  <c:v>Cinema</c:v>
                </c:pt>
                <c:pt idx="6">
                  <c:v>OOH</c:v>
                </c:pt>
                <c:pt idx="7">
                  <c:v>Paid Social</c:v>
                </c:pt>
                <c:pt idx="8">
                  <c:v>Generic PPC</c:v>
                </c:pt>
                <c:pt idx="9">
                  <c:v>Online Display</c:v>
                </c:pt>
              </c:strCache>
            </c:strRef>
          </c:cat>
          <c:val>
            <c:numRef>
              <c:f>Sheet1!$B$2:$B$11</c:f>
              <c:numCache>
                <c:formatCode>0%</c:formatCode>
                <c:ptCount val="10"/>
                <c:pt idx="0">
                  <c:v>0.66</c:v>
                </c:pt>
                <c:pt idx="1">
                  <c:v>0.46</c:v>
                </c:pt>
                <c:pt idx="2">
                  <c:v>0.45</c:v>
                </c:pt>
                <c:pt idx="3">
                  <c:v>0.44</c:v>
                </c:pt>
                <c:pt idx="4">
                  <c:v>0.41</c:v>
                </c:pt>
                <c:pt idx="5">
                  <c:v>0.41</c:v>
                </c:pt>
                <c:pt idx="6">
                  <c:v>0.4</c:v>
                </c:pt>
                <c:pt idx="7">
                  <c:v>0.25</c:v>
                </c:pt>
                <c:pt idx="8">
                  <c:v>0.24</c:v>
                </c:pt>
                <c:pt idx="9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59-4E51-BB11-B470D68B49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46338223"/>
        <c:axId val="346337263"/>
      </c:barChart>
      <c:catAx>
        <c:axId val="3463382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6337263"/>
        <c:crosses val="autoZero"/>
        <c:auto val="1"/>
        <c:lblAlgn val="ctr"/>
        <c:lblOffset val="100"/>
        <c:noMultiLvlLbl val="0"/>
      </c:catAx>
      <c:valAx>
        <c:axId val="3463372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63382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r>
              <a:rPr lang="en-US" sz="1100" b="1" dirty="0"/>
              <a:t>SVOD Penetration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'[Presentation Charts.xlsx]Pre Post Covid'!$O$2</c:f>
              <c:strCache>
                <c:ptCount val="1"/>
                <c:pt idx="0">
                  <c:v>SVOD penetration</c:v>
                </c:pt>
              </c:strCache>
            </c:strRef>
          </c:tx>
          <c:spPr>
            <a:solidFill>
              <a:srgbClr val="372D8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'[Presentation Charts.xlsx]Pre Post Covid'!$N$3:$N$11</c:f>
              <c:strCach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strCache>
            </c:strRef>
          </c:cat>
          <c:val>
            <c:numRef>
              <c:f>'[Presentation Charts.xlsx]Pre Post Covid'!$O$3:$O$11</c:f>
              <c:numCache>
                <c:formatCode>General</c:formatCode>
                <c:ptCount val="9"/>
                <c:pt idx="0">
                  <c:v>20</c:v>
                </c:pt>
                <c:pt idx="1">
                  <c:v>26</c:v>
                </c:pt>
                <c:pt idx="2">
                  <c:v>32</c:v>
                </c:pt>
                <c:pt idx="3">
                  <c:v>39</c:v>
                </c:pt>
                <c:pt idx="4">
                  <c:v>47</c:v>
                </c:pt>
                <c:pt idx="5">
                  <c:v>53</c:v>
                </c:pt>
                <c:pt idx="6">
                  <c:v>65</c:v>
                </c:pt>
                <c:pt idx="7">
                  <c:v>68</c:v>
                </c:pt>
                <c:pt idx="8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34-4C6E-B2D9-8FC461E70F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1628583184"/>
        <c:axId val="1539034992"/>
      </c:barChart>
      <c:catAx>
        <c:axId val="1628583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9034992"/>
        <c:crosses val="autoZero"/>
        <c:auto val="0"/>
        <c:lblAlgn val="ctr"/>
        <c:lblOffset val="100"/>
        <c:noMultiLvlLbl val="0"/>
      </c:catAx>
      <c:valAx>
        <c:axId val="15390349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% of households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8583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1000">
          <a:solidFill>
            <a:schemeClr val="bg2"/>
          </a:solidFill>
        </a:defRPr>
      </a:pPr>
      <a:endParaRPr lang="en-US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r>
              <a:rPr lang="en-GB" sz="1200" b="0" i="0" u="none" strike="noStrike" kern="1200" spc="0" baseline="0" dirty="0">
                <a:solidFill>
                  <a:schemeClr val="bg2"/>
                </a:solidFill>
              </a:rPr>
              <a:t>% of short-term profit volume adjusted for volume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Linear TV</c:v>
                </c:pt>
              </c:strCache>
            </c:strRef>
          </c:tx>
          <c:spPr>
            <a:ln w="19050" cap="rnd">
              <a:solidFill>
                <a:srgbClr val="E3061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E30615"/>
              </a:solidFill>
              <a:ln w="9525">
                <a:noFill/>
              </a:ln>
              <a:effectLst/>
            </c:spPr>
          </c:marker>
          <c:xVal>
            <c:numRef>
              <c:f>Sheet1!$A$2:$A$15</c:f>
              <c:numCache>
                <c:formatCode>General</c:formatCode>
                <c:ptCount val="1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</c:numCache>
            </c:numRef>
          </c:xVal>
          <c:yVal>
            <c:numRef>
              <c:f>Sheet1!$B$2:$B$15</c:f>
              <c:numCache>
                <c:formatCode>0.0%</c:formatCode>
                <c:ptCount val="14"/>
                <c:pt idx="0">
                  <c:v>0.11542648170799791</c:v>
                </c:pt>
                <c:pt idx="1">
                  <c:v>0.19160795963527652</c:v>
                </c:pt>
                <c:pt idx="2">
                  <c:v>0.2418877350672804</c:v>
                </c:pt>
                <c:pt idx="3">
                  <c:v>0.27507238685240298</c:v>
                </c:pt>
                <c:pt idx="4">
                  <c:v>0.29697425703058389</c:v>
                </c:pt>
                <c:pt idx="5">
                  <c:v>0.31142949134818321</c:v>
                </c:pt>
                <c:pt idx="6">
                  <c:v>0.32096994599779882</c:v>
                </c:pt>
                <c:pt idx="7">
                  <c:v>0.3272666460665451</c:v>
                </c:pt>
                <c:pt idx="8">
                  <c:v>0.33142246811191761</c:v>
                </c:pt>
                <c:pt idx="9">
                  <c:v>0.3341653106618635</c:v>
                </c:pt>
                <c:pt idx="10">
                  <c:v>0.3359755867448278</c:v>
                </c:pt>
                <c:pt idx="11">
                  <c:v>0.33717036895958419</c:v>
                </c:pt>
                <c:pt idx="12">
                  <c:v>0.33795892522132343</c:v>
                </c:pt>
                <c:pt idx="13">
                  <c:v>0.33847937235407138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8FA-4D03-AF66-EE804E84955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Generic PPC</c:v>
                </c:pt>
              </c:strCache>
            </c:strRef>
          </c:tx>
          <c:spPr>
            <a:ln w="19050" cap="rnd">
              <a:solidFill>
                <a:srgbClr val="09BDBD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9BDBD"/>
              </a:solidFill>
              <a:ln w="9525">
                <a:noFill/>
              </a:ln>
              <a:effectLst/>
            </c:spPr>
          </c:marker>
          <c:xVal>
            <c:numRef>
              <c:f>Sheet1!$A$2:$A$15</c:f>
              <c:numCache>
                <c:formatCode>General</c:formatCode>
                <c:ptCount val="1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</c:numCache>
            </c:numRef>
          </c:xVal>
          <c:yVal>
            <c:numRef>
              <c:f>Sheet1!$C$2:$C$15</c:f>
              <c:numCache>
                <c:formatCode>0.0%</c:formatCode>
                <c:ptCount val="14"/>
                <c:pt idx="0">
                  <c:v>0.17132560246009454</c:v>
                </c:pt>
                <c:pt idx="1">
                  <c:v>0.21244374705051722</c:v>
                </c:pt>
                <c:pt idx="2">
                  <c:v>0.22231210175221866</c:v>
                </c:pt>
                <c:pt idx="3">
                  <c:v>0.22468050688062699</c:v>
                </c:pt>
                <c:pt idx="4">
                  <c:v>0.22524892411144498</c:v>
                </c:pt>
                <c:pt idx="5">
                  <c:v>0.22538534424684131</c:v>
                </c:pt>
                <c:pt idx="6">
                  <c:v>0.22541808507933644</c:v>
                </c:pt>
                <c:pt idx="7">
                  <c:v>0.22542594287913525</c:v>
                </c:pt>
                <c:pt idx="8">
                  <c:v>0.22542782875108702</c:v>
                </c:pt>
                <c:pt idx="9">
                  <c:v>0.22542828136035542</c:v>
                </c:pt>
                <c:pt idx="10">
                  <c:v>0.22542838998657985</c:v>
                </c:pt>
                <c:pt idx="11">
                  <c:v>0.22542841605687369</c:v>
                </c:pt>
                <c:pt idx="12">
                  <c:v>0.22542842231374421</c:v>
                </c:pt>
                <c:pt idx="13">
                  <c:v>0.22542842381539313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8FA-4D03-AF66-EE804E8495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78409263"/>
        <c:axId val="1678411183"/>
      </c:scatterChart>
      <c:valAx>
        <c:axId val="1678409263"/>
        <c:scaling>
          <c:orientation val="minMax"/>
          <c:max val="13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dirty="0">
                    <a:solidFill>
                      <a:schemeClr val="bg2"/>
                    </a:solidFill>
                  </a:rPr>
                  <a:t>Weeks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8411183"/>
        <c:crosses val="autoZero"/>
        <c:crossBetween val="midCat"/>
      </c:valAx>
      <c:valAx>
        <c:axId val="1678411183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kern="1200" baseline="0" dirty="0">
                    <a:solidFill>
                      <a:schemeClr val="bg2"/>
                    </a:solidFill>
                  </a:rPr>
                  <a:t>% of short-term media profit volume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840926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Immediate</c:v>
                </c:pt>
              </c:strCache>
            </c:strRef>
          </c:tx>
          <c:spPr>
            <a:solidFill>
              <a:srgbClr val="E10514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Cinema</c:v>
                </c:pt>
                <c:pt idx="1">
                  <c:v>Out of Home</c:v>
                </c:pt>
                <c:pt idx="2">
                  <c:v>Online Video</c:v>
                </c:pt>
                <c:pt idx="3">
                  <c:v>Online Display</c:v>
                </c:pt>
                <c:pt idx="4">
                  <c:v>Print</c:v>
                </c:pt>
                <c:pt idx="5">
                  <c:v>BVOD</c:v>
                </c:pt>
                <c:pt idx="6">
                  <c:v>Audio</c:v>
                </c:pt>
                <c:pt idx="7">
                  <c:v>Paid Social</c:v>
                </c:pt>
                <c:pt idx="8">
                  <c:v>Generic PPC</c:v>
                </c:pt>
                <c:pt idx="9">
                  <c:v>Linear TV</c:v>
                </c:pt>
              </c:strCache>
            </c:strRef>
          </c:cat>
          <c:val>
            <c:numRef>
              <c:f>Sheet1!$B$2:$B$11</c:f>
              <c:numCache>
                <c:formatCode>0.0%</c:formatCode>
                <c:ptCount val="10"/>
                <c:pt idx="0">
                  <c:v>2E-3</c:v>
                </c:pt>
                <c:pt idx="1">
                  <c:v>1.8800000000000001E-2</c:v>
                </c:pt>
                <c:pt idx="2">
                  <c:v>0.02</c:v>
                </c:pt>
                <c:pt idx="3">
                  <c:v>3.3000000000000002E-2</c:v>
                </c:pt>
                <c:pt idx="4">
                  <c:v>2.7E-2</c:v>
                </c:pt>
                <c:pt idx="5">
                  <c:v>4.1000000000000002E-2</c:v>
                </c:pt>
                <c:pt idx="6">
                  <c:v>4.8000000000000001E-2</c:v>
                </c:pt>
                <c:pt idx="7">
                  <c:v>8.5000000000000006E-2</c:v>
                </c:pt>
                <c:pt idx="8">
                  <c:v>0.17100000000000001</c:v>
                </c:pt>
                <c:pt idx="9">
                  <c:v>0.115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25-4871-82D0-016F0F15D85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Carryover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Cinema</c:v>
                </c:pt>
                <c:pt idx="1">
                  <c:v>Out of Home</c:v>
                </c:pt>
                <c:pt idx="2">
                  <c:v>Online Video</c:v>
                </c:pt>
                <c:pt idx="3">
                  <c:v>Online Display</c:v>
                </c:pt>
                <c:pt idx="4">
                  <c:v>Print</c:v>
                </c:pt>
                <c:pt idx="5">
                  <c:v>BVOD</c:v>
                </c:pt>
                <c:pt idx="6">
                  <c:v>Audio</c:v>
                </c:pt>
                <c:pt idx="7">
                  <c:v>Paid Social</c:v>
                </c:pt>
                <c:pt idx="8">
                  <c:v>Generic PPC</c:v>
                </c:pt>
                <c:pt idx="9">
                  <c:v>Linear TV</c:v>
                </c:pt>
              </c:strCache>
            </c:strRef>
          </c:cat>
          <c:val>
            <c:numRef>
              <c:f>Sheet1!$C$2:$C$11</c:f>
              <c:numCache>
                <c:formatCode>0.0%</c:formatCode>
                <c:ptCount val="10"/>
                <c:pt idx="0">
                  <c:v>1E-3</c:v>
                </c:pt>
                <c:pt idx="1">
                  <c:v>1.26E-2</c:v>
                </c:pt>
                <c:pt idx="2">
                  <c:v>1.6E-2</c:v>
                </c:pt>
                <c:pt idx="3">
                  <c:v>1.0999999999999999E-2</c:v>
                </c:pt>
                <c:pt idx="4">
                  <c:v>2.1999999999999999E-2</c:v>
                </c:pt>
                <c:pt idx="5">
                  <c:v>3.5000000000000003E-2</c:v>
                </c:pt>
                <c:pt idx="6">
                  <c:v>3.4000000000000002E-2</c:v>
                </c:pt>
                <c:pt idx="7">
                  <c:v>2.8000000000000001E-2</c:v>
                </c:pt>
                <c:pt idx="8">
                  <c:v>5.3999999999999999E-2</c:v>
                </c:pt>
                <c:pt idx="9">
                  <c:v>0.224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325-4871-82D0-016F0F15D8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764323920"/>
        <c:axId val="1390846960"/>
      </c:barChart>
      <c:catAx>
        <c:axId val="7643239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0846960"/>
        <c:crosses val="autoZero"/>
        <c:auto val="1"/>
        <c:lblAlgn val="ctr"/>
        <c:lblOffset val="100"/>
        <c:noMultiLvlLbl val="0"/>
      </c:catAx>
      <c:valAx>
        <c:axId val="13908469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b="0" i="0" u="none" strike="noStrike" kern="1200" baseline="0" dirty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% Immediate + Carryover effect driven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4323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Sheet1!$B$29</c:f>
              <c:strCache>
                <c:ptCount val="1"/>
                <c:pt idx="0">
                  <c:v>Base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Sheet1!$L$28:$BA$28</c:f>
              <c:numCache>
                <c:formatCode>m/d/yyyy</c:formatCode>
                <c:ptCount val="42"/>
                <c:pt idx="0">
                  <c:v>44990</c:v>
                </c:pt>
                <c:pt idx="1">
                  <c:v>44997</c:v>
                </c:pt>
                <c:pt idx="2">
                  <c:v>45004</c:v>
                </c:pt>
                <c:pt idx="3">
                  <c:v>45011</c:v>
                </c:pt>
                <c:pt idx="4">
                  <c:v>45018</c:v>
                </c:pt>
                <c:pt idx="5">
                  <c:v>45025</c:v>
                </c:pt>
                <c:pt idx="6">
                  <c:v>45032</c:v>
                </c:pt>
                <c:pt idx="7">
                  <c:v>45039</c:v>
                </c:pt>
                <c:pt idx="8">
                  <c:v>45046</c:v>
                </c:pt>
                <c:pt idx="9">
                  <c:v>45053</c:v>
                </c:pt>
                <c:pt idx="10">
                  <c:v>45060</c:v>
                </c:pt>
                <c:pt idx="11">
                  <c:v>45067</c:v>
                </c:pt>
                <c:pt idx="12">
                  <c:v>45074</c:v>
                </c:pt>
                <c:pt idx="13">
                  <c:v>45081</c:v>
                </c:pt>
                <c:pt idx="14">
                  <c:v>45088</c:v>
                </c:pt>
                <c:pt idx="15">
                  <c:v>45095</c:v>
                </c:pt>
                <c:pt idx="16">
                  <c:v>45102</c:v>
                </c:pt>
                <c:pt idx="17">
                  <c:v>45109</c:v>
                </c:pt>
                <c:pt idx="18">
                  <c:v>45116</c:v>
                </c:pt>
                <c:pt idx="19">
                  <c:v>45123</c:v>
                </c:pt>
                <c:pt idx="20">
                  <c:v>45130</c:v>
                </c:pt>
                <c:pt idx="21">
                  <c:v>45137</c:v>
                </c:pt>
                <c:pt idx="22">
                  <c:v>45144</c:v>
                </c:pt>
                <c:pt idx="23">
                  <c:v>45151</c:v>
                </c:pt>
                <c:pt idx="24">
                  <c:v>45158</c:v>
                </c:pt>
                <c:pt idx="25">
                  <c:v>45165</c:v>
                </c:pt>
                <c:pt idx="26">
                  <c:v>45172</c:v>
                </c:pt>
                <c:pt idx="27">
                  <c:v>45179</c:v>
                </c:pt>
                <c:pt idx="28">
                  <c:v>45186</c:v>
                </c:pt>
                <c:pt idx="29">
                  <c:v>45193</c:v>
                </c:pt>
                <c:pt idx="30">
                  <c:v>45200</c:v>
                </c:pt>
                <c:pt idx="31">
                  <c:v>45207</c:v>
                </c:pt>
                <c:pt idx="32">
                  <c:v>45214</c:v>
                </c:pt>
                <c:pt idx="33">
                  <c:v>45221</c:v>
                </c:pt>
                <c:pt idx="34">
                  <c:v>45228</c:v>
                </c:pt>
                <c:pt idx="35">
                  <c:v>45235</c:v>
                </c:pt>
                <c:pt idx="36">
                  <c:v>45242</c:v>
                </c:pt>
                <c:pt idx="37">
                  <c:v>45249</c:v>
                </c:pt>
                <c:pt idx="38">
                  <c:v>45256</c:v>
                </c:pt>
                <c:pt idx="39">
                  <c:v>45263</c:v>
                </c:pt>
                <c:pt idx="40">
                  <c:v>45270</c:v>
                </c:pt>
                <c:pt idx="41">
                  <c:v>45277</c:v>
                </c:pt>
              </c:numCache>
            </c:numRef>
          </c:cat>
          <c:val>
            <c:numRef>
              <c:f>Sheet1!$L$29:$BA$29</c:f>
              <c:numCache>
                <c:formatCode>_-"£"* #,##0_-;\-"£"* #,##0_-;_-"£"* "-"??_-;_-@_-</c:formatCode>
                <c:ptCount val="42"/>
                <c:pt idx="0">
                  <c:v>245637795.27474308</c:v>
                </c:pt>
                <c:pt idx="1">
                  <c:v>261487947.99957782</c:v>
                </c:pt>
                <c:pt idx="2">
                  <c:v>266261331.25711095</c:v>
                </c:pt>
                <c:pt idx="3">
                  <c:v>280139198.89846212</c:v>
                </c:pt>
                <c:pt idx="4">
                  <c:v>278912198.72368097</c:v>
                </c:pt>
                <c:pt idx="5">
                  <c:v>279406011.07496786</c:v>
                </c:pt>
                <c:pt idx="6">
                  <c:v>269013801.51038235</c:v>
                </c:pt>
                <c:pt idx="7">
                  <c:v>273728417.89714235</c:v>
                </c:pt>
                <c:pt idx="8">
                  <c:v>277006408.52978486</c:v>
                </c:pt>
                <c:pt idx="9">
                  <c:v>287439537.94131744</c:v>
                </c:pt>
                <c:pt idx="10">
                  <c:v>270208800.98092806</c:v>
                </c:pt>
                <c:pt idx="11">
                  <c:v>279595741.80887312</c:v>
                </c:pt>
                <c:pt idx="12">
                  <c:v>284901423.91531801</c:v>
                </c:pt>
                <c:pt idx="13">
                  <c:v>278591155.18158573</c:v>
                </c:pt>
                <c:pt idx="14">
                  <c:v>264932807.53238499</c:v>
                </c:pt>
                <c:pt idx="15">
                  <c:v>279483461.73652756</c:v>
                </c:pt>
                <c:pt idx="16">
                  <c:v>282901091.50590742</c:v>
                </c:pt>
                <c:pt idx="17">
                  <c:v>281586102.77155262</c:v>
                </c:pt>
                <c:pt idx="18">
                  <c:v>278931128.12606037</c:v>
                </c:pt>
                <c:pt idx="19">
                  <c:v>274409679.83427012</c:v>
                </c:pt>
                <c:pt idx="20">
                  <c:v>285684001.49935901</c:v>
                </c:pt>
                <c:pt idx="21">
                  <c:v>290131664.52313364</c:v>
                </c:pt>
                <c:pt idx="22">
                  <c:v>286968855.74188012</c:v>
                </c:pt>
                <c:pt idx="23">
                  <c:v>295788664.59631121</c:v>
                </c:pt>
                <c:pt idx="24">
                  <c:v>274999642.62713271</c:v>
                </c:pt>
                <c:pt idx="25">
                  <c:v>274385857.0587042</c:v>
                </c:pt>
                <c:pt idx="26">
                  <c:v>276448216.35671711</c:v>
                </c:pt>
                <c:pt idx="27">
                  <c:v>277908271.33728975</c:v>
                </c:pt>
                <c:pt idx="28">
                  <c:v>282113724.89614546</c:v>
                </c:pt>
                <c:pt idx="29">
                  <c:v>271083108.65562749</c:v>
                </c:pt>
                <c:pt idx="30">
                  <c:v>270189460.77791721</c:v>
                </c:pt>
                <c:pt idx="31">
                  <c:v>266657503.61462486</c:v>
                </c:pt>
                <c:pt idx="32">
                  <c:v>271527816.85905099</c:v>
                </c:pt>
                <c:pt idx="33">
                  <c:v>274486683.52970511</c:v>
                </c:pt>
                <c:pt idx="34">
                  <c:v>268531899.40111798</c:v>
                </c:pt>
                <c:pt idx="35">
                  <c:v>271635238.08060306</c:v>
                </c:pt>
                <c:pt idx="36">
                  <c:v>273229612.72685397</c:v>
                </c:pt>
                <c:pt idx="37">
                  <c:v>269381712.30705345</c:v>
                </c:pt>
                <c:pt idx="38">
                  <c:v>265220067.26675454</c:v>
                </c:pt>
                <c:pt idx="39">
                  <c:v>257497843.26122606</c:v>
                </c:pt>
                <c:pt idx="40">
                  <c:v>268822317.7522831</c:v>
                </c:pt>
                <c:pt idx="41">
                  <c:v>272973356.73925298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0E-4125-92FD-B4BAF54218DC}"/>
            </c:ext>
          </c:extLst>
        </c:ser>
        <c:ser>
          <c:idx val="1"/>
          <c:order val="1"/>
          <c:tx>
            <c:strRef>
              <c:f>Sheet1!$B$30</c:f>
              <c:strCache>
                <c:ptCount val="1"/>
                <c:pt idx="0">
                  <c:v>Advertising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Sheet1!$L$28:$BA$28</c:f>
              <c:numCache>
                <c:formatCode>m/d/yyyy</c:formatCode>
                <c:ptCount val="42"/>
                <c:pt idx="0">
                  <c:v>44990</c:v>
                </c:pt>
                <c:pt idx="1">
                  <c:v>44997</c:v>
                </c:pt>
                <c:pt idx="2">
                  <c:v>45004</c:v>
                </c:pt>
                <c:pt idx="3">
                  <c:v>45011</c:v>
                </c:pt>
                <c:pt idx="4">
                  <c:v>45018</c:v>
                </c:pt>
                <c:pt idx="5">
                  <c:v>45025</c:v>
                </c:pt>
                <c:pt idx="6">
                  <c:v>45032</c:v>
                </c:pt>
                <c:pt idx="7">
                  <c:v>45039</c:v>
                </c:pt>
                <c:pt idx="8">
                  <c:v>45046</c:v>
                </c:pt>
                <c:pt idx="9">
                  <c:v>45053</c:v>
                </c:pt>
                <c:pt idx="10">
                  <c:v>45060</c:v>
                </c:pt>
                <c:pt idx="11">
                  <c:v>45067</c:v>
                </c:pt>
                <c:pt idx="12">
                  <c:v>45074</c:v>
                </c:pt>
                <c:pt idx="13">
                  <c:v>45081</c:v>
                </c:pt>
                <c:pt idx="14">
                  <c:v>45088</c:v>
                </c:pt>
                <c:pt idx="15">
                  <c:v>45095</c:v>
                </c:pt>
                <c:pt idx="16">
                  <c:v>45102</c:v>
                </c:pt>
                <c:pt idx="17">
                  <c:v>45109</c:v>
                </c:pt>
                <c:pt idx="18">
                  <c:v>45116</c:v>
                </c:pt>
                <c:pt idx="19">
                  <c:v>45123</c:v>
                </c:pt>
                <c:pt idx="20">
                  <c:v>45130</c:v>
                </c:pt>
                <c:pt idx="21">
                  <c:v>45137</c:v>
                </c:pt>
                <c:pt idx="22">
                  <c:v>45144</c:v>
                </c:pt>
                <c:pt idx="23">
                  <c:v>45151</c:v>
                </c:pt>
                <c:pt idx="24">
                  <c:v>45158</c:v>
                </c:pt>
                <c:pt idx="25">
                  <c:v>45165</c:v>
                </c:pt>
                <c:pt idx="26">
                  <c:v>45172</c:v>
                </c:pt>
                <c:pt idx="27">
                  <c:v>45179</c:v>
                </c:pt>
                <c:pt idx="28">
                  <c:v>45186</c:v>
                </c:pt>
                <c:pt idx="29">
                  <c:v>45193</c:v>
                </c:pt>
                <c:pt idx="30">
                  <c:v>45200</c:v>
                </c:pt>
                <c:pt idx="31">
                  <c:v>45207</c:v>
                </c:pt>
                <c:pt idx="32">
                  <c:v>45214</c:v>
                </c:pt>
                <c:pt idx="33">
                  <c:v>45221</c:v>
                </c:pt>
                <c:pt idx="34">
                  <c:v>45228</c:v>
                </c:pt>
                <c:pt idx="35">
                  <c:v>45235</c:v>
                </c:pt>
                <c:pt idx="36">
                  <c:v>45242</c:v>
                </c:pt>
                <c:pt idx="37">
                  <c:v>45249</c:v>
                </c:pt>
                <c:pt idx="38">
                  <c:v>45256</c:v>
                </c:pt>
                <c:pt idx="39">
                  <c:v>45263</c:v>
                </c:pt>
                <c:pt idx="40">
                  <c:v>45270</c:v>
                </c:pt>
                <c:pt idx="41">
                  <c:v>45277</c:v>
                </c:pt>
              </c:numCache>
            </c:numRef>
          </c:cat>
          <c:val>
            <c:numRef>
              <c:f>Sheet1!$L$30:$BA$30</c:f>
              <c:numCache>
                <c:formatCode>_-"£"* #,##0_-;\-"£"* #,##0_-;_-"£"* "-"??_-;_-@_-</c:formatCode>
                <c:ptCount val="42"/>
                <c:pt idx="0">
                  <c:v>19860513.504224699</c:v>
                </c:pt>
                <c:pt idx="1">
                  <c:v>15215247.208849136</c:v>
                </c:pt>
                <c:pt idx="2">
                  <c:v>12525050.282000158</c:v>
                </c:pt>
                <c:pt idx="3">
                  <c:v>11336806.1469119</c:v>
                </c:pt>
                <c:pt idx="4">
                  <c:v>12136640.731818248</c:v>
                </c:pt>
                <c:pt idx="5">
                  <c:v>20410865.565517507</c:v>
                </c:pt>
                <c:pt idx="6">
                  <c:v>13348497.871387899</c:v>
                </c:pt>
                <c:pt idx="7">
                  <c:v>15663041.768383516</c:v>
                </c:pt>
                <c:pt idx="8">
                  <c:v>13712255.44515973</c:v>
                </c:pt>
                <c:pt idx="9">
                  <c:v>21358965.626353797</c:v>
                </c:pt>
                <c:pt idx="10">
                  <c:v>13915766.130077386</c:v>
                </c:pt>
                <c:pt idx="11">
                  <c:v>17737639.968199838</c:v>
                </c:pt>
                <c:pt idx="12">
                  <c:v>22400007.763104726</c:v>
                </c:pt>
                <c:pt idx="13">
                  <c:v>16672770.223204771</c:v>
                </c:pt>
                <c:pt idx="14">
                  <c:v>17541351.888583843</c:v>
                </c:pt>
                <c:pt idx="15">
                  <c:v>17735091.573985327</c:v>
                </c:pt>
                <c:pt idx="16">
                  <c:v>22774436.767753284</c:v>
                </c:pt>
                <c:pt idx="17">
                  <c:v>18774280.745321199</c:v>
                </c:pt>
                <c:pt idx="18">
                  <c:v>16920629.631052177</c:v>
                </c:pt>
                <c:pt idx="19">
                  <c:v>19195771.341941956</c:v>
                </c:pt>
                <c:pt idx="20">
                  <c:v>23135492.697979309</c:v>
                </c:pt>
                <c:pt idx="21">
                  <c:v>16920294.705064282</c:v>
                </c:pt>
                <c:pt idx="22">
                  <c:v>21012007.814471751</c:v>
                </c:pt>
                <c:pt idx="23">
                  <c:v>21440797.634255879</c:v>
                </c:pt>
                <c:pt idx="24">
                  <c:v>23463471.133308932</c:v>
                </c:pt>
                <c:pt idx="25">
                  <c:v>25085137.924640413</c:v>
                </c:pt>
                <c:pt idx="26">
                  <c:v>23251401.134808909</c:v>
                </c:pt>
                <c:pt idx="27">
                  <c:v>19093178.838326875</c:v>
                </c:pt>
                <c:pt idx="28">
                  <c:v>19102249.33863632</c:v>
                </c:pt>
                <c:pt idx="29">
                  <c:v>18420155.94657125</c:v>
                </c:pt>
                <c:pt idx="30">
                  <c:v>15817528.246924708</c:v>
                </c:pt>
                <c:pt idx="31">
                  <c:v>19781781.028296739</c:v>
                </c:pt>
                <c:pt idx="32">
                  <c:v>15082709.382256823</c:v>
                </c:pt>
                <c:pt idx="33">
                  <c:v>19423766.433938403</c:v>
                </c:pt>
                <c:pt idx="34">
                  <c:v>18090264.900630016</c:v>
                </c:pt>
                <c:pt idx="35">
                  <c:v>18734149.12561091</c:v>
                </c:pt>
                <c:pt idx="36">
                  <c:v>17636286.93617909</c:v>
                </c:pt>
                <c:pt idx="37">
                  <c:v>20736133.413313743</c:v>
                </c:pt>
                <c:pt idx="38">
                  <c:v>19865694.100088023</c:v>
                </c:pt>
                <c:pt idx="39">
                  <c:v>22769141.648595333</c:v>
                </c:pt>
                <c:pt idx="40">
                  <c:v>19591797.819887944</c:v>
                </c:pt>
                <c:pt idx="41">
                  <c:v>18473304.594802152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0E-4125-92FD-B4BAF54218DC}"/>
            </c:ext>
          </c:extLst>
        </c:ser>
        <c:ser>
          <c:idx val="2"/>
          <c:order val="2"/>
          <c:tx>
            <c:strRef>
              <c:f>Sheet1!$B$31</c:f>
              <c:strCache>
                <c:ptCount val="1"/>
                <c:pt idx="0">
                  <c:v>Competitor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Sheet1!$L$28:$BA$28</c:f>
              <c:numCache>
                <c:formatCode>m/d/yyyy</c:formatCode>
                <c:ptCount val="42"/>
                <c:pt idx="0">
                  <c:v>44990</c:v>
                </c:pt>
                <c:pt idx="1">
                  <c:v>44997</c:v>
                </c:pt>
                <c:pt idx="2">
                  <c:v>45004</c:v>
                </c:pt>
                <c:pt idx="3">
                  <c:v>45011</c:v>
                </c:pt>
                <c:pt idx="4">
                  <c:v>45018</c:v>
                </c:pt>
                <c:pt idx="5">
                  <c:v>45025</c:v>
                </c:pt>
                <c:pt idx="6">
                  <c:v>45032</c:v>
                </c:pt>
                <c:pt idx="7">
                  <c:v>45039</c:v>
                </c:pt>
                <c:pt idx="8">
                  <c:v>45046</c:v>
                </c:pt>
                <c:pt idx="9">
                  <c:v>45053</c:v>
                </c:pt>
                <c:pt idx="10">
                  <c:v>45060</c:v>
                </c:pt>
                <c:pt idx="11">
                  <c:v>45067</c:v>
                </c:pt>
                <c:pt idx="12">
                  <c:v>45074</c:v>
                </c:pt>
                <c:pt idx="13">
                  <c:v>45081</c:v>
                </c:pt>
                <c:pt idx="14">
                  <c:v>45088</c:v>
                </c:pt>
                <c:pt idx="15">
                  <c:v>45095</c:v>
                </c:pt>
                <c:pt idx="16">
                  <c:v>45102</c:v>
                </c:pt>
                <c:pt idx="17">
                  <c:v>45109</c:v>
                </c:pt>
                <c:pt idx="18">
                  <c:v>45116</c:v>
                </c:pt>
                <c:pt idx="19">
                  <c:v>45123</c:v>
                </c:pt>
                <c:pt idx="20">
                  <c:v>45130</c:v>
                </c:pt>
                <c:pt idx="21">
                  <c:v>45137</c:v>
                </c:pt>
                <c:pt idx="22">
                  <c:v>45144</c:v>
                </c:pt>
                <c:pt idx="23">
                  <c:v>45151</c:v>
                </c:pt>
                <c:pt idx="24">
                  <c:v>45158</c:v>
                </c:pt>
                <c:pt idx="25">
                  <c:v>45165</c:v>
                </c:pt>
                <c:pt idx="26">
                  <c:v>45172</c:v>
                </c:pt>
                <c:pt idx="27">
                  <c:v>45179</c:v>
                </c:pt>
                <c:pt idx="28">
                  <c:v>45186</c:v>
                </c:pt>
                <c:pt idx="29">
                  <c:v>45193</c:v>
                </c:pt>
                <c:pt idx="30">
                  <c:v>45200</c:v>
                </c:pt>
                <c:pt idx="31">
                  <c:v>45207</c:v>
                </c:pt>
                <c:pt idx="32">
                  <c:v>45214</c:v>
                </c:pt>
                <c:pt idx="33">
                  <c:v>45221</c:v>
                </c:pt>
                <c:pt idx="34">
                  <c:v>45228</c:v>
                </c:pt>
                <c:pt idx="35">
                  <c:v>45235</c:v>
                </c:pt>
                <c:pt idx="36">
                  <c:v>45242</c:v>
                </c:pt>
                <c:pt idx="37">
                  <c:v>45249</c:v>
                </c:pt>
                <c:pt idx="38">
                  <c:v>45256</c:v>
                </c:pt>
                <c:pt idx="39">
                  <c:v>45263</c:v>
                </c:pt>
                <c:pt idx="40">
                  <c:v>45270</c:v>
                </c:pt>
                <c:pt idx="41">
                  <c:v>45277</c:v>
                </c:pt>
              </c:numCache>
            </c:numRef>
          </c:cat>
          <c:val>
            <c:numRef>
              <c:f>Sheet1!$L$31:$BA$31</c:f>
              <c:numCache>
                <c:formatCode>_-"£"* #,##0_-;\-"£"* #,##0_-;_-"£"* "-"??_-;_-@_-</c:formatCode>
                <c:ptCount val="42"/>
                <c:pt idx="0">
                  <c:v>-16689181.148322102</c:v>
                </c:pt>
                <c:pt idx="1">
                  <c:v>-15940011.07504875</c:v>
                </c:pt>
                <c:pt idx="2">
                  <c:v>-15524056.205233164</c:v>
                </c:pt>
                <c:pt idx="3">
                  <c:v>-16482098.085731704</c:v>
                </c:pt>
                <c:pt idx="4">
                  <c:v>-16956623.359606083</c:v>
                </c:pt>
                <c:pt idx="5">
                  <c:v>-18323971.125256829</c:v>
                </c:pt>
                <c:pt idx="6">
                  <c:v>-18226021.056333981</c:v>
                </c:pt>
                <c:pt idx="7">
                  <c:v>-19033230.549761415</c:v>
                </c:pt>
                <c:pt idx="8">
                  <c:v>-18560424.369304247</c:v>
                </c:pt>
                <c:pt idx="9">
                  <c:v>-18153550.659966715</c:v>
                </c:pt>
                <c:pt idx="10">
                  <c:v>-17744832.737664465</c:v>
                </c:pt>
                <c:pt idx="11">
                  <c:v>-18416862.259652317</c:v>
                </c:pt>
                <c:pt idx="12">
                  <c:v>-19459955.586291257</c:v>
                </c:pt>
                <c:pt idx="13">
                  <c:v>-17939860.880566765</c:v>
                </c:pt>
                <c:pt idx="14">
                  <c:v>-17497834.293813359</c:v>
                </c:pt>
                <c:pt idx="15">
                  <c:v>-17832004.993334591</c:v>
                </c:pt>
                <c:pt idx="16">
                  <c:v>-19308589.481917426</c:v>
                </c:pt>
                <c:pt idx="17">
                  <c:v>-18610861.018766087</c:v>
                </c:pt>
                <c:pt idx="18">
                  <c:v>-17902431.846923448</c:v>
                </c:pt>
                <c:pt idx="19">
                  <c:v>-17205047.255111463</c:v>
                </c:pt>
                <c:pt idx="20">
                  <c:v>-16580210.982128829</c:v>
                </c:pt>
                <c:pt idx="21">
                  <c:v>-18694259.197944507</c:v>
                </c:pt>
                <c:pt idx="22">
                  <c:v>-17752382.338629574</c:v>
                </c:pt>
                <c:pt idx="23">
                  <c:v>-18030122.837172024</c:v>
                </c:pt>
                <c:pt idx="24">
                  <c:v>-17783874.21551919</c:v>
                </c:pt>
                <c:pt idx="25">
                  <c:v>-17142739.987300351</c:v>
                </c:pt>
                <c:pt idx="26">
                  <c:v>-17201037.069304783</c:v>
                </c:pt>
                <c:pt idx="27">
                  <c:v>-15429369.492983075</c:v>
                </c:pt>
                <c:pt idx="28">
                  <c:v>-15960347.259953946</c:v>
                </c:pt>
                <c:pt idx="29">
                  <c:v>-16438778.521776497</c:v>
                </c:pt>
                <c:pt idx="30">
                  <c:v>-16042247.45178237</c:v>
                </c:pt>
                <c:pt idx="31">
                  <c:v>-16638500.921305913</c:v>
                </c:pt>
                <c:pt idx="32">
                  <c:v>-16385813.115592916</c:v>
                </c:pt>
                <c:pt idx="33">
                  <c:v>-15299226.955674075</c:v>
                </c:pt>
                <c:pt idx="34">
                  <c:v>-16880661.547166422</c:v>
                </c:pt>
                <c:pt idx="35">
                  <c:v>-18079891.661435407</c:v>
                </c:pt>
                <c:pt idx="36">
                  <c:v>-17800066.187211152</c:v>
                </c:pt>
                <c:pt idx="37">
                  <c:v>-18646352.041418508</c:v>
                </c:pt>
                <c:pt idx="38">
                  <c:v>-17949932.526629344</c:v>
                </c:pt>
                <c:pt idx="39">
                  <c:v>-16579275.651751056</c:v>
                </c:pt>
                <c:pt idx="40">
                  <c:v>-16781280.366982155</c:v>
                </c:pt>
                <c:pt idx="41">
                  <c:v>-17595077.044393547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B0E-4125-92FD-B4BAF54218DC}"/>
            </c:ext>
          </c:extLst>
        </c:ser>
        <c:ser>
          <c:idx val="3"/>
          <c:order val="3"/>
          <c:tx>
            <c:strRef>
              <c:f>Sheet1!$B$32</c:f>
              <c:strCache>
                <c:ptCount val="1"/>
                <c:pt idx="0">
                  <c:v>Covid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Sheet1!$L$28:$BA$28</c:f>
              <c:numCache>
                <c:formatCode>m/d/yyyy</c:formatCode>
                <c:ptCount val="42"/>
                <c:pt idx="0">
                  <c:v>44990</c:v>
                </c:pt>
                <c:pt idx="1">
                  <c:v>44997</c:v>
                </c:pt>
                <c:pt idx="2">
                  <c:v>45004</c:v>
                </c:pt>
                <c:pt idx="3">
                  <c:v>45011</c:v>
                </c:pt>
                <c:pt idx="4">
                  <c:v>45018</c:v>
                </c:pt>
                <c:pt idx="5">
                  <c:v>45025</c:v>
                </c:pt>
                <c:pt idx="6">
                  <c:v>45032</c:v>
                </c:pt>
                <c:pt idx="7">
                  <c:v>45039</c:v>
                </c:pt>
                <c:pt idx="8">
                  <c:v>45046</c:v>
                </c:pt>
                <c:pt idx="9">
                  <c:v>45053</c:v>
                </c:pt>
                <c:pt idx="10">
                  <c:v>45060</c:v>
                </c:pt>
                <c:pt idx="11">
                  <c:v>45067</c:v>
                </c:pt>
                <c:pt idx="12">
                  <c:v>45074</c:v>
                </c:pt>
                <c:pt idx="13">
                  <c:v>45081</c:v>
                </c:pt>
                <c:pt idx="14">
                  <c:v>45088</c:v>
                </c:pt>
                <c:pt idx="15">
                  <c:v>45095</c:v>
                </c:pt>
                <c:pt idx="16">
                  <c:v>45102</c:v>
                </c:pt>
                <c:pt idx="17">
                  <c:v>45109</c:v>
                </c:pt>
                <c:pt idx="18">
                  <c:v>45116</c:v>
                </c:pt>
                <c:pt idx="19">
                  <c:v>45123</c:v>
                </c:pt>
                <c:pt idx="20">
                  <c:v>45130</c:v>
                </c:pt>
                <c:pt idx="21">
                  <c:v>45137</c:v>
                </c:pt>
                <c:pt idx="22">
                  <c:v>45144</c:v>
                </c:pt>
                <c:pt idx="23">
                  <c:v>45151</c:v>
                </c:pt>
                <c:pt idx="24">
                  <c:v>45158</c:v>
                </c:pt>
                <c:pt idx="25">
                  <c:v>45165</c:v>
                </c:pt>
                <c:pt idx="26">
                  <c:v>45172</c:v>
                </c:pt>
                <c:pt idx="27">
                  <c:v>45179</c:v>
                </c:pt>
                <c:pt idx="28">
                  <c:v>45186</c:v>
                </c:pt>
                <c:pt idx="29">
                  <c:v>45193</c:v>
                </c:pt>
                <c:pt idx="30">
                  <c:v>45200</c:v>
                </c:pt>
                <c:pt idx="31">
                  <c:v>45207</c:v>
                </c:pt>
                <c:pt idx="32">
                  <c:v>45214</c:v>
                </c:pt>
                <c:pt idx="33">
                  <c:v>45221</c:v>
                </c:pt>
                <c:pt idx="34">
                  <c:v>45228</c:v>
                </c:pt>
                <c:pt idx="35">
                  <c:v>45235</c:v>
                </c:pt>
                <c:pt idx="36">
                  <c:v>45242</c:v>
                </c:pt>
                <c:pt idx="37">
                  <c:v>45249</c:v>
                </c:pt>
                <c:pt idx="38">
                  <c:v>45256</c:v>
                </c:pt>
                <c:pt idx="39">
                  <c:v>45263</c:v>
                </c:pt>
                <c:pt idx="40">
                  <c:v>45270</c:v>
                </c:pt>
                <c:pt idx="41">
                  <c:v>45277</c:v>
                </c:pt>
              </c:numCache>
            </c:numRef>
          </c:cat>
          <c:val>
            <c:numRef>
              <c:f>Sheet1!$L$32:$BA$32</c:f>
              <c:numCache>
                <c:formatCode>_-"£"* #,##0_-;\-"£"* #,##0_-;_-"£"* "-"??_-;_-@_-</c:formatCode>
                <c:ptCount val="42"/>
                <c:pt idx="0">
                  <c:v>13093898.068503477</c:v>
                </c:pt>
                <c:pt idx="1">
                  <c:v>9488599.610292336</c:v>
                </c:pt>
                <c:pt idx="2">
                  <c:v>9420939.1571664158</c:v>
                </c:pt>
                <c:pt idx="3">
                  <c:v>9673839.7050331701</c:v>
                </c:pt>
                <c:pt idx="4">
                  <c:v>9012844.8148170356</c:v>
                </c:pt>
                <c:pt idx="5">
                  <c:v>9346532.6642736271</c:v>
                </c:pt>
                <c:pt idx="6">
                  <c:v>10325369.36072292</c:v>
                </c:pt>
                <c:pt idx="7">
                  <c:v>12963321.620700138</c:v>
                </c:pt>
                <c:pt idx="8">
                  <c:v>12958248.922575174</c:v>
                </c:pt>
                <c:pt idx="9">
                  <c:v>12819560.466234136</c:v>
                </c:pt>
                <c:pt idx="10">
                  <c:v>12518982.449474106</c:v>
                </c:pt>
                <c:pt idx="11">
                  <c:v>13338369.140358355</c:v>
                </c:pt>
                <c:pt idx="12">
                  <c:v>17547886.168810848</c:v>
                </c:pt>
                <c:pt idx="13">
                  <c:v>11570445.202393388</c:v>
                </c:pt>
                <c:pt idx="14">
                  <c:v>8834122.8328840882</c:v>
                </c:pt>
                <c:pt idx="15">
                  <c:v>7533892.6675085453</c:v>
                </c:pt>
                <c:pt idx="16">
                  <c:v>6618322.817997979</c:v>
                </c:pt>
                <c:pt idx="17">
                  <c:v>6528981.0974228727</c:v>
                </c:pt>
                <c:pt idx="18">
                  <c:v>6891834.1505146399</c:v>
                </c:pt>
                <c:pt idx="19">
                  <c:v>1389345.702982577</c:v>
                </c:pt>
                <c:pt idx="20">
                  <c:v>1084300.2608135527</c:v>
                </c:pt>
                <c:pt idx="21">
                  <c:v>1282859.8076967853</c:v>
                </c:pt>
                <c:pt idx="22">
                  <c:v>573698.39682317292</c:v>
                </c:pt>
                <c:pt idx="23">
                  <c:v>491479.68827163981</c:v>
                </c:pt>
                <c:pt idx="24">
                  <c:v>1450480.7381771887</c:v>
                </c:pt>
                <c:pt idx="25">
                  <c:v>736410.01389616064</c:v>
                </c:pt>
                <c:pt idx="26">
                  <c:v>1516415.5733521234</c:v>
                </c:pt>
                <c:pt idx="27">
                  <c:v>1312732.5220157546</c:v>
                </c:pt>
                <c:pt idx="28">
                  <c:v>1226628.3262092543</c:v>
                </c:pt>
                <c:pt idx="29">
                  <c:v>1315444.0551076636</c:v>
                </c:pt>
                <c:pt idx="30">
                  <c:v>1157403.3871554863</c:v>
                </c:pt>
                <c:pt idx="31">
                  <c:v>906333.57644833089</c:v>
                </c:pt>
                <c:pt idx="32">
                  <c:v>1160201.4501031816</c:v>
                </c:pt>
                <c:pt idx="33">
                  <c:v>931228.41997704958</c:v>
                </c:pt>
                <c:pt idx="34">
                  <c:v>769098.53960475046</c:v>
                </c:pt>
                <c:pt idx="35">
                  <c:v>276295.12606656138</c:v>
                </c:pt>
                <c:pt idx="36">
                  <c:v>682463.36385766813</c:v>
                </c:pt>
                <c:pt idx="37">
                  <c:v>6370331.2755497526</c:v>
                </c:pt>
                <c:pt idx="38">
                  <c:v>3288786.6633833125</c:v>
                </c:pt>
                <c:pt idx="39">
                  <c:v>1341555.9081854555</c:v>
                </c:pt>
                <c:pt idx="40">
                  <c:v>739902.48616796301</c:v>
                </c:pt>
                <c:pt idx="41">
                  <c:v>593612.91135306307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B0E-4125-92FD-B4BAF54218DC}"/>
            </c:ext>
          </c:extLst>
        </c:ser>
        <c:ser>
          <c:idx val="4"/>
          <c:order val="4"/>
          <c:tx>
            <c:strRef>
              <c:f>Sheet1!$B$33</c:f>
              <c:strCache>
                <c:ptCount val="1"/>
                <c:pt idx="0">
                  <c:v>Pricing &amp; Distribution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Sheet1!$L$28:$BA$28</c:f>
              <c:numCache>
                <c:formatCode>m/d/yyyy</c:formatCode>
                <c:ptCount val="42"/>
                <c:pt idx="0">
                  <c:v>44990</c:v>
                </c:pt>
                <c:pt idx="1">
                  <c:v>44997</c:v>
                </c:pt>
                <c:pt idx="2">
                  <c:v>45004</c:v>
                </c:pt>
                <c:pt idx="3">
                  <c:v>45011</c:v>
                </c:pt>
                <c:pt idx="4">
                  <c:v>45018</c:v>
                </c:pt>
                <c:pt idx="5">
                  <c:v>45025</c:v>
                </c:pt>
                <c:pt idx="6">
                  <c:v>45032</c:v>
                </c:pt>
                <c:pt idx="7">
                  <c:v>45039</c:v>
                </c:pt>
                <c:pt idx="8">
                  <c:v>45046</c:v>
                </c:pt>
                <c:pt idx="9">
                  <c:v>45053</c:v>
                </c:pt>
                <c:pt idx="10">
                  <c:v>45060</c:v>
                </c:pt>
                <c:pt idx="11">
                  <c:v>45067</c:v>
                </c:pt>
                <c:pt idx="12">
                  <c:v>45074</c:v>
                </c:pt>
                <c:pt idx="13">
                  <c:v>45081</c:v>
                </c:pt>
                <c:pt idx="14">
                  <c:v>45088</c:v>
                </c:pt>
                <c:pt idx="15">
                  <c:v>45095</c:v>
                </c:pt>
                <c:pt idx="16">
                  <c:v>45102</c:v>
                </c:pt>
                <c:pt idx="17">
                  <c:v>45109</c:v>
                </c:pt>
                <c:pt idx="18">
                  <c:v>45116</c:v>
                </c:pt>
                <c:pt idx="19">
                  <c:v>45123</c:v>
                </c:pt>
                <c:pt idx="20">
                  <c:v>45130</c:v>
                </c:pt>
                <c:pt idx="21">
                  <c:v>45137</c:v>
                </c:pt>
                <c:pt idx="22">
                  <c:v>45144</c:v>
                </c:pt>
                <c:pt idx="23">
                  <c:v>45151</c:v>
                </c:pt>
                <c:pt idx="24">
                  <c:v>45158</c:v>
                </c:pt>
                <c:pt idx="25">
                  <c:v>45165</c:v>
                </c:pt>
                <c:pt idx="26">
                  <c:v>45172</c:v>
                </c:pt>
                <c:pt idx="27">
                  <c:v>45179</c:v>
                </c:pt>
                <c:pt idx="28">
                  <c:v>45186</c:v>
                </c:pt>
                <c:pt idx="29">
                  <c:v>45193</c:v>
                </c:pt>
                <c:pt idx="30">
                  <c:v>45200</c:v>
                </c:pt>
                <c:pt idx="31">
                  <c:v>45207</c:v>
                </c:pt>
                <c:pt idx="32">
                  <c:v>45214</c:v>
                </c:pt>
                <c:pt idx="33">
                  <c:v>45221</c:v>
                </c:pt>
                <c:pt idx="34">
                  <c:v>45228</c:v>
                </c:pt>
                <c:pt idx="35">
                  <c:v>45235</c:v>
                </c:pt>
                <c:pt idx="36">
                  <c:v>45242</c:v>
                </c:pt>
                <c:pt idx="37">
                  <c:v>45249</c:v>
                </c:pt>
                <c:pt idx="38">
                  <c:v>45256</c:v>
                </c:pt>
                <c:pt idx="39">
                  <c:v>45263</c:v>
                </c:pt>
                <c:pt idx="40">
                  <c:v>45270</c:v>
                </c:pt>
                <c:pt idx="41">
                  <c:v>45277</c:v>
                </c:pt>
              </c:numCache>
            </c:numRef>
          </c:cat>
          <c:val>
            <c:numRef>
              <c:f>Sheet1!$L$33:$BA$33</c:f>
              <c:numCache>
                <c:formatCode>_-"£"* #,##0_-;\-"£"* #,##0_-;_-"£"* "-"??_-;_-@_-</c:formatCode>
                <c:ptCount val="42"/>
                <c:pt idx="0">
                  <c:v>3194921.4399257656</c:v>
                </c:pt>
                <c:pt idx="1">
                  <c:v>984790.32015572966</c:v>
                </c:pt>
                <c:pt idx="2">
                  <c:v>-64.623704491590615</c:v>
                </c:pt>
                <c:pt idx="3">
                  <c:v>-195161.80055122491</c:v>
                </c:pt>
                <c:pt idx="4">
                  <c:v>205169.76146313301</c:v>
                </c:pt>
                <c:pt idx="5">
                  <c:v>1112073.2124436207</c:v>
                </c:pt>
                <c:pt idx="6">
                  <c:v>631826.88241319987</c:v>
                </c:pt>
                <c:pt idx="7">
                  <c:v>1086128.7235344767</c:v>
                </c:pt>
                <c:pt idx="8">
                  <c:v>1961401.9242951637</c:v>
                </c:pt>
                <c:pt idx="9">
                  <c:v>5094948.7702991953</c:v>
                </c:pt>
                <c:pt idx="10">
                  <c:v>3377669.4954254786</c:v>
                </c:pt>
                <c:pt idx="11">
                  <c:v>5176932.9012355246</c:v>
                </c:pt>
                <c:pt idx="12">
                  <c:v>13469860.459347462</c:v>
                </c:pt>
                <c:pt idx="13">
                  <c:v>1104302.9676311803</c:v>
                </c:pt>
                <c:pt idx="14">
                  <c:v>3311997.8251827243</c:v>
                </c:pt>
                <c:pt idx="15">
                  <c:v>-6177.1302968994714</c:v>
                </c:pt>
                <c:pt idx="16">
                  <c:v>262545.771967332</c:v>
                </c:pt>
                <c:pt idx="17">
                  <c:v>1047761.4919651642</c:v>
                </c:pt>
                <c:pt idx="18">
                  <c:v>-1637160.9102079598</c:v>
                </c:pt>
                <c:pt idx="19">
                  <c:v>-3162489.1335874288</c:v>
                </c:pt>
                <c:pt idx="20">
                  <c:v>-2261412.7126273755</c:v>
                </c:pt>
                <c:pt idx="21">
                  <c:v>2724693.7482192582</c:v>
                </c:pt>
                <c:pt idx="22">
                  <c:v>-2220798.890305968</c:v>
                </c:pt>
                <c:pt idx="23">
                  <c:v>-2768719.7875377382</c:v>
                </c:pt>
                <c:pt idx="24">
                  <c:v>-3325691.8255347679</c:v>
                </c:pt>
                <c:pt idx="25">
                  <c:v>507219.04371448181</c:v>
                </c:pt>
                <c:pt idx="26">
                  <c:v>-2567898.0569604244</c:v>
                </c:pt>
                <c:pt idx="27">
                  <c:v>-3429482.5304319211</c:v>
                </c:pt>
                <c:pt idx="28">
                  <c:v>-3777624.4585688608</c:v>
                </c:pt>
                <c:pt idx="29">
                  <c:v>279561.96145947714</c:v>
                </c:pt>
                <c:pt idx="30">
                  <c:v>447729.67887575692</c:v>
                </c:pt>
                <c:pt idx="31">
                  <c:v>-2299974.3571519591</c:v>
                </c:pt>
                <c:pt idx="32">
                  <c:v>-4491181.835643867</c:v>
                </c:pt>
                <c:pt idx="33">
                  <c:v>-4095692.1316045299</c:v>
                </c:pt>
                <c:pt idx="34">
                  <c:v>1984813.4467289888</c:v>
                </c:pt>
                <c:pt idx="35">
                  <c:v>-3684932.6893746722</c:v>
                </c:pt>
                <c:pt idx="36">
                  <c:v>-5349116.4881758895</c:v>
                </c:pt>
                <c:pt idx="37">
                  <c:v>-4941088.9892827347</c:v>
                </c:pt>
                <c:pt idx="38">
                  <c:v>70465.674991136708</c:v>
                </c:pt>
                <c:pt idx="39">
                  <c:v>130391.37501010853</c:v>
                </c:pt>
                <c:pt idx="40">
                  <c:v>-4813229.9067466594</c:v>
                </c:pt>
                <c:pt idx="41">
                  <c:v>-6920492.2097999612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B0E-4125-92FD-B4BAF54218DC}"/>
            </c:ext>
          </c:extLst>
        </c:ser>
        <c:ser>
          <c:idx val="5"/>
          <c:order val="5"/>
          <c:tx>
            <c:strRef>
              <c:f>Sheet1!$B$34</c:f>
              <c:strCache>
                <c:ptCount val="1"/>
                <c:pt idx="0">
                  <c:v>External Effect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Sheet1!$L$28:$BA$28</c:f>
              <c:numCache>
                <c:formatCode>m/d/yyyy</c:formatCode>
                <c:ptCount val="42"/>
                <c:pt idx="0">
                  <c:v>44990</c:v>
                </c:pt>
                <c:pt idx="1">
                  <c:v>44997</c:v>
                </c:pt>
                <c:pt idx="2">
                  <c:v>45004</c:v>
                </c:pt>
                <c:pt idx="3">
                  <c:v>45011</c:v>
                </c:pt>
                <c:pt idx="4">
                  <c:v>45018</c:v>
                </c:pt>
                <c:pt idx="5">
                  <c:v>45025</c:v>
                </c:pt>
                <c:pt idx="6">
                  <c:v>45032</c:v>
                </c:pt>
                <c:pt idx="7">
                  <c:v>45039</c:v>
                </c:pt>
                <c:pt idx="8">
                  <c:v>45046</c:v>
                </c:pt>
                <c:pt idx="9">
                  <c:v>45053</c:v>
                </c:pt>
                <c:pt idx="10">
                  <c:v>45060</c:v>
                </c:pt>
                <c:pt idx="11">
                  <c:v>45067</c:v>
                </c:pt>
                <c:pt idx="12">
                  <c:v>45074</c:v>
                </c:pt>
                <c:pt idx="13">
                  <c:v>45081</c:v>
                </c:pt>
                <c:pt idx="14">
                  <c:v>45088</c:v>
                </c:pt>
                <c:pt idx="15">
                  <c:v>45095</c:v>
                </c:pt>
                <c:pt idx="16">
                  <c:v>45102</c:v>
                </c:pt>
                <c:pt idx="17">
                  <c:v>45109</c:v>
                </c:pt>
                <c:pt idx="18">
                  <c:v>45116</c:v>
                </c:pt>
                <c:pt idx="19">
                  <c:v>45123</c:v>
                </c:pt>
                <c:pt idx="20">
                  <c:v>45130</c:v>
                </c:pt>
                <c:pt idx="21">
                  <c:v>45137</c:v>
                </c:pt>
                <c:pt idx="22">
                  <c:v>45144</c:v>
                </c:pt>
                <c:pt idx="23">
                  <c:v>45151</c:v>
                </c:pt>
                <c:pt idx="24">
                  <c:v>45158</c:v>
                </c:pt>
                <c:pt idx="25">
                  <c:v>45165</c:v>
                </c:pt>
                <c:pt idx="26">
                  <c:v>45172</c:v>
                </c:pt>
                <c:pt idx="27">
                  <c:v>45179</c:v>
                </c:pt>
                <c:pt idx="28">
                  <c:v>45186</c:v>
                </c:pt>
                <c:pt idx="29">
                  <c:v>45193</c:v>
                </c:pt>
                <c:pt idx="30">
                  <c:v>45200</c:v>
                </c:pt>
                <c:pt idx="31">
                  <c:v>45207</c:v>
                </c:pt>
                <c:pt idx="32">
                  <c:v>45214</c:v>
                </c:pt>
                <c:pt idx="33">
                  <c:v>45221</c:v>
                </c:pt>
                <c:pt idx="34">
                  <c:v>45228</c:v>
                </c:pt>
                <c:pt idx="35">
                  <c:v>45235</c:v>
                </c:pt>
                <c:pt idx="36">
                  <c:v>45242</c:v>
                </c:pt>
                <c:pt idx="37">
                  <c:v>45249</c:v>
                </c:pt>
                <c:pt idx="38">
                  <c:v>45256</c:v>
                </c:pt>
                <c:pt idx="39">
                  <c:v>45263</c:v>
                </c:pt>
                <c:pt idx="40">
                  <c:v>45270</c:v>
                </c:pt>
                <c:pt idx="41">
                  <c:v>45277</c:v>
                </c:pt>
              </c:numCache>
            </c:numRef>
          </c:cat>
          <c:val>
            <c:numRef>
              <c:f>Sheet1!$L$34:$BA$34</c:f>
              <c:numCache>
                <c:formatCode>_-"£"* #,##0_-;\-"£"* #,##0_-;_-"£"* "-"??_-;_-@_-</c:formatCode>
                <c:ptCount val="42"/>
                <c:pt idx="0">
                  <c:v>15909605.022525091</c:v>
                </c:pt>
                <c:pt idx="1">
                  <c:v>3520332.6846737918</c:v>
                </c:pt>
                <c:pt idx="2">
                  <c:v>3467919.8751600846</c:v>
                </c:pt>
                <c:pt idx="3">
                  <c:v>3409229.7404757342</c:v>
                </c:pt>
                <c:pt idx="4">
                  <c:v>3795416.6220266493</c:v>
                </c:pt>
                <c:pt idx="5">
                  <c:v>6915029.0124541391</c:v>
                </c:pt>
                <c:pt idx="6">
                  <c:v>6833789.1571276076</c:v>
                </c:pt>
                <c:pt idx="7">
                  <c:v>6752549.301801078</c:v>
                </c:pt>
                <c:pt idx="8">
                  <c:v>7305718.7538892385</c:v>
                </c:pt>
                <c:pt idx="9">
                  <c:v>9415221.216062149</c:v>
                </c:pt>
                <c:pt idx="10">
                  <c:v>9404738.6541594081</c:v>
                </c:pt>
                <c:pt idx="11">
                  <c:v>10009433.913485421</c:v>
                </c:pt>
                <c:pt idx="12">
                  <c:v>9615163.7057102472</c:v>
                </c:pt>
                <c:pt idx="13">
                  <c:v>9145231.1065517422</c:v>
                </c:pt>
                <c:pt idx="14">
                  <c:v>9067684.5728776865</c:v>
                </c:pt>
                <c:pt idx="15">
                  <c:v>8996415.3639100473</c:v>
                </c:pt>
                <c:pt idx="16">
                  <c:v>8710966.809791455</c:v>
                </c:pt>
                <c:pt idx="17">
                  <c:v>6104463.321004279</c:v>
                </c:pt>
                <c:pt idx="18">
                  <c:v>6104463.321004279</c:v>
                </c:pt>
                <c:pt idx="19">
                  <c:v>6104463.321004279</c:v>
                </c:pt>
                <c:pt idx="20">
                  <c:v>6104463.321004279</c:v>
                </c:pt>
                <c:pt idx="21">
                  <c:v>7919730.151630573</c:v>
                </c:pt>
                <c:pt idx="22">
                  <c:v>7976974.6375604738</c:v>
                </c:pt>
                <c:pt idx="23">
                  <c:v>7955310.6761710141</c:v>
                </c:pt>
                <c:pt idx="24">
                  <c:v>7933646.7147351317</c:v>
                </c:pt>
                <c:pt idx="25">
                  <c:v>6599483.223145104</c:v>
                </c:pt>
                <c:pt idx="26">
                  <c:v>6602086.2170870751</c:v>
                </c:pt>
                <c:pt idx="27">
                  <c:v>6612568.7790826615</c:v>
                </c:pt>
                <c:pt idx="28">
                  <c:v>6623051.341031827</c:v>
                </c:pt>
                <c:pt idx="29">
                  <c:v>5390057.1874106014</c:v>
                </c:pt>
                <c:pt idx="30">
                  <c:v>5319808.4553092327</c:v>
                </c:pt>
                <c:pt idx="31">
                  <c:v>5365943.9404879045</c:v>
                </c:pt>
                <c:pt idx="32">
                  <c:v>5424634.075125834</c:v>
                </c:pt>
                <c:pt idx="33">
                  <c:v>4840598.7975580301</c:v>
                </c:pt>
                <c:pt idx="34">
                  <c:v>4855489.301084742</c:v>
                </c:pt>
                <c:pt idx="35">
                  <c:v>4910215.4452294726</c:v>
                </c:pt>
                <c:pt idx="36">
                  <c:v>4934711.3937962987</c:v>
                </c:pt>
                <c:pt idx="37">
                  <c:v>3773957.8402842474</c:v>
                </c:pt>
                <c:pt idx="38">
                  <c:v>4038701.0219122921</c:v>
                </c:pt>
                <c:pt idx="39">
                  <c:v>5143991.264934063</c:v>
                </c:pt>
                <c:pt idx="40">
                  <c:v>5039691.3288899064</c:v>
                </c:pt>
                <c:pt idx="41">
                  <c:v>5946772.2369852681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B0E-4125-92FD-B4BAF54218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143208960"/>
        <c:axId val="955180976"/>
      </c:barChart>
      <c:catAx>
        <c:axId val="1143208960"/>
        <c:scaling>
          <c:orientation val="minMax"/>
        </c:scaling>
        <c:delete val="0"/>
        <c:axPos val="b"/>
        <c:numFmt formatCode="d\-mmm\-yy" sourceLinked="0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955180976"/>
        <c:crosses val="autoZero"/>
        <c:auto val="0"/>
        <c:lblAlgn val="ctr"/>
        <c:lblOffset val="100"/>
        <c:noMultiLvlLbl val="0"/>
      </c:catAx>
      <c:valAx>
        <c:axId val="955180976"/>
        <c:scaling>
          <c:orientation val="minMax"/>
        </c:scaling>
        <c:delete val="1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  <a:alpha val="25514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2"/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en-US" dirty="0"/>
                  <a:t>Sales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2"/>
                  </a:solidFill>
                  <a:latin typeface="+mj-lt"/>
                  <a:ea typeface="+mn-ea"/>
                  <a:cs typeface="+mn-cs"/>
                </a:defRPr>
              </a:pPr>
              <a:endParaRPr lang="en-US"/>
            </a:p>
          </c:txPr>
        </c:title>
        <c:numFmt formatCode="_-&quot;£&quot;* #,##0_-;\-&quot;£&quot;* #,##0_-;_-&quot;£&quot;* &quot;-&quot;??_-;_-@_-" sourceLinked="1"/>
        <c:majorTickMark val="none"/>
        <c:minorTickMark val="none"/>
        <c:tickLblPos val="nextTo"/>
        <c:crossAx val="1143208960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2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2"/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>
          <a:solidFill>
            <a:schemeClr val="bg2"/>
          </a:solidFill>
          <a:latin typeface="+mj-lt"/>
        </a:defRPr>
      </a:pPr>
      <a:endParaRPr lang="en-US"/>
    </a:p>
  </c:txPr>
  <c:externalData r:id="rId3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-9.8087252738327769E-17"/>
                  <c:y val="-1.39982502187226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84A-4A50-B362-88F8C8BADB85}"/>
                </c:ext>
              </c:extLst>
            </c:dLbl>
            <c:dLbl>
              <c:idx val="4"/>
              <c:layout>
                <c:manualLayout>
                  <c:x val="0"/>
                  <c:y val="-1.049868766404199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84A-4A50-B362-88F8C8BADB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Automotive</c:v>
                </c:pt>
                <c:pt idx="1">
                  <c:v>FMCG</c:v>
                </c:pt>
                <c:pt idx="2">
                  <c:v>Telecoms</c:v>
                </c:pt>
                <c:pt idx="3">
                  <c:v>Financial Services</c:v>
                </c:pt>
                <c:pt idx="4">
                  <c:v>Retail</c:v>
                </c:pt>
              </c:strCache>
            </c:strRef>
          </c:cat>
          <c:val>
            <c:numRef>
              <c:f>Sheet1!$B$2:$B$6</c:f>
              <c:numCache>
                <c:formatCode>0.0</c:formatCode>
                <c:ptCount val="5"/>
                <c:pt idx="0">
                  <c:v>3.58</c:v>
                </c:pt>
                <c:pt idx="1">
                  <c:v>3.09</c:v>
                </c:pt>
                <c:pt idx="2">
                  <c:v>2.1</c:v>
                </c:pt>
                <c:pt idx="3">
                  <c:v>2.0700000000000003</c:v>
                </c:pt>
                <c:pt idx="4">
                  <c:v>2.0300000000000002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4A-4A50-B362-88F8C8BADB8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9"/>
        <c:overlap val="-27"/>
        <c:axId val="354875695"/>
        <c:axId val="354876175"/>
      </c:barChart>
      <c:catAx>
        <c:axId val="3548756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4876175"/>
        <c:crosses val="autoZero"/>
        <c:auto val="1"/>
        <c:lblAlgn val="ctr"/>
        <c:lblOffset val="100"/>
        <c:noMultiLvlLbl val="0"/>
      </c:catAx>
      <c:valAx>
        <c:axId val="3548761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kern="1200" baseline="0" dirty="0">
                    <a:solidFill>
                      <a:schemeClr val="bg2"/>
                    </a:solidFill>
                  </a:rPr>
                  <a:t>Long Term Multiplier</a:t>
                </a:r>
              </a:p>
            </c:rich>
          </c:tx>
          <c:layout>
            <c:manualLayout>
              <c:xMode val="edge"/>
              <c:yMode val="edge"/>
              <c:x val="1.3375688979632933E-3"/>
              <c:y val="0.30188383932323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48756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Linear TV</c:v>
                </c:pt>
                <c:pt idx="1">
                  <c:v>BVOD</c:v>
                </c:pt>
                <c:pt idx="2">
                  <c:v>OOH</c:v>
                </c:pt>
                <c:pt idx="3">
                  <c:v>Print</c:v>
                </c:pt>
                <c:pt idx="4">
                  <c:v>Online Video</c:v>
                </c:pt>
                <c:pt idx="5">
                  <c:v>Cinema</c:v>
                </c:pt>
                <c:pt idx="6">
                  <c:v>Audio</c:v>
                </c:pt>
                <c:pt idx="7">
                  <c:v>Paid Social</c:v>
                </c:pt>
                <c:pt idx="8">
                  <c:v>Online Display</c:v>
                </c:pt>
                <c:pt idx="9">
                  <c:v>Generic PPC</c:v>
                </c:pt>
              </c:strCache>
            </c:strRef>
          </c:cat>
          <c:val>
            <c:numRef>
              <c:f>Sheet1!$B$2:$B$11</c:f>
              <c:numCache>
                <c:formatCode>0.0</c:formatCode>
                <c:ptCount val="10"/>
                <c:pt idx="0">
                  <c:v>3.27</c:v>
                </c:pt>
                <c:pt idx="1">
                  <c:v>2.56</c:v>
                </c:pt>
                <c:pt idx="2">
                  <c:v>2.33</c:v>
                </c:pt>
                <c:pt idx="3">
                  <c:v>2.3200000000000003</c:v>
                </c:pt>
                <c:pt idx="4">
                  <c:v>2.2000000000000002</c:v>
                </c:pt>
                <c:pt idx="5">
                  <c:v>2.15</c:v>
                </c:pt>
                <c:pt idx="6">
                  <c:v>2.02</c:v>
                </c:pt>
                <c:pt idx="7">
                  <c:v>1.98</c:v>
                </c:pt>
                <c:pt idx="8">
                  <c:v>1.56</c:v>
                </c:pt>
                <c:pt idx="9">
                  <c:v>1.54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C5-427F-8201-982FC54C9B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9"/>
        <c:overlap val="-27"/>
        <c:axId val="2863183"/>
        <c:axId val="352261663"/>
      </c:barChart>
      <c:catAx>
        <c:axId val="2863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2261663"/>
        <c:crosses val="autoZero"/>
        <c:auto val="1"/>
        <c:lblAlgn val="ctr"/>
        <c:lblOffset val="100"/>
        <c:noMultiLvlLbl val="0"/>
      </c:catAx>
      <c:valAx>
        <c:axId val="3522616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kern="1200" baseline="0" dirty="0">
                    <a:solidFill>
                      <a:schemeClr val="bg2"/>
                    </a:solidFill>
                  </a:rPr>
                  <a:t>Long Term Multiplier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631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Immediate</c:v>
                </c:pt>
              </c:strCache>
            </c:strRef>
          </c:tx>
          <c:spPr>
            <a:solidFill>
              <a:srgbClr val="E10514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Cinema</c:v>
                </c:pt>
                <c:pt idx="1">
                  <c:v>Online Display</c:v>
                </c:pt>
                <c:pt idx="2">
                  <c:v>OOH</c:v>
                </c:pt>
                <c:pt idx="3">
                  <c:v>Online video</c:v>
                </c:pt>
                <c:pt idx="4">
                  <c:v>Print</c:v>
                </c:pt>
                <c:pt idx="5">
                  <c:v>Audio</c:v>
                </c:pt>
                <c:pt idx="6">
                  <c:v>BVOD</c:v>
                </c:pt>
                <c:pt idx="7">
                  <c:v>Paid Social</c:v>
                </c:pt>
                <c:pt idx="8">
                  <c:v>Generic PPC</c:v>
                </c:pt>
                <c:pt idx="9">
                  <c:v>Linear TV</c:v>
                </c:pt>
              </c:strCache>
            </c:strRef>
          </c:cat>
          <c:val>
            <c:numRef>
              <c:f>Sheet1!$B$2:$B$11</c:f>
              <c:numCache>
                <c:formatCode>0.0%</c:formatCode>
                <c:ptCount val="10"/>
                <c:pt idx="0">
                  <c:v>7.1125386925873944E-4</c:v>
                </c:pt>
                <c:pt idx="1">
                  <c:v>1.4040416125937779E-2</c:v>
                </c:pt>
                <c:pt idx="2">
                  <c:v>7.9021879553349116E-3</c:v>
                </c:pt>
                <c:pt idx="3">
                  <c:v>8.5818207311255685E-3</c:v>
                </c:pt>
                <c:pt idx="4">
                  <c:v>1.1296963859977104E-2</c:v>
                </c:pt>
                <c:pt idx="5">
                  <c:v>2.0252925519972927E-2</c:v>
                </c:pt>
                <c:pt idx="6">
                  <c:v>1.7199872714938072E-2</c:v>
                </c:pt>
                <c:pt idx="7">
                  <c:v>3.5723079647782326E-2</c:v>
                </c:pt>
                <c:pt idx="8">
                  <c:v>7.1873168444407678E-2</c:v>
                </c:pt>
                <c:pt idx="9">
                  <c:v>4.8422809221853512E-2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F5-4497-8B4B-13EE78801F7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Carryover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Cinema</c:v>
                </c:pt>
                <c:pt idx="1">
                  <c:v>Online Display</c:v>
                </c:pt>
                <c:pt idx="2">
                  <c:v>OOH</c:v>
                </c:pt>
                <c:pt idx="3">
                  <c:v>Online video</c:v>
                </c:pt>
                <c:pt idx="4">
                  <c:v>Print</c:v>
                </c:pt>
                <c:pt idx="5">
                  <c:v>Audio</c:v>
                </c:pt>
                <c:pt idx="6">
                  <c:v>BVOD</c:v>
                </c:pt>
                <c:pt idx="7">
                  <c:v>Paid Social</c:v>
                </c:pt>
                <c:pt idx="8">
                  <c:v>Generic PPC</c:v>
                </c:pt>
                <c:pt idx="9">
                  <c:v>Linear TV</c:v>
                </c:pt>
              </c:strCache>
            </c:strRef>
          </c:cat>
          <c:val>
            <c:numRef>
              <c:f>Sheet1!$C$2:$C$11</c:f>
              <c:numCache>
                <c:formatCode>0.0%</c:formatCode>
                <c:ptCount val="10"/>
                <c:pt idx="0">
                  <c:v>4.9426116334089188E-4</c:v>
                </c:pt>
                <c:pt idx="1">
                  <c:v>4.4338156187171858E-3</c:v>
                </c:pt>
                <c:pt idx="2">
                  <c:v>5.2681253033193508E-3</c:v>
                </c:pt>
                <c:pt idx="3">
                  <c:v>6.742859142265167E-3</c:v>
                </c:pt>
                <c:pt idx="4">
                  <c:v>9.2429704219914501E-3</c:v>
                </c:pt>
                <c:pt idx="5">
                  <c:v>1.4074066885556361E-2</c:v>
                </c:pt>
                <c:pt idx="6">
                  <c:v>1.4651743398856103E-2</c:v>
                </c:pt>
                <c:pt idx="7">
                  <c:v>1.1907693215927433E-2</c:v>
                </c:pt>
                <c:pt idx="8">
                  <c:v>2.2696790035076075E-2</c:v>
                </c:pt>
                <c:pt idx="9">
                  <c:v>9.3995306916044172E-2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9F5-4497-8B4B-13EE78801F7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Sustained</c:v>
                </c:pt>
              </c:strCache>
            </c:strRef>
          </c:tx>
          <c:spPr>
            <a:solidFill>
              <a:srgbClr val="372D87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Cinema</c:v>
                </c:pt>
                <c:pt idx="1">
                  <c:v>Online Display</c:v>
                </c:pt>
                <c:pt idx="2">
                  <c:v>OOH</c:v>
                </c:pt>
                <c:pt idx="3">
                  <c:v>Online video</c:v>
                </c:pt>
                <c:pt idx="4">
                  <c:v>Print</c:v>
                </c:pt>
                <c:pt idx="5">
                  <c:v>Audio</c:v>
                </c:pt>
                <c:pt idx="6">
                  <c:v>BVOD</c:v>
                </c:pt>
                <c:pt idx="7">
                  <c:v>Paid Social</c:v>
                </c:pt>
                <c:pt idx="8">
                  <c:v>Generic PPC</c:v>
                </c:pt>
                <c:pt idx="9">
                  <c:v>Linear TV</c:v>
                </c:pt>
              </c:strCache>
            </c:strRef>
          </c:cat>
          <c:val>
            <c:numRef>
              <c:f>Sheet1!$D$2:$D$11</c:f>
              <c:numCache>
                <c:formatCode>0.0%</c:formatCode>
                <c:ptCount val="10"/>
                <c:pt idx="0">
                  <c:v>1.386342287489576E-3</c:v>
                </c:pt>
                <c:pt idx="1">
                  <c:v>1.0345569777006784E-2</c:v>
                </c:pt>
                <c:pt idx="2">
                  <c:v>1.7516516634010167E-2</c:v>
                </c:pt>
                <c:pt idx="3">
                  <c:v>1.8389615848068887E-2</c:v>
                </c:pt>
                <c:pt idx="4">
                  <c:v>2.7112713252198491E-2</c:v>
                </c:pt>
                <c:pt idx="5">
                  <c:v>3.5013532253639873E-2</c:v>
                </c:pt>
                <c:pt idx="6">
                  <c:v>4.9688521137518905E-2</c:v>
                </c:pt>
                <c:pt idx="7">
                  <c:v>4.6678157406435571E-2</c:v>
                </c:pt>
                <c:pt idx="8">
                  <c:v>5.1067777578921225E-2</c:v>
                </c:pt>
                <c:pt idx="9">
                  <c:v>0.32328912363302775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9F5-4497-8B4B-13EE78801F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07326927"/>
        <c:axId val="507330767"/>
      </c:barChart>
      <c:catAx>
        <c:axId val="50732692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330767"/>
        <c:crosses val="autoZero"/>
        <c:auto val="1"/>
        <c:lblAlgn val="ctr"/>
        <c:lblOffset val="100"/>
        <c:noMultiLvlLbl val="0"/>
      </c:catAx>
      <c:valAx>
        <c:axId val="50733076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kern="1200" baseline="0" dirty="0">
                    <a:solidFill>
                      <a:schemeClr val="bg2"/>
                    </a:solidFill>
                  </a:rPr>
                  <a:t>% of full profit volume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3269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Cinema</c:v>
                </c:pt>
                <c:pt idx="1">
                  <c:v>Online Display</c:v>
                </c:pt>
                <c:pt idx="2">
                  <c:v>OOH</c:v>
                </c:pt>
                <c:pt idx="3">
                  <c:v>Online Video</c:v>
                </c:pt>
                <c:pt idx="4">
                  <c:v>Print</c:v>
                </c:pt>
                <c:pt idx="5">
                  <c:v>Audio</c:v>
                </c:pt>
                <c:pt idx="6">
                  <c:v>Paid Social</c:v>
                </c:pt>
                <c:pt idx="7">
                  <c:v>BVOD</c:v>
                </c:pt>
                <c:pt idx="8">
                  <c:v>Generic PPC</c:v>
                </c:pt>
                <c:pt idx="9">
                  <c:v>Linear TV</c:v>
                </c:pt>
              </c:strCache>
            </c:strRef>
          </c:cat>
          <c:val>
            <c:numRef>
              <c:f>Sheet1!$B$2:$B$11</c:f>
              <c:numCache>
                <c:formatCode>0.00%</c:formatCode>
                <c:ptCount val="10"/>
                <c:pt idx="0">
                  <c:v>2.5000000000000001E-3</c:v>
                </c:pt>
                <c:pt idx="1">
                  <c:v>1.9300000000000001E-2</c:v>
                </c:pt>
                <c:pt idx="2">
                  <c:v>2.98E-2</c:v>
                </c:pt>
                <c:pt idx="3">
                  <c:v>3.2899999999999999E-2</c:v>
                </c:pt>
                <c:pt idx="4">
                  <c:v>4.7600000000000003E-2</c:v>
                </c:pt>
                <c:pt idx="5">
                  <c:v>6.4299999999999996E-2</c:v>
                </c:pt>
                <c:pt idx="6">
                  <c:v>7.6700000000000004E-2</c:v>
                </c:pt>
                <c:pt idx="7">
                  <c:v>8.4199999999999997E-2</c:v>
                </c:pt>
                <c:pt idx="8">
                  <c:v>9.6600000000000005E-2</c:v>
                </c:pt>
                <c:pt idx="9">
                  <c:v>0.54620000000000002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04-44BB-960B-F85DF016FC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819795951"/>
        <c:axId val="819799791"/>
      </c:barChart>
      <c:catAx>
        <c:axId val="81979595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9799791"/>
        <c:crosses val="autoZero"/>
        <c:auto val="1"/>
        <c:lblAlgn val="ctr"/>
        <c:lblOffset val="100"/>
        <c:noMultiLvlLbl val="0"/>
      </c:catAx>
      <c:valAx>
        <c:axId val="81979979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00" b="0" i="0" u="none" strike="noStrike" kern="1200" baseline="0" dirty="0">
                    <a:solidFill>
                      <a:schemeClr val="bg2"/>
                    </a:solidFill>
                  </a:rPr>
                  <a:t>% Carryover &amp; Sustained advertising profit volume </a:t>
                </a:r>
              </a:p>
            </c:rich>
          </c:tx>
          <c:layout>
            <c:manualLayout>
              <c:xMode val="edge"/>
              <c:yMode val="edge"/>
              <c:x val="0.39719518518518521"/>
              <c:y val="0.934736111111111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97959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ubbl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solidFill>
              <a:srgbClr val="D5000B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C3A-414C-9446-C3077C6B8FEC}"/>
              </c:ext>
            </c:extLst>
          </c:dPt>
          <c:dPt>
            <c:idx val="1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C3A-414C-9446-C3077C6B8FEC}"/>
              </c:ext>
            </c:extLst>
          </c:dPt>
          <c:dPt>
            <c:idx val="2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C3A-414C-9446-C3077C6B8FEC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C3A-414C-9446-C3077C6B8FEC}"/>
              </c:ext>
            </c:extLst>
          </c:dPt>
          <c:dPt>
            <c:idx val="4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C3A-414C-9446-C3077C6B8FEC}"/>
              </c:ext>
            </c:extLst>
          </c:dPt>
          <c:dPt>
            <c:idx val="5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C3A-414C-9446-C3077C6B8FEC}"/>
              </c:ext>
            </c:extLst>
          </c:dPt>
          <c:dPt>
            <c:idx val="6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CC3A-414C-9446-C3077C6B8FEC}"/>
              </c:ext>
            </c:extLst>
          </c:dPt>
          <c:dPt>
            <c:idx val="7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CC3A-414C-9446-C3077C6B8FEC}"/>
              </c:ext>
            </c:extLst>
          </c:dPt>
          <c:dPt>
            <c:idx val="8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CC3A-414C-9446-C3077C6B8FEC}"/>
              </c:ext>
            </c:extLst>
          </c:dPt>
          <c:dPt>
            <c:idx val="9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CC3A-414C-9446-C3077C6B8FEC}"/>
              </c:ext>
            </c:extLst>
          </c:dPt>
          <c:dPt>
            <c:idx val="10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CC3A-414C-9446-C3077C6B8FEC}"/>
              </c:ext>
            </c:extLst>
          </c:dPt>
          <c:xVal>
            <c:numRef>
              <c:f>Sheet1!$A$2:$A$12</c:f>
              <c:numCache>
                <c:formatCode>0.0%</c:formatCode>
                <c:ptCount val="11"/>
                <c:pt idx="0">
                  <c:v>-5.7936524951183475E-2</c:v>
                </c:pt>
                <c:pt idx="1">
                  <c:v>0.10725335845774987</c:v>
                </c:pt>
                <c:pt idx="2">
                  <c:v>-3.9338806727432042E-2</c:v>
                </c:pt>
                <c:pt idx="3">
                  <c:v>-4.2362879350545099E-2</c:v>
                </c:pt>
                <c:pt idx="4">
                  <c:v>-3.6214773926331142E-2</c:v>
                </c:pt>
                <c:pt idx="5">
                  <c:v>4.2855602335125212E-2</c:v>
                </c:pt>
                <c:pt idx="6">
                  <c:v>-4.4199385819507171E-2</c:v>
                </c:pt>
                <c:pt idx="7">
                  <c:v>-5.8641150280324753E-2</c:v>
                </c:pt>
                <c:pt idx="8">
                  <c:v>0.11586200578796778</c:v>
                </c:pt>
                <c:pt idx="9">
                  <c:v>0.14665451710223959</c:v>
                </c:pt>
                <c:pt idx="10">
                  <c:v>-1.24614323636856E-2</c:v>
                </c:pt>
              </c:numCache>
            </c:numRef>
          </c:xVal>
          <c:yVal>
            <c:numRef>
              <c:f>Sheet1!$B$2:$B$12</c:f>
              <c:numCache>
                <c:formatCode>0%</c:formatCode>
                <c:ptCount val="11"/>
                <c:pt idx="0">
                  <c:v>-0.1</c:v>
                </c:pt>
                <c:pt idx="1">
                  <c:v>0.15</c:v>
                </c:pt>
                <c:pt idx="2">
                  <c:v>-0.63</c:v>
                </c:pt>
                <c:pt idx="3">
                  <c:v>-0.26</c:v>
                </c:pt>
                <c:pt idx="4">
                  <c:v>-0.28000000000000003</c:v>
                </c:pt>
                <c:pt idx="5">
                  <c:v>0.25</c:v>
                </c:pt>
                <c:pt idx="6">
                  <c:v>-0.52</c:v>
                </c:pt>
                <c:pt idx="7">
                  <c:v>0.31</c:v>
                </c:pt>
                <c:pt idx="8">
                  <c:v>0.66</c:v>
                </c:pt>
                <c:pt idx="9">
                  <c:v>-0.2</c:v>
                </c:pt>
                <c:pt idx="10">
                  <c:v>-6.9000000000000006E-2</c:v>
                </c:pt>
              </c:numCache>
            </c:numRef>
          </c:yVal>
          <c:bubbleSize>
            <c:numRef>
              <c:f>Sheet1!$C$2:$C$12</c:f>
              <c:numCache>
                <c:formatCode>0.0%</c:formatCode>
                <c:ptCount val="11"/>
                <c:pt idx="0">
                  <c:v>0.33948509682622102</c:v>
                </c:pt>
                <c:pt idx="1">
                  <c:v>7.5925375743582393E-2</c:v>
                </c:pt>
                <c:pt idx="2">
                  <c:v>4.8961478831573903E-2</c:v>
                </c:pt>
                <c:pt idx="3">
                  <c:v>8.1825982933663097E-2</c:v>
                </c:pt>
                <c:pt idx="4">
                  <c:v>3.1394356231455103E-2</c:v>
                </c:pt>
                <c:pt idx="5">
                  <c:v>0.22542842428959808</c:v>
                </c:pt>
                <c:pt idx="6">
                  <c:v>2.87361185968284E-3</c:v>
                </c:pt>
                <c:pt idx="7">
                  <c:v>0.11353848777137</c:v>
                </c:pt>
                <c:pt idx="8">
                  <c:v>3.6529765817233002E-2</c:v>
                </c:pt>
                <c:pt idx="9">
                  <c:v>4.4037419695620597E-2</c:v>
                </c:pt>
                <c:pt idx="10">
                  <c:v>0.01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16-CC3A-414C-9446-C3077C6B8F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1096689167"/>
        <c:axId val="466283520"/>
      </c:bubbleChart>
      <c:valAx>
        <c:axId val="1096689167"/>
        <c:scaling>
          <c:orientation val="minMax"/>
          <c:max val="0.2"/>
          <c:min val="-0.2"/>
        </c:scaling>
        <c:delete val="0"/>
        <c:axPos val="b"/>
        <c:numFmt formatCode="0%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283520"/>
        <c:crosses val="autoZero"/>
        <c:crossBetween val="midCat"/>
      </c:valAx>
      <c:valAx>
        <c:axId val="466283520"/>
        <c:scaling>
          <c:orientation val="minMax"/>
          <c:min val="-1"/>
        </c:scaling>
        <c:delete val="0"/>
        <c:axPos val="l"/>
        <c:numFmt formatCode="0%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66891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ubbl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solidFill>
              <a:srgbClr val="D5000B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A9A-4BE7-B79D-A1133D6832B1}"/>
              </c:ext>
            </c:extLst>
          </c:dPt>
          <c:dPt>
            <c:idx val="1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A9A-4BE7-B79D-A1133D6832B1}"/>
              </c:ext>
            </c:extLst>
          </c:dPt>
          <c:dPt>
            <c:idx val="2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A9A-4BE7-B79D-A1133D6832B1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A9A-4BE7-B79D-A1133D6832B1}"/>
              </c:ext>
            </c:extLst>
          </c:dPt>
          <c:dPt>
            <c:idx val="4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A9A-4BE7-B79D-A1133D6832B1}"/>
              </c:ext>
            </c:extLst>
          </c:dPt>
          <c:dPt>
            <c:idx val="5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A9A-4BE7-B79D-A1133D6832B1}"/>
              </c:ext>
            </c:extLst>
          </c:dPt>
          <c:dPt>
            <c:idx val="6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EA9A-4BE7-B79D-A1133D6832B1}"/>
              </c:ext>
            </c:extLst>
          </c:dPt>
          <c:dPt>
            <c:idx val="7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EA9A-4BE7-B79D-A1133D6832B1}"/>
              </c:ext>
            </c:extLst>
          </c:dPt>
          <c:dPt>
            <c:idx val="8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EA9A-4BE7-B79D-A1133D6832B1}"/>
              </c:ext>
            </c:extLst>
          </c:dPt>
          <c:dPt>
            <c:idx val="9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EA9A-4BE7-B79D-A1133D6832B1}"/>
              </c:ext>
            </c:extLst>
          </c:dPt>
          <c:dPt>
            <c:idx val="10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EA9A-4BE7-B79D-A1133D6832B1}"/>
              </c:ext>
            </c:extLst>
          </c:dPt>
          <c:xVal>
            <c:numRef>
              <c:f>Sheet1!$A$2:$A$12</c:f>
              <c:numCache>
                <c:formatCode>0.0%</c:formatCode>
                <c:ptCount val="11"/>
                <c:pt idx="0">
                  <c:v>-5.7936524951183475E-2</c:v>
                </c:pt>
                <c:pt idx="1">
                  <c:v>0.10725335845774987</c:v>
                </c:pt>
                <c:pt idx="2">
                  <c:v>-3.9338806727432042E-2</c:v>
                </c:pt>
                <c:pt idx="3">
                  <c:v>-4.2362879350545099E-2</c:v>
                </c:pt>
                <c:pt idx="4">
                  <c:v>-3.6214773926331142E-2</c:v>
                </c:pt>
                <c:pt idx="5">
                  <c:v>4.2855602335125212E-2</c:v>
                </c:pt>
                <c:pt idx="6">
                  <c:v>-4.4199385819507171E-2</c:v>
                </c:pt>
                <c:pt idx="7">
                  <c:v>-5.8641150280324753E-2</c:v>
                </c:pt>
                <c:pt idx="8">
                  <c:v>0.11586200578796778</c:v>
                </c:pt>
                <c:pt idx="9">
                  <c:v>0.14665451710223959</c:v>
                </c:pt>
                <c:pt idx="10">
                  <c:v>-1.24614323636856E-2</c:v>
                </c:pt>
              </c:numCache>
            </c:numRef>
          </c:xVal>
          <c:yVal>
            <c:numRef>
              <c:f>Sheet1!$B$2:$B$12</c:f>
              <c:numCache>
                <c:formatCode>0%</c:formatCode>
                <c:ptCount val="11"/>
                <c:pt idx="0">
                  <c:v>-0.1</c:v>
                </c:pt>
                <c:pt idx="1">
                  <c:v>0.15</c:v>
                </c:pt>
                <c:pt idx="2">
                  <c:v>-0.63</c:v>
                </c:pt>
                <c:pt idx="3">
                  <c:v>-0.26</c:v>
                </c:pt>
                <c:pt idx="4">
                  <c:v>-0.28000000000000003</c:v>
                </c:pt>
                <c:pt idx="5">
                  <c:v>0.25</c:v>
                </c:pt>
                <c:pt idx="6">
                  <c:v>-0.52</c:v>
                </c:pt>
                <c:pt idx="7">
                  <c:v>0.31</c:v>
                </c:pt>
                <c:pt idx="8">
                  <c:v>0.66</c:v>
                </c:pt>
                <c:pt idx="9">
                  <c:v>-0.2</c:v>
                </c:pt>
                <c:pt idx="10">
                  <c:v>-6.9000000000000006E-2</c:v>
                </c:pt>
              </c:numCache>
            </c:numRef>
          </c:yVal>
          <c:bubbleSize>
            <c:numRef>
              <c:f>Sheet1!$C$2:$C$12</c:f>
              <c:numCache>
                <c:formatCode>0.0%</c:formatCode>
                <c:ptCount val="11"/>
                <c:pt idx="0">
                  <c:v>0.33948509682622102</c:v>
                </c:pt>
                <c:pt idx="1">
                  <c:v>7.5925375743582393E-2</c:v>
                </c:pt>
                <c:pt idx="2">
                  <c:v>4.8961478831573903E-2</c:v>
                </c:pt>
                <c:pt idx="3">
                  <c:v>8.1825982933663097E-2</c:v>
                </c:pt>
                <c:pt idx="4">
                  <c:v>3.1394356231455103E-2</c:v>
                </c:pt>
                <c:pt idx="5">
                  <c:v>0.22542842428959808</c:v>
                </c:pt>
                <c:pt idx="6">
                  <c:v>2.87361185968284E-3</c:v>
                </c:pt>
                <c:pt idx="7">
                  <c:v>0.11353848777137</c:v>
                </c:pt>
                <c:pt idx="8">
                  <c:v>3.6529765817233002E-2</c:v>
                </c:pt>
                <c:pt idx="9">
                  <c:v>4.4037419695620597E-2</c:v>
                </c:pt>
                <c:pt idx="10">
                  <c:v>0.01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16-EA9A-4BE7-B79D-A1133D6832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1096689167"/>
        <c:axId val="466283520"/>
      </c:bubbleChart>
      <c:valAx>
        <c:axId val="1096689167"/>
        <c:scaling>
          <c:orientation val="minMax"/>
          <c:max val="0.2"/>
          <c:min val="-0.2"/>
        </c:scaling>
        <c:delete val="0"/>
        <c:axPos val="b"/>
        <c:numFmt formatCode="0%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283520"/>
        <c:crosses val="autoZero"/>
        <c:crossBetween val="midCat"/>
      </c:valAx>
      <c:valAx>
        <c:axId val="466283520"/>
        <c:scaling>
          <c:orientation val="minMax"/>
          <c:min val="-1"/>
        </c:scaling>
        <c:delete val="0"/>
        <c:axPos val="l"/>
        <c:numFmt formatCode="0%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66891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0"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ubbl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solidFill>
              <a:srgbClr val="D5000B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B9B-42E2-A58C-38DE72B5BD14}"/>
              </c:ext>
            </c:extLst>
          </c:dPt>
          <c:dPt>
            <c:idx val="1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B9B-42E2-A58C-38DE72B5BD14}"/>
              </c:ext>
            </c:extLst>
          </c:dPt>
          <c:dPt>
            <c:idx val="2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B9B-42E2-A58C-38DE72B5BD14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B9B-42E2-A58C-38DE72B5BD14}"/>
              </c:ext>
            </c:extLst>
          </c:dPt>
          <c:dPt>
            <c:idx val="4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B9B-42E2-A58C-38DE72B5BD14}"/>
              </c:ext>
            </c:extLst>
          </c:dPt>
          <c:dPt>
            <c:idx val="5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9B9B-42E2-A58C-38DE72B5BD14}"/>
              </c:ext>
            </c:extLst>
          </c:dPt>
          <c:dPt>
            <c:idx val="6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9B9B-42E2-A58C-38DE72B5BD14}"/>
              </c:ext>
            </c:extLst>
          </c:dPt>
          <c:dPt>
            <c:idx val="7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9B9B-42E2-A58C-38DE72B5BD14}"/>
              </c:ext>
            </c:extLst>
          </c:dPt>
          <c:dPt>
            <c:idx val="8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9B9B-42E2-A58C-38DE72B5BD14}"/>
              </c:ext>
            </c:extLst>
          </c:dPt>
          <c:dPt>
            <c:idx val="9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9B9B-42E2-A58C-38DE72B5BD14}"/>
              </c:ext>
            </c:extLst>
          </c:dPt>
          <c:dPt>
            <c:idx val="10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9B9B-42E2-A58C-38DE72B5BD14}"/>
              </c:ext>
            </c:extLst>
          </c:dPt>
          <c:xVal>
            <c:numRef>
              <c:f>Sheet1!$A$2:$A$12</c:f>
              <c:numCache>
                <c:formatCode>0.0%</c:formatCode>
                <c:ptCount val="11"/>
                <c:pt idx="0">
                  <c:v>-5.7936524951183475E-2</c:v>
                </c:pt>
                <c:pt idx="1">
                  <c:v>0.10725335845774987</c:v>
                </c:pt>
                <c:pt idx="2">
                  <c:v>-3.9338806727432042E-2</c:v>
                </c:pt>
                <c:pt idx="3">
                  <c:v>-4.2362879350545099E-2</c:v>
                </c:pt>
                <c:pt idx="4">
                  <c:v>-3.6214773926331142E-2</c:v>
                </c:pt>
                <c:pt idx="5">
                  <c:v>4.2855602335125212E-2</c:v>
                </c:pt>
                <c:pt idx="6">
                  <c:v>-4.4199385819507171E-2</c:v>
                </c:pt>
                <c:pt idx="7">
                  <c:v>-5.8641150280324753E-2</c:v>
                </c:pt>
                <c:pt idx="8">
                  <c:v>0.11586200578796778</c:v>
                </c:pt>
                <c:pt idx="9">
                  <c:v>0.14665451710223959</c:v>
                </c:pt>
                <c:pt idx="10">
                  <c:v>-1.24614323636856E-2</c:v>
                </c:pt>
              </c:numCache>
            </c:numRef>
          </c:xVal>
          <c:yVal>
            <c:numRef>
              <c:f>Sheet1!$B$2:$B$12</c:f>
              <c:numCache>
                <c:formatCode>0%</c:formatCode>
                <c:ptCount val="11"/>
                <c:pt idx="0">
                  <c:v>-0.1</c:v>
                </c:pt>
                <c:pt idx="1">
                  <c:v>0.15</c:v>
                </c:pt>
                <c:pt idx="2">
                  <c:v>-0.63</c:v>
                </c:pt>
                <c:pt idx="3">
                  <c:v>-0.26</c:v>
                </c:pt>
                <c:pt idx="4">
                  <c:v>-0.28000000000000003</c:v>
                </c:pt>
                <c:pt idx="5">
                  <c:v>0.25</c:v>
                </c:pt>
                <c:pt idx="6">
                  <c:v>-0.52</c:v>
                </c:pt>
                <c:pt idx="7">
                  <c:v>0.31</c:v>
                </c:pt>
                <c:pt idx="8">
                  <c:v>0.66</c:v>
                </c:pt>
                <c:pt idx="9">
                  <c:v>-0.2</c:v>
                </c:pt>
                <c:pt idx="10">
                  <c:v>-6.9000000000000006E-2</c:v>
                </c:pt>
              </c:numCache>
            </c:numRef>
          </c:yVal>
          <c:bubbleSize>
            <c:numRef>
              <c:f>Sheet1!$C$2:$C$12</c:f>
              <c:numCache>
                <c:formatCode>0.0%</c:formatCode>
                <c:ptCount val="11"/>
                <c:pt idx="0">
                  <c:v>0.33948509682622102</c:v>
                </c:pt>
                <c:pt idx="1">
                  <c:v>7.5925375743582393E-2</c:v>
                </c:pt>
                <c:pt idx="2">
                  <c:v>4.8961478831573903E-2</c:v>
                </c:pt>
                <c:pt idx="3">
                  <c:v>8.1825982933663097E-2</c:v>
                </c:pt>
                <c:pt idx="4">
                  <c:v>3.1394356231455103E-2</c:v>
                </c:pt>
                <c:pt idx="5">
                  <c:v>0.22542842428959808</c:v>
                </c:pt>
                <c:pt idx="6">
                  <c:v>2.87361185968284E-3</c:v>
                </c:pt>
                <c:pt idx="7">
                  <c:v>0.11353848777137</c:v>
                </c:pt>
                <c:pt idx="8">
                  <c:v>3.6529765817233002E-2</c:v>
                </c:pt>
                <c:pt idx="9">
                  <c:v>4.4037419695620597E-2</c:v>
                </c:pt>
                <c:pt idx="10">
                  <c:v>0.01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16-9B9B-42E2-A58C-38DE72B5BD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1096689167"/>
        <c:axId val="466283520"/>
      </c:bubbleChart>
      <c:valAx>
        <c:axId val="1096689167"/>
        <c:scaling>
          <c:orientation val="minMax"/>
          <c:max val="0.2"/>
          <c:min val="-0.2"/>
        </c:scaling>
        <c:delete val="0"/>
        <c:axPos val="b"/>
        <c:numFmt formatCode="0%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283520"/>
        <c:crosses val="autoZero"/>
        <c:crossBetween val="midCat"/>
      </c:valAx>
      <c:valAx>
        <c:axId val="466283520"/>
        <c:scaling>
          <c:orientation val="minMax"/>
          <c:min val="-1"/>
        </c:scaling>
        <c:delete val="0"/>
        <c:axPos val="l"/>
        <c:numFmt formatCode="0%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66891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ubbl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solidFill>
              <a:srgbClr val="D5000B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A509-4787-8E35-0A68ABC7FC6A}"/>
              </c:ext>
            </c:extLst>
          </c:dPt>
          <c:dPt>
            <c:idx val="1"/>
            <c:invertIfNegative val="0"/>
            <c:bubble3D val="0"/>
            <c:spPr>
              <a:solidFill>
                <a:srgbClr val="E271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509-4787-8E35-0A68ABC7FC6A}"/>
              </c:ext>
            </c:extLst>
          </c:dPt>
          <c:dPt>
            <c:idx val="2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509-4787-8E35-0A68ABC7FC6A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509-4787-8E35-0A68ABC7FC6A}"/>
              </c:ext>
            </c:extLst>
          </c:dPt>
          <c:dPt>
            <c:idx val="4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509-4787-8E35-0A68ABC7FC6A}"/>
              </c:ext>
            </c:extLst>
          </c:dPt>
          <c:dPt>
            <c:idx val="5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509-4787-8E35-0A68ABC7FC6A}"/>
              </c:ext>
            </c:extLst>
          </c:dPt>
          <c:dPt>
            <c:idx val="6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509-4787-8E35-0A68ABC7FC6A}"/>
              </c:ext>
            </c:extLst>
          </c:dPt>
          <c:dPt>
            <c:idx val="7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A509-4787-8E35-0A68ABC7FC6A}"/>
              </c:ext>
            </c:extLst>
          </c:dPt>
          <c:dPt>
            <c:idx val="8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A509-4787-8E35-0A68ABC7FC6A}"/>
              </c:ext>
            </c:extLst>
          </c:dPt>
          <c:dPt>
            <c:idx val="9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A509-4787-8E35-0A68ABC7FC6A}"/>
              </c:ext>
            </c:extLst>
          </c:dPt>
          <c:dPt>
            <c:idx val="10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A509-4787-8E35-0A68ABC7FC6A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A509-4787-8E35-0A68ABC7FC6A}"/>
                </c:ext>
              </c:extLst>
            </c:dLbl>
            <c:dLbl>
              <c:idx val="1"/>
              <c:layout>
                <c:manualLayout>
                  <c:x val="-1.2935185185185185E-2"/>
                  <c:y val="-6.7963694487279694E-2"/>
                </c:manualLayout>
              </c:layout>
              <c:tx>
                <c:rich>
                  <a:bodyPr/>
                  <a:lstStyle/>
                  <a:p>
                    <a:fld id="{BBC28896-EF7D-4D4B-87F0-D4FEE23F81E1}" type="CELLRANGE">
                      <a:rPr lang="en-US" baseline="0" dirty="0"/>
                      <a:pPr/>
                      <a:t>[CELLRANGE]</a:t>
                    </a:fld>
                    <a:r>
                      <a:rPr lang="en-US" baseline="0" dirty="0"/>
                      <a:t>, </a:t>
                    </a:r>
                    <a:fld id="{D628D80D-77CE-4175-9FC0-AACFB450ADAF}" type="BUBBLESIZE">
                      <a:rPr lang="en-US" baseline="0" dirty="0"/>
                      <a:pPr/>
                      <a:t>[BUBBLE SIZE]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A509-4787-8E35-0A68ABC7FC6A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509-4787-8E35-0A68ABC7FC6A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509-4787-8E35-0A68ABC7FC6A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509-4787-8E35-0A68ABC7FC6A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509-4787-8E35-0A68ABC7FC6A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509-4787-8E35-0A68ABC7FC6A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509-4787-8E35-0A68ABC7FC6A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509-4787-8E35-0A68ABC7FC6A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A509-4787-8E35-0A68ABC7FC6A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A509-4787-8E35-0A68ABC7FC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Sheet1!$A$2:$A$12</c:f>
              <c:numCache>
                <c:formatCode>0.0%</c:formatCode>
                <c:ptCount val="11"/>
                <c:pt idx="0">
                  <c:v>-5.7936524951183475E-2</c:v>
                </c:pt>
                <c:pt idx="1">
                  <c:v>0.10725335845774987</c:v>
                </c:pt>
                <c:pt idx="2">
                  <c:v>-3.9338806727432042E-2</c:v>
                </c:pt>
                <c:pt idx="3">
                  <c:v>-4.2362879350545099E-2</c:v>
                </c:pt>
                <c:pt idx="4">
                  <c:v>-3.6214773926331142E-2</c:v>
                </c:pt>
                <c:pt idx="5">
                  <c:v>4.2855602335125212E-2</c:v>
                </c:pt>
                <c:pt idx="6">
                  <c:v>-4.4199385819507171E-2</c:v>
                </c:pt>
                <c:pt idx="7">
                  <c:v>-5.8641150280324753E-2</c:v>
                </c:pt>
                <c:pt idx="8">
                  <c:v>0.11586200578796778</c:v>
                </c:pt>
                <c:pt idx="9">
                  <c:v>0.14665451710223959</c:v>
                </c:pt>
                <c:pt idx="10">
                  <c:v>-1.24614323636856E-2</c:v>
                </c:pt>
              </c:numCache>
            </c:numRef>
          </c:xVal>
          <c:yVal>
            <c:numRef>
              <c:f>Sheet1!$B$2:$B$12</c:f>
              <c:numCache>
                <c:formatCode>0%</c:formatCode>
                <c:ptCount val="11"/>
                <c:pt idx="0">
                  <c:v>-0.1</c:v>
                </c:pt>
                <c:pt idx="1">
                  <c:v>0.15</c:v>
                </c:pt>
                <c:pt idx="2">
                  <c:v>-0.63</c:v>
                </c:pt>
                <c:pt idx="3">
                  <c:v>-0.26</c:v>
                </c:pt>
                <c:pt idx="4">
                  <c:v>-0.28000000000000003</c:v>
                </c:pt>
                <c:pt idx="5">
                  <c:v>0.25</c:v>
                </c:pt>
                <c:pt idx="6">
                  <c:v>-0.52</c:v>
                </c:pt>
                <c:pt idx="7">
                  <c:v>0.31</c:v>
                </c:pt>
                <c:pt idx="8">
                  <c:v>0.66</c:v>
                </c:pt>
                <c:pt idx="9">
                  <c:v>-0.2</c:v>
                </c:pt>
                <c:pt idx="10">
                  <c:v>-6.9000000000000006E-2</c:v>
                </c:pt>
              </c:numCache>
            </c:numRef>
          </c:yVal>
          <c:bubbleSize>
            <c:numRef>
              <c:f>Sheet1!$C$2:$C$12</c:f>
              <c:numCache>
                <c:formatCode>0.0%</c:formatCode>
                <c:ptCount val="11"/>
                <c:pt idx="0">
                  <c:v>0.33948509682622102</c:v>
                </c:pt>
                <c:pt idx="1">
                  <c:v>7.5925375743582393E-2</c:v>
                </c:pt>
                <c:pt idx="2">
                  <c:v>4.8961478831573903E-2</c:v>
                </c:pt>
                <c:pt idx="3">
                  <c:v>8.1825982933663097E-2</c:v>
                </c:pt>
                <c:pt idx="4">
                  <c:v>3.1394356231455103E-2</c:v>
                </c:pt>
                <c:pt idx="5">
                  <c:v>0.22542842428959808</c:v>
                </c:pt>
                <c:pt idx="6">
                  <c:v>2.87361185968284E-3</c:v>
                </c:pt>
                <c:pt idx="7">
                  <c:v>0.11353848777137</c:v>
                </c:pt>
                <c:pt idx="8">
                  <c:v>3.6529765817233002E-2</c:v>
                </c:pt>
                <c:pt idx="9">
                  <c:v>4.4037419695620597E-2</c:v>
                </c:pt>
                <c:pt idx="10">
                  <c:v>0.01</c:v>
                </c:pt>
              </c:numCache>
            </c:numRef>
          </c:bubbleSize>
          <c:bubble3D val="0"/>
          <c:extLst>
            <c:ext xmlns:c15="http://schemas.microsoft.com/office/drawing/2012/chart" uri="{02D57815-91ED-43cb-92C2-25804820EDAC}">
              <c15:datalabelsRange>
                <c15:f>Sheet1!$D$2:$D$12</c15:f>
                <c15:dlblRangeCache>
                  <c:ptCount val="11"/>
                  <c:pt idx="0">
                    <c:v>Linear TV</c:v>
                  </c:pt>
                  <c:pt idx="1">
                    <c:v>BVOD</c:v>
                  </c:pt>
                  <c:pt idx="2">
                    <c:v>Print</c:v>
                  </c:pt>
                  <c:pt idx="3">
                    <c:v>Audio</c:v>
                  </c:pt>
                  <c:pt idx="4">
                    <c:v>OOH</c:v>
                  </c:pt>
                  <c:pt idx="5">
                    <c:v>Generic PPC</c:v>
                  </c:pt>
                  <c:pt idx="6">
                    <c:v>Cinema</c:v>
                  </c:pt>
                  <c:pt idx="7">
                    <c:v>Paid Social</c:v>
                  </c:pt>
                  <c:pt idx="8">
                    <c:v>Online Video</c:v>
                  </c:pt>
                  <c:pt idx="9">
                    <c:v>Online Display</c:v>
                  </c:pt>
                  <c:pt idx="10">
                    <c:v>All media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5-A509-4787-8E35-0A68ABC7FC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1096689167"/>
        <c:axId val="466283520"/>
      </c:bubbleChart>
      <c:valAx>
        <c:axId val="1096689167"/>
        <c:scaling>
          <c:orientation val="minMax"/>
          <c:max val="0.2"/>
          <c:min val="-0.2"/>
        </c:scaling>
        <c:delete val="0"/>
        <c:axPos val="b"/>
        <c:numFmt formatCode="0%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283520"/>
        <c:crosses val="autoZero"/>
        <c:crossBetween val="midCat"/>
      </c:valAx>
      <c:valAx>
        <c:axId val="466283520"/>
        <c:scaling>
          <c:orientation val="minMax"/>
          <c:min val="-1"/>
        </c:scaling>
        <c:delete val="0"/>
        <c:axPos val="l"/>
        <c:numFmt formatCode="0%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66891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32.xml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2597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856BA460-DC86-49AC-90AA-86C1E02239B2}" type="datetimeFigureOut">
              <a:rPr lang="en-GB" smtClean="0"/>
              <a:t>08/11/2024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08DDBEB2-BA40-44C0-A1B9-C3272EDE07E4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9023875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AC2C2853-E575-4BC1-90FA-3518084ECF7E}" type="datetimeFigureOut">
              <a:rPr lang="en-GB" smtClean="0"/>
              <a:t>08/11/2024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3450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4" tIns="48317" rIns="96634" bIns="48317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vert="horz" lIns="96634" tIns="48317" rIns="96634" bIns="4831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BA0DFD36-33EA-4DB4-B32D-6EBE0B1D449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6831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1553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09997-4A62-4D81-92F3-4E2A9DD43F59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11147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338"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52219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7383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5980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11953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5096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80501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2127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86871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338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2211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01628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96426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80476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300" kern="100" dirty="0">
              <a:latin typeface="Consolas" panose="020B0609020204030204" pitchFamily="49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21772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30132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30132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72441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70043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300" kern="100" dirty="0">
              <a:latin typeface="Courier New" panose="02070309020205020404" pitchFamily="49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42354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76246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338">
              <a:defRPr/>
            </a:pPr>
            <a:fld id="{BA0DFD36-33EA-4DB4-B32D-6EBE0B1D4496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966338">
                <a:defRPr/>
              </a:pPr>
              <a:t>31</a:t>
            </a:fld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32762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338"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57781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95296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338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40008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50175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85453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34780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15253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338">
              <a:defRPr/>
            </a:pPr>
            <a:endParaRPr lang="en-US" sz="1300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39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31350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40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02880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41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51160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42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1013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55329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43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28969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45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66981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46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14980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47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802397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48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288943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338"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49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98448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50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409632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51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839370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52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495326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53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7102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098749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54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08595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300" kern="100" dirty="0">
              <a:latin typeface="Consolas" panose="020B0609020204030204" pitchFamily="49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55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442086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300" kern="100" dirty="0">
              <a:latin typeface="Consolas" panose="020B0609020204030204" pitchFamily="49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56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254697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57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620207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58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126164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59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398908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60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927040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61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565425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62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990895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63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0747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413716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64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716350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65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333727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66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402907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338"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67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085037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68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986837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69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440767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70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946713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71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906114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72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391632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73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4172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45186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74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10634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75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088396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76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529381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338"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77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341861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78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635515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79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658246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81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926755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82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7620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9971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DFD36-33EA-4DB4-B32D-6EBE0B1D4496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2859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588" y="1292694"/>
            <a:ext cx="5298141" cy="2411176"/>
          </a:xfrm>
        </p:spPr>
        <p:txBody>
          <a:bodyPr anchor="t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08/11/2024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565622" y="571616"/>
            <a:ext cx="5530378" cy="352613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700" b="1" kern="1200" cap="none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7FD7B46-C0E5-4A41-9337-30B99A971F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8588" y="3806104"/>
            <a:ext cx="5299200" cy="596244"/>
          </a:xfrm>
        </p:spPr>
        <p:txBody>
          <a:bodyPr lIns="108000" anchor="b" anchorCtr="0">
            <a:normAutofit/>
          </a:bodyPr>
          <a:lstStyle>
            <a:lvl1pPr>
              <a:defRPr sz="17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121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30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08/11/2024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9"/>
          </p:nvPr>
        </p:nvSpPr>
        <p:spPr>
          <a:xfrm>
            <a:off x="479425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20"/>
          </p:nvPr>
        </p:nvSpPr>
        <p:spPr>
          <a:xfrm>
            <a:off x="3330340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21"/>
          </p:nvPr>
        </p:nvSpPr>
        <p:spPr>
          <a:xfrm>
            <a:off x="6181255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22"/>
          </p:nvPr>
        </p:nvSpPr>
        <p:spPr>
          <a:xfrm>
            <a:off x="9032169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501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08/11/2024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7117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369668" y="1428750"/>
            <a:ext cx="6342907" cy="38369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006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08/11/2024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5442018" cy="37117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373566" y="447473"/>
            <a:ext cx="4339009" cy="23223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79425" y="1428750"/>
            <a:ext cx="5340351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373566" y="2943366"/>
            <a:ext cx="4339009" cy="23223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912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08/11/2024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7117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C83E0A7E-A4E1-41C3-86F6-B6D82D5565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30580" y="1428750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2E7303BD-8C87-4547-94CC-49DD3934C1D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94505" y="1428750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3F505454-5599-4E41-93B7-601ECB12081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4505" y="3411769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3189B23B-90CA-44D3-94DB-D124B4FC4F6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30580" y="3411769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339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273355" y="1428750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067285" y="1428750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79425" y="1428750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08/11/2024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067285" y="3411769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273355" y="3411769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79425" y="3411769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875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&amp;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021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6" y="1614207"/>
            <a:ext cx="5181600" cy="411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08/11/2024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519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ng title text &amp;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46822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6" y="1930399"/>
            <a:ext cx="5181600" cy="411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08/11/2024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277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in bubble &amp;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221" y="651774"/>
            <a:ext cx="3714140" cy="1021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1221" y="1614207"/>
            <a:ext cx="3714140" cy="4051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08/11/2024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112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is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377758" y="2033529"/>
            <a:ext cx="4368867" cy="30591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6" y="182083"/>
            <a:ext cx="4459604" cy="1745777"/>
          </a:xfrm>
        </p:spPr>
        <p:txBody>
          <a:bodyPr bIns="0">
            <a:noAutofit/>
          </a:bodyPr>
          <a:lstStyle>
            <a:lvl1pPr>
              <a:defRPr sz="12600" kern="5000" spc="-700" baseline="0"/>
            </a:lvl1pPr>
          </a:lstStyle>
          <a:p>
            <a:r>
              <a:rPr lang="en-US"/>
              <a:t>XXX%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08/11/2024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9" y="5365115"/>
            <a:ext cx="11334816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79425" y="1874892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5957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userDrawn="1">
          <p15:clr>
            <a:srgbClr val="FBAE40"/>
          </p15:clr>
        </p15:guide>
        <p15:guide id="3" orient="horz" pos="216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Video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08/11/2024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93979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032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1288" y="1140293"/>
            <a:ext cx="5298141" cy="2412000"/>
          </a:xfrm>
        </p:spPr>
        <p:txBody>
          <a:bodyPr anchor="t">
            <a:noAutofit/>
          </a:bodyPr>
          <a:lstStyle>
            <a:lvl1pPr algn="l"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08/11/2024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71288" y="651155"/>
            <a:ext cx="6450012" cy="352613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1" kern="1200" spc="3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910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Video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79425" y="447473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176962" y="447472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6177278" y="3063315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479425" y="3058519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08/11/2024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516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video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DE1B2C-E2EB-4D98-843F-9CDD27271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08/11/2024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B3BE8F-C639-42D5-B26C-D4093C446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8228E9-593B-43BF-9FE7-6F9613A7A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89F17558-6D60-4901-A0B6-C4274AAB5238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060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08/11/2024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2" y="3773511"/>
            <a:ext cx="2858127" cy="357149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477203" y="4393565"/>
            <a:ext cx="1092517" cy="109251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Freeform 8"/>
          <p:cNvSpPr>
            <a:spLocks/>
          </p:cNvSpPr>
          <p:nvPr userDrawn="1"/>
        </p:nvSpPr>
        <p:spPr bwMode="auto">
          <a:xfrm>
            <a:off x="463293" y="3652420"/>
            <a:ext cx="3019046" cy="576786"/>
          </a:xfrm>
          <a:custGeom>
            <a:avLst/>
            <a:gdLst>
              <a:gd name="T0" fmla="*/ 26 w 716"/>
              <a:gd name="T1" fmla="*/ 2 h 132"/>
              <a:gd name="T2" fmla="*/ 26 w 716"/>
              <a:gd name="T3" fmla="*/ 0 h 132"/>
              <a:gd name="T4" fmla="*/ 13 w 716"/>
              <a:gd name="T5" fmla="*/ 3 h 132"/>
              <a:gd name="T6" fmla="*/ 4 w 716"/>
              <a:gd name="T7" fmla="*/ 11 h 132"/>
              <a:gd name="T8" fmla="*/ 0 w 716"/>
              <a:gd name="T9" fmla="*/ 26 h 132"/>
              <a:gd name="T10" fmla="*/ 0 w 716"/>
              <a:gd name="T11" fmla="*/ 132 h 132"/>
              <a:gd name="T12" fmla="*/ 690 w 716"/>
              <a:gd name="T13" fmla="*/ 132 h 132"/>
              <a:gd name="T14" fmla="*/ 702 w 716"/>
              <a:gd name="T15" fmla="*/ 128 h 132"/>
              <a:gd name="T16" fmla="*/ 711 w 716"/>
              <a:gd name="T17" fmla="*/ 121 h 132"/>
              <a:gd name="T18" fmla="*/ 716 w 716"/>
              <a:gd name="T19" fmla="*/ 106 h 132"/>
              <a:gd name="T20" fmla="*/ 716 w 716"/>
              <a:gd name="T21" fmla="*/ 26 h 132"/>
              <a:gd name="T22" fmla="*/ 712 w 716"/>
              <a:gd name="T23" fmla="*/ 13 h 132"/>
              <a:gd name="T24" fmla="*/ 705 w 716"/>
              <a:gd name="T25" fmla="*/ 4 h 132"/>
              <a:gd name="T26" fmla="*/ 690 w 716"/>
              <a:gd name="T27" fmla="*/ 0 h 132"/>
              <a:gd name="T28" fmla="*/ 26 w 716"/>
              <a:gd name="T29" fmla="*/ 0 h 132"/>
              <a:gd name="T30" fmla="*/ 26 w 716"/>
              <a:gd name="T31" fmla="*/ 2 h 132"/>
              <a:gd name="T32" fmla="*/ 26 w 716"/>
              <a:gd name="T33" fmla="*/ 4 h 132"/>
              <a:gd name="T34" fmla="*/ 690 w 716"/>
              <a:gd name="T35" fmla="*/ 4 h 132"/>
              <a:gd name="T36" fmla="*/ 702 w 716"/>
              <a:gd name="T37" fmla="*/ 7 h 132"/>
              <a:gd name="T38" fmla="*/ 710 w 716"/>
              <a:gd name="T39" fmla="*/ 19 h 132"/>
              <a:gd name="T40" fmla="*/ 711 w 716"/>
              <a:gd name="T41" fmla="*/ 24 h 132"/>
              <a:gd name="T42" fmla="*/ 712 w 716"/>
              <a:gd name="T43" fmla="*/ 25 h 132"/>
              <a:gd name="T44" fmla="*/ 712 w 716"/>
              <a:gd name="T45" fmla="*/ 25 h 132"/>
              <a:gd name="T46" fmla="*/ 712 w 716"/>
              <a:gd name="T47" fmla="*/ 26 h 132"/>
              <a:gd name="T48" fmla="*/ 712 w 716"/>
              <a:gd name="T49" fmla="*/ 106 h 132"/>
              <a:gd name="T50" fmla="*/ 708 w 716"/>
              <a:gd name="T51" fmla="*/ 118 h 132"/>
              <a:gd name="T52" fmla="*/ 697 w 716"/>
              <a:gd name="T53" fmla="*/ 126 h 132"/>
              <a:gd name="T54" fmla="*/ 692 w 716"/>
              <a:gd name="T55" fmla="*/ 127 h 132"/>
              <a:gd name="T56" fmla="*/ 690 w 716"/>
              <a:gd name="T57" fmla="*/ 128 h 132"/>
              <a:gd name="T58" fmla="*/ 690 w 716"/>
              <a:gd name="T59" fmla="*/ 128 h 132"/>
              <a:gd name="T60" fmla="*/ 690 w 716"/>
              <a:gd name="T61" fmla="*/ 128 h 132"/>
              <a:gd name="T62" fmla="*/ 4 w 716"/>
              <a:gd name="T63" fmla="*/ 128 h 132"/>
              <a:gd name="T64" fmla="*/ 4 w 716"/>
              <a:gd name="T65" fmla="*/ 26 h 132"/>
              <a:gd name="T66" fmla="*/ 7 w 716"/>
              <a:gd name="T67" fmla="*/ 13 h 132"/>
              <a:gd name="T68" fmla="*/ 19 w 716"/>
              <a:gd name="T69" fmla="*/ 5 h 132"/>
              <a:gd name="T70" fmla="*/ 24 w 716"/>
              <a:gd name="T71" fmla="*/ 4 h 132"/>
              <a:gd name="T72" fmla="*/ 25 w 716"/>
              <a:gd name="T73" fmla="*/ 4 h 132"/>
              <a:gd name="T74" fmla="*/ 25 w 716"/>
              <a:gd name="T75" fmla="*/ 4 h 132"/>
              <a:gd name="T76" fmla="*/ 26 w 716"/>
              <a:gd name="T77" fmla="*/ 4 h 132"/>
              <a:gd name="T78" fmla="*/ 26 w 716"/>
              <a:gd name="T79" fmla="*/ 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16" h="132">
                <a:moveTo>
                  <a:pt x="26" y="2"/>
                </a:moveTo>
                <a:cubicBezTo>
                  <a:pt x="26" y="0"/>
                  <a:pt x="26" y="0"/>
                  <a:pt x="26" y="0"/>
                </a:cubicBezTo>
                <a:cubicBezTo>
                  <a:pt x="25" y="0"/>
                  <a:pt x="19" y="0"/>
                  <a:pt x="13" y="3"/>
                </a:cubicBezTo>
                <a:cubicBezTo>
                  <a:pt x="9" y="4"/>
                  <a:pt x="6" y="7"/>
                  <a:pt x="4" y="11"/>
                </a:cubicBezTo>
                <a:cubicBezTo>
                  <a:pt x="1" y="14"/>
                  <a:pt x="0" y="19"/>
                  <a:pt x="0" y="26"/>
                </a:cubicBezTo>
                <a:cubicBezTo>
                  <a:pt x="0" y="132"/>
                  <a:pt x="0" y="132"/>
                  <a:pt x="0" y="132"/>
                </a:cubicBezTo>
                <a:cubicBezTo>
                  <a:pt x="690" y="132"/>
                  <a:pt x="690" y="132"/>
                  <a:pt x="690" y="132"/>
                </a:cubicBezTo>
                <a:cubicBezTo>
                  <a:pt x="690" y="132"/>
                  <a:pt x="696" y="132"/>
                  <a:pt x="702" y="128"/>
                </a:cubicBezTo>
                <a:cubicBezTo>
                  <a:pt x="706" y="127"/>
                  <a:pt x="709" y="124"/>
                  <a:pt x="711" y="121"/>
                </a:cubicBezTo>
                <a:cubicBezTo>
                  <a:pt x="714" y="117"/>
                  <a:pt x="716" y="112"/>
                  <a:pt x="716" y="106"/>
                </a:cubicBezTo>
                <a:cubicBezTo>
                  <a:pt x="716" y="26"/>
                  <a:pt x="716" y="26"/>
                  <a:pt x="716" y="26"/>
                </a:cubicBezTo>
                <a:cubicBezTo>
                  <a:pt x="716" y="25"/>
                  <a:pt x="716" y="19"/>
                  <a:pt x="712" y="13"/>
                </a:cubicBezTo>
                <a:cubicBezTo>
                  <a:pt x="711" y="9"/>
                  <a:pt x="708" y="6"/>
                  <a:pt x="705" y="4"/>
                </a:cubicBezTo>
                <a:cubicBezTo>
                  <a:pt x="701" y="1"/>
                  <a:pt x="696" y="0"/>
                  <a:pt x="690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2"/>
                  <a:pt x="26" y="2"/>
                  <a:pt x="26" y="2"/>
                </a:cubicBezTo>
                <a:cubicBezTo>
                  <a:pt x="26" y="4"/>
                  <a:pt x="26" y="4"/>
                  <a:pt x="26" y="4"/>
                </a:cubicBezTo>
                <a:cubicBezTo>
                  <a:pt x="690" y="4"/>
                  <a:pt x="690" y="4"/>
                  <a:pt x="690" y="4"/>
                </a:cubicBezTo>
                <a:cubicBezTo>
                  <a:pt x="695" y="4"/>
                  <a:pt x="699" y="5"/>
                  <a:pt x="702" y="7"/>
                </a:cubicBezTo>
                <a:cubicBezTo>
                  <a:pt x="707" y="10"/>
                  <a:pt x="709" y="15"/>
                  <a:pt x="710" y="19"/>
                </a:cubicBezTo>
                <a:cubicBezTo>
                  <a:pt x="711" y="21"/>
                  <a:pt x="711" y="22"/>
                  <a:pt x="711" y="24"/>
                </a:cubicBezTo>
                <a:cubicBezTo>
                  <a:pt x="711" y="24"/>
                  <a:pt x="712" y="25"/>
                  <a:pt x="712" y="25"/>
                </a:cubicBezTo>
                <a:cubicBezTo>
                  <a:pt x="712" y="25"/>
                  <a:pt x="712" y="25"/>
                  <a:pt x="712" y="25"/>
                </a:cubicBezTo>
                <a:cubicBezTo>
                  <a:pt x="712" y="26"/>
                  <a:pt x="712" y="26"/>
                  <a:pt x="712" y="26"/>
                </a:cubicBezTo>
                <a:cubicBezTo>
                  <a:pt x="712" y="106"/>
                  <a:pt x="712" y="106"/>
                  <a:pt x="712" y="106"/>
                </a:cubicBezTo>
                <a:cubicBezTo>
                  <a:pt x="712" y="111"/>
                  <a:pt x="710" y="115"/>
                  <a:pt x="708" y="118"/>
                </a:cubicBezTo>
                <a:cubicBezTo>
                  <a:pt x="705" y="123"/>
                  <a:pt x="701" y="125"/>
                  <a:pt x="697" y="126"/>
                </a:cubicBezTo>
                <a:cubicBezTo>
                  <a:pt x="695" y="127"/>
                  <a:pt x="693" y="127"/>
                  <a:pt x="692" y="127"/>
                </a:cubicBezTo>
                <a:cubicBezTo>
                  <a:pt x="691" y="127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4" y="128"/>
                  <a:pt x="4" y="128"/>
                  <a:pt x="4" y="128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0"/>
                  <a:pt x="5" y="16"/>
                  <a:pt x="7" y="13"/>
                </a:cubicBezTo>
                <a:cubicBezTo>
                  <a:pt x="10" y="8"/>
                  <a:pt x="15" y="6"/>
                  <a:pt x="19" y="5"/>
                </a:cubicBezTo>
                <a:cubicBezTo>
                  <a:pt x="21" y="4"/>
                  <a:pt x="22" y="4"/>
                  <a:pt x="24" y="4"/>
                </a:cubicBezTo>
                <a:cubicBezTo>
                  <a:pt x="24" y="4"/>
                  <a:pt x="25" y="4"/>
                  <a:pt x="25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6" y="4"/>
                  <a:pt x="26" y="4"/>
                  <a:pt x="26" y="4"/>
                </a:cubicBezTo>
                <a:lnTo>
                  <a:pt x="26" y="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289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08/11/2024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2" y="3773511"/>
            <a:ext cx="2858127" cy="357149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477203" y="4393565"/>
            <a:ext cx="1092517" cy="109251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313420" y="-9729"/>
            <a:ext cx="3878580" cy="59483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Freeform 8"/>
          <p:cNvSpPr>
            <a:spLocks/>
          </p:cNvSpPr>
          <p:nvPr userDrawn="1"/>
        </p:nvSpPr>
        <p:spPr bwMode="auto">
          <a:xfrm>
            <a:off x="463293" y="3652420"/>
            <a:ext cx="3019046" cy="576786"/>
          </a:xfrm>
          <a:custGeom>
            <a:avLst/>
            <a:gdLst>
              <a:gd name="T0" fmla="*/ 26 w 716"/>
              <a:gd name="T1" fmla="*/ 2 h 132"/>
              <a:gd name="T2" fmla="*/ 26 w 716"/>
              <a:gd name="T3" fmla="*/ 0 h 132"/>
              <a:gd name="T4" fmla="*/ 13 w 716"/>
              <a:gd name="T5" fmla="*/ 3 h 132"/>
              <a:gd name="T6" fmla="*/ 4 w 716"/>
              <a:gd name="T7" fmla="*/ 11 h 132"/>
              <a:gd name="T8" fmla="*/ 0 w 716"/>
              <a:gd name="T9" fmla="*/ 26 h 132"/>
              <a:gd name="T10" fmla="*/ 0 w 716"/>
              <a:gd name="T11" fmla="*/ 132 h 132"/>
              <a:gd name="T12" fmla="*/ 690 w 716"/>
              <a:gd name="T13" fmla="*/ 132 h 132"/>
              <a:gd name="T14" fmla="*/ 702 w 716"/>
              <a:gd name="T15" fmla="*/ 128 h 132"/>
              <a:gd name="T16" fmla="*/ 711 w 716"/>
              <a:gd name="T17" fmla="*/ 121 h 132"/>
              <a:gd name="T18" fmla="*/ 716 w 716"/>
              <a:gd name="T19" fmla="*/ 106 h 132"/>
              <a:gd name="T20" fmla="*/ 716 w 716"/>
              <a:gd name="T21" fmla="*/ 26 h 132"/>
              <a:gd name="T22" fmla="*/ 712 w 716"/>
              <a:gd name="T23" fmla="*/ 13 h 132"/>
              <a:gd name="T24" fmla="*/ 705 w 716"/>
              <a:gd name="T25" fmla="*/ 4 h 132"/>
              <a:gd name="T26" fmla="*/ 690 w 716"/>
              <a:gd name="T27" fmla="*/ 0 h 132"/>
              <a:gd name="T28" fmla="*/ 26 w 716"/>
              <a:gd name="T29" fmla="*/ 0 h 132"/>
              <a:gd name="T30" fmla="*/ 26 w 716"/>
              <a:gd name="T31" fmla="*/ 2 h 132"/>
              <a:gd name="T32" fmla="*/ 26 w 716"/>
              <a:gd name="T33" fmla="*/ 4 h 132"/>
              <a:gd name="T34" fmla="*/ 690 w 716"/>
              <a:gd name="T35" fmla="*/ 4 h 132"/>
              <a:gd name="T36" fmla="*/ 702 w 716"/>
              <a:gd name="T37" fmla="*/ 7 h 132"/>
              <a:gd name="T38" fmla="*/ 710 w 716"/>
              <a:gd name="T39" fmla="*/ 19 h 132"/>
              <a:gd name="T40" fmla="*/ 711 w 716"/>
              <a:gd name="T41" fmla="*/ 24 h 132"/>
              <a:gd name="T42" fmla="*/ 712 w 716"/>
              <a:gd name="T43" fmla="*/ 25 h 132"/>
              <a:gd name="T44" fmla="*/ 712 w 716"/>
              <a:gd name="T45" fmla="*/ 25 h 132"/>
              <a:gd name="T46" fmla="*/ 712 w 716"/>
              <a:gd name="T47" fmla="*/ 26 h 132"/>
              <a:gd name="T48" fmla="*/ 712 w 716"/>
              <a:gd name="T49" fmla="*/ 106 h 132"/>
              <a:gd name="T50" fmla="*/ 708 w 716"/>
              <a:gd name="T51" fmla="*/ 118 h 132"/>
              <a:gd name="T52" fmla="*/ 697 w 716"/>
              <a:gd name="T53" fmla="*/ 126 h 132"/>
              <a:gd name="T54" fmla="*/ 692 w 716"/>
              <a:gd name="T55" fmla="*/ 127 h 132"/>
              <a:gd name="T56" fmla="*/ 690 w 716"/>
              <a:gd name="T57" fmla="*/ 128 h 132"/>
              <a:gd name="T58" fmla="*/ 690 w 716"/>
              <a:gd name="T59" fmla="*/ 128 h 132"/>
              <a:gd name="T60" fmla="*/ 690 w 716"/>
              <a:gd name="T61" fmla="*/ 128 h 132"/>
              <a:gd name="T62" fmla="*/ 4 w 716"/>
              <a:gd name="T63" fmla="*/ 128 h 132"/>
              <a:gd name="T64" fmla="*/ 4 w 716"/>
              <a:gd name="T65" fmla="*/ 26 h 132"/>
              <a:gd name="T66" fmla="*/ 7 w 716"/>
              <a:gd name="T67" fmla="*/ 13 h 132"/>
              <a:gd name="T68" fmla="*/ 19 w 716"/>
              <a:gd name="T69" fmla="*/ 5 h 132"/>
              <a:gd name="T70" fmla="*/ 24 w 716"/>
              <a:gd name="T71" fmla="*/ 4 h 132"/>
              <a:gd name="T72" fmla="*/ 25 w 716"/>
              <a:gd name="T73" fmla="*/ 4 h 132"/>
              <a:gd name="T74" fmla="*/ 25 w 716"/>
              <a:gd name="T75" fmla="*/ 4 h 132"/>
              <a:gd name="T76" fmla="*/ 26 w 716"/>
              <a:gd name="T77" fmla="*/ 4 h 132"/>
              <a:gd name="T78" fmla="*/ 26 w 716"/>
              <a:gd name="T79" fmla="*/ 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16" h="132">
                <a:moveTo>
                  <a:pt x="26" y="2"/>
                </a:moveTo>
                <a:cubicBezTo>
                  <a:pt x="26" y="0"/>
                  <a:pt x="26" y="0"/>
                  <a:pt x="26" y="0"/>
                </a:cubicBezTo>
                <a:cubicBezTo>
                  <a:pt x="25" y="0"/>
                  <a:pt x="19" y="0"/>
                  <a:pt x="13" y="3"/>
                </a:cubicBezTo>
                <a:cubicBezTo>
                  <a:pt x="9" y="4"/>
                  <a:pt x="6" y="7"/>
                  <a:pt x="4" y="11"/>
                </a:cubicBezTo>
                <a:cubicBezTo>
                  <a:pt x="1" y="14"/>
                  <a:pt x="0" y="19"/>
                  <a:pt x="0" y="26"/>
                </a:cubicBezTo>
                <a:cubicBezTo>
                  <a:pt x="0" y="132"/>
                  <a:pt x="0" y="132"/>
                  <a:pt x="0" y="132"/>
                </a:cubicBezTo>
                <a:cubicBezTo>
                  <a:pt x="690" y="132"/>
                  <a:pt x="690" y="132"/>
                  <a:pt x="690" y="132"/>
                </a:cubicBezTo>
                <a:cubicBezTo>
                  <a:pt x="690" y="132"/>
                  <a:pt x="696" y="132"/>
                  <a:pt x="702" y="128"/>
                </a:cubicBezTo>
                <a:cubicBezTo>
                  <a:pt x="706" y="127"/>
                  <a:pt x="709" y="124"/>
                  <a:pt x="711" y="121"/>
                </a:cubicBezTo>
                <a:cubicBezTo>
                  <a:pt x="714" y="117"/>
                  <a:pt x="716" y="112"/>
                  <a:pt x="716" y="106"/>
                </a:cubicBezTo>
                <a:cubicBezTo>
                  <a:pt x="716" y="26"/>
                  <a:pt x="716" y="26"/>
                  <a:pt x="716" y="26"/>
                </a:cubicBezTo>
                <a:cubicBezTo>
                  <a:pt x="716" y="25"/>
                  <a:pt x="716" y="19"/>
                  <a:pt x="712" y="13"/>
                </a:cubicBezTo>
                <a:cubicBezTo>
                  <a:pt x="711" y="9"/>
                  <a:pt x="708" y="6"/>
                  <a:pt x="705" y="4"/>
                </a:cubicBezTo>
                <a:cubicBezTo>
                  <a:pt x="701" y="1"/>
                  <a:pt x="696" y="0"/>
                  <a:pt x="690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2"/>
                  <a:pt x="26" y="2"/>
                  <a:pt x="26" y="2"/>
                </a:cubicBezTo>
                <a:cubicBezTo>
                  <a:pt x="26" y="4"/>
                  <a:pt x="26" y="4"/>
                  <a:pt x="26" y="4"/>
                </a:cubicBezTo>
                <a:cubicBezTo>
                  <a:pt x="690" y="4"/>
                  <a:pt x="690" y="4"/>
                  <a:pt x="690" y="4"/>
                </a:cubicBezTo>
                <a:cubicBezTo>
                  <a:pt x="695" y="4"/>
                  <a:pt x="699" y="5"/>
                  <a:pt x="702" y="7"/>
                </a:cubicBezTo>
                <a:cubicBezTo>
                  <a:pt x="707" y="10"/>
                  <a:pt x="709" y="15"/>
                  <a:pt x="710" y="19"/>
                </a:cubicBezTo>
                <a:cubicBezTo>
                  <a:pt x="711" y="21"/>
                  <a:pt x="711" y="22"/>
                  <a:pt x="711" y="24"/>
                </a:cubicBezTo>
                <a:cubicBezTo>
                  <a:pt x="711" y="24"/>
                  <a:pt x="712" y="25"/>
                  <a:pt x="712" y="25"/>
                </a:cubicBezTo>
                <a:cubicBezTo>
                  <a:pt x="712" y="25"/>
                  <a:pt x="712" y="25"/>
                  <a:pt x="712" y="25"/>
                </a:cubicBezTo>
                <a:cubicBezTo>
                  <a:pt x="712" y="26"/>
                  <a:pt x="712" y="26"/>
                  <a:pt x="712" y="26"/>
                </a:cubicBezTo>
                <a:cubicBezTo>
                  <a:pt x="712" y="106"/>
                  <a:pt x="712" y="106"/>
                  <a:pt x="712" y="106"/>
                </a:cubicBezTo>
                <a:cubicBezTo>
                  <a:pt x="712" y="111"/>
                  <a:pt x="710" y="115"/>
                  <a:pt x="708" y="118"/>
                </a:cubicBezTo>
                <a:cubicBezTo>
                  <a:pt x="705" y="123"/>
                  <a:pt x="701" y="125"/>
                  <a:pt x="697" y="126"/>
                </a:cubicBezTo>
                <a:cubicBezTo>
                  <a:pt x="695" y="127"/>
                  <a:pt x="693" y="127"/>
                  <a:pt x="692" y="127"/>
                </a:cubicBezTo>
                <a:cubicBezTo>
                  <a:pt x="691" y="127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4" y="128"/>
                  <a:pt x="4" y="128"/>
                  <a:pt x="4" y="128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0"/>
                  <a:pt x="5" y="16"/>
                  <a:pt x="7" y="13"/>
                </a:cubicBezTo>
                <a:cubicBezTo>
                  <a:pt x="10" y="8"/>
                  <a:pt x="15" y="6"/>
                  <a:pt x="19" y="5"/>
                </a:cubicBezTo>
                <a:cubicBezTo>
                  <a:pt x="21" y="4"/>
                  <a:pt x="22" y="4"/>
                  <a:pt x="24" y="4"/>
                </a:cubicBezTo>
                <a:cubicBezTo>
                  <a:pt x="24" y="4"/>
                  <a:pt x="25" y="4"/>
                  <a:pt x="25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6" y="4"/>
                  <a:pt x="26" y="4"/>
                  <a:pt x="26" y="4"/>
                </a:cubicBezTo>
                <a:lnTo>
                  <a:pt x="26" y="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102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full screen image - Small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-9730"/>
            <a:ext cx="12192000" cy="68677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08/11/2024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3" y="3773511"/>
            <a:ext cx="1746970" cy="35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06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full screen image - Medium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-9730"/>
            <a:ext cx="12192000" cy="68677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08/11/2024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3" y="3773511"/>
            <a:ext cx="2858126" cy="35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162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full screen image - Large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-9730"/>
            <a:ext cx="12192000" cy="68677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08/11/2024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2" y="3773511"/>
            <a:ext cx="5659748" cy="35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459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s cutt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593598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08/11/2024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718242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680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08/11/2024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857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3766" y="759293"/>
            <a:ext cx="5633780" cy="1663867"/>
          </a:xfrm>
          <a:solidFill>
            <a:schemeClr val="bg1">
              <a:alpha val="0"/>
            </a:schemeClr>
          </a:solidFill>
          <a:effectLst/>
        </p:spPr>
        <p:txBody>
          <a:bodyPr anchor="t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08/11/2024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52577" y="2627694"/>
            <a:ext cx="3757295" cy="36544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307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08/11/2024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7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825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5" y="359944"/>
            <a:ext cx="11341099" cy="102118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08/11/2024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379142" y="1614207"/>
            <a:ext cx="11296030" cy="36515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718242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79425" y="1428750"/>
            <a:ext cx="1123315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68315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pPr/>
              <a:t>08/11/2024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379142" y="1614207"/>
            <a:ext cx="5562600" cy="36515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718242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79425" y="1428750"/>
            <a:ext cx="5531635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7"/>
          <p:cNvSpPr>
            <a:spLocks noGrp="1"/>
          </p:cNvSpPr>
          <p:nvPr>
            <p:ph sz="quarter" idx="16"/>
          </p:nvPr>
        </p:nvSpPr>
        <p:spPr>
          <a:xfrm>
            <a:off x="6096000" y="1614207"/>
            <a:ext cx="5562600" cy="36515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196283" y="1428750"/>
            <a:ext cx="5531635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3567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6272054" y="359945"/>
            <a:ext cx="5594826" cy="51975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08/11/2024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6515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193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27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half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08/11/2024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651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07894" y="-9729"/>
            <a:ext cx="6184106" cy="59483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198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 &amp; tex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08/11/2024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9" y="3831702"/>
            <a:ext cx="3713546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87996" y="3685540"/>
            <a:ext cx="3646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184266" y="3822699"/>
            <a:ext cx="3713546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273355" y="3685540"/>
            <a:ext cx="3646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7990774" y="3822699"/>
            <a:ext cx="3713546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8067285" y="3685540"/>
            <a:ext cx="3646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8DFCE19A-1050-41D6-952B-88D1EA6241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73355" y="1428749"/>
            <a:ext cx="3645289" cy="2106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474332AB-8E82-4D2C-A077-AD78447B3B6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67285" y="1428749"/>
            <a:ext cx="3645289" cy="2106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44395837-4037-4FBC-A80F-2DFA7942FF5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9425" y="1428749"/>
            <a:ext cx="3645289" cy="2106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231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27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 &amp; tex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EF22D-7DBE-4099-99F0-B83DD9779912}" type="datetimeFigureOut">
              <a:rPr lang="en-GB" smtClean="0"/>
              <a:t>08/11/2024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3F64F-6692-49A2-80FF-3D660AAAEE7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9" y="3831702"/>
            <a:ext cx="2792238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87997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3337118" y="3822699"/>
            <a:ext cx="2680405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3330340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6184644" y="3822699"/>
            <a:ext cx="2680405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6181255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16">
            <a:extLst>
              <a:ext uri="{FF2B5EF4-FFF2-40B4-BE49-F238E27FC236}">
                <a16:creationId xmlns:a16="http://schemas.microsoft.com/office/drawing/2014/main" id="{CCB00622-CF55-4D6B-A1E3-FEDA9C50793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9425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2B88D738-52E2-4893-86C8-E779DC5CA1A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330340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796217F8-03C9-4D68-93B3-20FA2E83EE1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81255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30" name="Picture Placeholder 16">
            <a:extLst>
              <a:ext uri="{FF2B5EF4-FFF2-40B4-BE49-F238E27FC236}">
                <a16:creationId xmlns:a16="http://schemas.microsoft.com/office/drawing/2014/main" id="{2723B1CA-8DFB-497B-9F08-8CA0C90D7E3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032169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54C563D-6383-41D0-9D47-C959095D88EA}"/>
              </a:ext>
            </a:extLst>
          </p:cNvPr>
          <p:cNvCxnSpPr/>
          <p:nvPr userDrawn="1"/>
        </p:nvCxnSpPr>
        <p:spPr>
          <a:xfrm>
            <a:off x="9030574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34F0F9F-7167-4551-BFAC-B216392DF76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032170" y="3822699"/>
            <a:ext cx="2680405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639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826"/>
            <a:ext cx="12192000" cy="92317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0211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4972" y="6390640"/>
            <a:ext cx="892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>
                <a:solidFill>
                  <a:schemeClr val="bg1"/>
                </a:solidFill>
              </a:defRPr>
            </a:lvl1pPr>
          </a:lstStyle>
          <a:p>
            <a:fld id="{2E6EF22D-7DBE-4099-99F0-B83DD9779912}" type="datetimeFigureOut">
              <a:rPr lang="en-GB" smtClean="0"/>
              <a:pPr/>
              <a:t>08/11/2024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2480" y="6390640"/>
            <a:ext cx="4790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4485" y="6390640"/>
            <a:ext cx="3584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bg1"/>
                </a:solidFill>
              </a:defRPr>
            </a:lvl1pPr>
          </a:lstStyle>
          <a:p>
            <a:fld id="{6623F64F-6692-49A2-80FF-3D660AAAEE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377757" y="1614207"/>
            <a:ext cx="11334817" cy="3651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custDataLst>
      <p:tags r:id="rId31"/>
    </p:custDataLst>
    <p:extLst>
      <p:ext uri="{BB962C8B-B14F-4D97-AF65-F5344CB8AC3E}">
        <p14:creationId xmlns:p14="http://schemas.microsoft.com/office/powerpoint/2010/main" val="2116753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4" r:id="rId2"/>
    <p:sldLayoutId id="2147483697" r:id="rId3"/>
    <p:sldLayoutId id="2147483687" r:id="rId4"/>
    <p:sldLayoutId id="2147483825" r:id="rId5"/>
    <p:sldLayoutId id="2147483686" r:id="rId6"/>
    <p:sldLayoutId id="2147483680" r:id="rId7"/>
    <p:sldLayoutId id="2147483678" r:id="rId8"/>
    <p:sldLayoutId id="2147483958" r:id="rId9"/>
    <p:sldLayoutId id="2147483956" r:id="rId10"/>
    <p:sldLayoutId id="2147483681" r:id="rId11"/>
    <p:sldLayoutId id="2147483682" r:id="rId12"/>
    <p:sldLayoutId id="2147483683" r:id="rId13"/>
    <p:sldLayoutId id="2147483957" r:id="rId14"/>
    <p:sldLayoutId id="2147483676" r:id="rId15"/>
    <p:sldLayoutId id="2147483696" r:id="rId16"/>
    <p:sldLayoutId id="2147483685" r:id="rId17"/>
    <p:sldLayoutId id="2147483688" r:id="rId18"/>
    <p:sldLayoutId id="2147483689" r:id="rId19"/>
    <p:sldLayoutId id="2147483690" r:id="rId20"/>
    <p:sldLayoutId id="2147483959" r:id="rId21"/>
    <p:sldLayoutId id="2147483691" r:id="rId22"/>
    <p:sldLayoutId id="2147483692" r:id="rId23"/>
    <p:sldLayoutId id="2147483693" r:id="rId24"/>
    <p:sldLayoutId id="2147483694" r:id="rId25"/>
    <p:sldLayoutId id="2147483695" r:id="rId26"/>
    <p:sldLayoutId id="2147483698" r:id="rId27"/>
    <p:sldLayoutId id="2147483679" r:id="rId28"/>
    <p:sldLayoutId id="2147483699" r:id="rId2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Font typeface="Arial" panose="020B0604020202020204" pitchFamily="34" charset="0"/>
        <a:buNone/>
        <a:defRPr sz="1600" b="0" kern="1200" baseline="0">
          <a:solidFill>
            <a:schemeClr val="bg2"/>
          </a:solidFill>
          <a:latin typeface="+mn-lt"/>
          <a:ea typeface="+mn-ea"/>
          <a:cs typeface="+mn-cs"/>
        </a:defRPr>
      </a:lvl1pPr>
      <a:lvl2pPr marL="225425" indent="-225425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600" kern="1200">
          <a:solidFill>
            <a:schemeClr val="bg2"/>
          </a:solidFill>
          <a:latin typeface="+mn-lt"/>
          <a:ea typeface="+mn-ea"/>
          <a:cs typeface="+mn-cs"/>
        </a:defRPr>
      </a:lvl2pPr>
      <a:lvl3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tabLst>
          <a:tab pos="447675" algn="l"/>
        </a:tabLst>
        <a:defRPr sz="1400" kern="1200">
          <a:solidFill>
            <a:schemeClr val="bg2"/>
          </a:solidFill>
          <a:latin typeface="+mn-lt"/>
          <a:ea typeface="+mn-ea"/>
          <a:cs typeface="+mn-cs"/>
        </a:defRPr>
      </a:lvl3pPr>
      <a:lvl4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400" kern="1200">
          <a:solidFill>
            <a:schemeClr val="bg2"/>
          </a:solidFill>
          <a:latin typeface="+mn-lt"/>
          <a:ea typeface="+mn-ea"/>
          <a:cs typeface="+mn-cs"/>
        </a:defRPr>
      </a:lvl4pPr>
      <a:lvl5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4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302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orient="horz" pos="4165" userDrawn="1">
          <p15:clr>
            <a:srgbClr val="F26B43"/>
          </p15:clr>
        </p15:guide>
        <p15:guide id="6" orient="horz" pos="331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0.png"/><Relationship Id="rId14" Type="http://schemas.microsoft.com/office/2007/relationships/hdphoto" Target="../media/hdphoto6.wdp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2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3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3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3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3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3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4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4.wdp"/><Relationship Id="rId5" Type="http://schemas.openxmlformats.org/officeDocument/2006/relationships/image" Target="../media/image41.png"/><Relationship Id="rId4" Type="http://schemas.microsoft.com/office/2007/relationships/hdphoto" Target="../media/hdphoto13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2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3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4.xm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5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6.xm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7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8.xm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9.xm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0.xm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1.xm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2.xm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3.xm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4.xm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5.xm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6.xm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microsoft.com/office/2007/relationships/hdphoto" Target="../media/hdphoto1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8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17.png"/><Relationship Id="rId14" Type="http://schemas.microsoft.com/office/2007/relationships/hdphoto" Target="../media/hdphoto12.wdp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B1B1FBA-304C-0EBF-7F86-33D964FDB9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" r="64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D8CCCE3-C23F-D4A3-CFFD-41BCDDB03B9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9FAFC8">
                  <a:alpha val="0"/>
                  <a:lumMod val="0"/>
                </a:srgbClr>
              </a:gs>
              <a:gs pos="100000">
                <a:schemeClr val="tx1">
                  <a:alpha val="59000"/>
                </a:schemeClr>
              </a:gs>
            </a:gsLst>
            <a:lin ang="6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Profit Ability 2 </a:t>
            </a:r>
            <a:br>
              <a:rPr lang="en-GB" dirty="0"/>
            </a:br>
            <a:r>
              <a:rPr lang="en-GB" sz="2000" dirty="0"/>
              <a:t>The new business case for advertising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931" y="6069537"/>
            <a:ext cx="1618438" cy="681207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5A335FC-BBEB-B3DF-A5A4-C0D7D58D949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60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5D26FC45-9FF7-ADFB-15A5-13294A0F6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Areas it can help with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FE768D-57A1-E50D-D7F4-F4F8167B96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651531"/>
          </a:xfrm>
        </p:spPr>
        <p:txBody>
          <a:bodyPr>
            <a:normAutofit fontScale="92500"/>
          </a:bodyPr>
          <a:lstStyle/>
          <a:p>
            <a:pPr>
              <a:spcBef>
                <a:spcPts val="1800"/>
              </a:spcBef>
            </a:pPr>
            <a:r>
              <a:rPr lang="en-GB" dirty="0"/>
              <a:t>Proof that advertising works</a:t>
            </a:r>
          </a:p>
          <a:p>
            <a:pPr>
              <a:spcBef>
                <a:spcPts val="1800"/>
              </a:spcBef>
            </a:pPr>
            <a:r>
              <a:rPr lang="en-GB" dirty="0"/>
              <a:t>Building / supporting the case for advertising</a:t>
            </a:r>
          </a:p>
          <a:p>
            <a:pPr>
              <a:spcBef>
                <a:spcPts val="1800"/>
              </a:spcBef>
            </a:pPr>
            <a:r>
              <a:rPr lang="en-GB" dirty="0"/>
              <a:t>How the ad effectiveness landscape has shifted</a:t>
            </a:r>
          </a:p>
          <a:p>
            <a:pPr>
              <a:spcBef>
                <a:spcPts val="1800"/>
              </a:spcBef>
            </a:pPr>
            <a:r>
              <a:rPr lang="en-GB" dirty="0"/>
              <a:t>Sense-checking your own econometrics</a:t>
            </a:r>
          </a:p>
          <a:p>
            <a:pPr>
              <a:spcBef>
                <a:spcPts val="1800"/>
              </a:spcBef>
            </a:pPr>
            <a:r>
              <a:rPr lang="en-GB" dirty="0"/>
              <a:t>Benchmarking ad profitability in your category</a:t>
            </a:r>
          </a:p>
          <a:p>
            <a:pPr>
              <a:spcBef>
                <a:spcPts val="1800"/>
              </a:spcBef>
            </a:pPr>
            <a:r>
              <a:rPr lang="en-GB" dirty="0"/>
              <a:t>Budget setting</a:t>
            </a:r>
          </a:p>
          <a:p>
            <a:pPr>
              <a:spcBef>
                <a:spcPts val="1800"/>
              </a:spcBef>
            </a:pPr>
            <a:r>
              <a:rPr lang="en-GB" dirty="0"/>
              <a:t>Channel allocation</a:t>
            </a:r>
          </a:p>
          <a:p>
            <a:pPr>
              <a:spcBef>
                <a:spcPts val="1800"/>
              </a:spcBef>
            </a:pPr>
            <a:r>
              <a:rPr lang="en-GB" dirty="0"/>
              <a:t>Guidance on likely speed of payback</a:t>
            </a:r>
          </a:p>
        </p:txBody>
      </p:sp>
      <p:pic>
        <p:nvPicPr>
          <p:cNvPr id="9" name="Picture Placeholder 9" descr="A person in a suit sitting at a desk&#10;&#10;Description automatically generated">
            <a:extLst>
              <a:ext uri="{FF2B5EF4-FFF2-40B4-BE49-F238E27FC236}">
                <a16:creationId xmlns:a16="http://schemas.microsoft.com/office/drawing/2014/main" id="{A6F7A8C1-FD6E-29D6-5B0C-3ADD969E337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1" r="20791"/>
          <a:stretch/>
        </p:blipFill>
        <p:spPr>
          <a:xfrm>
            <a:off x="6007894" y="-9729"/>
            <a:ext cx="6184106" cy="5948364"/>
          </a:xfr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800F9C-3749-91E0-F4F0-E82CAB3F8B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83762F2C-7EE3-003E-9B8A-E964317954E2}"/>
              </a:ext>
            </a:extLst>
          </p:cNvPr>
          <p:cNvSpPr txBox="1">
            <a:spLocks/>
          </p:cNvSpPr>
          <p:nvPr/>
        </p:nvSpPr>
        <p:spPr>
          <a:xfrm rot="16200000">
            <a:off x="10052272" y="3766133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Thinkbox, Happily Ever After </a:t>
            </a:r>
          </a:p>
        </p:txBody>
      </p:sp>
    </p:spTree>
    <p:extLst>
      <p:ext uri="{BB962C8B-B14F-4D97-AF65-F5344CB8AC3E}">
        <p14:creationId xmlns:p14="http://schemas.microsoft.com/office/powerpoint/2010/main" val="234500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0089792-D44C-47D9-B6C4-354066D8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59944"/>
            <a:ext cx="11545426" cy="1021181"/>
          </a:xfrm>
        </p:spPr>
        <p:txBody>
          <a:bodyPr>
            <a:noAutofit/>
          </a:bodyPr>
          <a:lstStyle/>
          <a:p>
            <a:r>
              <a:rPr lang="en-GB" dirty="0"/>
              <a:t>Doesn’t reflect ‘all advertisers’ but a valid read for ‘big brands’</a:t>
            </a:r>
            <a:br>
              <a:rPr lang="en-GB" dirty="0"/>
            </a:b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159639-449D-2C55-982C-DB0E2DD7EB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7" y="5365115"/>
            <a:ext cx="11334817" cy="304800"/>
          </a:xfrm>
        </p:spPr>
        <p:txBody>
          <a:bodyPr/>
          <a:lstStyle/>
          <a:p>
            <a:r>
              <a:rPr lang="en-GB" dirty="0"/>
              <a:t>Source: AA/WARC / Profit Ability 2 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EE80988-A790-3732-9F0E-18ABEF8865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9473342"/>
              </p:ext>
            </p:extLst>
          </p:nvPr>
        </p:nvGraphicFramePr>
        <p:xfrm>
          <a:off x="167148" y="719667"/>
          <a:ext cx="11545426" cy="4235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7688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A4879A3-3454-47DF-F616-D5774431B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>
            <a:normAutofit/>
          </a:bodyPr>
          <a:lstStyle/>
          <a:p>
            <a:r>
              <a:rPr lang="en-US" dirty="0"/>
              <a:t>Channel investment varies by sector reflecting market reality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9C85FD-5E3D-E521-EC16-908E44BA00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7" y="5365115"/>
            <a:ext cx="11334817" cy="304800"/>
          </a:xfrm>
        </p:spPr>
        <p:txBody>
          <a:bodyPr/>
          <a:lstStyle/>
          <a:p>
            <a:r>
              <a:rPr lang="en-US" dirty="0"/>
              <a:t>Source: Profit Ability 2, April 2024 – Ebiquity, EssenceMediacom, Gain Theory, Mindshare, Wavemaker UK. 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E3E0778-7458-9664-DDE9-C8C4374FC9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2656148"/>
              </p:ext>
            </p:extLst>
          </p:nvPr>
        </p:nvGraphicFramePr>
        <p:xfrm>
          <a:off x="-276726" y="1034716"/>
          <a:ext cx="11817437" cy="4235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F993C82-C78C-EA89-E9B6-A31CBA46BB60}"/>
              </a:ext>
            </a:extLst>
          </p:cNvPr>
          <p:cNvCxnSpPr/>
          <p:nvPr/>
        </p:nvCxnSpPr>
        <p:spPr>
          <a:xfrm>
            <a:off x="10084377" y="1194955"/>
            <a:ext cx="0" cy="3408219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060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8C484-F3F4-2E99-593B-5B27BDB3A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GB" dirty="0"/>
              <a:t>Some important definitions: </a:t>
            </a:r>
            <a:r>
              <a:rPr lang="en-US" dirty="0"/>
              <a:t>What’s included in each channel</a:t>
            </a:r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9133019-BC75-DF8A-D267-B227666FB9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0071715"/>
              </p:ext>
            </p:extLst>
          </p:nvPr>
        </p:nvGraphicFramePr>
        <p:xfrm>
          <a:off x="657288" y="1458298"/>
          <a:ext cx="10902107" cy="38026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7522">
                  <a:extLst>
                    <a:ext uri="{9D8B030D-6E8A-4147-A177-3AD203B41FA5}">
                      <a16:colId xmlns:a16="http://schemas.microsoft.com/office/drawing/2014/main" val="2394055391"/>
                    </a:ext>
                  </a:extLst>
                </a:gridCol>
                <a:gridCol w="9024585">
                  <a:extLst>
                    <a:ext uri="{9D8B030D-6E8A-4147-A177-3AD203B41FA5}">
                      <a16:colId xmlns:a16="http://schemas.microsoft.com/office/drawing/2014/main" val="3377138016"/>
                    </a:ext>
                  </a:extLst>
                </a:gridCol>
              </a:tblGrid>
              <a:tr h="380265">
                <a:tc>
                  <a:txBody>
                    <a:bodyPr/>
                    <a:lstStyle/>
                    <a:p>
                      <a:pPr algn="l"/>
                      <a:r>
                        <a:rPr lang="en-GB" sz="1600" b="0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Audio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solidFill>
                            <a:schemeClr val="bg2"/>
                          </a:solidFill>
                        </a:rPr>
                        <a:t>All forms of audio advertising including linear radio, digital radio &amp; podcasts.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862244"/>
                  </a:ext>
                </a:extLst>
              </a:tr>
              <a:tr h="380265">
                <a:tc>
                  <a:txBody>
                    <a:bodyPr/>
                    <a:lstStyle/>
                    <a:p>
                      <a:pPr algn="l"/>
                      <a:r>
                        <a:rPr lang="en-GB" sz="1600" b="0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BVOD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solidFill>
                            <a:schemeClr val="bg2"/>
                          </a:solidFill>
                        </a:rPr>
                        <a:t>Video on Demand on broadcaster platforms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32720180"/>
                  </a:ext>
                </a:extLst>
              </a:tr>
              <a:tr h="380265">
                <a:tc>
                  <a:txBody>
                    <a:bodyPr/>
                    <a:lstStyle/>
                    <a:p>
                      <a:pPr algn="l"/>
                      <a:r>
                        <a:rPr lang="en-GB" sz="1600" b="0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Cinema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solidFill>
                            <a:schemeClr val="bg2"/>
                          </a:solidFill>
                        </a:rPr>
                        <a:t>On screen advertising in cinemas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642770"/>
                  </a:ext>
                </a:extLst>
              </a:tr>
              <a:tr h="380265">
                <a:tc>
                  <a:txBody>
                    <a:bodyPr/>
                    <a:lstStyle/>
                    <a:p>
                      <a:pPr algn="l"/>
                      <a:r>
                        <a:rPr lang="en-GB" sz="1600" b="0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Generic PPC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solidFill>
                            <a:schemeClr val="bg2"/>
                          </a:solidFill>
                        </a:rPr>
                        <a:t>Pay per click search advertising on non-branded keywords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77934127"/>
                  </a:ext>
                </a:extLst>
              </a:tr>
              <a:tr h="380265">
                <a:tc>
                  <a:txBody>
                    <a:bodyPr/>
                    <a:lstStyle/>
                    <a:p>
                      <a:pPr algn="l"/>
                      <a:r>
                        <a:rPr lang="en-GB" sz="1600" b="0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Linear TV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0" dirty="0">
                          <a:solidFill>
                            <a:schemeClr val="bg2"/>
                          </a:solidFill>
                        </a:rPr>
                        <a:t>Broadcast TV advertising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2391796"/>
                  </a:ext>
                </a:extLst>
              </a:tr>
              <a:tr h="380265">
                <a:tc>
                  <a:txBody>
                    <a:bodyPr/>
                    <a:lstStyle/>
                    <a:p>
                      <a:pPr algn="l"/>
                      <a:r>
                        <a:rPr lang="en-GB" sz="1600" b="0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Online Display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solidFill>
                            <a:schemeClr val="bg2"/>
                          </a:solidFill>
                        </a:rPr>
                        <a:t>All formats of display advertising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3272267"/>
                  </a:ext>
                </a:extLst>
              </a:tr>
              <a:tr h="380265">
                <a:tc>
                  <a:txBody>
                    <a:bodyPr/>
                    <a:lstStyle/>
                    <a:p>
                      <a:pPr algn="l"/>
                      <a:r>
                        <a:rPr lang="en-GB" sz="1600" b="0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Online Video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solidFill>
                            <a:schemeClr val="bg2"/>
                          </a:solidFill>
                        </a:rPr>
                        <a:t>All formats of online video pre/mid/post roll including YouTube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85255065"/>
                  </a:ext>
                </a:extLst>
              </a:tr>
              <a:tr h="380265">
                <a:tc>
                  <a:txBody>
                    <a:bodyPr/>
                    <a:lstStyle/>
                    <a:p>
                      <a:pPr algn="l"/>
                      <a:r>
                        <a:rPr lang="en-GB" sz="1600" b="0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Out of Home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solidFill>
                            <a:schemeClr val="bg2"/>
                          </a:solidFill>
                        </a:rPr>
                        <a:t>Digital and static posters in all environments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02062048"/>
                  </a:ext>
                </a:extLst>
              </a:tr>
              <a:tr h="380265">
                <a:tc>
                  <a:txBody>
                    <a:bodyPr/>
                    <a:lstStyle/>
                    <a:p>
                      <a:pPr algn="l"/>
                      <a:r>
                        <a:rPr lang="en-GB" sz="1600" b="0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Paid Social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solidFill>
                            <a:schemeClr val="bg2"/>
                          </a:solidFill>
                        </a:rPr>
                        <a:t>All advertising within social platforms including in-feed video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32645476"/>
                  </a:ext>
                </a:extLst>
              </a:tr>
              <a:tr h="380265">
                <a:tc>
                  <a:txBody>
                    <a:bodyPr/>
                    <a:lstStyle/>
                    <a:p>
                      <a:pPr algn="l"/>
                      <a:r>
                        <a:rPr lang="en-GB" sz="1600" b="0" cap="none" spc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Print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solidFill>
                            <a:schemeClr val="bg2"/>
                          </a:solidFill>
                        </a:rPr>
                        <a:t>All advertising within newspapers &amp; magazines. Digital spend with newsbrands etc. included in Online Display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823815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914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0AF59-3347-EBD1-3880-8433550B4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important definitions: Profit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936AA0F-4C39-91C3-6B98-44D1CA414290}"/>
              </a:ext>
            </a:extLst>
          </p:cNvPr>
          <p:cNvGrpSpPr/>
          <p:nvPr/>
        </p:nvGrpSpPr>
        <p:grpSpPr>
          <a:xfrm>
            <a:off x="1111377" y="1635313"/>
            <a:ext cx="10135743" cy="1290766"/>
            <a:chOff x="1111377" y="1635313"/>
            <a:chExt cx="10135743" cy="129076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7394E67-5F9A-6F29-7E78-3A3CC52D45A4}"/>
                </a:ext>
              </a:extLst>
            </p:cNvPr>
            <p:cNvSpPr/>
            <p:nvPr/>
          </p:nvSpPr>
          <p:spPr>
            <a:xfrm>
              <a:off x="2606040" y="1635313"/>
              <a:ext cx="8641080" cy="12889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chemeClr val="bg2"/>
                  </a:solidFill>
                </a:rPr>
                <a:t>The incremental contribution of advertising to business profit based on unit sales, revenue contribution, profit margin and/or lifetime value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70D4229-DA97-4056-9DC0-4E9A88E28AA6}"/>
                </a:ext>
              </a:extLst>
            </p:cNvPr>
            <p:cNvSpPr/>
            <p:nvPr/>
          </p:nvSpPr>
          <p:spPr>
            <a:xfrm>
              <a:off x="1111377" y="1637156"/>
              <a:ext cx="1494663" cy="1288923"/>
            </a:xfrm>
            <a:prstGeom prst="rect">
              <a:avLst/>
            </a:prstGeom>
            <a:solidFill>
              <a:srgbClr val="002060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Profit volume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CCD836D-585C-9463-F683-5F2A9EE38D75}"/>
              </a:ext>
            </a:extLst>
          </p:cNvPr>
          <p:cNvGrpSpPr/>
          <p:nvPr/>
        </p:nvGrpSpPr>
        <p:grpSpPr>
          <a:xfrm>
            <a:off x="1111377" y="3408002"/>
            <a:ext cx="10135743" cy="1288923"/>
            <a:chOff x="1111377" y="3261358"/>
            <a:chExt cx="10135743" cy="128892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307ABBE-A960-E778-AD92-F87E3F38F0B0}"/>
                </a:ext>
              </a:extLst>
            </p:cNvPr>
            <p:cNvSpPr/>
            <p:nvPr/>
          </p:nvSpPr>
          <p:spPr>
            <a:xfrm>
              <a:off x="2606040" y="3261358"/>
              <a:ext cx="8641080" cy="12889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chemeClr val="bg2"/>
                  </a:solidFill>
                </a:rPr>
                <a:t>The ratio between profit volume and advertising spend</a:t>
              </a:r>
            </a:p>
            <a:p>
              <a:r>
                <a:rPr lang="en-US" dirty="0">
                  <a:solidFill>
                    <a:schemeClr val="bg2"/>
                  </a:solidFill>
                </a:rPr>
                <a:t>(ROI = profit volume / media spend where 1 = breakeven)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09E8A2E-49F3-8907-0404-ACE31B2F5265}"/>
                </a:ext>
              </a:extLst>
            </p:cNvPr>
            <p:cNvSpPr/>
            <p:nvPr/>
          </p:nvSpPr>
          <p:spPr>
            <a:xfrm>
              <a:off x="1111377" y="3261358"/>
              <a:ext cx="1494663" cy="1288923"/>
            </a:xfrm>
            <a:prstGeom prst="rect">
              <a:avLst/>
            </a:prstGeom>
            <a:solidFill>
              <a:srgbClr val="002060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Profit ROI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139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C6C05-E6B4-58B4-112F-660AA3067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important definitions: Payback Time Periods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F17BD1-0C6C-07FD-A356-CA6A8D20FB5A}"/>
              </a:ext>
            </a:extLst>
          </p:cNvPr>
          <p:cNvSpPr/>
          <p:nvPr/>
        </p:nvSpPr>
        <p:spPr>
          <a:xfrm>
            <a:off x="700360" y="2069923"/>
            <a:ext cx="378372" cy="135907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17A118-B710-3CFF-C925-9072705AC75F}"/>
              </a:ext>
            </a:extLst>
          </p:cNvPr>
          <p:cNvSpPr/>
          <p:nvPr/>
        </p:nvSpPr>
        <p:spPr>
          <a:xfrm>
            <a:off x="1078732" y="2069923"/>
            <a:ext cx="2514600" cy="135907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Carryover Payback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(week 2 – week 13)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C361F3-0BC4-F1DC-CEE8-99EAF0C58B09}"/>
              </a:ext>
            </a:extLst>
          </p:cNvPr>
          <p:cNvSpPr/>
          <p:nvPr/>
        </p:nvSpPr>
        <p:spPr>
          <a:xfrm>
            <a:off x="3593332" y="2069923"/>
            <a:ext cx="8119242" cy="13590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Sustained Payback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(week 14 – 2 years)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EA238E-A1F1-105C-423B-2D8C4F1BA3AC}"/>
              </a:ext>
            </a:extLst>
          </p:cNvPr>
          <p:cNvSpPr txBox="1"/>
          <p:nvPr/>
        </p:nvSpPr>
        <p:spPr>
          <a:xfrm>
            <a:off x="682684" y="1078354"/>
            <a:ext cx="3480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ea typeface="+mn-ea"/>
                <a:cs typeface="+mn-cs"/>
              </a:rPr>
              <a:t>Immediate Payback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ea typeface="+mn-ea"/>
                <a:cs typeface="+mn-cs"/>
              </a:rPr>
              <a:t>In the same week as advertising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017002E-DBDA-3BA4-1718-4093D6F587D9}"/>
              </a:ext>
            </a:extLst>
          </p:cNvPr>
          <p:cNvCxnSpPr>
            <a:cxnSpLocks/>
            <a:endCxn id="4" idx="0"/>
          </p:cNvCxnSpPr>
          <p:nvPr/>
        </p:nvCxnSpPr>
        <p:spPr>
          <a:xfrm>
            <a:off x="889546" y="1702676"/>
            <a:ext cx="0" cy="367247"/>
          </a:xfrm>
          <a:prstGeom prst="straightConnector1">
            <a:avLst/>
          </a:prstGeom>
          <a:ln>
            <a:solidFill>
              <a:srgbClr val="E1051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ight Brace 8">
            <a:extLst>
              <a:ext uri="{FF2B5EF4-FFF2-40B4-BE49-F238E27FC236}">
                <a16:creationId xmlns:a16="http://schemas.microsoft.com/office/drawing/2014/main" id="{9EB1C645-9272-574C-58AB-24E0C9ACB1A9}"/>
              </a:ext>
            </a:extLst>
          </p:cNvPr>
          <p:cNvSpPr/>
          <p:nvPr/>
        </p:nvSpPr>
        <p:spPr>
          <a:xfrm rot="5400000">
            <a:off x="2043966" y="2155528"/>
            <a:ext cx="188083" cy="2910648"/>
          </a:xfrm>
          <a:prstGeom prst="rightBrac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F5D7D1-6625-8937-3A0F-0AEBF0A80D19}"/>
              </a:ext>
            </a:extLst>
          </p:cNvPr>
          <p:cNvSpPr txBox="1"/>
          <p:nvPr/>
        </p:nvSpPr>
        <p:spPr>
          <a:xfrm>
            <a:off x="932132" y="3721031"/>
            <a:ext cx="2411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ea typeface="+mn-ea"/>
                <a:cs typeface="+mn-cs"/>
              </a:rPr>
              <a:t>Short-Term Payback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ea typeface="+mn-ea"/>
                <a:cs typeface="+mn-cs"/>
              </a:rPr>
              <a:t>(up to 13 weeks)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F130F1E5-2408-6719-2D4A-D2104D3ACF52}"/>
              </a:ext>
            </a:extLst>
          </p:cNvPr>
          <p:cNvSpPr/>
          <p:nvPr/>
        </p:nvSpPr>
        <p:spPr>
          <a:xfrm rot="5400000">
            <a:off x="6051799" y="-882023"/>
            <a:ext cx="291659" cy="1102989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231C1D-9105-E1AA-DDDB-F6573CDC44AB}"/>
              </a:ext>
            </a:extLst>
          </p:cNvPr>
          <p:cNvSpPr txBox="1"/>
          <p:nvPr/>
        </p:nvSpPr>
        <p:spPr>
          <a:xfrm>
            <a:off x="5399973" y="4778754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ea typeface="+mn-ea"/>
                <a:cs typeface="+mn-cs"/>
              </a:rPr>
              <a:t>Full Payback</a:t>
            </a:r>
          </a:p>
        </p:txBody>
      </p:sp>
    </p:spTree>
    <p:extLst>
      <p:ext uri="{BB962C8B-B14F-4D97-AF65-F5344CB8AC3E}">
        <p14:creationId xmlns:p14="http://schemas.microsoft.com/office/powerpoint/2010/main" val="135322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9" grpId="0" animBg="1"/>
      <p:bldP spid="10" grpId="0"/>
      <p:bldP spid="11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holding a newspaper&#10;&#10;Description automatically generated">
            <a:extLst>
              <a:ext uri="{FF2B5EF4-FFF2-40B4-BE49-F238E27FC236}">
                <a16:creationId xmlns:a16="http://schemas.microsoft.com/office/drawing/2014/main" id="{D93A60F0-E89A-A50C-A551-255A561E2D8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9EC0F23-30CA-CA0C-AC68-549C3F95EC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927" y="518971"/>
            <a:ext cx="3720379" cy="2411176"/>
          </a:xfrm>
        </p:spPr>
        <p:txBody>
          <a:bodyPr/>
          <a:lstStyle/>
          <a:p>
            <a:r>
              <a:rPr lang="en-GB" dirty="0"/>
              <a:t>Impact of the Covid pandemic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3FD125-F2CF-8EF8-8049-678D864E0281}"/>
              </a:ext>
            </a:extLst>
          </p:cNvPr>
          <p:cNvSpPr txBox="1"/>
          <p:nvPr/>
        </p:nvSpPr>
        <p:spPr>
          <a:xfrm rot="16200000">
            <a:off x="10486929" y="4324278"/>
            <a:ext cx="29824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solidFill>
                  <a:prstClr val="white"/>
                </a:solidFill>
                <a:latin typeface="Arial"/>
              </a:rPr>
              <a:t>Bumble, Incognito Mode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480421C-5BD7-803B-1F60-2D5487B6C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New normal after economic shock of Covid lockdown period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607545-1CD5-CDD2-C0C1-F2F9DF093D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Source: ONS Series ID ABMI Indexed to 100 from Q1-2010</a:t>
            </a:r>
          </a:p>
          <a:p>
            <a:endParaRPr lang="en-GB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A22DBA07-347B-A53E-4F03-B609528248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9234427"/>
              </p:ext>
            </p:extLst>
          </p:nvPr>
        </p:nvGraphicFramePr>
        <p:xfrm>
          <a:off x="642024" y="1381125"/>
          <a:ext cx="10800000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212D93F-540E-6A8C-AEED-D5D3BAE1B66A}"/>
              </a:ext>
            </a:extLst>
          </p:cNvPr>
          <p:cNvSpPr txBox="1"/>
          <p:nvPr/>
        </p:nvSpPr>
        <p:spPr>
          <a:xfrm>
            <a:off x="5225687" y="2592125"/>
            <a:ext cx="14859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Brexit Vote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5D8651E-F0E0-A278-3F15-9576E8DD2F3D}"/>
              </a:ext>
            </a:extLst>
          </p:cNvPr>
          <p:cNvCxnSpPr>
            <a:cxnSpLocks/>
          </p:cNvCxnSpPr>
          <p:nvPr/>
        </p:nvCxnSpPr>
        <p:spPr>
          <a:xfrm flipV="1">
            <a:off x="5972036" y="2328734"/>
            <a:ext cx="0" cy="263391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1EF408F-1332-529D-1144-F1C256A2285E}"/>
              </a:ext>
            </a:extLst>
          </p:cNvPr>
          <p:cNvSpPr txBox="1"/>
          <p:nvPr/>
        </p:nvSpPr>
        <p:spPr>
          <a:xfrm>
            <a:off x="7895199" y="2520049"/>
            <a:ext cx="88071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UK Leaves EU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9FA980F-FA89-736C-443C-CAF3E20424DC}"/>
              </a:ext>
            </a:extLst>
          </p:cNvPr>
          <p:cNvCxnSpPr>
            <a:cxnSpLocks/>
          </p:cNvCxnSpPr>
          <p:nvPr/>
        </p:nvCxnSpPr>
        <p:spPr>
          <a:xfrm flipV="1">
            <a:off x="8335555" y="2226692"/>
            <a:ext cx="0" cy="277969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1FDDE33-0E70-1FB8-9039-A2F127C54287}"/>
              </a:ext>
            </a:extLst>
          </p:cNvPr>
          <p:cNvSpPr txBox="1"/>
          <p:nvPr/>
        </p:nvSpPr>
        <p:spPr>
          <a:xfrm>
            <a:off x="9668611" y="2402306"/>
            <a:ext cx="880711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Ukraine Conflict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3D9DB04-B1CF-A317-2A3D-2C7223B2402C}"/>
              </a:ext>
            </a:extLst>
          </p:cNvPr>
          <p:cNvCxnSpPr>
            <a:cxnSpLocks/>
          </p:cNvCxnSpPr>
          <p:nvPr/>
        </p:nvCxnSpPr>
        <p:spPr>
          <a:xfrm flipV="1">
            <a:off x="10108967" y="2186863"/>
            <a:ext cx="0" cy="277969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CFF14E4-33D3-A103-F397-CD0E80A4A5C3}"/>
              </a:ext>
            </a:extLst>
          </p:cNvPr>
          <p:cNvCxnSpPr>
            <a:cxnSpLocks/>
          </p:cNvCxnSpPr>
          <p:nvPr/>
        </p:nvCxnSpPr>
        <p:spPr>
          <a:xfrm flipV="1">
            <a:off x="8698385" y="2729019"/>
            <a:ext cx="0" cy="263391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5514891-FC83-9BFF-D95D-B567F7F57C39}"/>
              </a:ext>
            </a:extLst>
          </p:cNvPr>
          <p:cNvSpPr txBox="1"/>
          <p:nvPr/>
        </p:nvSpPr>
        <p:spPr>
          <a:xfrm>
            <a:off x="8258029" y="2944149"/>
            <a:ext cx="880711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Covid</a:t>
            </a:r>
          </a:p>
        </p:txBody>
      </p:sp>
    </p:spTree>
    <p:extLst>
      <p:ext uri="{BB962C8B-B14F-4D97-AF65-F5344CB8AC3E}">
        <p14:creationId xmlns:p14="http://schemas.microsoft.com/office/powerpoint/2010/main" val="147436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317D3-86D3-DC06-48E1-B4ECF488E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59944"/>
            <a:ext cx="11443349" cy="1021181"/>
          </a:xfrm>
        </p:spPr>
        <p:txBody>
          <a:bodyPr/>
          <a:lstStyle/>
          <a:p>
            <a:r>
              <a:rPr lang="en-US" dirty="0"/>
              <a:t>Media habits changed by pandemic affect ad effectiveness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3DA3F1-F8EF-C93F-8561-1A31B43C1D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7" y="5522360"/>
            <a:ext cx="11334817" cy="304800"/>
          </a:xfrm>
        </p:spPr>
        <p:txBody>
          <a:bodyPr/>
          <a:lstStyle/>
          <a:p>
            <a:r>
              <a:rPr lang="en-US" dirty="0"/>
              <a:t>Source: ONS Opinions and Lifestyle Survey, Barb Establishment Survey</a:t>
            </a:r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B14019-531A-694C-78A6-78ECB082994B}"/>
              </a:ext>
            </a:extLst>
          </p:cNvPr>
          <p:cNvSpPr/>
          <p:nvPr/>
        </p:nvSpPr>
        <p:spPr>
          <a:xfrm>
            <a:off x="377175" y="1324887"/>
            <a:ext cx="5580000" cy="40402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8F2F1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B581CF-B8EB-4653-E621-19D0AEC9E301}"/>
              </a:ext>
            </a:extLst>
          </p:cNvPr>
          <p:cNvSpPr/>
          <p:nvPr/>
        </p:nvSpPr>
        <p:spPr>
          <a:xfrm>
            <a:off x="6124575" y="1324887"/>
            <a:ext cx="5580000" cy="40402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8F2F1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785F2FE-E8CE-E9E8-A6C8-5747C703B84B}"/>
              </a:ext>
            </a:extLst>
          </p:cNvPr>
          <p:cNvGraphicFramePr>
            <a:graphicFrameLocks/>
          </p:cNvGraphicFramePr>
          <p:nvPr/>
        </p:nvGraphicFramePr>
        <p:xfrm>
          <a:off x="377176" y="1324887"/>
          <a:ext cx="5587999" cy="39542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C0842CD-0D90-05A2-7AAE-226DAE7A5C16}"/>
              </a:ext>
            </a:extLst>
          </p:cNvPr>
          <p:cNvGraphicFramePr>
            <a:graphicFrameLocks/>
          </p:cNvGraphicFramePr>
          <p:nvPr/>
        </p:nvGraphicFramePr>
        <p:xfrm>
          <a:off x="6124575" y="1324887"/>
          <a:ext cx="5587999" cy="39542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7037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4FF8A-1CC2-EF11-B36B-555749594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 how have advertising ROIs changed?</a:t>
            </a:r>
            <a:br>
              <a:rPr lang="en-US" dirty="0"/>
            </a:br>
            <a:r>
              <a:rPr lang="en-US" sz="2200" dirty="0"/>
              <a:t>Composition effects can plague efforts to compare benchmark studies over time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B4EBE2-9BD9-F32D-3E48-C746E61AA76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Note: Pre-Covid is defined as 52 week ending results reported between 2018 and Q1-2020. </a:t>
            </a:r>
          </a:p>
          <a:p>
            <a:pPr>
              <a:spcBef>
                <a:spcPts val="0"/>
              </a:spcBef>
            </a:pPr>
            <a:r>
              <a:rPr lang="en-US" dirty="0"/>
              <a:t>Post-Covid is defined as projects ending in 2022 to 2023. Where multiple projects have been captured we use only the most recent results.</a:t>
            </a:r>
          </a:p>
          <a:p>
            <a:pPr>
              <a:spcBef>
                <a:spcPts val="0"/>
              </a:spcBef>
            </a:pPr>
            <a:endParaRPr lang="en-GB" dirty="0"/>
          </a:p>
        </p:txBody>
      </p:sp>
      <p:sp>
        <p:nvSpPr>
          <p:cNvPr id="4" name="Flowchart: Alternate Process 5">
            <a:extLst>
              <a:ext uri="{FF2B5EF4-FFF2-40B4-BE49-F238E27FC236}">
                <a16:creationId xmlns:a16="http://schemas.microsoft.com/office/drawing/2014/main" id="{1E03367E-29BD-1AAA-E696-C1C2B922E248}"/>
              </a:ext>
            </a:extLst>
          </p:cNvPr>
          <p:cNvSpPr/>
          <p:nvPr/>
        </p:nvSpPr>
        <p:spPr>
          <a:xfrm>
            <a:off x="821614" y="1507695"/>
            <a:ext cx="2995127" cy="360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Brand A</a:t>
            </a:r>
          </a:p>
        </p:txBody>
      </p:sp>
      <p:sp>
        <p:nvSpPr>
          <p:cNvPr id="5" name="Flowchart: Alternate Process 6">
            <a:extLst>
              <a:ext uri="{FF2B5EF4-FFF2-40B4-BE49-F238E27FC236}">
                <a16:creationId xmlns:a16="http://schemas.microsoft.com/office/drawing/2014/main" id="{25FE7751-AEED-6B65-80E4-5BC35FAE33BC}"/>
              </a:ext>
            </a:extLst>
          </p:cNvPr>
          <p:cNvSpPr/>
          <p:nvPr/>
        </p:nvSpPr>
        <p:spPr>
          <a:xfrm>
            <a:off x="821613" y="1997486"/>
            <a:ext cx="2995127" cy="3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Brand B</a:t>
            </a:r>
          </a:p>
        </p:txBody>
      </p:sp>
      <p:sp>
        <p:nvSpPr>
          <p:cNvPr id="6" name="Flowchart: Alternate Process 7">
            <a:extLst>
              <a:ext uri="{FF2B5EF4-FFF2-40B4-BE49-F238E27FC236}">
                <a16:creationId xmlns:a16="http://schemas.microsoft.com/office/drawing/2014/main" id="{526A54E8-E94C-E12A-443C-1F4A50DC49E4}"/>
              </a:ext>
            </a:extLst>
          </p:cNvPr>
          <p:cNvSpPr/>
          <p:nvPr/>
        </p:nvSpPr>
        <p:spPr>
          <a:xfrm>
            <a:off x="821612" y="2487277"/>
            <a:ext cx="2995127" cy="360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Brand C</a:t>
            </a:r>
          </a:p>
        </p:txBody>
      </p:sp>
      <p:sp>
        <p:nvSpPr>
          <p:cNvPr id="7" name="Flowchart: Alternate Process 8">
            <a:extLst>
              <a:ext uri="{FF2B5EF4-FFF2-40B4-BE49-F238E27FC236}">
                <a16:creationId xmlns:a16="http://schemas.microsoft.com/office/drawing/2014/main" id="{93EF9B64-848A-86A6-2377-521A82F5AF91}"/>
              </a:ext>
            </a:extLst>
          </p:cNvPr>
          <p:cNvSpPr/>
          <p:nvPr/>
        </p:nvSpPr>
        <p:spPr>
          <a:xfrm>
            <a:off x="821611" y="2977068"/>
            <a:ext cx="2995127" cy="3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Brand D</a:t>
            </a:r>
          </a:p>
        </p:txBody>
      </p:sp>
      <p:sp>
        <p:nvSpPr>
          <p:cNvPr id="8" name="Flowchart: Alternate Process 9">
            <a:extLst>
              <a:ext uri="{FF2B5EF4-FFF2-40B4-BE49-F238E27FC236}">
                <a16:creationId xmlns:a16="http://schemas.microsoft.com/office/drawing/2014/main" id="{C7747DC0-02E7-B879-1B8B-F11BB2199745}"/>
              </a:ext>
            </a:extLst>
          </p:cNvPr>
          <p:cNvSpPr/>
          <p:nvPr/>
        </p:nvSpPr>
        <p:spPr>
          <a:xfrm>
            <a:off x="821611" y="3466859"/>
            <a:ext cx="2995127" cy="360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Brand E</a:t>
            </a:r>
          </a:p>
        </p:txBody>
      </p:sp>
      <p:sp>
        <p:nvSpPr>
          <p:cNvPr id="9" name="Flowchart: Alternate Process 10">
            <a:extLst>
              <a:ext uri="{FF2B5EF4-FFF2-40B4-BE49-F238E27FC236}">
                <a16:creationId xmlns:a16="http://schemas.microsoft.com/office/drawing/2014/main" id="{EC0A01F9-B376-50EE-740A-A1EFAFC0EFEC}"/>
              </a:ext>
            </a:extLst>
          </p:cNvPr>
          <p:cNvSpPr/>
          <p:nvPr/>
        </p:nvSpPr>
        <p:spPr>
          <a:xfrm>
            <a:off x="821611" y="3956651"/>
            <a:ext cx="2995127" cy="360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Brand F</a:t>
            </a:r>
          </a:p>
        </p:txBody>
      </p:sp>
      <p:sp>
        <p:nvSpPr>
          <p:cNvPr id="10" name="Flowchart: Alternate Process 11">
            <a:extLst>
              <a:ext uri="{FF2B5EF4-FFF2-40B4-BE49-F238E27FC236}">
                <a16:creationId xmlns:a16="http://schemas.microsoft.com/office/drawing/2014/main" id="{6D9ED4D7-9C67-0973-CC5A-DA98D73CB579}"/>
              </a:ext>
            </a:extLst>
          </p:cNvPr>
          <p:cNvSpPr/>
          <p:nvPr/>
        </p:nvSpPr>
        <p:spPr>
          <a:xfrm>
            <a:off x="4704907" y="1507694"/>
            <a:ext cx="2995127" cy="360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Brand A</a:t>
            </a:r>
          </a:p>
        </p:txBody>
      </p:sp>
      <p:sp>
        <p:nvSpPr>
          <p:cNvPr id="11" name="Flowchart: Alternate Process 12">
            <a:extLst>
              <a:ext uri="{FF2B5EF4-FFF2-40B4-BE49-F238E27FC236}">
                <a16:creationId xmlns:a16="http://schemas.microsoft.com/office/drawing/2014/main" id="{B447837A-9F00-F4CC-F6FF-5AD9186C8A10}"/>
              </a:ext>
            </a:extLst>
          </p:cNvPr>
          <p:cNvSpPr/>
          <p:nvPr/>
        </p:nvSpPr>
        <p:spPr>
          <a:xfrm>
            <a:off x="4690162" y="4441982"/>
            <a:ext cx="2995127" cy="3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Brand G</a:t>
            </a:r>
          </a:p>
        </p:txBody>
      </p:sp>
      <p:sp>
        <p:nvSpPr>
          <p:cNvPr id="12" name="Flowchart: Alternate Process 13">
            <a:extLst>
              <a:ext uri="{FF2B5EF4-FFF2-40B4-BE49-F238E27FC236}">
                <a16:creationId xmlns:a16="http://schemas.microsoft.com/office/drawing/2014/main" id="{E11ACD6D-CC97-F607-F8F6-722D0F5019A2}"/>
              </a:ext>
            </a:extLst>
          </p:cNvPr>
          <p:cNvSpPr/>
          <p:nvPr/>
        </p:nvSpPr>
        <p:spPr>
          <a:xfrm>
            <a:off x="4697534" y="2487276"/>
            <a:ext cx="2995127" cy="360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Brand C</a:t>
            </a:r>
          </a:p>
        </p:txBody>
      </p:sp>
      <p:sp>
        <p:nvSpPr>
          <p:cNvPr id="13" name="Flowchart: Alternate Process 14">
            <a:extLst>
              <a:ext uri="{FF2B5EF4-FFF2-40B4-BE49-F238E27FC236}">
                <a16:creationId xmlns:a16="http://schemas.microsoft.com/office/drawing/2014/main" id="{F8568179-53EF-9F58-97A4-A124B4D84A07}"/>
              </a:ext>
            </a:extLst>
          </p:cNvPr>
          <p:cNvSpPr/>
          <p:nvPr/>
        </p:nvSpPr>
        <p:spPr>
          <a:xfrm>
            <a:off x="4697534" y="4960224"/>
            <a:ext cx="2995127" cy="3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Brand H</a:t>
            </a:r>
          </a:p>
        </p:txBody>
      </p:sp>
      <p:sp>
        <p:nvSpPr>
          <p:cNvPr id="14" name="Flowchart: Alternate Process 15">
            <a:extLst>
              <a:ext uri="{FF2B5EF4-FFF2-40B4-BE49-F238E27FC236}">
                <a16:creationId xmlns:a16="http://schemas.microsoft.com/office/drawing/2014/main" id="{C64D42C7-3893-492E-E294-8DBF41BAF2E1}"/>
              </a:ext>
            </a:extLst>
          </p:cNvPr>
          <p:cNvSpPr/>
          <p:nvPr/>
        </p:nvSpPr>
        <p:spPr>
          <a:xfrm>
            <a:off x="4704907" y="3466858"/>
            <a:ext cx="2995127" cy="360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Brand E</a:t>
            </a:r>
          </a:p>
        </p:txBody>
      </p:sp>
      <p:sp>
        <p:nvSpPr>
          <p:cNvPr id="15" name="Flowchart: Alternate Process 16">
            <a:extLst>
              <a:ext uri="{FF2B5EF4-FFF2-40B4-BE49-F238E27FC236}">
                <a16:creationId xmlns:a16="http://schemas.microsoft.com/office/drawing/2014/main" id="{2F840A9D-43F0-75EF-EACB-C2C187319A0C}"/>
              </a:ext>
            </a:extLst>
          </p:cNvPr>
          <p:cNvSpPr/>
          <p:nvPr/>
        </p:nvSpPr>
        <p:spPr>
          <a:xfrm>
            <a:off x="4690162" y="3956650"/>
            <a:ext cx="2995127" cy="360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Brand 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B985D4-745D-D228-9064-7B0D2950BAC5}"/>
              </a:ext>
            </a:extLst>
          </p:cNvPr>
          <p:cNvSpPr txBox="1"/>
          <p:nvPr/>
        </p:nvSpPr>
        <p:spPr>
          <a:xfrm rot="16200000">
            <a:off x="-958574" y="2730391"/>
            <a:ext cx="2808956" cy="36356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Pre Covid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988BAD-A7A9-B4E0-C180-BCA9232D26EE}"/>
              </a:ext>
            </a:extLst>
          </p:cNvPr>
          <p:cNvSpPr txBox="1"/>
          <p:nvPr/>
        </p:nvSpPr>
        <p:spPr>
          <a:xfrm rot="16200000">
            <a:off x="2403920" y="3232176"/>
            <a:ext cx="3812531" cy="3635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Post Covid</a:t>
            </a:r>
          </a:p>
        </p:txBody>
      </p:sp>
    </p:spTree>
    <p:extLst>
      <p:ext uri="{BB962C8B-B14F-4D97-AF65-F5344CB8AC3E}">
        <p14:creationId xmlns:p14="http://schemas.microsoft.com/office/powerpoint/2010/main" val="221549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25B683D-8CE4-7B38-992F-7C4E2C52A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This deck covers: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3CD80A-EDD9-84A1-7183-09D6DBE713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651531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/>
              <a:t>Setting the scene:</a:t>
            </a:r>
          </a:p>
          <a:p>
            <a:pPr lvl="1"/>
            <a:r>
              <a:rPr lang="en-GB" dirty="0"/>
              <a:t>Background and context</a:t>
            </a:r>
          </a:p>
          <a:p>
            <a:pPr lvl="1"/>
            <a:r>
              <a:rPr lang="en-GB" dirty="0"/>
              <a:t>Methodology and definitions</a:t>
            </a:r>
          </a:p>
          <a:p>
            <a:pPr lvl="1"/>
            <a:endParaRPr lang="en-GB" dirty="0"/>
          </a:p>
          <a:p>
            <a:pPr marL="342900" indent="-342900">
              <a:buFont typeface="+mj-lt"/>
              <a:buAutoNum type="arabicPeriod" startAt="2"/>
            </a:pPr>
            <a:r>
              <a:rPr lang="en-GB" dirty="0"/>
              <a:t>Impact of the Covid pandemic</a:t>
            </a:r>
          </a:p>
          <a:p>
            <a:pPr marL="342900" indent="-342900">
              <a:buFont typeface="+mj-lt"/>
              <a:buAutoNum type="arabicPeriod" startAt="2"/>
            </a:pPr>
            <a:endParaRPr lang="en-GB" dirty="0"/>
          </a:p>
          <a:p>
            <a:pPr marL="342900" indent="-342900">
              <a:buFont typeface="+mj-lt"/>
              <a:buAutoNum type="arabicPeriod" startAt="3"/>
            </a:pPr>
            <a:r>
              <a:rPr lang="en-GB" dirty="0"/>
              <a:t>Advertising works:</a:t>
            </a:r>
          </a:p>
          <a:p>
            <a:pPr lvl="1"/>
            <a:r>
              <a:rPr lang="en-GB" dirty="0"/>
              <a:t>Profitable driver of business growth</a:t>
            </a:r>
          </a:p>
          <a:p>
            <a:pPr lvl="1"/>
            <a:r>
              <a:rPr lang="en-GB" dirty="0"/>
              <a:t>Three dimensions impacting profitability (SET)</a:t>
            </a:r>
          </a:p>
          <a:p>
            <a:pPr lvl="1"/>
            <a:endParaRPr lang="en-GB" dirty="0"/>
          </a:p>
          <a:p>
            <a:pPr marL="342900" indent="-342900">
              <a:buFont typeface="+mj-lt"/>
              <a:buAutoNum type="arabicPeriod" startAt="4"/>
            </a:pPr>
            <a:r>
              <a:rPr lang="en-GB" dirty="0"/>
              <a:t>Summary and additional resources</a:t>
            </a:r>
          </a:p>
          <a:p>
            <a:endParaRPr lang="en-GB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80F6AEB-BD6D-D5EC-1461-D6CE7599B93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24DD207-1FF0-6AA2-4963-D050263E65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Placeholder 6" descr="A group of people in a car&#10;&#10;Description automatically generated">
            <a:extLst>
              <a:ext uri="{FF2B5EF4-FFF2-40B4-BE49-F238E27FC236}">
                <a16:creationId xmlns:a16="http://schemas.microsoft.com/office/drawing/2014/main" id="{6C92759A-3AE4-0886-29CB-451BD6A7CB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4" r="20764"/>
          <a:stretch/>
        </p:blipFill>
        <p:spPr>
          <a:xfrm>
            <a:off x="6008688" y="-9525"/>
            <a:ext cx="6183312" cy="59483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28A5A2-CFB9-C731-9D8B-BFA12C7E8A4B}"/>
              </a:ext>
            </a:extLst>
          </p:cNvPr>
          <p:cNvSpPr txBox="1"/>
          <p:nvPr/>
        </p:nvSpPr>
        <p:spPr>
          <a:xfrm rot="16200000">
            <a:off x="10486929" y="4324278"/>
            <a:ext cx="29824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Cruzcampo – “Choose to Cruz”</a:t>
            </a:r>
          </a:p>
        </p:txBody>
      </p:sp>
    </p:spTree>
    <p:extLst>
      <p:ext uri="{BB962C8B-B14F-4D97-AF65-F5344CB8AC3E}">
        <p14:creationId xmlns:p14="http://schemas.microsoft.com/office/powerpoint/2010/main" val="199890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4FF8A-1CC2-EF11-B36B-555749594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59944"/>
            <a:ext cx="11450411" cy="1021181"/>
          </a:xfrm>
        </p:spPr>
        <p:txBody>
          <a:bodyPr>
            <a:normAutofit/>
          </a:bodyPr>
          <a:lstStyle/>
          <a:p>
            <a:r>
              <a:rPr lang="en-US" dirty="0"/>
              <a:t>Compare brands with like-for-like data pre &amp; post pandemic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B4EBE2-9BD9-F32D-3E48-C746E61AA76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Note: Pre-Covid is defined as 52 week ending results reported between 2018 and Q1-2020. </a:t>
            </a:r>
          </a:p>
          <a:p>
            <a:pPr>
              <a:spcBef>
                <a:spcPts val="0"/>
              </a:spcBef>
            </a:pPr>
            <a:r>
              <a:rPr lang="en-US" dirty="0"/>
              <a:t>Post-Covid is defined as projects ending in 2022 to 2023. Where multiple projects have been captured we use only the most recent results.</a:t>
            </a:r>
          </a:p>
          <a:p>
            <a:pPr>
              <a:spcBef>
                <a:spcPts val="0"/>
              </a:spcBef>
            </a:pPr>
            <a:endParaRPr lang="en-GB" dirty="0"/>
          </a:p>
        </p:txBody>
      </p:sp>
      <p:sp>
        <p:nvSpPr>
          <p:cNvPr id="4" name="Flowchart: Alternate Process 5">
            <a:extLst>
              <a:ext uri="{FF2B5EF4-FFF2-40B4-BE49-F238E27FC236}">
                <a16:creationId xmlns:a16="http://schemas.microsoft.com/office/drawing/2014/main" id="{1E03367E-29BD-1AAA-E696-C1C2B922E248}"/>
              </a:ext>
            </a:extLst>
          </p:cNvPr>
          <p:cNvSpPr/>
          <p:nvPr/>
        </p:nvSpPr>
        <p:spPr>
          <a:xfrm>
            <a:off x="821614" y="1507695"/>
            <a:ext cx="2995127" cy="360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Brand A</a:t>
            </a:r>
          </a:p>
        </p:txBody>
      </p:sp>
      <p:sp>
        <p:nvSpPr>
          <p:cNvPr id="6" name="Flowchart: Alternate Process 7">
            <a:extLst>
              <a:ext uri="{FF2B5EF4-FFF2-40B4-BE49-F238E27FC236}">
                <a16:creationId xmlns:a16="http://schemas.microsoft.com/office/drawing/2014/main" id="{526A54E8-E94C-E12A-443C-1F4A50DC49E4}"/>
              </a:ext>
            </a:extLst>
          </p:cNvPr>
          <p:cNvSpPr/>
          <p:nvPr/>
        </p:nvSpPr>
        <p:spPr>
          <a:xfrm>
            <a:off x="821612" y="2487277"/>
            <a:ext cx="2995127" cy="360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Brand C</a:t>
            </a:r>
          </a:p>
        </p:txBody>
      </p:sp>
      <p:sp>
        <p:nvSpPr>
          <p:cNvPr id="8" name="Flowchart: Alternate Process 9">
            <a:extLst>
              <a:ext uri="{FF2B5EF4-FFF2-40B4-BE49-F238E27FC236}">
                <a16:creationId xmlns:a16="http://schemas.microsoft.com/office/drawing/2014/main" id="{C7747DC0-02E7-B879-1B8B-F11BB2199745}"/>
              </a:ext>
            </a:extLst>
          </p:cNvPr>
          <p:cNvSpPr/>
          <p:nvPr/>
        </p:nvSpPr>
        <p:spPr>
          <a:xfrm>
            <a:off x="821611" y="3466859"/>
            <a:ext cx="2995127" cy="360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Brand E</a:t>
            </a:r>
          </a:p>
        </p:txBody>
      </p:sp>
      <p:sp>
        <p:nvSpPr>
          <p:cNvPr id="9" name="Flowchart: Alternate Process 10">
            <a:extLst>
              <a:ext uri="{FF2B5EF4-FFF2-40B4-BE49-F238E27FC236}">
                <a16:creationId xmlns:a16="http://schemas.microsoft.com/office/drawing/2014/main" id="{EC0A01F9-B376-50EE-740A-A1EFAFC0EFEC}"/>
              </a:ext>
            </a:extLst>
          </p:cNvPr>
          <p:cNvSpPr/>
          <p:nvPr/>
        </p:nvSpPr>
        <p:spPr>
          <a:xfrm>
            <a:off x="821611" y="3956651"/>
            <a:ext cx="2995127" cy="360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Brand F</a:t>
            </a:r>
          </a:p>
        </p:txBody>
      </p:sp>
      <p:sp>
        <p:nvSpPr>
          <p:cNvPr id="10" name="Flowchart: Alternate Process 11">
            <a:extLst>
              <a:ext uri="{FF2B5EF4-FFF2-40B4-BE49-F238E27FC236}">
                <a16:creationId xmlns:a16="http://schemas.microsoft.com/office/drawing/2014/main" id="{6D9ED4D7-9C67-0973-CC5A-DA98D73CB579}"/>
              </a:ext>
            </a:extLst>
          </p:cNvPr>
          <p:cNvSpPr/>
          <p:nvPr/>
        </p:nvSpPr>
        <p:spPr>
          <a:xfrm>
            <a:off x="4704907" y="1507694"/>
            <a:ext cx="2995127" cy="360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Brand A</a:t>
            </a:r>
          </a:p>
        </p:txBody>
      </p:sp>
      <p:sp>
        <p:nvSpPr>
          <p:cNvPr id="12" name="Flowchart: Alternate Process 13">
            <a:extLst>
              <a:ext uri="{FF2B5EF4-FFF2-40B4-BE49-F238E27FC236}">
                <a16:creationId xmlns:a16="http://schemas.microsoft.com/office/drawing/2014/main" id="{E11ACD6D-CC97-F607-F8F6-722D0F5019A2}"/>
              </a:ext>
            </a:extLst>
          </p:cNvPr>
          <p:cNvSpPr/>
          <p:nvPr/>
        </p:nvSpPr>
        <p:spPr>
          <a:xfrm>
            <a:off x="4697534" y="2487276"/>
            <a:ext cx="2995127" cy="360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Brand C</a:t>
            </a:r>
          </a:p>
        </p:txBody>
      </p:sp>
      <p:sp>
        <p:nvSpPr>
          <p:cNvPr id="14" name="Flowchart: Alternate Process 15">
            <a:extLst>
              <a:ext uri="{FF2B5EF4-FFF2-40B4-BE49-F238E27FC236}">
                <a16:creationId xmlns:a16="http://schemas.microsoft.com/office/drawing/2014/main" id="{C64D42C7-3893-492E-E294-8DBF41BAF2E1}"/>
              </a:ext>
            </a:extLst>
          </p:cNvPr>
          <p:cNvSpPr/>
          <p:nvPr/>
        </p:nvSpPr>
        <p:spPr>
          <a:xfrm>
            <a:off x="4704907" y="3466858"/>
            <a:ext cx="2995127" cy="360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Brand E</a:t>
            </a:r>
          </a:p>
        </p:txBody>
      </p:sp>
      <p:sp>
        <p:nvSpPr>
          <p:cNvPr id="15" name="Flowchart: Alternate Process 16">
            <a:extLst>
              <a:ext uri="{FF2B5EF4-FFF2-40B4-BE49-F238E27FC236}">
                <a16:creationId xmlns:a16="http://schemas.microsoft.com/office/drawing/2014/main" id="{2F840A9D-43F0-75EF-EACB-C2C187319A0C}"/>
              </a:ext>
            </a:extLst>
          </p:cNvPr>
          <p:cNvSpPr/>
          <p:nvPr/>
        </p:nvSpPr>
        <p:spPr>
          <a:xfrm>
            <a:off x="4690162" y="3956650"/>
            <a:ext cx="2995127" cy="360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Brand 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B985D4-745D-D228-9064-7B0D2950BAC5}"/>
              </a:ext>
            </a:extLst>
          </p:cNvPr>
          <p:cNvSpPr txBox="1"/>
          <p:nvPr/>
        </p:nvSpPr>
        <p:spPr>
          <a:xfrm rot="16200000">
            <a:off x="-958574" y="2730391"/>
            <a:ext cx="2808956" cy="36356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Pre Covid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988BAD-A7A9-B4E0-C180-BCA9232D26EE}"/>
              </a:ext>
            </a:extLst>
          </p:cNvPr>
          <p:cNvSpPr txBox="1"/>
          <p:nvPr/>
        </p:nvSpPr>
        <p:spPr>
          <a:xfrm rot="16200000">
            <a:off x="2905708" y="2730387"/>
            <a:ext cx="2808955" cy="3635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Post Covid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9E0346-B3E3-77C0-43CA-7DFB3EFFED64}"/>
              </a:ext>
            </a:extLst>
          </p:cNvPr>
          <p:cNvSpPr txBox="1"/>
          <p:nvPr/>
        </p:nvSpPr>
        <p:spPr>
          <a:xfrm>
            <a:off x="7934340" y="2093768"/>
            <a:ext cx="4051042" cy="2115961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Only A,C,E and F will be included when reporting ROI trends. Spend mix is standardised to latest blend.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We found 53 brands which could be matched on this basis</a:t>
            </a:r>
          </a:p>
        </p:txBody>
      </p:sp>
    </p:spTree>
    <p:extLst>
      <p:ext uri="{BB962C8B-B14F-4D97-AF65-F5344CB8AC3E}">
        <p14:creationId xmlns:p14="http://schemas.microsoft.com/office/powerpoint/2010/main" val="288117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6CD17-A096-CC16-5518-F85B4B615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read the charts in this section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6F2F3-3BB8-D391-0DB1-BF2B8D31CB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GB" dirty="0"/>
              <a:t>Source: Profit Ability 2, April 2024 – Short term benchmarks: Ebiquity, EssenceMediacom, Gain Theory, Mindshare, Wavemaker UK. </a:t>
            </a:r>
          </a:p>
          <a:p>
            <a:pPr>
              <a:spcBef>
                <a:spcPts val="0"/>
              </a:spcBef>
            </a:pPr>
            <a:r>
              <a:rPr lang="en-GB" dirty="0"/>
              <a:t>ROI Change &amp; Spend Change based on 53 matched brands with pre/post observations only. Profit volume percentage based on full sample post-covid</a:t>
            </a:r>
          </a:p>
          <a:p>
            <a:endParaRPr lang="en-GB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47C5314-9450-C0C2-040C-A83F1AA263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2578202"/>
              </p:ext>
            </p:extLst>
          </p:nvPr>
        </p:nvGraphicFramePr>
        <p:xfrm>
          <a:off x="696000" y="1597907"/>
          <a:ext cx="10800000" cy="3550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44C1073-B60D-0AD3-DACA-7801533E8845}"/>
              </a:ext>
            </a:extLst>
          </p:cNvPr>
          <p:cNvSpPr txBox="1"/>
          <p:nvPr/>
        </p:nvSpPr>
        <p:spPr>
          <a:xfrm>
            <a:off x="2684207" y="1253307"/>
            <a:ext cx="7472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Annual short-term profit ROI change pre/post Covid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kumimoji="0" lang="en-GB" sz="100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Bubble size represents % of short-term profit volume (Post-Covid).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208CDC-64E1-29DA-DE4C-58E3427F7EDD}"/>
              </a:ext>
            </a:extLst>
          </p:cNvPr>
          <p:cNvSpPr txBox="1"/>
          <p:nvPr/>
        </p:nvSpPr>
        <p:spPr>
          <a:xfrm>
            <a:off x="3717924" y="5133613"/>
            <a:ext cx="464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Average annual ROI change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C90682-52D8-8E0B-30FE-49E97829E0BB}"/>
              </a:ext>
            </a:extLst>
          </p:cNvPr>
          <p:cNvSpPr txBox="1"/>
          <p:nvPr/>
        </p:nvSpPr>
        <p:spPr>
          <a:xfrm rot="16200000">
            <a:off x="-1775538" y="3222704"/>
            <a:ext cx="464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Change in Spend</a:t>
            </a:r>
          </a:p>
        </p:txBody>
      </p:sp>
    </p:spTree>
    <p:extLst>
      <p:ext uri="{BB962C8B-B14F-4D97-AF65-F5344CB8AC3E}">
        <p14:creationId xmlns:p14="http://schemas.microsoft.com/office/powerpoint/2010/main" val="96737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10374-F48C-EF3C-5FEE-856DB28F5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read the charts in this section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4A18B2-96C9-6180-16A6-7E0A48B52B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GB" dirty="0"/>
              <a:t>Source: Profit Ability 2, April 2024 – Short term benchmarks: Ebiquity, EssenceMediacom, Gain Theory, Mindshare, Wavemaker UK. </a:t>
            </a:r>
          </a:p>
          <a:p>
            <a:pPr>
              <a:spcBef>
                <a:spcPts val="0"/>
              </a:spcBef>
            </a:pPr>
            <a:r>
              <a:rPr lang="en-GB" dirty="0"/>
              <a:t>ROI Change &amp; Spend Change based on 53 matched brands with pre/post observations only. Profit volume percentage based on full sample post-covid</a:t>
            </a:r>
          </a:p>
          <a:p>
            <a:pPr>
              <a:spcBef>
                <a:spcPts val="0"/>
              </a:spcBef>
            </a:pPr>
            <a:endParaRPr lang="en-GB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DDE7E41-2890-49F8-EEB1-0A2C923575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5878739"/>
              </p:ext>
            </p:extLst>
          </p:nvPr>
        </p:nvGraphicFramePr>
        <p:xfrm>
          <a:off x="696000" y="1597907"/>
          <a:ext cx="10800000" cy="3550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17F9F2F-6018-CEDE-7B0F-A8AEEAB297E1}"/>
              </a:ext>
            </a:extLst>
          </p:cNvPr>
          <p:cNvSpPr txBox="1"/>
          <p:nvPr/>
        </p:nvSpPr>
        <p:spPr>
          <a:xfrm>
            <a:off x="2684207" y="1253307"/>
            <a:ext cx="7472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Annual short-term profit ROI change pre/post Covid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kumimoji="0" lang="en-GB" sz="100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Bubble size represents % of short-term profit volume (Post-Covid).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94D39E-635F-11A0-6AD6-7D24C9ADC765}"/>
              </a:ext>
            </a:extLst>
          </p:cNvPr>
          <p:cNvSpPr txBox="1"/>
          <p:nvPr/>
        </p:nvSpPr>
        <p:spPr>
          <a:xfrm>
            <a:off x="3717924" y="5133613"/>
            <a:ext cx="464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Average annual ROI change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6C7542-6BC0-09E8-47F9-23F9BB27AF1D}"/>
              </a:ext>
            </a:extLst>
          </p:cNvPr>
          <p:cNvSpPr txBox="1"/>
          <p:nvPr/>
        </p:nvSpPr>
        <p:spPr>
          <a:xfrm rot="16200000">
            <a:off x="-1775538" y="3222704"/>
            <a:ext cx="464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Change in Spend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CF9446-2DEC-0DDC-2725-6313519F096A}"/>
              </a:ext>
            </a:extLst>
          </p:cNvPr>
          <p:cNvSpPr/>
          <p:nvPr/>
        </p:nvSpPr>
        <p:spPr>
          <a:xfrm>
            <a:off x="1256145" y="1709668"/>
            <a:ext cx="9975273" cy="1578477"/>
          </a:xfrm>
          <a:prstGeom prst="rect">
            <a:avLst/>
          </a:prstGeom>
          <a:solidFill>
            <a:srgbClr val="00B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8F2F1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28571E-F091-FC3C-E739-554BE927A4F5}"/>
              </a:ext>
            </a:extLst>
          </p:cNvPr>
          <p:cNvSpPr/>
          <p:nvPr/>
        </p:nvSpPr>
        <p:spPr>
          <a:xfrm>
            <a:off x="1256145" y="3288146"/>
            <a:ext cx="9975273" cy="1562578"/>
          </a:xfrm>
          <a:prstGeom prst="rect">
            <a:avLst/>
          </a:prstGeom>
          <a:solidFill>
            <a:srgbClr val="E10514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8F2F1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C31EF7-BF37-5358-847C-9A6833A5CD6B}"/>
              </a:ext>
            </a:extLst>
          </p:cNvPr>
          <p:cNvSpPr txBox="1"/>
          <p:nvPr/>
        </p:nvSpPr>
        <p:spPr>
          <a:xfrm>
            <a:off x="7147304" y="2180150"/>
            <a:ext cx="30538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</a:rPr>
              <a:t>Spend increase</a:t>
            </a:r>
          </a:p>
          <a:p>
            <a:pPr lvl="0" algn="ctr">
              <a:defRPr/>
            </a:pPr>
            <a:r>
              <a:rPr lang="en-US" sz="1400" dirty="0">
                <a:solidFill>
                  <a:schemeClr val="bg2"/>
                </a:solidFill>
                <a:latin typeface="+mj-lt"/>
              </a:rPr>
              <a:t>Spend in the channel has increased post-Covid vs pre-Covid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2CCBE8-BFDD-EB5E-0993-3134C436FEC1}"/>
              </a:ext>
            </a:extLst>
          </p:cNvPr>
          <p:cNvSpPr txBox="1"/>
          <p:nvPr/>
        </p:nvSpPr>
        <p:spPr>
          <a:xfrm>
            <a:off x="7034412" y="3700103"/>
            <a:ext cx="32796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400" b="1" dirty="0">
                <a:solidFill>
                  <a:schemeClr val="bg2"/>
                </a:solidFill>
                <a:latin typeface="+mj-lt"/>
              </a:rPr>
              <a:t>Spend decrease</a:t>
            </a:r>
          </a:p>
          <a:p>
            <a:pPr lvl="0" algn="ctr">
              <a:defRPr/>
            </a:pPr>
            <a:r>
              <a:rPr lang="en-US" sz="1400" dirty="0">
                <a:solidFill>
                  <a:schemeClr val="bg2"/>
                </a:solidFill>
                <a:latin typeface="+mj-lt"/>
              </a:rPr>
              <a:t>Spend in the channel has decreased post-Covid vs pre-Covid</a:t>
            </a:r>
          </a:p>
        </p:txBody>
      </p:sp>
    </p:spTree>
    <p:extLst>
      <p:ext uri="{BB962C8B-B14F-4D97-AF65-F5344CB8AC3E}">
        <p14:creationId xmlns:p14="http://schemas.microsoft.com/office/powerpoint/2010/main" val="238188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F15D6-203D-6F33-E8E5-E4DAF5671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read the charts in this section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84DC3B-74FF-AF0F-A262-845C635986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GB" dirty="0"/>
              <a:t>Source: Profit Ability 2, April 2024 – Short term benchmarks: Ebiquity, EssenceMediacom, Gain Theory, Mindshare, Wavemaker UK. </a:t>
            </a:r>
          </a:p>
          <a:p>
            <a:pPr>
              <a:spcBef>
                <a:spcPts val="0"/>
              </a:spcBef>
            </a:pPr>
            <a:r>
              <a:rPr lang="en-GB" dirty="0"/>
              <a:t>ROI Change &amp; Spend Change based on 53 matched brands with pre/post observations only. Profit volume percentage based on full sample post-covid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793F4D4-A0C8-AFF9-815D-ED4DCC4EB0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3778637"/>
              </p:ext>
            </p:extLst>
          </p:nvPr>
        </p:nvGraphicFramePr>
        <p:xfrm>
          <a:off x="696000" y="1597907"/>
          <a:ext cx="10800000" cy="3550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8CDE361-DF69-5BE0-8059-D49BF4B3C237}"/>
              </a:ext>
            </a:extLst>
          </p:cNvPr>
          <p:cNvSpPr txBox="1"/>
          <p:nvPr/>
        </p:nvSpPr>
        <p:spPr>
          <a:xfrm>
            <a:off x="2684207" y="1253307"/>
            <a:ext cx="7472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Annual short-term profit ROI change pre/post Covid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kumimoji="0" lang="en-GB" sz="100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Bubble size represents % of short-term profit volume (Post-Covid).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057D3D-57FE-7276-11FF-470296667FD2}"/>
              </a:ext>
            </a:extLst>
          </p:cNvPr>
          <p:cNvSpPr txBox="1"/>
          <p:nvPr/>
        </p:nvSpPr>
        <p:spPr>
          <a:xfrm>
            <a:off x="3717924" y="5133613"/>
            <a:ext cx="464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Average annual ROI change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7444BD-8B96-6D7F-E58B-EFFB158B4709}"/>
              </a:ext>
            </a:extLst>
          </p:cNvPr>
          <p:cNvSpPr/>
          <p:nvPr/>
        </p:nvSpPr>
        <p:spPr>
          <a:xfrm>
            <a:off x="6231271" y="1709668"/>
            <a:ext cx="5000145" cy="3141056"/>
          </a:xfrm>
          <a:prstGeom prst="rect">
            <a:avLst/>
          </a:prstGeom>
          <a:solidFill>
            <a:srgbClr val="00B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8F2F1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4802A3-F0D6-4811-4EB8-29A1C3B83025}"/>
              </a:ext>
            </a:extLst>
          </p:cNvPr>
          <p:cNvSpPr/>
          <p:nvPr/>
        </p:nvSpPr>
        <p:spPr>
          <a:xfrm>
            <a:off x="1256145" y="1709668"/>
            <a:ext cx="4975126" cy="3141056"/>
          </a:xfrm>
          <a:prstGeom prst="rect">
            <a:avLst/>
          </a:prstGeom>
          <a:solidFill>
            <a:srgbClr val="E10514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8F2F1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972A25-AFCE-907C-1F0D-0B5C6B634642}"/>
              </a:ext>
            </a:extLst>
          </p:cNvPr>
          <p:cNvSpPr txBox="1"/>
          <p:nvPr/>
        </p:nvSpPr>
        <p:spPr>
          <a:xfrm>
            <a:off x="7305963" y="2243930"/>
            <a:ext cx="28507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</a:rPr>
              <a:t>ROI improvement</a:t>
            </a:r>
          </a:p>
          <a:p>
            <a:pPr lvl="0" algn="ctr">
              <a:defRPr/>
            </a:pPr>
            <a:r>
              <a:rPr lang="en-US" sz="1400" dirty="0">
                <a:solidFill>
                  <a:schemeClr val="bg2"/>
                </a:solidFill>
                <a:latin typeface="+mj-lt"/>
              </a:rPr>
              <a:t>ROI in the channel has improved post-Covid vs pre-Covid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CEF3AD-8A09-2F5B-7A63-A699BBCAA1E1}"/>
              </a:ext>
            </a:extLst>
          </p:cNvPr>
          <p:cNvSpPr txBox="1"/>
          <p:nvPr/>
        </p:nvSpPr>
        <p:spPr>
          <a:xfrm>
            <a:off x="2359945" y="2243930"/>
            <a:ext cx="27159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400" b="1" dirty="0">
                <a:solidFill>
                  <a:schemeClr val="bg2"/>
                </a:solidFill>
                <a:latin typeface="+mj-lt"/>
              </a:rPr>
              <a:t>ROI decline</a:t>
            </a:r>
          </a:p>
          <a:p>
            <a:pPr lvl="0" algn="ctr">
              <a:defRPr/>
            </a:pPr>
            <a:r>
              <a:rPr lang="en-US" sz="1400" dirty="0">
                <a:solidFill>
                  <a:schemeClr val="bg2"/>
                </a:solidFill>
                <a:latin typeface="+mj-lt"/>
              </a:rPr>
              <a:t>ROI in the channel has declined post-Covid vs pre-Covid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022612-E98D-EEBC-136A-2C52A4F9E28D}"/>
              </a:ext>
            </a:extLst>
          </p:cNvPr>
          <p:cNvSpPr txBox="1"/>
          <p:nvPr/>
        </p:nvSpPr>
        <p:spPr>
          <a:xfrm rot="16200000">
            <a:off x="-1775538" y="3222704"/>
            <a:ext cx="464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Change in Spend</a:t>
            </a:r>
          </a:p>
        </p:txBody>
      </p:sp>
    </p:spTree>
    <p:extLst>
      <p:ext uri="{BB962C8B-B14F-4D97-AF65-F5344CB8AC3E}">
        <p14:creationId xmlns:p14="http://schemas.microsoft.com/office/powerpoint/2010/main" val="46482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8355DAE-5AA8-D4C9-2801-8F89901306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5226294"/>
              </p:ext>
            </p:extLst>
          </p:nvPr>
        </p:nvGraphicFramePr>
        <p:xfrm>
          <a:off x="696000" y="1597907"/>
          <a:ext cx="10800000" cy="3550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1C10374-F48C-EF3C-5FEE-856DB28F5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read the charts in this section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4A18B2-96C9-6180-16A6-7E0A48B52B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GB" dirty="0"/>
              <a:t>Source: Profit Ability 2, April 2024 – Short term benchmarks: Ebiquity, EssenceMediacom, Gain Theory, Mindshare, Wavemaker UK. </a:t>
            </a:r>
          </a:p>
          <a:p>
            <a:pPr>
              <a:spcBef>
                <a:spcPts val="0"/>
              </a:spcBef>
            </a:pPr>
            <a:r>
              <a:rPr lang="en-GB" dirty="0"/>
              <a:t>ROI Change &amp; Spend Change based on 53 matched brands with pre/post observations only. Profit volume percentage based on full sample post-covid</a:t>
            </a:r>
          </a:p>
          <a:p>
            <a:pPr>
              <a:spcBef>
                <a:spcPts val="0"/>
              </a:spcBef>
            </a:pP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BA10D2-DECE-629C-567A-97C4F90FD3A2}"/>
              </a:ext>
            </a:extLst>
          </p:cNvPr>
          <p:cNvSpPr txBox="1"/>
          <p:nvPr/>
        </p:nvSpPr>
        <p:spPr>
          <a:xfrm>
            <a:off x="2684207" y="1253307"/>
            <a:ext cx="7472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Annual short-term profit ROI change pre/post Covid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kumimoji="0" lang="en-GB" sz="100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Bubble size represents % of short-term profit volume (Post-Covid).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07ECDD-F756-423A-5198-900658A420A3}"/>
              </a:ext>
            </a:extLst>
          </p:cNvPr>
          <p:cNvSpPr txBox="1"/>
          <p:nvPr/>
        </p:nvSpPr>
        <p:spPr>
          <a:xfrm>
            <a:off x="3717924" y="5133613"/>
            <a:ext cx="464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Average annual ROI change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BC79EA-C920-2E17-9712-52FE07F57F97}"/>
              </a:ext>
            </a:extLst>
          </p:cNvPr>
          <p:cNvSpPr txBox="1"/>
          <p:nvPr/>
        </p:nvSpPr>
        <p:spPr>
          <a:xfrm rot="16200000">
            <a:off x="-1775538" y="3222704"/>
            <a:ext cx="464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Change in Spend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631829-D3BB-C0D0-4F13-44F508190EA5}"/>
              </a:ext>
            </a:extLst>
          </p:cNvPr>
          <p:cNvSpPr/>
          <p:nvPr/>
        </p:nvSpPr>
        <p:spPr>
          <a:xfrm>
            <a:off x="9017482" y="2683898"/>
            <a:ext cx="825625" cy="266411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A34549-B1FF-9B44-BD35-0C88701873F5}"/>
              </a:ext>
            </a:extLst>
          </p:cNvPr>
          <p:cNvSpPr txBox="1"/>
          <p:nvPr/>
        </p:nvSpPr>
        <p:spPr>
          <a:xfrm>
            <a:off x="6456218" y="3373119"/>
            <a:ext cx="486119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F0000"/>
                </a:solidFill>
              </a:rPr>
              <a:t>Each channel has a bubble, the size of the bubble represents the size of the short-term profit volume (post Covid) – the larger the bubble, the larger the short-term profit volume. The label also shows the short-term profit volume for the channel</a:t>
            </a:r>
            <a:endParaRPr lang="en-GB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34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ADBD01-01A7-08C0-13DF-011D55D90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Advertising is as effective as it’s always been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B89901-9FAE-3B94-87CA-CB6A3DD773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GB" dirty="0"/>
              <a:t>Source: Profit Ability 2, April 2024 – Short term benchmarks: Ebiquity, EssenceMediacom, Gain Theory, Mindshare, Wavemaker UK. </a:t>
            </a:r>
          </a:p>
          <a:p>
            <a:pPr>
              <a:spcBef>
                <a:spcPts val="0"/>
              </a:spcBef>
            </a:pPr>
            <a:r>
              <a:rPr lang="en-GB" dirty="0"/>
              <a:t>ROI Change &amp; Spend Change based on 53 matched brands with pre/post observations only. Profit volume percentage based on full sample post-covid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036C83B-099D-17EC-D371-74F8872FCC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3603542"/>
              </p:ext>
            </p:extLst>
          </p:nvPr>
        </p:nvGraphicFramePr>
        <p:xfrm>
          <a:off x="696000" y="1597907"/>
          <a:ext cx="10800000" cy="3550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30D2D0E-6D1D-E81B-E764-DD72EAEC9D61}"/>
              </a:ext>
            </a:extLst>
          </p:cNvPr>
          <p:cNvSpPr txBox="1"/>
          <p:nvPr/>
        </p:nvSpPr>
        <p:spPr>
          <a:xfrm>
            <a:off x="2684207" y="1253307"/>
            <a:ext cx="7472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Annual short-term profit ROI change pre/post Covid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kumimoji="0" lang="en-GB" sz="100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Bubble size represents % of short-term profit volume (Post-Covid). All-channel bubble size illustrative only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46ECAE-1CC3-6B4A-3C1D-30F2CCF93701}"/>
              </a:ext>
            </a:extLst>
          </p:cNvPr>
          <p:cNvSpPr txBox="1"/>
          <p:nvPr/>
        </p:nvSpPr>
        <p:spPr>
          <a:xfrm>
            <a:off x="3717924" y="5133613"/>
            <a:ext cx="464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Average annual ROI change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ECA076-7A4E-1CBF-3BC3-CC4C34AFEEB1}"/>
              </a:ext>
            </a:extLst>
          </p:cNvPr>
          <p:cNvSpPr txBox="1"/>
          <p:nvPr/>
        </p:nvSpPr>
        <p:spPr>
          <a:xfrm rot="16200000">
            <a:off x="-1775538" y="3222704"/>
            <a:ext cx="464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Change in Spend</a:t>
            </a:r>
          </a:p>
        </p:txBody>
      </p:sp>
    </p:spTree>
    <p:extLst>
      <p:ext uri="{BB962C8B-B14F-4D97-AF65-F5344CB8AC3E}">
        <p14:creationId xmlns:p14="http://schemas.microsoft.com/office/powerpoint/2010/main" val="348679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ADBD01-01A7-08C0-13DF-011D55D90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Advertising is as effective as it’s always been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B89901-9FAE-3B94-87CA-CB6A3DD773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GB" dirty="0"/>
              <a:t>Source: Profit Ability 2, April 2024 – Short term benchmarks: Ebiquity, EssenceMediacom, Gain Theory, Mindshare, Wavemaker UK. </a:t>
            </a:r>
          </a:p>
          <a:p>
            <a:pPr>
              <a:spcBef>
                <a:spcPts val="0"/>
              </a:spcBef>
            </a:pPr>
            <a:r>
              <a:rPr lang="en-GB" dirty="0"/>
              <a:t>ROI Change &amp; Spend Change based on 53 matched brands with pre/post observations only. Profit volume percentage based on full sample post-covid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036C83B-099D-17EC-D371-74F8872FCC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5800372"/>
              </p:ext>
            </p:extLst>
          </p:nvPr>
        </p:nvGraphicFramePr>
        <p:xfrm>
          <a:off x="696000" y="1597907"/>
          <a:ext cx="10800000" cy="3550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30D2D0E-6D1D-E81B-E764-DD72EAEC9D61}"/>
              </a:ext>
            </a:extLst>
          </p:cNvPr>
          <p:cNvSpPr txBox="1"/>
          <p:nvPr/>
        </p:nvSpPr>
        <p:spPr>
          <a:xfrm>
            <a:off x="2684207" y="1253307"/>
            <a:ext cx="7472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Annual short-term profit ROI change pre/post Covid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kumimoji="0" lang="en-GB" sz="100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Bubble size represents % of short-term profit volume (Post-Covid). All-channel bubble size illustrative only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46ECAE-1CC3-6B4A-3C1D-30F2CCF93701}"/>
              </a:ext>
            </a:extLst>
          </p:cNvPr>
          <p:cNvSpPr txBox="1"/>
          <p:nvPr/>
        </p:nvSpPr>
        <p:spPr>
          <a:xfrm>
            <a:off x="3717924" y="5133613"/>
            <a:ext cx="464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Average annual ROI change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ECA076-7A4E-1CBF-3BC3-CC4C34AFEEB1}"/>
              </a:ext>
            </a:extLst>
          </p:cNvPr>
          <p:cNvSpPr txBox="1"/>
          <p:nvPr/>
        </p:nvSpPr>
        <p:spPr>
          <a:xfrm rot="16200000">
            <a:off x="-1775538" y="3222704"/>
            <a:ext cx="464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Change in Spend</a:t>
            </a:r>
          </a:p>
        </p:txBody>
      </p:sp>
    </p:spTree>
    <p:extLst>
      <p:ext uri="{BB962C8B-B14F-4D97-AF65-F5344CB8AC3E}">
        <p14:creationId xmlns:p14="http://schemas.microsoft.com/office/powerpoint/2010/main" val="244905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D4DCA-E525-DB31-FF7E-2F32E828B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Little effective change - ROI variations within +/- 5%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3A380D-6540-8C17-0A1C-830889E4999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Source: Profit Ability 2, April 2024 – Short term benchmarks: Ebiquity, EssenceMediacom, Gain Theory, Mindshare, Wavemaker UK. </a:t>
            </a:r>
          </a:p>
          <a:p>
            <a:pPr>
              <a:spcBef>
                <a:spcPts val="0"/>
              </a:spcBef>
            </a:pPr>
            <a:r>
              <a:rPr lang="en-US" dirty="0"/>
              <a:t>ROI Change &amp; Spend Change based on 53 matched brands with pre/post observations only. Profit volume percentage based on full sample post-covid</a:t>
            </a:r>
          </a:p>
          <a:p>
            <a:pPr>
              <a:spcBef>
                <a:spcPts val="0"/>
              </a:spcBef>
            </a:pPr>
            <a:endParaRPr lang="en-GB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339D108-3D42-FF14-B99F-6AEE435855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9600138"/>
              </p:ext>
            </p:extLst>
          </p:nvPr>
        </p:nvGraphicFramePr>
        <p:xfrm>
          <a:off x="696000" y="1597907"/>
          <a:ext cx="10800000" cy="3550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1E210B0-E312-AF3B-F1B0-946D3FE5BABB}"/>
              </a:ext>
            </a:extLst>
          </p:cNvPr>
          <p:cNvSpPr txBox="1"/>
          <p:nvPr/>
        </p:nvSpPr>
        <p:spPr>
          <a:xfrm>
            <a:off x="2684207" y="1253307"/>
            <a:ext cx="7472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Annual short-term profit ROI change pre/post Covid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kumimoji="0" lang="en-GB" sz="100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Bubble size represents % of short-term profit volume (Post-Covid).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EA20DD-441D-3DBA-D86C-16AA2799118B}"/>
              </a:ext>
            </a:extLst>
          </p:cNvPr>
          <p:cNvSpPr txBox="1"/>
          <p:nvPr/>
        </p:nvSpPr>
        <p:spPr>
          <a:xfrm>
            <a:off x="3717924" y="5133613"/>
            <a:ext cx="464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Average annual ROI change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2F64C4-0B93-2CB0-4CD4-2202E843C1FA}"/>
              </a:ext>
            </a:extLst>
          </p:cNvPr>
          <p:cNvSpPr txBox="1"/>
          <p:nvPr/>
        </p:nvSpPr>
        <p:spPr>
          <a:xfrm rot="16200000">
            <a:off x="-1775538" y="3222704"/>
            <a:ext cx="464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Change in Spend</a:t>
            </a:r>
          </a:p>
        </p:txBody>
      </p:sp>
    </p:spTree>
    <p:extLst>
      <p:ext uri="{BB962C8B-B14F-4D97-AF65-F5344CB8AC3E}">
        <p14:creationId xmlns:p14="http://schemas.microsoft.com/office/powerpoint/2010/main" val="206694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DC307-5F46-9D11-5340-3B764161E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Larger shifts in AV but with efficiency following eyeballs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E9C549-2074-4522-FD82-D356D8C74C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Source: Profit Ability 2, April 2024 – Short term benchmarks: Ebiquity, EssenceMediacom, Gain Theory, Mindshare, Wavemaker UK. </a:t>
            </a:r>
          </a:p>
          <a:p>
            <a:pPr>
              <a:spcBef>
                <a:spcPts val="0"/>
              </a:spcBef>
            </a:pPr>
            <a:r>
              <a:rPr lang="en-US" dirty="0"/>
              <a:t>ROI Change &amp; Spend Change based on 53 matched brands with pre/post observations only. Profit volume percentage based on full sample post-covid</a:t>
            </a:r>
          </a:p>
          <a:p>
            <a:pPr>
              <a:spcBef>
                <a:spcPts val="0"/>
              </a:spcBef>
            </a:pPr>
            <a:endParaRPr lang="en-GB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40EADB6-52F9-3559-4848-04A02C18FD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9144080"/>
              </p:ext>
            </p:extLst>
          </p:nvPr>
        </p:nvGraphicFramePr>
        <p:xfrm>
          <a:off x="696000" y="1597907"/>
          <a:ext cx="10800000" cy="3550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B0437C9-6C24-98D2-652A-9EA37F95DEE3}"/>
              </a:ext>
            </a:extLst>
          </p:cNvPr>
          <p:cNvSpPr txBox="1"/>
          <p:nvPr/>
        </p:nvSpPr>
        <p:spPr>
          <a:xfrm>
            <a:off x="2684207" y="1253307"/>
            <a:ext cx="7472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Annual short-term profit ROI change pre/post Covid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kumimoji="0" lang="en-GB" sz="100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Bubble size represents % of short-term profit volume (Post-Covid).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FCA29B-01EB-E0A1-EAF8-4E6BF5CFC78A}"/>
              </a:ext>
            </a:extLst>
          </p:cNvPr>
          <p:cNvSpPr txBox="1"/>
          <p:nvPr/>
        </p:nvSpPr>
        <p:spPr>
          <a:xfrm>
            <a:off x="3717924" y="5133613"/>
            <a:ext cx="464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Average annual ROI change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336CC7-14FB-08FC-FFE9-B8155A70D126}"/>
              </a:ext>
            </a:extLst>
          </p:cNvPr>
          <p:cNvSpPr txBox="1"/>
          <p:nvPr/>
        </p:nvSpPr>
        <p:spPr>
          <a:xfrm rot="16200000">
            <a:off x="-1775538" y="3222704"/>
            <a:ext cx="464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Change in Spend</a:t>
            </a:r>
          </a:p>
        </p:txBody>
      </p:sp>
    </p:spTree>
    <p:extLst>
      <p:ext uri="{BB962C8B-B14F-4D97-AF65-F5344CB8AC3E}">
        <p14:creationId xmlns:p14="http://schemas.microsoft.com/office/powerpoint/2010/main" val="250236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8F80F-AD04-61CC-D34B-C8FFF04E1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Display right-sized: lower spend bringing ROI benefits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AFDB4-E31F-5461-80D0-8A49A927A3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Source: Profit Ability 2, April 2024 – Short term benchmarks: Ebiquity, EssenceMediacom, Gain Theory, Mindshare, Wavemaker UK. </a:t>
            </a:r>
          </a:p>
          <a:p>
            <a:pPr>
              <a:spcBef>
                <a:spcPts val="0"/>
              </a:spcBef>
            </a:pPr>
            <a:r>
              <a:rPr lang="en-US" dirty="0"/>
              <a:t>ROI Change &amp; Spend Change based on 53 matched brands with pre/post observations only. Profit volume percentage based on full sample post-covid</a:t>
            </a:r>
          </a:p>
          <a:p>
            <a:pPr>
              <a:spcBef>
                <a:spcPts val="0"/>
              </a:spcBef>
            </a:pPr>
            <a:endParaRPr lang="en-GB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CBC76B1-673E-7A18-6ABE-0365019E13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4411426"/>
              </p:ext>
            </p:extLst>
          </p:nvPr>
        </p:nvGraphicFramePr>
        <p:xfrm>
          <a:off x="696000" y="1597907"/>
          <a:ext cx="10800000" cy="3550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0BA9EEA-E2A0-E3AB-8386-D310EDAA706F}"/>
              </a:ext>
            </a:extLst>
          </p:cNvPr>
          <p:cNvSpPr txBox="1"/>
          <p:nvPr/>
        </p:nvSpPr>
        <p:spPr>
          <a:xfrm>
            <a:off x="2684207" y="1253307"/>
            <a:ext cx="7472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Annual short-term profit ROI change pre/post Covid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kumimoji="0" lang="en-GB" sz="100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Bubble size represents % of short-term profit volume (Post-Covid).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B8BB9C-9B67-4A1C-0055-D9783117C719}"/>
              </a:ext>
            </a:extLst>
          </p:cNvPr>
          <p:cNvSpPr txBox="1"/>
          <p:nvPr/>
        </p:nvSpPr>
        <p:spPr>
          <a:xfrm>
            <a:off x="3717924" y="5133613"/>
            <a:ext cx="464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Average annual ROI change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73F26C-6F07-12AC-99B2-502747B7B7F9}"/>
              </a:ext>
            </a:extLst>
          </p:cNvPr>
          <p:cNvSpPr txBox="1"/>
          <p:nvPr/>
        </p:nvSpPr>
        <p:spPr>
          <a:xfrm rot="16200000">
            <a:off x="-1775538" y="3222704"/>
            <a:ext cx="464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Change in Spend</a:t>
            </a:r>
          </a:p>
        </p:txBody>
      </p:sp>
    </p:spTree>
    <p:extLst>
      <p:ext uri="{BB962C8B-B14F-4D97-AF65-F5344CB8AC3E}">
        <p14:creationId xmlns:p14="http://schemas.microsoft.com/office/powerpoint/2010/main" val="237454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itting on a couch&#10;&#10;Description automatically generated">
            <a:extLst>
              <a:ext uri="{FF2B5EF4-FFF2-40B4-BE49-F238E27FC236}">
                <a16:creationId xmlns:a16="http://schemas.microsoft.com/office/drawing/2014/main" id="{7B595900-9018-8711-E4C0-16D953C5432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73AB19B-1669-07FB-C467-50147D0BD62D}"/>
              </a:ext>
            </a:extLst>
          </p:cNvPr>
          <p:cNvSpPr/>
          <p:nvPr/>
        </p:nvSpPr>
        <p:spPr>
          <a:xfrm flipH="1">
            <a:off x="-6" y="0"/>
            <a:ext cx="11617897" cy="4427621"/>
          </a:xfrm>
          <a:prstGeom prst="rect">
            <a:avLst/>
          </a:prstGeom>
          <a:gradFill flip="none" rotWithShape="1">
            <a:gsLst>
              <a:gs pos="42000">
                <a:schemeClr val="bg1">
                  <a:lumMod val="0"/>
                  <a:alpha val="0"/>
                </a:schemeClr>
              </a:gs>
              <a:gs pos="22000">
                <a:srgbClr val="000000">
                  <a:lumMod val="24000"/>
                  <a:alpha val="73000"/>
                </a:srgb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7C86E4-97A0-44F4-D78B-DBB0FE74A8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801" y="657973"/>
            <a:ext cx="5298141" cy="2412000"/>
          </a:xfrm>
        </p:spPr>
        <p:txBody>
          <a:bodyPr/>
          <a:lstStyle/>
          <a:p>
            <a:r>
              <a:rPr lang="en-GB" dirty="0"/>
              <a:t>Setting the scene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7C6069-EE32-1D07-44B2-74F4C8D4AF5D}"/>
              </a:ext>
            </a:extLst>
          </p:cNvPr>
          <p:cNvSpPr txBox="1"/>
          <p:nvPr/>
        </p:nvSpPr>
        <p:spPr>
          <a:xfrm rot="16200000">
            <a:off x="10486929" y="4324278"/>
            <a:ext cx="29824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Doritos – “Extra Flamin Hot”</a:t>
            </a:r>
          </a:p>
        </p:txBody>
      </p:sp>
    </p:spTree>
    <p:extLst>
      <p:ext uri="{BB962C8B-B14F-4D97-AF65-F5344CB8AC3E}">
        <p14:creationId xmlns:p14="http://schemas.microsoft.com/office/powerpoint/2010/main" val="128364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78573-B971-B400-BCB4-E59B54B94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Increased Paid Social spend out of step with big ROI decline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3463B7-1BD8-9876-D0B1-714ECEA0C2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Source: Profit Ability 2, April 2024 – Short term benchmarks: Ebiquity, EssenceMediacom, Gain Theory, Mindshare, Wavemaker UK. </a:t>
            </a:r>
          </a:p>
          <a:p>
            <a:pPr>
              <a:spcBef>
                <a:spcPts val="0"/>
              </a:spcBef>
            </a:pPr>
            <a:r>
              <a:rPr lang="en-US" dirty="0"/>
              <a:t>ROI Change &amp; Spend Change based on 53 matched brands with pre/post observations only. Profit volume percentage based on full sample post-covid</a:t>
            </a:r>
          </a:p>
          <a:p>
            <a:pPr>
              <a:spcBef>
                <a:spcPts val="0"/>
              </a:spcBef>
            </a:pPr>
            <a:endParaRPr lang="en-GB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56EC0431-450B-268E-4FEC-F3D4F9F0AC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3723281"/>
              </p:ext>
            </p:extLst>
          </p:nvPr>
        </p:nvGraphicFramePr>
        <p:xfrm>
          <a:off x="696000" y="1597907"/>
          <a:ext cx="10800000" cy="3550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4F22E81-458D-549A-3C10-F125AC631415}"/>
              </a:ext>
            </a:extLst>
          </p:cNvPr>
          <p:cNvSpPr txBox="1"/>
          <p:nvPr/>
        </p:nvSpPr>
        <p:spPr>
          <a:xfrm>
            <a:off x="2684207" y="1253307"/>
            <a:ext cx="7472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Annual short-term profit ROI change pre/post Covid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kumimoji="0" lang="en-GB" sz="100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Bubble size represents % of short-term profit volume (Post-Covid).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D5D266-C7EC-E3E4-DE84-F300039565A0}"/>
              </a:ext>
            </a:extLst>
          </p:cNvPr>
          <p:cNvSpPr txBox="1"/>
          <p:nvPr/>
        </p:nvSpPr>
        <p:spPr>
          <a:xfrm>
            <a:off x="3717924" y="5133613"/>
            <a:ext cx="464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Average annual ROI change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9A60CA-2D0E-A588-0929-55986CC7EA40}"/>
              </a:ext>
            </a:extLst>
          </p:cNvPr>
          <p:cNvSpPr txBox="1"/>
          <p:nvPr/>
        </p:nvSpPr>
        <p:spPr>
          <a:xfrm rot="16200000">
            <a:off x="-1775538" y="3222704"/>
            <a:ext cx="464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Change in Spend</a:t>
            </a:r>
          </a:p>
        </p:txBody>
      </p:sp>
    </p:spTree>
    <p:extLst>
      <p:ext uri="{BB962C8B-B14F-4D97-AF65-F5344CB8AC3E}">
        <p14:creationId xmlns:p14="http://schemas.microsoft.com/office/powerpoint/2010/main" val="162376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person walking through a hallway&#10;&#10;Description automatically generated">
            <a:extLst>
              <a:ext uri="{FF2B5EF4-FFF2-40B4-BE49-F238E27FC236}">
                <a16:creationId xmlns:a16="http://schemas.microsoft.com/office/drawing/2014/main" id="{B0C51833-AB7C-F827-7FBF-B9C137F1459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9" b="9029"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0C534E-AC9F-548C-62AC-7A09823BDBE9}"/>
              </a:ext>
            </a:extLst>
          </p:cNvPr>
          <p:cNvSpPr/>
          <p:nvPr/>
        </p:nvSpPr>
        <p:spPr>
          <a:xfrm>
            <a:off x="0" y="679"/>
            <a:ext cx="12192000" cy="6857321"/>
          </a:xfrm>
          <a:prstGeom prst="rect">
            <a:avLst/>
          </a:prstGeom>
          <a:gradFill flip="none" rotWithShape="1">
            <a:gsLst>
              <a:gs pos="30000">
                <a:srgbClr val="000000">
                  <a:alpha val="50000"/>
                </a:srgbClr>
              </a:gs>
              <a:gs pos="56000">
                <a:schemeClr val="bg1">
                  <a:alpha val="3000"/>
                  <a:lumMod val="2200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4DDE7F5-71A1-5A82-98EC-513F352F8D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1723" y="678069"/>
            <a:ext cx="5298141" cy="2412000"/>
          </a:xfrm>
        </p:spPr>
        <p:txBody>
          <a:bodyPr/>
          <a:lstStyle/>
          <a:p>
            <a:r>
              <a:rPr lang="en-US" dirty="0"/>
              <a:t>Rather than a seismic shift, advertising effectiveness has more gradually changed as media consumption has evolved</a:t>
            </a:r>
            <a:br>
              <a:rPr lang="en-US" dirty="0"/>
            </a:b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7F1F04-9CCA-4CFD-A711-421542F3E13F}"/>
              </a:ext>
            </a:extLst>
          </p:cNvPr>
          <p:cNvSpPr txBox="1"/>
          <p:nvPr/>
        </p:nvSpPr>
        <p:spPr>
          <a:xfrm rot="16200000">
            <a:off x="10486929" y="4324278"/>
            <a:ext cx="29824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HP – Wise Moves</a:t>
            </a:r>
          </a:p>
        </p:txBody>
      </p:sp>
    </p:spTree>
    <p:extLst>
      <p:ext uri="{BB962C8B-B14F-4D97-AF65-F5344CB8AC3E}">
        <p14:creationId xmlns:p14="http://schemas.microsoft.com/office/powerpoint/2010/main" val="201428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erson riding a lawn mower in front of a house&#10;&#10;Description automatically generated">
            <a:extLst>
              <a:ext uri="{FF2B5EF4-FFF2-40B4-BE49-F238E27FC236}">
                <a16:creationId xmlns:a16="http://schemas.microsoft.com/office/drawing/2014/main" id="{6BC3ED30-76E0-97DB-504F-6BF29DF29ED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5A71C83-C8F9-612B-5AC8-8BCB2B99E4E1}"/>
              </a:ext>
            </a:extLst>
          </p:cNvPr>
          <p:cNvSpPr/>
          <p:nvPr/>
        </p:nvSpPr>
        <p:spPr>
          <a:xfrm flipH="1">
            <a:off x="-7" y="0"/>
            <a:ext cx="11617897" cy="4933950"/>
          </a:xfrm>
          <a:prstGeom prst="rect">
            <a:avLst/>
          </a:prstGeom>
          <a:gradFill flip="none" rotWithShape="1">
            <a:gsLst>
              <a:gs pos="42000">
                <a:schemeClr val="bg1">
                  <a:lumMod val="0"/>
                  <a:alpha val="0"/>
                </a:schemeClr>
              </a:gs>
              <a:gs pos="22000">
                <a:srgbClr val="000000">
                  <a:lumMod val="24000"/>
                  <a:alpha val="73000"/>
                </a:srgb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C4A612-19F0-16AF-158F-609B99EE0638}"/>
              </a:ext>
            </a:extLst>
          </p:cNvPr>
          <p:cNvSpPr txBox="1"/>
          <p:nvPr/>
        </p:nvSpPr>
        <p:spPr>
          <a:xfrm rot="16200000">
            <a:off x="10486929" y="4324278"/>
            <a:ext cx="29824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Barclaycard – “Lawnmower”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5DB254-E22C-34C9-2598-9608805906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1191" y="544141"/>
            <a:ext cx="5298141" cy="2412000"/>
          </a:xfrm>
        </p:spPr>
        <p:txBody>
          <a:bodyPr/>
          <a:lstStyle/>
          <a:p>
            <a:r>
              <a:rPr lang="en-GB" dirty="0"/>
              <a:t>Advertising works</a:t>
            </a:r>
          </a:p>
        </p:txBody>
      </p:sp>
    </p:spTree>
    <p:extLst>
      <p:ext uri="{BB962C8B-B14F-4D97-AF65-F5344CB8AC3E}">
        <p14:creationId xmlns:p14="http://schemas.microsoft.com/office/powerpoint/2010/main" val="99884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4276A-48DF-4413-CEE3-C8B3F244A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Profit Ability 2: three key headlines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CA851-7F93-A57B-2F6A-7E3DA3CCEE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155F30-696B-CED8-5722-56E7356707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Advertising is a profitable driver of business growth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57F0D9-3AAE-7513-BE24-EFFBAEFA63D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algn="ctr"/>
            <a:r>
              <a:rPr lang="en-US" dirty="0"/>
              <a:t>Sustained effects are significant as part of advertising’s overall payback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E406282-1AE0-DB16-4EF9-98AE8771BE6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algn="ctr"/>
            <a:r>
              <a:rPr lang="en-US" dirty="0"/>
              <a:t>Performance varies greatly channel to channel / sector to sector</a:t>
            </a:r>
            <a:endParaRPr lang="en-GB" dirty="0"/>
          </a:p>
        </p:txBody>
      </p:sp>
      <p:pic>
        <p:nvPicPr>
          <p:cNvPr id="10" name="Picture Placeholder 14" descr="A person in a heart garment on a podium&#10;&#10;Description automatically generated">
            <a:extLst>
              <a:ext uri="{FF2B5EF4-FFF2-40B4-BE49-F238E27FC236}">
                <a16:creationId xmlns:a16="http://schemas.microsoft.com/office/drawing/2014/main" id="{8D22B4C4-B7AD-79C0-9048-D7602B064956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" r="1338"/>
          <a:stretch>
            <a:fillRect/>
          </a:stretch>
        </p:blipFill>
        <p:spPr>
          <a:xfrm>
            <a:off x="479425" y="1428750"/>
            <a:ext cx="3644900" cy="2106613"/>
          </a:xfrm>
        </p:spPr>
      </p:pic>
      <p:pic>
        <p:nvPicPr>
          <p:cNvPr id="9" name="Picture Placeholder 14" descr="A person with a backpack and a weight bar&#10;&#10;Description automatically generated">
            <a:extLst>
              <a:ext uri="{FF2B5EF4-FFF2-40B4-BE49-F238E27FC236}">
                <a16:creationId xmlns:a16="http://schemas.microsoft.com/office/drawing/2014/main" id="{7A1D4641-0E0A-FD38-EF7F-EE0A4643805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" r="1338"/>
          <a:stretch>
            <a:fillRect/>
          </a:stretch>
        </p:blipFill>
        <p:spPr>
          <a:xfrm>
            <a:off x="4273550" y="1428750"/>
            <a:ext cx="3644900" cy="2106613"/>
          </a:xfrm>
        </p:spPr>
      </p:pic>
      <p:pic>
        <p:nvPicPr>
          <p:cNvPr id="11" name="Picture Placeholder 16" descr="A person holding a cup&#10;&#10;Description automatically generated">
            <a:extLst>
              <a:ext uri="{FF2B5EF4-FFF2-40B4-BE49-F238E27FC236}">
                <a16:creationId xmlns:a16="http://schemas.microsoft.com/office/drawing/2014/main" id="{2EFCC639-4CA5-0D15-BCAC-FEEA2B6AA4D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" r="1338"/>
          <a:stretch>
            <a:fillRect/>
          </a:stretch>
        </p:blipFill>
        <p:spPr>
          <a:xfrm>
            <a:off x="8067675" y="1428750"/>
            <a:ext cx="3644900" cy="2106613"/>
          </a:xfrm>
        </p:spPr>
      </p:pic>
    </p:spTree>
    <p:extLst>
      <p:ext uri="{BB962C8B-B14F-4D97-AF65-F5344CB8AC3E}">
        <p14:creationId xmlns:p14="http://schemas.microsoft.com/office/powerpoint/2010/main" val="423467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ADBD01-01A7-08C0-13DF-011D55D90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read the bubble charts in this section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B89901-9FAE-3B94-87CA-CB6A3DD773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Source: Profit Ability 2, April 2024 – Short term benchmarks: Ebiquity, EssenceMediacom, Gain Theory, Mindshare, Wavemaker UK. </a:t>
            </a:r>
            <a:endParaRPr lang="en-GB" dirty="0"/>
          </a:p>
          <a:p>
            <a:pPr>
              <a:spcBef>
                <a:spcPts val="0"/>
              </a:spcBef>
            </a:pPr>
            <a:r>
              <a:rPr lang="en-US" dirty="0"/>
              <a:t>Long Term Multipliers: EssenceMediacom, Gain Theory, Mindshare, Wavemaker UK</a:t>
            </a:r>
          </a:p>
          <a:p>
            <a:pPr>
              <a:spcBef>
                <a:spcPts val="0"/>
              </a:spcBef>
            </a:pPr>
            <a:endParaRPr lang="en-US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036C83B-099D-17EC-D371-74F8872FCC2B}"/>
              </a:ext>
            </a:extLst>
          </p:cNvPr>
          <p:cNvGraphicFramePr/>
          <p:nvPr/>
        </p:nvGraphicFramePr>
        <p:xfrm>
          <a:off x="696000" y="1597907"/>
          <a:ext cx="10800000" cy="3550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30D2D0E-6D1D-E81B-E764-DD72EAEC9D61}"/>
              </a:ext>
            </a:extLst>
          </p:cNvPr>
          <p:cNvSpPr txBox="1"/>
          <p:nvPr/>
        </p:nvSpPr>
        <p:spPr>
          <a:xfrm>
            <a:off x="3771900" y="1381125"/>
            <a:ext cx="4648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lang="en-US" sz="1000" b="1" i="0" u="none" strike="noStrike" kern="1200" spc="0" baseline="0" dirty="0">
                <a:solidFill>
                  <a:schemeClr val="bg2"/>
                </a:solidFill>
              </a:rPr>
              <a:t>Short-term profit volume &amp; profit ROI</a:t>
            </a:r>
          </a:p>
          <a:p>
            <a:pPr algn="ctr" rtl="0"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lang="en-GB" sz="1000" b="0" i="0" u="none" strike="noStrike" kern="1200" spc="0" baseline="0" dirty="0">
                <a:solidFill>
                  <a:schemeClr val="bg2"/>
                </a:solidFill>
              </a:rPr>
              <a:t>Bubble size represents % of short-term profit volume</a:t>
            </a:r>
          </a:p>
          <a:p>
            <a:pPr algn="ctr" rtl="0"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lang="en-GB" sz="1000" b="1" i="0" u="none" strike="noStrike" kern="1200" spc="0" baseline="0" dirty="0">
                <a:solidFill>
                  <a:schemeClr val="bg2"/>
                </a:solidFill>
              </a:rPr>
              <a:t>Overall Short-Term Profit ROI:</a:t>
            </a:r>
            <a:endParaRPr lang="en-US" sz="1000" b="1" i="0" u="none" strike="noStrike" kern="1200" spc="0" baseline="0" dirty="0">
              <a:solidFill>
                <a:schemeClr val="bg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46ECAE-1CC3-6B4A-3C1D-30F2CCF93701}"/>
              </a:ext>
            </a:extLst>
          </p:cNvPr>
          <p:cNvSpPr txBox="1"/>
          <p:nvPr/>
        </p:nvSpPr>
        <p:spPr>
          <a:xfrm>
            <a:off x="3717924" y="5133613"/>
            <a:ext cx="464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lang="en-US" sz="1000" i="0" u="none" strike="noStrike" kern="1200" spc="0" baseline="0" dirty="0">
                <a:solidFill>
                  <a:schemeClr val="bg2"/>
                </a:solidFill>
              </a:rPr>
              <a:t>% of Spend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ECA076-7A4E-1CBF-3BC3-CC4C34AFEEB1}"/>
              </a:ext>
            </a:extLst>
          </p:cNvPr>
          <p:cNvSpPr txBox="1"/>
          <p:nvPr/>
        </p:nvSpPr>
        <p:spPr>
          <a:xfrm rot="16200000">
            <a:off x="-1775538" y="3222704"/>
            <a:ext cx="464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lang="en-US" sz="1000" i="0" u="none" strike="noStrike" kern="1200" spc="0" baseline="0" dirty="0">
                <a:solidFill>
                  <a:schemeClr val="bg2"/>
                </a:solidFill>
              </a:rPr>
              <a:t>Short-term Profit ROI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(£)</a:t>
            </a:r>
            <a:endParaRPr lang="en-US" sz="1000" i="0" u="none" strike="noStrike" kern="1200" spc="0" baseline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15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ADBD01-01A7-08C0-13DF-011D55D90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read the bubble charts in this section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B89901-9FAE-3B94-87CA-CB6A3DD773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Source: Profit Ability 2, April 2024 – Short term benchmarks: Ebiquity, EssenceMediacom, Gain Theory, Mindshare, Wavemaker UK. </a:t>
            </a:r>
            <a:endParaRPr lang="en-GB" dirty="0"/>
          </a:p>
          <a:p>
            <a:pPr>
              <a:spcBef>
                <a:spcPts val="0"/>
              </a:spcBef>
            </a:pPr>
            <a:r>
              <a:rPr lang="en-US" dirty="0"/>
              <a:t>Long Term Multipliers: EssenceMediacom, Gain Theory, Mindshare, Wavemaker UK</a:t>
            </a:r>
          </a:p>
          <a:p>
            <a:pPr>
              <a:spcBef>
                <a:spcPts val="0"/>
              </a:spcBef>
            </a:pPr>
            <a:endParaRPr lang="en-US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036C83B-099D-17EC-D371-74F8872FCC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8469634"/>
              </p:ext>
            </p:extLst>
          </p:nvPr>
        </p:nvGraphicFramePr>
        <p:xfrm>
          <a:off x="696000" y="1597907"/>
          <a:ext cx="10800000" cy="3550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30D2D0E-6D1D-E81B-E764-DD72EAEC9D61}"/>
              </a:ext>
            </a:extLst>
          </p:cNvPr>
          <p:cNvSpPr txBox="1"/>
          <p:nvPr/>
        </p:nvSpPr>
        <p:spPr>
          <a:xfrm>
            <a:off x="3771900" y="1381125"/>
            <a:ext cx="4648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lang="en-US" sz="1000" b="1" i="0" u="none" strike="noStrike" kern="1200" spc="0" baseline="0" dirty="0">
                <a:solidFill>
                  <a:schemeClr val="bg2"/>
                </a:solidFill>
              </a:rPr>
              <a:t>Short-term profit volume &amp; profit ROI</a:t>
            </a:r>
          </a:p>
          <a:p>
            <a:pPr algn="ctr" rtl="0"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lang="en-GB" sz="1000" b="0" i="0" u="none" strike="noStrike" kern="1200" spc="0" baseline="0" dirty="0">
                <a:solidFill>
                  <a:schemeClr val="bg2"/>
                </a:solidFill>
              </a:rPr>
              <a:t>Bubble size represents % of short-term profit volume</a:t>
            </a:r>
          </a:p>
          <a:p>
            <a:pPr algn="ctr" rtl="0"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lang="en-GB" sz="1000" b="1" i="0" u="none" strike="noStrike" kern="1200" spc="0" baseline="0" dirty="0">
                <a:solidFill>
                  <a:schemeClr val="bg2"/>
                </a:solidFill>
              </a:rPr>
              <a:t>Overall Short-Term Profit ROI:</a:t>
            </a:r>
            <a:endParaRPr lang="en-US" sz="1000" b="1" i="0" u="none" strike="noStrike" kern="1200" spc="0" baseline="0" dirty="0">
              <a:solidFill>
                <a:schemeClr val="bg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46ECAE-1CC3-6B4A-3C1D-30F2CCF93701}"/>
              </a:ext>
            </a:extLst>
          </p:cNvPr>
          <p:cNvSpPr txBox="1"/>
          <p:nvPr/>
        </p:nvSpPr>
        <p:spPr>
          <a:xfrm>
            <a:off x="3717924" y="5133613"/>
            <a:ext cx="464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lang="en-US" sz="1000" b="1" i="0" u="none" strike="noStrike" kern="1200" spc="0" baseline="0" dirty="0">
                <a:solidFill>
                  <a:schemeClr val="bg2"/>
                </a:solidFill>
              </a:rPr>
              <a:t>% of Spend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ECA076-7A4E-1CBF-3BC3-CC4C34AFEEB1}"/>
              </a:ext>
            </a:extLst>
          </p:cNvPr>
          <p:cNvSpPr txBox="1"/>
          <p:nvPr/>
        </p:nvSpPr>
        <p:spPr>
          <a:xfrm rot="16200000">
            <a:off x="-1775538" y="3222704"/>
            <a:ext cx="464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lang="en-US" sz="1000" i="0" u="none" strike="noStrike" kern="1200" spc="0" baseline="0" dirty="0">
                <a:solidFill>
                  <a:schemeClr val="bg2"/>
                </a:solidFill>
              </a:rPr>
              <a:t>Short-term Profit ROI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(£)</a:t>
            </a:r>
            <a:endParaRPr lang="en-US" sz="1000" i="0" u="none" strike="noStrike" kern="1200" spc="0" baseline="0" dirty="0">
              <a:solidFill>
                <a:schemeClr val="bg2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957080E-74E1-9C75-7D13-1ED6FE7115A8}"/>
              </a:ext>
            </a:extLst>
          </p:cNvPr>
          <p:cNvCxnSpPr>
            <a:cxnSpLocks/>
          </p:cNvCxnSpPr>
          <p:nvPr/>
        </p:nvCxnSpPr>
        <p:spPr>
          <a:xfrm>
            <a:off x="1178519" y="3505752"/>
            <a:ext cx="10022881" cy="0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4103317-0382-41AA-1DB2-1CEFD8F001AF}"/>
              </a:ext>
            </a:extLst>
          </p:cNvPr>
          <p:cNvSpPr txBox="1"/>
          <p:nvPr/>
        </p:nvSpPr>
        <p:spPr>
          <a:xfrm>
            <a:off x="5973261" y="3036162"/>
            <a:ext cx="5197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n-ea"/>
                <a:cs typeface="+mn-cs"/>
              </a:rPr>
              <a:t>% spend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n-ea"/>
                <a:cs typeface="+mn-cs"/>
              </a:rPr>
              <a:t>The percentage of analysed spend in a given channel</a:t>
            </a:r>
          </a:p>
        </p:txBody>
      </p:sp>
    </p:spTree>
    <p:extLst>
      <p:ext uri="{BB962C8B-B14F-4D97-AF65-F5344CB8AC3E}">
        <p14:creationId xmlns:p14="http://schemas.microsoft.com/office/powerpoint/2010/main" val="161269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ADBD01-01A7-08C0-13DF-011D55D90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read the bubble charts in this section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B89901-9FAE-3B94-87CA-CB6A3DD773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Source: Profit Ability 2, April 2024 – Short term benchmarks: Ebiquity, EssenceMediacom, Gain Theory, Mindshare, Wavemaker UK. </a:t>
            </a:r>
            <a:endParaRPr lang="en-GB" dirty="0"/>
          </a:p>
          <a:p>
            <a:pPr>
              <a:spcBef>
                <a:spcPts val="0"/>
              </a:spcBef>
            </a:pPr>
            <a:r>
              <a:rPr lang="en-US" dirty="0"/>
              <a:t>Long Term Multipliers: EssenceMediacom, Gain Theory, Mindshare, Wavemaker UK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036C83B-099D-17EC-D371-74F8872FCC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6737099"/>
              </p:ext>
            </p:extLst>
          </p:nvPr>
        </p:nvGraphicFramePr>
        <p:xfrm>
          <a:off x="696000" y="1597907"/>
          <a:ext cx="10800000" cy="3550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30D2D0E-6D1D-E81B-E764-DD72EAEC9D61}"/>
              </a:ext>
            </a:extLst>
          </p:cNvPr>
          <p:cNvSpPr txBox="1"/>
          <p:nvPr/>
        </p:nvSpPr>
        <p:spPr>
          <a:xfrm>
            <a:off x="3771900" y="1381125"/>
            <a:ext cx="4648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lang="en-US" sz="1000" b="1" i="0" u="none" strike="noStrike" kern="1200" spc="0" baseline="0" dirty="0">
                <a:solidFill>
                  <a:schemeClr val="bg2"/>
                </a:solidFill>
              </a:rPr>
              <a:t>Short-term profit volume &amp; profit ROI</a:t>
            </a:r>
          </a:p>
          <a:p>
            <a:pPr algn="ctr" rtl="0"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lang="en-GB" sz="1000" b="0" i="0" u="none" strike="noStrike" kern="1200" spc="0" baseline="0" dirty="0">
                <a:solidFill>
                  <a:schemeClr val="bg2"/>
                </a:solidFill>
              </a:rPr>
              <a:t>Bubble size represents % of short-term profit volume</a:t>
            </a:r>
          </a:p>
          <a:p>
            <a:pPr algn="ctr" rtl="0"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lang="en-GB" sz="1000" b="1" i="0" u="none" strike="noStrike" kern="1200" spc="0" baseline="0" dirty="0">
                <a:solidFill>
                  <a:schemeClr val="bg2"/>
                </a:solidFill>
              </a:rPr>
              <a:t>Overall Short-Term Profit ROI:</a:t>
            </a:r>
            <a:endParaRPr lang="en-US" sz="1000" b="1" i="0" u="none" strike="noStrike" kern="1200" spc="0" baseline="0" dirty="0">
              <a:solidFill>
                <a:schemeClr val="bg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46ECAE-1CC3-6B4A-3C1D-30F2CCF93701}"/>
              </a:ext>
            </a:extLst>
          </p:cNvPr>
          <p:cNvSpPr txBox="1"/>
          <p:nvPr/>
        </p:nvSpPr>
        <p:spPr>
          <a:xfrm>
            <a:off x="3717924" y="5133613"/>
            <a:ext cx="464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lang="en-US" sz="1000" i="0" u="none" strike="noStrike" kern="1200" spc="0" baseline="0" dirty="0">
                <a:solidFill>
                  <a:schemeClr val="bg2"/>
                </a:solidFill>
              </a:rPr>
              <a:t>% of Spend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ECA076-7A4E-1CBF-3BC3-CC4C34AFEEB1}"/>
              </a:ext>
            </a:extLst>
          </p:cNvPr>
          <p:cNvSpPr txBox="1"/>
          <p:nvPr/>
        </p:nvSpPr>
        <p:spPr>
          <a:xfrm rot="16200000">
            <a:off x="-1775538" y="3222704"/>
            <a:ext cx="464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lang="en-US" sz="1000" i="0" u="none" strike="noStrike" kern="1200" spc="0" baseline="0" dirty="0">
                <a:solidFill>
                  <a:schemeClr val="bg2"/>
                </a:solidFill>
              </a:rPr>
              <a:t>Short-term Profit ROI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(£)</a:t>
            </a:r>
            <a:endParaRPr lang="en-US" sz="1000" i="0" u="none" strike="noStrike" kern="1200" spc="0" baseline="0" dirty="0">
              <a:solidFill>
                <a:schemeClr val="bg2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700049D-9910-B7D4-5C16-2DC81EC89A92}"/>
              </a:ext>
            </a:extLst>
          </p:cNvPr>
          <p:cNvCxnSpPr>
            <a:cxnSpLocks/>
          </p:cNvCxnSpPr>
          <p:nvPr/>
        </p:nvCxnSpPr>
        <p:spPr>
          <a:xfrm flipV="1">
            <a:off x="2235697" y="1802423"/>
            <a:ext cx="0" cy="3079839"/>
          </a:xfrm>
          <a:prstGeom prst="straightConnector1">
            <a:avLst/>
          </a:prstGeom>
          <a:ln w="28575">
            <a:solidFill>
              <a:srgbClr val="0070C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9352793-5997-BFA3-2A06-8265FE103991}"/>
              </a:ext>
            </a:extLst>
          </p:cNvPr>
          <p:cNvSpPr txBox="1"/>
          <p:nvPr/>
        </p:nvSpPr>
        <p:spPr>
          <a:xfrm>
            <a:off x="2291634" y="2193436"/>
            <a:ext cx="5197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Profit ROI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The ratio between profit volume and spend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(ROI = profit volume / spend)</a:t>
            </a:r>
          </a:p>
        </p:txBody>
      </p:sp>
    </p:spTree>
    <p:extLst>
      <p:ext uri="{BB962C8B-B14F-4D97-AF65-F5344CB8AC3E}">
        <p14:creationId xmlns:p14="http://schemas.microsoft.com/office/powerpoint/2010/main" val="43139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ADBD01-01A7-08C0-13DF-011D55D90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read the bubble charts in this section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B89901-9FAE-3B94-87CA-CB6A3DD773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Source: Profit Ability 2, April 2024 – Short term benchmarks: Ebiquity, EssenceMediacom, Gain Theory, Mindshare, Wavemaker UK. </a:t>
            </a:r>
            <a:endParaRPr lang="en-GB" dirty="0"/>
          </a:p>
          <a:p>
            <a:pPr>
              <a:spcBef>
                <a:spcPts val="0"/>
              </a:spcBef>
            </a:pPr>
            <a:r>
              <a:rPr lang="en-US" dirty="0"/>
              <a:t>Long Term Multipliers: EssenceMediacom, Gain Theory, Mindshare, Wavemaker UK</a:t>
            </a:r>
          </a:p>
          <a:p>
            <a:pPr>
              <a:spcBef>
                <a:spcPts val="0"/>
              </a:spcBef>
            </a:pPr>
            <a:r>
              <a:rPr lang="en-GB" dirty="0"/>
              <a:t>To note: as a rule creative production costs and some non-COGs variable costs may be not included in the reported ROIs, so true break-even would be slightly higher than 1</a:t>
            </a: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036C83B-099D-17EC-D371-74F8872FCC2B}"/>
              </a:ext>
            </a:extLst>
          </p:cNvPr>
          <p:cNvGraphicFramePr/>
          <p:nvPr/>
        </p:nvGraphicFramePr>
        <p:xfrm>
          <a:off x="696000" y="1597907"/>
          <a:ext cx="10800000" cy="3550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30D2D0E-6D1D-E81B-E764-DD72EAEC9D61}"/>
              </a:ext>
            </a:extLst>
          </p:cNvPr>
          <p:cNvSpPr txBox="1"/>
          <p:nvPr/>
        </p:nvSpPr>
        <p:spPr>
          <a:xfrm>
            <a:off x="3771900" y="1381125"/>
            <a:ext cx="4648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lang="en-US" sz="1000" b="1" i="0" u="none" strike="noStrike" kern="1200" spc="0" baseline="0" dirty="0">
                <a:solidFill>
                  <a:schemeClr val="bg2"/>
                </a:solidFill>
              </a:rPr>
              <a:t>Short-term profit volume &amp; profit ROI</a:t>
            </a:r>
          </a:p>
          <a:p>
            <a:pPr algn="ctr" rtl="0"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lang="en-GB" sz="1000" b="0" i="0" u="none" strike="noStrike" kern="1200" spc="0" baseline="0" dirty="0">
                <a:solidFill>
                  <a:schemeClr val="bg2"/>
                </a:solidFill>
              </a:rPr>
              <a:t>Bubble size represents % of short-term profit volume</a:t>
            </a:r>
          </a:p>
          <a:p>
            <a:pPr algn="ctr" rtl="0"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lang="en-GB" sz="1000" b="1" i="0" u="none" strike="noStrike" kern="1200" spc="0" baseline="0" dirty="0">
                <a:solidFill>
                  <a:schemeClr val="bg2"/>
                </a:solidFill>
              </a:rPr>
              <a:t>Overall Short-Term Profit ROI:</a:t>
            </a:r>
            <a:endParaRPr lang="en-US" sz="1000" b="1" i="0" u="none" strike="noStrike" kern="1200" spc="0" baseline="0" dirty="0">
              <a:solidFill>
                <a:schemeClr val="bg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46ECAE-1CC3-6B4A-3C1D-30F2CCF93701}"/>
              </a:ext>
            </a:extLst>
          </p:cNvPr>
          <p:cNvSpPr txBox="1"/>
          <p:nvPr/>
        </p:nvSpPr>
        <p:spPr>
          <a:xfrm>
            <a:off x="3717924" y="5133613"/>
            <a:ext cx="464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lang="en-US" sz="1000" i="0" u="none" strike="noStrike" kern="1200" spc="0" baseline="0" dirty="0">
                <a:solidFill>
                  <a:schemeClr val="bg2"/>
                </a:solidFill>
              </a:rPr>
              <a:t>% of Spend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ECA076-7A4E-1CBF-3BC3-CC4C34AFEEB1}"/>
              </a:ext>
            </a:extLst>
          </p:cNvPr>
          <p:cNvSpPr txBox="1"/>
          <p:nvPr/>
        </p:nvSpPr>
        <p:spPr>
          <a:xfrm rot="16200000">
            <a:off x="-1775538" y="3222704"/>
            <a:ext cx="464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lang="en-US" sz="1000" i="0" u="none" strike="noStrike" kern="1200" spc="0" baseline="0" dirty="0">
                <a:solidFill>
                  <a:schemeClr val="bg2"/>
                </a:solidFill>
              </a:rPr>
              <a:t>Short-term Profit ROI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(£)</a:t>
            </a:r>
            <a:endParaRPr lang="en-US" sz="1000" i="0" u="none" strike="noStrike" kern="1200" spc="0" baseline="0" dirty="0">
              <a:solidFill>
                <a:schemeClr val="bg2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AC2297-FF77-8FAD-A1F6-13F967D2EF54}"/>
              </a:ext>
            </a:extLst>
          </p:cNvPr>
          <p:cNvSpPr/>
          <p:nvPr/>
        </p:nvSpPr>
        <p:spPr>
          <a:xfrm>
            <a:off x="1138917" y="1935122"/>
            <a:ext cx="10464742" cy="2010157"/>
          </a:xfrm>
          <a:prstGeom prst="rect">
            <a:avLst/>
          </a:prstGeom>
          <a:solidFill>
            <a:srgbClr val="00B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8F2F1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7C3169-0365-97C6-F2DC-4F55D156848E}"/>
              </a:ext>
            </a:extLst>
          </p:cNvPr>
          <p:cNvSpPr/>
          <p:nvPr/>
        </p:nvSpPr>
        <p:spPr>
          <a:xfrm>
            <a:off x="1138917" y="3965424"/>
            <a:ext cx="10464742" cy="885299"/>
          </a:xfrm>
          <a:prstGeom prst="rect">
            <a:avLst/>
          </a:prstGeom>
          <a:solidFill>
            <a:srgbClr val="E10514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8F2F1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915106-D16D-0DDB-15D3-1BCADBAE252F}"/>
              </a:ext>
            </a:extLst>
          </p:cNvPr>
          <p:cNvSpPr txBox="1"/>
          <p:nvPr/>
        </p:nvSpPr>
        <p:spPr>
          <a:xfrm>
            <a:off x="2702881" y="2709368"/>
            <a:ext cx="7227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Profitable return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Profit ROI &gt; 1 meaning we get more in profit than we spend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A66314-5F0E-359C-9B9B-BD33A56FE2AB}"/>
              </a:ext>
            </a:extLst>
          </p:cNvPr>
          <p:cNvSpPr txBox="1"/>
          <p:nvPr/>
        </p:nvSpPr>
        <p:spPr>
          <a:xfrm>
            <a:off x="2702881" y="4140957"/>
            <a:ext cx="7227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400" b="1" dirty="0">
                <a:solidFill>
                  <a:schemeClr val="bg2"/>
                </a:solidFill>
                <a:latin typeface="+mj-lt"/>
              </a:rPr>
              <a:t>Unprofitable return</a:t>
            </a:r>
          </a:p>
          <a:p>
            <a:pPr lvl="0" algn="ctr">
              <a:defRPr/>
            </a:pPr>
            <a:r>
              <a:rPr lang="en-US" sz="1400" dirty="0">
                <a:solidFill>
                  <a:schemeClr val="bg2"/>
                </a:solidFill>
                <a:latin typeface="+mj-lt"/>
              </a:rPr>
              <a:t>Profit ROI &lt; 1 meaning we spend more than we get back in profit</a:t>
            </a:r>
          </a:p>
        </p:txBody>
      </p:sp>
    </p:spTree>
    <p:extLst>
      <p:ext uri="{BB962C8B-B14F-4D97-AF65-F5344CB8AC3E}">
        <p14:creationId xmlns:p14="http://schemas.microsoft.com/office/powerpoint/2010/main" val="63335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ADBD01-01A7-08C0-13DF-011D55D90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read the bubble charts in this section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B89901-9FAE-3B94-87CA-CB6A3DD773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Source: Profit Ability 2, April 2024 – Short term benchmarks: Ebiquity, EssenceMediacom, Gain Theory, Mindshare, Wavemaker UK. </a:t>
            </a:r>
            <a:endParaRPr lang="en-GB" dirty="0"/>
          </a:p>
          <a:p>
            <a:pPr>
              <a:spcBef>
                <a:spcPts val="0"/>
              </a:spcBef>
            </a:pPr>
            <a:r>
              <a:rPr lang="en-US" dirty="0"/>
              <a:t>Long Term Multipliers: EssenceMediacom, Gain Theory, Mindshare, Wavemaker UK</a:t>
            </a:r>
          </a:p>
          <a:p>
            <a:pPr>
              <a:spcBef>
                <a:spcPts val="0"/>
              </a:spcBef>
            </a:pPr>
            <a:endParaRPr lang="en-US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036C83B-099D-17EC-D371-74F8872FCC2B}"/>
              </a:ext>
            </a:extLst>
          </p:cNvPr>
          <p:cNvGraphicFramePr/>
          <p:nvPr/>
        </p:nvGraphicFramePr>
        <p:xfrm>
          <a:off x="696000" y="1597907"/>
          <a:ext cx="10800000" cy="3550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30D2D0E-6D1D-E81B-E764-DD72EAEC9D61}"/>
              </a:ext>
            </a:extLst>
          </p:cNvPr>
          <p:cNvSpPr txBox="1"/>
          <p:nvPr/>
        </p:nvSpPr>
        <p:spPr>
          <a:xfrm>
            <a:off x="3771900" y="1381125"/>
            <a:ext cx="4648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lang="en-US" sz="1000" b="1" i="0" u="none" strike="noStrike" kern="1200" spc="0" baseline="0" dirty="0">
                <a:solidFill>
                  <a:schemeClr val="bg2"/>
                </a:solidFill>
                <a:highlight>
                  <a:srgbClr val="00FFFF"/>
                </a:highlight>
              </a:rPr>
              <a:t>Short-term</a:t>
            </a:r>
            <a:r>
              <a:rPr lang="en-US" sz="1000" b="1" i="0" u="none" strike="noStrike" kern="1200" spc="0" baseline="0" dirty="0">
                <a:solidFill>
                  <a:schemeClr val="bg2"/>
                </a:solidFill>
              </a:rPr>
              <a:t> profit volume &amp; profit ROI</a:t>
            </a:r>
          </a:p>
          <a:p>
            <a:pPr algn="ctr" rtl="0"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lang="en-GB" sz="1000" b="0" i="0" u="none" strike="noStrike" kern="1200" spc="0" baseline="0" dirty="0">
                <a:solidFill>
                  <a:schemeClr val="bg2"/>
                </a:solidFill>
              </a:rPr>
              <a:t>Bubble size represents % of short-term profit volume</a:t>
            </a:r>
          </a:p>
          <a:p>
            <a:pPr algn="ctr" rtl="0"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lang="en-GB" sz="1000" b="1" i="0" u="none" strike="noStrike" kern="1200" spc="0" baseline="0" dirty="0">
                <a:solidFill>
                  <a:schemeClr val="bg2"/>
                </a:solidFill>
              </a:rPr>
              <a:t>Overall </a:t>
            </a:r>
            <a:r>
              <a:rPr lang="en-GB" sz="1000" b="1" i="0" u="none" strike="noStrike" kern="1200" spc="0" baseline="0" dirty="0">
                <a:solidFill>
                  <a:schemeClr val="bg2"/>
                </a:solidFill>
                <a:highlight>
                  <a:srgbClr val="00FFFF"/>
                </a:highlight>
              </a:rPr>
              <a:t>Short-Term</a:t>
            </a:r>
            <a:r>
              <a:rPr lang="en-GB" sz="1000" b="1" i="0" u="none" strike="noStrike" kern="1200" spc="0" baseline="0" dirty="0">
                <a:solidFill>
                  <a:schemeClr val="bg2"/>
                </a:solidFill>
              </a:rPr>
              <a:t> Profit ROI:</a:t>
            </a:r>
            <a:endParaRPr lang="en-US" sz="1000" b="1" i="0" u="none" strike="noStrike" kern="1200" spc="0" baseline="0" dirty="0">
              <a:solidFill>
                <a:schemeClr val="bg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46ECAE-1CC3-6B4A-3C1D-30F2CCF93701}"/>
              </a:ext>
            </a:extLst>
          </p:cNvPr>
          <p:cNvSpPr txBox="1"/>
          <p:nvPr/>
        </p:nvSpPr>
        <p:spPr>
          <a:xfrm>
            <a:off x="3717924" y="5133613"/>
            <a:ext cx="464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lang="en-US" sz="1000" i="0" u="none" strike="noStrike" kern="1200" spc="0" baseline="0" dirty="0">
                <a:solidFill>
                  <a:schemeClr val="bg2"/>
                </a:solidFill>
              </a:rPr>
              <a:t>% of Spend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ECA076-7A4E-1CBF-3BC3-CC4C34AFEEB1}"/>
              </a:ext>
            </a:extLst>
          </p:cNvPr>
          <p:cNvSpPr txBox="1"/>
          <p:nvPr/>
        </p:nvSpPr>
        <p:spPr>
          <a:xfrm rot="16200000">
            <a:off x="-1775538" y="3222704"/>
            <a:ext cx="464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lang="en-US" sz="1000" i="0" u="none" strike="noStrike" kern="1200" spc="0" baseline="0" dirty="0">
                <a:solidFill>
                  <a:schemeClr val="bg2"/>
                </a:solidFill>
                <a:highlight>
                  <a:srgbClr val="00FFFF"/>
                </a:highlight>
              </a:rPr>
              <a:t>Short-term</a:t>
            </a:r>
            <a:r>
              <a:rPr lang="en-US" sz="1000" i="0" u="none" strike="noStrike" kern="1200" spc="0" baseline="0" dirty="0">
                <a:solidFill>
                  <a:schemeClr val="bg2"/>
                </a:solidFill>
              </a:rPr>
              <a:t> Profit ROI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(£)</a:t>
            </a:r>
            <a:endParaRPr lang="en-US" sz="1000" i="0" u="none" strike="noStrike" kern="1200" spc="0" baseline="0" dirty="0">
              <a:solidFill>
                <a:schemeClr val="bg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2D949F-0BAA-E6FE-422A-EC24FA36AA64}"/>
              </a:ext>
            </a:extLst>
          </p:cNvPr>
          <p:cNvSpPr txBox="1"/>
          <p:nvPr/>
        </p:nvSpPr>
        <p:spPr>
          <a:xfrm>
            <a:off x="1298960" y="2495287"/>
            <a:ext cx="3018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200" b="1" dirty="0">
                <a:solidFill>
                  <a:srgbClr val="0070C0"/>
                </a:solidFill>
              </a:rPr>
              <a:t>The time horizon the payback is based on will be in the headline above the chart and also on the axis label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48C0F5-50EA-F4EE-12BE-0C06A1D56A46}"/>
              </a:ext>
            </a:extLst>
          </p:cNvPr>
          <p:cNvSpPr/>
          <p:nvPr/>
        </p:nvSpPr>
        <p:spPr>
          <a:xfrm>
            <a:off x="4944836" y="1381125"/>
            <a:ext cx="704850" cy="216782"/>
          </a:xfrm>
          <a:prstGeom prst="rect">
            <a:avLst/>
          </a:prstGeom>
          <a:noFill/>
          <a:ln w="158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307FAE-A3B4-0FFF-BA85-2241934ED557}"/>
              </a:ext>
            </a:extLst>
          </p:cNvPr>
          <p:cNvSpPr/>
          <p:nvPr/>
        </p:nvSpPr>
        <p:spPr>
          <a:xfrm>
            <a:off x="5627914" y="1694095"/>
            <a:ext cx="727166" cy="216782"/>
          </a:xfrm>
          <a:prstGeom prst="rect">
            <a:avLst/>
          </a:prstGeom>
          <a:noFill/>
          <a:ln w="158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8DDF87-E1FA-46A2-5589-A7F90C54D7C7}"/>
              </a:ext>
            </a:extLst>
          </p:cNvPr>
          <p:cNvSpPr/>
          <p:nvPr/>
        </p:nvSpPr>
        <p:spPr>
          <a:xfrm rot="16200000">
            <a:off x="198994" y="3604682"/>
            <a:ext cx="704850" cy="216782"/>
          </a:xfrm>
          <a:prstGeom prst="rect">
            <a:avLst/>
          </a:prstGeom>
          <a:noFill/>
          <a:ln w="158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022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ADBD01-01A7-08C0-13DF-011D55D90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read the bubble charts in this section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B89901-9FAE-3B94-87CA-CB6A3DD773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Source: Profit Ability 2, April 2024 – Short term benchmarks: Ebiquity, EssenceMediacom, Gain Theory, Mindshare, Wavemaker UK. </a:t>
            </a:r>
            <a:endParaRPr lang="en-GB" dirty="0"/>
          </a:p>
          <a:p>
            <a:pPr>
              <a:spcBef>
                <a:spcPts val="0"/>
              </a:spcBef>
            </a:pPr>
            <a:r>
              <a:rPr lang="en-US" dirty="0"/>
              <a:t>Long Term Multipliers: EssenceMediacom, Gain Theory, Mindshare, Wavemaker UK</a:t>
            </a:r>
          </a:p>
          <a:p>
            <a:pPr>
              <a:spcBef>
                <a:spcPts val="0"/>
              </a:spcBef>
            </a:pPr>
            <a:endParaRPr lang="en-US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036C83B-099D-17EC-D371-74F8872FCC2B}"/>
              </a:ext>
            </a:extLst>
          </p:cNvPr>
          <p:cNvGraphicFramePr/>
          <p:nvPr/>
        </p:nvGraphicFramePr>
        <p:xfrm>
          <a:off x="696000" y="1597907"/>
          <a:ext cx="10800000" cy="3550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30D2D0E-6D1D-E81B-E764-DD72EAEC9D61}"/>
              </a:ext>
            </a:extLst>
          </p:cNvPr>
          <p:cNvSpPr txBox="1"/>
          <p:nvPr/>
        </p:nvSpPr>
        <p:spPr>
          <a:xfrm>
            <a:off x="3771900" y="1381125"/>
            <a:ext cx="4648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lang="en-US" sz="1000" b="1" i="0" u="none" strike="noStrike" kern="1200" spc="0" baseline="0" dirty="0">
                <a:solidFill>
                  <a:schemeClr val="bg2"/>
                </a:solidFill>
              </a:rPr>
              <a:t>Short-term profit volume &amp; profit ROI</a:t>
            </a:r>
          </a:p>
          <a:p>
            <a:pPr algn="ctr" rtl="0"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lang="en-GB" sz="1000" b="0" i="0" u="none" strike="noStrike" kern="1200" spc="0" baseline="0" dirty="0">
                <a:solidFill>
                  <a:schemeClr val="bg2"/>
                </a:solidFill>
              </a:rPr>
              <a:t>Bubble size represents % of short-term profit volume</a:t>
            </a:r>
          </a:p>
          <a:p>
            <a:pPr algn="ctr" rtl="0"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lang="en-GB" sz="1000" b="1" i="0" u="none" strike="noStrike" kern="1200" spc="0" baseline="0" dirty="0">
                <a:solidFill>
                  <a:schemeClr val="bg2"/>
                </a:solidFill>
              </a:rPr>
              <a:t>Overall Short-Term </a:t>
            </a:r>
            <a:r>
              <a:rPr lang="en-GB" sz="1000" b="1" i="0" u="none" strike="noStrike" kern="1200" spc="0" baseline="0" dirty="0">
                <a:solidFill>
                  <a:schemeClr val="bg2"/>
                </a:solidFill>
                <a:highlight>
                  <a:srgbClr val="00FFFF"/>
                </a:highlight>
              </a:rPr>
              <a:t>Profit ROI: £££££</a:t>
            </a:r>
            <a:endParaRPr lang="en-US" sz="1000" b="1" i="0" u="none" strike="noStrike" kern="1200" spc="0" baseline="0" dirty="0">
              <a:solidFill>
                <a:schemeClr val="bg2"/>
              </a:solidFill>
              <a:highlight>
                <a:srgbClr val="00FFFF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46ECAE-1CC3-6B4A-3C1D-30F2CCF93701}"/>
              </a:ext>
            </a:extLst>
          </p:cNvPr>
          <p:cNvSpPr txBox="1"/>
          <p:nvPr/>
        </p:nvSpPr>
        <p:spPr>
          <a:xfrm>
            <a:off x="3717924" y="5133613"/>
            <a:ext cx="464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lang="en-US" sz="1000" i="0" u="none" strike="noStrike" kern="1200" spc="0" baseline="0" dirty="0">
                <a:solidFill>
                  <a:schemeClr val="bg2"/>
                </a:solidFill>
              </a:rPr>
              <a:t>% of Spend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ECA076-7A4E-1CBF-3BC3-CC4C34AFEEB1}"/>
              </a:ext>
            </a:extLst>
          </p:cNvPr>
          <p:cNvSpPr txBox="1"/>
          <p:nvPr/>
        </p:nvSpPr>
        <p:spPr>
          <a:xfrm rot="16200000">
            <a:off x="-1775538" y="3222704"/>
            <a:ext cx="464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lang="en-US" sz="1000" i="0" u="none" strike="noStrike" kern="1200" spc="0" baseline="0" dirty="0">
                <a:solidFill>
                  <a:schemeClr val="bg2"/>
                </a:solidFill>
              </a:rPr>
              <a:t>Short-term Profit ROI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(£)</a:t>
            </a:r>
            <a:endParaRPr lang="en-US" sz="1000" i="0" u="none" strike="noStrike" kern="1200" spc="0" baseline="0" dirty="0">
              <a:solidFill>
                <a:schemeClr val="bg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2D949F-0BAA-E6FE-422A-EC24FA36AA64}"/>
              </a:ext>
            </a:extLst>
          </p:cNvPr>
          <p:cNvSpPr txBox="1"/>
          <p:nvPr/>
        </p:nvSpPr>
        <p:spPr>
          <a:xfrm>
            <a:off x="8220221" y="1294168"/>
            <a:ext cx="2582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200" b="1" dirty="0">
                <a:solidFill>
                  <a:srgbClr val="0070C0"/>
                </a:solidFill>
              </a:rPr>
              <a:t>Total Profit ROI for the sector / channels / timeframe that are being shown will be in the heading above the chart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307FAE-A3B4-0FFF-BA85-2241934ED557}"/>
              </a:ext>
            </a:extLst>
          </p:cNvPr>
          <p:cNvSpPr/>
          <p:nvPr/>
        </p:nvSpPr>
        <p:spPr>
          <a:xfrm>
            <a:off x="6154615" y="1709667"/>
            <a:ext cx="1092417" cy="212095"/>
          </a:xfrm>
          <a:prstGeom prst="rect">
            <a:avLst/>
          </a:prstGeom>
          <a:noFill/>
          <a:ln w="158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775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74B829B-6613-2486-91A0-3D92FF7A5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60363"/>
            <a:ext cx="11341100" cy="1020762"/>
          </a:xfrm>
        </p:spPr>
        <p:txBody>
          <a:bodyPr/>
          <a:lstStyle/>
          <a:p>
            <a:r>
              <a:rPr lang="en-US" dirty="0"/>
              <a:t>It’s been 7 years since the original Profit Ability study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45D042-4D63-E8D0-AE14-5528E34361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711742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</a:pPr>
            <a:r>
              <a:rPr lang="en-US" dirty="0"/>
              <a:t>Meta-analysis of econometric benchmarks</a:t>
            </a:r>
          </a:p>
          <a:p>
            <a:pPr>
              <a:spcBef>
                <a:spcPts val="2400"/>
              </a:spcBef>
            </a:pPr>
            <a:r>
              <a:rPr lang="en-US" dirty="0"/>
              <a:t>Provided understanding of the short- and long-term profit payback of advertising</a:t>
            </a:r>
            <a:endParaRPr lang="en-GB" dirty="0"/>
          </a:p>
          <a:p>
            <a:pPr>
              <a:spcBef>
                <a:spcPts val="2400"/>
              </a:spcBef>
            </a:pPr>
            <a:r>
              <a:rPr lang="en-US" dirty="0"/>
              <a:t>First of its kind study</a:t>
            </a:r>
          </a:p>
        </p:txBody>
      </p:sp>
      <p:pic>
        <p:nvPicPr>
          <p:cNvPr id="9" name="Picture Placeholder 18">
            <a:extLst>
              <a:ext uri="{FF2B5EF4-FFF2-40B4-BE49-F238E27FC236}">
                <a16:creationId xmlns:a16="http://schemas.microsoft.com/office/drawing/2014/main" id="{176D4359-D9A5-D002-343D-3B6D34F5178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7220" r="7220"/>
          <a:stretch/>
        </p:blipFill>
        <p:spPr>
          <a:xfrm>
            <a:off x="5369668" y="1428750"/>
            <a:ext cx="6342907" cy="3836988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4E0F65B-1085-6A54-4321-C3DE309332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732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ADBD01-01A7-08C0-13DF-011D55D90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read the bubble charts in this section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B89901-9FAE-3B94-87CA-CB6A3DD773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Source: Profit Ability 2, April 2024 – Short term benchmarks: Ebiquity, EssenceMediacom, Gain Theory, Mindshare, Wavemaker UK. </a:t>
            </a:r>
            <a:endParaRPr lang="en-GB" dirty="0"/>
          </a:p>
          <a:p>
            <a:pPr>
              <a:spcBef>
                <a:spcPts val="0"/>
              </a:spcBef>
            </a:pPr>
            <a:r>
              <a:rPr lang="en-US" dirty="0"/>
              <a:t>Long Term Multipliers: EssenceMediacom, Gain Theory, Mindshare, Wavemaker UK</a:t>
            </a:r>
          </a:p>
          <a:p>
            <a:pPr>
              <a:spcBef>
                <a:spcPts val="0"/>
              </a:spcBef>
            </a:pPr>
            <a:endParaRPr lang="en-US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036C83B-099D-17EC-D371-74F8872FCC2B}"/>
              </a:ext>
            </a:extLst>
          </p:cNvPr>
          <p:cNvGraphicFramePr/>
          <p:nvPr/>
        </p:nvGraphicFramePr>
        <p:xfrm>
          <a:off x="696000" y="1597907"/>
          <a:ext cx="10800000" cy="3550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30D2D0E-6D1D-E81B-E764-DD72EAEC9D61}"/>
              </a:ext>
            </a:extLst>
          </p:cNvPr>
          <p:cNvSpPr txBox="1"/>
          <p:nvPr/>
        </p:nvSpPr>
        <p:spPr>
          <a:xfrm>
            <a:off x="3771900" y="1381125"/>
            <a:ext cx="4648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lang="en-US" sz="1000" b="1" i="0" u="none" strike="noStrike" kern="1200" spc="0" baseline="0" dirty="0">
                <a:solidFill>
                  <a:schemeClr val="bg2"/>
                </a:solidFill>
              </a:rPr>
              <a:t>Short-term profit volume &amp; profit ROI</a:t>
            </a:r>
          </a:p>
          <a:p>
            <a:pPr algn="ctr" rtl="0"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lang="en-GB" sz="1000" b="0" i="0" u="none" strike="noStrike" kern="1200" spc="0" baseline="0" dirty="0">
                <a:solidFill>
                  <a:schemeClr val="bg2"/>
                </a:solidFill>
              </a:rPr>
              <a:t>Bubble size represents % of short-term profit volume</a:t>
            </a:r>
          </a:p>
          <a:p>
            <a:pPr algn="ctr" rtl="0"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lang="en-GB" sz="1000" b="1" i="0" u="none" strike="noStrike" kern="1200" spc="0" baseline="0" dirty="0">
                <a:solidFill>
                  <a:schemeClr val="bg2"/>
                </a:solidFill>
              </a:rPr>
              <a:t>Overall Short-Term Profit ROI:</a:t>
            </a:r>
            <a:endParaRPr lang="en-US" sz="1000" b="1" i="0" u="none" strike="noStrike" kern="1200" spc="0" baseline="0" dirty="0">
              <a:solidFill>
                <a:schemeClr val="bg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46ECAE-1CC3-6B4A-3C1D-30F2CCF93701}"/>
              </a:ext>
            </a:extLst>
          </p:cNvPr>
          <p:cNvSpPr txBox="1"/>
          <p:nvPr/>
        </p:nvSpPr>
        <p:spPr>
          <a:xfrm>
            <a:off x="3717924" y="5133613"/>
            <a:ext cx="464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lang="en-US" sz="1000" i="0" u="none" strike="noStrike" kern="1200" spc="0" baseline="0" dirty="0">
                <a:solidFill>
                  <a:schemeClr val="bg2"/>
                </a:solidFill>
              </a:rPr>
              <a:t>% of Spend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ECA076-7A4E-1CBF-3BC3-CC4C34AFEEB1}"/>
              </a:ext>
            </a:extLst>
          </p:cNvPr>
          <p:cNvSpPr txBox="1"/>
          <p:nvPr/>
        </p:nvSpPr>
        <p:spPr>
          <a:xfrm rot="16200000">
            <a:off x="-1775538" y="3222704"/>
            <a:ext cx="464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lang="en-US" sz="1000" i="0" u="none" strike="noStrike" kern="1200" spc="0" baseline="0" dirty="0">
                <a:solidFill>
                  <a:schemeClr val="bg2"/>
                </a:solidFill>
              </a:rPr>
              <a:t>Short-term Profit ROI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(£)</a:t>
            </a:r>
            <a:endParaRPr lang="en-US" sz="1000" i="0" u="none" strike="noStrike" kern="1200" spc="0" baseline="0" dirty="0">
              <a:solidFill>
                <a:schemeClr val="bg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2D949F-0BAA-E6FE-422A-EC24FA36AA64}"/>
              </a:ext>
            </a:extLst>
          </p:cNvPr>
          <p:cNvSpPr txBox="1"/>
          <p:nvPr/>
        </p:nvSpPr>
        <p:spPr>
          <a:xfrm>
            <a:off x="9715133" y="1918647"/>
            <a:ext cx="14771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The number next to the bubble, is the percentage of profit contributed by that channel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48C0F5-50EA-F4EE-12BE-0C06A1D56A46}"/>
              </a:ext>
            </a:extLst>
          </p:cNvPr>
          <p:cNvSpPr/>
          <p:nvPr/>
        </p:nvSpPr>
        <p:spPr>
          <a:xfrm>
            <a:off x="10220325" y="3048000"/>
            <a:ext cx="466725" cy="285750"/>
          </a:xfrm>
          <a:prstGeom prst="rect">
            <a:avLst/>
          </a:prstGeom>
          <a:noFill/>
          <a:ln w="158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F10C37-7282-BC66-73AB-945105D14011}"/>
              </a:ext>
            </a:extLst>
          </p:cNvPr>
          <p:cNvSpPr txBox="1"/>
          <p:nvPr/>
        </p:nvSpPr>
        <p:spPr>
          <a:xfrm>
            <a:off x="4624754" y="2991472"/>
            <a:ext cx="3936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GB" sz="1200" b="1" dirty="0">
                <a:solidFill>
                  <a:schemeClr val="accent5"/>
                </a:solidFill>
              </a:rPr>
              <a:t>Each bubble represents a channel's profit volume; larger bubbles indicate higher profit contribution.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8084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ADBD01-01A7-08C0-13DF-011D55D90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359944"/>
            <a:ext cx="11334817" cy="1021181"/>
          </a:xfrm>
        </p:spPr>
        <p:txBody>
          <a:bodyPr/>
          <a:lstStyle/>
          <a:p>
            <a:r>
              <a:rPr lang="en-US" dirty="0"/>
              <a:t>All channels deliver a return: short-term Profit ROI = £1.87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B89901-9FAE-3B94-87CA-CB6A3DD773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Source: Profit Ability 2, April 2024 – Short term benchmarks: Ebiquity, EssenceMediacom, Gain Theory, Mindshare, Wavemaker UK. </a:t>
            </a:r>
            <a:endParaRPr lang="en-GB" dirty="0"/>
          </a:p>
          <a:p>
            <a:pPr>
              <a:spcBef>
                <a:spcPts val="0"/>
              </a:spcBef>
            </a:pPr>
            <a:r>
              <a:rPr lang="en-US" dirty="0"/>
              <a:t>Long Term Multipliers: EssenceMediacom, Gain Theory, Mindshare, Wavemaker UK</a:t>
            </a:r>
          </a:p>
          <a:p>
            <a:pPr>
              <a:spcBef>
                <a:spcPts val="0"/>
              </a:spcBef>
            </a:pPr>
            <a:endParaRPr lang="en-US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036C83B-099D-17EC-D371-74F8872FCC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9850576"/>
              </p:ext>
            </p:extLst>
          </p:nvPr>
        </p:nvGraphicFramePr>
        <p:xfrm>
          <a:off x="696000" y="1597907"/>
          <a:ext cx="10800000" cy="3550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30D2D0E-6D1D-E81B-E764-DD72EAEC9D61}"/>
              </a:ext>
            </a:extLst>
          </p:cNvPr>
          <p:cNvSpPr txBox="1"/>
          <p:nvPr/>
        </p:nvSpPr>
        <p:spPr>
          <a:xfrm>
            <a:off x="3771900" y="1381125"/>
            <a:ext cx="4648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lang="en-US" sz="1000" b="1" i="0" u="none" strike="noStrike" kern="1200" spc="0" baseline="0" dirty="0">
                <a:solidFill>
                  <a:schemeClr val="bg2"/>
                </a:solidFill>
              </a:rPr>
              <a:t>Short-term profit volume &amp; profit ROI</a:t>
            </a:r>
          </a:p>
          <a:p>
            <a:pPr algn="ctr" rtl="0"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lang="en-GB" sz="1000" b="0" i="0" u="none" strike="noStrike" kern="1200" spc="0" baseline="0" dirty="0">
                <a:solidFill>
                  <a:schemeClr val="bg2"/>
                </a:solidFill>
              </a:rPr>
              <a:t>Bubble size represents % of short-term profit volume</a:t>
            </a:r>
          </a:p>
          <a:p>
            <a:pPr algn="ctr" rtl="0"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lang="en-GB" sz="1000" b="1" i="0" u="none" strike="noStrike" kern="1200" spc="0" baseline="0" dirty="0">
                <a:solidFill>
                  <a:schemeClr val="bg2"/>
                </a:solidFill>
              </a:rPr>
              <a:t>Overall Short-Term Profit ROI: £1.87</a:t>
            </a:r>
            <a:endParaRPr lang="en-US" sz="1000" b="1" i="0" u="none" strike="noStrike" kern="1200" spc="0" baseline="0" dirty="0">
              <a:solidFill>
                <a:schemeClr val="bg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46ECAE-1CC3-6B4A-3C1D-30F2CCF93701}"/>
              </a:ext>
            </a:extLst>
          </p:cNvPr>
          <p:cNvSpPr txBox="1"/>
          <p:nvPr/>
        </p:nvSpPr>
        <p:spPr>
          <a:xfrm>
            <a:off x="3717924" y="5133613"/>
            <a:ext cx="464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lang="en-US" sz="1000" i="0" u="none" strike="noStrike" kern="1200" spc="0" baseline="0" dirty="0">
                <a:solidFill>
                  <a:schemeClr val="bg2"/>
                </a:solidFill>
              </a:rPr>
              <a:t>% of Spend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ECA076-7A4E-1CBF-3BC3-CC4C34AFEEB1}"/>
              </a:ext>
            </a:extLst>
          </p:cNvPr>
          <p:cNvSpPr txBox="1"/>
          <p:nvPr/>
        </p:nvSpPr>
        <p:spPr>
          <a:xfrm rot="16200000">
            <a:off x="-1775538" y="3222704"/>
            <a:ext cx="464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lang="en-US" sz="1000" i="0" u="none" strike="noStrike" kern="1200" spc="0" baseline="0" dirty="0">
                <a:solidFill>
                  <a:schemeClr val="bg2"/>
                </a:solidFill>
              </a:rPr>
              <a:t>Short-term Profit ROI </a:t>
            </a: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(£)</a:t>
            </a:r>
            <a:endParaRPr lang="en-US" sz="1000" i="0" u="none" strike="noStrike" kern="1200" spc="0" baseline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45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1347561-C319-A32B-17B8-C48EC73377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2511734"/>
              </p:ext>
            </p:extLst>
          </p:nvPr>
        </p:nvGraphicFramePr>
        <p:xfrm>
          <a:off x="264159" y="1729860"/>
          <a:ext cx="11334817" cy="3347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D872A4E-79CF-42C4-ED0E-F247B7F03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Sustained effects are substantial: c.60% of total profit volume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46BE87-93C4-BBB7-CF67-AE56751963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GB" dirty="0"/>
              <a:t>Source: Profit Ability 2, April 2024 – Short term benchmarks: Ebiquity, EssenceMediacom, Gain Theory, Mindshare, Wavemaker UK. </a:t>
            </a:r>
          </a:p>
          <a:p>
            <a:pPr>
              <a:spcBef>
                <a:spcPts val="0"/>
              </a:spcBef>
            </a:pPr>
            <a:r>
              <a:rPr lang="en-GB" dirty="0"/>
              <a:t>Long Term Multipliers: EssenceMediacom, Gain Theory, Mindshare, Wavemaker UK</a:t>
            </a:r>
          </a:p>
          <a:p>
            <a:pPr>
              <a:spcBef>
                <a:spcPts val="0"/>
              </a:spcBef>
            </a:pPr>
            <a:endParaRPr lang="en-GB" dirty="0"/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2000F6FD-7EE4-3E3A-883D-D6ADB2F31AEF}"/>
              </a:ext>
            </a:extLst>
          </p:cNvPr>
          <p:cNvSpPr/>
          <p:nvPr/>
        </p:nvSpPr>
        <p:spPr>
          <a:xfrm rot="5400000">
            <a:off x="3075662" y="1584322"/>
            <a:ext cx="148388" cy="4302972"/>
          </a:xfrm>
          <a:prstGeom prst="rightBrac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9F25D8-E087-4A76-B448-C557C3DE719B}"/>
              </a:ext>
            </a:extLst>
          </p:cNvPr>
          <p:cNvSpPr txBox="1"/>
          <p:nvPr/>
        </p:nvSpPr>
        <p:spPr>
          <a:xfrm>
            <a:off x="2423667" y="3766459"/>
            <a:ext cx="149592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ea typeface="+mn-ea"/>
                <a:cs typeface="+mn-cs"/>
              </a:rPr>
              <a:t>Short-Term Payback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ea typeface="+mn-ea"/>
                <a:cs typeface="+mn-cs"/>
              </a:rPr>
              <a:t>(up to 13 weeks)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5F2CF829-A415-F46A-3A65-BDDA3AD37EA6}"/>
              </a:ext>
            </a:extLst>
          </p:cNvPr>
          <p:cNvSpPr/>
          <p:nvPr/>
        </p:nvSpPr>
        <p:spPr>
          <a:xfrm rot="16200000">
            <a:off x="6027357" y="-2894096"/>
            <a:ext cx="253916" cy="1031189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15908A-D326-53A5-5B84-F9FC84D8F8B6}"/>
              </a:ext>
            </a:extLst>
          </p:cNvPr>
          <p:cNvSpPr txBox="1"/>
          <p:nvPr/>
        </p:nvSpPr>
        <p:spPr>
          <a:xfrm>
            <a:off x="5656255" y="1896504"/>
            <a:ext cx="100700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ea typeface="+mn-ea"/>
                <a:cs typeface="+mn-cs"/>
              </a:rPr>
              <a:t>Full Payback</a:t>
            </a:r>
          </a:p>
        </p:txBody>
      </p:sp>
    </p:spTree>
    <p:extLst>
      <p:ext uri="{BB962C8B-B14F-4D97-AF65-F5344CB8AC3E}">
        <p14:creationId xmlns:p14="http://schemas.microsoft.com/office/powerpoint/2010/main" val="350256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ADBD01-01A7-08C0-13DF-011D55D90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184" y="359944"/>
            <a:ext cx="11934091" cy="1021181"/>
          </a:xfrm>
        </p:spPr>
        <p:txBody>
          <a:bodyPr>
            <a:normAutofit/>
          </a:bodyPr>
          <a:lstStyle/>
          <a:p>
            <a:r>
              <a:rPr lang="en-US" sz="2900" dirty="0"/>
              <a:t>Including sustained effects, average Profit ROI increases to £4.11</a:t>
            </a:r>
            <a:endParaRPr lang="en-GB" sz="29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B89901-9FAE-3B94-87CA-CB6A3DD773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Source: Profit Ability 2, April 2024 – Short term benchmarks: Ebiquity, EssenceMediacom, Gain Theory, Mindshare, Wavemaker UK. </a:t>
            </a:r>
          </a:p>
          <a:p>
            <a:pPr>
              <a:spcBef>
                <a:spcPts val="0"/>
              </a:spcBef>
            </a:pPr>
            <a:r>
              <a:rPr lang="en-US" dirty="0"/>
              <a:t>Long Term Multipliers: EssenceMediacom, Gain Theory, Mindshare, Wavemaker UK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036C83B-099D-17EC-D371-74F8872FCC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7270351"/>
              </p:ext>
            </p:extLst>
          </p:nvPr>
        </p:nvGraphicFramePr>
        <p:xfrm>
          <a:off x="696000" y="1597907"/>
          <a:ext cx="10800000" cy="3550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30D2D0E-6D1D-E81B-E764-DD72EAEC9D61}"/>
              </a:ext>
            </a:extLst>
          </p:cNvPr>
          <p:cNvSpPr txBox="1"/>
          <p:nvPr/>
        </p:nvSpPr>
        <p:spPr>
          <a:xfrm>
            <a:off x="3771900" y="1381125"/>
            <a:ext cx="4648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Full profit volume &amp; profit ROI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Bubble size represents % of full profit volume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Overall Full Profit ROI: £4.11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46ECAE-1CC3-6B4A-3C1D-30F2CCF93701}"/>
              </a:ext>
            </a:extLst>
          </p:cNvPr>
          <p:cNvSpPr txBox="1"/>
          <p:nvPr/>
        </p:nvSpPr>
        <p:spPr>
          <a:xfrm>
            <a:off x="3717924" y="5133613"/>
            <a:ext cx="464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% of Spend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ECA076-7A4E-1CBF-3BC3-CC4C34AFEEB1}"/>
              </a:ext>
            </a:extLst>
          </p:cNvPr>
          <p:cNvSpPr txBox="1"/>
          <p:nvPr/>
        </p:nvSpPr>
        <p:spPr>
          <a:xfrm rot="16200000">
            <a:off x="-1775538" y="3222704"/>
            <a:ext cx="464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spc="0" baseline="0">
                <a:solidFill>
                  <a:srgbClr val="F8F2F1"/>
                </a:solidFill>
                <a:latin typeface="+mn-lt"/>
                <a:ea typeface="+mn-ea"/>
                <a:cs typeface="+mn-cs"/>
              </a:defRPr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Profit ROI (£)</a:t>
            </a:r>
          </a:p>
        </p:txBody>
      </p:sp>
    </p:spTree>
    <p:extLst>
      <p:ext uri="{BB962C8B-B14F-4D97-AF65-F5344CB8AC3E}">
        <p14:creationId xmlns:p14="http://schemas.microsoft.com/office/powerpoint/2010/main" val="336413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3A1F3-8B6D-A48E-A5A3-5047379B5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Profit Ability 2: The new business case for advertising - Data summary </a:t>
            </a:r>
            <a:br>
              <a:rPr lang="en-US" sz="2600" dirty="0"/>
            </a:br>
            <a:endParaRPr lang="en-GB" sz="26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3FEA3CE-DBFC-375D-79EB-5288CD769494}"/>
              </a:ext>
            </a:extLst>
          </p:cNvPr>
          <p:cNvGraphicFramePr>
            <a:graphicFrameLocks noGrp="1"/>
          </p:cNvGraphicFramePr>
          <p:nvPr/>
        </p:nvGraphicFramePr>
        <p:xfrm>
          <a:off x="470764" y="1300077"/>
          <a:ext cx="11142520" cy="4369840"/>
        </p:xfrm>
        <a:graphic>
          <a:graphicData uri="http://schemas.openxmlformats.org/drawingml/2006/table">
            <a:tbl>
              <a:tblPr/>
              <a:tblGrid>
                <a:gridCol w="1392815">
                  <a:extLst>
                    <a:ext uri="{9D8B030D-6E8A-4147-A177-3AD203B41FA5}">
                      <a16:colId xmlns:a16="http://schemas.microsoft.com/office/drawing/2014/main" val="135149872"/>
                    </a:ext>
                  </a:extLst>
                </a:gridCol>
                <a:gridCol w="1392815">
                  <a:extLst>
                    <a:ext uri="{9D8B030D-6E8A-4147-A177-3AD203B41FA5}">
                      <a16:colId xmlns:a16="http://schemas.microsoft.com/office/drawing/2014/main" val="1237916248"/>
                    </a:ext>
                  </a:extLst>
                </a:gridCol>
                <a:gridCol w="1392815">
                  <a:extLst>
                    <a:ext uri="{9D8B030D-6E8A-4147-A177-3AD203B41FA5}">
                      <a16:colId xmlns:a16="http://schemas.microsoft.com/office/drawing/2014/main" val="2276814940"/>
                    </a:ext>
                  </a:extLst>
                </a:gridCol>
                <a:gridCol w="1392815">
                  <a:extLst>
                    <a:ext uri="{9D8B030D-6E8A-4147-A177-3AD203B41FA5}">
                      <a16:colId xmlns:a16="http://schemas.microsoft.com/office/drawing/2014/main" val="3017448485"/>
                    </a:ext>
                  </a:extLst>
                </a:gridCol>
                <a:gridCol w="1392815">
                  <a:extLst>
                    <a:ext uri="{9D8B030D-6E8A-4147-A177-3AD203B41FA5}">
                      <a16:colId xmlns:a16="http://schemas.microsoft.com/office/drawing/2014/main" val="2977817536"/>
                    </a:ext>
                  </a:extLst>
                </a:gridCol>
                <a:gridCol w="1392815">
                  <a:extLst>
                    <a:ext uri="{9D8B030D-6E8A-4147-A177-3AD203B41FA5}">
                      <a16:colId xmlns:a16="http://schemas.microsoft.com/office/drawing/2014/main" val="1944041034"/>
                    </a:ext>
                  </a:extLst>
                </a:gridCol>
                <a:gridCol w="1392815">
                  <a:extLst>
                    <a:ext uri="{9D8B030D-6E8A-4147-A177-3AD203B41FA5}">
                      <a16:colId xmlns:a16="http://schemas.microsoft.com/office/drawing/2014/main" val="3300403579"/>
                    </a:ext>
                  </a:extLst>
                </a:gridCol>
                <a:gridCol w="1392815">
                  <a:extLst>
                    <a:ext uri="{9D8B030D-6E8A-4147-A177-3AD203B41FA5}">
                      <a16:colId xmlns:a16="http://schemas.microsoft.com/office/drawing/2014/main" val="1236046501"/>
                    </a:ext>
                  </a:extLst>
                </a:gridCol>
              </a:tblGrid>
              <a:tr h="245819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156082"/>
                          </a:highlight>
                          <a:latin typeface="Aptos Narrow" panose="020B0004020202020204" pitchFamily="34" charset="0"/>
                        </a:rPr>
                        <a:t>Profit Ability 2: The new business case for advertising - Data summary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302660"/>
                  </a:ext>
                </a:extLst>
              </a:tr>
              <a:tr h="24581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83CCEB"/>
                          </a:highlight>
                          <a:latin typeface="Aptos Narrow" panose="020B0004020202020204" pitchFamily="34" charset="0"/>
                        </a:rPr>
                        <a:t>% of advertising investment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CCEB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83CCEB"/>
                          </a:highlight>
                          <a:latin typeface="Aptos Narrow" panose="020B0004020202020204" pitchFamily="34" charset="0"/>
                        </a:rPr>
                        <a:t>% of profit volume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CC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83CCEB"/>
                          </a:highlight>
                          <a:latin typeface="Aptos Narrow" panose="020B0004020202020204" pitchFamily="34" charset="0"/>
                        </a:rPr>
                        <a:t>Profit ROI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CC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9962829"/>
                  </a:ext>
                </a:extLst>
              </a:tr>
              <a:tr h="44247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83CCEB"/>
                          </a:highlight>
                          <a:latin typeface="Aptos Narrow" panose="020B0004020202020204" pitchFamily="34" charset="0"/>
                        </a:rPr>
                        <a:t>% of full payback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C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83CCEB"/>
                          </a:highlight>
                          <a:latin typeface="Aptos Narrow" panose="020B0004020202020204" pitchFamily="34" charset="0"/>
                        </a:rPr>
                        <a:t>% of sustained payback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C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83CCEB"/>
                          </a:highlight>
                          <a:latin typeface="Aptos Narrow" panose="020B0004020202020204" pitchFamily="34" charset="0"/>
                        </a:rPr>
                        <a:t>% of short-term payback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C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83CCEB"/>
                          </a:highlight>
                          <a:latin typeface="Aptos Narrow" panose="020B0004020202020204" pitchFamily="34" charset="0"/>
                        </a:rPr>
                        <a:t>% of immediate payback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C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83CCEB"/>
                          </a:highlight>
                          <a:latin typeface="Aptos Narrow" panose="020B0004020202020204" pitchFamily="34" charset="0"/>
                        </a:rPr>
                        <a:t>Full payback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CC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83CCEB"/>
                          </a:highlight>
                          <a:latin typeface="Aptos Narrow" panose="020B0004020202020204" pitchFamily="34" charset="0"/>
                        </a:rPr>
                        <a:t>Short-term payback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CC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8710681"/>
                  </a:ext>
                </a:extLst>
              </a:tr>
              <a:tr h="24581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All media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£4.11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£1.87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4928283"/>
                  </a:ext>
                </a:extLst>
              </a:tr>
              <a:tr h="20894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4938192"/>
                  </a:ext>
                </a:extLst>
              </a:tr>
              <a:tr h="24581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TV (Linear + BVOD)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43.6%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54.7%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64.3%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41.5%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27.8%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£5.61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£1.79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9777155"/>
                  </a:ext>
                </a:extLst>
              </a:tr>
              <a:tr h="24581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Linear TV only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35.0%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46.6%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55.7%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33.9%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20.5%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£5.94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£1.82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7884156"/>
                  </a:ext>
                </a:extLst>
              </a:tr>
              <a:tr h="24581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Generic PPC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18.9%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14.6%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8.8%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22.5%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30.5%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£3.52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£2.29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55842"/>
                  </a:ext>
                </a:extLst>
              </a:tr>
              <a:tr h="24581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Paid Social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13.2%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9.4%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8.0%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11.4%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15.1%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£3.20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£1.62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4821833"/>
                  </a:ext>
                </a:extLst>
              </a:tr>
              <a:tr h="24581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BVOD only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8.6%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8.2%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8.6%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7.6%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7.3%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£4.25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£1.66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103961"/>
                  </a:ext>
                </a:extLst>
              </a:tr>
              <a:tr h="24581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Audio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6.2%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6.9%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6.0%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8.2%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8.6%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£4.98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£2.47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6889918"/>
                  </a:ext>
                </a:extLst>
              </a:tr>
              <a:tr h="24581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Print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4.8%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4.7%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4.9%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4.8%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£6.36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£2.74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7778649"/>
                  </a:ext>
                </a:extLst>
              </a:tr>
              <a:tr h="24581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Online video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£3.86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£1.76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7185575"/>
                  </a:ext>
                </a:extLst>
              </a:tr>
              <a:tr h="24581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OOH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5.0%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£2.78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£1.19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8759467"/>
                  </a:ext>
                </a:extLst>
              </a:tr>
              <a:tr h="24581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Online display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5.5%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4.4%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5.9%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£2.34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£1.50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7726862"/>
                  </a:ext>
                </a:extLst>
              </a:tr>
              <a:tr h="24581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Cinema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£2.56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£1.19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7550735"/>
                  </a:ext>
                </a:extLst>
              </a:tr>
              <a:tr h="276955">
                <a:tc gridSpan="8"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Source:  Ebiquity, EssenceMediacom, Gain Theory, Mindshare, Wavemaker UK; 141 brands (UK), £1.8Bn media spend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38621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041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C53883F-B6E3-FA76-BDD6-1A83ED082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Channel effectiveness varies by sector – e.g. Print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DB0C699-383F-9306-1586-9352617B1A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GB" dirty="0"/>
              <a:t>Source: Profit Ability 2, April 2024 – Short term benchmarks: Ebiquity, EssenceMediacom, Gain Theory, Mindshare, Wavemaker UK. </a:t>
            </a:r>
          </a:p>
          <a:p>
            <a:pPr>
              <a:spcBef>
                <a:spcPts val="0"/>
              </a:spcBef>
            </a:pPr>
            <a:r>
              <a:rPr lang="en-GB" dirty="0"/>
              <a:t>Long Term Multipliers: EssenceMediacom, Gain Theory, Mindshare, Wavemaker UK</a:t>
            </a:r>
          </a:p>
          <a:p>
            <a:pPr>
              <a:spcBef>
                <a:spcPts val="0"/>
              </a:spcBef>
            </a:pPr>
            <a:endParaRPr lang="en-GB" dirty="0"/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8884F606-B372-D855-A5FF-2CA14EED4E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591137"/>
              </p:ext>
            </p:extLst>
          </p:nvPr>
        </p:nvGraphicFramePr>
        <p:xfrm>
          <a:off x="479426" y="1619794"/>
          <a:ext cx="10859134" cy="3239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4566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1E9C1-9A91-B7C8-0391-9530E4D6B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Advertising profitability levels vary greatly sector to sector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F73A6-0F62-33C3-E1AE-FE85DFA0B6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GB" dirty="0"/>
              <a:t>Source: Profit Ability 2, April 2024 – Short term benchmarks: Ebiquity, EssenceMediacom, Gain Theory, Mindshare, Wavemaker UK. </a:t>
            </a:r>
          </a:p>
          <a:p>
            <a:pPr>
              <a:spcBef>
                <a:spcPts val="0"/>
              </a:spcBef>
            </a:pPr>
            <a:r>
              <a:rPr lang="en-GB" dirty="0"/>
              <a:t>Long Term Multipliers: EssenceMediacom, Gain Theory, Mindshare, Wavemaker UK. </a:t>
            </a:r>
            <a:r>
              <a:rPr lang="en-US" dirty="0"/>
              <a:t>Travel based on all sector multiplier of 2.2</a:t>
            </a:r>
          </a:p>
          <a:p>
            <a:pPr>
              <a:spcBef>
                <a:spcPts val="0"/>
              </a:spcBef>
            </a:pPr>
            <a:endParaRPr lang="en-GB" dirty="0"/>
          </a:p>
          <a:p>
            <a:pPr>
              <a:spcBef>
                <a:spcPts val="0"/>
              </a:spcBef>
            </a:pPr>
            <a:endParaRPr lang="en-GB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7562203-1A33-1C79-FE15-C7896FD561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9656219"/>
              </p:ext>
            </p:extLst>
          </p:nvPr>
        </p:nvGraphicFramePr>
        <p:xfrm>
          <a:off x="883920" y="1468528"/>
          <a:ext cx="10424160" cy="3809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95D6810-07E5-57D4-1F96-3CA3F70D578F}"/>
              </a:ext>
            </a:extLst>
          </p:cNvPr>
          <p:cNvCxnSpPr/>
          <p:nvPr/>
        </p:nvCxnSpPr>
        <p:spPr>
          <a:xfrm>
            <a:off x="9868840" y="1586841"/>
            <a:ext cx="0" cy="3408219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386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14E1F6-8836-7937-42BF-A8CDC9AFA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 dirty="0"/>
              <a:t>Much of this is due to the products &amp; businesses themselves</a:t>
            </a:r>
            <a:endParaRPr lang="en-GB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12F17FB-BCEB-724E-EF7E-FF62C264968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00A669-54A6-3645-21E4-591518544D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7759" y="3831702"/>
            <a:ext cx="3713546" cy="1443039"/>
          </a:xfrm>
        </p:spPr>
        <p:txBody>
          <a:bodyPr/>
          <a:lstStyle/>
          <a:p>
            <a:r>
              <a:rPr lang="en-US" dirty="0"/>
              <a:t>The revenue value of the product</a:t>
            </a:r>
          </a:p>
          <a:p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81A5EDA-B888-5201-EC29-4053B641EF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84266" y="3822699"/>
            <a:ext cx="3713546" cy="1443039"/>
          </a:xfrm>
        </p:spPr>
        <p:txBody>
          <a:bodyPr/>
          <a:lstStyle/>
          <a:p>
            <a:r>
              <a:rPr lang="en-US" dirty="0"/>
              <a:t>The operating margin of the business</a:t>
            </a:r>
          </a:p>
          <a:p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3C10BA-E863-7FFA-E026-89D6017CDF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90774" y="3822699"/>
            <a:ext cx="3713546" cy="1443039"/>
          </a:xfrm>
        </p:spPr>
        <p:txBody>
          <a:bodyPr/>
          <a:lstStyle/>
          <a:p>
            <a:r>
              <a:rPr lang="en-US" dirty="0"/>
              <a:t>The relative strength of advertising on sales</a:t>
            </a:r>
          </a:p>
          <a:p>
            <a:endParaRPr lang="en-GB" dirty="0"/>
          </a:p>
        </p:txBody>
      </p:sp>
      <p:pic>
        <p:nvPicPr>
          <p:cNvPr id="13" name="Picture 4" descr="Factors that can affect the profit margin of your business, and how you can  increase your profitability | Markel Direct UK">
            <a:extLst>
              <a:ext uri="{FF2B5EF4-FFF2-40B4-BE49-F238E27FC236}">
                <a16:creationId xmlns:a16="http://schemas.microsoft.com/office/drawing/2014/main" id="{544903FF-6371-E087-E3E3-8A3DBC4EB162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3" b="6653"/>
          <a:stretch/>
        </p:blipFill>
        <p:spPr bwMode="auto">
          <a:xfrm>
            <a:off x="4273355" y="1428749"/>
            <a:ext cx="3645289" cy="2106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What Is The Power Of Advertising? | DSM | Digital School of Marketing">
            <a:extLst>
              <a:ext uri="{FF2B5EF4-FFF2-40B4-BE49-F238E27FC236}">
                <a16:creationId xmlns:a16="http://schemas.microsoft.com/office/drawing/2014/main" id="{D23C2F55-CA66-6990-70DC-594F9B840696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7" b="6717"/>
          <a:stretch/>
        </p:blipFill>
        <p:spPr bwMode="auto">
          <a:xfrm>
            <a:off x="8067285" y="1428749"/>
            <a:ext cx="3645289" cy="2106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1 for Price Labels, Price Tags &amp; Pricing Stickers in the UK - Price Stickers">
            <a:extLst>
              <a:ext uri="{FF2B5EF4-FFF2-40B4-BE49-F238E27FC236}">
                <a16:creationId xmlns:a16="http://schemas.microsoft.com/office/drawing/2014/main" id="{423CA2E9-67C3-335E-4629-769FA1A468F1}"/>
              </a:ext>
            </a:extLst>
          </p:cNvPr>
          <p:cNvPicPr>
            <a:picLocks noGrp="1" noChangeAspect="1" noChangeArrowheads="1"/>
          </p:cNvPicPr>
          <p:nvPr>
            <p:ph type="pic" sz="quarter" idx="2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2" b="6642"/>
          <a:stretch/>
        </p:blipFill>
        <p:spPr bwMode="auto">
          <a:xfrm>
            <a:off x="479425" y="1428749"/>
            <a:ext cx="3645289" cy="2106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76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Dogs sitting on a bench&#10;&#10;Description automatically generated">
            <a:extLst>
              <a:ext uri="{FF2B5EF4-FFF2-40B4-BE49-F238E27FC236}">
                <a16:creationId xmlns:a16="http://schemas.microsoft.com/office/drawing/2014/main" id="{0F4A28A6-0EEB-94B0-05BC-CECF425EB95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2CB54800-E0CE-CACA-3A7F-7BAC0B2D17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868" y="708214"/>
            <a:ext cx="5298141" cy="2412000"/>
          </a:xfrm>
        </p:spPr>
        <p:txBody>
          <a:bodyPr/>
          <a:lstStyle/>
          <a:p>
            <a:r>
              <a:rPr lang="en-GB" dirty="0"/>
              <a:t>Sector performance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EB6778-1404-ABC7-7704-55E94544C028}"/>
              </a:ext>
            </a:extLst>
          </p:cNvPr>
          <p:cNvSpPr txBox="1"/>
          <p:nvPr/>
        </p:nvSpPr>
        <p:spPr>
          <a:xfrm rot="16200000">
            <a:off x="10486929" y="4324278"/>
            <a:ext cx="29824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Taiuls.com, Never Average</a:t>
            </a:r>
          </a:p>
        </p:txBody>
      </p:sp>
    </p:spTree>
    <p:extLst>
      <p:ext uri="{BB962C8B-B14F-4D97-AF65-F5344CB8AC3E}">
        <p14:creationId xmlns:p14="http://schemas.microsoft.com/office/powerpoint/2010/main" val="268325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63BE8-036A-3A1A-383F-C76728949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021181"/>
          </a:xfrm>
        </p:spPr>
        <p:txBody>
          <a:bodyPr/>
          <a:lstStyle/>
          <a:p>
            <a:r>
              <a:rPr lang="en-US" dirty="0"/>
              <a:t>We’ve got findings on…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4DF5E9-D970-A271-45D2-B651CA48A5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651531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GB" dirty="0"/>
              <a:t>Automotive</a:t>
            </a:r>
          </a:p>
          <a:p>
            <a:pPr>
              <a:spcBef>
                <a:spcPts val="1200"/>
              </a:spcBef>
            </a:pPr>
            <a:r>
              <a:rPr lang="en-US" dirty="0"/>
              <a:t>Financial Services</a:t>
            </a:r>
          </a:p>
          <a:p>
            <a:pPr>
              <a:spcBef>
                <a:spcPts val="1200"/>
              </a:spcBef>
            </a:pPr>
            <a:r>
              <a:rPr lang="en-US" dirty="0"/>
              <a:t>FMCG</a:t>
            </a:r>
          </a:p>
          <a:p>
            <a:pPr>
              <a:spcBef>
                <a:spcPts val="1200"/>
              </a:spcBef>
            </a:pPr>
            <a:r>
              <a:rPr lang="en-US" dirty="0"/>
              <a:t>Retail (Large - £1b+)</a:t>
            </a:r>
          </a:p>
          <a:p>
            <a:pPr>
              <a:spcBef>
                <a:spcPts val="1200"/>
              </a:spcBef>
            </a:pPr>
            <a:r>
              <a:rPr lang="en-US" dirty="0"/>
              <a:t>Retail (Small)</a:t>
            </a:r>
          </a:p>
          <a:p>
            <a:pPr>
              <a:spcBef>
                <a:spcPts val="1200"/>
              </a:spcBef>
            </a:pPr>
            <a:r>
              <a:rPr lang="en-GB" dirty="0"/>
              <a:t>Telecoms</a:t>
            </a:r>
          </a:p>
          <a:p>
            <a:pPr>
              <a:spcBef>
                <a:spcPts val="1200"/>
              </a:spcBef>
            </a:pPr>
            <a:r>
              <a:rPr lang="en-US" dirty="0"/>
              <a:t>Travel</a:t>
            </a:r>
          </a:p>
        </p:txBody>
      </p:sp>
      <p:pic>
        <p:nvPicPr>
          <p:cNvPr id="7" name="Picture Placeholder 6" descr="A finger pointing at a cell phone&#10;&#10;Description automatically generated">
            <a:extLst>
              <a:ext uri="{FF2B5EF4-FFF2-40B4-BE49-F238E27FC236}">
                <a16:creationId xmlns:a16="http://schemas.microsoft.com/office/drawing/2014/main" id="{332B930B-4716-5530-1DD6-4D77940E112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4" r="20764"/>
          <a:stretch/>
        </p:blipFill>
        <p:spPr>
          <a:xfrm>
            <a:off x="6007894" y="-9729"/>
            <a:ext cx="6184106" cy="5948364"/>
          </a:xfr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CCA4941-E79B-D7C4-2FA9-E582F87A89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36EB90-6D29-171A-35CC-C9400533DB89}"/>
              </a:ext>
            </a:extLst>
          </p:cNvPr>
          <p:cNvSpPr txBox="1"/>
          <p:nvPr/>
        </p:nvSpPr>
        <p:spPr>
          <a:xfrm rot="16200000">
            <a:off x="10577642" y="4332589"/>
            <a:ext cx="29824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Bumble- Advanced Filters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27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23" descr="A person in a suit and tie&#10;&#10;Description automatically generated">
            <a:extLst>
              <a:ext uri="{FF2B5EF4-FFF2-40B4-BE49-F238E27FC236}">
                <a16:creationId xmlns:a16="http://schemas.microsoft.com/office/drawing/2014/main" id="{273227C0-E563-E82E-9AC7-14979D212A4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81" b="4781"/>
          <a:stretch>
            <a:fillRect/>
          </a:stretch>
        </p:blipFill>
        <p:spPr/>
      </p:pic>
      <p:pic>
        <p:nvPicPr>
          <p:cNvPr id="32" name="Picture Placeholder 31" descr="A person kneeling on his knees in a room with open doors&#10;&#10;Description automatically generated">
            <a:extLst>
              <a:ext uri="{FF2B5EF4-FFF2-40B4-BE49-F238E27FC236}">
                <a16:creationId xmlns:a16="http://schemas.microsoft.com/office/drawing/2014/main" id="{14A5731A-76CB-4AF4-70AB-749369F75AF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81" b="4781"/>
          <a:stretch>
            <a:fillRect/>
          </a:stretch>
        </p:blipFill>
        <p:spPr/>
      </p:pic>
      <p:pic>
        <p:nvPicPr>
          <p:cNvPr id="15" name="Picture Placeholder 14" descr="A person with afro hair and fish&#10;&#10;Description automatically generated">
            <a:extLst>
              <a:ext uri="{FF2B5EF4-FFF2-40B4-BE49-F238E27FC236}">
                <a16:creationId xmlns:a16="http://schemas.microsoft.com/office/drawing/2014/main" id="{775F85B1-B6E3-9554-2CEF-5867BF75EED4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81" b="4781"/>
          <a:stretch>
            <a:fillRect/>
          </a:stretch>
        </p:blipFill>
        <p:spPr/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4F14ED7-754F-D015-C4E0-C06282DEF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359944"/>
            <a:ext cx="11341098" cy="1021181"/>
          </a:xfrm>
        </p:spPr>
        <p:txBody>
          <a:bodyPr>
            <a:normAutofit/>
          </a:bodyPr>
          <a:lstStyle/>
          <a:p>
            <a:r>
              <a:rPr lang="en-US" dirty="0"/>
              <a:t>But it’s fair to say a few things have happened since then</a:t>
            </a:r>
            <a:endParaRPr lang="en-GB" dirty="0"/>
          </a:p>
        </p:txBody>
      </p:sp>
      <p:pic>
        <p:nvPicPr>
          <p:cNvPr id="26" name="Picture Placeholder 25" descr="A group of bowling balls&#10;&#10;Description automatically generated">
            <a:extLst>
              <a:ext uri="{FF2B5EF4-FFF2-40B4-BE49-F238E27FC236}">
                <a16:creationId xmlns:a16="http://schemas.microsoft.com/office/drawing/2014/main" id="{4FF63A5F-4EB8-6FC9-E541-37C2F366799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81" b="4781"/>
          <a:stretch>
            <a:fillRect/>
          </a:stretch>
        </p:blipFill>
        <p:spPr/>
      </p:pic>
      <p:pic>
        <p:nvPicPr>
          <p:cNvPr id="28" name="Picture Placeholder 27" descr="A group of people around a table&#10;&#10;Description automatically generated">
            <a:extLst>
              <a:ext uri="{FF2B5EF4-FFF2-40B4-BE49-F238E27FC236}">
                <a16:creationId xmlns:a16="http://schemas.microsoft.com/office/drawing/2014/main" id="{809B7F4F-112A-BE5A-E122-0676C174634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81" b="4781"/>
          <a:stretch>
            <a:fillRect/>
          </a:stretch>
        </p:blipFill>
        <p:spPr/>
      </p:pic>
      <p:pic>
        <p:nvPicPr>
          <p:cNvPr id="30" name="Picture Placeholder 29" descr="A person looking at a paper&#10;&#10;Description automatically generated">
            <a:extLst>
              <a:ext uri="{FF2B5EF4-FFF2-40B4-BE49-F238E27FC236}">
                <a16:creationId xmlns:a16="http://schemas.microsoft.com/office/drawing/2014/main" id="{8821CA1B-01C1-B844-8EAB-C7B67F7AABF7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81" b="4781"/>
          <a:stretch>
            <a:fillRect/>
          </a:stretch>
        </p:blipFill>
        <p:spPr/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F4EB38B-64FA-11FB-F90F-8A6FEB229485}"/>
              </a:ext>
            </a:extLst>
          </p:cNvPr>
          <p:cNvSpPr txBox="1"/>
          <p:nvPr/>
        </p:nvSpPr>
        <p:spPr>
          <a:xfrm>
            <a:off x="479425" y="2185906"/>
            <a:ext cx="36452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chemeClr val="bg1"/>
                </a:solidFill>
              </a:rPr>
              <a:t>Explosion in connectivity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033F4A-0D4A-F06C-816F-369FCE0E2C7F}"/>
              </a:ext>
            </a:extLst>
          </p:cNvPr>
          <p:cNvSpPr txBox="1"/>
          <p:nvPr/>
        </p:nvSpPr>
        <p:spPr>
          <a:xfrm>
            <a:off x="4273355" y="2171069"/>
            <a:ext cx="36452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Rise of the streamers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ABB940-A427-7BC5-4240-0228D9EE8800}"/>
              </a:ext>
            </a:extLst>
          </p:cNvPr>
          <p:cNvSpPr txBox="1"/>
          <p:nvPr/>
        </p:nvSpPr>
        <p:spPr>
          <a:xfrm>
            <a:off x="8067285" y="2032569"/>
            <a:ext cx="36452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Privacy winning out in how we leverage data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40E9907-123F-6AC6-0D9F-51C236646833}"/>
              </a:ext>
            </a:extLst>
          </p:cNvPr>
          <p:cNvSpPr txBox="1"/>
          <p:nvPr/>
        </p:nvSpPr>
        <p:spPr>
          <a:xfrm>
            <a:off x="479425" y="4074600"/>
            <a:ext cx="36452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</a:rPr>
              <a:t>Disruption to business supply chains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4F8256-5346-B7FE-9152-81DF1976DAE4}"/>
              </a:ext>
            </a:extLst>
          </p:cNvPr>
          <p:cNvSpPr txBox="1"/>
          <p:nvPr/>
        </p:nvSpPr>
        <p:spPr>
          <a:xfrm>
            <a:off x="4273355" y="3936100"/>
            <a:ext cx="36452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New distribution channels opening up (and some traditional ones closing)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889F27-D2A5-E297-356C-02AF24763C79}"/>
              </a:ext>
            </a:extLst>
          </p:cNvPr>
          <p:cNvSpPr txBox="1"/>
          <p:nvPr/>
        </p:nvSpPr>
        <p:spPr>
          <a:xfrm>
            <a:off x="8067285" y="4213099"/>
            <a:ext cx="36452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 pandemic</a:t>
            </a:r>
          </a:p>
        </p:txBody>
      </p:sp>
    </p:spTree>
    <p:extLst>
      <p:ext uri="{BB962C8B-B14F-4D97-AF65-F5344CB8AC3E}">
        <p14:creationId xmlns:p14="http://schemas.microsoft.com/office/powerpoint/2010/main" val="180041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52A28-69A6-278A-BFDF-6A7950E8A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sector highlights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4C2F99-9D4B-302A-DFCF-BEBB05D8743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lvl="1" indent="0">
              <a:spcBef>
                <a:spcPts val="1200"/>
              </a:spcBef>
              <a:buNone/>
            </a:pPr>
            <a:r>
              <a:rPr lang="en-US" sz="1600">
                <a:solidFill>
                  <a:schemeClr val="accent3"/>
                </a:solidFill>
              </a:rPr>
              <a:t>Large Retail: </a:t>
            </a:r>
            <a:r>
              <a:rPr lang="en-US" sz="1600"/>
              <a:t>all channels are profitable in the short-term but get even stronger with the full effect</a:t>
            </a:r>
          </a:p>
          <a:p>
            <a:pPr marL="0" lvl="1" indent="0">
              <a:spcBef>
                <a:spcPts val="1200"/>
              </a:spcBef>
              <a:buNone/>
            </a:pPr>
            <a:r>
              <a:rPr lang="en-US" sz="1600">
                <a:solidFill>
                  <a:schemeClr val="accent3"/>
                </a:solidFill>
              </a:rPr>
              <a:t>Small Retail: </a:t>
            </a:r>
            <a:r>
              <a:rPr lang="en-US" sz="1600"/>
              <a:t>Generic PPC stands out as a strong channel</a:t>
            </a:r>
          </a:p>
          <a:p>
            <a:pPr marL="0" lvl="1" indent="0">
              <a:spcBef>
                <a:spcPts val="1200"/>
              </a:spcBef>
              <a:buNone/>
            </a:pPr>
            <a:r>
              <a:rPr lang="en-US" sz="1600">
                <a:solidFill>
                  <a:schemeClr val="accent3"/>
                </a:solidFill>
              </a:rPr>
              <a:t>Financial Services: </a:t>
            </a:r>
            <a:r>
              <a:rPr lang="en-US" sz="1600"/>
              <a:t>very strong Generic PPC ROI + BVOD punching above the efficiency of Linear TV</a:t>
            </a:r>
          </a:p>
          <a:p>
            <a:pPr marL="0" lvl="1" indent="0">
              <a:spcBef>
                <a:spcPts val="1200"/>
              </a:spcBef>
              <a:buNone/>
            </a:pPr>
            <a:r>
              <a:rPr lang="en-US" sz="1600">
                <a:solidFill>
                  <a:schemeClr val="accent3"/>
                </a:solidFill>
              </a:rPr>
              <a:t>Telecoms: </a:t>
            </a:r>
            <a:r>
              <a:rPr lang="en-US" sz="1600"/>
              <a:t>Strong BVOD performance although Linear TV dominates the full profit volume</a:t>
            </a:r>
          </a:p>
          <a:p>
            <a:pPr marL="0" lvl="1" indent="0">
              <a:spcBef>
                <a:spcPts val="1200"/>
              </a:spcBef>
              <a:buNone/>
            </a:pPr>
            <a:r>
              <a:rPr lang="en-US" sz="1600">
                <a:solidFill>
                  <a:schemeClr val="accent3"/>
                </a:solidFill>
              </a:rPr>
              <a:t>Automotive: </a:t>
            </a:r>
            <a:r>
              <a:rPr lang="en-US" sz="1600"/>
              <a:t>Sustained effects important; Linear TV the key profit volume driver with a strong ROI</a:t>
            </a:r>
          </a:p>
          <a:p>
            <a:pPr marL="0" lvl="1" indent="0">
              <a:spcBef>
                <a:spcPts val="1200"/>
              </a:spcBef>
              <a:buNone/>
            </a:pPr>
            <a:r>
              <a:rPr lang="en-US" sz="1600">
                <a:solidFill>
                  <a:schemeClr val="accent3"/>
                </a:solidFill>
              </a:rPr>
              <a:t>FMCG: </a:t>
            </a:r>
            <a:r>
              <a:rPr lang="en-US" sz="1600"/>
              <a:t>Short-term ROIs low; Full ROIs show profitable payback with Linear TV the key volume driver</a:t>
            </a:r>
          </a:p>
          <a:p>
            <a:pPr marL="0" lvl="1" indent="0">
              <a:spcBef>
                <a:spcPts val="1200"/>
              </a:spcBef>
              <a:buNone/>
            </a:pPr>
            <a:r>
              <a:rPr lang="en-US" sz="1600">
                <a:solidFill>
                  <a:schemeClr val="accent3"/>
                </a:solidFill>
              </a:rPr>
              <a:t>Travel: </a:t>
            </a:r>
            <a:r>
              <a:rPr lang="en-US" sz="1600"/>
              <a:t>All video channels perform well but sustained effects needed to yield strong ROIs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51DEDD-42C6-8C45-A21F-1954EF69E201}"/>
              </a:ext>
            </a:extLst>
          </p:cNvPr>
          <p:cNvSpPr txBox="1"/>
          <p:nvPr/>
        </p:nvSpPr>
        <p:spPr>
          <a:xfrm rot="16200000">
            <a:off x="10577642" y="4332589"/>
            <a:ext cx="29824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prstClr val="white"/>
                </a:solidFill>
                <a:latin typeface="Arial"/>
              </a:rPr>
              <a:t>Matson’s Fridge Raiders- Clean up Crew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4AB88F-F334-D225-6D6B-51971F70BD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692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ADBD01-01A7-08C0-13DF-011D55D90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59944"/>
            <a:ext cx="11530543" cy="102118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Large Retail: </a:t>
            </a:r>
            <a:r>
              <a:rPr lang="en-US" dirty="0"/>
              <a:t>all channels are profitable in the short-term… </a:t>
            </a:r>
            <a:br>
              <a:rPr lang="en-US" dirty="0"/>
            </a:br>
            <a:r>
              <a:rPr lang="en-US" dirty="0"/>
              <a:t>but get even stronger with the full effect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B89901-9FAE-3B94-87CA-CB6A3DD773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Source: Profit Ability 2, April 2024 – Short term benchmarks: Ebiquity, EssenceMediacom, Gain Theory, Mindshare, Wavemaker UK. </a:t>
            </a:r>
            <a:endParaRPr lang="en-GB" dirty="0"/>
          </a:p>
          <a:p>
            <a:pPr>
              <a:spcBef>
                <a:spcPts val="0"/>
              </a:spcBef>
            </a:pPr>
            <a:r>
              <a:rPr lang="en-US" dirty="0"/>
              <a:t>Long Term Multipliers: EssenceMediacom, Gain Theory, Mindshare, Wavemaker UK</a:t>
            </a:r>
          </a:p>
          <a:p>
            <a:pPr>
              <a:spcBef>
                <a:spcPts val="0"/>
              </a:spcBef>
            </a:pPr>
            <a:r>
              <a:rPr lang="en-US" dirty="0"/>
              <a:t>N.B. low sample size for cinema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119252-8667-27D0-7258-1E93CA1C6B1A}"/>
              </a:ext>
            </a:extLst>
          </p:cNvPr>
          <p:cNvGrpSpPr/>
          <p:nvPr/>
        </p:nvGrpSpPr>
        <p:grpSpPr>
          <a:xfrm>
            <a:off x="289981" y="1449078"/>
            <a:ext cx="5760001" cy="3955300"/>
            <a:chOff x="181829" y="1449078"/>
            <a:chExt cx="5760001" cy="39553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C95E5F6-BFE0-7583-661C-2968EB4D2F81}"/>
                </a:ext>
              </a:extLst>
            </p:cNvPr>
            <p:cNvSpPr/>
            <p:nvPr/>
          </p:nvSpPr>
          <p:spPr>
            <a:xfrm>
              <a:off x="181829" y="1449078"/>
              <a:ext cx="5760000" cy="38879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30D2D0E-6D1D-E81B-E764-DD72EAEC9D61}"/>
                </a:ext>
              </a:extLst>
            </p:cNvPr>
            <p:cNvSpPr txBox="1"/>
            <p:nvPr/>
          </p:nvSpPr>
          <p:spPr>
            <a:xfrm>
              <a:off x="737730" y="1449079"/>
              <a:ext cx="464820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>
                <a:defRPr sz="1200" b="0" i="0" u="none" strike="noStrike" kern="1200" spc="0" baseline="0">
                  <a:solidFill>
                    <a:srgbClr val="F8F2F1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900" b="1" i="0" u="none" strike="noStrike" kern="1200" spc="0" baseline="0" dirty="0">
                  <a:solidFill>
                    <a:schemeClr val="bg2"/>
                  </a:solidFill>
                </a:rPr>
                <a:t>Short-term effects</a:t>
              </a:r>
            </a:p>
            <a:p>
              <a:pPr algn="ctr" rtl="0">
                <a:defRPr sz="1200" b="0" i="0" u="none" strike="noStrike" kern="1200" spc="0" baseline="0">
                  <a:solidFill>
                    <a:srgbClr val="F8F2F1"/>
                  </a:solidFill>
                  <a:latin typeface="+mn-lt"/>
                  <a:ea typeface="+mn-ea"/>
                  <a:cs typeface="+mn-cs"/>
                </a:defRPr>
              </a:pPr>
              <a:r>
                <a:rPr lang="en-GB" sz="900" b="0" i="0" u="none" strike="noStrike" kern="1200" spc="0" baseline="0" dirty="0">
                  <a:solidFill>
                    <a:schemeClr val="bg2"/>
                  </a:solidFill>
                </a:rPr>
                <a:t>Bubble size represents % of short-term profit volume</a:t>
              </a:r>
            </a:p>
            <a:p>
              <a:pPr algn="ctr" rtl="0">
                <a:defRPr sz="1200" b="0" i="0" u="none" strike="noStrike" kern="1200" spc="0" baseline="0">
                  <a:solidFill>
                    <a:srgbClr val="F8F2F1"/>
                  </a:solidFill>
                  <a:latin typeface="+mn-lt"/>
                  <a:ea typeface="+mn-ea"/>
                  <a:cs typeface="+mn-cs"/>
                </a:defRPr>
              </a:pPr>
              <a:r>
                <a:rPr lang="en-GB" sz="900" b="1" i="0" u="none" strike="noStrike" kern="1200" spc="0" baseline="0" dirty="0">
                  <a:solidFill>
                    <a:schemeClr val="bg2"/>
                  </a:solidFill>
                </a:rPr>
                <a:t>Retail (Large) Short-Term ROI: £3.15</a:t>
              </a:r>
            </a:p>
          </p:txBody>
        </p:sp>
        <p:graphicFrame>
          <p:nvGraphicFramePr>
            <p:cNvPr id="9" name="Chart 8">
              <a:extLst>
                <a:ext uri="{FF2B5EF4-FFF2-40B4-BE49-F238E27FC236}">
                  <a16:creationId xmlns:a16="http://schemas.microsoft.com/office/drawing/2014/main" id="{C036C83B-099D-17EC-D371-74F8872FCC2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588106074"/>
                </p:ext>
              </p:extLst>
            </p:nvPr>
          </p:nvGraphicFramePr>
          <p:xfrm>
            <a:off x="181830" y="1804378"/>
            <a:ext cx="5760000" cy="36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F3A0536-5FA8-B41E-D3DF-285DE781FE6C}"/>
              </a:ext>
            </a:extLst>
          </p:cNvPr>
          <p:cNvGrpSpPr/>
          <p:nvPr/>
        </p:nvGrpSpPr>
        <p:grpSpPr>
          <a:xfrm>
            <a:off x="6142018" y="1444976"/>
            <a:ext cx="5760001" cy="3959402"/>
            <a:chOff x="6250170" y="1444976"/>
            <a:chExt cx="5760001" cy="395940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C0D0E49-0B83-AB84-CB6E-D73E93DF710D}"/>
                </a:ext>
              </a:extLst>
            </p:cNvPr>
            <p:cNvSpPr/>
            <p:nvPr/>
          </p:nvSpPr>
          <p:spPr>
            <a:xfrm>
              <a:off x="6250170" y="1444976"/>
              <a:ext cx="5760000" cy="38879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aphicFrame>
          <p:nvGraphicFramePr>
            <p:cNvPr id="2" name="Chart 1">
              <a:extLst>
                <a:ext uri="{FF2B5EF4-FFF2-40B4-BE49-F238E27FC236}">
                  <a16:creationId xmlns:a16="http://schemas.microsoft.com/office/drawing/2014/main" id="{EA344909-BAB9-CEA2-7EAE-BC30BDC5114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017633975"/>
                </p:ext>
              </p:extLst>
            </p:nvPr>
          </p:nvGraphicFramePr>
          <p:xfrm>
            <a:off x="6250171" y="1804378"/>
            <a:ext cx="5760000" cy="36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840C05C-C219-224B-DFD7-294070CE1E21}"/>
                </a:ext>
              </a:extLst>
            </p:cNvPr>
            <p:cNvSpPr txBox="1"/>
            <p:nvPr/>
          </p:nvSpPr>
          <p:spPr>
            <a:xfrm>
              <a:off x="6806072" y="1449079"/>
              <a:ext cx="464820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>
                <a:defRPr sz="1200" b="0" i="0" u="none" strike="noStrike" kern="1200" spc="0" baseline="0">
                  <a:solidFill>
                    <a:srgbClr val="F8F2F1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900" b="1" i="0" u="none" strike="noStrike" kern="1200" spc="0" baseline="0" dirty="0">
                  <a:solidFill>
                    <a:schemeClr val="bg2"/>
                  </a:solidFill>
                </a:rPr>
                <a:t>Full effects</a:t>
              </a:r>
            </a:p>
            <a:p>
              <a:pPr algn="ctr" rtl="0">
                <a:defRPr sz="1200" b="0" i="0" u="none" strike="noStrike" kern="1200" spc="0" baseline="0">
                  <a:solidFill>
                    <a:srgbClr val="F8F2F1"/>
                  </a:solidFill>
                  <a:latin typeface="+mn-lt"/>
                  <a:ea typeface="+mn-ea"/>
                  <a:cs typeface="+mn-cs"/>
                </a:defRPr>
              </a:pPr>
              <a:r>
                <a:rPr lang="en-GB" sz="900" b="0" i="0" u="none" strike="noStrike" kern="1200" spc="0" baseline="0" dirty="0">
                  <a:solidFill>
                    <a:schemeClr val="bg2"/>
                  </a:solidFill>
                </a:rPr>
                <a:t>Bubble size represents % of full profit volume</a:t>
              </a:r>
            </a:p>
            <a:p>
              <a:pPr algn="ctr" rtl="0">
                <a:defRPr sz="1200" b="0" i="0" u="none" strike="noStrike" kern="1200" spc="0" baseline="0">
                  <a:solidFill>
                    <a:srgbClr val="F8F2F1"/>
                  </a:solidFill>
                  <a:latin typeface="+mn-lt"/>
                  <a:ea typeface="+mn-ea"/>
                  <a:cs typeface="+mn-cs"/>
                </a:defRPr>
              </a:pPr>
              <a:r>
                <a:rPr lang="en-GB" sz="900" b="1" i="0" u="none" strike="noStrike" kern="1200" spc="0" baseline="0" dirty="0">
                  <a:solidFill>
                    <a:schemeClr val="bg2"/>
                  </a:solidFill>
                </a:rPr>
                <a:t>Retail (Large) Full Profit ROI: £</a:t>
              </a:r>
              <a:r>
                <a:rPr lang="en-GB" sz="900" b="1" dirty="0">
                  <a:solidFill>
                    <a:schemeClr val="bg2"/>
                  </a:solidFill>
                </a:rPr>
                <a:t>6.93</a:t>
              </a:r>
              <a:endParaRPr lang="en-GB" sz="900" b="1" i="0" u="none" strike="noStrike" kern="1200" spc="0" baseline="0" dirty="0">
                <a:solidFill>
                  <a:schemeClr val="bg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219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ADBD01-01A7-08C0-13DF-011D55D90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Small Retail: </a:t>
            </a:r>
            <a:r>
              <a:rPr lang="en-US" dirty="0"/>
              <a:t>Generic PPC stands out as a strong channel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B89901-9FAE-3B94-87CA-CB6A3DD773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Source: Profit Ability 2, April 2024 – Short term benchmarks: Ebiquity, EssenceMediacom, Gain Theory, Mindshare, Wavemaker UK. </a:t>
            </a:r>
            <a:endParaRPr lang="en-GB" dirty="0"/>
          </a:p>
          <a:p>
            <a:pPr>
              <a:spcBef>
                <a:spcPts val="0"/>
              </a:spcBef>
            </a:pPr>
            <a:r>
              <a:rPr lang="en-US" dirty="0"/>
              <a:t>Long Term Multipliers: EssenceMediacom, Gain Theory, Mindshare, Wavemaker UK</a:t>
            </a:r>
          </a:p>
          <a:p>
            <a:pPr>
              <a:spcBef>
                <a:spcPts val="0"/>
              </a:spcBef>
            </a:pPr>
            <a:r>
              <a:rPr lang="en-US" dirty="0"/>
              <a:t>N.B. Linear TV, OOH, Online Display, Online Video, Paid Social, Print and Audio have low samples</a:t>
            </a:r>
          </a:p>
          <a:p>
            <a:pPr>
              <a:spcBef>
                <a:spcPts val="0"/>
              </a:spcBef>
            </a:pP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119252-8667-27D0-7258-1E93CA1C6B1A}"/>
              </a:ext>
            </a:extLst>
          </p:cNvPr>
          <p:cNvGrpSpPr/>
          <p:nvPr/>
        </p:nvGrpSpPr>
        <p:grpSpPr>
          <a:xfrm>
            <a:off x="289981" y="1449078"/>
            <a:ext cx="5760001" cy="3955300"/>
            <a:chOff x="181829" y="1449078"/>
            <a:chExt cx="5760001" cy="39553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C95E5F6-BFE0-7583-661C-2968EB4D2F81}"/>
                </a:ext>
              </a:extLst>
            </p:cNvPr>
            <p:cNvSpPr/>
            <p:nvPr/>
          </p:nvSpPr>
          <p:spPr>
            <a:xfrm>
              <a:off x="181829" y="1449078"/>
              <a:ext cx="5760000" cy="38879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30D2D0E-6D1D-E81B-E764-DD72EAEC9D61}"/>
                </a:ext>
              </a:extLst>
            </p:cNvPr>
            <p:cNvSpPr txBox="1"/>
            <p:nvPr/>
          </p:nvSpPr>
          <p:spPr>
            <a:xfrm>
              <a:off x="737730" y="1449079"/>
              <a:ext cx="464820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>
                <a:defRPr sz="1200" b="0" i="0" u="none" strike="noStrike" kern="1200" spc="0" baseline="0">
                  <a:solidFill>
                    <a:srgbClr val="F8F2F1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900" b="1" i="0" u="none" strike="noStrike" kern="1200" spc="0" baseline="0" dirty="0">
                  <a:solidFill>
                    <a:schemeClr val="bg2"/>
                  </a:solidFill>
                </a:rPr>
                <a:t>Short-term effects</a:t>
              </a:r>
            </a:p>
            <a:p>
              <a:pPr algn="ctr" rtl="0">
                <a:defRPr sz="1200" b="0" i="0" u="none" strike="noStrike" kern="1200" spc="0" baseline="0">
                  <a:solidFill>
                    <a:srgbClr val="F8F2F1"/>
                  </a:solidFill>
                  <a:latin typeface="+mn-lt"/>
                  <a:ea typeface="+mn-ea"/>
                  <a:cs typeface="+mn-cs"/>
                </a:defRPr>
              </a:pPr>
              <a:r>
                <a:rPr lang="en-GB" sz="900" b="0" i="0" u="none" strike="noStrike" kern="1200" spc="0" baseline="0" dirty="0">
                  <a:solidFill>
                    <a:schemeClr val="bg2"/>
                  </a:solidFill>
                </a:rPr>
                <a:t>Bubble size represents % of short-term profit volume</a:t>
              </a:r>
            </a:p>
            <a:p>
              <a:pPr algn="ctr" rtl="0">
                <a:defRPr sz="1200" b="0" i="0" u="none" strike="noStrike" kern="1200" spc="0" baseline="0">
                  <a:solidFill>
                    <a:srgbClr val="F8F2F1"/>
                  </a:solidFill>
                  <a:latin typeface="+mn-lt"/>
                  <a:ea typeface="+mn-ea"/>
                  <a:cs typeface="+mn-cs"/>
                </a:defRPr>
              </a:pPr>
              <a:r>
                <a:rPr lang="en-GB" sz="900" b="1" i="0" u="none" strike="noStrike" kern="1200" spc="0" baseline="0" dirty="0">
                  <a:solidFill>
                    <a:schemeClr val="bg2"/>
                  </a:solidFill>
                </a:rPr>
                <a:t>Retail (</a:t>
              </a:r>
              <a:r>
                <a:rPr lang="en-GB" sz="900" b="1" dirty="0">
                  <a:solidFill>
                    <a:schemeClr val="bg2"/>
                  </a:solidFill>
                </a:rPr>
                <a:t>Small</a:t>
              </a:r>
              <a:r>
                <a:rPr lang="en-GB" sz="900" b="1" i="0" u="none" strike="noStrike" kern="1200" spc="0" baseline="0" dirty="0">
                  <a:solidFill>
                    <a:schemeClr val="bg2"/>
                  </a:solidFill>
                </a:rPr>
                <a:t>) Short-Term ROI: £1.66</a:t>
              </a:r>
            </a:p>
          </p:txBody>
        </p:sp>
        <p:graphicFrame>
          <p:nvGraphicFramePr>
            <p:cNvPr id="9" name="Chart 8">
              <a:extLst>
                <a:ext uri="{FF2B5EF4-FFF2-40B4-BE49-F238E27FC236}">
                  <a16:creationId xmlns:a16="http://schemas.microsoft.com/office/drawing/2014/main" id="{C036C83B-099D-17EC-D371-74F8872FCC2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800836501"/>
                </p:ext>
              </p:extLst>
            </p:nvPr>
          </p:nvGraphicFramePr>
          <p:xfrm>
            <a:off x="181830" y="1804378"/>
            <a:ext cx="5760000" cy="36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F3A0536-5FA8-B41E-D3DF-285DE781FE6C}"/>
              </a:ext>
            </a:extLst>
          </p:cNvPr>
          <p:cNvGrpSpPr/>
          <p:nvPr/>
        </p:nvGrpSpPr>
        <p:grpSpPr>
          <a:xfrm>
            <a:off x="6142018" y="1444976"/>
            <a:ext cx="5760001" cy="3959402"/>
            <a:chOff x="6250170" y="1444976"/>
            <a:chExt cx="5760001" cy="395940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C0D0E49-0B83-AB84-CB6E-D73E93DF710D}"/>
                </a:ext>
              </a:extLst>
            </p:cNvPr>
            <p:cNvSpPr/>
            <p:nvPr/>
          </p:nvSpPr>
          <p:spPr>
            <a:xfrm>
              <a:off x="6250170" y="1444976"/>
              <a:ext cx="5760000" cy="38879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aphicFrame>
          <p:nvGraphicFramePr>
            <p:cNvPr id="2" name="Chart 1">
              <a:extLst>
                <a:ext uri="{FF2B5EF4-FFF2-40B4-BE49-F238E27FC236}">
                  <a16:creationId xmlns:a16="http://schemas.microsoft.com/office/drawing/2014/main" id="{EA344909-BAB9-CEA2-7EAE-BC30BDC5114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268702920"/>
                </p:ext>
              </p:extLst>
            </p:nvPr>
          </p:nvGraphicFramePr>
          <p:xfrm>
            <a:off x="6250171" y="1804378"/>
            <a:ext cx="5760000" cy="36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840C05C-C219-224B-DFD7-294070CE1E21}"/>
                </a:ext>
              </a:extLst>
            </p:cNvPr>
            <p:cNvSpPr txBox="1"/>
            <p:nvPr/>
          </p:nvSpPr>
          <p:spPr>
            <a:xfrm>
              <a:off x="6806072" y="1449079"/>
              <a:ext cx="464820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>
                <a:defRPr sz="1200" b="0" i="0" u="none" strike="noStrike" kern="1200" spc="0" baseline="0">
                  <a:solidFill>
                    <a:srgbClr val="F8F2F1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900" b="1" i="0" u="none" strike="noStrike" kern="1200" spc="0" baseline="0" dirty="0">
                  <a:solidFill>
                    <a:schemeClr val="bg2"/>
                  </a:solidFill>
                </a:rPr>
                <a:t>Full effects</a:t>
              </a:r>
            </a:p>
            <a:p>
              <a:pPr algn="ctr" rtl="0">
                <a:defRPr sz="1200" b="0" i="0" u="none" strike="noStrike" kern="1200" spc="0" baseline="0">
                  <a:solidFill>
                    <a:srgbClr val="F8F2F1"/>
                  </a:solidFill>
                  <a:latin typeface="+mn-lt"/>
                  <a:ea typeface="+mn-ea"/>
                  <a:cs typeface="+mn-cs"/>
                </a:defRPr>
              </a:pPr>
              <a:r>
                <a:rPr lang="en-GB" sz="900" b="0" i="0" u="none" strike="noStrike" kern="1200" spc="0" baseline="0" dirty="0">
                  <a:solidFill>
                    <a:schemeClr val="bg2"/>
                  </a:solidFill>
                </a:rPr>
                <a:t>Bubble size represents % of full profit volume</a:t>
              </a:r>
            </a:p>
            <a:p>
              <a:pPr algn="ctr" rtl="0">
                <a:defRPr sz="1200" b="0" i="0" u="none" strike="noStrike" kern="1200" spc="0" baseline="0">
                  <a:solidFill>
                    <a:srgbClr val="F8F2F1"/>
                  </a:solidFill>
                  <a:latin typeface="+mn-lt"/>
                  <a:ea typeface="+mn-ea"/>
                  <a:cs typeface="+mn-cs"/>
                </a:defRPr>
              </a:pPr>
              <a:r>
                <a:rPr lang="en-GB" sz="900" b="1" i="0" u="none" strike="noStrike" kern="1200" spc="0" baseline="0" dirty="0">
                  <a:solidFill>
                    <a:schemeClr val="bg2"/>
                  </a:solidFill>
                </a:rPr>
                <a:t>Retail (Small) Full Profit ROI: £</a:t>
              </a:r>
              <a:r>
                <a:rPr lang="en-GB" sz="900" b="1" dirty="0">
                  <a:solidFill>
                    <a:schemeClr val="bg2"/>
                  </a:solidFill>
                </a:rPr>
                <a:t>3.37</a:t>
              </a:r>
              <a:endParaRPr lang="en-GB" sz="900" b="1" i="0" u="none" strike="noStrike" kern="1200" spc="0" baseline="0" dirty="0">
                <a:solidFill>
                  <a:schemeClr val="bg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647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ADBD01-01A7-08C0-13DF-011D55D90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Financial Services </a:t>
            </a:r>
            <a:r>
              <a:rPr lang="en-US" dirty="0"/>
              <a:t>see a very strong Generic PPC ROI with BVOD punching above the efficiency of Linear TV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B89901-9FAE-3B94-87CA-CB6A3DD773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Source: Profit Ability 2, April 2024 – Short term benchmarks: Ebiquity, EssenceMediacom, Gain Theory, Mindshare, Wavemaker UK. </a:t>
            </a:r>
            <a:endParaRPr lang="en-GB" dirty="0"/>
          </a:p>
          <a:p>
            <a:pPr>
              <a:spcBef>
                <a:spcPts val="0"/>
              </a:spcBef>
            </a:pPr>
            <a:r>
              <a:rPr lang="en-US" dirty="0"/>
              <a:t>Long Term Multipliers: EssenceMediacom, Gain Theory, Mindshare, Wavemaker UK</a:t>
            </a:r>
          </a:p>
          <a:p>
            <a:pPr>
              <a:spcBef>
                <a:spcPts val="0"/>
              </a:spcBef>
            </a:pPr>
            <a:r>
              <a:rPr lang="en-US" dirty="0"/>
              <a:t>N.B. low sample size for OOH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119252-8667-27D0-7258-1E93CA1C6B1A}"/>
              </a:ext>
            </a:extLst>
          </p:cNvPr>
          <p:cNvGrpSpPr/>
          <p:nvPr/>
        </p:nvGrpSpPr>
        <p:grpSpPr>
          <a:xfrm>
            <a:off x="289981" y="1449078"/>
            <a:ext cx="5760001" cy="3955300"/>
            <a:chOff x="181829" y="1449078"/>
            <a:chExt cx="5760001" cy="39553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C95E5F6-BFE0-7583-661C-2968EB4D2F81}"/>
                </a:ext>
              </a:extLst>
            </p:cNvPr>
            <p:cNvSpPr/>
            <p:nvPr/>
          </p:nvSpPr>
          <p:spPr>
            <a:xfrm>
              <a:off x="181829" y="1449078"/>
              <a:ext cx="5760000" cy="38879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30D2D0E-6D1D-E81B-E764-DD72EAEC9D61}"/>
                </a:ext>
              </a:extLst>
            </p:cNvPr>
            <p:cNvSpPr txBox="1"/>
            <p:nvPr/>
          </p:nvSpPr>
          <p:spPr>
            <a:xfrm>
              <a:off x="737730" y="1449079"/>
              <a:ext cx="464820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>
                <a:defRPr sz="1200" b="0" i="0" u="none" strike="noStrike" kern="1200" spc="0" baseline="0">
                  <a:solidFill>
                    <a:srgbClr val="F8F2F1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900" b="1" i="0" u="none" strike="noStrike" kern="1200" spc="0" baseline="0" dirty="0">
                  <a:solidFill>
                    <a:schemeClr val="bg2"/>
                  </a:solidFill>
                </a:rPr>
                <a:t>Short-term effects</a:t>
              </a:r>
            </a:p>
            <a:p>
              <a:pPr algn="ctr" rtl="0">
                <a:defRPr sz="1200" b="0" i="0" u="none" strike="noStrike" kern="1200" spc="0" baseline="0">
                  <a:solidFill>
                    <a:srgbClr val="F8F2F1"/>
                  </a:solidFill>
                  <a:latin typeface="+mn-lt"/>
                  <a:ea typeface="+mn-ea"/>
                  <a:cs typeface="+mn-cs"/>
                </a:defRPr>
              </a:pPr>
              <a:r>
                <a:rPr lang="en-GB" sz="900" b="0" i="0" u="none" strike="noStrike" kern="1200" spc="0" baseline="0" dirty="0">
                  <a:solidFill>
                    <a:schemeClr val="bg2"/>
                  </a:solidFill>
                </a:rPr>
                <a:t>Bubble size represents % of short-term profit volume</a:t>
              </a:r>
            </a:p>
            <a:p>
              <a:pPr algn="ctr" rtl="0">
                <a:defRPr sz="1200" b="0" i="0" u="none" strike="noStrike" kern="1200" spc="0" baseline="0">
                  <a:solidFill>
                    <a:srgbClr val="F8F2F1"/>
                  </a:solidFill>
                  <a:latin typeface="+mn-lt"/>
                  <a:ea typeface="+mn-ea"/>
                  <a:cs typeface="+mn-cs"/>
                </a:defRPr>
              </a:pPr>
              <a:r>
                <a:rPr lang="en-GB" sz="900" b="1" i="0" u="none" strike="noStrike" kern="1200" spc="0" baseline="0" dirty="0">
                  <a:solidFill>
                    <a:schemeClr val="bg2"/>
                  </a:solidFill>
                </a:rPr>
                <a:t>Financial Services Short-Term ROI: £0.94</a:t>
              </a:r>
            </a:p>
          </p:txBody>
        </p:sp>
        <p:graphicFrame>
          <p:nvGraphicFramePr>
            <p:cNvPr id="9" name="Chart 8">
              <a:extLst>
                <a:ext uri="{FF2B5EF4-FFF2-40B4-BE49-F238E27FC236}">
                  <a16:creationId xmlns:a16="http://schemas.microsoft.com/office/drawing/2014/main" id="{C036C83B-099D-17EC-D371-74F8872FCC2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260218565"/>
                </p:ext>
              </p:extLst>
            </p:nvPr>
          </p:nvGraphicFramePr>
          <p:xfrm>
            <a:off x="181830" y="1804378"/>
            <a:ext cx="5760000" cy="36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F3A0536-5FA8-B41E-D3DF-285DE781FE6C}"/>
              </a:ext>
            </a:extLst>
          </p:cNvPr>
          <p:cNvGrpSpPr/>
          <p:nvPr/>
        </p:nvGrpSpPr>
        <p:grpSpPr>
          <a:xfrm>
            <a:off x="6142018" y="1444976"/>
            <a:ext cx="5760001" cy="3959402"/>
            <a:chOff x="6250170" y="1444976"/>
            <a:chExt cx="5760001" cy="395940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C0D0E49-0B83-AB84-CB6E-D73E93DF710D}"/>
                </a:ext>
              </a:extLst>
            </p:cNvPr>
            <p:cNvSpPr/>
            <p:nvPr/>
          </p:nvSpPr>
          <p:spPr>
            <a:xfrm>
              <a:off x="6250170" y="1444976"/>
              <a:ext cx="5760000" cy="38879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aphicFrame>
          <p:nvGraphicFramePr>
            <p:cNvPr id="2" name="Chart 1">
              <a:extLst>
                <a:ext uri="{FF2B5EF4-FFF2-40B4-BE49-F238E27FC236}">
                  <a16:creationId xmlns:a16="http://schemas.microsoft.com/office/drawing/2014/main" id="{EA344909-BAB9-CEA2-7EAE-BC30BDC5114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779057745"/>
                </p:ext>
              </p:extLst>
            </p:nvPr>
          </p:nvGraphicFramePr>
          <p:xfrm>
            <a:off x="6250171" y="1804378"/>
            <a:ext cx="5760000" cy="36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840C05C-C219-224B-DFD7-294070CE1E21}"/>
                </a:ext>
              </a:extLst>
            </p:cNvPr>
            <p:cNvSpPr txBox="1"/>
            <p:nvPr/>
          </p:nvSpPr>
          <p:spPr>
            <a:xfrm>
              <a:off x="6806072" y="1449079"/>
              <a:ext cx="464820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>
                <a:defRPr sz="1200" b="0" i="0" u="none" strike="noStrike" kern="1200" spc="0" baseline="0">
                  <a:solidFill>
                    <a:srgbClr val="F8F2F1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900" b="1" i="0" u="none" strike="noStrike" kern="1200" spc="0" baseline="0" dirty="0">
                  <a:solidFill>
                    <a:schemeClr val="bg2"/>
                  </a:solidFill>
                </a:rPr>
                <a:t>Full effects</a:t>
              </a:r>
            </a:p>
            <a:p>
              <a:pPr algn="ctr" rtl="0">
                <a:defRPr sz="1200" b="0" i="0" u="none" strike="noStrike" kern="1200" spc="0" baseline="0">
                  <a:solidFill>
                    <a:srgbClr val="F8F2F1"/>
                  </a:solidFill>
                  <a:latin typeface="+mn-lt"/>
                  <a:ea typeface="+mn-ea"/>
                  <a:cs typeface="+mn-cs"/>
                </a:defRPr>
              </a:pPr>
              <a:r>
                <a:rPr lang="en-GB" sz="900" b="0" i="0" u="none" strike="noStrike" kern="1200" spc="0" baseline="0" dirty="0">
                  <a:solidFill>
                    <a:schemeClr val="bg2"/>
                  </a:solidFill>
                </a:rPr>
                <a:t>Bubble size represents % of full profit volume</a:t>
              </a:r>
            </a:p>
            <a:p>
              <a:pPr algn="ctr" rtl="0">
                <a:defRPr sz="1200" b="0" i="0" u="none" strike="noStrike" kern="1200" spc="0" baseline="0">
                  <a:solidFill>
                    <a:srgbClr val="F8F2F1"/>
                  </a:solidFill>
                  <a:latin typeface="+mn-lt"/>
                  <a:ea typeface="+mn-ea"/>
                  <a:cs typeface="+mn-cs"/>
                </a:defRPr>
              </a:pPr>
              <a:r>
                <a:rPr lang="en-GB" sz="900" b="1" i="0" u="none" strike="noStrike" kern="1200" spc="0" baseline="0" dirty="0">
                  <a:solidFill>
                    <a:schemeClr val="bg2"/>
                  </a:solidFill>
                </a:rPr>
                <a:t>Financial Services Full Profit ROI: £</a:t>
              </a:r>
              <a:r>
                <a:rPr lang="en-GB" sz="900" b="1" dirty="0">
                  <a:solidFill>
                    <a:schemeClr val="bg2"/>
                  </a:solidFill>
                </a:rPr>
                <a:t>1.95</a:t>
              </a:r>
              <a:endParaRPr lang="en-GB" sz="900" b="1" i="0" u="none" strike="noStrike" kern="1200" spc="0" baseline="0" dirty="0">
                <a:solidFill>
                  <a:schemeClr val="bg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393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ADBD01-01A7-08C0-13DF-011D55D90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Telecoms: </a:t>
            </a:r>
            <a:r>
              <a:rPr lang="en-US" dirty="0"/>
              <a:t>Strong BVOD performance although Linear TV dominates the full profit volume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B89901-9FAE-3B94-87CA-CB6A3DD773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Source: Profit Ability 2, April 2024 – Short term benchmarks: Ebiquity, EssenceMediacom, Gain Theory, Mindshare, Wavemaker UK. </a:t>
            </a:r>
            <a:endParaRPr lang="en-GB" dirty="0"/>
          </a:p>
          <a:p>
            <a:pPr>
              <a:spcBef>
                <a:spcPts val="0"/>
              </a:spcBef>
            </a:pPr>
            <a:r>
              <a:rPr lang="en-US" dirty="0"/>
              <a:t>Long Term Multipliers: EssenceMediacom, Gain Theory, Mindshare, Wavemaker UK</a:t>
            </a:r>
          </a:p>
          <a:p>
            <a:pPr>
              <a:spcBef>
                <a:spcPts val="0"/>
              </a:spcBef>
            </a:pP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119252-8667-27D0-7258-1E93CA1C6B1A}"/>
              </a:ext>
            </a:extLst>
          </p:cNvPr>
          <p:cNvGrpSpPr/>
          <p:nvPr/>
        </p:nvGrpSpPr>
        <p:grpSpPr>
          <a:xfrm>
            <a:off x="289981" y="1449078"/>
            <a:ext cx="5760001" cy="3955300"/>
            <a:chOff x="181829" y="1449078"/>
            <a:chExt cx="5760001" cy="39553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C95E5F6-BFE0-7583-661C-2968EB4D2F81}"/>
                </a:ext>
              </a:extLst>
            </p:cNvPr>
            <p:cNvSpPr/>
            <p:nvPr/>
          </p:nvSpPr>
          <p:spPr>
            <a:xfrm>
              <a:off x="181829" y="1449078"/>
              <a:ext cx="5760000" cy="38879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30D2D0E-6D1D-E81B-E764-DD72EAEC9D61}"/>
                </a:ext>
              </a:extLst>
            </p:cNvPr>
            <p:cNvSpPr txBox="1"/>
            <p:nvPr/>
          </p:nvSpPr>
          <p:spPr>
            <a:xfrm>
              <a:off x="737730" y="1449079"/>
              <a:ext cx="464820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>
                <a:defRPr sz="1200" b="0" i="0" u="none" strike="noStrike" kern="1200" spc="0" baseline="0">
                  <a:solidFill>
                    <a:srgbClr val="F8F2F1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900" b="1" i="0" u="none" strike="noStrike" kern="1200" spc="0" baseline="0" dirty="0">
                  <a:solidFill>
                    <a:schemeClr val="bg2"/>
                  </a:solidFill>
                </a:rPr>
                <a:t>Short-term effects</a:t>
              </a:r>
            </a:p>
            <a:p>
              <a:pPr algn="ctr" rtl="0">
                <a:defRPr sz="1200" b="0" i="0" u="none" strike="noStrike" kern="1200" spc="0" baseline="0">
                  <a:solidFill>
                    <a:srgbClr val="F8F2F1"/>
                  </a:solidFill>
                  <a:latin typeface="+mn-lt"/>
                  <a:ea typeface="+mn-ea"/>
                  <a:cs typeface="+mn-cs"/>
                </a:defRPr>
              </a:pPr>
              <a:r>
                <a:rPr lang="en-GB" sz="900" b="0" i="0" u="none" strike="noStrike" kern="1200" spc="0" baseline="0" dirty="0">
                  <a:solidFill>
                    <a:schemeClr val="bg2"/>
                  </a:solidFill>
                </a:rPr>
                <a:t>Bubble size represents % of short-term profit volume</a:t>
              </a:r>
            </a:p>
            <a:p>
              <a:pPr algn="ctr" rtl="0">
                <a:defRPr sz="1200" b="0" i="0" u="none" strike="noStrike" kern="1200" spc="0" baseline="0">
                  <a:solidFill>
                    <a:srgbClr val="F8F2F1"/>
                  </a:solidFill>
                  <a:latin typeface="+mn-lt"/>
                  <a:ea typeface="+mn-ea"/>
                  <a:cs typeface="+mn-cs"/>
                </a:defRPr>
              </a:pPr>
              <a:r>
                <a:rPr lang="en-GB" sz="900" b="1" i="0" u="none" strike="noStrike" kern="1200" spc="0" baseline="0" dirty="0">
                  <a:solidFill>
                    <a:schemeClr val="bg2"/>
                  </a:solidFill>
                </a:rPr>
                <a:t>Telecoms Short-Term ROI: £1.49</a:t>
              </a:r>
            </a:p>
          </p:txBody>
        </p:sp>
        <p:graphicFrame>
          <p:nvGraphicFramePr>
            <p:cNvPr id="9" name="Chart 8">
              <a:extLst>
                <a:ext uri="{FF2B5EF4-FFF2-40B4-BE49-F238E27FC236}">
                  <a16:creationId xmlns:a16="http://schemas.microsoft.com/office/drawing/2014/main" id="{C036C83B-099D-17EC-D371-74F8872FCC2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66456927"/>
                </p:ext>
              </p:extLst>
            </p:nvPr>
          </p:nvGraphicFramePr>
          <p:xfrm>
            <a:off x="181830" y="1804378"/>
            <a:ext cx="5760000" cy="36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F3A0536-5FA8-B41E-D3DF-285DE781FE6C}"/>
              </a:ext>
            </a:extLst>
          </p:cNvPr>
          <p:cNvGrpSpPr/>
          <p:nvPr/>
        </p:nvGrpSpPr>
        <p:grpSpPr>
          <a:xfrm>
            <a:off x="6142018" y="1444976"/>
            <a:ext cx="5760001" cy="3959402"/>
            <a:chOff x="6250170" y="1444976"/>
            <a:chExt cx="5760001" cy="395940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C0D0E49-0B83-AB84-CB6E-D73E93DF710D}"/>
                </a:ext>
              </a:extLst>
            </p:cNvPr>
            <p:cNvSpPr/>
            <p:nvPr/>
          </p:nvSpPr>
          <p:spPr>
            <a:xfrm>
              <a:off x="6250170" y="1444976"/>
              <a:ext cx="5760000" cy="38879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aphicFrame>
          <p:nvGraphicFramePr>
            <p:cNvPr id="2" name="Chart 1">
              <a:extLst>
                <a:ext uri="{FF2B5EF4-FFF2-40B4-BE49-F238E27FC236}">
                  <a16:creationId xmlns:a16="http://schemas.microsoft.com/office/drawing/2014/main" id="{EA344909-BAB9-CEA2-7EAE-BC30BDC5114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097745424"/>
                </p:ext>
              </p:extLst>
            </p:nvPr>
          </p:nvGraphicFramePr>
          <p:xfrm>
            <a:off x="6250171" y="1804378"/>
            <a:ext cx="5760000" cy="36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840C05C-C219-224B-DFD7-294070CE1E21}"/>
                </a:ext>
              </a:extLst>
            </p:cNvPr>
            <p:cNvSpPr txBox="1"/>
            <p:nvPr/>
          </p:nvSpPr>
          <p:spPr>
            <a:xfrm>
              <a:off x="6806072" y="1449079"/>
              <a:ext cx="464820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>
                <a:defRPr sz="1200" b="0" i="0" u="none" strike="noStrike" kern="1200" spc="0" baseline="0">
                  <a:solidFill>
                    <a:srgbClr val="F8F2F1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900" b="1" i="0" u="none" strike="noStrike" kern="1200" spc="0" baseline="0" dirty="0">
                  <a:solidFill>
                    <a:schemeClr val="bg2"/>
                  </a:solidFill>
                </a:rPr>
                <a:t>Full effects</a:t>
              </a:r>
            </a:p>
            <a:p>
              <a:pPr algn="ctr" rtl="0">
                <a:defRPr sz="1200" b="0" i="0" u="none" strike="noStrike" kern="1200" spc="0" baseline="0">
                  <a:solidFill>
                    <a:srgbClr val="F8F2F1"/>
                  </a:solidFill>
                  <a:latin typeface="+mn-lt"/>
                  <a:ea typeface="+mn-ea"/>
                  <a:cs typeface="+mn-cs"/>
                </a:defRPr>
              </a:pPr>
              <a:r>
                <a:rPr lang="en-GB" sz="900" b="0" i="0" u="none" strike="noStrike" kern="1200" spc="0" baseline="0" dirty="0">
                  <a:solidFill>
                    <a:schemeClr val="bg2"/>
                  </a:solidFill>
                </a:rPr>
                <a:t>Bubble size represents % of full profit volume</a:t>
              </a:r>
            </a:p>
            <a:p>
              <a:pPr algn="ctr" rtl="0">
                <a:defRPr sz="1200" b="0" i="0" u="none" strike="noStrike" kern="1200" spc="0" baseline="0">
                  <a:solidFill>
                    <a:srgbClr val="F8F2F1"/>
                  </a:solidFill>
                  <a:latin typeface="+mn-lt"/>
                  <a:ea typeface="+mn-ea"/>
                  <a:cs typeface="+mn-cs"/>
                </a:defRPr>
              </a:pPr>
              <a:r>
                <a:rPr lang="en-GB" sz="900" b="1" i="0" u="none" strike="noStrike" kern="1200" spc="0" baseline="0" dirty="0">
                  <a:solidFill>
                    <a:schemeClr val="bg2"/>
                  </a:solidFill>
                </a:rPr>
                <a:t>Telecoms Full Profit ROI: £</a:t>
              </a:r>
              <a:r>
                <a:rPr lang="en-GB" sz="900" b="1" dirty="0">
                  <a:solidFill>
                    <a:schemeClr val="bg2"/>
                  </a:solidFill>
                </a:rPr>
                <a:t>3.13</a:t>
              </a:r>
              <a:endParaRPr lang="en-GB" sz="900" b="1" i="0" u="none" strike="noStrike" kern="1200" spc="0" baseline="0" dirty="0">
                <a:solidFill>
                  <a:schemeClr val="bg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386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ADBD01-01A7-08C0-13DF-011D55D90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Automotive: </a:t>
            </a:r>
            <a:r>
              <a:rPr lang="en-US" dirty="0"/>
              <a:t>Sustained effects important; Linear TV the key profit volume driver with a strong ROI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B89901-9FAE-3B94-87CA-CB6A3DD773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Source: Profit Ability 2, April 2024 – Short term benchmarks: Ebiquity, EssenceMediacom, Gain Theory, Mindshare, Wavemaker UK. </a:t>
            </a:r>
            <a:endParaRPr lang="en-GB" dirty="0"/>
          </a:p>
          <a:p>
            <a:pPr>
              <a:spcBef>
                <a:spcPts val="0"/>
              </a:spcBef>
            </a:pPr>
            <a:r>
              <a:rPr lang="en-US" dirty="0"/>
              <a:t>Long Term Multipliers: EssenceMediacom, Gain Theory, Mindshare, Wavemaker UK</a:t>
            </a:r>
          </a:p>
          <a:p>
            <a:pPr>
              <a:spcBef>
                <a:spcPts val="0"/>
              </a:spcBef>
            </a:pPr>
            <a:r>
              <a:rPr lang="en-US" dirty="0"/>
              <a:t>N.B. low sample size for cinema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119252-8667-27D0-7258-1E93CA1C6B1A}"/>
              </a:ext>
            </a:extLst>
          </p:cNvPr>
          <p:cNvGrpSpPr/>
          <p:nvPr/>
        </p:nvGrpSpPr>
        <p:grpSpPr>
          <a:xfrm>
            <a:off x="289981" y="1449078"/>
            <a:ext cx="5760001" cy="3955300"/>
            <a:chOff x="181829" y="1449078"/>
            <a:chExt cx="5760001" cy="39553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C95E5F6-BFE0-7583-661C-2968EB4D2F81}"/>
                </a:ext>
              </a:extLst>
            </p:cNvPr>
            <p:cNvSpPr/>
            <p:nvPr/>
          </p:nvSpPr>
          <p:spPr>
            <a:xfrm>
              <a:off x="181829" y="1449078"/>
              <a:ext cx="5760000" cy="38879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30D2D0E-6D1D-E81B-E764-DD72EAEC9D61}"/>
                </a:ext>
              </a:extLst>
            </p:cNvPr>
            <p:cNvSpPr txBox="1"/>
            <p:nvPr/>
          </p:nvSpPr>
          <p:spPr>
            <a:xfrm>
              <a:off x="737730" y="1449079"/>
              <a:ext cx="464820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>
                <a:defRPr sz="1200" b="0" i="0" u="none" strike="noStrike" kern="1200" spc="0" baseline="0">
                  <a:solidFill>
                    <a:srgbClr val="F8F2F1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900" b="1" i="0" u="none" strike="noStrike" kern="1200" spc="0" baseline="0" dirty="0">
                  <a:solidFill>
                    <a:schemeClr val="bg2"/>
                  </a:solidFill>
                </a:rPr>
                <a:t>Short-term effects</a:t>
              </a:r>
            </a:p>
            <a:p>
              <a:pPr algn="ctr" rtl="0">
                <a:defRPr sz="1200" b="0" i="0" u="none" strike="noStrike" kern="1200" spc="0" baseline="0">
                  <a:solidFill>
                    <a:srgbClr val="F8F2F1"/>
                  </a:solidFill>
                  <a:latin typeface="+mn-lt"/>
                  <a:ea typeface="+mn-ea"/>
                  <a:cs typeface="+mn-cs"/>
                </a:defRPr>
              </a:pPr>
              <a:r>
                <a:rPr lang="en-GB" sz="900" b="0" i="0" u="none" strike="noStrike" kern="1200" spc="0" baseline="0" dirty="0">
                  <a:solidFill>
                    <a:schemeClr val="bg2"/>
                  </a:solidFill>
                </a:rPr>
                <a:t>Bubble size represents % of short-term profit volume</a:t>
              </a:r>
            </a:p>
            <a:p>
              <a:pPr algn="ctr" rtl="0">
                <a:defRPr sz="1200" b="0" i="0" u="none" strike="noStrike" kern="1200" spc="0" baseline="0">
                  <a:solidFill>
                    <a:srgbClr val="F8F2F1"/>
                  </a:solidFill>
                  <a:latin typeface="+mn-lt"/>
                  <a:ea typeface="+mn-ea"/>
                  <a:cs typeface="+mn-cs"/>
                </a:defRPr>
              </a:pPr>
              <a:r>
                <a:rPr lang="en-GB" sz="900" b="1" i="0" u="none" strike="noStrike" kern="1200" spc="0" baseline="0" dirty="0">
                  <a:solidFill>
                    <a:schemeClr val="bg2"/>
                  </a:solidFill>
                </a:rPr>
                <a:t>Automotive Short-Term ROI: £1.30</a:t>
              </a:r>
            </a:p>
          </p:txBody>
        </p:sp>
        <p:graphicFrame>
          <p:nvGraphicFramePr>
            <p:cNvPr id="9" name="Chart 8">
              <a:extLst>
                <a:ext uri="{FF2B5EF4-FFF2-40B4-BE49-F238E27FC236}">
                  <a16:creationId xmlns:a16="http://schemas.microsoft.com/office/drawing/2014/main" id="{C036C83B-099D-17EC-D371-74F8872FCC2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00117809"/>
                </p:ext>
              </p:extLst>
            </p:nvPr>
          </p:nvGraphicFramePr>
          <p:xfrm>
            <a:off x="181830" y="1804378"/>
            <a:ext cx="5760000" cy="36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F3A0536-5FA8-B41E-D3DF-285DE781FE6C}"/>
              </a:ext>
            </a:extLst>
          </p:cNvPr>
          <p:cNvGrpSpPr/>
          <p:nvPr/>
        </p:nvGrpSpPr>
        <p:grpSpPr>
          <a:xfrm>
            <a:off x="6142018" y="1444976"/>
            <a:ext cx="5760001" cy="3959402"/>
            <a:chOff x="6250170" y="1444976"/>
            <a:chExt cx="5760001" cy="395940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C0D0E49-0B83-AB84-CB6E-D73E93DF710D}"/>
                </a:ext>
              </a:extLst>
            </p:cNvPr>
            <p:cNvSpPr/>
            <p:nvPr/>
          </p:nvSpPr>
          <p:spPr>
            <a:xfrm>
              <a:off x="6250170" y="1444976"/>
              <a:ext cx="5760000" cy="38879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aphicFrame>
          <p:nvGraphicFramePr>
            <p:cNvPr id="2" name="Chart 1">
              <a:extLst>
                <a:ext uri="{FF2B5EF4-FFF2-40B4-BE49-F238E27FC236}">
                  <a16:creationId xmlns:a16="http://schemas.microsoft.com/office/drawing/2014/main" id="{EA344909-BAB9-CEA2-7EAE-BC30BDC5114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110428800"/>
                </p:ext>
              </p:extLst>
            </p:nvPr>
          </p:nvGraphicFramePr>
          <p:xfrm>
            <a:off x="6250171" y="1804378"/>
            <a:ext cx="5760000" cy="36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840C05C-C219-224B-DFD7-294070CE1E21}"/>
                </a:ext>
              </a:extLst>
            </p:cNvPr>
            <p:cNvSpPr txBox="1"/>
            <p:nvPr/>
          </p:nvSpPr>
          <p:spPr>
            <a:xfrm>
              <a:off x="6806072" y="1449079"/>
              <a:ext cx="464820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>
                <a:defRPr sz="1200" b="0" i="0" u="none" strike="noStrike" kern="1200" spc="0" baseline="0">
                  <a:solidFill>
                    <a:srgbClr val="F8F2F1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900" b="1" i="0" u="none" strike="noStrike" kern="1200" spc="0" baseline="0" dirty="0">
                  <a:solidFill>
                    <a:schemeClr val="bg2"/>
                  </a:solidFill>
                </a:rPr>
                <a:t>Full effects</a:t>
              </a:r>
            </a:p>
            <a:p>
              <a:pPr algn="ctr" rtl="0">
                <a:defRPr sz="1200" b="0" i="0" u="none" strike="noStrike" kern="1200" spc="0" baseline="0">
                  <a:solidFill>
                    <a:srgbClr val="F8F2F1"/>
                  </a:solidFill>
                  <a:latin typeface="+mn-lt"/>
                  <a:ea typeface="+mn-ea"/>
                  <a:cs typeface="+mn-cs"/>
                </a:defRPr>
              </a:pPr>
              <a:r>
                <a:rPr lang="en-GB" sz="900" b="0" i="0" u="none" strike="noStrike" kern="1200" spc="0" baseline="0" dirty="0">
                  <a:solidFill>
                    <a:schemeClr val="bg2"/>
                  </a:solidFill>
                </a:rPr>
                <a:t>Bubble size represents % of full profit volume</a:t>
              </a:r>
            </a:p>
            <a:p>
              <a:pPr algn="ctr" rtl="0">
                <a:defRPr sz="1200" b="0" i="0" u="none" strike="noStrike" kern="1200" spc="0" baseline="0">
                  <a:solidFill>
                    <a:srgbClr val="F8F2F1"/>
                  </a:solidFill>
                  <a:latin typeface="+mn-lt"/>
                  <a:ea typeface="+mn-ea"/>
                  <a:cs typeface="+mn-cs"/>
                </a:defRPr>
              </a:pPr>
              <a:r>
                <a:rPr lang="en-GB" sz="900" b="1" i="0" u="none" strike="noStrike" kern="1200" spc="0" baseline="0" dirty="0">
                  <a:solidFill>
                    <a:schemeClr val="bg2"/>
                  </a:solidFill>
                </a:rPr>
                <a:t>Automotive Full Profit ROI: £</a:t>
              </a:r>
              <a:r>
                <a:rPr lang="en-GB" sz="900" b="1" dirty="0">
                  <a:solidFill>
                    <a:schemeClr val="bg2"/>
                  </a:solidFill>
                </a:rPr>
                <a:t>4.65</a:t>
              </a:r>
              <a:endParaRPr lang="en-GB" sz="900" b="1" i="0" u="none" strike="noStrike" kern="1200" spc="0" baseline="0" dirty="0">
                <a:solidFill>
                  <a:schemeClr val="bg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001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ADBD01-01A7-08C0-13DF-011D55D90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FMCG: </a:t>
            </a:r>
            <a:r>
              <a:rPr lang="en-US" dirty="0"/>
              <a:t>Short-term ROIs low; Full ROIs show profitable payback with Linear TV the key volume driver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B89901-9FAE-3B94-87CA-CB6A3DD773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Source: Profit Ability 2, April 2024 – Short term benchmarks: Ebiquity, EssenceMediacom, Gain Theory, Mindshare, Wavemaker UK. </a:t>
            </a:r>
            <a:endParaRPr lang="en-GB" dirty="0"/>
          </a:p>
          <a:p>
            <a:pPr>
              <a:spcBef>
                <a:spcPts val="0"/>
              </a:spcBef>
            </a:pPr>
            <a:r>
              <a:rPr lang="en-US" dirty="0"/>
              <a:t>Long Term Multipliers: EssenceMediacom, Gain Theory, Mindshare, Wavemaker UK</a:t>
            </a:r>
          </a:p>
          <a:p>
            <a:pPr>
              <a:spcBef>
                <a:spcPts val="0"/>
              </a:spcBef>
            </a:pP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119252-8667-27D0-7258-1E93CA1C6B1A}"/>
              </a:ext>
            </a:extLst>
          </p:cNvPr>
          <p:cNvGrpSpPr/>
          <p:nvPr/>
        </p:nvGrpSpPr>
        <p:grpSpPr>
          <a:xfrm>
            <a:off x="289981" y="1449078"/>
            <a:ext cx="5760001" cy="3955300"/>
            <a:chOff x="181829" y="1449078"/>
            <a:chExt cx="5760001" cy="39553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C95E5F6-BFE0-7583-661C-2968EB4D2F81}"/>
                </a:ext>
              </a:extLst>
            </p:cNvPr>
            <p:cNvSpPr/>
            <p:nvPr/>
          </p:nvSpPr>
          <p:spPr>
            <a:xfrm>
              <a:off x="181829" y="1449078"/>
              <a:ext cx="5760000" cy="38879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30D2D0E-6D1D-E81B-E764-DD72EAEC9D61}"/>
                </a:ext>
              </a:extLst>
            </p:cNvPr>
            <p:cNvSpPr txBox="1"/>
            <p:nvPr/>
          </p:nvSpPr>
          <p:spPr>
            <a:xfrm>
              <a:off x="737730" y="1449079"/>
              <a:ext cx="464820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>
                <a:defRPr sz="1200" b="0" i="0" u="none" strike="noStrike" kern="1200" spc="0" baseline="0">
                  <a:solidFill>
                    <a:srgbClr val="F8F2F1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900" b="1" i="0" u="none" strike="noStrike" kern="1200" spc="0" baseline="0" dirty="0">
                  <a:solidFill>
                    <a:schemeClr val="bg2"/>
                  </a:solidFill>
                </a:rPr>
                <a:t>Short-term effects</a:t>
              </a:r>
            </a:p>
            <a:p>
              <a:pPr algn="ctr" rtl="0">
                <a:defRPr sz="1200" b="0" i="0" u="none" strike="noStrike" kern="1200" spc="0" baseline="0">
                  <a:solidFill>
                    <a:srgbClr val="F8F2F1"/>
                  </a:solidFill>
                  <a:latin typeface="+mn-lt"/>
                  <a:ea typeface="+mn-ea"/>
                  <a:cs typeface="+mn-cs"/>
                </a:defRPr>
              </a:pPr>
              <a:r>
                <a:rPr lang="en-GB" sz="900" b="0" i="0" u="none" strike="noStrike" kern="1200" spc="0" baseline="0" dirty="0">
                  <a:solidFill>
                    <a:schemeClr val="bg2"/>
                  </a:solidFill>
                </a:rPr>
                <a:t>Bubble size represents % of short-term profit volume</a:t>
              </a:r>
            </a:p>
            <a:p>
              <a:pPr algn="ctr" rtl="0">
                <a:defRPr sz="1200" b="0" i="0" u="none" strike="noStrike" kern="1200" spc="0" baseline="0">
                  <a:solidFill>
                    <a:srgbClr val="F8F2F1"/>
                  </a:solidFill>
                  <a:latin typeface="+mn-lt"/>
                  <a:ea typeface="+mn-ea"/>
                  <a:cs typeface="+mn-cs"/>
                </a:defRPr>
              </a:pPr>
              <a:r>
                <a:rPr lang="en-GB" sz="900" b="1" i="0" u="none" strike="noStrike" kern="1200" spc="0" baseline="0" dirty="0">
                  <a:solidFill>
                    <a:schemeClr val="bg2"/>
                  </a:solidFill>
                </a:rPr>
                <a:t>FMCG Short-Term ROI: £0.48</a:t>
              </a:r>
            </a:p>
          </p:txBody>
        </p:sp>
        <p:graphicFrame>
          <p:nvGraphicFramePr>
            <p:cNvPr id="9" name="Chart 8">
              <a:extLst>
                <a:ext uri="{FF2B5EF4-FFF2-40B4-BE49-F238E27FC236}">
                  <a16:creationId xmlns:a16="http://schemas.microsoft.com/office/drawing/2014/main" id="{C036C83B-099D-17EC-D371-74F8872FCC2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90672438"/>
                </p:ext>
              </p:extLst>
            </p:nvPr>
          </p:nvGraphicFramePr>
          <p:xfrm>
            <a:off x="181830" y="1804378"/>
            <a:ext cx="5760000" cy="36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F3A0536-5FA8-B41E-D3DF-285DE781FE6C}"/>
              </a:ext>
            </a:extLst>
          </p:cNvPr>
          <p:cNvGrpSpPr/>
          <p:nvPr/>
        </p:nvGrpSpPr>
        <p:grpSpPr>
          <a:xfrm>
            <a:off x="6142018" y="1444976"/>
            <a:ext cx="5760001" cy="3959402"/>
            <a:chOff x="6250170" y="1444976"/>
            <a:chExt cx="5760001" cy="395940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C0D0E49-0B83-AB84-CB6E-D73E93DF710D}"/>
                </a:ext>
              </a:extLst>
            </p:cNvPr>
            <p:cNvSpPr/>
            <p:nvPr/>
          </p:nvSpPr>
          <p:spPr>
            <a:xfrm>
              <a:off x="6250170" y="1444976"/>
              <a:ext cx="5760000" cy="38879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aphicFrame>
          <p:nvGraphicFramePr>
            <p:cNvPr id="2" name="Chart 1">
              <a:extLst>
                <a:ext uri="{FF2B5EF4-FFF2-40B4-BE49-F238E27FC236}">
                  <a16:creationId xmlns:a16="http://schemas.microsoft.com/office/drawing/2014/main" id="{EA344909-BAB9-CEA2-7EAE-BC30BDC5114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126008421"/>
                </p:ext>
              </p:extLst>
            </p:nvPr>
          </p:nvGraphicFramePr>
          <p:xfrm>
            <a:off x="6250171" y="1804378"/>
            <a:ext cx="5760000" cy="36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840C05C-C219-224B-DFD7-294070CE1E21}"/>
                </a:ext>
              </a:extLst>
            </p:cNvPr>
            <p:cNvSpPr txBox="1"/>
            <p:nvPr/>
          </p:nvSpPr>
          <p:spPr>
            <a:xfrm>
              <a:off x="6806072" y="1449079"/>
              <a:ext cx="464820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>
                <a:defRPr sz="1200" b="0" i="0" u="none" strike="noStrike" kern="1200" spc="0" baseline="0">
                  <a:solidFill>
                    <a:srgbClr val="F8F2F1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900" b="1" i="0" u="none" strike="noStrike" kern="1200" spc="0" baseline="0" dirty="0">
                  <a:solidFill>
                    <a:schemeClr val="bg2"/>
                  </a:solidFill>
                </a:rPr>
                <a:t>Full effects</a:t>
              </a:r>
            </a:p>
            <a:p>
              <a:pPr algn="ctr" rtl="0">
                <a:defRPr sz="1200" b="0" i="0" u="none" strike="noStrike" kern="1200" spc="0" baseline="0">
                  <a:solidFill>
                    <a:srgbClr val="F8F2F1"/>
                  </a:solidFill>
                  <a:latin typeface="+mn-lt"/>
                  <a:ea typeface="+mn-ea"/>
                  <a:cs typeface="+mn-cs"/>
                </a:defRPr>
              </a:pPr>
              <a:r>
                <a:rPr lang="en-GB" sz="900" b="0" i="0" u="none" strike="noStrike" kern="1200" spc="0" baseline="0" dirty="0">
                  <a:solidFill>
                    <a:schemeClr val="bg2"/>
                  </a:solidFill>
                </a:rPr>
                <a:t>Bubble size represents % of full profit volume</a:t>
              </a:r>
            </a:p>
            <a:p>
              <a:pPr algn="ctr" rtl="0">
                <a:defRPr sz="1200" b="0" i="0" u="none" strike="noStrike" kern="1200" spc="0" baseline="0">
                  <a:solidFill>
                    <a:srgbClr val="F8F2F1"/>
                  </a:solidFill>
                  <a:latin typeface="+mn-lt"/>
                  <a:ea typeface="+mn-ea"/>
                  <a:cs typeface="+mn-cs"/>
                </a:defRPr>
              </a:pPr>
              <a:r>
                <a:rPr lang="en-GB" sz="900" b="1" i="0" u="none" strike="noStrike" kern="1200" spc="0" baseline="0" dirty="0">
                  <a:solidFill>
                    <a:schemeClr val="bg2"/>
                  </a:solidFill>
                </a:rPr>
                <a:t>FMCG Full Profit ROI: £</a:t>
              </a:r>
              <a:r>
                <a:rPr lang="en-GB" sz="900" b="1" dirty="0">
                  <a:solidFill>
                    <a:schemeClr val="bg2"/>
                  </a:solidFill>
                </a:rPr>
                <a:t>1.48</a:t>
              </a:r>
              <a:endParaRPr lang="en-GB" sz="900" b="1" i="0" u="none" strike="noStrike" kern="1200" spc="0" baseline="0" dirty="0">
                <a:solidFill>
                  <a:schemeClr val="bg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968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ADBD01-01A7-08C0-13DF-011D55D90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Travel: </a:t>
            </a:r>
            <a:r>
              <a:rPr lang="en-US" dirty="0"/>
              <a:t>All video channels perform well but sustained effects needed to yield strong ROIs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B89901-9FAE-3B94-87CA-CB6A3DD773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Source: Profit Ability 2, April 2024 – Short term benchmarks: Ebiquity, EssenceMediacom, Gain Theory, Mindshare, Wavemaker UK. </a:t>
            </a:r>
            <a:endParaRPr lang="en-GB" dirty="0"/>
          </a:p>
          <a:p>
            <a:pPr>
              <a:spcBef>
                <a:spcPts val="0"/>
              </a:spcBef>
            </a:pPr>
            <a:r>
              <a:rPr lang="en-US" dirty="0"/>
              <a:t>Long Term Multipliers: EssenceMediacom, Gain Theory, Mindshare, Wavemaker UK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119252-8667-27D0-7258-1E93CA1C6B1A}"/>
              </a:ext>
            </a:extLst>
          </p:cNvPr>
          <p:cNvGrpSpPr/>
          <p:nvPr/>
        </p:nvGrpSpPr>
        <p:grpSpPr>
          <a:xfrm>
            <a:off x="289981" y="1449078"/>
            <a:ext cx="5760001" cy="3955300"/>
            <a:chOff x="181829" y="1449078"/>
            <a:chExt cx="5760001" cy="39553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C95E5F6-BFE0-7583-661C-2968EB4D2F81}"/>
                </a:ext>
              </a:extLst>
            </p:cNvPr>
            <p:cNvSpPr/>
            <p:nvPr/>
          </p:nvSpPr>
          <p:spPr>
            <a:xfrm>
              <a:off x="181829" y="1449078"/>
              <a:ext cx="5760000" cy="38879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30D2D0E-6D1D-E81B-E764-DD72EAEC9D61}"/>
                </a:ext>
              </a:extLst>
            </p:cNvPr>
            <p:cNvSpPr txBox="1"/>
            <p:nvPr/>
          </p:nvSpPr>
          <p:spPr>
            <a:xfrm>
              <a:off x="737730" y="1449079"/>
              <a:ext cx="464820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>
                <a:defRPr sz="1200" b="0" i="0" u="none" strike="noStrike" kern="1200" spc="0" baseline="0">
                  <a:solidFill>
                    <a:srgbClr val="F8F2F1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900" b="1" i="0" u="none" strike="noStrike" kern="1200" spc="0" baseline="0" dirty="0">
                  <a:solidFill>
                    <a:schemeClr val="bg2"/>
                  </a:solidFill>
                </a:rPr>
                <a:t>Short-term effects</a:t>
              </a:r>
            </a:p>
            <a:p>
              <a:pPr algn="ctr" rtl="0">
                <a:defRPr sz="1200" b="0" i="0" u="none" strike="noStrike" kern="1200" spc="0" baseline="0">
                  <a:solidFill>
                    <a:srgbClr val="F8F2F1"/>
                  </a:solidFill>
                  <a:latin typeface="+mn-lt"/>
                  <a:ea typeface="+mn-ea"/>
                  <a:cs typeface="+mn-cs"/>
                </a:defRPr>
              </a:pPr>
              <a:r>
                <a:rPr lang="en-GB" sz="900" b="0" i="0" u="none" strike="noStrike" kern="1200" spc="0" baseline="0" dirty="0">
                  <a:solidFill>
                    <a:schemeClr val="bg2"/>
                  </a:solidFill>
                </a:rPr>
                <a:t>Bubble size represents % of short-term profit volume</a:t>
              </a:r>
            </a:p>
            <a:p>
              <a:pPr algn="ctr" rtl="0">
                <a:defRPr sz="1200" b="0" i="0" u="none" strike="noStrike" kern="1200" spc="0" baseline="0">
                  <a:solidFill>
                    <a:srgbClr val="F8F2F1"/>
                  </a:solidFill>
                  <a:latin typeface="+mn-lt"/>
                  <a:ea typeface="+mn-ea"/>
                  <a:cs typeface="+mn-cs"/>
                </a:defRPr>
              </a:pPr>
              <a:r>
                <a:rPr lang="en-GB" sz="900" b="1" i="0" u="none" strike="noStrike" kern="1200" spc="0" baseline="0" dirty="0">
                  <a:solidFill>
                    <a:schemeClr val="bg2"/>
                  </a:solidFill>
                </a:rPr>
                <a:t>Travel Short-Term ROI: £1.19</a:t>
              </a:r>
            </a:p>
          </p:txBody>
        </p:sp>
        <p:graphicFrame>
          <p:nvGraphicFramePr>
            <p:cNvPr id="9" name="Chart 8">
              <a:extLst>
                <a:ext uri="{FF2B5EF4-FFF2-40B4-BE49-F238E27FC236}">
                  <a16:creationId xmlns:a16="http://schemas.microsoft.com/office/drawing/2014/main" id="{C036C83B-099D-17EC-D371-74F8872FCC2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764749558"/>
                </p:ext>
              </p:extLst>
            </p:nvPr>
          </p:nvGraphicFramePr>
          <p:xfrm>
            <a:off x="181830" y="1804378"/>
            <a:ext cx="5760000" cy="36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F3A0536-5FA8-B41E-D3DF-285DE781FE6C}"/>
              </a:ext>
            </a:extLst>
          </p:cNvPr>
          <p:cNvGrpSpPr/>
          <p:nvPr/>
        </p:nvGrpSpPr>
        <p:grpSpPr>
          <a:xfrm>
            <a:off x="6142018" y="1444976"/>
            <a:ext cx="5760001" cy="3959402"/>
            <a:chOff x="6250170" y="1444976"/>
            <a:chExt cx="5760001" cy="395940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C0D0E49-0B83-AB84-CB6E-D73E93DF710D}"/>
                </a:ext>
              </a:extLst>
            </p:cNvPr>
            <p:cNvSpPr/>
            <p:nvPr/>
          </p:nvSpPr>
          <p:spPr>
            <a:xfrm>
              <a:off x="6250170" y="1444976"/>
              <a:ext cx="5760000" cy="38879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aphicFrame>
          <p:nvGraphicFramePr>
            <p:cNvPr id="2" name="Chart 1">
              <a:extLst>
                <a:ext uri="{FF2B5EF4-FFF2-40B4-BE49-F238E27FC236}">
                  <a16:creationId xmlns:a16="http://schemas.microsoft.com/office/drawing/2014/main" id="{EA344909-BAB9-CEA2-7EAE-BC30BDC5114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824563476"/>
                </p:ext>
              </p:extLst>
            </p:nvPr>
          </p:nvGraphicFramePr>
          <p:xfrm>
            <a:off x="6250171" y="1804378"/>
            <a:ext cx="5760000" cy="36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840C05C-C219-224B-DFD7-294070CE1E21}"/>
                </a:ext>
              </a:extLst>
            </p:cNvPr>
            <p:cNvSpPr txBox="1"/>
            <p:nvPr/>
          </p:nvSpPr>
          <p:spPr>
            <a:xfrm>
              <a:off x="6806072" y="1449079"/>
              <a:ext cx="464820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>
                <a:defRPr sz="1200" b="0" i="0" u="none" strike="noStrike" kern="1200" spc="0" baseline="0">
                  <a:solidFill>
                    <a:srgbClr val="F8F2F1"/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900" b="1" i="0" u="none" strike="noStrike" kern="1200" spc="0" baseline="0" dirty="0">
                  <a:solidFill>
                    <a:schemeClr val="bg2"/>
                  </a:solidFill>
                </a:rPr>
                <a:t>Full effects</a:t>
              </a:r>
            </a:p>
            <a:p>
              <a:pPr algn="ctr" rtl="0">
                <a:defRPr sz="1200" b="0" i="0" u="none" strike="noStrike" kern="1200" spc="0" baseline="0">
                  <a:solidFill>
                    <a:srgbClr val="F8F2F1"/>
                  </a:solidFill>
                  <a:latin typeface="+mn-lt"/>
                  <a:ea typeface="+mn-ea"/>
                  <a:cs typeface="+mn-cs"/>
                </a:defRPr>
              </a:pPr>
              <a:r>
                <a:rPr lang="en-GB" sz="900" b="0" i="0" u="none" strike="noStrike" kern="1200" spc="0" baseline="0" dirty="0">
                  <a:solidFill>
                    <a:schemeClr val="bg2"/>
                  </a:solidFill>
                </a:rPr>
                <a:t>Bubble size represents % of full profit volume</a:t>
              </a:r>
            </a:p>
            <a:p>
              <a:pPr algn="ctr" rtl="0">
                <a:defRPr sz="1200" b="0" i="0" u="none" strike="noStrike" kern="1200" spc="0" baseline="0">
                  <a:solidFill>
                    <a:srgbClr val="F8F2F1"/>
                  </a:solidFill>
                  <a:latin typeface="+mn-lt"/>
                  <a:ea typeface="+mn-ea"/>
                  <a:cs typeface="+mn-cs"/>
                </a:defRPr>
              </a:pPr>
              <a:r>
                <a:rPr lang="en-GB" sz="900" b="1" i="0" u="none" strike="noStrike" kern="1200" spc="0" baseline="0" dirty="0">
                  <a:solidFill>
                    <a:schemeClr val="bg2"/>
                  </a:solidFill>
                </a:rPr>
                <a:t>Travel Full Profit ROI: £</a:t>
              </a:r>
              <a:r>
                <a:rPr lang="en-GB" sz="900" b="1" dirty="0">
                  <a:solidFill>
                    <a:schemeClr val="bg2"/>
                  </a:solidFill>
                </a:rPr>
                <a:t>2.62</a:t>
              </a:r>
              <a:endParaRPr lang="en-GB" sz="900" b="1" i="0" u="none" strike="noStrike" kern="1200" spc="0" baseline="0" dirty="0">
                <a:solidFill>
                  <a:schemeClr val="bg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077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4276A-48DF-4413-CEE3-C8B3F244A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quick recap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CA851-7F93-A57B-2F6A-7E3DA3CCEE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155F30-696B-CED8-5722-56E7356707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Advertising is a profitable driver of business growth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57F0D9-3AAE-7513-BE24-EFFBAEFA63D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algn="ctr"/>
            <a:r>
              <a:rPr lang="en-US" dirty="0"/>
              <a:t>Sustained effects are significant as part of advertising’s overall payback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E406282-1AE0-DB16-4EF9-98AE8771BE6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algn="ctr"/>
            <a:r>
              <a:rPr lang="en-US" dirty="0"/>
              <a:t>Performance varies greatly channel to channel / sector to sector</a:t>
            </a:r>
            <a:endParaRPr lang="en-GB" dirty="0"/>
          </a:p>
        </p:txBody>
      </p:sp>
      <p:pic>
        <p:nvPicPr>
          <p:cNvPr id="10" name="Picture Placeholder 14" descr="A person in a heart garment on a podium&#10;&#10;Description automatically generated">
            <a:extLst>
              <a:ext uri="{FF2B5EF4-FFF2-40B4-BE49-F238E27FC236}">
                <a16:creationId xmlns:a16="http://schemas.microsoft.com/office/drawing/2014/main" id="{8D22B4C4-B7AD-79C0-9048-D7602B064956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" r="1338"/>
          <a:stretch>
            <a:fillRect/>
          </a:stretch>
        </p:blipFill>
        <p:spPr>
          <a:xfrm>
            <a:off x="479425" y="1428750"/>
            <a:ext cx="3644900" cy="2106613"/>
          </a:xfrm>
        </p:spPr>
      </p:pic>
      <p:pic>
        <p:nvPicPr>
          <p:cNvPr id="9" name="Picture Placeholder 14" descr="A person with a backpack and a weight bar&#10;&#10;Description automatically generated">
            <a:extLst>
              <a:ext uri="{FF2B5EF4-FFF2-40B4-BE49-F238E27FC236}">
                <a16:creationId xmlns:a16="http://schemas.microsoft.com/office/drawing/2014/main" id="{7A1D4641-0E0A-FD38-EF7F-EE0A4643805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" r="1338"/>
          <a:stretch>
            <a:fillRect/>
          </a:stretch>
        </p:blipFill>
        <p:spPr>
          <a:xfrm>
            <a:off x="4273550" y="1428750"/>
            <a:ext cx="3644900" cy="2106613"/>
          </a:xfrm>
        </p:spPr>
      </p:pic>
      <p:pic>
        <p:nvPicPr>
          <p:cNvPr id="11" name="Picture Placeholder 16" descr="A person holding a cup&#10;&#10;Description automatically generated">
            <a:extLst>
              <a:ext uri="{FF2B5EF4-FFF2-40B4-BE49-F238E27FC236}">
                <a16:creationId xmlns:a16="http://schemas.microsoft.com/office/drawing/2014/main" id="{2EFCC639-4CA5-0D15-BCAC-FEEA2B6AA4D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" r="1338"/>
          <a:stretch>
            <a:fillRect/>
          </a:stretch>
        </p:blipFill>
        <p:spPr>
          <a:xfrm>
            <a:off x="8067675" y="1428750"/>
            <a:ext cx="3644900" cy="2106613"/>
          </a:xfrm>
        </p:spPr>
      </p:pic>
    </p:spTree>
    <p:extLst>
      <p:ext uri="{BB962C8B-B14F-4D97-AF65-F5344CB8AC3E}">
        <p14:creationId xmlns:p14="http://schemas.microsoft.com/office/powerpoint/2010/main" val="106581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person from a rope&#10;&#10;Description automatically generated">
            <a:extLst>
              <a:ext uri="{FF2B5EF4-FFF2-40B4-BE49-F238E27FC236}">
                <a16:creationId xmlns:a16="http://schemas.microsoft.com/office/drawing/2014/main" id="{1CE0AEB9-2D32-071F-BE70-DD7F5750FD8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8CC8135-E783-B931-04F0-90A8AC936D34}"/>
              </a:ext>
            </a:extLst>
          </p:cNvPr>
          <p:cNvSpPr/>
          <p:nvPr/>
        </p:nvSpPr>
        <p:spPr>
          <a:xfrm>
            <a:off x="0" y="679"/>
            <a:ext cx="12192000" cy="6857321"/>
          </a:xfrm>
          <a:prstGeom prst="rect">
            <a:avLst/>
          </a:prstGeom>
          <a:gradFill flip="none" rotWithShape="1">
            <a:gsLst>
              <a:gs pos="30000">
                <a:srgbClr val="000000">
                  <a:alpha val="50000"/>
                </a:srgbClr>
              </a:gs>
              <a:gs pos="56000">
                <a:schemeClr val="bg1">
                  <a:alpha val="3000"/>
                  <a:lumMod val="2200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A0D5A75-508C-C7F3-1BE5-F4255FDF14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1384" y="413512"/>
            <a:ext cx="5704616" cy="2412000"/>
          </a:xfrm>
        </p:spPr>
        <p:txBody>
          <a:bodyPr/>
          <a:lstStyle/>
          <a:p>
            <a:r>
              <a:rPr lang="en-US" dirty="0"/>
              <a:t>Dimensions that impact profitability 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2EEF51-787C-0CC2-1821-B7BFAE59FC68}"/>
              </a:ext>
            </a:extLst>
          </p:cNvPr>
          <p:cNvSpPr txBox="1"/>
          <p:nvPr/>
        </p:nvSpPr>
        <p:spPr>
          <a:xfrm rot="16200000">
            <a:off x="10486929" y="4324278"/>
            <a:ext cx="29824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Burger King - Climbing</a:t>
            </a:r>
          </a:p>
        </p:txBody>
      </p:sp>
    </p:spTree>
    <p:extLst>
      <p:ext uri="{BB962C8B-B14F-4D97-AF65-F5344CB8AC3E}">
        <p14:creationId xmlns:p14="http://schemas.microsoft.com/office/powerpoint/2010/main" val="8867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No alt text provided for this image">
            <a:extLst>
              <a:ext uri="{FF2B5EF4-FFF2-40B4-BE49-F238E27FC236}">
                <a16:creationId xmlns:a16="http://schemas.microsoft.com/office/drawing/2014/main" id="{1EB021A4-66E3-4505-86B7-EB75A8BC47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798" r="-1" b="7798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714E1A5-815A-43C6-A855-FC4A1D84AD90}"/>
              </a:ext>
            </a:extLst>
          </p:cNvPr>
          <p:cNvSpPr/>
          <p:nvPr/>
        </p:nvSpPr>
        <p:spPr>
          <a:xfrm>
            <a:off x="1" y="-679"/>
            <a:ext cx="8858250" cy="6857321"/>
          </a:xfrm>
          <a:prstGeom prst="rect">
            <a:avLst/>
          </a:prstGeom>
          <a:gradFill flip="none" rotWithShape="1">
            <a:gsLst>
              <a:gs pos="43000">
                <a:srgbClr val="000000">
                  <a:alpha val="59000"/>
                </a:srgbClr>
              </a:gs>
              <a:gs pos="84000">
                <a:schemeClr val="bg1">
                  <a:lumMod val="22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F5E302-3C79-3F07-1105-48DEDF239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59944"/>
            <a:ext cx="3419526" cy="1837426"/>
          </a:xfrm>
        </p:spPr>
        <p:txBody>
          <a:bodyPr wrap="none">
            <a:spAutoFit/>
          </a:bodyPr>
          <a:lstStyle/>
          <a:p>
            <a:r>
              <a:rPr lang="en-GB" sz="12600" dirty="0"/>
              <a:t>79%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23816B-D4A3-70A7-B03B-F14DAE61A8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5" y="2090195"/>
            <a:ext cx="3219449" cy="2067233"/>
          </a:xfr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of analysts believe brand and marketing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is important in appraising a business</a:t>
            </a:r>
            <a:endParaRPr lang="en-GB" sz="2400" dirty="0">
              <a:solidFill>
                <a:schemeClr val="bg1"/>
              </a:solidFill>
            </a:endParaRPr>
          </a:p>
          <a:p>
            <a:endParaRPr lang="en-GB" sz="2400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2C95E048-D0ED-0D49-D083-7701E410240A}"/>
              </a:ext>
            </a:extLst>
          </p:cNvPr>
          <p:cNvSpPr txBox="1">
            <a:spLocks/>
          </p:cNvSpPr>
          <p:nvPr/>
        </p:nvSpPr>
        <p:spPr>
          <a:xfrm>
            <a:off x="371476" y="6211421"/>
            <a:ext cx="11334816" cy="304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>
                <a:solidFill>
                  <a:schemeClr val="bg1"/>
                </a:solidFill>
              </a:rPr>
              <a:t>Source: IPA investment analysis survey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CCC669-86D0-CD5B-9353-60A914A01BB3}"/>
              </a:ext>
            </a:extLst>
          </p:cNvPr>
          <p:cNvSpPr txBox="1"/>
          <p:nvPr/>
        </p:nvSpPr>
        <p:spPr>
          <a:xfrm rot="16200000">
            <a:off x="10486929" y="4324278"/>
            <a:ext cx="29824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Ian Whittaker</a:t>
            </a:r>
          </a:p>
        </p:txBody>
      </p:sp>
    </p:spTree>
    <p:extLst>
      <p:ext uri="{BB962C8B-B14F-4D97-AF65-F5344CB8AC3E}">
        <p14:creationId xmlns:p14="http://schemas.microsoft.com/office/powerpoint/2010/main" val="369889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D10505E-413B-D22F-78C6-EA9166841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021181"/>
          </a:xfrm>
        </p:spPr>
        <p:txBody>
          <a:bodyPr/>
          <a:lstStyle/>
          <a:p>
            <a:r>
              <a:rPr lang="en-US" dirty="0"/>
              <a:t>Be cautious of lazy generalisations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E613DEF-21BA-C59F-B7FA-0002D977C3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5442018" cy="3711742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GB" dirty="0"/>
              <a:t>Creative work can be specifically brand or performance focussed – e.g. no call to action</a:t>
            </a:r>
          </a:p>
          <a:p>
            <a:pPr>
              <a:spcBef>
                <a:spcPts val="1200"/>
              </a:spcBef>
            </a:pPr>
            <a:r>
              <a:rPr lang="en-GB" dirty="0"/>
              <a:t>BUT</a:t>
            </a:r>
          </a:p>
          <a:p>
            <a:pPr>
              <a:spcBef>
                <a:spcPts val="1200"/>
              </a:spcBef>
            </a:pPr>
            <a:r>
              <a:rPr lang="en-GB" dirty="0"/>
              <a:t>Rare a media channel purely delivers only on one dimension - e.g. Brand TV can have an immediate sales response</a:t>
            </a:r>
          </a:p>
          <a:p>
            <a:pPr>
              <a:spcBef>
                <a:spcPts val="1200"/>
              </a:spcBef>
            </a:pPr>
            <a:endParaRPr lang="en-GB" dirty="0"/>
          </a:p>
        </p:txBody>
      </p:sp>
      <p:pic>
        <p:nvPicPr>
          <p:cNvPr id="3" name="Picture Placeholder 4" descr="A person taking a selfie with another person in the background&#10;&#10;Description automatically generated">
            <a:extLst>
              <a:ext uri="{FF2B5EF4-FFF2-40B4-BE49-F238E27FC236}">
                <a16:creationId xmlns:a16="http://schemas.microsoft.com/office/drawing/2014/main" id="{DE2FDBD8-56B3-9B04-E53E-DD794720A71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" b="2417"/>
          <a:stretch/>
        </p:blipFill>
        <p:spPr>
          <a:xfrm>
            <a:off x="7373566" y="447473"/>
            <a:ext cx="4339009" cy="2322372"/>
          </a:xfrm>
        </p:spPr>
      </p:pic>
      <p:pic>
        <p:nvPicPr>
          <p:cNvPr id="4" name="Picture Placeholder 8" descr="A large screen with a football game on it&#10;&#10;Description automatically generated">
            <a:extLst>
              <a:ext uri="{FF2B5EF4-FFF2-40B4-BE49-F238E27FC236}">
                <a16:creationId xmlns:a16="http://schemas.microsoft.com/office/drawing/2014/main" id="{B25BE27A-BCA3-D181-6CEB-6BDD48DFD90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" b="2417"/>
          <a:stretch/>
        </p:blipFill>
        <p:spPr>
          <a:xfrm>
            <a:off x="7373566" y="2943366"/>
            <a:ext cx="4339009" cy="2322372"/>
          </a:xfr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349F66A-2AA7-26E2-1CF8-414785C998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E46FDB-F10E-CD27-70FB-9075B4CBFAB9}"/>
              </a:ext>
            </a:extLst>
          </p:cNvPr>
          <p:cNvSpPr/>
          <p:nvPr/>
        </p:nvSpPr>
        <p:spPr>
          <a:xfrm flipV="1">
            <a:off x="7373932" y="447675"/>
            <a:ext cx="4338637" cy="2322513"/>
          </a:xfrm>
          <a:prstGeom prst="rect">
            <a:avLst/>
          </a:prstGeom>
          <a:gradFill flip="none" rotWithShape="1">
            <a:gsLst>
              <a:gs pos="30000">
                <a:srgbClr val="000000">
                  <a:alpha val="50000"/>
                </a:srgbClr>
              </a:gs>
              <a:gs pos="56000">
                <a:schemeClr val="bg1">
                  <a:alpha val="3000"/>
                  <a:lumMod val="2200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9222D2-5D29-19F2-FFCC-02B173A35157}"/>
              </a:ext>
            </a:extLst>
          </p:cNvPr>
          <p:cNvGrpSpPr/>
          <p:nvPr/>
        </p:nvGrpSpPr>
        <p:grpSpPr>
          <a:xfrm>
            <a:off x="7373929" y="447675"/>
            <a:ext cx="4338643" cy="2322513"/>
            <a:chOff x="7373929" y="447675"/>
            <a:chExt cx="4338643" cy="232251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D3C6B2B-A4D5-1F5E-B811-0619E800E7EC}"/>
                </a:ext>
              </a:extLst>
            </p:cNvPr>
            <p:cNvSpPr/>
            <p:nvPr/>
          </p:nvSpPr>
          <p:spPr>
            <a:xfrm rot="10800000">
              <a:off x="7373935" y="447675"/>
              <a:ext cx="4338637" cy="2322513"/>
            </a:xfrm>
            <a:prstGeom prst="rect">
              <a:avLst/>
            </a:prstGeom>
            <a:gradFill flip="none" rotWithShape="1">
              <a:gsLst>
                <a:gs pos="30000">
                  <a:srgbClr val="000000">
                    <a:alpha val="50000"/>
                  </a:srgbClr>
                </a:gs>
                <a:gs pos="56000">
                  <a:schemeClr val="bg1">
                    <a:alpha val="3000"/>
                    <a:lumMod val="22000"/>
                  </a:schemeClr>
                </a:gs>
              </a:gsLst>
              <a:lin ang="1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5FAC3DB-DD77-C7F4-4520-C00570757B83}"/>
                </a:ext>
              </a:extLst>
            </p:cNvPr>
            <p:cNvSpPr txBox="1"/>
            <p:nvPr/>
          </p:nvSpPr>
          <p:spPr>
            <a:xfrm>
              <a:off x="7373929" y="452525"/>
              <a:ext cx="20681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400" b="1" dirty="0">
                  <a:solidFill>
                    <a:schemeClr val="bg1"/>
                  </a:solidFill>
                </a:rPr>
                <a:t>Performance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40C7DF6-1EC5-8554-D65C-B217BC6751BE}"/>
                </a:ext>
              </a:extLst>
            </p:cNvPr>
            <p:cNvSpPr/>
            <p:nvPr/>
          </p:nvSpPr>
          <p:spPr>
            <a:xfrm>
              <a:off x="9807535" y="1410058"/>
              <a:ext cx="1905036" cy="1360130"/>
            </a:xfrm>
            <a:prstGeom prst="rect">
              <a:avLst/>
            </a:prstGeom>
            <a:noFill/>
          </p:spPr>
          <p:txBody>
            <a:bodyPr vert="horz" wrap="none" lIns="144000" tIns="396000" rIns="144000" bIns="45720" rtlCol="0" anchor="b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200" b="1" dirty="0">
                  <a:solidFill>
                    <a:schemeClr val="bg1"/>
                  </a:solidFill>
                </a:rPr>
                <a:t>Commercial</a:t>
              </a:r>
              <a:br>
                <a:rPr lang="en-GB" sz="2200" b="1" dirty="0">
                  <a:solidFill>
                    <a:schemeClr val="bg1"/>
                  </a:solidFill>
                </a:rPr>
              </a:br>
              <a:r>
                <a:rPr lang="en-GB" sz="2200" b="1" dirty="0">
                  <a:solidFill>
                    <a:schemeClr val="bg1"/>
                  </a:solidFill>
                </a:rPr>
                <a:t>Measurable</a:t>
              </a:r>
              <a:br>
                <a:rPr lang="en-GB" sz="2200" b="1" dirty="0">
                  <a:solidFill>
                    <a:schemeClr val="bg1"/>
                  </a:solidFill>
                </a:rPr>
              </a:br>
              <a:r>
                <a:rPr lang="en-GB" sz="2200" b="1" dirty="0">
                  <a:solidFill>
                    <a:schemeClr val="bg1"/>
                  </a:solidFill>
                </a:rPr>
                <a:t>Immediate</a:t>
              </a:r>
              <a:endPara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653D1F1-9092-1B91-C9D0-1FF712280148}"/>
              </a:ext>
            </a:extLst>
          </p:cNvPr>
          <p:cNvGrpSpPr/>
          <p:nvPr/>
        </p:nvGrpSpPr>
        <p:grpSpPr>
          <a:xfrm>
            <a:off x="7373929" y="2939449"/>
            <a:ext cx="4338644" cy="2324401"/>
            <a:chOff x="7373929" y="2939449"/>
            <a:chExt cx="4338644" cy="23244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6E92DCB-0B5A-0F68-FBB6-7B08D05BFE71}"/>
                </a:ext>
              </a:extLst>
            </p:cNvPr>
            <p:cNvSpPr/>
            <p:nvPr/>
          </p:nvSpPr>
          <p:spPr>
            <a:xfrm rot="10800000">
              <a:off x="7373936" y="2939449"/>
              <a:ext cx="4338637" cy="2322513"/>
            </a:xfrm>
            <a:prstGeom prst="rect">
              <a:avLst/>
            </a:prstGeom>
            <a:gradFill flip="none" rotWithShape="1">
              <a:gsLst>
                <a:gs pos="30000">
                  <a:srgbClr val="000000">
                    <a:alpha val="50000"/>
                  </a:srgbClr>
                </a:gs>
                <a:gs pos="56000">
                  <a:schemeClr val="bg1">
                    <a:alpha val="3000"/>
                    <a:lumMod val="22000"/>
                  </a:schemeClr>
                </a:gs>
              </a:gsLst>
              <a:lin ang="1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7091147-CCFF-E301-2BD5-18708506A4A4}"/>
                </a:ext>
              </a:extLst>
            </p:cNvPr>
            <p:cNvSpPr txBox="1"/>
            <p:nvPr/>
          </p:nvSpPr>
          <p:spPr>
            <a:xfrm>
              <a:off x="7373929" y="2950083"/>
              <a:ext cx="10743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400" b="1" dirty="0">
                  <a:solidFill>
                    <a:schemeClr val="bg1"/>
                  </a:solidFill>
                </a:rPr>
                <a:t>Brand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7203636-F177-3BF8-069F-E694E7A88CE4}"/>
                </a:ext>
              </a:extLst>
            </p:cNvPr>
            <p:cNvSpPr/>
            <p:nvPr/>
          </p:nvSpPr>
          <p:spPr>
            <a:xfrm>
              <a:off x="9913332" y="3903720"/>
              <a:ext cx="1799239" cy="1360130"/>
            </a:xfrm>
            <a:prstGeom prst="rect">
              <a:avLst/>
            </a:prstGeom>
            <a:noFill/>
          </p:spPr>
          <p:txBody>
            <a:bodyPr vert="horz" wrap="none" lIns="144000" tIns="396000" rIns="144000" bIns="45720" rtlCol="0" anchor="b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200" b="1" dirty="0">
                  <a:solidFill>
                    <a:schemeClr val="bg1"/>
                  </a:solidFill>
                </a:rPr>
                <a:t>Theoretical</a:t>
              </a:r>
            </a:p>
            <a:p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200" b="1" dirty="0">
                  <a:solidFill>
                    <a:schemeClr val="bg1"/>
                  </a:solidFill>
                </a:rPr>
                <a:t>Distant</a:t>
              </a:r>
            </a:p>
            <a:p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200" b="1" dirty="0">
                  <a:solidFill>
                    <a:schemeClr val="bg1"/>
                  </a:solidFill>
                </a:rPr>
                <a:t>Fluffy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65461A9C-2C0D-A7BF-4FF4-24A8C46B50B3}"/>
              </a:ext>
            </a:extLst>
          </p:cNvPr>
          <p:cNvSpPr>
            <a:spLocks noChangeAspect="1"/>
          </p:cNvSpPr>
          <p:nvPr/>
        </p:nvSpPr>
        <p:spPr>
          <a:xfrm>
            <a:off x="9140985" y="2452554"/>
            <a:ext cx="804529" cy="804529"/>
          </a:xfrm>
          <a:prstGeom prst="ellipse">
            <a:avLst/>
          </a:prstGeom>
          <a:solidFill>
            <a:schemeClr val="accent1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vs.</a:t>
            </a:r>
          </a:p>
        </p:txBody>
      </p:sp>
    </p:spTree>
    <p:extLst>
      <p:ext uri="{BB962C8B-B14F-4D97-AF65-F5344CB8AC3E}">
        <p14:creationId xmlns:p14="http://schemas.microsoft.com/office/powerpoint/2010/main" val="381264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1696A5B-F2C4-7407-856A-9E7994590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more helpful view: the three dimensions of effectiveness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8076B9-C134-A557-FF55-16F5731D72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8203" y="3831702"/>
            <a:ext cx="2832658" cy="584775"/>
          </a:xfrm>
        </p:spPr>
        <p:txBody>
          <a:bodyPr>
            <a:spAutoFit/>
          </a:bodyPr>
          <a:lstStyle/>
          <a:p>
            <a:pPr algn="ctr"/>
            <a:r>
              <a:rPr lang="en-US" dirty="0"/>
              <a:t>The size of the advertising’s effect on the business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AAD6943-7080-E3D0-807B-5D9B7F95B3C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24710" y="3822699"/>
            <a:ext cx="2832658" cy="584775"/>
          </a:xfrm>
        </p:spPr>
        <p:txBody>
          <a:bodyPr>
            <a:spAutoFit/>
          </a:bodyPr>
          <a:lstStyle/>
          <a:p>
            <a:pPr algn="ctr"/>
            <a:r>
              <a:rPr lang="en-US" dirty="0"/>
              <a:t>The ratio between cost and payback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12F2D0C-B37F-A28A-5B81-2471645679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1218" y="3822699"/>
            <a:ext cx="2832658" cy="584775"/>
          </a:xfrm>
        </p:spPr>
        <p:txBody>
          <a:bodyPr>
            <a:spAutoFit/>
          </a:bodyPr>
          <a:lstStyle/>
          <a:p>
            <a:pPr algn="ctr"/>
            <a:r>
              <a:rPr lang="en-US" dirty="0"/>
              <a:t>The period that the advertising payback is over</a:t>
            </a:r>
            <a:endParaRPr lang="en-GB" dirty="0"/>
          </a:p>
        </p:txBody>
      </p:sp>
      <p:pic>
        <p:nvPicPr>
          <p:cNvPr id="26" name="Picture Placeholder 25" descr="A person standing in front of a window&#10;&#10;Description automatically generated">
            <a:extLst>
              <a:ext uri="{FF2B5EF4-FFF2-40B4-BE49-F238E27FC236}">
                <a16:creationId xmlns:a16="http://schemas.microsoft.com/office/drawing/2014/main" id="{E74729FE-5B8D-B4C0-A329-AD9E9C69237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8" r="1338"/>
          <a:stretch>
            <a:fillRect/>
          </a:stretch>
        </p:blipFill>
        <p:spPr/>
      </p:pic>
      <p:pic>
        <p:nvPicPr>
          <p:cNvPr id="15" name="Picture Placeholder 14" descr="A clock and lamp on a table&#10;&#10;Description automatically generated">
            <a:extLst>
              <a:ext uri="{FF2B5EF4-FFF2-40B4-BE49-F238E27FC236}">
                <a16:creationId xmlns:a16="http://schemas.microsoft.com/office/drawing/2014/main" id="{373932FD-CAA0-71EB-17DF-4DF93BD5E24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8" r="1338"/>
          <a:stretch>
            <a:fillRect/>
          </a:stretch>
        </p:blipFill>
        <p:spPr/>
      </p:pic>
      <p:pic>
        <p:nvPicPr>
          <p:cNvPr id="22" name="Picture Placeholder 21" descr="A hand pointing at a diagram&#10;&#10;Description automatically generated">
            <a:extLst>
              <a:ext uri="{FF2B5EF4-FFF2-40B4-BE49-F238E27FC236}">
                <a16:creationId xmlns:a16="http://schemas.microsoft.com/office/drawing/2014/main" id="{8A26BBEB-1D4B-9669-FC44-1D37BAB67466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8" r="1338"/>
          <a:stretch>
            <a:fillRect/>
          </a:stretch>
        </p:blipFill>
        <p:spPr/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A4290EC-1485-D900-C513-3DFEF9D65B09}"/>
              </a:ext>
            </a:extLst>
          </p:cNvPr>
          <p:cNvSpPr/>
          <p:nvPr/>
        </p:nvSpPr>
        <p:spPr>
          <a:xfrm>
            <a:off x="8398618" y="1428750"/>
            <a:ext cx="2982621" cy="2106774"/>
          </a:xfrm>
          <a:prstGeom prst="rect">
            <a:avLst/>
          </a:prstGeom>
          <a:noFill/>
        </p:spPr>
        <p:txBody>
          <a:bodyPr vert="horz" lIns="144000" tIns="396000" rIns="14400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dirty="0">
                <a:solidFill>
                  <a:schemeClr val="bg1"/>
                </a:solidFill>
              </a:rPr>
              <a:t>Time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121A9A9-4365-FFE1-69B7-5A136CDE115E}"/>
              </a:ext>
            </a:extLst>
          </p:cNvPr>
          <p:cNvSpPr/>
          <p:nvPr/>
        </p:nvSpPr>
        <p:spPr>
          <a:xfrm>
            <a:off x="743221" y="1381125"/>
            <a:ext cx="2982621" cy="2106774"/>
          </a:xfrm>
          <a:prstGeom prst="rect">
            <a:avLst/>
          </a:prstGeom>
          <a:noFill/>
        </p:spPr>
        <p:txBody>
          <a:bodyPr vert="horz" lIns="144000" tIns="396000" rIns="14400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dirty="0">
                <a:solidFill>
                  <a:schemeClr val="bg1"/>
                </a:solidFill>
              </a:rPr>
              <a:t>Scale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F334E62-C1EF-410D-2130-3FA11664002E}"/>
              </a:ext>
            </a:extLst>
          </p:cNvPr>
          <p:cNvSpPr/>
          <p:nvPr/>
        </p:nvSpPr>
        <p:spPr>
          <a:xfrm>
            <a:off x="4496460" y="1428593"/>
            <a:ext cx="3239490" cy="2106774"/>
          </a:xfrm>
          <a:prstGeom prst="rect">
            <a:avLst/>
          </a:prstGeom>
          <a:noFill/>
        </p:spPr>
        <p:txBody>
          <a:bodyPr vert="horz" lIns="144000" tIns="396000" rIns="14400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dirty="0">
                <a:solidFill>
                  <a:schemeClr val="bg1"/>
                </a:solidFill>
              </a:rPr>
              <a:t>Efficiency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FCFEF9D-2592-F6A9-B5B4-CD4CEBABAE44}"/>
              </a:ext>
            </a:extLst>
          </p:cNvPr>
          <p:cNvSpPr txBox="1">
            <a:spLocks/>
          </p:cNvSpPr>
          <p:nvPr/>
        </p:nvSpPr>
        <p:spPr>
          <a:xfrm>
            <a:off x="4624710" y="4844476"/>
            <a:ext cx="2832658" cy="707886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accent3"/>
                </a:solidFill>
              </a:rPr>
              <a:t>Get </a:t>
            </a:r>
            <a:r>
              <a:rPr lang="en-US" sz="4000" b="1" u="sng" dirty="0">
                <a:solidFill>
                  <a:schemeClr val="accent3"/>
                </a:solidFill>
              </a:rPr>
              <a:t>SET</a:t>
            </a:r>
            <a:endParaRPr lang="en-GB" sz="4000" b="1" u="sng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56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3F82F44-CFB9-84A4-FBCB-05EB181B5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1. Scale</a:t>
            </a:r>
            <a:br>
              <a:rPr lang="en-US" dirty="0"/>
            </a:br>
            <a:r>
              <a:rPr lang="en-US" sz="2200" dirty="0"/>
              <a:t>As spend increases, the scale of the advertising grows but with diminishing returns</a:t>
            </a:r>
            <a:endParaRPr lang="en-GB" sz="22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ED93EDB-7C2F-7E85-0BCC-66F9053867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Source: Profit Ability 2, April 2024 – Short term benchmarks: Ebiquity, EssenceMediacom, Gain Theory, Mindshare, Wavemaker UK. </a:t>
            </a:r>
          </a:p>
          <a:p>
            <a:endParaRPr lang="en-GB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11D3A1A2-D321-5172-3A1A-57687D4468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7426516"/>
              </p:ext>
            </p:extLst>
          </p:nvPr>
        </p:nvGraphicFramePr>
        <p:xfrm>
          <a:off x="696000" y="1573120"/>
          <a:ext cx="10800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EE51ABF-3579-C92D-6677-752C80140AD4}"/>
              </a:ext>
            </a:extLst>
          </p:cNvPr>
          <p:cNvSpPr txBox="1"/>
          <p:nvPr/>
        </p:nvSpPr>
        <p:spPr>
          <a:xfrm>
            <a:off x="8790318" y="2395723"/>
            <a:ext cx="22386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Profit </a:t>
            </a:r>
            <a:r>
              <a:rPr lang="en-GB" sz="1200" b="1" dirty="0">
                <a:solidFill>
                  <a:srgbClr val="FF0000"/>
                </a:solidFill>
                <a:latin typeface="+mj-lt"/>
              </a:rPr>
              <a:t>V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olume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Increases with spend but the payback of each extra £1 of investment reduces as diminishing returns kick in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43F918-AA14-8AB4-EEF3-7550F97CDA5F}"/>
              </a:ext>
            </a:extLst>
          </p:cNvPr>
          <p:cNvSpPr/>
          <p:nvPr/>
        </p:nvSpPr>
        <p:spPr>
          <a:xfrm>
            <a:off x="5534025" y="4838700"/>
            <a:ext cx="561975" cy="247650"/>
          </a:xfrm>
          <a:prstGeom prst="rect">
            <a:avLst/>
          </a:prstGeom>
          <a:solidFill>
            <a:schemeClr val="bg1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383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3F82F44-CFB9-84A4-FBCB-05EB181B5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181" y="359944"/>
            <a:ext cx="11565967" cy="1021181"/>
          </a:xfrm>
        </p:spPr>
        <p:txBody>
          <a:bodyPr/>
          <a:lstStyle/>
          <a:p>
            <a:r>
              <a:rPr lang="en-US" dirty="0"/>
              <a:t>The diminishing returns profile and scalability vary by channel 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ED93EDB-7C2F-7E85-0BCC-66F9053867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Source: Profit Ability 2, April 2024 – Short term benchmarks: Ebiquity, EssenceMediacom, Gain Theory, Mindshare, Wavemaker UK.  Immediate effect = profit volume in week of advertising spend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B0A0F56-572D-C939-5A80-8CC8AFE505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3977286"/>
              </p:ext>
            </p:extLst>
          </p:nvPr>
        </p:nvGraphicFramePr>
        <p:xfrm>
          <a:off x="696000" y="1573120"/>
          <a:ext cx="10800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9663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3F82F44-CFB9-84A4-FBCB-05EB181B5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2. Efficiency</a:t>
            </a:r>
            <a:br>
              <a:rPr lang="en-US" dirty="0"/>
            </a:br>
            <a:r>
              <a:rPr lang="en-US" sz="2200" dirty="0"/>
              <a:t>Scale and efficiency are linked – optimising towards one will impact the other</a:t>
            </a:r>
            <a:endParaRPr lang="en-GB" sz="27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ED93EDB-7C2F-7E85-0BCC-66F9053867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Source: Profit Ability 2, April 2024 – Short term benchmarks: Ebiquity, EssenceMediacom, Gain Theory, Mindshare, Wavemaker UK. </a:t>
            </a:r>
          </a:p>
          <a:p>
            <a:endParaRPr lang="en-GB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3C9B931-CD24-2504-0EA9-4BFE113E79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693869"/>
              </p:ext>
            </p:extLst>
          </p:nvPr>
        </p:nvGraphicFramePr>
        <p:xfrm>
          <a:off x="831273" y="1381125"/>
          <a:ext cx="10080000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A6DB9B2-851D-8B93-9720-33B2671D3B25}"/>
              </a:ext>
            </a:extLst>
          </p:cNvPr>
          <p:cNvSpPr txBox="1"/>
          <p:nvPr/>
        </p:nvSpPr>
        <p:spPr>
          <a:xfrm>
            <a:off x="6159260" y="3701455"/>
            <a:ext cx="4063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Profit ROI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As each incremental £1 spend is slightly less effective, this reduces as overall spend increases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3131E9-D798-46F7-B6CE-07A654AB50B0}"/>
              </a:ext>
            </a:extLst>
          </p:cNvPr>
          <p:cNvSpPr txBox="1"/>
          <p:nvPr/>
        </p:nvSpPr>
        <p:spPr>
          <a:xfrm>
            <a:off x="7983946" y="2285078"/>
            <a:ext cx="22386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Profit </a:t>
            </a:r>
            <a:r>
              <a:rPr lang="en-GB" sz="1200" b="1" dirty="0">
                <a:solidFill>
                  <a:srgbClr val="FF0000"/>
                </a:solidFill>
                <a:latin typeface="+mj-lt"/>
              </a:rPr>
              <a:t>V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olume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Increases with spend but the payback of each extra £1 of investment reduces as diminishing returns kick in</a:t>
            </a:r>
          </a:p>
        </p:txBody>
      </p:sp>
    </p:spTree>
    <p:extLst>
      <p:ext uri="{BB962C8B-B14F-4D97-AF65-F5344CB8AC3E}">
        <p14:creationId xmlns:p14="http://schemas.microsoft.com/office/powerpoint/2010/main" val="426980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FE9E59D-3B73-6E6B-604F-7C726573840B}"/>
              </a:ext>
            </a:extLst>
          </p:cNvPr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1349003422"/>
              </p:ext>
            </p:extLst>
          </p:nvPr>
        </p:nvGraphicFramePr>
        <p:xfrm>
          <a:off x="6272213" y="360363"/>
          <a:ext cx="5594350" cy="5197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itle 9">
            <a:extLst>
              <a:ext uri="{FF2B5EF4-FFF2-40B4-BE49-F238E27FC236}">
                <a16:creationId xmlns:a16="http://schemas.microsoft.com/office/drawing/2014/main" id="{A3F82F44-CFB9-84A4-FBCB-05EB181B5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021181"/>
          </a:xfrm>
        </p:spPr>
        <p:txBody>
          <a:bodyPr>
            <a:noAutofit/>
          </a:bodyPr>
          <a:lstStyle/>
          <a:p>
            <a:r>
              <a:rPr lang="en-US" dirty="0"/>
              <a:t>Channel saturation point helps budget allocation</a:t>
            </a:r>
            <a:endParaRPr lang="en-GB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97A1B4-282B-49ED-8F43-3CD99CFF71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651531"/>
          </a:xfrm>
        </p:spPr>
        <p:txBody>
          <a:bodyPr>
            <a:normAutofit/>
          </a:bodyPr>
          <a:lstStyle/>
          <a:p>
            <a:endParaRPr lang="en-US" dirty="0"/>
          </a:p>
          <a:p>
            <a:pPr lvl="1"/>
            <a:r>
              <a:rPr lang="en-US" dirty="0"/>
              <a:t>Diminishing returns means each pound generates slightly less profit than the one before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Saturation point is the last point where every pound spent in a channel generates at least £1 profit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E619A7-601B-4113-0D54-FDDAF87E35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7825" y="5365750"/>
            <a:ext cx="6868364" cy="3048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Source: Profit Ability 2, April 2024 – Short term benchmarks: Ebiquity, EssenceMediacom, Gain Theory, Mindshare, Wavemaker UK.  Immediate effect = profit volume in week of advertising spend</a:t>
            </a:r>
          </a:p>
          <a:p>
            <a:pPr>
              <a:spcBef>
                <a:spcPts val="0"/>
              </a:spcBef>
            </a:pPr>
            <a:r>
              <a:rPr lang="en-US" dirty="0"/>
              <a:t>Chart is </a:t>
            </a:r>
            <a:r>
              <a:rPr lang="en-GB" dirty="0"/>
              <a:t>illustrative example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444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8D163-DE29-6BA6-A607-5B0CFC90B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Linear TV immediate payback saturation 3x the next channel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17D18E-7EF0-3D48-B0DF-1CA994B4B5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Saturation point based on all category average. Saturation ranking &amp; values will vary sector to sector</a:t>
            </a:r>
          </a:p>
          <a:p>
            <a:pPr>
              <a:spcBef>
                <a:spcPts val="0"/>
              </a:spcBef>
            </a:pPr>
            <a:r>
              <a:rPr lang="en-US" dirty="0"/>
              <a:t>Source: Profit Ability 2, April 2024 – Short term benchmarks: Ebiquity, EssenceMediacom, Gain Theory, Mindshare, Wavemaker UK.  Immediate effect = profit volume in week of advertising spend</a:t>
            </a:r>
          </a:p>
          <a:p>
            <a:pPr>
              <a:spcBef>
                <a:spcPts val="0"/>
              </a:spcBef>
            </a:pPr>
            <a:endParaRPr lang="en-GB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4CC5F02-5FAC-424B-15ED-007D4DD913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2029414"/>
              </p:ext>
            </p:extLst>
          </p:nvPr>
        </p:nvGraphicFramePr>
        <p:xfrm>
          <a:off x="561973" y="1381125"/>
          <a:ext cx="10800000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7876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784BAF5-8A9E-F49A-E35F-891D67661AF8}"/>
              </a:ext>
            </a:extLst>
          </p:cNvPr>
          <p:cNvSpPr/>
          <p:nvPr/>
        </p:nvSpPr>
        <p:spPr>
          <a:xfrm>
            <a:off x="6366979" y="2328052"/>
            <a:ext cx="3339399" cy="549662"/>
          </a:xfrm>
          <a:prstGeom prst="rect">
            <a:avLst/>
          </a:prstGeom>
          <a:solidFill>
            <a:srgbClr val="002060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Immediate payback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2702707-A3DD-A54D-0AB3-077AE25C20E4}"/>
              </a:ext>
            </a:extLst>
          </p:cNvPr>
          <p:cNvSpPr/>
          <p:nvPr/>
        </p:nvSpPr>
        <p:spPr>
          <a:xfrm>
            <a:off x="6366978" y="3192069"/>
            <a:ext cx="3339399" cy="549662"/>
          </a:xfrm>
          <a:prstGeom prst="rect">
            <a:avLst/>
          </a:prstGeom>
          <a:solidFill>
            <a:srgbClr val="002060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Short-term payback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029C804-C062-1E18-7870-7EE3191559C3}"/>
              </a:ext>
            </a:extLst>
          </p:cNvPr>
          <p:cNvSpPr/>
          <p:nvPr/>
        </p:nvSpPr>
        <p:spPr>
          <a:xfrm>
            <a:off x="6366978" y="4056085"/>
            <a:ext cx="3339399" cy="549662"/>
          </a:xfrm>
          <a:prstGeom prst="rect">
            <a:avLst/>
          </a:prstGeom>
          <a:solidFill>
            <a:srgbClr val="002060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Sustained &amp; Full payback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35D7B89-A848-5753-907C-19D48AFF0BC7}"/>
              </a:ext>
            </a:extLst>
          </p:cNvPr>
          <p:cNvSpPr/>
          <p:nvPr/>
        </p:nvSpPr>
        <p:spPr>
          <a:xfrm>
            <a:off x="1651612" y="2328052"/>
            <a:ext cx="3339399" cy="549662"/>
          </a:xfrm>
          <a:prstGeom prst="rect">
            <a:avLst/>
          </a:prstGeom>
          <a:solidFill>
            <a:srgbClr val="002060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This Week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523F22-A6AB-A359-2AC0-78F15D001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3. Time</a:t>
            </a:r>
            <a:br>
              <a:rPr lang="en-US" dirty="0"/>
            </a:br>
            <a:r>
              <a:rPr lang="en-US" sz="2200" dirty="0"/>
              <a:t>When does the benefit from advertising need to impact the business?</a:t>
            </a:r>
            <a:endParaRPr lang="en-GB" sz="22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3C5FE5-B928-8B9A-5D78-CEAA28FA2093}"/>
              </a:ext>
            </a:extLst>
          </p:cNvPr>
          <p:cNvSpPr/>
          <p:nvPr/>
        </p:nvSpPr>
        <p:spPr>
          <a:xfrm rot="5400000">
            <a:off x="3137904" y="287388"/>
            <a:ext cx="366815" cy="3339398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Timeframe you’re planning over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152DE5-1B71-AE06-7C87-CD2BFF86A3B8}"/>
              </a:ext>
            </a:extLst>
          </p:cNvPr>
          <p:cNvSpPr/>
          <p:nvPr/>
        </p:nvSpPr>
        <p:spPr>
          <a:xfrm rot="5400000">
            <a:off x="7853270" y="287388"/>
            <a:ext cx="366815" cy="3339398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Type of payback to prioritise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0B16D5D-F2F8-4B73-EC43-F797D478A604}"/>
              </a:ext>
            </a:extLst>
          </p:cNvPr>
          <p:cNvSpPr/>
          <p:nvPr/>
        </p:nvSpPr>
        <p:spPr>
          <a:xfrm>
            <a:off x="1651611" y="3192069"/>
            <a:ext cx="3339399" cy="549662"/>
          </a:xfrm>
          <a:prstGeom prst="rect">
            <a:avLst/>
          </a:prstGeom>
          <a:solidFill>
            <a:srgbClr val="002060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This Quarter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092BA9A-96E5-0534-A33F-6A3C6B6CB718}"/>
              </a:ext>
            </a:extLst>
          </p:cNvPr>
          <p:cNvSpPr/>
          <p:nvPr/>
        </p:nvSpPr>
        <p:spPr>
          <a:xfrm>
            <a:off x="1651611" y="4056085"/>
            <a:ext cx="3339399" cy="549662"/>
          </a:xfrm>
          <a:prstGeom prst="rect">
            <a:avLst/>
          </a:prstGeom>
          <a:solidFill>
            <a:srgbClr val="002060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This Year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9B0F274D-10E5-3494-1117-B7AFCC3BF2F3}"/>
              </a:ext>
            </a:extLst>
          </p:cNvPr>
          <p:cNvSpPr/>
          <p:nvPr/>
        </p:nvSpPr>
        <p:spPr>
          <a:xfrm>
            <a:off x="4991010" y="2386238"/>
            <a:ext cx="1375968" cy="477174"/>
          </a:xfrm>
          <a:prstGeom prst="rightArrow">
            <a:avLst/>
          </a:prstGeom>
          <a:solidFill>
            <a:schemeClr val="bg2">
              <a:lumMod val="20000"/>
              <a:lumOff val="8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0E1D86D3-87FF-BCC4-EAED-AE1787B864F7}"/>
              </a:ext>
            </a:extLst>
          </p:cNvPr>
          <p:cNvSpPr/>
          <p:nvPr/>
        </p:nvSpPr>
        <p:spPr>
          <a:xfrm>
            <a:off x="4991010" y="4092329"/>
            <a:ext cx="1375968" cy="477174"/>
          </a:xfrm>
          <a:prstGeom prst="rightArrow">
            <a:avLst/>
          </a:prstGeom>
          <a:solidFill>
            <a:schemeClr val="bg2">
              <a:lumMod val="20000"/>
              <a:lumOff val="8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6DDB2D4C-81A1-1D45-6446-A6E1A126A302}"/>
              </a:ext>
            </a:extLst>
          </p:cNvPr>
          <p:cNvSpPr/>
          <p:nvPr/>
        </p:nvSpPr>
        <p:spPr>
          <a:xfrm>
            <a:off x="4991010" y="3203313"/>
            <a:ext cx="1375968" cy="477174"/>
          </a:xfrm>
          <a:prstGeom prst="rightArrow">
            <a:avLst/>
          </a:prstGeom>
          <a:solidFill>
            <a:schemeClr val="bg2">
              <a:lumMod val="20000"/>
              <a:lumOff val="8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833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69C62-D80E-91B0-E0F7-0A61F6BC6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 dirty="0"/>
              <a:t>Immediate payback not exclusive to ‘performance’ media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2A1A56-63F4-B564-FCD6-6E8E89F799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7" y="5365115"/>
            <a:ext cx="11334817" cy="3048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Source: Profit Ability 2, April 2024 – Short term benchmarks: Ebiquity, EssenceMediacom, Gain Theory, Mindshare, Wavemaker UK.</a:t>
            </a:r>
          </a:p>
          <a:p>
            <a:pPr>
              <a:spcBef>
                <a:spcPts val="0"/>
              </a:spcBef>
            </a:pPr>
            <a:r>
              <a:rPr lang="en-US" dirty="0"/>
              <a:t>Immediate contribution = the same week of advertising exposure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8720F442-CE6B-DE03-F081-FD02BFACB1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8687308"/>
              </p:ext>
            </p:extLst>
          </p:nvPr>
        </p:nvGraphicFramePr>
        <p:xfrm>
          <a:off x="1076400" y="1558800"/>
          <a:ext cx="9928800" cy="36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7318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92A248AF-A820-4C76-3A27-9CDC50269F74}"/>
              </a:ext>
            </a:extLst>
          </p:cNvPr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2750693877"/>
              </p:ext>
            </p:extLst>
          </p:nvPr>
        </p:nvGraphicFramePr>
        <p:xfrm>
          <a:off x="6272213" y="360363"/>
          <a:ext cx="5594350" cy="5197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881425E5-C07F-8D85-BB66-29B5AC864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021181"/>
          </a:xfrm>
        </p:spPr>
        <p:txBody>
          <a:bodyPr>
            <a:noAutofit/>
          </a:bodyPr>
          <a:lstStyle/>
          <a:p>
            <a:r>
              <a:rPr lang="en-US" dirty="0"/>
              <a:t>Adstock is used to calculate wider effect of advertising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E30EC8-1B41-03A1-FA6B-AB3636F965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651531"/>
          </a:xfrm>
        </p:spPr>
        <p:txBody>
          <a:bodyPr>
            <a:normAutofit/>
          </a:bodyPr>
          <a:lstStyle/>
          <a:p>
            <a:r>
              <a:rPr lang="en-US" dirty="0"/>
              <a:t>Adstock factors for the sales/profit effect of today’s advertising in future weeks</a:t>
            </a:r>
          </a:p>
          <a:p>
            <a:endParaRPr lang="en-US" dirty="0"/>
          </a:p>
          <a:p>
            <a:r>
              <a:rPr lang="en-US" dirty="0"/>
              <a:t>Adstock decay rate calculated by the econometric modelling: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—"/>
            </a:pPr>
            <a:r>
              <a:rPr lang="en-US" dirty="0"/>
              <a:t>Low Adstock means a channel’s total effect is generated in a short amount of time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—"/>
            </a:pPr>
            <a:r>
              <a:rPr lang="en-US" dirty="0"/>
              <a:t>High Adstock carryover means the effect persists over a longer period of time 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1132ED6-870C-0AA5-626C-8F402B33480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7825" y="5365750"/>
            <a:ext cx="5962590" cy="304800"/>
          </a:xfrm>
        </p:spPr>
        <p:txBody>
          <a:bodyPr/>
          <a:lstStyle/>
          <a:p>
            <a:r>
              <a:rPr lang="en-US" dirty="0"/>
              <a:t>Source: Profit Ability 2, April 2024 – Short term benchmarks: Ebiquity, EssenceMediacom, Gain Theory, Mindshare, Wavemaker UK.  Immediate contribution = the same week of advertising exposure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852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4EC391B-9FC2-6670-9E08-3C330BEE8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Disconnect with boardroom around language &amp; metrics used</a:t>
            </a:r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5FEB8F1-5DEB-17EC-4558-44D066E05B31}"/>
              </a:ext>
            </a:extLst>
          </p:cNvPr>
          <p:cNvGrpSpPr/>
          <p:nvPr/>
        </p:nvGrpSpPr>
        <p:grpSpPr>
          <a:xfrm>
            <a:off x="1795007" y="1941705"/>
            <a:ext cx="8601986" cy="1508105"/>
            <a:chOff x="1631726" y="2420318"/>
            <a:chExt cx="8601986" cy="150810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EEE189B-1321-06C1-DEF9-56ED96202E7A}"/>
                </a:ext>
              </a:extLst>
            </p:cNvPr>
            <p:cNvSpPr/>
            <p:nvPr/>
          </p:nvSpPr>
          <p:spPr>
            <a:xfrm>
              <a:off x="5277138" y="2474707"/>
              <a:ext cx="1399327" cy="13993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F8F2F1"/>
                  </a:solidFill>
                </a:rPr>
                <a:t>v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8F2F1"/>
                  </a:solidFill>
                  <a:effectLst/>
                  <a:uLnTx/>
                  <a:uFillTx/>
                  <a:ea typeface="+mn-ea"/>
                  <a:cs typeface="+mn-cs"/>
                </a:rPr>
                <a:t>s.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C85B643-4AF4-1EB3-584D-D446D06DD56A}"/>
                </a:ext>
              </a:extLst>
            </p:cNvPr>
            <p:cNvSpPr txBox="1"/>
            <p:nvPr/>
          </p:nvSpPr>
          <p:spPr>
            <a:xfrm>
              <a:off x="1631726" y="2420318"/>
              <a:ext cx="3215944" cy="1508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ea typeface="+mn-ea"/>
                  <a:cs typeface="+mn-cs"/>
                </a:rPr>
                <a:t>Reach and Frequency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ea typeface="+mn-ea"/>
                  <a:cs typeface="+mn-cs"/>
                </a:rPr>
                <a:t>Share of Voice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ea typeface="+mn-ea"/>
                  <a:cs typeface="+mn-cs"/>
                </a:rPr>
                <a:t>Brand &amp; Performance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FE4658F-5CA0-18EB-EE5E-926E8F2A5F6A}"/>
                </a:ext>
              </a:extLst>
            </p:cNvPr>
            <p:cNvSpPr txBox="1"/>
            <p:nvPr/>
          </p:nvSpPr>
          <p:spPr>
            <a:xfrm>
              <a:off x="7105933" y="2420318"/>
              <a:ext cx="3127779" cy="1508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ea typeface="+mn-ea"/>
                  <a:cs typeface="+mn-cs"/>
                </a:rPr>
                <a:t>Incremental Profit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ea typeface="+mn-ea"/>
                  <a:cs typeface="+mn-cs"/>
                </a:rPr>
                <a:t>Return on Investment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ea typeface="+mn-ea"/>
                  <a:cs typeface="+mn-cs"/>
                </a:rPr>
                <a:t>Payback Horizons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37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56B5BF8-DEE8-61D4-1E03-2F22F3FAC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Adstock: TV biggest; Generic PPC &amp; Online Display the least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2121A03-90BD-2129-1D81-6CA876543A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Source: Ebiquity</a:t>
            </a:r>
          </a:p>
          <a:p>
            <a:endParaRPr lang="en-GB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C16AF743-C97C-2AA7-2837-6764D3544A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8925156"/>
              </p:ext>
            </p:extLst>
          </p:nvPr>
        </p:nvGraphicFramePr>
        <p:xfrm>
          <a:off x="642024" y="1381125"/>
          <a:ext cx="10800000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7534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79A65-A87F-6BC3-A909-ECA0538D8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Weeks to full short-term effect: TV = 8; Generic PPC = 2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B96DEB-A05B-2744-AF4A-7AA3F1F485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To put that into perspective – TV will take about 8 weeks to fully realise its short-term effect whilst PPC takes about 2 weeks</a:t>
            </a:r>
            <a:endParaRPr lang="en-GB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4ACB36A-40FA-BAAD-CBA5-5BE8180C26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6920596"/>
              </p:ext>
            </p:extLst>
          </p:nvPr>
        </p:nvGraphicFramePr>
        <p:xfrm>
          <a:off x="696000" y="1285275"/>
          <a:ext cx="10800000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053165D4-DE3F-EFD0-7085-94B313E87217}"/>
              </a:ext>
            </a:extLst>
          </p:cNvPr>
          <p:cNvSpPr/>
          <p:nvPr/>
        </p:nvSpPr>
        <p:spPr>
          <a:xfrm>
            <a:off x="2735248" y="2608029"/>
            <a:ext cx="389615" cy="405516"/>
          </a:xfrm>
          <a:prstGeom prst="rect">
            <a:avLst/>
          </a:prstGeom>
          <a:noFill/>
          <a:ln w="381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8F2F1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420E52-DE13-4BF3-B44C-2E4C3B901055}"/>
              </a:ext>
            </a:extLst>
          </p:cNvPr>
          <p:cNvSpPr txBox="1"/>
          <p:nvPr/>
        </p:nvSpPr>
        <p:spPr>
          <a:xfrm>
            <a:off x="2930054" y="3200212"/>
            <a:ext cx="48972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Whilst TV pays back its effect over a longer period than Generic PPC, its total effect is also bigger so after 2 weeks the effect driven by TV surpasses that of Generic PPC</a:t>
            </a:r>
          </a:p>
        </p:txBody>
      </p:sp>
    </p:spTree>
    <p:extLst>
      <p:ext uri="{BB962C8B-B14F-4D97-AF65-F5344CB8AC3E}">
        <p14:creationId xmlns:p14="http://schemas.microsoft.com/office/powerpoint/2010/main" val="325184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69C62-D80E-91B0-E0F7-0A61F6BC6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Audio, BVOD &amp; Print also short-term ‘performance’ drivers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2A1A56-63F4-B564-FCD6-6E8E89F799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Source: Profit Ability 2, April 2024 – Short term benchmarks: Ebiquity, EssenceMediacom, Gain Theory, Mindshare, Wavemaker UK.  Immediate contribution = the same week of advertising exposure.</a:t>
            </a:r>
          </a:p>
          <a:p>
            <a:pPr>
              <a:spcBef>
                <a:spcPts val="0"/>
              </a:spcBef>
            </a:pPr>
            <a:r>
              <a:rPr lang="en-US" dirty="0"/>
              <a:t>Carryover contribution = the contribution within 13 weeks of ad exposure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8A75B3DB-1C67-76A0-38C4-B5FF8AAE4C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9979861"/>
              </p:ext>
            </p:extLst>
          </p:nvPr>
        </p:nvGraphicFramePr>
        <p:xfrm>
          <a:off x="1051200" y="1458000"/>
          <a:ext cx="10076400" cy="374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6699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E0A08C38-E3DF-5802-4333-FABF5BE6F33B}"/>
              </a:ext>
            </a:extLst>
          </p:cNvPr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2173735594"/>
              </p:ext>
            </p:extLst>
          </p:nvPr>
        </p:nvGraphicFramePr>
        <p:xfrm>
          <a:off x="6272213" y="360363"/>
          <a:ext cx="5594350" cy="5197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881425E5-C07F-8D85-BB66-29B5AC864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021181"/>
          </a:xfrm>
        </p:spPr>
        <p:txBody>
          <a:bodyPr>
            <a:noAutofit/>
          </a:bodyPr>
          <a:lstStyle/>
          <a:p>
            <a:r>
              <a:rPr lang="en-US" dirty="0"/>
              <a:t>The sustained impact of advertising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E30EC8-1B41-03A1-FA6B-AB3636F965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651531"/>
          </a:xfrm>
        </p:spPr>
        <p:txBody>
          <a:bodyPr/>
          <a:lstStyle/>
          <a:p>
            <a:r>
              <a:rPr lang="en-US" dirty="0"/>
              <a:t>As well as the short-term payback, advertising creates a sustained effect - generally through changing brand preferences</a:t>
            </a:r>
          </a:p>
          <a:p>
            <a:endParaRPr lang="en-US" dirty="0"/>
          </a:p>
          <a:p>
            <a:r>
              <a:rPr lang="en-US" dirty="0"/>
              <a:t>This effect gradually flows into the ‘base’ sales over a sustained period (typically around 6 months – 2 years)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1132ED6-870C-0AA5-626C-8F402B33480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4368867" cy="304800"/>
          </a:xfrm>
        </p:spPr>
        <p:txBody>
          <a:bodyPr/>
          <a:lstStyle/>
          <a:p>
            <a:r>
              <a:rPr lang="en-US" dirty="0"/>
              <a:t>Illustrative example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256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DEEC1F8-9B2D-E291-AC3F-08DD1C335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Long-term multiplier: ratio between short-term &amp; full payback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93C1D-A840-F931-CF57-BBB4C2AB55B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Illustrative example</a:t>
            </a:r>
          </a:p>
          <a:p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5BA6724-22C1-FE2B-32B5-AEA33106D832}"/>
              </a:ext>
            </a:extLst>
          </p:cNvPr>
          <p:cNvGrpSpPr/>
          <p:nvPr/>
        </p:nvGrpSpPr>
        <p:grpSpPr>
          <a:xfrm>
            <a:off x="1288902" y="2155679"/>
            <a:ext cx="7122271" cy="2384790"/>
            <a:chOff x="2374154" y="2698200"/>
            <a:chExt cx="8999998" cy="2384790"/>
          </a:xfrm>
        </p:grpSpPr>
        <p:sp>
          <p:nvSpPr>
            <p:cNvPr id="9" name="Rounded Rectangle 7">
              <a:extLst>
                <a:ext uri="{FF2B5EF4-FFF2-40B4-BE49-F238E27FC236}">
                  <a16:creationId xmlns:a16="http://schemas.microsoft.com/office/drawing/2014/main" id="{945191D4-82CB-F614-234D-D4A4242D36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54154" y="4352191"/>
              <a:ext cx="4906800" cy="730799"/>
            </a:xfrm>
            <a:prstGeom prst="roundRect">
              <a:avLst>
                <a:gd name="adj" fmla="val 0"/>
              </a:avLst>
            </a:prstGeom>
            <a:solidFill>
              <a:srgbClr val="372D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60 sales</a:t>
              </a:r>
            </a:p>
          </p:txBody>
        </p:sp>
        <p:sp>
          <p:nvSpPr>
            <p:cNvPr id="10" name="Rounded Rectangle 8">
              <a:extLst>
                <a:ext uri="{FF2B5EF4-FFF2-40B4-BE49-F238E27FC236}">
                  <a16:creationId xmlns:a16="http://schemas.microsoft.com/office/drawing/2014/main" id="{D403615D-0084-151B-CDE6-396DB39C4FC3}"/>
                </a:ext>
              </a:extLst>
            </p:cNvPr>
            <p:cNvSpPr>
              <a:spLocks/>
            </p:cNvSpPr>
            <p:nvPr/>
          </p:nvSpPr>
          <p:spPr>
            <a:xfrm>
              <a:off x="6463755" y="3526944"/>
              <a:ext cx="813600" cy="730800"/>
            </a:xfrm>
            <a:prstGeom prst="roundRect">
              <a:avLst>
                <a:gd name="adj" fmla="val 0"/>
              </a:avLst>
            </a:prstGeom>
            <a:solidFill>
              <a:srgbClr val="372D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20 Sales</a:t>
              </a:r>
            </a:p>
          </p:txBody>
        </p:sp>
        <p:sp>
          <p:nvSpPr>
            <p:cNvPr id="11" name="Rounded Rectangle 9">
              <a:extLst>
                <a:ext uri="{FF2B5EF4-FFF2-40B4-BE49-F238E27FC236}">
                  <a16:creationId xmlns:a16="http://schemas.microsoft.com/office/drawing/2014/main" id="{1C29A3AA-B6BE-CD9D-120B-B5D030CFBB3D}"/>
                </a:ext>
              </a:extLst>
            </p:cNvPr>
            <p:cNvSpPr>
              <a:spLocks/>
            </p:cNvSpPr>
            <p:nvPr/>
          </p:nvSpPr>
          <p:spPr>
            <a:xfrm>
              <a:off x="7774153" y="2698200"/>
              <a:ext cx="3599999" cy="730800"/>
            </a:xfrm>
            <a:prstGeom prst="roundRect">
              <a:avLst>
                <a:gd name="adj" fmla="val 0"/>
              </a:avLst>
            </a:prstGeom>
            <a:solidFill>
              <a:srgbClr val="372D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33 Sales</a:t>
              </a:r>
            </a:p>
          </p:txBody>
        </p:sp>
        <p:sp>
          <p:nvSpPr>
            <p:cNvPr id="12" name="Rounded Rectangle 10">
              <a:extLst>
                <a:ext uri="{FF2B5EF4-FFF2-40B4-BE49-F238E27FC236}">
                  <a16:creationId xmlns:a16="http://schemas.microsoft.com/office/drawing/2014/main" id="{F31A4DC9-1D9C-173A-6725-AA792289CAAF}"/>
                </a:ext>
              </a:extLst>
            </p:cNvPr>
            <p:cNvSpPr>
              <a:spLocks/>
            </p:cNvSpPr>
            <p:nvPr/>
          </p:nvSpPr>
          <p:spPr>
            <a:xfrm>
              <a:off x="2374155" y="3526944"/>
              <a:ext cx="4089600" cy="730800"/>
            </a:xfrm>
            <a:prstGeom prst="roundRect">
              <a:avLst>
                <a:gd name="adj" fmla="val 0"/>
              </a:avLst>
            </a:prstGeom>
            <a:solidFill>
              <a:srgbClr val="A904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50 sales</a:t>
              </a:r>
            </a:p>
          </p:txBody>
        </p:sp>
        <p:sp>
          <p:nvSpPr>
            <p:cNvPr id="13" name="Rounded Rectangle 11">
              <a:extLst>
                <a:ext uri="{FF2B5EF4-FFF2-40B4-BE49-F238E27FC236}">
                  <a16:creationId xmlns:a16="http://schemas.microsoft.com/office/drawing/2014/main" id="{00208AEF-BCB1-CA89-D910-C96B7589683E}"/>
                </a:ext>
              </a:extLst>
            </p:cNvPr>
            <p:cNvSpPr>
              <a:spLocks/>
            </p:cNvSpPr>
            <p:nvPr/>
          </p:nvSpPr>
          <p:spPr>
            <a:xfrm>
              <a:off x="2374154" y="2698200"/>
              <a:ext cx="5400000" cy="730800"/>
            </a:xfrm>
            <a:prstGeom prst="roundRect">
              <a:avLst>
                <a:gd name="adj" fmla="val 0"/>
              </a:avLst>
            </a:prstGeom>
            <a:solidFill>
              <a:srgbClr val="A904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66 Sales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CCA295FC-F285-E61F-4344-CFCE96BD3827}"/>
                </a:ext>
              </a:extLst>
            </p:cNvPr>
            <p:cNvSpPr>
              <a:spLocks/>
            </p:cNvSpPr>
            <p:nvPr/>
          </p:nvSpPr>
          <p:spPr>
            <a:xfrm>
              <a:off x="2374154" y="4352190"/>
              <a:ext cx="1080000" cy="730800"/>
            </a:xfrm>
            <a:prstGeom prst="roundRect">
              <a:avLst>
                <a:gd name="adj" fmla="val 0"/>
              </a:avLst>
            </a:prstGeom>
            <a:solidFill>
              <a:srgbClr val="A904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15 sales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3ED9FA0-EF30-75B8-8E4F-5F5D915CBF98}"/>
              </a:ext>
            </a:extLst>
          </p:cNvPr>
          <p:cNvSpPr txBox="1"/>
          <p:nvPr/>
        </p:nvSpPr>
        <p:spPr>
          <a:xfrm>
            <a:off x="8696923" y="1604387"/>
            <a:ext cx="10608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Total Sales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64B0AF-83F1-C765-7C69-FE812D4B76AF}"/>
              </a:ext>
            </a:extLst>
          </p:cNvPr>
          <p:cNvSpPr txBox="1"/>
          <p:nvPr/>
        </p:nvSpPr>
        <p:spPr>
          <a:xfrm>
            <a:off x="9066299" y="2336413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99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4EC40E-3831-F4E6-1ED4-024E5B06C964}"/>
              </a:ext>
            </a:extLst>
          </p:cNvPr>
          <p:cNvSpPr txBox="1"/>
          <p:nvPr/>
        </p:nvSpPr>
        <p:spPr>
          <a:xfrm>
            <a:off x="9087999" y="3169107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70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D89202-DC49-AAD6-8087-36E5D57B9F7C}"/>
              </a:ext>
            </a:extLst>
          </p:cNvPr>
          <p:cNvSpPr txBox="1"/>
          <p:nvPr/>
        </p:nvSpPr>
        <p:spPr>
          <a:xfrm>
            <a:off x="9098418" y="3990403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75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623A05-DD6A-2008-A04A-56A8D9F353B4}"/>
              </a:ext>
            </a:extLst>
          </p:cNvPr>
          <p:cNvSpPr txBox="1"/>
          <p:nvPr/>
        </p:nvSpPr>
        <p:spPr>
          <a:xfrm>
            <a:off x="10196699" y="1478717"/>
            <a:ext cx="1407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Long-Term Multiplier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CD3E60-AB48-B317-7BAD-0029562E9D7E}"/>
              </a:ext>
            </a:extLst>
          </p:cNvPr>
          <p:cNvSpPr txBox="1"/>
          <p:nvPr/>
        </p:nvSpPr>
        <p:spPr>
          <a:xfrm>
            <a:off x="10675997" y="2336413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1.5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02D037-4CDE-89BB-D330-3AB07DBBD4E4}"/>
              </a:ext>
            </a:extLst>
          </p:cNvPr>
          <p:cNvSpPr txBox="1"/>
          <p:nvPr/>
        </p:nvSpPr>
        <p:spPr>
          <a:xfrm>
            <a:off x="10665578" y="3169107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1.4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CE1D84F-1C01-2F55-CCAB-F88CC2701B9B}"/>
              </a:ext>
            </a:extLst>
          </p:cNvPr>
          <p:cNvSpPr txBox="1"/>
          <p:nvPr/>
        </p:nvSpPr>
        <p:spPr>
          <a:xfrm>
            <a:off x="10641533" y="3990403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5.0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50550B-8B3E-2331-06BA-56000E8D180D}"/>
              </a:ext>
            </a:extLst>
          </p:cNvPr>
          <p:cNvSpPr txBox="1"/>
          <p:nvPr/>
        </p:nvSpPr>
        <p:spPr>
          <a:xfrm>
            <a:off x="406290" y="4848542"/>
            <a:ext cx="11198167" cy="41898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Long Term Multiplier = (Sustained Effect + Short-term Effect) / Short-term Effect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5F1CB1-3A7F-75D2-2ABB-B88D9FBBD5B3}"/>
              </a:ext>
            </a:extLst>
          </p:cNvPr>
          <p:cNvSpPr txBox="1"/>
          <p:nvPr/>
        </p:nvSpPr>
        <p:spPr>
          <a:xfrm>
            <a:off x="2652776" y="1855564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+mj-lt"/>
              </a:rPr>
              <a:t>Short-term payback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621E24-0338-D2EB-7E35-4E0152CA1D13}"/>
              </a:ext>
            </a:extLst>
          </p:cNvPr>
          <p:cNvSpPr txBox="1"/>
          <p:nvPr/>
        </p:nvSpPr>
        <p:spPr>
          <a:xfrm>
            <a:off x="6307970" y="1855564"/>
            <a:ext cx="12602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latin typeface="+mj-lt"/>
              </a:rPr>
              <a:t>Sustained payback</a:t>
            </a:r>
          </a:p>
        </p:txBody>
      </p:sp>
    </p:spTree>
    <p:extLst>
      <p:ext uri="{BB962C8B-B14F-4D97-AF65-F5344CB8AC3E}">
        <p14:creationId xmlns:p14="http://schemas.microsoft.com/office/powerpoint/2010/main" val="21712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B24262D-6416-65EB-89F6-8F385CD40F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5687926"/>
              </p:ext>
            </p:extLst>
          </p:nvPr>
        </p:nvGraphicFramePr>
        <p:xfrm>
          <a:off x="1173162" y="1558607"/>
          <a:ext cx="9494838" cy="3629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9C109B4-742F-F1A7-51E9-AAE08A6D5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Long-term multiplier varies by sector: automotive the highest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F6266F-293B-CCF3-E82B-1CCBD823F8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Source: EssenceMediacom, Gain Theory, Mindshare, Wavemaker UK – Long Term Multiplier = (Sustained Effect + Short-term Effect) / Short-term Effect, </a:t>
            </a:r>
            <a:r>
              <a:rPr lang="en-GB" dirty="0"/>
              <a:t>Travel long-term multipliers are currently supressed due to Covid. Likely not representative of the level moving forward. All sector average used in place of Travel multiplier where applicable</a:t>
            </a:r>
          </a:p>
          <a:p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358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5DCEFCB-55CC-2568-3652-70ED0F43A998}"/>
              </a:ext>
            </a:extLst>
          </p:cNvPr>
          <p:cNvCxnSpPr>
            <a:cxnSpLocks/>
          </p:cNvCxnSpPr>
          <p:nvPr/>
        </p:nvCxnSpPr>
        <p:spPr>
          <a:xfrm>
            <a:off x="1168978" y="2693636"/>
            <a:ext cx="10003847" cy="0"/>
          </a:xfrm>
          <a:prstGeom prst="line">
            <a:avLst/>
          </a:prstGeom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71A6855-B496-AF57-CD30-0A7B2036D3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2346883"/>
              </p:ext>
            </p:extLst>
          </p:nvPr>
        </p:nvGraphicFramePr>
        <p:xfrm>
          <a:off x="479426" y="1295399"/>
          <a:ext cx="10800000" cy="3852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BED50D1-3506-F1A6-9249-5095DD936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Variance by channel but average long-term multiplier = 2.2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47A6D-B1DF-CF57-4263-1F575DD0A6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Source: EssenceMediacom, Gain Theory, Mindshare, Wavemaker UK – Long Term Multiplier = (Sustained Effect + Short-term Effect) / Short-term Effect</a:t>
            </a:r>
          </a:p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2EF6C2-44B4-9FBB-3105-8E574553C241}"/>
              </a:ext>
            </a:extLst>
          </p:cNvPr>
          <p:cNvSpPr txBox="1"/>
          <p:nvPr/>
        </p:nvSpPr>
        <p:spPr>
          <a:xfrm>
            <a:off x="9067762" y="2385859"/>
            <a:ext cx="2105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All channel average: 2.2</a:t>
            </a:r>
          </a:p>
        </p:txBody>
      </p:sp>
    </p:spTree>
    <p:extLst>
      <p:ext uri="{BB962C8B-B14F-4D97-AF65-F5344CB8AC3E}">
        <p14:creationId xmlns:p14="http://schemas.microsoft.com/office/powerpoint/2010/main" val="16915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66D22-93F4-8CED-720B-B941E1F38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TV: unmatched as the total Profit ROI volume driver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14ACDB-FAC6-17BC-DC83-1B4269F166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GB" dirty="0"/>
              <a:t>Source: Profit Ability 2, April 2024 – Short term benchmarks: Ebiquity, EssenceMediacom, Gain Theory, Mindshare, Wavemaker UK. Long Term Multipliers: EssenceMediacom, Gain Theory, Mindshare, Wavemaker UK. Immediate contribution = same week as advertising, Carryover = within 13 weeks, Sustained = within 2 years</a:t>
            </a:r>
          </a:p>
          <a:p>
            <a:pPr>
              <a:spcBef>
                <a:spcPts val="0"/>
              </a:spcBef>
            </a:pPr>
            <a:endParaRPr lang="en-GB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944CF13-7117-E9DE-3619-587FADD39D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8770689"/>
              </p:ext>
            </p:extLst>
          </p:nvPr>
        </p:nvGraphicFramePr>
        <p:xfrm>
          <a:off x="642024" y="1381125"/>
          <a:ext cx="10800000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1476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403F0-B6C8-F4FD-B456-2CEC56B78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TV (Linear &amp; BVOD): two-thirds of payback beyond 1</a:t>
            </a:r>
            <a:r>
              <a:rPr lang="en-US" baseline="30000" dirty="0"/>
              <a:t>st</a:t>
            </a:r>
            <a:r>
              <a:rPr lang="en-US" dirty="0"/>
              <a:t> week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1C876-CA4D-2CBD-A266-42C0BD2C34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Source: Profit Ability 2, April 2024 – Short term benchmarks: Ebiquity, EssenceMediacom, Gain Theory, Mindshare, Wavemaker UK.  Immediate contribution = the same week of advertising exposure</a:t>
            </a:r>
          </a:p>
          <a:p>
            <a:endParaRPr lang="en-GB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FF96DC5-BDC0-36DC-709C-5D4668BD69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3273571"/>
              </p:ext>
            </p:extLst>
          </p:nvPr>
        </p:nvGraphicFramePr>
        <p:xfrm>
          <a:off x="642024" y="1462616"/>
          <a:ext cx="10800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8340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0A0B8-C548-7526-9AD3-0BB14C123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quick recap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A30339-65CA-753F-FF2E-B5897C2243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310" y="3831702"/>
            <a:ext cx="3238444" cy="1443039"/>
          </a:xfrm>
        </p:spPr>
        <p:txBody>
          <a:bodyPr/>
          <a:lstStyle/>
          <a:p>
            <a:pPr algn="ctr"/>
            <a:r>
              <a:rPr lang="en-US" sz="1600" dirty="0"/>
              <a:t>Brand and Performance doesn’t reflect how advertising actually pays back - instead think of SET (Scale, Efficiency &amp; Time)</a:t>
            </a:r>
          </a:p>
          <a:p>
            <a:pPr algn="ctr"/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5ED439-38D7-08D6-5703-31A4CDFABEF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21817" y="3822699"/>
            <a:ext cx="3238444" cy="1443039"/>
          </a:xfrm>
        </p:spPr>
        <p:txBody>
          <a:bodyPr/>
          <a:lstStyle/>
          <a:p>
            <a:pPr algn="ctr"/>
            <a:r>
              <a:rPr lang="en-US" dirty="0"/>
              <a:t>Scale and Efficiency are inherently linked so optimal investment is about balancing diminishing returns</a:t>
            </a:r>
          </a:p>
          <a:p>
            <a:pPr algn="ctr"/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5F91F22-50B7-F304-61AF-62F5F05406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28325" y="3822699"/>
            <a:ext cx="3238444" cy="1443039"/>
          </a:xfrm>
        </p:spPr>
        <p:txBody>
          <a:bodyPr/>
          <a:lstStyle/>
          <a:p>
            <a:pPr algn="ctr"/>
            <a:r>
              <a:rPr lang="en-US" i="1" dirty="0"/>
              <a:t>When</a:t>
            </a:r>
            <a:r>
              <a:rPr lang="en-US" dirty="0"/>
              <a:t> you need the impact of advertising brings different channels into play</a:t>
            </a:r>
            <a:endParaRPr lang="en-GB" dirty="0"/>
          </a:p>
        </p:txBody>
      </p:sp>
      <p:pic>
        <p:nvPicPr>
          <p:cNvPr id="13" name="Picture Placeholder 12" descr="A person and person holding hands&#10;&#10;Description automatically generated">
            <a:extLst>
              <a:ext uri="{FF2B5EF4-FFF2-40B4-BE49-F238E27FC236}">
                <a16:creationId xmlns:a16="http://schemas.microsoft.com/office/drawing/2014/main" id="{EE53F934-AD6E-506D-21A8-FE389B4F687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4" r="13774"/>
          <a:stretch>
            <a:fillRect/>
          </a:stretch>
        </p:blipFill>
        <p:spPr/>
      </p:pic>
      <p:pic>
        <p:nvPicPr>
          <p:cNvPr id="15" name="Picture Placeholder 14" descr="A car on a road&#10;&#10;Description automatically generated">
            <a:extLst>
              <a:ext uri="{FF2B5EF4-FFF2-40B4-BE49-F238E27FC236}">
                <a16:creationId xmlns:a16="http://schemas.microsoft.com/office/drawing/2014/main" id="{568A4DE4-A5EE-15CE-F78B-9FF65191F3A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3" r="13233"/>
          <a:stretch>
            <a:fillRect/>
          </a:stretch>
        </p:blipFill>
        <p:spPr/>
      </p:pic>
      <p:pic>
        <p:nvPicPr>
          <p:cNvPr id="11" name="Picture Placeholder 10" descr="A person in a green hat&#10;&#10;Description automatically generated">
            <a:extLst>
              <a:ext uri="{FF2B5EF4-FFF2-40B4-BE49-F238E27FC236}">
                <a16:creationId xmlns:a16="http://schemas.microsoft.com/office/drawing/2014/main" id="{FE1F6F0F-FFD0-0FA0-19F6-1E19D3A8D329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" r="13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2591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group of men carrying bags&#10;&#10;Description automatically generated">
            <a:extLst>
              <a:ext uri="{FF2B5EF4-FFF2-40B4-BE49-F238E27FC236}">
                <a16:creationId xmlns:a16="http://schemas.microsoft.com/office/drawing/2014/main" id="{D7ABA9CE-2074-7D88-7535-2FC2EE460F6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81" b="4781"/>
          <a:stretch>
            <a:fillRect/>
          </a:stretch>
        </p:blipFill>
        <p:spPr/>
      </p:pic>
      <p:pic>
        <p:nvPicPr>
          <p:cNvPr id="27" name="Picture Placeholder 26" descr="A close-up of a necklace&#10;&#10;Description automatically generated">
            <a:extLst>
              <a:ext uri="{FF2B5EF4-FFF2-40B4-BE49-F238E27FC236}">
                <a16:creationId xmlns:a16="http://schemas.microsoft.com/office/drawing/2014/main" id="{76EA3BAE-3182-DA88-976D-5541B864943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81" b="4781"/>
          <a:stretch>
            <a:fillRect/>
          </a:stretch>
        </p:blipFill>
        <p:spPr/>
      </p:pic>
      <p:pic>
        <p:nvPicPr>
          <p:cNvPr id="5" name="Picture Placeholder 4" descr="A person waving his hand&#10;&#10;Description automatically generated">
            <a:extLst>
              <a:ext uri="{FF2B5EF4-FFF2-40B4-BE49-F238E27FC236}">
                <a16:creationId xmlns:a16="http://schemas.microsoft.com/office/drawing/2014/main" id="{7AEEA6B2-F2DC-37DD-C80E-B389434D3383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81" b="4781"/>
          <a:stretch>
            <a:fillRect/>
          </a:stretch>
        </p:blipFill>
        <p:spPr/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BCFD4503-9122-CB17-F161-B30FF662F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>
            <a:normAutofit/>
          </a:bodyPr>
          <a:lstStyle/>
          <a:p>
            <a:r>
              <a:rPr lang="en-US" dirty="0"/>
              <a:t>Built the first</a:t>
            </a:r>
            <a:r>
              <a:rPr lang="en-GB" dirty="0"/>
              <a:t> post-Covid </a:t>
            </a:r>
            <a:r>
              <a:rPr lang="en-US" dirty="0"/>
              <a:t>advertising effectiveness databank</a:t>
            </a:r>
            <a:endParaRPr lang="en-GB" dirty="0"/>
          </a:p>
        </p:txBody>
      </p:sp>
      <p:pic>
        <p:nvPicPr>
          <p:cNvPr id="7" name="Picture Placeholder 6" descr="A person sitting in a chair in a barber shop&#10;&#10;Description automatically generated">
            <a:extLst>
              <a:ext uri="{FF2B5EF4-FFF2-40B4-BE49-F238E27FC236}">
                <a16:creationId xmlns:a16="http://schemas.microsoft.com/office/drawing/2014/main" id="{30F16A99-1E28-8466-40F2-AED5F82359E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81" b="4781"/>
          <a:stretch>
            <a:fillRect/>
          </a:stretch>
        </p:blipFill>
        <p:spPr/>
      </p:pic>
      <p:pic>
        <p:nvPicPr>
          <p:cNvPr id="25" name="Picture Placeholder 24" descr="A group of screens with images of a person&#10;&#10;Description automatically generated">
            <a:extLst>
              <a:ext uri="{FF2B5EF4-FFF2-40B4-BE49-F238E27FC236}">
                <a16:creationId xmlns:a16="http://schemas.microsoft.com/office/drawing/2014/main" id="{E7D47D57-390C-BBC9-AA28-801EA57B70C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81" b="4781"/>
          <a:stretch>
            <a:fillRect/>
          </a:stretch>
        </p:blipFill>
        <p:spPr/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A9AFC4F-2A81-CDD4-9DF1-B0391ECFA4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7758" y="5365115"/>
            <a:ext cx="10137842" cy="3048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*Based on end date of analysis period. Spend by year: 21% 2021, 32% 2022, 47% 2023.  All analysis based on most recent 52 weeks available. </a:t>
            </a:r>
          </a:p>
          <a:p>
            <a:pPr>
              <a:spcBef>
                <a:spcPts val="0"/>
              </a:spcBef>
            </a:pPr>
            <a:r>
              <a:rPr lang="en-US" dirty="0"/>
              <a:t>**Total databank has 14 categories, only 7 have sufficient granularity to report individually </a:t>
            </a:r>
          </a:p>
          <a:p>
            <a:pPr>
              <a:spcBef>
                <a:spcPts val="0"/>
              </a:spcBef>
            </a:pPr>
            <a:endParaRPr lang="en-GB" dirty="0"/>
          </a:p>
        </p:txBody>
      </p:sp>
      <p:pic>
        <p:nvPicPr>
          <p:cNvPr id="9" name="Picture Placeholder 8" descr="A person standing in front of a group of people&#10;&#10;Description automatically generated">
            <a:extLst>
              <a:ext uri="{FF2B5EF4-FFF2-40B4-BE49-F238E27FC236}">
                <a16:creationId xmlns:a16="http://schemas.microsoft.com/office/drawing/2014/main" id="{6E7FD301-FD5F-342B-5013-7219BE615034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81" b="4781"/>
          <a:stretch>
            <a:fillRect/>
          </a:stretch>
        </p:blipFill>
        <p:spPr/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E4C1E01-59C4-A01E-28C6-2C24F6F9EC05}"/>
              </a:ext>
            </a:extLst>
          </p:cNvPr>
          <p:cNvSpPr/>
          <p:nvPr/>
        </p:nvSpPr>
        <p:spPr>
          <a:xfrm>
            <a:off x="810761" y="1428750"/>
            <a:ext cx="2982621" cy="1853970"/>
          </a:xfrm>
          <a:prstGeom prst="rect">
            <a:avLst/>
          </a:prstGeom>
          <a:noFill/>
        </p:spPr>
        <p:txBody>
          <a:bodyPr vert="horz" lIns="144000" tIns="45720" rIns="14400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5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Agencies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EF1CDDE-7063-CB83-5564-BFC03DF6CB51}"/>
              </a:ext>
            </a:extLst>
          </p:cNvPr>
          <p:cNvSpPr/>
          <p:nvPr/>
        </p:nvSpPr>
        <p:spPr>
          <a:xfrm>
            <a:off x="4604688" y="1428750"/>
            <a:ext cx="2982621" cy="1853970"/>
          </a:xfrm>
          <a:prstGeom prst="rect">
            <a:avLst/>
          </a:prstGeom>
          <a:noFill/>
        </p:spPr>
        <p:txBody>
          <a:bodyPr vert="horz" lIns="144000" tIns="45720" rIns="14400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141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Brands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AB5EB85-96C8-ECF0-74C2-C9EB65E1084E}"/>
              </a:ext>
            </a:extLst>
          </p:cNvPr>
          <p:cNvSpPr/>
          <p:nvPr/>
        </p:nvSpPr>
        <p:spPr>
          <a:xfrm>
            <a:off x="8398618" y="1428750"/>
            <a:ext cx="2982621" cy="1853970"/>
          </a:xfrm>
          <a:prstGeom prst="rect">
            <a:avLst/>
          </a:prstGeom>
          <a:noFill/>
        </p:spPr>
        <p:txBody>
          <a:bodyPr vert="horz" lIns="144000" tIns="396000" rIns="14400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£1.8bn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Media spend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analysed (2021-2023)*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146A801-F190-7188-C88D-2036C4CDF239}"/>
              </a:ext>
            </a:extLst>
          </p:cNvPr>
          <p:cNvSpPr/>
          <p:nvPr/>
        </p:nvSpPr>
        <p:spPr>
          <a:xfrm>
            <a:off x="810761" y="3411769"/>
            <a:ext cx="2982621" cy="1853970"/>
          </a:xfrm>
          <a:prstGeom prst="rect">
            <a:avLst/>
          </a:prstGeom>
          <a:noFill/>
        </p:spPr>
        <p:txBody>
          <a:bodyPr vert="horz" lIns="144000" tIns="45720" rIns="14400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14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Sectors**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B83DF72-B443-0DF7-79DF-3A47EC8FE945}"/>
              </a:ext>
            </a:extLst>
          </p:cNvPr>
          <p:cNvSpPr/>
          <p:nvPr/>
        </p:nvSpPr>
        <p:spPr>
          <a:xfrm>
            <a:off x="4604687" y="3411769"/>
            <a:ext cx="2982621" cy="1853970"/>
          </a:xfrm>
          <a:prstGeom prst="rect">
            <a:avLst/>
          </a:prstGeom>
          <a:noFill/>
        </p:spPr>
        <p:txBody>
          <a:bodyPr vert="horz" lIns="144000" tIns="45720" rIns="14400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10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Media channels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06A99A4-AB46-B790-1A37-A7B60701C134}"/>
              </a:ext>
            </a:extLst>
          </p:cNvPr>
          <p:cNvSpPr/>
          <p:nvPr/>
        </p:nvSpPr>
        <p:spPr>
          <a:xfrm>
            <a:off x="8398618" y="3411769"/>
            <a:ext cx="2982621" cy="1853970"/>
          </a:xfrm>
          <a:prstGeom prst="rect">
            <a:avLst/>
          </a:prstGeom>
          <a:noFill/>
        </p:spPr>
        <p:txBody>
          <a:bodyPr vert="horz" lIns="144000" tIns="45720" rIns="14400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53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Brands matched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pre &amp; post Covid</a:t>
            </a:r>
          </a:p>
        </p:txBody>
      </p:sp>
    </p:spTree>
    <p:extLst>
      <p:ext uri="{BB962C8B-B14F-4D97-AF65-F5344CB8AC3E}">
        <p14:creationId xmlns:p14="http://schemas.microsoft.com/office/powerpoint/2010/main" val="397056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doing a flip on a bus&#10;&#10;Description automatically generated">
            <a:extLst>
              <a:ext uri="{FF2B5EF4-FFF2-40B4-BE49-F238E27FC236}">
                <a16:creationId xmlns:a16="http://schemas.microsoft.com/office/drawing/2014/main" id="{58DD4D71-28F9-B038-E157-CCD4FB620DF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5A71C83-C8F9-612B-5AC8-8BCB2B99E4E1}"/>
              </a:ext>
            </a:extLst>
          </p:cNvPr>
          <p:cNvSpPr/>
          <p:nvPr/>
        </p:nvSpPr>
        <p:spPr>
          <a:xfrm flipH="1">
            <a:off x="0" y="0"/>
            <a:ext cx="11617897" cy="4933950"/>
          </a:xfrm>
          <a:prstGeom prst="rect">
            <a:avLst/>
          </a:prstGeom>
          <a:gradFill flip="none" rotWithShape="1">
            <a:gsLst>
              <a:gs pos="42000">
                <a:schemeClr val="bg1">
                  <a:lumMod val="0"/>
                  <a:alpha val="0"/>
                </a:schemeClr>
              </a:gs>
              <a:gs pos="22000">
                <a:srgbClr val="000000">
                  <a:lumMod val="24000"/>
                  <a:alpha val="73000"/>
                </a:srgb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C4A612-19F0-16AF-158F-609B99EE0638}"/>
              </a:ext>
            </a:extLst>
          </p:cNvPr>
          <p:cNvSpPr txBox="1"/>
          <p:nvPr/>
        </p:nvSpPr>
        <p:spPr>
          <a:xfrm rot="16200000">
            <a:off x="10486929" y="4324278"/>
            <a:ext cx="29824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Natwest – Let’s Get Going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5DB254-E22C-34C9-2598-9608805906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239" y="446957"/>
            <a:ext cx="5298141" cy="2412000"/>
          </a:xfrm>
        </p:spPr>
        <p:txBody>
          <a:bodyPr/>
          <a:lstStyle/>
          <a:p>
            <a:r>
              <a:rPr lang="en-GB" dirty="0"/>
              <a:t>Summary and additional resources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5A768E-D10D-75A3-8FA1-429F5CE14F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931" y="6069537"/>
            <a:ext cx="1618438" cy="68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08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B6B5936-58F3-AE17-2FDC-FC87F9170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Profit Ability 2: three key headlines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E8C01D-BB01-6ED7-9E14-62551C1213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61862" y="3822697"/>
            <a:ext cx="3512378" cy="1443039"/>
          </a:xfrm>
        </p:spPr>
        <p:txBody>
          <a:bodyPr/>
          <a:lstStyle/>
          <a:p>
            <a:pPr algn="ctr"/>
            <a:r>
              <a:rPr lang="en-US" dirty="0"/>
              <a:t>Advertising is a profitable driver of business growth, but profitability varies greatly by sector</a:t>
            </a:r>
          </a:p>
          <a:p>
            <a:pPr algn="ctr"/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0337CD-EF20-A531-EB20-9ECB988FEAF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00196" y="3822697"/>
            <a:ext cx="3512378" cy="144303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Three dimensions impact profitability </a:t>
            </a:r>
            <a:r>
              <a:rPr lang="en-US" b="1" dirty="0"/>
              <a:t>S</a:t>
            </a:r>
            <a:r>
              <a:rPr lang="en-US" dirty="0"/>
              <a:t>cale, </a:t>
            </a:r>
            <a:r>
              <a:rPr lang="en-US" b="1" dirty="0"/>
              <a:t>E</a:t>
            </a:r>
            <a:r>
              <a:rPr lang="en-US" dirty="0"/>
              <a:t>fficiency, &amp; </a:t>
            </a:r>
            <a:r>
              <a:rPr lang="en-US" b="1" dirty="0"/>
              <a:t>T</a:t>
            </a:r>
            <a:r>
              <a:rPr lang="en-US" dirty="0"/>
              <a:t>ime. Get </a:t>
            </a:r>
            <a:r>
              <a:rPr lang="en-US" b="1" dirty="0"/>
              <a:t>SET</a:t>
            </a:r>
            <a:r>
              <a:rPr lang="en-US" dirty="0"/>
              <a:t>.</a:t>
            </a:r>
          </a:p>
          <a:p>
            <a:pPr algn="ctr"/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38C964D-A53B-A716-7E2C-8B97EE935E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5880" y="3822698"/>
            <a:ext cx="3512378" cy="1443039"/>
          </a:xfrm>
        </p:spPr>
        <p:txBody>
          <a:bodyPr/>
          <a:lstStyle/>
          <a:p>
            <a:pPr algn="ctr"/>
            <a:r>
              <a:rPr lang="en-US" dirty="0"/>
              <a:t>Rather than a seismic shift, advertising effectiveness has gradually changed as media consumption has evolved</a:t>
            </a:r>
          </a:p>
          <a:p>
            <a:pPr algn="ctr"/>
            <a:endParaRPr lang="en-GB" dirty="0"/>
          </a:p>
        </p:txBody>
      </p:sp>
      <p:pic>
        <p:nvPicPr>
          <p:cNvPr id="3" name="Picture Placeholder 2" descr="A person from a rope&#10;&#10;Description automatically generated">
            <a:extLst>
              <a:ext uri="{FF2B5EF4-FFF2-40B4-BE49-F238E27FC236}">
                <a16:creationId xmlns:a16="http://schemas.microsoft.com/office/drawing/2014/main" id="{190908A9-1A49-E8A7-5D17-7A302FB64D6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" r="1338"/>
          <a:stretch>
            <a:fillRect/>
          </a:stretch>
        </p:blipFill>
        <p:spPr>
          <a:xfrm>
            <a:off x="8133740" y="1438740"/>
            <a:ext cx="3645289" cy="2106775"/>
          </a:xfrm>
        </p:spPr>
      </p:pic>
      <p:pic>
        <p:nvPicPr>
          <p:cNvPr id="13" name="Picture Placeholder 12" descr="A person walking through a hallway&#10;&#10;Description automatically generated">
            <a:extLst>
              <a:ext uri="{FF2B5EF4-FFF2-40B4-BE49-F238E27FC236}">
                <a16:creationId xmlns:a16="http://schemas.microsoft.com/office/drawing/2014/main" id="{6C52B3C0-C8DC-D708-971D-5667C022231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3" b="7903"/>
          <a:stretch>
            <a:fillRect/>
          </a:stretch>
        </p:blipFill>
        <p:spPr>
          <a:xfrm>
            <a:off x="479424" y="1438741"/>
            <a:ext cx="3645289" cy="2106775"/>
          </a:xfrm>
        </p:spPr>
      </p:pic>
      <p:pic>
        <p:nvPicPr>
          <p:cNvPr id="15" name="Picture Placeholder 14" descr="A person in a heart garment on a podium&#10;&#10;Description automatically generated">
            <a:extLst>
              <a:ext uri="{FF2B5EF4-FFF2-40B4-BE49-F238E27FC236}">
                <a16:creationId xmlns:a16="http://schemas.microsoft.com/office/drawing/2014/main" id="{35EE8757-4B74-080F-08DB-95B2F142EA39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" r="1338"/>
          <a:stretch>
            <a:fillRect/>
          </a:stretch>
        </p:blipFill>
        <p:spPr>
          <a:xfrm>
            <a:off x="4284850" y="1438741"/>
            <a:ext cx="3645289" cy="2106775"/>
          </a:xfrm>
        </p:spPr>
      </p:pic>
    </p:spTree>
    <p:extLst>
      <p:ext uri="{BB962C8B-B14F-4D97-AF65-F5344CB8AC3E}">
        <p14:creationId xmlns:p14="http://schemas.microsoft.com/office/powerpoint/2010/main" val="156688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3198B80-151A-8AFD-8034-D8A2597CE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All this data powers the Media Mix Navigator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6AA9F85-032F-BDEC-16E6-734506052AC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https://www.thinkbox.tv/training-and-tools/media-mix-navigator/media-mix-navigator</a:t>
            </a:r>
          </a:p>
          <a:p>
            <a:endParaRPr lang="en-GB" dirty="0"/>
          </a:p>
        </p:txBody>
      </p:sp>
      <p:pic>
        <p:nvPicPr>
          <p:cNvPr id="12" name="Picture 11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1BC83253-35F3-2D64-D4A7-88DF9EDF8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159" y="1488897"/>
            <a:ext cx="6024500" cy="34526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CB6876-2DE2-E739-C9C6-06C1271613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5303" y="1615048"/>
            <a:ext cx="4709635" cy="314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79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76ABE-49DD-2BF7-B458-D20BB6B00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2AAB2BB-D420-E864-A6B8-539065F90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Download the Profit Ability 2 report here…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41C43E0-3B99-A5D0-33F3-1BB073A350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https://www.thinkbox.tv/profitability2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F2466F-583B-67D0-7BE4-AAA553F78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3594" y="-34995"/>
            <a:ext cx="4567826" cy="6148726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8CC3FBF1-BF61-218A-894D-A517EC71A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7" y="1671579"/>
            <a:ext cx="3869308" cy="353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1743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69D93-8273-EAB8-ED41-DFCD1BB7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GB" dirty="0"/>
              <a:t>Profit Ability 2 database: quality, independence, current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2E1353-58DE-8A2C-5B8A-7B3311430DF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9413" y="1614487"/>
            <a:ext cx="8166710" cy="4055427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Quality:</a:t>
            </a:r>
          </a:p>
          <a:p>
            <a:pPr lvl="1"/>
            <a:r>
              <a:rPr lang="en-GB" dirty="0"/>
              <a:t>Market Mix Modelling, the gold standard for understanding media effectiveness</a:t>
            </a:r>
          </a:p>
          <a:p>
            <a:endParaRPr lang="en-GB" dirty="0"/>
          </a:p>
          <a:p>
            <a:r>
              <a:rPr lang="en-GB" dirty="0"/>
              <a:t>Truly independent database:</a:t>
            </a:r>
          </a:p>
          <a:p>
            <a:pPr lvl="1"/>
            <a:r>
              <a:rPr lang="en-GB" dirty="0"/>
              <a:t>Collaboration across five modelling agencies</a:t>
            </a:r>
          </a:p>
          <a:p>
            <a:pPr lvl="1"/>
            <a:r>
              <a:rPr lang="en-GB" dirty="0"/>
              <a:t>Utilises real client data</a:t>
            </a:r>
          </a:p>
          <a:p>
            <a:pPr lvl="1"/>
            <a:r>
              <a:rPr lang="en-GB" dirty="0"/>
              <a:t>Models included had been commissioned and paid-for by the respective brand</a:t>
            </a:r>
          </a:p>
          <a:p>
            <a:pPr lvl="1"/>
            <a:r>
              <a:rPr lang="en-GB" dirty="0"/>
              <a:t>Ensure no inherent bias towards any channel</a:t>
            </a:r>
          </a:p>
          <a:p>
            <a:endParaRPr lang="en-GB" dirty="0"/>
          </a:p>
          <a:p>
            <a:r>
              <a:rPr lang="en-GB" dirty="0"/>
              <a:t>Current:</a:t>
            </a:r>
          </a:p>
          <a:p>
            <a:pPr lvl="1"/>
            <a:r>
              <a:rPr lang="en-GB" dirty="0"/>
              <a:t>Exclusively features campaigns from 2021–2023</a:t>
            </a:r>
          </a:p>
          <a:p>
            <a:pPr lvl="1"/>
            <a:r>
              <a:rPr lang="en-GB" dirty="0"/>
              <a:t>Only the most recent 52-weeks available for each brand was included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9B24089-AE6E-17D8-3D24-ACBEA0DAC98C}"/>
              </a:ext>
            </a:extLst>
          </p:cNvPr>
          <p:cNvGrpSpPr/>
          <p:nvPr/>
        </p:nvGrpSpPr>
        <p:grpSpPr>
          <a:xfrm>
            <a:off x="8802347" y="1738058"/>
            <a:ext cx="2022623" cy="3527681"/>
            <a:chOff x="7990362" y="1983564"/>
            <a:chExt cx="2022623" cy="3527681"/>
          </a:xfrm>
        </p:grpSpPr>
        <p:pic>
          <p:nvPicPr>
            <p:cNvPr id="9" name="Picture 2" descr="Ebiquity - Wikipedia">
              <a:extLst>
                <a:ext uri="{FF2B5EF4-FFF2-40B4-BE49-F238E27FC236}">
                  <a16:creationId xmlns:a16="http://schemas.microsoft.com/office/drawing/2014/main" id="{7D8671BE-D489-3BCD-EC7C-0256F0BECD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1177" y="1983564"/>
              <a:ext cx="1360993" cy="46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Our company | Gain Theory">
              <a:extLst>
                <a:ext uri="{FF2B5EF4-FFF2-40B4-BE49-F238E27FC236}">
                  <a16:creationId xmlns:a16="http://schemas.microsoft.com/office/drawing/2014/main" id="{149C21D7-8FEC-9312-3D36-DF33018686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2335" y="3623627"/>
              <a:ext cx="978677" cy="61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" descr="Mindshare named Cannes Lions Media Network of the Year 2023 - Adaderana Biz  English | Sri Lanka Business News">
              <a:extLst>
                <a:ext uri="{FF2B5EF4-FFF2-40B4-BE49-F238E27FC236}">
                  <a16:creationId xmlns:a16="http://schemas.microsoft.com/office/drawing/2014/main" id="{C13A06B5-B00F-984F-2F51-DFB70D9B2F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91" b="12314"/>
            <a:stretch/>
          </p:blipFill>
          <p:spPr bwMode="auto">
            <a:xfrm>
              <a:off x="7990362" y="4533659"/>
              <a:ext cx="2022623" cy="2891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0" descr="Wavemaker UK | LBBOnline">
              <a:extLst>
                <a:ext uri="{FF2B5EF4-FFF2-40B4-BE49-F238E27FC236}">
                  <a16:creationId xmlns:a16="http://schemas.microsoft.com/office/drawing/2014/main" id="{B0CED2B6-B6D3-2D02-F293-6E36E871E6F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726" b="42971"/>
            <a:stretch/>
          </p:blipFill>
          <p:spPr bwMode="auto">
            <a:xfrm>
              <a:off x="7990362" y="5120819"/>
              <a:ext cx="2022623" cy="390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mDashboard">
              <a:extLst>
                <a:ext uri="{FF2B5EF4-FFF2-40B4-BE49-F238E27FC236}">
                  <a16:creationId xmlns:a16="http://schemas.microsoft.com/office/drawing/2014/main" id="{49EB4BDE-C7FC-A4DF-5ED3-684582B98E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1265" y="2749596"/>
              <a:ext cx="1880816" cy="57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3847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THUMBNAIL_REFRESH" val="1"/>
  <p:tag name="ARTICULATE_SLIDE_COUNT" val="3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hinkbox">
  <a:themeElements>
    <a:clrScheme name="THINKBOX">
      <a:dk1>
        <a:sysClr val="windowText" lastClr="000000"/>
      </a:dk1>
      <a:lt1>
        <a:sysClr val="window" lastClr="FFFFFF"/>
      </a:lt1>
      <a:dk2>
        <a:srgbClr val="372D87"/>
      </a:dk2>
      <a:lt2>
        <a:srgbClr val="4D4D4D"/>
      </a:lt2>
      <a:accent1>
        <a:srgbClr val="372D87"/>
      </a:accent1>
      <a:accent2>
        <a:srgbClr val="0069B4"/>
      </a:accent2>
      <a:accent3>
        <a:srgbClr val="E10514"/>
      </a:accent3>
      <a:accent4>
        <a:srgbClr val="EB7305"/>
      </a:accent4>
      <a:accent5>
        <a:srgbClr val="009B3C"/>
      </a:accent5>
      <a:accent6>
        <a:srgbClr val="87B923"/>
      </a:accent6>
      <a:hlink>
        <a:srgbClr val="000000"/>
      </a:hlink>
      <a:folHlink>
        <a:srgbClr val="000000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5875"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2225">
          <a:solidFill>
            <a:srgbClr val="D9D9D9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600" dirty="0" err="1" smtClean="0">
            <a:solidFill>
              <a:schemeClr val="bg2"/>
            </a:solidFill>
          </a:defRPr>
        </a:defPPr>
      </a:lstStyle>
    </a:txDef>
  </a:objectDefaults>
  <a:extraClrSchemeLst/>
  <a:custClrLst>
    <a:custClr name="Yellow">
      <a:srgbClr val="FFCD00"/>
    </a:custClr>
    <a:custClr name="Light green">
      <a:srgbClr val="B9CD00"/>
    </a:custClr>
    <a:custClr name="Light blue ">
      <a:srgbClr val="00A5D7"/>
    </a:custClr>
  </a:custClrLst>
  <a:extLst>
    <a:ext uri="{05A4C25C-085E-4340-85A3-A5531E510DB2}">
      <thm15:themeFamily xmlns:thm15="http://schemas.microsoft.com/office/thememl/2012/main" name="Office Theme" id="{87B111D4-E9AF-426D-8C9F-EE971196E37C}" vid="{A929D647-F1B9-49CF-A84B-43D843FFC86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2F1BA96B62EC48BBE10C7FA30F2811" ma:contentTypeVersion="6" ma:contentTypeDescription="Create a new document." ma:contentTypeScope="" ma:versionID="d4dd74121bf67716713847033aa32e82">
  <xsd:schema xmlns:xsd="http://www.w3.org/2001/XMLSchema" xmlns:xs="http://www.w3.org/2001/XMLSchema" xmlns:p="http://schemas.microsoft.com/office/2006/metadata/properties" xmlns:ns2="d8fcc8b7-b09b-47d4-9ecc-f5937158678f" xmlns:ns3="aa472dba-c4b9-408d-9083-6db5dcb0046f" targetNamespace="http://schemas.microsoft.com/office/2006/metadata/properties" ma:root="true" ma:fieldsID="2fc93efb76cac1ac8ef58892b5b49aaa" ns2:_="" ns3:_="">
    <xsd:import namespace="d8fcc8b7-b09b-47d4-9ecc-f5937158678f"/>
    <xsd:import namespace="aa472dba-c4b9-408d-9083-6db5dcb004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fcc8b7-b09b-47d4-9ecc-f593715867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72dba-c4b9-408d-9083-6db5dcb0046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5798C3-7AE3-4409-8AC7-96008C4BF4C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32C4A4A-C81A-42C9-9216-7C7C60A924C8}">
  <ds:schemaRefs>
    <ds:schemaRef ds:uri="http://schemas.microsoft.com/office/2006/documentManagement/types"/>
    <ds:schemaRef ds:uri="aa472dba-c4b9-408d-9083-6db5dcb0046f"/>
    <ds:schemaRef ds:uri="d8fcc8b7-b09b-47d4-9ecc-f5937158678f"/>
    <ds:schemaRef ds:uri="http://purl.org/dc/terms/"/>
    <ds:schemaRef ds:uri="http://purl.org/dc/elements/1.1/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CEF61C3-CF69-4EAF-96CC-66136EA6A093}">
  <ds:schemaRefs>
    <ds:schemaRef ds:uri="aa472dba-c4b9-408d-9083-6db5dcb0046f"/>
    <ds:schemaRef ds:uri="d8fcc8b7-b09b-47d4-9ecc-f5937158678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6341</Words>
  <Application>Microsoft Office PowerPoint</Application>
  <PresentationFormat>Widescreen</PresentationFormat>
  <Paragraphs>1037</Paragraphs>
  <Slides>83</Slides>
  <Notes>77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91" baseType="lpstr">
      <vt:lpstr>Aptos Narrow</vt:lpstr>
      <vt:lpstr>Arial</vt:lpstr>
      <vt:lpstr>Arial (Body)</vt:lpstr>
      <vt:lpstr>Calibri</vt:lpstr>
      <vt:lpstr>Consolas</vt:lpstr>
      <vt:lpstr>Courier New</vt:lpstr>
      <vt:lpstr>Montserrat</vt:lpstr>
      <vt:lpstr>Thinkbox</vt:lpstr>
      <vt:lpstr>Profit Ability 2  The new business case for advertising</vt:lpstr>
      <vt:lpstr>This deck covers:</vt:lpstr>
      <vt:lpstr>Setting the scene</vt:lpstr>
      <vt:lpstr>It’s been 7 years since the original Profit Ability study</vt:lpstr>
      <vt:lpstr>But it’s fair to say a few things have happened since then</vt:lpstr>
      <vt:lpstr>79%</vt:lpstr>
      <vt:lpstr>Disconnect with boardroom around language &amp; metrics used</vt:lpstr>
      <vt:lpstr>Built the first post-Covid advertising effectiveness databank</vt:lpstr>
      <vt:lpstr>Profit Ability 2 database: quality, independence, current</vt:lpstr>
      <vt:lpstr>Areas it can help with</vt:lpstr>
      <vt:lpstr>Doesn’t reflect ‘all advertisers’ but a valid read for ‘big brands’ </vt:lpstr>
      <vt:lpstr>Channel investment varies by sector reflecting market reality</vt:lpstr>
      <vt:lpstr>Some important definitions: What’s included in each channel</vt:lpstr>
      <vt:lpstr>Some important definitions: Profit</vt:lpstr>
      <vt:lpstr>Some important definitions: Payback Time Periods</vt:lpstr>
      <vt:lpstr>Impact of the Covid pandemic</vt:lpstr>
      <vt:lpstr>New normal after economic shock of Covid lockdown period</vt:lpstr>
      <vt:lpstr>Media habits changed by pandemic affect ad effectiveness</vt:lpstr>
      <vt:lpstr>So how have advertising ROIs changed? Composition effects can plague efforts to compare benchmark studies over time</vt:lpstr>
      <vt:lpstr>Compare brands with like-for-like data pre &amp; post pandemic</vt:lpstr>
      <vt:lpstr>How to read the charts in this section</vt:lpstr>
      <vt:lpstr>How to read the charts in this section</vt:lpstr>
      <vt:lpstr>How to read the charts in this section</vt:lpstr>
      <vt:lpstr>How to read the charts in this section</vt:lpstr>
      <vt:lpstr>Advertising is as effective as it’s always been</vt:lpstr>
      <vt:lpstr>Advertising is as effective as it’s always been</vt:lpstr>
      <vt:lpstr>Little effective change - ROI variations within +/- 5%</vt:lpstr>
      <vt:lpstr>Larger shifts in AV but with efficiency following eyeballs</vt:lpstr>
      <vt:lpstr>Online Display right-sized: lower spend bringing ROI benefits</vt:lpstr>
      <vt:lpstr>Increased Paid Social spend out of step with big ROI decline</vt:lpstr>
      <vt:lpstr>Rather than a seismic shift, advertising effectiveness has more gradually changed as media consumption has evolved </vt:lpstr>
      <vt:lpstr>Advertising works</vt:lpstr>
      <vt:lpstr>Profit Ability 2: three key headlines</vt:lpstr>
      <vt:lpstr>How to read the bubble charts in this section</vt:lpstr>
      <vt:lpstr>How to read the bubble charts in this section</vt:lpstr>
      <vt:lpstr>How to read the bubble charts in this section</vt:lpstr>
      <vt:lpstr>How to read the bubble charts in this section</vt:lpstr>
      <vt:lpstr>How to read the bubble charts in this section</vt:lpstr>
      <vt:lpstr>How to read the bubble charts in this section</vt:lpstr>
      <vt:lpstr>How to read the bubble charts in this section</vt:lpstr>
      <vt:lpstr>All channels deliver a return: short-term Profit ROI = £1.87</vt:lpstr>
      <vt:lpstr>Sustained effects are substantial: c.60% of total profit volume</vt:lpstr>
      <vt:lpstr>Including sustained effects, average Profit ROI increases to £4.11</vt:lpstr>
      <vt:lpstr>Profit Ability 2: The new business case for advertising - Data summary  </vt:lpstr>
      <vt:lpstr>Channel effectiveness varies by sector – e.g. Print</vt:lpstr>
      <vt:lpstr>Advertising profitability levels vary greatly sector to sector</vt:lpstr>
      <vt:lpstr>Much of this is due to the products &amp; businesses themselves</vt:lpstr>
      <vt:lpstr>Sector performance</vt:lpstr>
      <vt:lpstr>We’ve got findings on…</vt:lpstr>
      <vt:lpstr>Key sector highlights</vt:lpstr>
      <vt:lpstr>Large Retail: all channels are profitable in the short-term…  but get even stronger with the full effect</vt:lpstr>
      <vt:lpstr>Small Retail: Generic PPC stands out as a strong channel</vt:lpstr>
      <vt:lpstr>Financial Services see a very strong Generic PPC ROI with BVOD punching above the efficiency of Linear TV</vt:lpstr>
      <vt:lpstr>Telecoms: Strong BVOD performance although Linear TV dominates the full profit volume</vt:lpstr>
      <vt:lpstr>Automotive: Sustained effects important; Linear TV the key profit volume driver with a strong ROI</vt:lpstr>
      <vt:lpstr>FMCG: Short-term ROIs low; Full ROIs show profitable payback with Linear TV the key volume driver</vt:lpstr>
      <vt:lpstr>Travel: All video channels perform well but sustained effects needed to yield strong ROIs</vt:lpstr>
      <vt:lpstr>A quick recap</vt:lpstr>
      <vt:lpstr>Dimensions that impact profitability </vt:lpstr>
      <vt:lpstr>Be cautious of lazy generalisations</vt:lpstr>
      <vt:lpstr>A more helpful view: the three dimensions of effectiveness</vt:lpstr>
      <vt:lpstr>1. Scale As spend increases, the scale of the advertising grows but with diminishing returns</vt:lpstr>
      <vt:lpstr>The diminishing returns profile and scalability vary by channel </vt:lpstr>
      <vt:lpstr>2. Efficiency Scale and efficiency are linked – optimising towards one will impact the other</vt:lpstr>
      <vt:lpstr>Channel saturation point helps budget allocation</vt:lpstr>
      <vt:lpstr>Linear TV immediate payback saturation 3x the next channel</vt:lpstr>
      <vt:lpstr>3. Time When does the benefit from advertising need to impact the business?</vt:lpstr>
      <vt:lpstr>Immediate payback not exclusive to ‘performance’ media</vt:lpstr>
      <vt:lpstr>Adstock is used to calculate wider effect of advertising</vt:lpstr>
      <vt:lpstr>Adstock: TV biggest; Generic PPC &amp; Online Display the least</vt:lpstr>
      <vt:lpstr>Weeks to full short-term effect: TV = 8; Generic PPC = 2</vt:lpstr>
      <vt:lpstr>Audio, BVOD &amp; Print also short-term ‘performance’ drivers</vt:lpstr>
      <vt:lpstr>The sustained impact of advertising</vt:lpstr>
      <vt:lpstr>Long-term multiplier: ratio between short-term &amp; full payback</vt:lpstr>
      <vt:lpstr>Long-term multiplier varies by sector: automotive the highest</vt:lpstr>
      <vt:lpstr>Variance by channel but average long-term multiplier = 2.2</vt:lpstr>
      <vt:lpstr>Linear TV: unmatched as the total Profit ROI volume driver</vt:lpstr>
      <vt:lpstr>TV (Linear &amp; BVOD): two-thirds of payback beyond 1st week</vt:lpstr>
      <vt:lpstr>A quick recap</vt:lpstr>
      <vt:lpstr>Summary and additional resources</vt:lpstr>
      <vt:lpstr>Profit Ability 2: three key headlines</vt:lpstr>
      <vt:lpstr>All this data powers the Media Mix Navigator</vt:lpstr>
      <vt:lpstr>Download the Profit Ability 2 report here…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Carla Leclezio</dc:creator>
  <cp:lastModifiedBy>Nailah Uddin</cp:lastModifiedBy>
  <cp:revision>306</cp:revision>
  <cp:lastPrinted>2024-07-19T12:01:50Z</cp:lastPrinted>
  <dcterms:created xsi:type="dcterms:W3CDTF">2017-06-26T09:49:09Z</dcterms:created>
  <dcterms:modified xsi:type="dcterms:W3CDTF">2024-11-08T15:00:24Z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C1462182-D2AD-484E-BA59-D92BD6CB2974</vt:lpwstr>
  </property>
  <property fmtid="{D5CDD505-2E9C-101B-9397-08002B2CF9AE}" pid="3" name="ArticulatePath">
    <vt:lpwstr>Presentation1</vt:lpwstr>
  </property>
  <property fmtid="{D5CDD505-2E9C-101B-9397-08002B2CF9AE}" pid="4" name="ContentTypeId">
    <vt:lpwstr>0x010100EF2F1BA96B62EC48BBE10C7FA30F2811</vt:lpwstr>
  </property>
</Properties>
</file>