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heme/theme3.xml" ContentType="application/vnd.openxmlformats-officedocument.theme+xml"/>
  <Override PartName="/ppt/tags/tag6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5.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6.xml" ContentType="application/vnd.openxmlformats-officedocument.drawingml.chart+xml"/>
  <Override PartName="/ppt/notesSlides/notesSlide10.xml" ContentType="application/vnd.openxmlformats-officedocument.presentationml.notesSlide+xml"/>
  <Override PartName="/ppt/charts/chart7.xml" ContentType="application/vnd.openxmlformats-officedocument.drawingml.chart+xml"/>
  <Override PartName="/ppt/notesSlides/notesSlide11.xml" ContentType="application/vnd.openxmlformats-officedocument.presentationml.notesSlide+xml"/>
  <Override PartName="/ppt/charts/chart8.xml" ContentType="application/vnd.openxmlformats-officedocument.drawingml.chart+xml"/>
  <Override PartName="/ppt/notesSlides/notesSlide12.xml" ContentType="application/vnd.openxmlformats-officedocument.presentationml.notesSlide+xml"/>
  <Override PartName="/ppt/charts/chart9.xml" ContentType="application/vnd.openxmlformats-officedocument.drawingml.chart+xml"/>
  <Override PartName="/ppt/notesSlides/notesSlide13.xml" ContentType="application/vnd.openxmlformats-officedocument.presentationml.notesSlide+xml"/>
  <Override PartName="/ppt/charts/chart10.xml" ContentType="application/vnd.openxmlformats-officedocument.drawingml.chart+xml"/>
  <Override PartName="/ppt/notesSlides/notesSlide14.xml" ContentType="application/vnd.openxmlformats-officedocument.presentationml.notesSlide+xml"/>
  <Override PartName="/ppt/tags/tag6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1.xml" ContentType="application/vnd.openxmlformats-officedocument.drawingml.chart+xml"/>
  <Override PartName="/ppt/theme/themeOverride2.xml" ContentType="application/vnd.openxmlformats-officedocument.themeOverride+xml"/>
  <Override PartName="/ppt/notesSlides/notesSlide20.xml" ContentType="application/vnd.openxmlformats-officedocument.presentationml.notesSlide+xml"/>
  <Override PartName="/ppt/charts/chart12.xml" ContentType="application/vnd.openxmlformats-officedocument.drawingml.chart+xml"/>
  <Override PartName="/ppt/theme/themeOverride3.xml" ContentType="application/vnd.openxmlformats-officedocument.themeOverride+xml"/>
  <Override PartName="/ppt/notesSlides/notesSlide21.xml" ContentType="application/vnd.openxmlformats-officedocument.presentationml.notesSlide+xml"/>
  <Override PartName="/ppt/charts/chart13.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charts/chart14.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3.xml" ContentType="application/vnd.openxmlformats-officedocument.presentationml.notesSlide+xml"/>
  <Override PartName="/ppt/charts/chart15.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4.xml" ContentType="application/vnd.openxmlformats-officedocument.presentationml.notesSlide+xml"/>
  <Override PartName="/ppt/charts/chart16.xml" ContentType="application/vnd.openxmlformats-officedocument.drawingml.chart+xml"/>
  <Override PartName="/ppt/notesSlides/notesSlide25.xml" ContentType="application/vnd.openxmlformats-officedocument.presentationml.notesSlide+xml"/>
  <Override PartName="/ppt/charts/chart17.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6.xml" ContentType="application/vnd.openxmlformats-officedocument.presentationml.notesSlide+xml"/>
  <Override PartName="/ppt/charts/chart18.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64.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Lst>
  <p:notesMasterIdLst>
    <p:notesMasterId r:id="rId42"/>
  </p:notesMasterIdLst>
  <p:sldIdLst>
    <p:sldId id="379" r:id="rId3"/>
    <p:sldId id="2147376324" r:id="rId4"/>
    <p:sldId id="4608" r:id="rId5"/>
    <p:sldId id="2147482452" r:id="rId6"/>
    <p:sldId id="2147482537" r:id="rId7"/>
    <p:sldId id="2147482349" r:id="rId8"/>
    <p:sldId id="2147482480" r:id="rId9"/>
    <p:sldId id="274" r:id="rId10"/>
    <p:sldId id="2147482340" r:id="rId11"/>
    <p:sldId id="2147482341" r:id="rId12"/>
    <p:sldId id="2147482547" r:id="rId13"/>
    <p:sldId id="2147482345" r:id="rId14"/>
    <p:sldId id="2147482344" r:id="rId15"/>
    <p:sldId id="270" r:id="rId16"/>
    <p:sldId id="4611" r:id="rId17"/>
    <p:sldId id="4860" r:id="rId18"/>
    <p:sldId id="300" r:id="rId19"/>
    <p:sldId id="2147376325" r:id="rId20"/>
    <p:sldId id="2147482456" r:id="rId21"/>
    <p:sldId id="2147482461" r:id="rId22"/>
    <p:sldId id="11419" r:id="rId23"/>
    <p:sldId id="2147376232" r:id="rId24"/>
    <p:sldId id="2147376236" r:id="rId25"/>
    <p:sldId id="2147482538" r:id="rId26"/>
    <p:sldId id="2147482536" r:id="rId27"/>
    <p:sldId id="2147482338" r:id="rId28"/>
    <p:sldId id="2147482339" r:id="rId29"/>
    <p:sldId id="2147482539" r:id="rId30"/>
    <p:sldId id="4651" r:id="rId31"/>
    <p:sldId id="2147482475" r:id="rId32"/>
    <p:sldId id="2147377078" r:id="rId33"/>
    <p:sldId id="2147482476" r:id="rId34"/>
    <p:sldId id="2147482477" r:id="rId35"/>
    <p:sldId id="2147377076" r:id="rId36"/>
    <p:sldId id="2147377077" r:id="rId37"/>
    <p:sldId id="2147482543" r:id="rId38"/>
    <p:sldId id="2147377113" r:id="rId39"/>
    <p:sldId id="2147377114" r:id="rId40"/>
    <p:sldId id="2147482542" r:id="rId41"/>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V Viewing Report" id="{2C360AA3-1F19-482F-8DC1-A49F7D395846}">
          <p14:sldIdLst>
            <p14:sldId id="379"/>
            <p14:sldId id="2147376324"/>
          </p14:sldIdLst>
        </p14:section>
        <p14:section name="TV Viewing In 2025" id="{3F174A11-C4E9-4D53-B0A7-AA407576752F}">
          <p14:sldIdLst>
            <p14:sldId id="4608"/>
            <p14:sldId id="2147482452"/>
            <p14:sldId id="2147482537"/>
            <p14:sldId id="2147482349"/>
            <p14:sldId id="2147482480"/>
          </p14:sldIdLst>
        </p14:section>
        <p14:section name="How TV Content Is Watched" id="{84A7A565-7DC3-4CA7-B54C-1675009C4511}">
          <p14:sldIdLst>
            <p14:sldId id="274"/>
            <p14:sldId id="2147482340"/>
            <p14:sldId id="2147482341"/>
            <p14:sldId id="2147482547"/>
            <p14:sldId id="2147482345"/>
            <p14:sldId id="2147482344"/>
          </p14:sldIdLst>
        </p14:section>
        <p14:section name="TV Landscape" id="{598241E3-0030-4B32-A2C5-69AF04B87D5E}">
          <p14:sldIdLst>
            <p14:sldId id="270"/>
            <p14:sldId id="4611"/>
            <p14:sldId id="4860"/>
          </p14:sldIdLst>
        </p14:section>
        <p14:section name="Time lengths and advertising" id="{528706B6-8C3A-4F41-ACCE-526EC33177EB}">
          <p14:sldIdLst>
            <p14:sldId id="300"/>
            <p14:sldId id="2147376325"/>
            <p14:sldId id="2147482456"/>
            <p14:sldId id="2147482461"/>
            <p14:sldId id="11419"/>
            <p14:sldId id="2147376232"/>
            <p14:sldId id="2147376236"/>
            <p14:sldId id="2147482538"/>
            <p14:sldId id="2147482536"/>
            <p14:sldId id="2147482338"/>
            <p14:sldId id="2147482339"/>
          </p14:sldIdLst>
        </p14:section>
        <p14:section name="Top Programmes" id="{42D2202A-8128-47FA-8058-9A032AE1351F}">
          <p14:sldIdLst>
            <p14:sldId id="2147482539"/>
            <p14:sldId id="4651"/>
            <p14:sldId id="2147482475"/>
            <p14:sldId id="2147377078"/>
            <p14:sldId id="2147482476"/>
            <p14:sldId id="2147482477"/>
            <p14:sldId id="2147377076"/>
            <p14:sldId id="2147377077"/>
            <p14:sldId id="2147482543"/>
            <p14:sldId id="2147377113"/>
            <p14:sldId id="2147377114"/>
            <p14:sldId id="214748254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703" autoAdjust="0"/>
  </p:normalViewPr>
  <p:slideViewPr>
    <p:cSldViewPr snapToGrid="0">
      <p:cViewPr varScale="1">
        <p:scale>
          <a:sx n="64" d="100"/>
          <a:sy n="64" d="100"/>
        </p:scale>
        <p:origin x="756" y="1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gs" Target="tags/tag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2.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3.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5.xml"/><Relationship Id="rId1" Type="http://schemas.microsoft.com/office/2011/relationships/chartStyle" Target="style5.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6.xml"/><Relationship Id="rId1" Type="http://schemas.microsoft.com/office/2011/relationships/chartStyle" Target="style6.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7.xml"/><Relationship Id="rId1" Type="http://schemas.microsoft.com/office/2011/relationships/chartStyle" Target="style7.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8.xml"/><Relationship Id="rId1" Type="http://schemas.microsoft.com/office/2011/relationships/chartStyle" Target="style8.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9.xml"/><Relationship Id="rId1" Type="http://schemas.microsoft.com/office/2011/relationships/chartStyle" Target="style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oleObject" Target="NULL" TargetMode="External"/><Relationship Id="rId2" Type="http://schemas.microsoft.com/office/2011/relationships/chartColorStyle" Target="colors3.xml"/><Relationship Id="rId1" Type="http://schemas.microsoft.com/office/2011/relationships/chartStyle" Target="style3.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charts/_rels/chart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oleObject" Target="NULL" TargetMode="External"/><Relationship Id="rId2" Type="http://schemas.microsoft.com/office/2011/relationships/chartColorStyle" Target="colors4.xml"/><Relationship Id="rId1" Type="http://schemas.microsoft.com/office/2011/relationships/chartStyle" Target="style4.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manualLayout>
          <c:xMode val="edge"/>
          <c:yMode val="edge"/>
          <c:x val="0.30821089938768315"/>
          <c:y val="0.42743895689704048"/>
        </c:manualLayout>
      </c:layout>
      <c:overlay val="0"/>
      <c:txPr>
        <a:bodyPr/>
        <a:lstStyle/>
        <a:p>
          <a:pPr>
            <a:defRPr>
              <a:solidFill>
                <a:schemeClr val="tx1">
                  <a:lumMod val="65000"/>
                  <a:lumOff val="35000"/>
                </a:schemeClr>
              </a:solidFill>
            </a:defRPr>
          </a:pPr>
          <a:endParaRPr lang="en-US"/>
        </a:p>
      </c:txPr>
    </c:title>
    <c:autoTitleDeleted val="0"/>
    <c:plotArea>
      <c:layout>
        <c:manualLayout>
          <c:layoutTarget val="inner"/>
          <c:xMode val="edge"/>
          <c:yMode val="edge"/>
          <c:x val="0.1101395377604092"/>
          <c:y val="9.4716732591433733E-2"/>
          <c:w val="0.5032121287783603"/>
          <c:h val="0.81056653481713259"/>
        </c:manualLayout>
      </c:layout>
      <c:doughnutChart>
        <c:varyColors val="1"/>
        <c:ser>
          <c:idx val="0"/>
          <c:order val="0"/>
          <c:tx>
            <c:strRef>
              <c:f>Sheet1!$B$1</c:f>
              <c:strCache>
                <c:ptCount val="1"/>
                <c:pt idx="0">
                  <c:v>Adults</c:v>
                </c:pt>
              </c:strCache>
            </c:strRef>
          </c:tx>
          <c:dPt>
            <c:idx val="0"/>
            <c:bubble3D val="0"/>
            <c:spPr>
              <a:solidFill>
                <a:srgbClr val="C70410"/>
              </a:solidFill>
            </c:spPr>
            <c:extLst>
              <c:ext xmlns:c16="http://schemas.microsoft.com/office/drawing/2014/chart" uri="{C3380CC4-5D6E-409C-BE32-E72D297353CC}">
                <c16:uniqueId val="{00000001-AAFF-45A3-A865-F04D69EBD962}"/>
              </c:ext>
            </c:extLst>
          </c:dPt>
          <c:dPt>
            <c:idx val="1"/>
            <c:bubble3D val="0"/>
            <c:spPr>
              <a:solidFill>
                <a:srgbClr val="7BC8FF"/>
              </a:solidFill>
            </c:spPr>
            <c:extLst>
              <c:ext xmlns:c16="http://schemas.microsoft.com/office/drawing/2014/chart" uri="{C3380CC4-5D6E-409C-BE32-E72D297353CC}">
                <c16:uniqueId val="{00000003-AAFF-45A3-A865-F04D69EBD962}"/>
              </c:ext>
            </c:extLst>
          </c:dPt>
          <c:dPt>
            <c:idx val="2"/>
            <c:bubble3D val="0"/>
            <c:spPr>
              <a:solidFill>
                <a:srgbClr val="BDE3FF"/>
              </a:solidFill>
            </c:spPr>
            <c:extLst>
              <c:ext xmlns:c16="http://schemas.microsoft.com/office/drawing/2014/chart" uri="{C3380CC4-5D6E-409C-BE32-E72D297353CC}">
                <c16:uniqueId val="{00000005-AAFF-45A3-A865-F04D69EBD962}"/>
              </c:ext>
            </c:extLst>
          </c:dPt>
          <c:dPt>
            <c:idx val="3"/>
            <c:bubble3D val="0"/>
            <c:spPr>
              <a:solidFill>
                <a:srgbClr val="004F87"/>
              </a:solidFill>
            </c:spPr>
            <c:extLst>
              <c:ext xmlns:c16="http://schemas.microsoft.com/office/drawing/2014/chart" uri="{C3380CC4-5D6E-409C-BE32-E72D297353CC}">
                <c16:uniqueId val="{00000007-AAFF-45A3-A865-F04D69EBD962}"/>
              </c:ext>
            </c:extLst>
          </c:dPt>
          <c:dPt>
            <c:idx val="4"/>
            <c:bubble3D val="0"/>
            <c:spPr>
              <a:solidFill>
                <a:srgbClr val="292265"/>
              </a:solidFill>
            </c:spPr>
            <c:extLst>
              <c:ext xmlns:c16="http://schemas.microsoft.com/office/drawing/2014/chart" uri="{C3380CC4-5D6E-409C-BE32-E72D297353CC}">
                <c16:uniqueId val="{00000009-AAFF-45A3-A865-F04D69EBD962}"/>
              </c:ext>
            </c:extLst>
          </c:dPt>
          <c:dPt>
            <c:idx val="5"/>
            <c:bubble3D val="0"/>
            <c:spPr>
              <a:solidFill>
                <a:srgbClr val="00B050"/>
              </a:solidFill>
            </c:spPr>
            <c:extLst>
              <c:ext xmlns:c16="http://schemas.microsoft.com/office/drawing/2014/chart" uri="{C3380CC4-5D6E-409C-BE32-E72D297353CC}">
                <c16:uniqueId val="{0000000B-AAFF-45A3-A865-F04D69EBD962}"/>
              </c:ext>
            </c:extLst>
          </c:dPt>
          <c:dPt>
            <c:idx val="6"/>
            <c:bubble3D val="0"/>
            <c:spPr>
              <a:solidFill>
                <a:srgbClr val="2AFF7C"/>
              </a:solidFill>
            </c:spPr>
            <c:extLst>
              <c:ext xmlns:c16="http://schemas.microsoft.com/office/drawing/2014/chart" uri="{C3380CC4-5D6E-409C-BE32-E72D297353CC}">
                <c16:uniqueId val="{0000000D-AAFF-45A3-A865-F04D69EBD962}"/>
              </c:ext>
            </c:extLst>
          </c:dPt>
          <c:dPt>
            <c:idx val="8"/>
            <c:bubble3D val="0"/>
            <c:spPr>
              <a:solidFill>
                <a:srgbClr val="E10514"/>
              </a:solidFill>
            </c:spPr>
            <c:extLst>
              <c:ext xmlns:c16="http://schemas.microsoft.com/office/drawing/2014/chart" uri="{C3380CC4-5D6E-409C-BE32-E72D297353CC}">
                <c16:uniqueId val="{00000011-AAFF-45A3-A865-F04D69EBD962}"/>
              </c:ext>
            </c:extLst>
          </c:dPt>
          <c:dPt>
            <c:idx val="10"/>
            <c:bubble3D val="0"/>
            <c:spPr>
              <a:solidFill>
                <a:srgbClr val="EB7305">
                  <a:lumMod val="60000"/>
                  <a:lumOff val="40000"/>
                </a:srgbClr>
              </a:solidFill>
            </c:spPr>
            <c:extLst>
              <c:ext xmlns:c16="http://schemas.microsoft.com/office/drawing/2014/chart" uri="{C3380CC4-5D6E-409C-BE32-E72D297353CC}">
                <c16:uniqueId val="{0000002F-7AE8-4D49-86FD-088A2ADBAD8F}"/>
              </c:ext>
            </c:extLst>
          </c:dPt>
          <c:dPt>
            <c:idx val="11"/>
            <c:bubble3D val="0"/>
            <c:spPr>
              <a:solidFill>
                <a:srgbClr val="EB7305"/>
              </a:solidFill>
            </c:spPr>
            <c:extLst>
              <c:ext xmlns:c16="http://schemas.microsoft.com/office/drawing/2014/chart" uri="{C3380CC4-5D6E-409C-BE32-E72D297353CC}">
                <c16:uniqueId val="{0000002D-7AE8-4D49-86FD-088A2ADBAD8F}"/>
              </c:ext>
            </c:extLst>
          </c:dPt>
          <c:dPt>
            <c:idx val="12"/>
            <c:bubble3D val="0"/>
            <c:spPr>
              <a:solidFill>
                <a:srgbClr val="C00000"/>
              </a:solidFill>
            </c:spPr>
            <c:extLst>
              <c:ext xmlns:c16="http://schemas.microsoft.com/office/drawing/2014/chart" uri="{C3380CC4-5D6E-409C-BE32-E72D297353CC}">
                <c16:uniqueId val="{0000002C-7AE8-4D49-86FD-088A2ADBAD8F}"/>
              </c:ext>
            </c:extLst>
          </c:dPt>
          <c:dLbls>
            <c:dLbl>
              <c:idx val="0"/>
              <c:layout>
                <c:manualLayout>
                  <c:x val="-2.8927457566893058E-3"/>
                  <c:y val="-1.8286158583830609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AAFF-45A3-A865-F04D69EBD962}"/>
                </c:ext>
              </c:extLst>
            </c:dLbl>
            <c:dLbl>
              <c:idx val="1"/>
              <c:layout>
                <c:manualLayout>
                  <c:x val="8.6782372700679698E-3"/>
                  <c:y val="-1.6000388760851823E-2"/>
                </c:manualLayout>
              </c:layout>
              <c:numFmt formatCode="0.0%" sourceLinked="0"/>
              <c:spPr>
                <a:noFill/>
                <a:ln>
                  <a:noFill/>
                </a:ln>
                <a:effectLst/>
              </c:spPr>
              <c:txPr>
                <a:bodyPr/>
                <a:lstStyle/>
                <a:p>
                  <a:pPr>
                    <a:defRPr sz="11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AAFF-45A3-A865-F04D69EBD962}"/>
                </c:ext>
              </c:extLst>
            </c:dLbl>
            <c:dLbl>
              <c:idx val="2"/>
              <c:layout>
                <c:manualLayout>
                  <c:x val="6.1573346195042816E-3"/>
                  <c:y val="-5.5718789117936247E-3"/>
                </c:manualLayout>
              </c:layout>
              <c:numFmt formatCode="0.0%" sourceLinked="0"/>
              <c:spPr>
                <a:noFill/>
                <a:ln>
                  <a:noFill/>
                </a:ln>
                <a:effectLst/>
              </c:spPr>
              <c:txPr>
                <a:bodyPr/>
                <a:lstStyle/>
                <a:p>
                  <a:pPr>
                    <a:defRPr sz="11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AAFF-45A3-A865-F04D69EBD962}"/>
                </c:ext>
              </c:extLst>
            </c:dLbl>
            <c:dLbl>
              <c:idx val="3"/>
              <c:layout>
                <c:manualLayout>
                  <c:x val="-5.7854915133786641E-2"/>
                  <c:y val="-0.12343157044085661"/>
                </c:manualLayout>
              </c:layout>
              <c:numFmt formatCode="0.0%" sourceLinked="0"/>
              <c:spPr/>
              <c:txPr>
                <a:bodyPr/>
                <a:lstStyle/>
                <a:p>
                  <a:pPr>
                    <a:defRPr sz="11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AAFF-45A3-A865-F04D69EBD962}"/>
                </c:ext>
              </c:extLst>
            </c:dLbl>
            <c:dLbl>
              <c:idx val="4"/>
              <c:layout>
                <c:manualLayout>
                  <c:x val="-3.2150932995922303E-2"/>
                  <c:y val="-0.1550756238846748"/>
                </c:manualLayout>
              </c:layout>
              <c:numFmt formatCode="0.0%" sourceLinked="0"/>
              <c:spPr/>
              <c:txPr>
                <a:bodyPr/>
                <a:lstStyle/>
                <a:p>
                  <a:pPr>
                    <a:defRPr lang="en-US" sz="1100"/>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AAFF-45A3-A865-F04D69EBD962}"/>
                </c:ext>
              </c:extLst>
            </c:dLbl>
            <c:dLbl>
              <c:idx val="5"/>
              <c:layout>
                <c:manualLayout>
                  <c:x val="3.3266576201927321E-2"/>
                  <c:y val="-0.16686119707745431"/>
                </c:manualLayout>
              </c:layout>
              <c:numFmt formatCode="0.0%" sourceLinked="0"/>
              <c:spPr>
                <a:noFill/>
                <a:ln>
                  <a:noFill/>
                </a:ln>
                <a:effectLst/>
              </c:spPr>
              <c:txPr>
                <a:bodyPr/>
                <a:lstStyle/>
                <a:p>
                  <a:pPr>
                    <a:defRPr sz="11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AAFF-45A3-A865-F04D69EBD962}"/>
                </c:ext>
              </c:extLst>
            </c:dLbl>
            <c:dLbl>
              <c:idx val="6"/>
              <c:layout>
                <c:manualLayout>
                  <c:x val="9.4014237092403294E-2"/>
                  <c:y val="-0.13714618937872955"/>
                </c:manualLayout>
              </c:layout>
              <c:numFmt formatCode="0.0%" sourceLinked="0"/>
              <c:spPr>
                <a:noFill/>
                <a:ln>
                  <a:noFill/>
                </a:ln>
                <a:effectLst/>
              </c:spPr>
              <c:txPr>
                <a:bodyPr/>
                <a:lstStyle/>
                <a:p>
                  <a:pPr>
                    <a:defRPr sz="11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D-AAFF-45A3-A865-F04D69EBD962}"/>
                </c:ext>
              </c:extLst>
            </c:dLbl>
            <c:dLbl>
              <c:idx val="8"/>
              <c:layout>
                <c:manualLayout>
                  <c:x val="1.0745297722190756E-3"/>
                  <c:y val="-2.8149165379050522E-4"/>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1-AAFF-45A3-A865-F04D69EBD962}"/>
                </c:ext>
              </c:extLst>
            </c:dLbl>
            <c:numFmt formatCode="0.0%" sourceLinked="0"/>
            <c:spPr>
              <a:noFill/>
              <a:ln>
                <a:noFill/>
              </a:ln>
              <a:effectLst/>
            </c:spPr>
            <c:txPr>
              <a:bodyPr/>
              <a:lstStyle/>
              <a:p>
                <a:pPr>
                  <a:defRPr sz="1100">
                    <a:solidFill>
                      <a:schemeClr val="bg1"/>
                    </a:solidFill>
                    <a:latin typeface="+mn-lt"/>
                  </a:defRPr>
                </a:pPr>
                <a:endParaRPr lang="en-US"/>
              </a:p>
            </c:txPr>
            <c:showLegendKey val="0"/>
            <c:showVal val="0"/>
            <c:showCatName val="0"/>
            <c:showSerName val="0"/>
            <c:showPercent val="1"/>
            <c:showBubbleSize val="0"/>
            <c:showLeaderLines val="1"/>
            <c:leaderLines>
              <c:spPr>
                <a:ln>
                  <a:solidFill>
                    <a:sysClr val="windowText" lastClr="000000"/>
                  </a:solidFill>
                </a:ln>
              </c:spPr>
            </c:leaderLines>
            <c:extLst>
              <c:ext xmlns:c15="http://schemas.microsoft.com/office/drawing/2012/chart" uri="{CE6537A1-D6FC-4f65-9D91-7224C49458BB}"/>
            </c:extLst>
          </c:dLbls>
          <c:cat>
            <c:strRef>
              <c:f>Sheet1!$A$2:$A$8</c:f>
              <c:strCache>
                <c:ptCount val="7"/>
                <c:pt idx="0">
                  <c:v>Total TV</c:v>
                </c:pt>
                <c:pt idx="1">
                  <c:v>YouTube</c:v>
                </c:pt>
                <c:pt idx="2">
                  <c:v>TikTok</c:v>
                </c:pt>
                <c:pt idx="3">
                  <c:v>Other online video</c:v>
                </c:pt>
                <c:pt idx="4">
                  <c:v>Online 'adult' XXX video</c:v>
                </c:pt>
                <c:pt idx="5">
                  <c:v>Blu-Ray / DVD</c:v>
                </c:pt>
                <c:pt idx="6">
                  <c:v>Cinema</c:v>
                </c:pt>
              </c:strCache>
            </c:strRef>
          </c:cat>
          <c:val>
            <c:numRef>
              <c:f>Sheet1!$B$2:$B$8</c:f>
              <c:numCache>
                <c:formatCode>0.0</c:formatCode>
                <c:ptCount val="7"/>
                <c:pt idx="0">
                  <c:v>205.8</c:v>
                </c:pt>
                <c:pt idx="1">
                  <c:v>61.491038747816276</c:v>
                </c:pt>
                <c:pt idx="2">
                  <c:v>15.449810731371835</c:v>
                </c:pt>
                <c:pt idx="3" formatCode="#,##0.0">
                  <c:v>5.4918117550058154</c:v>
                </c:pt>
                <c:pt idx="4" formatCode="#,##0.0">
                  <c:v>4.416666666666667</c:v>
                </c:pt>
                <c:pt idx="5">
                  <c:v>0.9</c:v>
                </c:pt>
                <c:pt idx="6">
                  <c:v>0.76012713542330113</c:v>
                </c:pt>
              </c:numCache>
            </c:numRef>
          </c:val>
          <c:extLst>
            <c:ext xmlns:c16="http://schemas.microsoft.com/office/drawing/2014/chart" uri="{C3380CC4-5D6E-409C-BE32-E72D297353CC}">
              <c16:uniqueId val="{00000014-AAFF-45A3-A865-F04D69EBD962}"/>
            </c:ext>
          </c:extLst>
        </c:ser>
        <c:dLbls>
          <c:showLegendKey val="0"/>
          <c:showVal val="0"/>
          <c:showCatName val="0"/>
          <c:showSerName val="0"/>
          <c:showPercent val="0"/>
          <c:showBubbleSize val="0"/>
          <c:showLeaderLines val="1"/>
        </c:dLbls>
        <c:firstSliceAng val="0"/>
        <c:holeSize val="54"/>
      </c:doughnutChart>
    </c:plotArea>
    <c:legend>
      <c:legendPos val="r"/>
      <c:layout>
        <c:manualLayout>
          <c:xMode val="edge"/>
          <c:yMode val="edge"/>
          <c:x val="0.66407431851066878"/>
          <c:y val="0.21319645111737243"/>
          <c:w val="0.29307272806994067"/>
          <c:h val="0.55947996036799097"/>
        </c:manualLayout>
      </c:layout>
      <c:overlay val="0"/>
      <c:txPr>
        <a:bodyPr/>
        <a:lstStyle/>
        <a:p>
          <a:pPr>
            <a:defRPr sz="1200" b="1"/>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938524351122775E-2"/>
          <c:y val="3.7463215521877626E-2"/>
          <c:w val="0.85751904345290186"/>
          <c:h val="0.96253678447812241"/>
        </c:manualLayout>
      </c:layout>
      <c:doughnutChart>
        <c:varyColors val="1"/>
        <c:ser>
          <c:idx val="0"/>
          <c:order val="0"/>
          <c:tx>
            <c:strRef>
              <c:f>Sheet1!$B$1</c:f>
              <c:strCache>
                <c:ptCount val="1"/>
                <c:pt idx="0">
                  <c:v>Column1</c:v>
                </c:pt>
              </c:strCache>
            </c:strRef>
          </c:tx>
          <c:dPt>
            <c:idx val="0"/>
            <c:bubble3D val="0"/>
            <c:spPr>
              <a:solidFill>
                <a:srgbClr val="00A5D7"/>
              </a:solidFill>
            </c:spPr>
            <c:extLst>
              <c:ext xmlns:c16="http://schemas.microsoft.com/office/drawing/2014/chart" uri="{C3380CC4-5D6E-409C-BE32-E72D297353CC}">
                <c16:uniqueId val="{00000001-682B-4DC0-A98C-5AA9D0694AE8}"/>
              </c:ext>
            </c:extLst>
          </c:dPt>
          <c:dPt>
            <c:idx val="1"/>
            <c:bubble3D val="0"/>
            <c:spPr>
              <a:solidFill>
                <a:srgbClr val="0069B4"/>
              </a:solidFill>
            </c:spPr>
            <c:extLst>
              <c:ext xmlns:c16="http://schemas.microsoft.com/office/drawing/2014/chart" uri="{C3380CC4-5D6E-409C-BE32-E72D297353CC}">
                <c16:uniqueId val="{00000003-682B-4DC0-A98C-5AA9D0694AE8}"/>
              </c:ext>
            </c:extLst>
          </c:dPt>
          <c:dPt>
            <c:idx val="2"/>
            <c:bubble3D val="0"/>
            <c:spPr>
              <a:solidFill>
                <a:srgbClr val="392F88"/>
              </a:solidFill>
            </c:spPr>
            <c:extLst>
              <c:ext xmlns:c16="http://schemas.microsoft.com/office/drawing/2014/chart" uri="{C3380CC4-5D6E-409C-BE32-E72D297353CC}">
                <c16:uniqueId val="{00000005-682B-4DC0-A98C-5AA9D0694AE8}"/>
              </c:ext>
            </c:extLst>
          </c:dPt>
          <c:cat>
            <c:strRef>
              <c:f>Sheet1!$A$2:$A$4</c:f>
              <c:strCache>
                <c:ptCount val="3"/>
                <c:pt idx="0">
                  <c:v>Pre-broadcast viewing - any device</c:v>
                </c:pt>
                <c:pt idx="1">
                  <c:v>Live TV set viewing</c:v>
                </c:pt>
                <c:pt idx="2">
                  <c:v>Time-shifted viewing - any device</c:v>
                </c:pt>
              </c:strCache>
            </c:strRef>
          </c:cat>
          <c:val>
            <c:numRef>
              <c:f>Sheet1!$B$2:$B$4</c:f>
              <c:numCache>
                <c:formatCode>#,##0.00</c:formatCode>
                <c:ptCount val="3"/>
                <c:pt idx="0">
                  <c:v>3420296.52</c:v>
                </c:pt>
                <c:pt idx="1">
                  <c:v>1744100</c:v>
                </c:pt>
                <c:pt idx="2">
                  <c:v>2157213.46</c:v>
                </c:pt>
              </c:numCache>
            </c:numRef>
          </c:val>
          <c:extLst>
            <c:ext xmlns:c16="http://schemas.microsoft.com/office/drawing/2014/chart" uri="{C3380CC4-5D6E-409C-BE32-E72D297353CC}">
              <c16:uniqueId val="{00000008-682B-4DC0-A98C-5AA9D0694AE8}"/>
            </c:ext>
          </c:extLst>
        </c:ser>
        <c:dLbls>
          <c:showLegendKey val="0"/>
          <c:showVal val="0"/>
          <c:showCatName val="0"/>
          <c:showSerName val="0"/>
          <c:showPercent val="0"/>
          <c:showBubbleSize val="0"/>
          <c:showLeaderLines val="1"/>
        </c:dLbls>
        <c:firstSliceAng val="282"/>
        <c:holeSize val="70"/>
      </c:doughnutChart>
    </c:plotArea>
    <c:plotVisOnly val="1"/>
    <c:dispBlanksAs val="gap"/>
    <c:showDLblsOverMax val="0"/>
  </c:chart>
  <c:txPr>
    <a:bodyPr/>
    <a:lstStyle/>
    <a:p>
      <a:pPr>
        <a:defRPr sz="18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5357069033555277E-2"/>
          <c:y val="2.0571928406809433E-2"/>
          <c:w val="0.60095255612239962"/>
          <c:h val="0.94971306389446586"/>
        </c:manualLayout>
      </c:layout>
      <c:doughnutChart>
        <c:varyColors val="1"/>
        <c:ser>
          <c:idx val="0"/>
          <c:order val="0"/>
          <c:tx>
            <c:strRef>
              <c:f>Sheet1!$B$1</c:f>
              <c:strCache>
                <c:ptCount val="1"/>
                <c:pt idx="0">
                  <c:v>All Inds</c:v>
                </c:pt>
              </c:strCache>
            </c:strRef>
          </c:tx>
          <c:dPt>
            <c:idx val="0"/>
            <c:bubble3D val="0"/>
            <c:spPr>
              <a:solidFill>
                <a:srgbClr val="C00000"/>
              </a:solidFill>
            </c:spPr>
            <c:extLst>
              <c:ext xmlns:c16="http://schemas.microsoft.com/office/drawing/2014/chart" uri="{C3380CC4-5D6E-409C-BE32-E72D297353CC}">
                <c16:uniqueId val="{00000001-AAFF-45A3-A865-F04D69EBD962}"/>
              </c:ext>
            </c:extLst>
          </c:dPt>
          <c:dPt>
            <c:idx val="1"/>
            <c:bubble3D val="0"/>
            <c:spPr>
              <a:solidFill>
                <a:srgbClr val="0069B4"/>
              </a:solidFill>
            </c:spPr>
            <c:extLst>
              <c:ext xmlns:c16="http://schemas.microsoft.com/office/drawing/2014/chart" uri="{C3380CC4-5D6E-409C-BE32-E72D297353CC}">
                <c16:uniqueId val="{00000003-AAFF-45A3-A865-F04D69EBD962}"/>
              </c:ext>
            </c:extLst>
          </c:dPt>
          <c:dPt>
            <c:idx val="2"/>
            <c:bubble3D val="0"/>
            <c:spPr>
              <a:solidFill>
                <a:srgbClr val="0069B4">
                  <a:lumMod val="40000"/>
                  <a:lumOff val="60000"/>
                </a:srgbClr>
              </a:solidFill>
            </c:spPr>
            <c:extLst>
              <c:ext xmlns:c16="http://schemas.microsoft.com/office/drawing/2014/chart" uri="{C3380CC4-5D6E-409C-BE32-E72D297353CC}">
                <c16:uniqueId val="{00000005-AAFF-45A3-A865-F04D69EBD962}"/>
              </c:ext>
            </c:extLst>
          </c:dPt>
          <c:dPt>
            <c:idx val="3"/>
            <c:bubble3D val="0"/>
            <c:spPr>
              <a:solidFill>
                <a:srgbClr val="372D87"/>
              </a:solidFill>
            </c:spPr>
            <c:extLst>
              <c:ext xmlns:c16="http://schemas.microsoft.com/office/drawing/2014/chart" uri="{C3380CC4-5D6E-409C-BE32-E72D297353CC}">
                <c16:uniqueId val="{00000007-AAFF-45A3-A865-F04D69EBD962}"/>
              </c:ext>
            </c:extLst>
          </c:dPt>
          <c:dPt>
            <c:idx val="4"/>
            <c:bubble3D val="0"/>
            <c:spPr>
              <a:solidFill>
                <a:srgbClr val="009B3C"/>
              </a:solidFill>
            </c:spPr>
            <c:extLst>
              <c:ext xmlns:c16="http://schemas.microsoft.com/office/drawing/2014/chart" uri="{C3380CC4-5D6E-409C-BE32-E72D297353CC}">
                <c16:uniqueId val="{00000009-AAFF-45A3-A865-F04D69EBD962}"/>
              </c:ext>
            </c:extLst>
          </c:dPt>
          <c:dPt>
            <c:idx val="8"/>
            <c:bubble3D val="0"/>
            <c:spPr>
              <a:solidFill>
                <a:srgbClr val="EB7305"/>
              </a:solidFill>
            </c:spPr>
            <c:extLst>
              <c:ext xmlns:c16="http://schemas.microsoft.com/office/drawing/2014/chart" uri="{C3380CC4-5D6E-409C-BE32-E72D297353CC}">
                <c16:uniqueId val="{00000011-AAFF-45A3-A865-F04D69EBD962}"/>
              </c:ext>
            </c:extLst>
          </c:dPt>
          <c:dPt>
            <c:idx val="9"/>
            <c:bubble3D val="0"/>
            <c:spPr>
              <a:solidFill>
                <a:schemeClr val="tx2"/>
              </a:solidFill>
            </c:spPr>
            <c:extLst>
              <c:ext xmlns:c16="http://schemas.microsoft.com/office/drawing/2014/chart" uri="{C3380CC4-5D6E-409C-BE32-E72D297353CC}">
                <c16:uniqueId val="{00000013-AAFF-45A3-A865-F04D69EBD962}"/>
              </c:ext>
            </c:extLst>
          </c:dPt>
          <c:dLbls>
            <c:delete val="1"/>
          </c:dLbls>
          <c:cat>
            <c:strRef>
              <c:f>Sheet1!$A$2:$A$6</c:f>
              <c:strCache>
                <c:ptCount val="5"/>
                <c:pt idx="0">
                  <c:v>Total TV</c:v>
                </c:pt>
                <c:pt idx="1">
                  <c:v>YouTube**</c:v>
                </c:pt>
                <c:pt idx="2">
                  <c:v>TikTok*</c:v>
                </c:pt>
                <c:pt idx="3">
                  <c:v>Other online video**</c:v>
                </c:pt>
                <c:pt idx="4">
                  <c:v>Cinema</c:v>
                </c:pt>
              </c:strCache>
            </c:strRef>
          </c:cat>
          <c:val>
            <c:numRef>
              <c:f>Sheet1!$B$2:$B$6</c:f>
              <c:numCache>
                <c:formatCode>0.00</c:formatCode>
                <c:ptCount val="5"/>
                <c:pt idx="0">
                  <c:v>14.13</c:v>
                </c:pt>
                <c:pt idx="1">
                  <c:v>1.93</c:v>
                </c:pt>
                <c:pt idx="2">
                  <c:v>0.34</c:v>
                </c:pt>
                <c:pt idx="3">
                  <c:v>0.16</c:v>
                </c:pt>
                <c:pt idx="4">
                  <c:v>0.08</c:v>
                </c:pt>
              </c:numCache>
            </c:numRef>
          </c:val>
          <c:extLst>
            <c:ext xmlns:c16="http://schemas.microsoft.com/office/drawing/2014/chart" uri="{C3380CC4-5D6E-409C-BE32-E72D297353CC}">
              <c16:uniqueId val="{00000014-AAFF-45A3-A865-F04D69EBD962}"/>
            </c:ext>
          </c:extLst>
        </c:ser>
        <c:dLbls>
          <c:showLegendKey val="0"/>
          <c:showVal val="0"/>
          <c:showCatName val="0"/>
          <c:showSerName val="0"/>
          <c:showPercent val="1"/>
          <c:showBubbleSize val="0"/>
          <c:showLeaderLines val="1"/>
        </c:dLbls>
        <c:firstSliceAng val="0"/>
        <c:holeSize val="50"/>
      </c:doughnutChart>
    </c:plotArea>
    <c:legend>
      <c:legendPos val="r"/>
      <c:layout>
        <c:manualLayout>
          <c:xMode val="edge"/>
          <c:yMode val="edge"/>
          <c:x val="0.68876037302753734"/>
          <c:y val="0.34294682525469683"/>
          <c:w val="0.25917020335205454"/>
          <c:h val="0.31410616950873044"/>
        </c:manualLayout>
      </c:layout>
      <c:overlay val="0"/>
      <c:txPr>
        <a:bodyPr/>
        <a:lstStyle/>
        <a:p>
          <a:pPr>
            <a:defRPr sz="1400" b="1"/>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5357069033555277E-2"/>
          <c:y val="2.0571928406809433E-2"/>
          <c:w val="0.60095255612239962"/>
          <c:h val="0.94971306389446586"/>
        </c:manualLayout>
      </c:layout>
      <c:doughnutChart>
        <c:varyColors val="1"/>
        <c:ser>
          <c:idx val="0"/>
          <c:order val="0"/>
          <c:tx>
            <c:strRef>
              <c:f>Sheet1!$B$1</c:f>
              <c:strCache>
                <c:ptCount val="1"/>
                <c:pt idx="0">
                  <c:v>16-34</c:v>
                </c:pt>
              </c:strCache>
            </c:strRef>
          </c:tx>
          <c:dPt>
            <c:idx val="0"/>
            <c:bubble3D val="0"/>
            <c:spPr>
              <a:solidFill>
                <a:srgbClr val="C00000"/>
              </a:solidFill>
            </c:spPr>
            <c:extLst>
              <c:ext xmlns:c16="http://schemas.microsoft.com/office/drawing/2014/chart" uri="{C3380CC4-5D6E-409C-BE32-E72D297353CC}">
                <c16:uniqueId val="{00000001-AAFF-45A3-A865-F04D69EBD962}"/>
              </c:ext>
            </c:extLst>
          </c:dPt>
          <c:dPt>
            <c:idx val="1"/>
            <c:bubble3D val="0"/>
            <c:spPr>
              <a:solidFill>
                <a:srgbClr val="0069B4"/>
              </a:solidFill>
            </c:spPr>
            <c:extLst>
              <c:ext xmlns:c16="http://schemas.microsoft.com/office/drawing/2014/chart" uri="{C3380CC4-5D6E-409C-BE32-E72D297353CC}">
                <c16:uniqueId val="{00000003-AAFF-45A3-A865-F04D69EBD962}"/>
              </c:ext>
            </c:extLst>
          </c:dPt>
          <c:dPt>
            <c:idx val="2"/>
            <c:bubble3D val="0"/>
            <c:spPr>
              <a:solidFill>
                <a:srgbClr val="0069B4">
                  <a:lumMod val="40000"/>
                  <a:lumOff val="60000"/>
                </a:srgbClr>
              </a:solidFill>
            </c:spPr>
            <c:extLst>
              <c:ext xmlns:c16="http://schemas.microsoft.com/office/drawing/2014/chart" uri="{C3380CC4-5D6E-409C-BE32-E72D297353CC}">
                <c16:uniqueId val="{00000005-AAFF-45A3-A865-F04D69EBD962}"/>
              </c:ext>
            </c:extLst>
          </c:dPt>
          <c:dPt>
            <c:idx val="3"/>
            <c:bubble3D val="0"/>
            <c:spPr>
              <a:solidFill>
                <a:srgbClr val="372D87"/>
              </a:solidFill>
            </c:spPr>
            <c:extLst>
              <c:ext xmlns:c16="http://schemas.microsoft.com/office/drawing/2014/chart" uri="{C3380CC4-5D6E-409C-BE32-E72D297353CC}">
                <c16:uniqueId val="{00000007-AAFF-45A3-A865-F04D69EBD962}"/>
              </c:ext>
            </c:extLst>
          </c:dPt>
          <c:dPt>
            <c:idx val="4"/>
            <c:bubble3D val="0"/>
            <c:spPr>
              <a:solidFill>
                <a:srgbClr val="009B3C"/>
              </a:solidFill>
            </c:spPr>
            <c:extLst>
              <c:ext xmlns:c16="http://schemas.microsoft.com/office/drawing/2014/chart" uri="{C3380CC4-5D6E-409C-BE32-E72D297353CC}">
                <c16:uniqueId val="{00000009-AAFF-45A3-A865-F04D69EBD962}"/>
              </c:ext>
            </c:extLst>
          </c:dPt>
          <c:dPt>
            <c:idx val="8"/>
            <c:bubble3D val="0"/>
            <c:spPr>
              <a:solidFill>
                <a:srgbClr val="EB7305"/>
              </a:solidFill>
            </c:spPr>
            <c:extLst>
              <c:ext xmlns:c16="http://schemas.microsoft.com/office/drawing/2014/chart" uri="{C3380CC4-5D6E-409C-BE32-E72D297353CC}">
                <c16:uniqueId val="{00000011-AAFF-45A3-A865-F04D69EBD962}"/>
              </c:ext>
            </c:extLst>
          </c:dPt>
          <c:dPt>
            <c:idx val="9"/>
            <c:bubble3D val="0"/>
            <c:spPr>
              <a:solidFill>
                <a:schemeClr val="tx2"/>
              </a:solidFill>
            </c:spPr>
            <c:extLst>
              <c:ext xmlns:c16="http://schemas.microsoft.com/office/drawing/2014/chart" uri="{C3380CC4-5D6E-409C-BE32-E72D297353CC}">
                <c16:uniqueId val="{00000013-AAFF-45A3-A865-F04D69EBD962}"/>
              </c:ext>
            </c:extLst>
          </c:dPt>
          <c:dLbls>
            <c:delete val="1"/>
          </c:dLbls>
          <c:cat>
            <c:strRef>
              <c:f>Sheet1!$A$2:$A$6</c:f>
              <c:strCache>
                <c:ptCount val="5"/>
                <c:pt idx="0">
                  <c:v>Total TV</c:v>
                </c:pt>
                <c:pt idx="1">
                  <c:v>YouTube**</c:v>
                </c:pt>
                <c:pt idx="2">
                  <c:v>TikTok*</c:v>
                </c:pt>
                <c:pt idx="3">
                  <c:v>Other online video**</c:v>
                </c:pt>
                <c:pt idx="4">
                  <c:v>Cinema</c:v>
                </c:pt>
              </c:strCache>
            </c:strRef>
          </c:cat>
          <c:val>
            <c:numRef>
              <c:f>Sheet1!$B$2:$B$6</c:f>
              <c:numCache>
                <c:formatCode>0.00</c:formatCode>
                <c:ptCount val="5"/>
                <c:pt idx="0">
                  <c:v>4.3099999999999996</c:v>
                </c:pt>
                <c:pt idx="1">
                  <c:v>2.92</c:v>
                </c:pt>
                <c:pt idx="2">
                  <c:v>1.26</c:v>
                </c:pt>
                <c:pt idx="3">
                  <c:v>0.32</c:v>
                </c:pt>
                <c:pt idx="4">
                  <c:v>0.15</c:v>
                </c:pt>
              </c:numCache>
            </c:numRef>
          </c:val>
          <c:extLst>
            <c:ext xmlns:c16="http://schemas.microsoft.com/office/drawing/2014/chart" uri="{C3380CC4-5D6E-409C-BE32-E72D297353CC}">
              <c16:uniqueId val="{00000014-AAFF-45A3-A865-F04D69EBD962}"/>
            </c:ext>
          </c:extLst>
        </c:ser>
        <c:dLbls>
          <c:showLegendKey val="0"/>
          <c:showVal val="0"/>
          <c:showCatName val="0"/>
          <c:showSerName val="0"/>
          <c:showPercent val="1"/>
          <c:showBubbleSize val="0"/>
          <c:showLeaderLines val="1"/>
        </c:dLbls>
        <c:firstSliceAng val="0"/>
        <c:holeSize val="50"/>
      </c:doughnutChart>
    </c:plotArea>
    <c:legend>
      <c:legendPos val="r"/>
      <c:layout>
        <c:manualLayout>
          <c:xMode val="edge"/>
          <c:yMode val="edge"/>
          <c:x val="0.68876037302753734"/>
          <c:y val="0.34294682525469683"/>
          <c:w val="0.25917020335205454"/>
          <c:h val="0.31410616950873044"/>
        </c:manualLayout>
      </c:layout>
      <c:overlay val="0"/>
      <c:txPr>
        <a:bodyPr/>
        <a:lstStyle/>
        <a:p>
          <a:pPr>
            <a:defRPr sz="1400" b="1"/>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Sheet1!$A$2</c:f>
              <c:strCache>
                <c:ptCount val="1"/>
                <c:pt idx="0">
                  <c:v>10" and under</c:v>
                </c:pt>
              </c:strCache>
            </c:strRef>
          </c:tx>
          <c:spPr>
            <a:solidFill>
              <a:srgbClr val="372D8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2025</c:v>
                </c:pt>
                <c:pt idx="1">
                  <c:v>2024</c:v>
                </c:pt>
                <c:pt idx="2">
                  <c:v>2023</c:v>
                </c:pt>
                <c:pt idx="3">
                  <c:v>2022</c:v>
                </c:pt>
                <c:pt idx="4">
                  <c:v>2021</c:v>
                </c:pt>
                <c:pt idx="5">
                  <c:v>2020</c:v>
                </c:pt>
                <c:pt idx="6">
                  <c:v>2019</c:v>
                </c:pt>
                <c:pt idx="7">
                  <c:v>2018</c:v>
                </c:pt>
                <c:pt idx="8">
                  <c:v>2017</c:v>
                </c:pt>
                <c:pt idx="9">
                  <c:v>2016</c:v>
                </c:pt>
                <c:pt idx="10">
                  <c:v>2015</c:v>
                </c:pt>
              </c:strCache>
            </c:strRef>
          </c:cat>
          <c:val>
            <c:numRef>
              <c:f>Sheet1!$B$2:$L$2</c:f>
              <c:numCache>
                <c:formatCode>0%</c:formatCode>
                <c:ptCount val="11"/>
                <c:pt idx="0">
                  <c:v>0.10174590169072951</c:v>
                </c:pt>
                <c:pt idx="1">
                  <c:v>9.5572166886208579E-2</c:v>
                </c:pt>
                <c:pt idx="2">
                  <c:v>0.100685489983212</c:v>
                </c:pt>
                <c:pt idx="3">
                  <c:v>0.10995011654673906</c:v>
                </c:pt>
                <c:pt idx="4">
                  <c:v>0.11072062563577464</c:v>
                </c:pt>
                <c:pt idx="5">
                  <c:v>0.10659716922765952</c:v>
                </c:pt>
                <c:pt idx="6">
                  <c:v>0.11324343024810669</c:v>
                </c:pt>
                <c:pt idx="7">
                  <c:v>0.11292646159152389</c:v>
                </c:pt>
                <c:pt idx="8">
                  <c:v>0.10732566444147415</c:v>
                </c:pt>
                <c:pt idx="9">
                  <c:v>9.8030366967315472E-2</c:v>
                </c:pt>
                <c:pt idx="10">
                  <c:v>9.8472232629787076E-2</c:v>
                </c:pt>
              </c:numCache>
            </c:numRef>
          </c:val>
          <c:extLst>
            <c:ext xmlns:c16="http://schemas.microsoft.com/office/drawing/2014/chart" uri="{C3380CC4-5D6E-409C-BE32-E72D297353CC}">
              <c16:uniqueId val="{00000000-0408-437C-BB0F-44D1AADCA8B3}"/>
            </c:ext>
          </c:extLst>
        </c:ser>
        <c:ser>
          <c:idx val="1"/>
          <c:order val="1"/>
          <c:tx>
            <c:strRef>
              <c:f>Sheet1!$A$3</c:f>
              <c:strCache>
                <c:ptCount val="1"/>
                <c:pt idx="0">
                  <c:v>15"</c:v>
                </c:pt>
              </c:strCache>
            </c:strRef>
          </c:tx>
          <c:spPr>
            <a:solidFill>
              <a:srgbClr val="A29ADD"/>
            </a:solidFill>
            <a:ln>
              <a:noFill/>
            </a:ln>
            <a:effectLst/>
          </c:spPr>
          <c:invertIfNegative val="0"/>
          <c:cat>
            <c:strRef>
              <c:f>Sheet1!$B$1:$L$1</c:f>
              <c:strCache>
                <c:ptCount val="11"/>
                <c:pt idx="0">
                  <c:v>2025</c:v>
                </c:pt>
                <c:pt idx="1">
                  <c:v>2024</c:v>
                </c:pt>
                <c:pt idx="2">
                  <c:v>2023</c:v>
                </c:pt>
                <c:pt idx="3">
                  <c:v>2022</c:v>
                </c:pt>
                <c:pt idx="4">
                  <c:v>2021</c:v>
                </c:pt>
                <c:pt idx="5">
                  <c:v>2020</c:v>
                </c:pt>
                <c:pt idx="6">
                  <c:v>2019</c:v>
                </c:pt>
                <c:pt idx="7">
                  <c:v>2018</c:v>
                </c:pt>
                <c:pt idx="8">
                  <c:v>2017</c:v>
                </c:pt>
                <c:pt idx="9">
                  <c:v>2016</c:v>
                </c:pt>
                <c:pt idx="10">
                  <c:v>2015</c:v>
                </c:pt>
              </c:strCache>
            </c:strRef>
          </c:cat>
          <c:val>
            <c:numRef>
              <c:f>Sheet1!$B$3:$L$3</c:f>
              <c:numCache>
                <c:formatCode>0%</c:formatCode>
                <c:ptCount val="11"/>
                <c:pt idx="0" formatCode="0.0%">
                  <c:v>6.3519046172452243E-4</c:v>
                </c:pt>
                <c:pt idx="1">
                  <c:v>1.1103477441540056E-3</c:v>
                </c:pt>
                <c:pt idx="2">
                  <c:v>8.3001438167619793E-4</c:v>
                </c:pt>
                <c:pt idx="3">
                  <c:v>6.5231961644428922E-4</c:v>
                </c:pt>
                <c:pt idx="4">
                  <c:v>9.3568068077838032E-4</c:v>
                </c:pt>
                <c:pt idx="5">
                  <c:v>9.9402423119931212E-4</c:v>
                </c:pt>
                <c:pt idx="6">
                  <c:v>1.309769098520932E-3</c:v>
                </c:pt>
                <c:pt idx="7">
                  <c:v>8.710578391644087E-4</c:v>
                </c:pt>
                <c:pt idx="8">
                  <c:v>1.04689221182117E-3</c:v>
                </c:pt>
                <c:pt idx="9">
                  <c:v>2.1276477251525633E-3</c:v>
                </c:pt>
                <c:pt idx="10">
                  <c:v>2.0774456333556052E-3</c:v>
                </c:pt>
              </c:numCache>
            </c:numRef>
          </c:val>
          <c:extLst>
            <c:ext xmlns:c16="http://schemas.microsoft.com/office/drawing/2014/chart" uri="{C3380CC4-5D6E-409C-BE32-E72D297353CC}">
              <c16:uniqueId val="{00000001-0408-437C-BB0F-44D1AADCA8B3}"/>
            </c:ext>
          </c:extLst>
        </c:ser>
        <c:ser>
          <c:idx val="2"/>
          <c:order val="2"/>
          <c:tx>
            <c:strRef>
              <c:f>Sheet1!$A$4</c:f>
              <c:strCache>
                <c:ptCount val="1"/>
                <c:pt idx="0">
                  <c:v>20"</c:v>
                </c:pt>
              </c:strCache>
            </c:strRef>
          </c:tx>
          <c:spPr>
            <a:solidFill>
              <a:srgbClr val="00A4D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2025</c:v>
                </c:pt>
                <c:pt idx="1">
                  <c:v>2024</c:v>
                </c:pt>
                <c:pt idx="2">
                  <c:v>2023</c:v>
                </c:pt>
                <c:pt idx="3">
                  <c:v>2022</c:v>
                </c:pt>
                <c:pt idx="4">
                  <c:v>2021</c:v>
                </c:pt>
                <c:pt idx="5">
                  <c:v>2020</c:v>
                </c:pt>
                <c:pt idx="6">
                  <c:v>2019</c:v>
                </c:pt>
                <c:pt idx="7">
                  <c:v>2018</c:v>
                </c:pt>
                <c:pt idx="8">
                  <c:v>2017</c:v>
                </c:pt>
                <c:pt idx="9">
                  <c:v>2016</c:v>
                </c:pt>
                <c:pt idx="10">
                  <c:v>2015</c:v>
                </c:pt>
              </c:strCache>
            </c:strRef>
          </c:cat>
          <c:val>
            <c:numRef>
              <c:f>Sheet1!$B$4:$L$4</c:f>
              <c:numCache>
                <c:formatCode>0%</c:formatCode>
                <c:ptCount val="11"/>
                <c:pt idx="0">
                  <c:v>0.2638596576606887</c:v>
                </c:pt>
                <c:pt idx="1">
                  <c:v>0.26169270264453282</c:v>
                </c:pt>
                <c:pt idx="2">
                  <c:v>0.28324724011192576</c:v>
                </c:pt>
                <c:pt idx="3">
                  <c:v>0.26407185571184583</c:v>
                </c:pt>
                <c:pt idx="4">
                  <c:v>0.24381336897542591</c:v>
                </c:pt>
                <c:pt idx="5">
                  <c:v>0.25790863263664793</c:v>
                </c:pt>
                <c:pt idx="6">
                  <c:v>0.24291368834144231</c:v>
                </c:pt>
                <c:pt idx="7">
                  <c:v>0.24445034855917383</c:v>
                </c:pt>
                <c:pt idx="8">
                  <c:v>0.24739335077722552</c:v>
                </c:pt>
                <c:pt idx="9">
                  <c:v>0.25143987896135989</c:v>
                </c:pt>
                <c:pt idx="10">
                  <c:v>0.23512131938068767</c:v>
                </c:pt>
              </c:numCache>
            </c:numRef>
          </c:val>
          <c:extLst>
            <c:ext xmlns:c16="http://schemas.microsoft.com/office/drawing/2014/chart" uri="{C3380CC4-5D6E-409C-BE32-E72D297353CC}">
              <c16:uniqueId val="{00000002-0408-437C-BB0F-44D1AADCA8B3}"/>
            </c:ext>
          </c:extLst>
        </c:ser>
        <c:ser>
          <c:idx val="3"/>
          <c:order val="3"/>
          <c:tx>
            <c:strRef>
              <c:f>Sheet1!$A$5</c:f>
              <c:strCache>
                <c:ptCount val="1"/>
                <c:pt idx="0">
                  <c:v>30"</c:v>
                </c:pt>
              </c:strCache>
            </c:strRef>
          </c:tx>
          <c:spPr>
            <a:solidFill>
              <a:srgbClr val="7AC7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2025</c:v>
                </c:pt>
                <c:pt idx="1">
                  <c:v>2024</c:v>
                </c:pt>
                <c:pt idx="2">
                  <c:v>2023</c:v>
                </c:pt>
                <c:pt idx="3">
                  <c:v>2022</c:v>
                </c:pt>
                <c:pt idx="4">
                  <c:v>2021</c:v>
                </c:pt>
                <c:pt idx="5">
                  <c:v>2020</c:v>
                </c:pt>
                <c:pt idx="6">
                  <c:v>2019</c:v>
                </c:pt>
                <c:pt idx="7">
                  <c:v>2018</c:v>
                </c:pt>
                <c:pt idx="8">
                  <c:v>2017</c:v>
                </c:pt>
                <c:pt idx="9">
                  <c:v>2016</c:v>
                </c:pt>
                <c:pt idx="10">
                  <c:v>2015</c:v>
                </c:pt>
              </c:strCache>
            </c:strRef>
          </c:cat>
          <c:val>
            <c:numRef>
              <c:f>Sheet1!$B$5:$L$5</c:f>
              <c:numCache>
                <c:formatCode>0%</c:formatCode>
                <c:ptCount val="11"/>
                <c:pt idx="0">
                  <c:v>0.52174064503844941</c:v>
                </c:pt>
                <c:pt idx="1">
                  <c:v>0.52636802251894543</c:v>
                </c:pt>
                <c:pt idx="2">
                  <c:v>0.49789047351945498</c:v>
                </c:pt>
                <c:pt idx="3">
                  <c:v>0.50762368346792486</c:v>
                </c:pt>
                <c:pt idx="4">
                  <c:v>0.52602564659612039</c:v>
                </c:pt>
                <c:pt idx="5">
                  <c:v>0.51663457577722671</c:v>
                </c:pt>
                <c:pt idx="6">
                  <c:v>0.53780681539632635</c:v>
                </c:pt>
                <c:pt idx="7">
                  <c:v>0.52982124606858683</c:v>
                </c:pt>
                <c:pt idx="8">
                  <c:v>0.52567325814827492</c:v>
                </c:pt>
                <c:pt idx="9">
                  <c:v>0.52010856682526163</c:v>
                </c:pt>
                <c:pt idx="10">
                  <c:v>0.51802123576812253</c:v>
                </c:pt>
              </c:numCache>
            </c:numRef>
          </c:val>
          <c:extLst>
            <c:ext xmlns:c16="http://schemas.microsoft.com/office/drawing/2014/chart" uri="{C3380CC4-5D6E-409C-BE32-E72D297353CC}">
              <c16:uniqueId val="{00000003-0408-437C-BB0F-44D1AADCA8B3}"/>
            </c:ext>
          </c:extLst>
        </c:ser>
        <c:ser>
          <c:idx val="4"/>
          <c:order val="4"/>
          <c:tx>
            <c:strRef>
              <c:f>Sheet1!$A$6</c:f>
              <c:strCache>
                <c:ptCount val="1"/>
                <c:pt idx="0">
                  <c:v>35"</c:v>
                </c:pt>
              </c:strCache>
            </c:strRef>
          </c:tx>
          <c:spPr>
            <a:solidFill>
              <a:srgbClr val="0067B3"/>
            </a:solidFill>
            <a:ln>
              <a:noFill/>
            </a:ln>
            <a:effectLst/>
          </c:spPr>
          <c:invertIfNegative val="0"/>
          <c:cat>
            <c:strRef>
              <c:f>Sheet1!$B$1:$L$1</c:f>
              <c:strCache>
                <c:ptCount val="11"/>
                <c:pt idx="0">
                  <c:v>2025</c:v>
                </c:pt>
                <c:pt idx="1">
                  <c:v>2024</c:v>
                </c:pt>
                <c:pt idx="2">
                  <c:v>2023</c:v>
                </c:pt>
                <c:pt idx="3">
                  <c:v>2022</c:v>
                </c:pt>
                <c:pt idx="4">
                  <c:v>2021</c:v>
                </c:pt>
                <c:pt idx="5">
                  <c:v>2020</c:v>
                </c:pt>
                <c:pt idx="6">
                  <c:v>2019</c:v>
                </c:pt>
                <c:pt idx="7">
                  <c:v>2018</c:v>
                </c:pt>
                <c:pt idx="8">
                  <c:v>2017</c:v>
                </c:pt>
                <c:pt idx="9">
                  <c:v>2016</c:v>
                </c:pt>
                <c:pt idx="10">
                  <c:v>2015</c:v>
                </c:pt>
              </c:strCache>
            </c:strRef>
          </c:cat>
          <c:val>
            <c:numRef>
              <c:f>Sheet1!$B$6:$L$6</c:f>
              <c:numCache>
                <c:formatCode>0%</c:formatCode>
                <c:ptCount val="11"/>
                <c:pt idx="0" formatCode="0.0%">
                  <c:v>5.3615956004876697E-6</c:v>
                </c:pt>
                <c:pt idx="1">
                  <c:v>8.7162417284716367E-6</c:v>
                </c:pt>
                <c:pt idx="2">
                  <c:v>1.5710250192801681E-5</c:v>
                </c:pt>
                <c:pt idx="3">
                  <c:v>4.5809136832149819E-5</c:v>
                </c:pt>
                <c:pt idx="4">
                  <c:v>2.9963828821779791E-5</c:v>
                </c:pt>
                <c:pt idx="5">
                  <c:v>6.1414134550339978E-6</c:v>
                </c:pt>
                <c:pt idx="6">
                  <c:v>1.3273449784171052E-5</c:v>
                </c:pt>
                <c:pt idx="7">
                  <c:v>1.8760936646153717E-5</c:v>
                </c:pt>
                <c:pt idx="8">
                  <c:v>2.0218123516406123E-5</c:v>
                </c:pt>
                <c:pt idx="9">
                  <c:v>2.0530916758606046E-5</c:v>
                </c:pt>
                <c:pt idx="10">
                  <c:v>2.9699931143630596E-5</c:v>
                </c:pt>
              </c:numCache>
            </c:numRef>
          </c:val>
          <c:extLst>
            <c:ext xmlns:c16="http://schemas.microsoft.com/office/drawing/2014/chart" uri="{C3380CC4-5D6E-409C-BE32-E72D297353CC}">
              <c16:uniqueId val="{00000004-0408-437C-BB0F-44D1AADCA8B3}"/>
            </c:ext>
          </c:extLst>
        </c:ser>
        <c:ser>
          <c:idx val="5"/>
          <c:order val="5"/>
          <c:tx>
            <c:strRef>
              <c:f>Sheet1!$A$7</c:f>
              <c:strCache>
                <c:ptCount val="1"/>
                <c:pt idx="0">
                  <c:v>40"</c:v>
                </c:pt>
              </c:strCache>
            </c:strRef>
          </c:tx>
          <c:spPr>
            <a:solidFill>
              <a:srgbClr val="00942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2025</c:v>
                </c:pt>
                <c:pt idx="1">
                  <c:v>2024</c:v>
                </c:pt>
                <c:pt idx="2">
                  <c:v>2023</c:v>
                </c:pt>
                <c:pt idx="3">
                  <c:v>2022</c:v>
                </c:pt>
                <c:pt idx="4">
                  <c:v>2021</c:v>
                </c:pt>
                <c:pt idx="5">
                  <c:v>2020</c:v>
                </c:pt>
                <c:pt idx="6">
                  <c:v>2019</c:v>
                </c:pt>
                <c:pt idx="7">
                  <c:v>2018</c:v>
                </c:pt>
                <c:pt idx="8">
                  <c:v>2017</c:v>
                </c:pt>
                <c:pt idx="9">
                  <c:v>2016</c:v>
                </c:pt>
                <c:pt idx="10">
                  <c:v>2015</c:v>
                </c:pt>
              </c:strCache>
            </c:strRef>
          </c:cat>
          <c:val>
            <c:numRef>
              <c:f>Sheet1!$B$7:$L$7</c:f>
              <c:numCache>
                <c:formatCode>0%</c:formatCode>
                <c:ptCount val="11"/>
                <c:pt idx="0">
                  <c:v>1.9800109127710155E-2</c:v>
                </c:pt>
                <c:pt idx="1">
                  <c:v>2.2447178615959993E-2</c:v>
                </c:pt>
                <c:pt idx="2">
                  <c:v>2.2826066220244075E-2</c:v>
                </c:pt>
                <c:pt idx="3">
                  <c:v>2.3520984776645704E-2</c:v>
                </c:pt>
                <c:pt idx="4">
                  <c:v>2.038652239786105E-2</c:v>
                </c:pt>
                <c:pt idx="5">
                  <c:v>2.4359691539323946E-2</c:v>
                </c:pt>
                <c:pt idx="6">
                  <c:v>2.3387778943451679E-2</c:v>
                </c:pt>
                <c:pt idx="7">
                  <c:v>2.9957955440916808E-2</c:v>
                </c:pt>
                <c:pt idx="8">
                  <c:v>4.0106841580098494E-2</c:v>
                </c:pt>
                <c:pt idx="9">
                  <c:v>5.3773870024438231E-2</c:v>
                </c:pt>
                <c:pt idx="10">
                  <c:v>6.9140412124103642E-2</c:v>
                </c:pt>
              </c:numCache>
            </c:numRef>
          </c:val>
          <c:extLst>
            <c:ext xmlns:c16="http://schemas.microsoft.com/office/drawing/2014/chart" uri="{C3380CC4-5D6E-409C-BE32-E72D297353CC}">
              <c16:uniqueId val="{00000005-0408-437C-BB0F-44D1AADCA8B3}"/>
            </c:ext>
          </c:extLst>
        </c:ser>
        <c:ser>
          <c:idx val="6"/>
          <c:order val="6"/>
          <c:tx>
            <c:strRef>
              <c:f>Sheet1!$A$8</c:f>
              <c:strCache>
                <c:ptCount val="1"/>
                <c:pt idx="0">
                  <c:v>45"</c:v>
                </c:pt>
              </c:strCache>
            </c:strRef>
          </c:tx>
          <c:spPr>
            <a:solidFill>
              <a:srgbClr val="87B923"/>
            </a:solidFill>
            <a:ln>
              <a:noFill/>
            </a:ln>
            <a:effectLst/>
          </c:spPr>
          <c:invertIfNegative val="0"/>
          <c:cat>
            <c:strRef>
              <c:f>Sheet1!$B$1:$L$1</c:f>
              <c:strCache>
                <c:ptCount val="11"/>
                <c:pt idx="0">
                  <c:v>2025</c:v>
                </c:pt>
                <c:pt idx="1">
                  <c:v>2024</c:v>
                </c:pt>
                <c:pt idx="2">
                  <c:v>2023</c:v>
                </c:pt>
                <c:pt idx="3">
                  <c:v>2022</c:v>
                </c:pt>
                <c:pt idx="4">
                  <c:v>2021</c:v>
                </c:pt>
                <c:pt idx="5">
                  <c:v>2020</c:v>
                </c:pt>
                <c:pt idx="6">
                  <c:v>2019</c:v>
                </c:pt>
                <c:pt idx="7">
                  <c:v>2018</c:v>
                </c:pt>
                <c:pt idx="8">
                  <c:v>2017</c:v>
                </c:pt>
                <c:pt idx="9">
                  <c:v>2016</c:v>
                </c:pt>
                <c:pt idx="10">
                  <c:v>2015</c:v>
                </c:pt>
              </c:strCache>
            </c:strRef>
          </c:cat>
          <c:val>
            <c:numRef>
              <c:f>Sheet1!$B$8:$L$8</c:f>
              <c:numCache>
                <c:formatCode>0%</c:formatCode>
                <c:ptCount val="11"/>
                <c:pt idx="0" formatCode="0.0%">
                  <c:v>7.4447753570104678E-7</c:v>
                </c:pt>
                <c:pt idx="1">
                  <c:v>8.6479908397119519E-6</c:v>
                </c:pt>
                <c:pt idx="2">
                  <c:v>5.9870007898069452E-6</c:v>
                </c:pt>
                <c:pt idx="3">
                  <c:v>4.4456312119018533E-5</c:v>
                </c:pt>
                <c:pt idx="4">
                  <c:v>7.391957633152029E-5</c:v>
                </c:pt>
                <c:pt idx="5">
                  <c:v>2.0522451964728251E-5</c:v>
                </c:pt>
                <c:pt idx="6">
                  <c:v>3.8214244118085891E-5</c:v>
                </c:pt>
                <c:pt idx="7">
                  <c:v>2.9945357446266276E-5</c:v>
                </c:pt>
                <c:pt idx="8">
                  <c:v>2.0675774499271199E-5</c:v>
                </c:pt>
                <c:pt idx="9">
                  <c:v>3.3154136321333285E-5</c:v>
                </c:pt>
                <c:pt idx="10">
                  <c:v>2.6750026196532536E-5</c:v>
                </c:pt>
              </c:numCache>
            </c:numRef>
          </c:val>
          <c:extLst>
            <c:ext xmlns:c16="http://schemas.microsoft.com/office/drawing/2014/chart" uri="{C3380CC4-5D6E-409C-BE32-E72D297353CC}">
              <c16:uniqueId val="{00000006-0408-437C-BB0F-44D1AADCA8B3}"/>
            </c:ext>
          </c:extLst>
        </c:ser>
        <c:ser>
          <c:idx val="7"/>
          <c:order val="7"/>
          <c:tx>
            <c:strRef>
              <c:f>Sheet1!$A$9</c:f>
              <c:strCache>
                <c:ptCount val="1"/>
                <c:pt idx="0">
                  <c:v>50"</c:v>
                </c:pt>
              </c:strCache>
            </c:strRef>
          </c:tx>
          <c:spPr>
            <a:solidFill>
              <a:srgbClr val="FFCD00"/>
            </a:solidFill>
            <a:ln>
              <a:noFill/>
            </a:ln>
            <a:effectLst/>
          </c:spPr>
          <c:invertIfNegative val="0"/>
          <c:cat>
            <c:strRef>
              <c:f>Sheet1!$B$1:$L$1</c:f>
              <c:strCache>
                <c:ptCount val="11"/>
                <c:pt idx="0">
                  <c:v>2025</c:v>
                </c:pt>
                <c:pt idx="1">
                  <c:v>2024</c:v>
                </c:pt>
                <c:pt idx="2">
                  <c:v>2023</c:v>
                </c:pt>
                <c:pt idx="3">
                  <c:v>2022</c:v>
                </c:pt>
                <c:pt idx="4">
                  <c:v>2021</c:v>
                </c:pt>
                <c:pt idx="5">
                  <c:v>2020</c:v>
                </c:pt>
                <c:pt idx="6">
                  <c:v>2019</c:v>
                </c:pt>
                <c:pt idx="7">
                  <c:v>2018</c:v>
                </c:pt>
                <c:pt idx="8">
                  <c:v>2017</c:v>
                </c:pt>
                <c:pt idx="9">
                  <c:v>2016</c:v>
                </c:pt>
                <c:pt idx="10">
                  <c:v>2015</c:v>
                </c:pt>
              </c:strCache>
            </c:strRef>
          </c:cat>
          <c:val>
            <c:numRef>
              <c:f>Sheet1!$B$9:$L$9</c:f>
              <c:numCache>
                <c:formatCode>0%</c:formatCode>
                <c:ptCount val="11"/>
                <c:pt idx="0" formatCode="0.0%">
                  <c:v>1.1504977209561341E-3</c:v>
                </c:pt>
                <c:pt idx="1">
                  <c:v>1.8002662178449617E-4</c:v>
                </c:pt>
                <c:pt idx="2">
                  <c:v>8.8247491340883707E-5</c:v>
                </c:pt>
                <c:pt idx="3">
                  <c:v>4.4291659111170311E-4</c:v>
                </c:pt>
                <c:pt idx="4">
                  <c:v>3.1780038688732824E-4</c:v>
                </c:pt>
                <c:pt idx="5">
                  <c:v>4.0632085362195437E-4</c:v>
                </c:pt>
                <c:pt idx="6">
                  <c:v>9.116096488456124E-4</c:v>
                </c:pt>
                <c:pt idx="7">
                  <c:v>1.5673519742915125E-3</c:v>
                </c:pt>
                <c:pt idx="8">
                  <c:v>1.5344420434715725E-3</c:v>
                </c:pt>
                <c:pt idx="9">
                  <c:v>3.7914923180861421E-3</c:v>
                </c:pt>
                <c:pt idx="10">
                  <c:v>3.3995536175726575E-3</c:v>
                </c:pt>
              </c:numCache>
            </c:numRef>
          </c:val>
          <c:extLst>
            <c:ext xmlns:c16="http://schemas.microsoft.com/office/drawing/2014/chart" uri="{C3380CC4-5D6E-409C-BE32-E72D297353CC}">
              <c16:uniqueId val="{00000007-0408-437C-BB0F-44D1AADCA8B3}"/>
            </c:ext>
          </c:extLst>
        </c:ser>
        <c:ser>
          <c:idx val="8"/>
          <c:order val="8"/>
          <c:tx>
            <c:strRef>
              <c:f>Sheet1!$A$10</c:f>
              <c:strCache>
                <c:ptCount val="1"/>
                <c:pt idx="0">
                  <c:v>60"</c:v>
                </c:pt>
              </c:strCache>
            </c:strRef>
          </c:tx>
          <c:spPr>
            <a:solidFill>
              <a:srgbClr val="EB710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2025</c:v>
                </c:pt>
                <c:pt idx="1">
                  <c:v>2024</c:v>
                </c:pt>
                <c:pt idx="2">
                  <c:v>2023</c:v>
                </c:pt>
                <c:pt idx="3">
                  <c:v>2022</c:v>
                </c:pt>
                <c:pt idx="4">
                  <c:v>2021</c:v>
                </c:pt>
                <c:pt idx="5">
                  <c:v>2020</c:v>
                </c:pt>
                <c:pt idx="6">
                  <c:v>2019</c:v>
                </c:pt>
                <c:pt idx="7">
                  <c:v>2018</c:v>
                </c:pt>
                <c:pt idx="8">
                  <c:v>2017</c:v>
                </c:pt>
                <c:pt idx="9">
                  <c:v>2016</c:v>
                </c:pt>
                <c:pt idx="10">
                  <c:v>2015</c:v>
                </c:pt>
              </c:strCache>
            </c:strRef>
          </c:cat>
          <c:val>
            <c:numRef>
              <c:f>Sheet1!$B$10:$L$10</c:f>
              <c:numCache>
                <c:formatCode>0%</c:formatCode>
                <c:ptCount val="11"/>
                <c:pt idx="0">
                  <c:v>5.4491742026219633E-2</c:v>
                </c:pt>
                <c:pt idx="1">
                  <c:v>6.1319430710912406E-2</c:v>
                </c:pt>
                <c:pt idx="2">
                  <c:v>6.1375139896626907E-2</c:v>
                </c:pt>
                <c:pt idx="3">
                  <c:v>5.701542944646204E-2</c:v>
                </c:pt>
                <c:pt idx="4">
                  <c:v>6.1566582394085433E-2</c:v>
                </c:pt>
                <c:pt idx="5">
                  <c:v>6.0659896151338676E-2</c:v>
                </c:pt>
                <c:pt idx="6">
                  <c:v>5.825760892009433E-2</c:v>
                </c:pt>
                <c:pt idx="7">
                  <c:v>6.1767560738102113E-2</c:v>
                </c:pt>
                <c:pt idx="8">
                  <c:v>5.6796571087929869E-2</c:v>
                </c:pt>
                <c:pt idx="9">
                  <c:v>5.2727591804075526E-2</c:v>
                </c:pt>
                <c:pt idx="10">
                  <c:v>5.7096428012093477E-2</c:v>
                </c:pt>
              </c:numCache>
            </c:numRef>
          </c:val>
          <c:extLst>
            <c:ext xmlns:c16="http://schemas.microsoft.com/office/drawing/2014/chart" uri="{C3380CC4-5D6E-409C-BE32-E72D297353CC}">
              <c16:uniqueId val="{00000008-0408-437C-BB0F-44D1AADCA8B3}"/>
            </c:ext>
          </c:extLst>
        </c:ser>
        <c:ser>
          <c:idx val="9"/>
          <c:order val="9"/>
          <c:tx>
            <c:strRef>
              <c:f>Sheet1!$A$11</c:f>
              <c:strCache>
                <c:ptCount val="1"/>
                <c:pt idx="0">
                  <c:v>Over 60"</c:v>
                </c:pt>
              </c:strCache>
            </c:strRef>
          </c:tx>
          <c:spPr>
            <a:solidFill>
              <a:srgbClr val="E1051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2025</c:v>
                </c:pt>
                <c:pt idx="1">
                  <c:v>2024</c:v>
                </c:pt>
                <c:pt idx="2">
                  <c:v>2023</c:v>
                </c:pt>
                <c:pt idx="3">
                  <c:v>2022</c:v>
                </c:pt>
                <c:pt idx="4">
                  <c:v>2021</c:v>
                </c:pt>
                <c:pt idx="5">
                  <c:v>2020</c:v>
                </c:pt>
                <c:pt idx="6">
                  <c:v>2019</c:v>
                </c:pt>
                <c:pt idx="7">
                  <c:v>2018</c:v>
                </c:pt>
                <c:pt idx="8">
                  <c:v>2017</c:v>
                </c:pt>
                <c:pt idx="9">
                  <c:v>2016</c:v>
                </c:pt>
                <c:pt idx="10">
                  <c:v>2015</c:v>
                </c:pt>
              </c:strCache>
            </c:strRef>
          </c:cat>
          <c:val>
            <c:numRef>
              <c:f>Sheet1!$B$11:$L$11</c:f>
              <c:numCache>
                <c:formatCode>0%</c:formatCode>
                <c:ptCount val="11"/>
                <c:pt idx="0">
                  <c:v>3.6570150200385683E-2</c:v>
                </c:pt>
                <c:pt idx="1">
                  <c:v>3.1292760024934092E-2</c:v>
                </c:pt>
                <c:pt idx="2">
                  <c:v>3.3035631144536559E-2</c:v>
                </c:pt>
                <c:pt idx="3">
                  <c:v>3.6502450419463768E-2</c:v>
                </c:pt>
                <c:pt idx="4">
                  <c:v>3.612988952791342E-2</c:v>
                </c:pt>
                <c:pt idx="5">
                  <c:v>3.2413025717562299E-2</c:v>
                </c:pt>
                <c:pt idx="6">
                  <c:v>2.2117811709309952E-2</c:v>
                </c:pt>
                <c:pt idx="7">
                  <c:v>1.8589311494148008E-2</c:v>
                </c:pt>
                <c:pt idx="8">
                  <c:v>2.0082085811688691E-2</c:v>
                </c:pt>
                <c:pt idx="9">
                  <c:v>1.7946900321230589E-2</c:v>
                </c:pt>
                <c:pt idx="10">
                  <c:v>1.661492287693693E-2</c:v>
                </c:pt>
              </c:numCache>
            </c:numRef>
          </c:val>
          <c:extLst>
            <c:ext xmlns:c16="http://schemas.microsoft.com/office/drawing/2014/chart" uri="{C3380CC4-5D6E-409C-BE32-E72D297353CC}">
              <c16:uniqueId val="{00000009-0408-437C-BB0F-44D1AADCA8B3}"/>
            </c:ext>
          </c:extLst>
        </c:ser>
        <c:dLbls>
          <c:showLegendKey val="0"/>
          <c:showVal val="0"/>
          <c:showCatName val="0"/>
          <c:showSerName val="0"/>
          <c:showPercent val="0"/>
          <c:showBubbleSize val="0"/>
        </c:dLbls>
        <c:gapWidth val="20"/>
        <c:overlap val="100"/>
        <c:axId val="55296703"/>
        <c:axId val="55300863"/>
      </c:barChart>
      <c:catAx>
        <c:axId val="552967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95000"/>
                    <a:lumOff val="5000"/>
                  </a:schemeClr>
                </a:solidFill>
                <a:latin typeface="+mn-lt"/>
                <a:ea typeface="+mn-ea"/>
                <a:cs typeface="+mn-cs"/>
              </a:defRPr>
            </a:pPr>
            <a:endParaRPr lang="en-US"/>
          </a:p>
        </c:txPr>
        <c:crossAx val="55300863"/>
        <c:crosses val="autoZero"/>
        <c:auto val="1"/>
        <c:lblAlgn val="ctr"/>
        <c:lblOffset val="100"/>
        <c:noMultiLvlLbl val="0"/>
      </c:catAx>
      <c:valAx>
        <c:axId val="55300863"/>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1" i="0" u="none" strike="noStrike" kern="1200" baseline="0">
                    <a:solidFill>
                      <a:schemeClr val="tx1">
                        <a:lumMod val="95000"/>
                        <a:lumOff val="5000"/>
                      </a:schemeClr>
                    </a:solidFill>
                    <a:latin typeface="+mn-lt"/>
                    <a:ea typeface="+mn-ea"/>
                    <a:cs typeface="+mn-cs"/>
                  </a:defRPr>
                </a:pPr>
                <a:r>
                  <a:rPr lang="en-GB"/>
                  <a:t>% Impacts (R/W)</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95000"/>
                      <a:lumOff val="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95000"/>
                    <a:lumOff val="5000"/>
                  </a:schemeClr>
                </a:solidFill>
                <a:latin typeface="+mn-lt"/>
                <a:ea typeface="+mn-ea"/>
                <a:cs typeface="+mn-cs"/>
              </a:defRPr>
            </a:pPr>
            <a:endParaRPr lang="en-US"/>
          </a:p>
        </c:txPr>
        <c:crossAx val="55296703"/>
        <c:crosses val="autoZero"/>
        <c:crossBetween val="between"/>
      </c:valAx>
      <c:spPr>
        <a:noFill/>
        <a:ln>
          <a:noFill/>
        </a:ln>
        <a:effectLst/>
      </c:spPr>
    </c:plotArea>
    <c:legend>
      <c:legendPos val="b"/>
      <c:layout>
        <c:manualLayout>
          <c:xMode val="edge"/>
          <c:yMode val="edge"/>
          <c:x val="0.17945850976057648"/>
          <c:y val="0.92511582767766343"/>
          <c:w val="0.61507949508009674"/>
          <c:h val="5.5402726482034377E-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95000"/>
                  <a:lumOff val="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b="1">
          <a:solidFill>
            <a:schemeClr val="tx1">
              <a:lumMod val="95000"/>
              <a:lumOff val="5000"/>
            </a:schemeClr>
          </a:solidFill>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GB" sz="1200"/>
              <a:t>% split of TV ratings bought by spot-length</a:t>
            </a:r>
          </a:p>
        </c:rich>
      </c:tx>
      <c:layout>
        <c:manualLayout>
          <c:xMode val="edge"/>
          <c:yMode val="edge"/>
          <c:x val="0.38687422083395273"/>
          <c:y val="2.5690291636707996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US"/>
        </a:p>
      </c:txPr>
    </c:title>
    <c:autoTitleDeleted val="0"/>
    <c:plotArea>
      <c:layout/>
      <c:barChart>
        <c:barDir val="bar"/>
        <c:grouping val="percentStacked"/>
        <c:varyColors val="0"/>
        <c:ser>
          <c:idx val="0"/>
          <c:order val="0"/>
          <c:tx>
            <c:strRef>
              <c:f>Sheet1!$B$1</c:f>
              <c:strCache>
                <c:ptCount val="1"/>
                <c:pt idx="0">
                  <c:v>10" and under</c:v>
                </c:pt>
              </c:strCache>
            </c:strRef>
          </c:tx>
          <c:spPr>
            <a:solidFill>
              <a:schemeClr val="accent1"/>
            </a:solidFill>
            <a:ln>
              <a:noFill/>
            </a:ln>
            <a:effectLst/>
          </c:spPr>
          <c:invertIfNegative val="0"/>
          <c:cat>
            <c:strRef>
              <c:f>Sheet1!$A$2:$A$16</c:f>
              <c:strCache>
                <c:ptCount val="15"/>
                <c:pt idx="0">
                  <c:v>FINANCE</c:v>
                </c:pt>
                <c:pt idx="1">
                  <c:v>ENTERTAINMENT &amp; LEISURE</c:v>
                </c:pt>
                <c:pt idx="2">
                  <c:v>TRAVEL &amp; TRANSPORT</c:v>
                </c:pt>
                <c:pt idx="3">
                  <c:v>GOVT, SOCIAL, POLITICAL ORG</c:v>
                </c:pt>
                <c:pt idx="4">
                  <c:v>HOUSEHOLD FMCG</c:v>
                </c:pt>
                <c:pt idx="5">
                  <c:v>FOOD</c:v>
                </c:pt>
                <c:pt idx="6">
                  <c:v>TELECOMS</c:v>
                </c:pt>
                <c:pt idx="7">
                  <c:v>RETAIL</c:v>
                </c:pt>
                <c:pt idx="8">
                  <c:v>AUTOMOTIVE</c:v>
                </c:pt>
                <c:pt idx="9">
                  <c:v>HEALTH &amp; WELLBEING</c:v>
                </c:pt>
                <c:pt idx="10">
                  <c:v>HOUSEHOLD EQUIPMENT &amp; DIY</c:v>
                </c:pt>
                <c:pt idx="11">
                  <c:v>COSMETICS AND PERSONAL CARE</c:v>
                </c:pt>
                <c:pt idx="12">
                  <c:v>BUSINESS &amp; INDUSTRIAL</c:v>
                </c:pt>
                <c:pt idx="13">
                  <c:v>MEDIA</c:v>
                </c:pt>
                <c:pt idx="14">
                  <c:v>ELECTRONICS</c:v>
                </c:pt>
              </c:strCache>
            </c:strRef>
          </c:cat>
          <c:val>
            <c:numRef>
              <c:f>Sheet1!$B$2:$B$16</c:f>
              <c:numCache>
                <c:formatCode>General</c:formatCode>
                <c:ptCount val="15"/>
                <c:pt idx="0">
                  <c:v>13448.16</c:v>
                </c:pt>
                <c:pt idx="1">
                  <c:v>20384.419999999998</c:v>
                </c:pt>
                <c:pt idx="2">
                  <c:v>6450.84</c:v>
                </c:pt>
                <c:pt idx="3">
                  <c:v>263.60000000000002</c:v>
                </c:pt>
                <c:pt idx="4">
                  <c:v>2003.02</c:v>
                </c:pt>
                <c:pt idx="5">
                  <c:v>12536.449999999999</c:v>
                </c:pt>
                <c:pt idx="6">
                  <c:v>1967.69</c:v>
                </c:pt>
                <c:pt idx="7">
                  <c:v>5554.23</c:v>
                </c:pt>
                <c:pt idx="8">
                  <c:v>1430.35</c:v>
                </c:pt>
                <c:pt idx="9">
                  <c:v>3631.5</c:v>
                </c:pt>
                <c:pt idx="10">
                  <c:v>5710.39</c:v>
                </c:pt>
                <c:pt idx="11">
                  <c:v>3861.68</c:v>
                </c:pt>
                <c:pt idx="12">
                  <c:v>2335.35</c:v>
                </c:pt>
                <c:pt idx="13">
                  <c:v>2599.64</c:v>
                </c:pt>
                <c:pt idx="14">
                  <c:v>1816.62</c:v>
                </c:pt>
              </c:numCache>
            </c:numRef>
          </c:val>
          <c:extLst>
            <c:ext xmlns:c16="http://schemas.microsoft.com/office/drawing/2014/chart" uri="{C3380CC4-5D6E-409C-BE32-E72D297353CC}">
              <c16:uniqueId val="{00000000-B6D0-429C-8FAE-66C68262FFE1}"/>
            </c:ext>
          </c:extLst>
        </c:ser>
        <c:ser>
          <c:idx val="1"/>
          <c:order val="1"/>
          <c:tx>
            <c:strRef>
              <c:f>Sheet1!$C$1</c:f>
              <c:strCache>
                <c:ptCount val="1"/>
                <c:pt idx="0">
                  <c:v>20"</c:v>
                </c:pt>
              </c:strCache>
            </c:strRef>
          </c:tx>
          <c:spPr>
            <a:solidFill>
              <a:schemeClr val="accent2"/>
            </a:solidFill>
            <a:ln>
              <a:noFill/>
            </a:ln>
            <a:effectLst/>
          </c:spPr>
          <c:invertIfNegative val="0"/>
          <c:cat>
            <c:strRef>
              <c:f>Sheet1!$A$2:$A$16</c:f>
              <c:strCache>
                <c:ptCount val="15"/>
                <c:pt idx="0">
                  <c:v>FINANCE</c:v>
                </c:pt>
                <c:pt idx="1">
                  <c:v>ENTERTAINMENT &amp; LEISURE</c:v>
                </c:pt>
                <c:pt idx="2">
                  <c:v>TRAVEL &amp; TRANSPORT</c:v>
                </c:pt>
                <c:pt idx="3">
                  <c:v>GOVT, SOCIAL, POLITICAL ORG</c:v>
                </c:pt>
                <c:pt idx="4">
                  <c:v>HOUSEHOLD FMCG</c:v>
                </c:pt>
                <c:pt idx="5">
                  <c:v>FOOD</c:v>
                </c:pt>
                <c:pt idx="6">
                  <c:v>TELECOMS</c:v>
                </c:pt>
                <c:pt idx="7">
                  <c:v>RETAIL</c:v>
                </c:pt>
                <c:pt idx="8">
                  <c:v>AUTOMOTIVE</c:v>
                </c:pt>
                <c:pt idx="9">
                  <c:v>HEALTH &amp; WELLBEING</c:v>
                </c:pt>
                <c:pt idx="10">
                  <c:v>HOUSEHOLD EQUIPMENT &amp; DIY</c:v>
                </c:pt>
                <c:pt idx="11">
                  <c:v>COSMETICS AND PERSONAL CARE</c:v>
                </c:pt>
                <c:pt idx="12">
                  <c:v>BUSINESS &amp; INDUSTRIAL</c:v>
                </c:pt>
                <c:pt idx="13">
                  <c:v>MEDIA</c:v>
                </c:pt>
                <c:pt idx="14">
                  <c:v>ELECTRONICS</c:v>
                </c:pt>
              </c:strCache>
            </c:strRef>
          </c:cat>
          <c:val>
            <c:numRef>
              <c:f>Sheet1!$C$2:$C$16</c:f>
              <c:numCache>
                <c:formatCode>General</c:formatCode>
                <c:ptCount val="15"/>
                <c:pt idx="0">
                  <c:v>62048.08</c:v>
                </c:pt>
                <c:pt idx="1">
                  <c:v>49378.29</c:v>
                </c:pt>
                <c:pt idx="2">
                  <c:v>50118.2</c:v>
                </c:pt>
                <c:pt idx="3">
                  <c:v>25715.67</c:v>
                </c:pt>
                <c:pt idx="4">
                  <c:v>46897.43</c:v>
                </c:pt>
                <c:pt idx="5">
                  <c:v>27529.31</c:v>
                </c:pt>
                <c:pt idx="6">
                  <c:v>28630.22</c:v>
                </c:pt>
                <c:pt idx="7">
                  <c:v>26850.06</c:v>
                </c:pt>
                <c:pt idx="8">
                  <c:v>25235.46</c:v>
                </c:pt>
                <c:pt idx="9">
                  <c:v>22466.44</c:v>
                </c:pt>
                <c:pt idx="10">
                  <c:v>21018.98</c:v>
                </c:pt>
                <c:pt idx="11">
                  <c:v>20868.84</c:v>
                </c:pt>
                <c:pt idx="12">
                  <c:v>18136.72</c:v>
                </c:pt>
                <c:pt idx="13">
                  <c:v>15210.51</c:v>
                </c:pt>
                <c:pt idx="14">
                  <c:v>14332.27</c:v>
                </c:pt>
              </c:numCache>
            </c:numRef>
          </c:val>
          <c:extLst>
            <c:ext xmlns:c16="http://schemas.microsoft.com/office/drawing/2014/chart" uri="{C3380CC4-5D6E-409C-BE32-E72D297353CC}">
              <c16:uniqueId val="{00000001-B6D0-429C-8FAE-66C68262FFE1}"/>
            </c:ext>
          </c:extLst>
        </c:ser>
        <c:ser>
          <c:idx val="2"/>
          <c:order val="2"/>
          <c:tx>
            <c:strRef>
              <c:f>Sheet1!$D$1</c:f>
              <c:strCache>
                <c:ptCount val="1"/>
                <c:pt idx="0">
                  <c:v>30"</c:v>
                </c:pt>
              </c:strCache>
            </c:strRef>
          </c:tx>
          <c:spPr>
            <a:solidFill>
              <a:srgbClr val="00A5D7"/>
            </a:solidFill>
            <a:ln>
              <a:noFill/>
            </a:ln>
            <a:effectLst/>
          </c:spPr>
          <c:invertIfNegative val="0"/>
          <c:cat>
            <c:strRef>
              <c:f>Sheet1!$A$2:$A$16</c:f>
              <c:strCache>
                <c:ptCount val="15"/>
                <c:pt idx="0">
                  <c:v>FINANCE</c:v>
                </c:pt>
                <c:pt idx="1">
                  <c:v>ENTERTAINMENT &amp; LEISURE</c:v>
                </c:pt>
                <c:pt idx="2">
                  <c:v>TRAVEL &amp; TRANSPORT</c:v>
                </c:pt>
                <c:pt idx="3">
                  <c:v>GOVT, SOCIAL, POLITICAL ORG</c:v>
                </c:pt>
                <c:pt idx="4">
                  <c:v>HOUSEHOLD FMCG</c:v>
                </c:pt>
                <c:pt idx="5">
                  <c:v>FOOD</c:v>
                </c:pt>
                <c:pt idx="6">
                  <c:v>TELECOMS</c:v>
                </c:pt>
                <c:pt idx="7">
                  <c:v>RETAIL</c:v>
                </c:pt>
                <c:pt idx="8">
                  <c:v>AUTOMOTIVE</c:v>
                </c:pt>
                <c:pt idx="9">
                  <c:v>HEALTH &amp; WELLBEING</c:v>
                </c:pt>
                <c:pt idx="10">
                  <c:v>HOUSEHOLD EQUIPMENT &amp; DIY</c:v>
                </c:pt>
                <c:pt idx="11">
                  <c:v>COSMETICS AND PERSONAL CARE</c:v>
                </c:pt>
                <c:pt idx="12">
                  <c:v>BUSINESS &amp; INDUSTRIAL</c:v>
                </c:pt>
                <c:pt idx="13">
                  <c:v>MEDIA</c:v>
                </c:pt>
                <c:pt idx="14">
                  <c:v>ELECTRONICS</c:v>
                </c:pt>
              </c:strCache>
            </c:strRef>
          </c:cat>
          <c:val>
            <c:numRef>
              <c:f>Sheet1!$D$2:$D$16</c:f>
              <c:numCache>
                <c:formatCode>General</c:formatCode>
                <c:ptCount val="15"/>
                <c:pt idx="0">
                  <c:v>62048.08</c:v>
                </c:pt>
                <c:pt idx="1">
                  <c:v>49378.29</c:v>
                </c:pt>
                <c:pt idx="2">
                  <c:v>50118.2</c:v>
                </c:pt>
                <c:pt idx="3">
                  <c:v>25715.67</c:v>
                </c:pt>
                <c:pt idx="4">
                  <c:v>46897.43</c:v>
                </c:pt>
                <c:pt idx="5">
                  <c:v>27529.31</c:v>
                </c:pt>
                <c:pt idx="6">
                  <c:v>28630.22</c:v>
                </c:pt>
                <c:pt idx="7">
                  <c:v>26850.06</c:v>
                </c:pt>
                <c:pt idx="8">
                  <c:v>25235.46</c:v>
                </c:pt>
                <c:pt idx="9">
                  <c:v>22466.44</c:v>
                </c:pt>
                <c:pt idx="10">
                  <c:v>21018.98</c:v>
                </c:pt>
                <c:pt idx="11">
                  <c:v>20868.84</c:v>
                </c:pt>
                <c:pt idx="12">
                  <c:v>18136.72</c:v>
                </c:pt>
                <c:pt idx="13">
                  <c:v>15210.51</c:v>
                </c:pt>
                <c:pt idx="14">
                  <c:v>14332.27</c:v>
                </c:pt>
              </c:numCache>
            </c:numRef>
          </c:val>
          <c:extLst>
            <c:ext xmlns:c16="http://schemas.microsoft.com/office/drawing/2014/chart" uri="{C3380CC4-5D6E-409C-BE32-E72D297353CC}">
              <c16:uniqueId val="{00000002-B6D0-429C-8FAE-66C68262FFE1}"/>
            </c:ext>
          </c:extLst>
        </c:ser>
        <c:ser>
          <c:idx val="3"/>
          <c:order val="3"/>
          <c:tx>
            <c:strRef>
              <c:f>Sheet1!$E$1</c:f>
              <c:strCache>
                <c:ptCount val="1"/>
                <c:pt idx="0">
                  <c:v>40"</c:v>
                </c:pt>
              </c:strCache>
            </c:strRef>
          </c:tx>
          <c:spPr>
            <a:solidFill>
              <a:schemeClr val="accent5"/>
            </a:solidFill>
            <a:ln>
              <a:noFill/>
            </a:ln>
            <a:effectLst/>
          </c:spPr>
          <c:invertIfNegative val="0"/>
          <c:cat>
            <c:strRef>
              <c:f>Sheet1!$A$2:$A$16</c:f>
              <c:strCache>
                <c:ptCount val="15"/>
                <c:pt idx="0">
                  <c:v>FINANCE</c:v>
                </c:pt>
                <c:pt idx="1">
                  <c:v>ENTERTAINMENT &amp; LEISURE</c:v>
                </c:pt>
                <c:pt idx="2">
                  <c:v>TRAVEL &amp; TRANSPORT</c:v>
                </c:pt>
                <c:pt idx="3">
                  <c:v>GOVT, SOCIAL, POLITICAL ORG</c:v>
                </c:pt>
                <c:pt idx="4">
                  <c:v>HOUSEHOLD FMCG</c:v>
                </c:pt>
                <c:pt idx="5">
                  <c:v>FOOD</c:v>
                </c:pt>
                <c:pt idx="6">
                  <c:v>TELECOMS</c:v>
                </c:pt>
                <c:pt idx="7">
                  <c:v>RETAIL</c:v>
                </c:pt>
                <c:pt idx="8">
                  <c:v>AUTOMOTIVE</c:v>
                </c:pt>
                <c:pt idx="9">
                  <c:v>HEALTH &amp; WELLBEING</c:v>
                </c:pt>
                <c:pt idx="10">
                  <c:v>HOUSEHOLD EQUIPMENT &amp; DIY</c:v>
                </c:pt>
                <c:pt idx="11">
                  <c:v>COSMETICS AND PERSONAL CARE</c:v>
                </c:pt>
                <c:pt idx="12">
                  <c:v>BUSINESS &amp; INDUSTRIAL</c:v>
                </c:pt>
                <c:pt idx="13">
                  <c:v>MEDIA</c:v>
                </c:pt>
                <c:pt idx="14">
                  <c:v>ELECTRONICS</c:v>
                </c:pt>
              </c:strCache>
            </c:strRef>
          </c:cat>
          <c:val>
            <c:numRef>
              <c:f>Sheet1!$E$2:$E$16</c:f>
              <c:numCache>
                <c:formatCode>General</c:formatCode>
                <c:ptCount val="15"/>
                <c:pt idx="0">
                  <c:v>4280.97</c:v>
                </c:pt>
                <c:pt idx="1">
                  <c:v>912.38</c:v>
                </c:pt>
                <c:pt idx="2">
                  <c:v>660.37</c:v>
                </c:pt>
                <c:pt idx="3">
                  <c:v>5145.1099999999997</c:v>
                </c:pt>
                <c:pt idx="4">
                  <c:v>144.66999999999999</c:v>
                </c:pt>
                <c:pt idx="5">
                  <c:v>1080.81</c:v>
                </c:pt>
                <c:pt idx="6">
                  <c:v>1793.71</c:v>
                </c:pt>
                <c:pt idx="7">
                  <c:v>548.55999999999995</c:v>
                </c:pt>
                <c:pt idx="8">
                  <c:v>107.34</c:v>
                </c:pt>
                <c:pt idx="9">
                  <c:v>14.67</c:v>
                </c:pt>
                <c:pt idx="10">
                  <c:v>805.86</c:v>
                </c:pt>
                <c:pt idx="11">
                  <c:v>0.06</c:v>
                </c:pt>
                <c:pt idx="12">
                  <c:v>1492.82</c:v>
                </c:pt>
                <c:pt idx="13">
                  <c:v>255.92</c:v>
                </c:pt>
                <c:pt idx="14">
                  <c:v>228.38</c:v>
                </c:pt>
              </c:numCache>
            </c:numRef>
          </c:val>
          <c:extLst>
            <c:ext xmlns:c16="http://schemas.microsoft.com/office/drawing/2014/chart" uri="{C3380CC4-5D6E-409C-BE32-E72D297353CC}">
              <c16:uniqueId val="{00000003-B6D0-429C-8FAE-66C68262FFE1}"/>
            </c:ext>
          </c:extLst>
        </c:ser>
        <c:ser>
          <c:idx val="4"/>
          <c:order val="4"/>
          <c:tx>
            <c:strRef>
              <c:f>Sheet1!$F$1</c:f>
              <c:strCache>
                <c:ptCount val="1"/>
                <c:pt idx="0">
                  <c:v>50"</c:v>
                </c:pt>
              </c:strCache>
            </c:strRef>
          </c:tx>
          <c:spPr>
            <a:solidFill>
              <a:schemeClr val="accent5">
                <a:lumMod val="50000"/>
              </a:schemeClr>
            </a:solidFill>
            <a:ln>
              <a:noFill/>
            </a:ln>
            <a:effectLst/>
          </c:spPr>
          <c:invertIfNegative val="0"/>
          <c:cat>
            <c:strRef>
              <c:f>Sheet1!$A$2:$A$16</c:f>
              <c:strCache>
                <c:ptCount val="15"/>
                <c:pt idx="0">
                  <c:v>FINANCE</c:v>
                </c:pt>
                <c:pt idx="1">
                  <c:v>ENTERTAINMENT &amp; LEISURE</c:v>
                </c:pt>
                <c:pt idx="2">
                  <c:v>TRAVEL &amp; TRANSPORT</c:v>
                </c:pt>
                <c:pt idx="3">
                  <c:v>GOVT, SOCIAL, POLITICAL ORG</c:v>
                </c:pt>
                <c:pt idx="4">
                  <c:v>HOUSEHOLD FMCG</c:v>
                </c:pt>
                <c:pt idx="5">
                  <c:v>FOOD</c:v>
                </c:pt>
                <c:pt idx="6">
                  <c:v>TELECOMS</c:v>
                </c:pt>
                <c:pt idx="7">
                  <c:v>RETAIL</c:v>
                </c:pt>
                <c:pt idx="8">
                  <c:v>AUTOMOTIVE</c:v>
                </c:pt>
                <c:pt idx="9">
                  <c:v>HEALTH &amp; WELLBEING</c:v>
                </c:pt>
                <c:pt idx="10">
                  <c:v>HOUSEHOLD EQUIPMENT &amp; DIY</c:v>
                </c:pt>
                <c:pt idx="11">
                  <c:v>COSMETICS AND PERSONAL CARE</c:v>
                </c:pt>
                <c:pt idx="12">
                  <c:v>BUSINESS &amp; INDUSTRIAL</c:v>
                </c:pt>
                <c:pt idx="13">
                  <c:v>MEDIA</c:v>
                </c:pt>
                <c:pt idx="14">
                  <c:v>ELECTRONICS</c:v>
                </c:pt>
              </c:strCache>
            </c:strRef>
          </c:cat>
          <c:val>
            <c:numRef>
              <c:f>Sheet1!$F$2:$F$16</c:f>
              <c:numCache>
                <c:formatCode>General</c:formatCode>
                <c:ptCount val="15"/>
                <c:pt idx="0">
                  <c:v>223.92</c:v>
                </c:pt>
                <c:pt idx="1">
                  <c:v>0.27</c:v>
                </c:pt>
                <c:pt idx="2">
                  <c:v>0</c:v>
                </c:pt>
                <c:pt idx="3">
                  <c:v>6.63</c:v>
                </c:pt>
                <c:pt idx="4">
                  <c:v>0</c:v>
                </c:pt>
                <c:pt idx="5">
                  <c:v>858.11</c:v>
                </c:pt>
                <c:pt idx="6">
                  <c:v>0</c:v>
                </c:pt>
                <c:pt idx="7">
                  <c:v>0</c:v>
                </c:pt>
                <c:pt idx="8">
                  <c:v>0</c:v>
                </c:pt>
                <c:pt idx="9">
                  <c:v>0</c:v>
                </c:pt>
                <c:pt idx="10">
                  <c:v>0</c:v>
                </c:pt>
                <c:pt idx="11">
                  <c:v>0</c:v>
                </c:pt>
                <c:pt idx="12">
                  <c:v>6.9</c:v>
                </c:pt>
                <c:pt idx="13">
                  <c:v>10.210000000000001</c:v>
                </c:pt>
                <c:pt idx="14">
                  <c:v>0</c:v>
                </c:pt>
              </c:numCache>
            </c:numRef>
          </c:val>
          <c:extLst>
            <c:ext xmlns:c16="http://schemas.microsoft.com/office/drawing/2014/chart" uri="{C3380CC4-5D6E-409C-BE32-E72D297353CC}">
              <c16:uniqueId val="{00000007-B6D0-429C-8FAE-66C68262FFE1}"/>
            </c:ext>
          </c:extLst>
        </c:ser>
        <c:ser>
          <c:idx val="5"/>
          <c:order val="5"/>
          <c:tx>
            <c:strRef>
              <c:f>Sheet1!$G$1</c:f>
              <c:strCache>
                <c:ptCount val="1"/>
                <c:pt idx="0">
                  <c:v>60"</c:v>
                </c:pt>
              </c:strCache>
            </c:strRef>
          </c:tx>
          <c:spPr>
            <a:solidFill>
              <a:srgbClr val="FFCD00"/>
            </a:solidFill>
            <a:ln>
              <a:noFill/>
            </a:ln>
            <a:effectLst/>
          </c:spPr>
          <c:invertIfNegative val="0"/>
          <c:cat>
            <c:strRef>
              <c:f>Sheet1!$A$2:$A$16</c:f>
              <c:strCache>
                <c:ptCount val="15"/>
                <c:pt idx="0">
                  <c:v>FINANCE</c:v>
                </c:pt>
                <c:pt idx="1">
                  <c:v>ENTERTAINMENT &amp; LEISURE</c:v>
                </c:pt>
                <c:pt idx="2">
                  <c:v>TRAVEL &amp; TRANSPORT</c:v>
                </c:pt>
                <c:pt idx="3">
                  <c:v>GOVT, SOCIAL, POLITICAL ORG</c:v>
                </c:pt>
                <c:pt idx="4">
                  <c:v>HOUSEHOLD FMCG</c:v>
                </c:pt>
                <c:pt idx="5">
                  <c:v>FOOD</c:v>
                </c:pt>
                <c:pt idx="6">
                  <c:v>TELECOMS</c:v>
                </c:pt>
                <c:pt idx="7">
                  <c:v>RETAIL</c:v>
                </c:pt>
                <c:pt idx="8">
                  <c:v>AUTOMOTIVE</c:v>
                </c:pt>
                <c:pt idx="9">
                  <c:v>HEALTH &amp; WELLBEING</c:v>
                </c:pt>
                <c:pt idx="10">
                  <c:v>HOUSEHOLD EQUIPMENT &amp; DIY</c:v>
                </c:pt>
                <c:pt idx="11">
                  <c:v>COSMETICS AND PERSONAL CARE</c:v>
                </c:pt>
                <c:pt idx="12">
                  <c:v>BUSINESS &amp; INDUSTRIAL</c:v>
                </c:pt>
                <c:pt idx="13">
                  <c:v>MEDIA</c:v>
                </c:pt>
                <c:pt idx="14">
                  <c:v>ELECTRONICS</c:v>
                </c:pt>
              </c:strCache>
            </c:strRef>
          </c:cat>
          <c:val>
            <c:numRef>
              <c:f>Sheet1!$G$2:$G$16</c:f>
              <c:numCache>
                <c:formatCode>General</c:formatCode>
                <c:ptCount val="15"/>
                <c:pt idx="0">
                  <c:v>7935.19</c:v>
                </c:pt>
                <c:pt idx="1">
                  <c:v>3914.04</c:v>
                </c:pt>
                <c:pt idx="2">
                  <c:v>1314.66</c:v>
                </c:pt>
                <c:pt idx="3">
                  <c:v>25220.11</c:v>
                </c:pt>
                <c:pt idx="4">
                  <c:v>88.01</c:v>
                </c:pt>
                <c:pt idx="5">
                  <c:v>4517.3599999999997</c:v>
                </c:pt>
                <c:pt idx="6">
                  <c:v>769.9</c:v>
                </c:pt>
                <c:pt idx="7">
                  <c:v>1003.24</c:v>
                </c:pt>
                <c:pt idx="8">
                  <c:v>705.18</c:v>
                </c:pt>
                <c:pt idx="9">
                  <c:v>991.31</c:v>
                </c:pt>
                <c:pt idx="10">
                  <c:v>212.46</c:v>
                </c:pt>
                <c:pt idx="11">
                  <c:v>120.17</c:v>
                </c:pt>
                <c:pt idx="12">
                  <c:v>739.28</c:v>
                </c:pt>
                <c:pt idx="13">
                  <c:v>712.94</c:v>
                </c:pt>
                <c:pt idx="14">
                  <c:v>1716.29</c:v>
                </c:pt>
              </c:numCache>
            </c:numRef>
          </c:val>
          <c:extLst>
            <c:ext xmlns:c16="http://schemas.microsoft.com/office/drawing/2014/chart" uri="{C3380CC4-5D6E-409C-BE32-E72D297353CC}">
              <c16:uniqueId val="{00000008-B6D0-429C-8FAE-66C68262FFE1}"/>
            </c:ext>
          </c:extLst>
        </c:ser>
        <c:ser>
          <c:idx val="6"/>
          <c:order val="6"/>
          <c:tx>
            <c:strRef>
              <c:f>Sheet1!$H$1</c:f>
              <c:strCache>
                <c:ptCount val="1"/>
                <c:pt idx="0">
                  <c:v>over 60 </c:v>
                </c:pt>
              </c:strCache>
            </c:strRef>
          </c:tx>
          <c:spPr>
            <a:solidFill>
              <a:schemeClr val="accent4"/>
            </a:solidFill>
            <a:ln>
              <a:noFill/>
            </a:ln>
            <a:effectLst/>
          </c:spPr>
          <c:invertIfNegative val="0"/>
          <c:cat>
            <c:strRef>
              <c:f>Sheet1!$A$2:$A$16</c:f>
              <c:strCache>
                <c:ptCount val="15"/>
                <c:pt idx="0">
                  <c:v>FINANCE</c:v>
                </c:pt>
                <c:pt idx="1">
                  <c:v>ENTERTAINMENT &amp; LEISURE</c:v>
                </c:pt>
                <c:pt idx="2">
                  <c:v>TRAVEL &amp; TRANSPORT</c:v>
                </c:pt>
                <c:pt idx="3">
                  <c:v>GOVT, SOCIAL, POLITICAL ORG</c:v>
                </c:pt>
                <c:pt idx="4">
                  <c:v>HOUSEHOLD FMCG</c:v>
                </c:pt>
                <c:pt idx="5">
                  <c:v>FOOD</c:v>
                </c:pt>
                <c:pt idx="6">
                  <c:v>TELECOMS</c:v>
                </c:pt>
                <c:pt idx="7">
                  <c:v>RETAIL</c:v>
                </c:pt>
                <c:pt idx="8">
                  <c:v>AUTOMOTIVE</c:v>
                </c:pt>
                <c:pt idx="9">
                  <c:v>HEALTH &amp; WELLBEING</c:v>
                </c:pt>
                <c:pt idx="10">
                  <c:v>HOUSEHOLD EQUIPMENT &amp; DIY</c:v>
                </c:pt>
                <c:pt idx="11">
                  <c:v>COSMETICS AND PERSONAL CARE</c:v>
                </c:pt>
                <c:pt idx="12">
                  <c:v>BUSINESS &amp; INDUSTRIAL</c:v>
                </c:pt>
                <c:pt idx="13">
                  <c:v>MEDIA</c:v>
                </c:pt>
                <c:pt idx="14">
                  <c:v>ELECTRONICS</c:v>
                </c:pt>
              </c:strCache>
            </c:strRef>
          </c:cat>
          <c:val>
            <c:numRef>
              <c:f>Sheet1!$H$2:$H$16</c:f>
              <c:numCache>
                <c:formatCode>General</c:formatCode>
                <c:ptCount val="15"/>
                <c:pt idx="0">
                  <c:v>1848.6699999999998</c:v>
                </c:pt>
                <c:pt idx="1">
                  <c:v>804.14</c:v>
                </c:pt>
                <c:pt idx="2">
                  <c:v>100.28999999999999</c:v>
                </c:pt>
                <c:pt idx="3">
                  <c:v>19607.23</c:v>
                </c:pt>
                <c:pt idx="4">
                  <c:v>918.92000000000007</c:v>
                </c:pt>
                <c:pt idx="5">
                  <c:v>588.54999999999995</c:v>
                </c:pt>
                <c:pt idx="6">
                  <c:v>0.52</c:v>
                </c:pt>
                <c:pt idx="7">
                  <c:v>696.13</c:v>
                </c:pt>
                <c:pt idx="8">
                  <c:v>72.02</c:v>
                </c:pt>
                <c:pt idx="9">
                  <c:v>473.55000000000007</c:v>
                </c:pt>
                <c:pt idx="10">
                  <c:v>775.17</c:v>
                </c:pt>
                <c:pt idx="11">
                  <c:v>312.22000000000003</c:v>
                </c:pt>
                <c:pt idx="12">
                  <c:v>2464.9499999999998</c:v>
                </c:pt>
                <c:pt idx="13">
                  <c:v>41.879999999999995</c:v>
                </c:pt>
                <c:pt idx="14">
                  <c:v>1562.66</c:v>
                </c:pt>
              </c:numCache>
            </c:numRef>
          </c:val>
          <c:extLst>
            <c:ext xmlns:c16="http://schemas.microsoft.com/office/drawing/2014/chart" uri="{C3380CC4-5D6E-409C-BE32-E72D297353CC}">
              <c16:uniqueId val="{00000009-B6D0-429C-8FAE-66C68262FFE1}"/>
            </c:ext>
          </c:extLst>
        </c:ser>
        <c:dLbls>
          <c:showLegendKey val="0"/>
          <c:showVal val="0"/>
          <c:showCatName val="0"/>
          <c:showSerName val="0"/>
          <c:showPercent val="0"/>
          <c:showBubbleSize val="0"/>
        </c:dLbls>
        <c:gapWidth val="30"/>
        <c:overlap val="100"/>
        <c:axId val="324251824"/>
        <c:axId val="286540592"/>
      </c:barChart>
      <c:catAx>
        <c:axId val="324251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286540592"/>
        <c:crosses val="autoZero"/>
        <c:auto val="1"/>
        <c:lblAlgn val="ctr"/>
        <c:lblOffset val="100"/>
        <c:noMultiLvlLbl val="0"/>
      </c:catAx>
      <c:valAx>
        <c:axId val="2865405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324251824"/>
        <c:crosses val="autoZero"/>
        <c:crossBetween val="between"/>
      </c:valAx>
      <c:spPr>
        <a:noFill/>
        <a:ln>
          <a:noFill/>
        </a:ln>
        <a:effectLst/>
      </c:spPr>
    </c:plotArea>
    <c:legend>
      <c:legendPos val="b"/>
      <c:layout>
        <c:manualLayout>
          <c:xMode val="edge"/>
          <c:yMode val="edge"/>
          <c:x val="0.30696274762744852"/>
          <c:y val="0.94633656594707394"/>
          <c:w val="0.41164799792850276"/>
          <c:h val="5.3663434052926021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b="1">
          <a:solidFill>
            <a:schemeClr val="tx1"/>
          </a:solidFill>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Units</c:v>
                </c:pt>
              </c:strCache>
            </c:strRef>
          </c:tx>
          <c:spPr>
            <a:solidFill>
              <a:schemeClr val="accent1"/>
            </a:solidFill>
            <a:ln>
              <a:noFill/>
            </a:ln>
            <a:effectLst/>
          </c:spPr>
          <c:invertIfNegative val="0"/>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General</c:formatCode>
                <c:ptCount val="12"/>
                <c:pt idx="0">
                  <c:v>56.275060251330004</c:v>
                </c:pt>
                <c:pt idx="1">
                  <c:v>48.916902225199998</c:v>
                </c:pt>
                <c:pt idx="2">
                  <c:v>52.422368212839999</c:v>
                </c:pt>
                <c:pt idx="3">
                  <c:v>48.672056519589994</c:v>
                </c:pt>
                <c:pt idx="4">
                  <c:v>48.143012732209996</c:v>
                </c:pt>
                <c:pt idx="5">
                  <c:v>45.645385855930002</c:v>
                </c:pt>
                <c:pt idx="6">
                  <c:v>47.231502355690004</c:v>
                </c:pt>
                <c:pt idx="7">
                  <c:v>45.65418279699</c:v>
                </c:pt>
                <c:pt idx="8">
                  <c:v>46.30254989326</c:v>
                </c:pt>
                <c:pt idx="9">
                  <c:v>48.362321174830001</c:v>
                </c:pt>
                <c:pt idx="10">
                  <c:v>49.869207053490001</c:v>
                </c:pt>
                <c:pt idx="11">
                  <c:v>52.660849949439999</c:v>
                </c:pt>
              </c:numCache>
            </c:numRef>
          </c:val>
          <c:extLst>
            <c:ext xmlns:c16="http://schemas.microsoft.com/office/drawing/2014/chart" uri="{C3380CC4-5D6E-409C-BE32-E72D297353CC}">
              <c16:uniqueId val="{00000000-1E1D-4DF9-B4B4-1B28EC3D8395}"/>
            </c:ext>
          </c:extLst>
        </c:ser>
        <c:dLbls>
          <c:showLegendKey val="0"/>
          <c:showVal val="0"/>
          <c:showCatName val="0"/>
          <c:showSerName val="0"/>
          <c:showPercent val="0"/>
          <c:showBubbleSize val="0"/>
        </c:dLbls>
        <c:gapWidth val="100"/>
        <c:overlap val="20"/>
        <c:axId val="703895744"/>
        <c:axId val="703892384"/>
      </c:barChart>
      <c:catAx>
        <c:axId val="703895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03892384"/>
        <c:crosses val="autoZero"/>
        <c:auto val="1"/>
        <c:lblAlgn val="ctr"/>
        <c:lblOffset val="100"/>
        <c:noMultiLvlLbl val="0"/>
      </c:catAx>
      <c:valAx>
        <c:axId val="703892384"/>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a:t>Number of (R/W)</a:t>
                </a:r>
                <a:r>
                  <a:rPr lang="en-GB" baseline="0"/>
                  <a:t> </a:t>
                </a:r>
                <a:r>
                  <a:rPr lang="en-GB"/>
                  <a:t>impacts (billions) </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038957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94655460844027E-2"/>
          <c:y val="3.4026272569197914E-2"/>
          <c:w val="0.94298717779312458"/>
          <c:h val="0.88198022676549959"/>
        </c:manualLayout>
      </c:layout>
      <c:barChart>
        <c:barDir val="bar"/>
        <c:grouping val="clustered"/>
        <c:varyColors val="0"/>
        <c:ser>
          <c:idx val="0"/>
          <c:order val="0"/>
          <c:tx>
            <c:strRef>
              <c:f>Sheet1!$B$1</c:f>
              <c:strCache>
                <c:ptCount val="1"/>
                <c:pt idx="0">
                  <c:v>Impacts (billions)</c:v>
                </c:pt>
              </c:strCache>
            </c:strRef>
          </c:tx>
          <c:spPr>
            <a:solidFill>
              <a:schemeClr val="accent5"/>
            </a:solidFill>
          </c:spPr>
          <c:invertIfNegative val="0"/>
          <c:dLbls>
            <c:dLbl>
              <c:idx val="4"/>
              <c:tx>
                <c:rich>
                  <a:bodyPr/>
                  <a:lstStyle/>
                  <a:p>
                    <a:r>
                      <a:rPr lang="en-US"/>
                      <a:t>7.4</a:t>
                    </a:r>
                  </a:p>
                </c:rich>
              </c:tx>
              <c:dLblPos val="inEnd"/>
              <c:showLegendKey val="0"/>
              <c:showVal val="1"/>
              <c:showCatName val="0"/>
              <c:showSerName val="0"/>
              <c:showPercent val="0"/>
              <c:showBubbleSize val="0"/>
              <c:extLst>
                <c:ext xmlns:c15="http://schemas.microsoft.com/office/drawing/2012/chart" uri="{CE6537A1-D6FC-4f65-9D91-7224C49458BB}">
                  <c15:layout>
                    <c:manualLayout>
                      <c:w val="4.0944533615087431E-2"/>
                      <c:h val="5.1982986376581927E-2"/>
                    </c:manualLayout>
                  </c15:layout>
                  <c15:showDataLabelsRange val="0"/>
                </c:ext>
                <c:ext xmlns:c16="http://schemas.microsoft.com/office/drawing/2014/chart" uri="{C3380CC4-5D6E-409C-BE32-E72D297353CC}">
                  <c16:uniqueId val="{00000005-9922-4CC1-B208-71014B0E7B86}"/>
                </c:ext>
              </c:extLst>
            </c:dLbl>
            <c:spPr>
              <a:noFill/>
              <a:ln>
                <a:noFill/>
              </a:ln>
              <a:effectLst/>
            </c:spPr>
            <c:txPr>
              <a:bodyPr wrap="square" lIns="38100" tIns="19050" rIns="38100" bIns="19050" anchor="ctr">
                <a:spAutoFit/>
              </a:bodyPr>
              <a:lstStyle/>
              <a:p>
                <a:pPr>
                  <a:defRPr sz="12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Sheet1!$A$2:$A$11</c:f>
              <c:strCache>
                <c:ptCount val="10"/>
                <c:pt idx="0">
                  <c:v>Procter &amp; gamble uk</c:v>
                </c:pt>
                <c:pt idx="1">
                  <c:v>Unilever</c:v>
                </c:pt>
                <c:pt idx="2">
                  <c:v>Sky uk</c:v>
                </c:pt>
                <c:pt idx="3">
                  <c:v>Everything everywher</c:v>
                </c:pt>
                <c:pt idx="4">
                  <c:v>Reckitt benckiser</c:v>
                </c:pt>
                <c:pt idx="5">
                  <c:v>Tesco</c:v>
                </c:pt>
                <c:pt idx="6">
                  <c:v>Loreal uk</c:v>
                </c:pt>
                <c:pt idx="7">
                  <c:v>Amazon.co.uk</c:v>
                </c:pt>
                <c:pt idx="8">
                  <c:v>Mcdonalds restaurant</c:v>
                </c:pt>
                <c:pt idx="9">
                  <c:v>Glaxosmithkline</c:v>
                </c:pt>
              </c:strCache>
            </c:strRef>
          </c:cat>
          <c:val>
            <c:numRef>
              <c:f>Sheet1!$B$2:$B$11</c:f>
              <c:numCache>
                <c:formatCode>0.0</c:formatCode>
                <c:ptCount val="10"/>
                <c:pt idx="0">
                  <c:v>30.086383784999999</c:v>
                </c:pt>
                <c:pt idx="1">
                  <c:v>13.190872265499999</c:v>
                </c:pt>
                <c:pt idx="2">
                  <c:v>12.208241581799999</c:v>
                </c:pt>
                <c:pt idx="3">
                  <c:v>7.5261791999999996</c:v>
                </c:pt>
                <c:pt idx="4">
                  <c:v>7.4318476850000001</c:v>
                </c:pt>
                <c:pt idx="5">
                  <c:v>6.5635852799999999</c:v>
                </c:pt>
                <c:pt idx="6">
                  <c:v>6.1972388561999994</c:v>
                </c:pt>
                <c:pt idx="7">
                  <c:v>6.0565873285</c:v>
                </c:pt>
                <c:pt idx="8">
                  <c:v>5.4591637643000004</c:v>
                </c:pt>
                <c:pt idx="9">
                  <c:v>5.33079605</c:v>
                </c:pt>
              </c:numCache>
            </c:numRef>
          </c:val>
          <c:extLst>
            <c:ext xmlns:c16="http://schemas.microsoft.com/office/drawing/2014/chart" uri="{C3380CC4-5D6E-409C-BE32-E72D297353CC}">
              <c16:uniqueId val="{0000000A-8E5A-437B-A6E7-DDF55565D32F}"/>
            </c:ext>
          </c:extLst>
        </c:ser>
        <c:dLbls>
          <c:dLblPos val="outEnd"/>
          <c:showLegendKey val="0"/>
          <c:showVal val="1"/>
          <c:showCatName val="0"/>
          <c:showSerName val="0"/>
          <c:showPercent val="0"/>
          <c:showBubbleSize val="0"/>
        </c:dLbls>
        <c:gapWidth val="50"/>
        <c:axId val="41183104"/>
        <c:axId val="41288832"/>
      </c:barChart>
      <c:catAx>
        <c:axId val="41183104"/>
        <c:scaling>
          <c:orientation val="maxMin"/>
        </c:scaling>
        <c:delete val="1"/>
        <c:axPos val="l"/>
        <c:numFmt formatCode="General" sourceLinked="1"/>
        <c:majorTickMark val="out"/>
        <c:minorTickMark val="none"/>
        <c:tickLblPos val="nextTo"/>
        <c:crossAx val="41288832"/>
        <c:crossesAt val="0"/>
        <c:auto val="1"/>
        <c:lblAlgn val="ctr"/>
        <c:lblOffset val="100"/>
        <c:noMultiLvlLbl val="0"/>
      </c:catAx>
      <c:valAx>
        <c:axId val="41288832"/>
        <c:scaling>
          <c:orientation val="minMax"/>
        </c:scaling>
        <c:delete val="0"/>
        <c:axPos val="b"/>
        <c:majorGridlines>
          <c:spPr>
            <a:ln>
              <a:solidFill>
                <a:srgbClr val="D9D9D9"/>
              </a:solidFill>
            </a:ln>
          </c:spPr>
        </c:majorGridlines>
        <c:numFmt formatCode="#,##0" sourceLinked="0"/>
        <c:majorTickMark val="out"/>
        <c:minorTickMark val="none"/>
        <c:tickLblPos val="nextTo"/>
        <c:spPr>
          <a:ln>
            <a:noFill/>
          </a:ln>
        </c:spPr>
        <c:txPr>
          <a:bodyPr/>
          <a:lstStyle/>
          <a:p>
            <a:pPr>
              <a:defRPr sz="1200" b="1"/>
            </a:pPr>
            <a:endParaRPr lang="en-US"/>
          </a:p>
        </c:txPr>
        <c:crossAx val="41183104"/>
        <c:crosses val="max"/>
        <c:crossBetween val="between"/>
        <c:majorUnit val="2"/>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392F88"/>
            </a:solidFill>
            <a:ln w="12700">
              <a:noFill/>
            </a:ln>
            <a:effectLst/>
          </c:spPr>
          <c:invertIfNegative val="0"/>
          <c:dLbls>
            <c:dLbl>
              <c:idx val="0"/>
              <c:spPr>
                <a:noFill/>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6576" tIns="18288" rIns="36576" bIns="18288"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oundRect">
                      <a:avLst/>
                    </a:prstGeom>
                    <a:noFill/>
                    <a:ln>
                      <a:noFill/>
                    </a:ln>
                  </c15:spPr>
                </c:ext>
                <c:ext xmlns:c16="http://schemas.microsoft.com/office/drawing/2014/chart" uri="{C3380CC4-5D6E-409C-BE32-E72D297353CC}">
                  <c16:uniqueId val="{00000004-1CD0-4025-83C3-FD0EECB74A1B}"/>
                </c:ext>
              </c:extLst>
            </c:dLbl>
            <c:dLbl>
              <c:idx val="7"/>
              <c:spPr>
                <a:noFill/>
                <a:ln>
                  <a:noFill/>
                </a:ln>
                <a:effectLst/>
              </c:spPr>
              <c:txPr>
                <a:bodyPr rot="0" spcFirstLastPara="1" vertOverflow="clip" horzOverflow="clip" vert="horz" wrap="square" lIns="36576" tIns="18288" rIns="36576" bIns="18288" anchor="ctr" anchorCtr="1">
                  <a:spAutoFit/>
                </a:bodyPr>
                <a:lstStyle/>
                <a:p>
                  <a:pPr>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oundRect">
                      <a:avLst/>
                    </a:prstGeom>
                    <a:noFill/>
                    <a:ln>
                      <a:noFill/>
                    </a:ln>
                  </c15:spPr>
                </c:ext>
                <c:ext xmlns:c16="http://schemas.microsoft.com/office/drawing/2014/chart" uri="{C3380CC4-5D6E-409C-BE32-E72D297353CC}">
                  <c16:uniqueId val="{00000000-71E8-4D27-B647-45430391B886}"/>
                </c:ext>
              </c:extLst>
            </c:dLbl>
            <c:spPr>
              <a:noFill/>
              <a:ln>
                <a:noFill/>
              </a:ln>
              <a:effectLst/>
            </c:spPr>
            <c:txPr>
              <a:bodyPr rot="0" spcFirstLastPara="1" vertOverflow="clip" horzOverflow="clip" vert="horz" wrap="square" lIns="36576" tIns="18288" rIns="36576" bIns="18288"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oundRect">
                    <a:avLst/>
                  </a:prstGeom>
                  <a:noFill/>
                  <a:ln>
                    <a:noFill/>
                  </a:ln>
                </c15:spPr>
                <c15:showLeaderLines val="0"/>
              </c:ext>
            </c:extLst>
          </c:dLbls>
          <c:cat>
            <c:strRef>
              <c:f>Sheet1!$A$2:$A$9</c:f>
              <c:strCache>
                <c:ptCount val="8"/>
                <c:pt idx="0">
                  <c:v>Less than £50k</c:v>
                </c:pt>
                <c:pt idx="1">
                  <c:v>£50-250k</c:v>
                </c:pt>
                <c:pt idx="2">
                  <c:v>£250k-1m</c:v>
                </c:pt>
                <c:pt idx="3">
                  <c:v>£1-2.5m</c:v>
                </c:pt>
                <c:pt idx="4">
                  <c:v>£2.5-5m</c:v>
                </c:pt>
                <c:pt idx="5">
                  <c:v>£5-10m</c:v>
                </c:pt>
                <c:pt idx="6">
                  <c:v>£10-50m</c:v>
                </c:pt>
                <c:pt idx="7">
                  <c:v>£50m+</c:v>
                </c:pt>
              </c:strCache>
            </c:strRef>
          </c:cat>
          <c:val>
            <c:numRef>
              <c:f>Sheet1!$B$2:$B$9</c:f>
              <c:numCache>
                <c:formatCode>General</c:formatCode>
                <c:ptCount val="8"/>
                <c:pt idx="0">
                  <c:v>598</c:v>
                </c:pt>
                <c:pt idx="1">
                  <c:v>505</c:v>
                </c:pt>
                <c:pt idx="2">
                  <c:v>416</c:v>
                </c:pt>
                <c:pt idx="3">
                  <c:v>287</c:v>
                </c:pt>
                <c:pt idx="4">
                  <c:v>160</c:v>
                </c:pt>
                <c:pt idx="5">
                  <c:v>115</c:v>
                </c:pt>
                <c:pt idx="6">
                  <c:v>109</c:v>
                </c:pt>
                <c:pt idx="7">
                  <c:v>6</c:v>
                </c:pt>
              </c:numCache>
            </c:numRef>
          </c:val>
          <c:extLst>
            <c:ext xmlns:c16="http://schemas.microsoft.com/office/drawing/2014/chart" uri="{C3380CC4-5D6E-409C-BE32-E72D297353CC}">
              <c16:uniqueId val="{00000000-1CD0-4025-83C3-FD0EECB74A1B}"/>
            </c:ext>
          </c:extLst>
        </c:ser>
        <c:dLbls>
          <c:showLegendKey val="0"/>
          <c:showVal val="0"/>
          <c:showCatName val="0"/>
          <c:showSerName val="0"/>
          <c:showPercent val="0"/>
          <c:showBubbleSize val="0"/>
        </c:dLbls>
        <c:gapWidth val="172"/>
        <c:overlap val="-30"/>
        <c:axId val="1423869000"/>
        <c:axId val="1423863096"/>
      </c:barChart>
      <c:catAx>
        <c:axId val="1423869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423863096"/>
        <c:crosses val="autoZero"/>
        <c:auto val="1"/>
        <c:lblAlgn val="ctr"/>
        <c:lblOffset val="100"/>
        <c:noMultiLvlLbl val="0"/>
      </c:catAx>
      <c:valAx>
        <c:axId val="14238630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1" i="0" u="none" strike="noStrike" kern="1200" baseline="0">
                    <a:solidFill>
                      <a:schemeClr val="tx1"/>
                    </a:solidFill>
                    <a:latin typeface="+mn-lt"/>
                    <a:ea typeface="+mn-ea"/>
                    <a:cs typeface="+mn-cs"/>
                  </a:defRPr>
                </a:pPr>
                <a:r>
                  <a:rPr lang="en-GB" sz="1200"/>
                  <a:t>Number of advertisers</a:t>
                </a:r>
              </a:p>
            </c:rich>
          </c:tx>
          <c:layout>
            <c:manualLayout>
              <c:xMode val="edge"/>
              <c:yMode val="edge"/>
              <c:x val="5.8796296296296296E-3"/>
              <c:y val="0.25892702020202019"/>
            </c:manualLayout>
          </c:layout>
          <c:overlay val="0"/>
          <c:spPr>
            <a:noFill/>
            <a:ln>
              <a:noFill/>
            </a:ln>
            <a:effectLst/>
          </c:spPr>
          <c:txPr>
            <a:bodyPr rot="-5400000" spcFirstLastPara="1" vertOverflow="ellipsis" vert="horz" wrap="square" anchor="ctr" anchorCtr="1"/>
            <a:lstStyle/>
            <a:p>
              <a:pPr>
                <a:defRPr sz="133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4238690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1">
          <a:solidFill>
            <a:schemeClr val="tx1"/>
          </a:solidFill>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Number of Advertisers </c:v>
                </c:pt>
              </c:strCache>
            </c:strRef>
          </c:tx>
          <c:spPr>
            <a:solidFill>
              <a:srgbClr val="0069B4"/>
            </a:solidFill>
            <a:ln>
              <a:noFill/>
            </a:ln>
            <a:effectLst/>
          </c:spPr>
          <c:invertIfNegative val="0"/>
          <c:dLbls>
            <c:dLbl>
              <c:idx val="5"/>
              <c:layout>
                <c:manualLayout>
                  <c:x val="-1.175925925925926E-3"/>
                  <c:y val="6.704259259259259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356-4914-B9A3-AC35036ABFDC}"/>
                </c:ext>
              </c:extLst>
            </c:dLbl>
            <c:dLbl>
              <c:idx val="6"/>
              <c:layout>
                <c:manualLayout>
                  <c:x val="-2.3518518518518519E-3"/>
                  <c:y val="6.704259259259258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356-4914-B9A3-AC35036ABFDC}"/>
                </c:ext>
              </c:extLst>
            </c:dLbl>
            <c:dLbl>
              <c:idx val="10"/>
              <c:layout>
                <c:manualLayout>
                  <c:x val="-1.175925925925926E-3"/>
                  <c:y val="6.364699074074069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356-4914-B9A3-AC35036ABFDC}"/>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Sheet1!$A$2:$A$12</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Sheet1!$B$2:$B$12</c:f>
              <c:numCache>
                <c:formatCode>_-* #,##0_-;\-* #,##0_-;_-* "-"??_-;_-@_-</c:formatCode>
                <c:ptCount val="11"/>
                <c:pt idx="0">
                  <c:v>877</c:v>
                </c:pt>
                <c:pt idx="1">
                  <c:v>837</c:v>
                </c:pt>
                <c:pt idx="2">
                  <c:v>782</c:v>
                </c:pt>
                <c:pt idx="3">
                  <c:v>867</c:v>
                </c:pt>
                <c:pt idx="4">
                  <c:v>837</c:v>
                </c:pt>
                <c:pt idx="5">
                  <c:v>1243</c:v>
                </c:pt>
                <c:pt idx="6">
                  <c:v>1286</c:v>
                </c:pt>
                <c:pt idx="7">
                  <c:v>959</c:v>
                </c:pt>
                <c:pt idx="8">
                  <c:v>791</c:v>
                </c:pt>
                <c:pt idx="9">
                  <c:v>932</c:v>
                </c:pt>
                <c:pt idx="10">
                  <c:v>984</c:v>
                </c:pt>
              </c:numCache>
            </c:numRef>
          </c:val>
          <c:extLst>
            <c:ext xmlns:c16="http://schemas.microsoft.com/office/drawing/2014/chart" uri="{C3380CC4-5D6E-409C-BE32-E72D297353CC}">
              <c16:uniqueId val="{00000003-9356-4914-B9A3-AC35036ABFDC}"/>
            </c:ext>
          </c:extLst>
        </c:ser>
        <c:dLbls>
          <c:showLegendKey val="0"/>
          <c:showVal val="0"/>
          <c:showCatName val="0"/>
          <c:showSerName val="0"/>
          <c:showPercent val="0"/>
          <c:showBubbleSize val="0"/>
        </c:dLbls>
        <c:gapWidth val="150"/>
        <c:overlap val="-27"/>
        <c:axId val="816158576"/>
        <c:axId val="816160544"/>
      </c:barChart>
      <c:catAx>
        <c:axId val="816158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816160544"/>
        <c:crosses val="autoZero"/>
        <c:auto val="1"/>
        <c:lblAlgn val="ctr"/>
        <c:lblOffset val="100"/>
        <c:noMultiLvlLbl val="0"/>
      </c:catAx>
      <c:valAx>
        <c:axId val="8161605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a:t>Number of advertisers* </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8161585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777050877824415E-2"/>
          <c:y val="0.13128071619418061"/>
          <c:w val="0.60805695577737995"/>
          <c:h val="0.78302770318438297"/>
        </c:manualLayout>
      </c:layout>
      <c:doughnutChart>
        <c:varyColors val="1"/>
        <c:ser>
          <c:idx val="0"/>
          <c:order val="0"/>
          <c:tx>
            <c:strRef>
              <c:f>Sheet1!$B$1</c:f>
              <c:strCache>
                <c:ptCount val="1"/>
                <c:pt idx="0">
                  <c:v>Viewing time</c:v>
                </c:pt>
              </c:strCache>
            </c:strRef>
          </c:tx>
          <c:dPt>
            <c:idx val="0"/>
            <c:bubble3D val="0"/>
            <c:spPr>
              <a:solidFill>
                <a:srgbClr val="FFC000"/>
              </a:solidFill>
              <a:ln w="19050">
                <a:solidFill>
                  <a:schemeClr val="lt1"/>
                </a:solidFill>
              </a:ln>
              <a:effectLst/>
            </c:spPr>
            <c:extLst>
              <c:ext xmlns:c16="http://schemas.microsoft.com/office/drawing/2014/chart" uri="{C3380CC4-5D6E-409C-BE32-E72D297353CC}">
                <c16:uniqueId val="{00000001-A952-4F72-B030-790358316010}"/>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A952-4F72-B030-79035831601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6-A952-4F72-B030-790358316010}"/>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1-A952-4F72-B030-79035831601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VOD</c:v>
                </c:pt>
                <c:pt idx="1">
                  <c:v>Playback</c:v>
                </c:pt>
                <c:pt idx="2">
                  <c:v>Live</c:v>
                </c:pt>
              </c:strCache>
            </c:strRef>
          </c:cat>
          <c:val>
            <c:numRef>
              <c:f>Sheet1!$B$2:$B$4</c:f>
              <c:numCache>
                <c:formatCode>0.0</c:formatCode>
                <c:ptCount val="3"/>
                <c:pt idx="0">
                  <c:v>67.5</c:v>
                </c:pt>
                <c:pt idx="1">
                  <c:v>20.5</c:v>
                </c:pt>
                <c:pt idx="2">
                  <c:v>117.7</c:v>
                </c:pt>
              </c:numCache>
            </c:numRef>
          </c:val>
          <c:extLst>
            <c:ext xmlns:c16="http://schemas.microsoft.com/office/drawing/2014/chart" uri="{C3380CC4-5D6E-409C-BE32-E72D297353CC}">
              <c16:uniqueId val="{00000004-A952-4F72-B030-790358316010}"/>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0.72820339833449432"/>
          <c:y val="0.40677182175309962"/>
          <c:w val="0.23279637749098869"/>
          <c:h val="0.20809156976248966"/>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777050877824415E-2"/>
          <c:y val="0.16638998585956041"/>
          <c:w val="0.57987095651618115"/>
          <c:h val="0.72229973585161256"/>
        </c:manualLayout>
      </c:layout>
      <c:doughnutChart>
        <c:varyColors val="1"/>
        <c:ser>
          <c:idx val="0"/>
          <c:order val="0"/>
          <c:tx>
            <c:strRef>
              <c:f>Sheet1!$B$1</c:f>
              <c:strCache>
                <c:ptCount val="1"/>
                <c:pt idx="0">
                  <c:v>Viewing time</c:v>
                </c:pt>
              </c:strCache>
            </c:strRef>
          </c:tx>
          <c:dPt>
            <c:idx val="0"/>
            <c:bubble3D val="0"/>
            <c:spPr>
              <a:solidFill>
                <a:srgbClr val="FFC000"/>
              </a:solidFill>
              <a:ln w="19050">
                <a:solidFill>
                  <a:schemeClr val="lt1"/>
                </a:solidFill>
              </a:ln>
              <a:effectLst/>
            </c:spPr>
            <c:extLst>
              <c:ext xmlns:c16="http://schemas.microsoft.com/office/drawing/2014/chart" uri="{C3380CC4-5D6E-409C-BE32-E72D297353CC}">
                <c16:uniqueId val="{00000001-3ACC-4156-8A45-B94424D86D0A}"/>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3ACC-4156-8A45-B94424D86D0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ACC-4156-8A45-B94424D86D0A}"/>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1-3ACC-4156-8A45-B94424D86D0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VOD</c:v>
                </c:pt>
                <c:pt idx="1">
                  <c:v>Playback</c:v>
                </c:pt>
                <c:pt idx="2">
                  <c:v>Live</c:v>
                </c:pt>
              </c:strCache>
            </c:strRef>
          </c:cat>
          <c:val>
            <c:numRef>
              <c:f>Sheet1!$B$2:$B$4</c:f>
              <c:numCache>
                <c:formatCode>0.0</c:formatCode>
                <c:ptCount val="3"/>
                <c:pt idx="0">
                  <c:v>73.599999999999994</c:v>
                </c:pt>
                <c:pt idx="1">
                  <c:v>8.5233333333333317</c:v>
                </c:pt>
                <c:pt idx="2">
                  <c:v>24.884627976190473</c:v>
                </c:pt>
              </c:numCache>
            </c:numRef>
          </c:val>
          <c:extLst>
            <c:ext xmlns:c16="http://schemas.microsoft.com/office/drawing/2014/chart" uri="{C3380CC4-5D6E-409C-BE32-E72D297353CC}">
              <c16:uniqueId val="{00000006-3ACC-4156-8A45-B94424D86D0A}"/>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0"/>
          <c:order val="0"/>
          <c:tx>
            <c:strRef>
              <c:f>'16+'!$I$3</c:f>
              <c:strCache>
                <c:ptCount val="1"/>
                <c:pt idx="0">
                  <c:v>Ave Reach</c:v>
                </c:pt>
              </c:strCache>
            </c:strRef>
          </c:tx>
          <c:spPr>
            <a:solidFill>
              <a:schemeClr val="accent1">
                <a:alpha val="75000"/>
              </a:schemeClr>
            </a:solidFill>
            <a:ln>
              <a:noFill/>
            </a:ln>
            <a:effectLst/>
          </c:spPr>
          <c:invertIfNegative val="0"/>
          <c:dPt>
            <c:idx val="0"/>
            <c:invertIfNegative val="0"/>
            <c:bubble3D val="0"/>
            <c:spPr>
              <a:blipFill>
                <a:blip xmlns:r="http://schemas.openxmlformats.org/officeDocument/2006/relationships" r:embed="rId3"/>
                <a:stretch>
                  <a:fillRect/>
                </a:stretch>
              </a:blipFill>
              <a:ln>
                <a:noFill/>
              </a:ln>
              <a:effectLst/>
            </c:spPr>
            <c:extLst>
              <c:ext xmlns:c16="http://schemas.microsoft.com/office/drawing/2014/chart" uri="{C3380CC4-5D6E-409C-BE32-E72D297353CC}">
                <c16:uniqueId val="{00000001-5775-4505-BEC8-3EB5B5744C7F}"/>
              </c:ext>
            </c:extLst>
          </c:dPt>
          <c:dPt>
            <c:idx val="1"/>
            <c:invertIfNegative val="0"/>
            <c:bubble3D val="0"/>
            <c:spPr>
              <a:blipFill>
                <a:blip xmlns:r="http://schemas.openxmlformats.org/officeDocument/2006/relationships" r:embed="rId4"/>
                <a:stretch>
                  <a:fillRect/>
                </a:stretch>
              </a:blipFill>
              <a:ln>
                <a:noFill/>
              </a:ln>
              <a:effectLst/>
            </c:spPr>
            <c:extLst>
              <c:ext xmlns:c16="http://schemas.microsoft.com/office/drawing/2014/chart" uri="{C3380CC4-5D6E-409C-BE32-E72D297353CC}">
                <c16:uniqueId val="{00000003-5775-4505-BEC8-3EB5B5744C7F}"/>
              </c:ext>
            </c:extLst>
          </c:dPt>
          <c:dPt>
            <c:idx val="2"/>
            <c:invertIfNegative val="0"/>
            <c:bubble3D val="0"/>
            <c:spPr>
              <a:blipFill>
                <a:blip xmlns:r="http://schemas.openxmlformats.org/officeDocument/2006/relationships" r:embed="rId5"/>
                <a:stretch>
                  <a:fillRect/>
                </a:stretch>
              </a:blipFill>
              <a:ln>
                <a:noFill/>
              </a:ln>
              <a:effectLst/>
            </c:spPr>
            <c:extLst>
              <c:ext xmlns:c16="http://schemas.microsoft.com/office/drawing/2014/chart" uri="{C3380CC4-5D6E-409C-BE32-E72D297353CC}">
                <c16:uniqueId val="{00000005-5775-4505-BEC8-3EB5B5744C7F}"/>
              </c:ext>
            </c:extLst>
          </c:dPt>
          <c:dPt>
            <c:idx val="3"/>
            <c:invertIfNegative val="0"/>
            <c:bubble3D val="0"/>
            <c:spPr>
              <a:blipFill>
                <a:blip xmlns:r="http://schemas.openxmlformats.org/officeDocument/2006/relationships" r:embed="rId6"/>
                <a:stretch>
                  <a:fillRect/>
                </a:stretch>
              </a:blipFill>
              <a:ln>
                <a:noFill/>
              </a:ln>
              <a:effectLst/>
            </c:spPr>
            <c:extLst>
              <c:ext xmlns:c16="http://schemas.microsoft.com/office/drawing/2014/chart" uri="{C3380CC4-5D6E-409C-BE32-E72D297353CC}">
                <c16:uniqueId val="{00000007-5775-4505-BEC8-3EB5B5744C7F}"/>
              </c:ext>
            </c:extLst>
          </c:dPt>
          <c:dPt>
            <c:idx val="4"/>
            <c:invertIfNegative val="0"/>
            <c:bubble3D val="0"/>
            <c:spPr>
              <a:blipFill>
                <a:blip xmlns:r="http://schemas.openxmlformats.org/officeDocument/2006/relationships" r:embed="rId7"/>
                <a:stretch>
                  <a:fillRect/>
                </a:stretch>
              </a:blipFill>
              <a:ln>
                <a:noFill/>
              </a:ln>
              <a:effectLst/>
            </c:spPr>
            <c:extLst>
              <c:ext xmlns:c16="http://schemas.microsoft.com/office/drawing/2014/chart" uri="{C3380CC4-5D6E-409C-BE32-E72D297353CC}">
                <c16:uniqueId val="{00000009-5775-4505-BEC8-3EB5B5744C7F}"/>
              </c:ext>
            </c:extLst>
          </c:dPt>
          <c:dPt>
            <c:idx val="5"/>
            <c:invertIfNegative val="0"/>
            <c:bubble3D val="0"/>
            <c:spPr>
              <a:solidFill>
                <a:srgbClr val="00B050"/>
              </a:solidFill>
              <a:ln>
                <a:noFill/>
              </a:ln>
              <a:effectLst/>
            </c:spPr>
            <c:extLst>
              <c:ext xmlns:c16="http://schemas.microsoft.com/office/drawing/2014/chart" uri="{C3380CC4-5D6E-409C-BE32-E72D297353CC}">
                <c16:uniqueId val="{0000000B-5775-4505-BEC8-3EB5B5744C7F}"/>
              </c:ext>
            </c:extLst>
          </c:dPt>
          <c:dPt>
            <c:idx val="6"/>
            <c:invertIfNegative val="0"/>
            <c:bubble3D val="0"/>
            <c:spPr>
              <a:solidFill>
                <a:srgbClr val="0070C0"/>
              </a:solidFill>
              <a:ln>
                <a:noFill/>
              </a:ln>
              <a:effectLst/>
            </c:spPr>
            <c:extLst>
              <c:ext xmlns:c16="http://schemas.microsoft.com/office/drawing/2014/chart" uri="{C3380CC4-5D6E-409C-BE32-E72D297353CC}">
                <c16:uniqueId val="{0000000D-5775-4505-BEC8-3EB5B5744C7F}"/>
              </c:ext>
            </c:extLst>
          </c:dPt>
          <c:dPt>
            <c:idx val="7"/>
            <c:invertIfNegative val="0"/>
            <c:bubble3D val="0"/>
            <c:spPr>
              <a:blipFill>
                <a:blip xmlns:r="http://schemas.openxmlformats.org/officeDocument/2006/relationships" r:embed="rId8"/>
                <a:stretch>
                  <a:fillRect/>
                </a:stretch>
              </a:blipFill>
              <a:ln>
                <a:solidFill>
                  <a:schemeClr val="bg1">
                    <a:lumMod val="85000"/>
                  </a:schemeClr>
                </a:solidFill>
              </a:ln>
              <a:effectLst/>
            </c:spPr>
            <c:extLst>
              <c:ext xmlns:c16="http://schemas.microsoft.com/office/drawing/2014/chart" uri="{C3380CC4-5D6E-409C-BE32-E72D297353CC}">
                <c16:uniqueId val="{0000000F-5775-4505-BEC8-3EB5B5744C7F}"/>
              </c:ext>
            </c:extLst>
          </c:dPt>
          <c:dPt>
            <c:idx val="8"/>
            <c:invertIfNegative val="0"/>
            <c:bubble3D val="0"/>
            <c:spPr>
              <a:blipFill>
                <a:blip xmlns:r="http://schemas.openxmlformats.org/officeDocument/2006/relationships" r:embed="rId9"/>
                <a:stretch>
                  <a:fillRect/>
                </a:stretch>
              </a:blipFill>
              <a:ln>
                <a:noFill/>
              </a:ln>
              <a:effectLst/>
            </c:spPr>
            <c:extLst>
              <c:ext xmlns:c16="http://schemas.microsoft.com/office/drawing/2014/chart" uri="{C3380CC4-5D6E-409C-BE32-E72D297353CC}">
                <c16:uniqueId val="{00000011-5775-4505-BEC8-3EB5B5744C7F}"/>
              </c:ext>
            </c:extLst>
          </c:dPt>
          <c:dPt>
            <c:idx val="9"/>
            <c:invertIfNegative val="0"/>
            <c:bubble3D val="0"/>
            <c:spPr>
              <a:blipFill>
                <a:blip xmlns:r="http://schemas.openxmlformats.org/officeDocument/2006/relationships" r:embed="rId10"/>
                <a:stretch>
                  <a:fillRect/>
                </a:stretch>
              </a:blipFill>
              <a:ln>
                <a:noFill/>
              </a:ln>
              <a:effectLst/>
            </c:spPr>
            <c:extLst>
              <c:ext xmlns:c16="http://schemas.microsoft.com/office/drawing/2014/chart" uri="{C3380CC4-5D6E-409C-BE32-E72D297353CC}">
                <c16:uniqueId val="{00000013-5775-4505-BEC8-3EB5B5744C7F}"/>
              </c:ext>
            </c:extLst>
          </c:dPt>
          <c:dPt>
            <c:idx val="10"/>
            <c:invertIfNegative val="0"/>
            <c:bubble3D val="0"/>
            <c:spPr>
              <a:blipFill>
                <a:blip xmlns:r="http://schemas.openxmlformats.org/officeDocument/2006/relationships" r:embed="rId11"/>
                <a:stretch>
                  <a:fillRect/>
                </a:stretch>
              </a:blipFill>
              <a:ln>
                <a:noFill/>
              </a:ln>
              <a:effectLst/>
            </c:spPr>
            <c:extLst>
              <c:ext xmlns:c16="http://schemas.microsoft.com/office/drawing/2014/chart" uri="{C3380CC4-5D6E-409C-BE32-E72D297353CC}">
                <c16:uniqueId val="{00000015-5775-4505-BEC8-3EB5B5744C7F}"/>
              </c:ext>
            </c:extLst>
          </c:dPt>
          <c:xVal>
            <c:numRef>
              <c:f>'16+'!$H$4:$H$14</c:f>
              <c:numCache>
                <c:formatCode>[$-F400]h:mm:ss\ AM/PM</c:formatCode>
                <c:ptCount val="11"/>
                <c:pt idx="0">
                  <c:v>0.15243549906549422</c:v>
                </c:pt>
                <c:pt idx="1">
                  <c:v>9.1636068531268419E-2</c:v>
                </c:pt>
                <c:pt idx="2">
                  <c:v>7.7685273345321604E-2</c:v>
                </c:pt>
                <c:pt idx="3">
                  <c:v>6.4039327838942742E-2</c:v>
                </c:pt>
                <c:pt idx="4">
                  <c:v>7.3574948156251957E-2</c:v>
                </c:pt>
                <c:pt idx="5">
                  <c:v>5.7947817375868439E-2</c:v>
                </c:pt>
                <c:pt idx="6">
                  <c:v>3.8743105476369465E-2</c:v>
                </c:pt>
                <c:pt idx="7">
                  <c:v>7.8253655511885026E-2</c:v>
                </c:pt>
                <c:pt idx="8">
                  <c:v>5.8751384112133355E-2</c:v>
                </c:pt>
                <c:pt idx="9">
                  <c:v>0.10439964275117868</c:v>
                </c:pt>
                <c:pt idx="10">
                  <c:v>2.3921278369704892E-2</c:v>
                </c:pt>
              </c:numCache>
            </c:numRef>
          </c:xVal>
          <c:yVal>
            <c:numRef>
              <c:f>'16+'!$I$4:$I$14</c:f>
              <c:numCache>
                <c:formatCode>_-* #,##0_-;\-* #,##0_-;_-* "-"??_-;_-@_-</c:formatCode>
                <c:ptCount val="11"/>
                <c:pt idx="0">
                  <c:v>26421.363128767123</c:v>
                </c:pt>
                <c:pt idx="1">
                  <c:v>21775.276189041098</c:v>
                </c:pt>
                <c:pt idx="2">
                  <c:v>11675.867915068493</c:v>
                </c:pt>
                <c:pt idx="3">
                  <c:v>5226.5181123287666</c:v>
                </c:pt>
                <c:pt idx="4">
                  <c:v>4107.8812027397262</c:v>
                </c:pt>
                <c:pt idx="5">
                  <c:v>1560.6454821917807</c:v>
                </c:pt>
                <c:pt idx="6">
                  <c:v>410.59320000000002</c:v>
                </c:pt>
                <c:pt idx="7">
                  <c:v>18369.020739726027</c:v>
                </c:pt>
                <c:pt idx="8">
                  <c:v>6055.001175342466</c:v>
                </c:pt>
                <c:pt idx="9">
                  <c:v>190.43644109589042</c:v>
                </c:pt>
                <c:pt idx="10">
                  <c:v>124.25204383561643</c:v>
                </c:pt>
              </c:numCache>
            </c:numRef>
          </c:yVal>
          <c:bubbleSize>
            <c:numRef>
              <c:f>'16+'!$J$4:$J$14</c:f>
              <c:numCache>
                <c:formatCode>_-* #,##0_-;\-* #,##0_-;_-* "-"??_-;_-@_-</c:formatCode>
                <c:ptCount val="11"/>
                <c:pt idx="0">
                  <c:v>4032.8997260273973</c:v>
                </c:pt>
                <c:pt idx="1">
                  <c:v>2002.2476712328767</c:v>
                </c:pt>
                <c:pt idx="2">
                  <c:v>911.30684931506846</c:v>
                </c:pt>
                <c:pt idx="3">
                  <c:v>335.94986301369858</c:v>
                </c:pt>
                <c:pt idx="4">
                  <c:v>303.08630136986307</c:v>
                </c:pt>
                <c:pt idx="5">
                  <c:v>90.702739726027403</c:v>
                </c:pt>
                <c:pt idx="6">
                  <c:v>15.776438356164384</c:v>
                </c:pt>
                <c:pt idx="7">
                  <c:v>1434.9191780821918</c:v>
                </c:pt>
                <c:pt idx="8">
                  <c:v>355.79095890410963</c:v>
                </c:pt>
                <c:pt idx="9">
                  <c:v>24.512054794520548</c:v>
                </c:pt>
                <c:pt idx="10">
                  <c:v>2.6734246575342469</c:v>
                </c:pt>
              </c:numCache>
            </c:numRef>
          </c:bubbleSize>
          <c:bubble3D val="0"/>
          <c:extLst>
            <c:ext xmlns:c16="http://schemas.microsoft.com/office/drawing/2014/chart" uri="{C3380CC4-5D6E-409C-BE32-E72D297353CC}">
              <c16:uniqueId val="{00000016-5775-4505-BEC8-3EB5B5744C7F}"/>
            </c:ext>
          </c:extLst>
        </c:ser>
        <c:dLbls>
          <c:showLegendKey val="0"/>
          <c:showVal val="0"/>
          <c:showCatName val="0"/>
          <c:showSerName val="0"/>
          <c:showPercent val="0"/>
          <c:showBubbleSize val="0"/>
        </c:dLbls>
        <c:bubbleScale val="100"/>
        <c:showNegBubbles val="0"/>
        <c:axId val="1565375648"/>
        <c:axId val="1565367008"/>
      </c:bubbleChart>
      <c:valAx>
        <c:axId val="1565375648"/>
        <c:scaling>
          <c:orientation val="minMax"/>
          <c:min val="0"/>
        </c:scaling>
        <c:delete val="0"/>
        <c:axPos val="b"/>
        <c:numFmt formatCode="[$-F400]h:mm:ss\ AM/PM"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1565367008"/>
        <c:crosses val="autoZero"/>
        <c:crossBetween val="midCat"/>
        <c:majorUnit val="2.0833330000000004E-2"/>
      </c:valAx>
      <c:valAx>
        <c:axId val="1565367008"/>
        <c:scaling>
          <c:orientation val="minMax"/>
          <c:min val="0"/>
        </c:scaling>
        <c:delete val="0"/>
        <c:axPos val="l"/>
        <c:numFmt formatCode="_-* #,##0_-;\-* #,##0_-;_-*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1565375648"/>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50" b="1"/>
      </a:pPr>
      <a:endParaRPr lang="en-US"/>
    </a:p>
  </c:txPr>
  <c:externalData r:id="rId1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892452913148231E-2"/>
          <c:y val="3.8804046509302415E-2"/>
          <c:w val="0.90047138919808301"/>
          <c:h val="0.87453321259728789"/>
        </c:manualLayout>
      </c:layout>
      <c:bubbleChart>
        <c:varyColors val="0"/>
        <c:ser>
          <c:idx val="0"/>
          <c:order val="0"/>
          <c:tx>
            <c:strRef>
              <c:f>'16+'!$H$1</c:f>
              <c:strCache>
                <c:ptCount val="1"/>
                <c:pt idx="0">
                  <c:v>Ave Reach</c:v>
                </c:pt>
              </c:strCache>
            </c:strRef>
          </c:tx>
          <c:spPr>
            <a:solidFill>
              <a:schemeClr val="accent1">
                <a:alpha val="75000"/>
              </a:schemeClr>
            </a:solidFill>
            <a:ln>
              <a:noFill/>
            </a:ln>
            <a:effectLst/>
          </c:spPr>
          <c:invertIfNegative val="0"/>
          <c:dPt>
            <c:idx val="0"/>
            <c:invertIfNegative val="0"/>
            <c:bubble3D val="0"/>
            <c:spPr>
              <a:blipFill>
                <a:blip xmlns:r="http://schemas.openxmlformats.org/officeDocument/2006/relationships" r:embed="rId3"/>
                <a:stretch>
                  <a:fillRect/>
                </a:stretch>
              </a:blipFill>
              <a:ln>
                <a:noFill/>
              </a:ln>
              <a:effectLst/>
            </c:spPr>
            <c:extLst>
              <c:ext xmlns:c16="http://schemas.microsoft.com/office/drawing/2014/chart" uri="{C3380CC4-5D6E-409C-BE32-E72D297353CC}">
                <c16:uniqueId val="{00000001-7845-43B6-B937-D59B1563116D}"/>
              </c:ext>
            </c:extLst>
          </c:dPt>
          <c:dPt>
            <c:idx val="1"/>
            <c:invertIfNegative val="0"/>
            <c:bubble3D val="0"/>
            <c:spPr>
              <a:blipFill>
                <a:blip xmlns:r="http://schemas.openxmlformats.org/officeDocument/2006/relationships" r:embed="rId4"/>
                <a:stretch>
                  <a:fillRect/>
                </a:stretch>
              </a:blipFill>
              <a:ln>
                <a:noFill/>
              </a:ln>
              <a:effectLst/>
            </c:spPr>
            <c:extLst>
              <c:ext xmlns:c16="http://schemas.microsoft.com/office/drawing/2014/chart" uri="{C3380CC4-5D6E-409C-BE32-E72D297353CC}">
                <c16:uniqueId val="{00000003-7845-43B6-B937-D59B1563116D}"/>
              </c:ext>
            </c:extLst>
          </c:dPt>
          <c:dPt>
            <c:idx val="2"/>
            <c:invertIfNegative val="0"/>
            <c:bubble3D val="0"/>
            <c:spPr>
              <a:blipFill>
                <a:blip xmlns:r="http://schemas.openxmlformats.org/officeDocument/2006/relationships" r:embed="rId5"/>
                <a:stretch>
                  <a:fillRect/>
                </a:stretch>
              </a:blipFill>
              <a:ln>
                <a:noFill/>
              </a:ln>
              <a:effectLst/>
            </c:spPr>
            <c:extLst>
              <c:ext xmlns:c16="http://schemas.microsoft.com/office/drawing/2014/chart" uri="{C3380CC4-5D6E-409C-BE32-E72D297353CC}">
                <c16:uniqueId val="{00000005-7845-43B6-B937-D59B1563116D}"/>
              </c:ext>
            </c:extLst>
          </c:dPt>
          <c:dPt>
            <c:idx val="3"/>
            <c:invertIfNegative val="0"/>
            <c:bubble3D val="0"/>
            <c:spPr>
              <a:blipFill>
                <a:blip xmlns:r="http://schemas.openxmlformats.org/officeDocument/2006/relationships" r:embed="rId6"/>
                <a:stretch>
                  <a:fillRect/>
                </a:stretch>
              </a:blipFill>
              <a:ln>
                <a:noFill/>
              </a:ln>
              <a:effectLst/>
            </c:spPr>
            <c:extLst>
              <c:ext xmlns:c16="http://schemas.microsoft.com/office/drawing/2014/chart" uri="{C3380CC4-5D6E-409C-BE32-E72D297353CC}">
                <c16:uniqueId val="{00000007-7845-43B6-B937-D59B1563116D}"/>
              </c:ext>
            </c:extLst>
          </c:dPt>
          <c:dPt>
            <c:idx val="4"/>
            <c:invertIfNegative val="0"/>
            <c:bubble3D val="0"/>
            <c:spPr>
              <a:blipFill>
                <a:blip xmlns:r="http://schemas.openxmlformats.org/officeDocument/2006/relationships" r:embed="rId7"/>
                <a:stretch>
                  <a:fillRect/>
                </a:stretch>
              </a:blipFill>
              <a:ln>
                <a:noFill/>
              </a:ln>
              <a:effectLst/>
            </c:spPr>
            <c:extLst>
              <c:ext xmlns:c16="http://schemas.microsoft.com/office/drawing/2014/chart" uri="{C3380CC4-5D6E-409C-BE32-E72D297353CC}">
                <c16:uniqueId val="{00000009-7845-43B6-B937-D59B1563116D}"/>
              </c:ext>
            </c:extLst>
          </c:dPt>
          <c:dPt>
            <c:idx val="5"/>
            <c:invertIfNegative val="0"/>
            <c:bubble3D val="0"/>
            <c:spPr>
              <a:solidFill>
                <a:srgbClr val="00B050"/>
              </a:solidFill>
              <a:ln>
                <a:noFill/>
              </a:ln>
              <a:effectLst/>
            </c:spPr>
            <c:extLst>
              <c:ext xmlns:c16="http://schemas.microsoft.com/office/drawing/2014/chart" uri="{C3380CC4-5D6E-409C-BE32-E72D297353CC}">
                <c16:uniqueId val="{0000000B-7845-43B6-B937-D59B1563116D}"/>
              </c:ext>
            </c:extLst>
          </c:dPt>
          <c:dPt>
            <c:idx val="6"/>
            <c:invertIfNegative val="0"/>
            <c:bubble3D val="0"/>
            <c:spPr>
              <a:solidFill>
                <a:srgbClr val="0070C0"/>
              </a:solidFill>
              <a:ln>
                <a:noFill/>
              </a:ln>
              <a:effectLst/>
            </c:spPr>
            <c:extLst>
              <c:ext xmlns:c16="http://schemas.microsoft.com/office/drawing/2014/chart" uri="{C3380CC4-5D6E-409C-BE32-E72D297353CC}">
                <c16:uniqueId val="{0000000D-7845-43B6-B937-D59B1563116D}"/>
              </c:ext>
            </c:extLst>
          </c:dPt>
          <c:dPt>
            <c:idx val="7"/>
            <c:invertIfNegative val="0"/>
            <c:bubble3D val="0"/>
            <c:spPr>
              <a:blipFill>
                <a:blip xmlns:r="http://schemas.openxmlformats.org/officeDocument/2006/relationships" r:embed="rId8"/>
                <a:stretch>
                  <a:fillRect/>
                </a:stretch>
              </a:blipFill>
              <a:ln>
                <a:solidFill>
                  <a:schemeClr val="bg1">
                    <a:lumMod val="85000"/>
                  </a:schemeClr>
                </a:solidFill>
              </a:ln>
              <a:effectLst/>
            </c:spPr>
            <c:extLst>
              <c:ext xmlns:c16="http://schemas.microsoft.com/office/drawing/2014/chart" uri="{C3380CC4-5D6E-409C-BE32-E72D297353CC}">
                <c16:uniqueId val="{0000000F-7845-43B6-B937-D59B1563116D}"/>
              </c:ext>
            </c:extLst>
          </c:dPt>
          <c:dPt>
            <c:idx val="8"/>
            <c:invertIfNegative val="0"/>
            <c:bubble3D val="0"/>
            <c:spPr>
              <a:blipFill>
                <a:blip xmlns:r="http://schemas.openxmlformats.org/officeDocument/2006/relationships" r:embed="rId9"/>
                <a:stretch>
                  <a:fillRect/>
                </a:stretch>
              </a:blipFill>
              <a:ln>
                <a:noFill/>
              </a:ln>
              <a:effectLst/>
            </c:spPr>
            <c:extLst>
              <c:ext xmlns:c16="http://schemas.microsoft.com/office/drawing/2014/chart" uri="{C3380CC4-5D6E-409C-BE32-E72D297353CC}">
                <c16:uniqueId val="{00000011-7845-43B6-B937-D59B1563116D}"/>
              </c:ext>
            </c:extLst>
          </c:dPt>
          <c:dPt>
            <c:idx val="9"/>
            <c:invertIfNegative val="0"/>
            <c:bubble3D val="0"/>
            <c:spPr>
              <a:blipFill>
                <a:blip xmlns:r="http://schemas.openxmlformats.org/officeDocument/2006/relationships" r:embed="rId10"/>
                <a:stretch>
                  <a:fillRect/>
                </a:stretch>
              </a:blipFill>
              <a:ln>
                <a:noFill/>
              </a:ln>
              <a:effectLst/>
            </c:spPr>
            <c:extLst>
              <c:ext xmlns:c16="http://schemas.microsoft.com/office/drawing/2014/chart" uri="{C3380CC4-5D6E-409C-BE32-E72D297353CC}">
                <c16:uniqueId val="{00000013-7845-43B6-B937-D59B1563116D}"/>
              </c:ext>
            </c:extLst>
          </c:dPt>
          <c:dPt>
            <c:idx val="10"/>
            <c:invertIfNegative val="0"/>
            <c:bubble3D val="0"/>
            <c:spPr>
              <a:blipFill>
                <a:blip xmlns:r="http://schemas.openxmlformats.org/officeDocument/2006/relationships" r:embed="rId11"/>
                <a:stretch>
                  <a:fillRect/>
                </a:stretch>
              </a:blipFill>
              <a:ln>
                <a:noFill/>
              </a:ln>
              <a:effectLst/>
            </c:spPr>
            <c:extLst>
              <c:ext xmlns:c16="http://schemas.microsoft.com/office/drawing/2014/chart" uri="{C3380CC4-5D6E-409C-BE32-E72D297353CC}">
                <c16:uniqueId val="{00000015-7845-43B6-B937-D59B1563116D}"/>
              </c:ext>
            </c:extLst>
          </c:dPt>
          <c:xVal>
            <c:numRef>
              <c:f>'16+'!$G$2:$G$12</c:f>
              <c:numCache>
                <c:formatCode>[$-F400]h:mm:ss\ AM/PM</c:formatCode>
                <c:ptCount val="11"/>
                <c:pt idx="0">
                  <c:v>0.15280463187700272</c:v>
                </c:pt>
                <c:pt idx="1">
                  <c:v>9.1671925840430699E-2</c:v>
                </c:pt>
                <c:pt idx="2">
                  <c:v>7.7141725258269359E-2</c:v>
                </c:pt>
                <c:pt idx="3">
                  <c:v>6.5996774397494698E-2</c:v>
                </c:pt>
                <c:pt idx="4">
                  <c:v>7.158591930172481E-2</c:v>
                </c:pt>
                <c:pt idx="5">
                  <c:v>5.8374721350730359E-2</c:v>
                </c:pt>
                <c:pt idx="6">
                  <c:v>3.7150991034693333E-2</c:v>
                </c:pt>
                <c:pt idx="7">
                  <c:v>9.2227639103503109E-2</c:v>
                </c:pt>
                <c:pt idx="8">
                  <c:v>1.4794441331458038E-2</c:v>
                </c:pt>
                <c:pt idx="9">
                  <c:v>7.7549861928979114E-2</c:v>
                </c:pt>
                <c:pt idx="10">
                  <c:v>1.0083309092784794E-2</c:v>
                </c:pt>
              </c:numCache>
            </c:numRef>
          </c:xVal>
          <c:yVal>
            <c:numRef>
              <c:f>'16+'!$H$2:$H$12</c:f>
              <c:numCache>
                <c:formatCode>#,##0</c:formatCode>
                <c:ptCount val="11"/>
                <c:pt idx="0">
                  <c:v>25942.448931506849</c:v>
                </c:pt>
                <c:pt idx="1">
                  <c:v>21107.784293150686</c:v>
                </c:pt>
                <c:pt idx="2">
                  <c:v>10442.939052054795</c:v>
                </c:pt>
                <c:pt idx="3">
                  <c:v>4344.9242876712324</c:v>
                </c:pt>
                <c:pt idx="4">
                  <c:v>3653.3436712328767</c:v>
                </c:pt>
                <c:pt idx="5">
                  <c:v>1429.7097424657534</c:v>
                </c:pt>
                <c:pt idx="6">
                  <c:v>393.66444109589042</c:v>
                </c:pt>
                <c:pt idx="7">
                  <c:v>6938.3944082191783</c:v>
                </c:pt>
                <c:pt idx="8">
                  <c:v>153.5293890410959</c:v>
                </c:pt>
                <c:pt idx="9">
                  <c:v>22.780901369863017</c:v>
                </c:pt>
                <c:pt idx="10">
                  <c:v>3.3595753424657531</c:v>
                </c:pt>
              </c:numCache>
            </c:numRef>
          </c:yVal>
          <c:bubbleSize>
            <c:numRef>
              <c:f>'16+'!$I$2:$I$12</c:f>
              <c:numCache>
                <c:formatCode>#,##0</c:formatCode>
                <c:ptCount val="11"/>
                <c:pt idx="0">
                  <c:v>3969.4536986301368</c:v>
                </c:pt>
                <c:pt idx="1">
                  <c:v>1941.5263013698632</c:v>
                </c:pt>
                <c:pt idx="2">
                  <c:v>809.94575342465748</c:v>
                </c:pt>
                <c:pt idx="3">
                  <c:v>287.93452054794523</c:v>
                </c:pt>
                <c:pt idx="4">
                  <c:v>262.31863013698631</c:v>
                </c:pt>
                <c:pt idx="5">
                  <c:v>83.783013698630143</c:v>
                </c:pt>
                <c:pt idx="6">
                  <c:v>14.509589041095891</c:v>
                </c:pt>
                <c:pt idx="7">
                  <c:v>641.2468493150684</c:v>
                </c:pt>
                <c:pt idx="8">
                  <c:v>2.2942465753424659</c:v>
                </c:pt>
                <c:pt idx="9">
                  <c:v>1.7049315068493152</c:v>
                </c:pt>
                <c:pt idx="10">
                  <c:v>7.8082191780821916E-2</c:v>
                </c:pt>
              </c:numCache>
            </c:numRef>
          </c:bubbleSize>
          <c:bubble3D val="0"/>
          <c:extLst>
            <c:ext xmlns:c16="http://schemas.microsoft.com/office/drawing/2014/chart" uri="{C3380CC4-5D6E-409C-BE32-E72D297353CC}">
              <c16:uniqueId val="{00000016-7845-43B6-B937-D59B1563116D}"/>
            </c:ext>
          </c:extLst>
        </c:ser>
        <c:dLbls>
          <c:showLegendKey val="0"/>
          <c:showVal val="0"/>
          <c:showCatName val="0"/>
          <c:showSerName val="0"/>
          <c:showPercent val="0"/>
          <c:showBubbleSize val="0"/>
        </c:dLbls>
        <c:bubbleScale val="100"/>
        <c:showNegBubbles val="0"/>
        <c:axId val="1565375648"/>
        <c:axId val="1565367008"/>
      </c:bubbleChart>
      <c:valAx>
        <c:axId val="1565375648"/>
        <c:scaling>
          <c:orientation val="minMax"/>
          <c:min val="0"/>
        </c:scaling>
        <c:delete val="0"/>
        <c:axPos val="b"/>
        <c:numFmt formatCode="[$-F400]h:mm:ss\ AM/PM"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65367008"/>
        <c:crosses val="autoZero"/>
        <c:crossBetween val="midCat"/>
        <c:majorUnit val="2.0833330000000004E-2"/>
      </c:valAx>
      <c:valAx>
        <c:axId val="1565367008"/>
        <c:scaling>
          <c:orientation val="minMax"/>
          <c:min val="0"/>
        </c:scaling>
        <c:delete val="0"/>
        <c:axPos val="l"/>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65375648"/>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50" b="1">
          <a:latin typeface="Arial" panose="020B0604020202020204" pitchFamily="34" charset="0"/>
          <a:cs typeface="Arial" panose="020B0604020202020204" pitchFamily="34" charset="0"/>
        </a:defRPr>
      </a:pPr>
      <a:endParaRPr lang="en-US"/>
    </a:p>
  </c:txPr>
  <c:externalData r:id="rId1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938524351122775E-2"/>
          <c:y val="3.7463215521877626E-2"/>
          <c:w val="0.85751904345290186"/>
          <c:h val="0.96253678447812241"/>
        </c:manualLayout>
      </c:layout>
      <c:doughnutChart>
        <c:varyColors val="1"/>
        <c:ser>
          <c:idx val="0"/>
          <c:order val="0"/>
          <c:tx>
            <c:strRef>
              <c:f>Sheet1!$B$1</c:f>
              <c:strCache>
                <c:ptCount val="1"/>
                <c:pt idx="0">
                  <c:v>Column1</c:v>
                </c:pt>
              </c:strCache>
            </c:strRef>
          </c:tx>
          <c:dPt>
            <c:idx val="0"/>
            <c:bubble3D val="0"/>
            <c:spPr>
              <a:solidFill>
                <a:schemeClr val="accent2"/>
              </a:solidFill>
            </c:spPr>
            <c:extLst>
              <c:ext xmlns:c16="http://schemas.microsoft.com/office/drawing/2014/chart" uri="{C3380CC4-5D6E-409C-BE32-E72D297353CC}">
                <c16:uniqueId val="{00000001-682B-4DC0-A98C-5AA9D0694AE8}"/>
              </c:ext>
            </c:extLst>
          </c:dPt>
          <c:dPt>
            <c:idx val="1"/>
            <c:bubble3D val="0"/>
            <c:spPr>
              <a:solidFill>
                <a:schemeClr val="tx2"/>
              </a:solidFill>
            </c:spPr>
            <c:extLst>
              <c:ext xmlns:c16="http://schemas.microsoft.com/office/drawing/2014/chart" uri="{C3380CC4-5D6E-409C-BE32-E72D297353CC}">
                <c16:uniqueId val="{00000003-682B-4DC0-A98C-5AA9D0694AE8}"/>
              </c:ext>
            </c:extLst>
          </c:dPt>
          <c:dLbls>
            <c:delete val="1"/>
          </c:dLbls>
          <c:cat>
            <c:strRef>
              <c:f>Sheet1!$A$2:$A$3</c:f>
              <c:strCache>
                <c:ptCount val="2"/>
                <c:pt idx="0">
                  <c:v>Live viewing</c:v>
                </c:pt>
                <c:pt idx="1">
                  <c:v>On-demand</c:v>
                </c:pt>
              </c:strCache>
            </c:strRef>
          </c:cat>
          <c:val>
            <c:numRef>
              <c:f>Sheet1!$B$2:$B$3</c:f>
              <c:numCache>
                <c:formatCode>_-* #,##0_-;\-* #,##0_-;_-* "-"??_-;_-@_-</c:formatCode>
                <c:ptCount val="2"/>
                <c:pt idx="0">
                  <c:v>2690451</c:v>
                </c:pt>
                <c:pt idx="1">
                  <c:v>85205</c:v>
                </c:pt>
              </c:numCache>
            </c:numRef>
          </c:val>
          <c:extLst>
            <c:ext xmlns:c16="http://schemas.microsoft.com/office/drawing/2014/chart" uri="{C3380CC4-5D6E-409C-BE32-E72D297353CC}">
              <c16:uniqueId val="{00000008-682B-4DC0-A98C-5AA9D0694AE8}"/>
            </c:ext>
          </c:extLst>
        </c:ser>
        <c:dLbls>
          <c:showLegendKey val="0"/>
          <c:showVal val="1"/>
          <c:showCatName val="0"/>
          <c:showSerName val="0"/>
          <c:showPercent val="0"/>
          <c:showBubbleSize val="0"/>
          <c:showLeaderLines val="1"/>
        </c:dLbls>
        <c:firstSliceAng val="282"/>
        <c:holeSize val="70"/>
      </c:doughnutChart>
    </c:plotArea>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938524351122775E-2"/>
          <c:y val="3.7463215521877626E-2"/>
          <c:w val="0.85751904345290186"/>
          <c:h val="0.96253678447812241"/>
        </c:manualLayout>
      </c:layout>
      <c:doughnutChart>
        <c:varyColors val="1"/>
        <c:ser>
          <c:idx val="0"/>
          <c:order val="0"/>
          <c:tx>
            <c:strRef>
              <c:f>Sheet1!$B$1</c:f>
              <c:strCache>
                <c:ptCount val="1"/>
                <c:pt idx="0">
                  <c:v>Column1</c:v>
                </c:pt>
              </c:strCache>
            </c:strRef>
          </c:tx>
          <c:dPt>
            <c:idx val="0"/>
            <c:bubble3D val="0"/>
            <c:spPr>
              <a:solidFill>
                <a:srgbClr val="0069B4"/>
              </a:solidFill>
            </c:spPr>
            <c:extLst>
              <c:ext xmlns:c16="http://schemas.microsoft.com/office/drawing/2014/chart" uri="{C3380CC4-5D6E-409C-BE32-E72D297353CC}">
                <c16:uniqueId val="{00000001-682B-4DC0-A98C-5AA9D0694AE8}"/>
              </c:ext>
            </c:extLst>
          </c:dPt>
          <c:dPt>
            <c:idx val="1"/>
            <c:bubble3D val="0"/>
            <c:spPr>
              <a:solidFill>
                <a:srgbClr val="392F88"/>
              </a:solidFill>
            </c:spPr>
            <c:extLst>
              <c:ext xmlns:c16="http://schemas.microsoft.com/office/drawing/2014/chart" uri="{C3380CC4-5D6E-409C-BE32-E72D297353CC}">
                <c16:uniqueId val="{00000003-682B-4DC0-A98C-5AA9D0694AE8}"/>
              </c:ext>
            </c:extLst>
          </c:dPt>
          <c:cat>
            <c:strRef>
              <c:f>Sheet1!$A$2:$A$3</c:f>
              <c:strCache>
                <c:ptCount val="2"/>
                <c:pt idx="0">
                  <c:v>Live viewing</c:v>
                </c:pt>
                <c:pt idx="1">
                  <c:v>On-demand viewing</c:v>
                </c:pt>
              </c:strCache>
            </c:strRef>
          </c:cat>
          <c:val>
            <c:numRef>
              <c:f>Sheet1!$B$2:$B$3</c:f>
              <c:numCache>
                <c:formatCode>#,##0.00</c:formatCode>
                <c:ptCount val="2"/>
                <c:pt idx="0" formatCode="_-* #,##0_-;\-* #,##0_-;_-* &quot;-&quot;??_-;_-@_-">
                  <c:v>1490157</c:v>
                </c:pt>
                <c:pt idx="1">
                  <c:v>2536804</c:v>
                </c:pt>
              </c:numCache>
            </c:numRef>
          </c:val>
          <c:extLst>
            <c:ext xmlns:c16="http://schemas.microsoft.com/office/drawing/2014/chart" uri="{C3380CC4-5D6E-409C-BE32-E72D297353CC}">
              <c16:uniqueId val="{00000008-682B-4DC0-A98C-5AA9D0694AE8}"/>
            </c:ext>
          </c:extLst>
        </c:ser>
        <c:dLbls>
          <c:showLegendKey val="0"/>
          <c:showVal val="0"/>
          <c:showCatName val="0"/>
          <c:showSerName val="0"/>
          <c:showPercent val="0"/>
          <c:showBubbleSize val="0"/>
          <c:showLeaderLines val="1"/>
        </c:dLbls>
        <c:firstSliceAng val="282"/>
        <c:holeSize val="70"/>
      </c:doughnutChart>
    </c:plotArea>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938524351122775E-2"/>
          <c:y val="3.7463215521877626E-2"/>
          <c:w val="0.85751904345290186"/>
          <c:h val="0.96253678447812241"/>
        </c:manualLayout>
      </c:layout>
      <c:doughnutChart>
        <c:varyColors val="1"/>
        <c:ser>
          <c:idx val="0"/>
          <c:order val="0"/>
          <c:tx>
            <c:strRef>
              <c:f>Sheet1!$B$1</c:f>
              <c:strCache>
                <c:ptCount val="1"/>
                <c:pt idx="0">
                  <c:v>Column1</c:v>
                </c:pt>
              </c:strCache>
            </c:strRef>
          </c:tx>
          <c:dPt>
            <c:idx val="0"/>
            <c:bubble3D val="0"/>
            <c:spPr>
              <a:solidFill>
                <a:srgbClr val="0069B4"/>
              </a:solidFill>
            </c:spPr>
            <c:extLst>
              <c:ext xmlns:c16="http://schemas.microsoft.com/office/drawing/2014/chart" uri="{C3380CC4-5D6E-409C-BE32-E72D297353CC}">
                <c16:uniqueId val="{00000001-682B-4DC0-A98C-5AA9D0694AE8}"/>
              </c:ext>
            </c:extLst>
          </c:dPt>
          <c:dPt>
            <c:idx val="1"/>
            <c:bubble3D val="0"/>
            <c:spPr>
              <a:solidFill>
                <a:srgbClr val="392F88"/>
              </a:solidFill>
            </c:spPr>
            <c:extLst>
              <c:ext xmlns:c16="http://schemas.microsoft.com/office/drawing/2014/chart" uri="{C3380CC4-5D6E-409C-BE32-E72D297353CC}">
                <c16:uniqueId val="{00000003-682B-4DC0-A98C-5AA9D0694AE8}"/>
              </c:ext>
            </c:extLst>
          </c:dPt>
          <c:cat>
            <c:strRef>
              <c:f>Sheet1!$A$2:$A$3</c:f>
              <c:strCache>
                <c:ptCount val="2"/>
                <c:pt idx="0">
                  <c:v>Device viewing</c:v>
                </c:pt>
                <c:pt idx="1">
                  <c:v>TV Set viewing</c:v>
                </c:pt>
              </c:strCache>
            </c:strRef>
          </c:cat>
          <c:val>
            <c:numRef>
              <c:f>Sheet1!$B$2:$B$3</c:f>
              <c:numCache>
                <c:formatCode>_-* #,##0_-;\-* #,##0_-;_-* "-"??_-;_-@_-</c:formatCode>
                <c:ptCount val="2"/>
                <c:pt idx="0">
                  <c:v>592596</c:v>
                </c:pt>
                <c:pt idx="1">
                  <c:v>1816954</c:v>
                </c:pt>
              </c:numCache>
            </c:numRef>
          </c:val>
          <c:extLst>
            <c:ext xmlns:c16="http://schemas.microsoft.com/office/drawing/2014/chart" uri="{C3380CC4-5D6E-409C-BE32-E72D297353CC}">
              <c16:uniqueId val="{00000008-682B-4DC0-A98C-5AA9D0694AE8}"/>
            </c:ext>
          </c:extLst>
        </c:ser>
        <c:dLbls>
          <c:showLegendKey val="0"/>
          <c:showVal val="0"/>
          <c:showCatName val="0"/>
          <c:showSerName val="0"/>
          <c:showPercent val="0"/>
          <c:showBubbleSize val="0"/>
          <c:showLeaderLines val="1"/>
        </c:dLbls>
        <c:firstSliceAng val="282"/>
        <c:holeSize val="70"/>
      </c:doughnutChart>
    </c:plotArea>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938524351122775E-2"/>
          <c:y val="3.7463215521877626E-2"/>
          <c:w val="0.85751904345290186"/>
          <c:h val="0.96253678447812241"/>
        </c:manualLayout>
      </c:layout>
      <c:doughnutChart>
        <c:varyColors val="1"/>
        <c:ser>
          <c:idx val="0"/>
          <c:order val="0"/>
          <c:tx>
            <c:strRef>
              <c:f>Sheet1!$B$1</c:f>
              <c:strCache>
                <c:ptCount val="1"/>
                <c:pt idx="0">
                  <c:v>Column1</c:v>
                </c:pt>
              </c:strCache>
            </c:strRef>
          </c:tx>
          <c:dPt>
            <c:idx val="0"/>
            <c:bubble3D val="0"/>
            <c:spPr>
              <a:solidFill>
                <a:schemeClr val="accent2"/>
              </a:solidFill>
            </c:spPr>
            <c:extLst>
              <c:ext xmlns:c16="http://schemas.microsoft.com/office/drawing/2014/chart" uri="{C3380CC4-5D6E-409C-BE32-E72D297353CC}">
                <c16:uniqueId val="{00000001-682B-4DC0-A98C-5AA9D0694AE8}"/>
              </c:ext>
            </c:extLst>
          </c:dPt>
          <c:dPt>
            <c:idx val="1"/>
            <c:bubble3D val="0"/>
            <c:spPr>
              <a:solidFill>
                <a:schemeClr val="tx2"/>
              </a:solidFill>
            </c:spPr>
            <c:extLst>
              <c:ext xmlns:c16="http://schemas.microsoft.com/office/drawing/2014/chart" uri="{C3380CC4-5D6E-409C-BE32-E72D297353CC}">
                <c16:uniqueId val="{00000003-682B-4DC0-A98C-5AA9D0694AE8}"/>
              </c:ext>
            </c:extLst>
          </c:dPt>
          <c:dLbls>
            <c:delete val="1"/>
          </c:dLbls>
          <c:cat>
            <c:strRef>
              <c:f>Sheet1!$A$2:$A$3</c:f>
              <c:strCache>
                <c:ptCount val="2"/>
                <c:pt idx="0">
                  <c:v>Device viewing</c:v>
                </c:pt>
                <c:pt idx="1">
                  <c:v>TV Set viewing</c:v>
                </c:pt>
              </c:strCache>
            </c:strRef>
          </c:cat>
          <c:val>
            <c:numRef>
              <c:f>Sheet1!$B$2:$B$3</c:f>
              <c:numCache>
                <c:formatCode>_-* #,##0_-;\-* #,##0_-;_-* "-"??_-;_-@_-</c:formatCode>
                <c:ptCount val="2"/>
                <c:pt idx="0">
                  <c:v>255057</c:v>
                </c:pt>
                <c:pt idx="1">
                  <c:v>6114186</c:v>
                </c:pt>
              </c:numCache>
            </c:numRef>
          </c:val>
          <c:extLst>
            <c:ext xmlns:c16="http://schemas.microsoft.com/office/drawing/2014/chart" uri="{C3380CC4-5D6E-409C-BE32-E72D297353CC}">
              <c16:uniqueId val="{00000008-682B-4DC0-A98C-5AA9D0694AE8}"/>
            </c:ext>
          </c:extLst>
        </c:ser>
        <c:dLbls>
          <c:showLegendKey val="0"/>
          <c:showVal val="1"/>
          <c:showCatName val="0"/>
          <c:showSerName val="0"/>
          <c:showPercent val="0"/>
          <c:showBubbleSize val="0"/>
          <c:showLeaderLines val="1"/>
        </c:dLbls>
        <c:firstSliceAng val="282"/>
        <c:holeSize val="70"/>
      </c:doughnutChart>
    </c:plotArea>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E4A220-F957-4829-A4B0-AC981316BE22}" type="datetimeFigureOut">
              <a:rPr lang="en-GB" smtClean="0"/>
              <a:t>21/05/2026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1D0953-0EB4-4C8D-AA4A-5BA346ADAC81}" type="slidenum">
              <a:rPr lang="en-GB" smtClean="0"/>
              <a:t>‹#›</a:t>
            </a:fld>
            <a:endParaRPr lang="en-GB"/>
          </a:p>
        </p:txBody>
      </p:sp>
    </p:spTree>
    <p:extLst>
      <p:ext uri="{BB962C8B-B14F-4D97-AF65-F5344CB8AC3E}">
        <p14:creationId xmlns:p14="http://schemas.microsoft.com/office/powerpoint/2010/main" val="94745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ukom.uk.net/ipsos-iris-overview.php"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Thinkbox TV viewing report</a:t>
            </a:r>
          </a:p>
        </p:txBody>
      </p:sp>
      <p:sp>
        <p:nvSpPr>
          <p:cNvPr id="4" name="Slide Number Placeholder 3"/>
          <p:cNvSpPr>
            <a:spLocks noGrp="1"/>
          </p:cNvSpPr>
          <p:nvPr>
            <p:ph type="sldNum" sz="quarter" idx="5"/>
          </p:nvPr>
        </p:nvSpPr>
        <p:spPr/>
        <p:txBody>
          <a:bodyPr/>
          <a:lstStyle/>
          <a:p>
            <a:fld id="{0A924C00-85C6-4295-BE2C-B41F9E304FE2}" type="slidenum">
              <a:rPr lang="en-GB" smtClean="0"/>
              <a:t>1</a:t>
            </a:fld>
            <a:endParaRPr lang="en-GB"/>
          </a:p>
        </p:txBody>
      </p:sp>
    </p:spTree>
    <p:extLst>
      <p:ext uri="{BB962C8B-B14F-4D97-AF65-F5344CB8AC3E}">
        <p14:creationId xmlns:p14="http://schemas.microsoft.com/office/powerpoint/2010/main" val="7690926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944C3-533F-A4B8-CF3C-554847B439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1D6AC6-AE3B-A15A-BA1A-54DB4B2D9C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721927-F7FB-5938-821B-2A4E4EA31D82}"/>
              </a:ext>
            </a:extLst>
          </p:cNvPr>
          <p:cNvSpPr>
            <a:spLocks noGrp="1"/>
          </p:cNvSpPr>
          <p:nvPr>
            <p:ph type="body" idx="1"/>
          </p:nvPr>
        </p:nvSpPr>
        <p:spPr/>
        <p:txBody>
          <a:bodyPr/>
          <a:lstStyle/>
          <a:p>
            <a:r>
              <a:rPr lang="en-GB"/>
              <a:t>Prime time drama has high levels of on-demand viewing because it’s not time sensitive so people choose to watch it at a time that suits them.</a:t>
            </a:r>
          </a:p>
          <a:p>
            <a:r>
              <a:rPr lang="en-GB"/>
              <a:t>In this example, the launch episode of Murder Before Evensong on Channel 5 had 37% live viewing and </a:t>
            </a:r>
            <a:r>
              <a:rPr lang="en-GB" b="1"/>
              <a:t>63% on-demand</a:t>
            </a:r>
            <a:r>
              <a:rPr lang="en-GB" b="0"/>
              <a:t>.</a:t>
            </a:r>
          </a:p>
          <a:p>
            <a:endParaRPr lang="en-GB" b="1"/>
          </a:p>
          <a:p>
            <a:r>
              <a:rPr lang="en-GB"/>
              <a:t>37% live</a:t>
            </a:r>
          </a:p>
          <a:p>
            <a:r>
              <a:rPr lang="en-GB" b="1"/>
              <a:t>63% on-demand</a:t>
            </a:r>
          </a:p>
        </p:txBody>
      </p:sp>
      <p:sp>
        <p:nvSpPr>
          <p:cNvPr id="4" name="Slide Number Placeholder 3">
            <a:extLst>
              <a:ext uri="{FF2B5EF4-FFF2-40B4-BE49-F238E27FC236}">
                <a16:creationId xmlns:a16="http://schemas.microsoft.com/office/drawing/2014/main" id="{01807777-17FE-7684-93C8-A5DF482E59B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3A2D18-A993-40FC-A593-BD53E1CCC2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9266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4EB3D-18AE-6DD3-67CF-289124C274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AB9E10-E825-E6F4-BC7F-54B0C92FB2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31683D-1E1D-BFD3-3142-39F01002F932}"/>
              </a:ext>
            </a:extLst>
          </p:cNvPr>
          <p:cNvSpPr>
            <a:spLocks noGrp="1"/>
          </p:cNvSpPr>
          <p:nvPr>
            <p:ph type="body" idx="1"/>
          </p:nvPr>
        </p:nvSpPr>
        <p:spPr/>
        <p:txBody>
          <a:bodyPr/>
          <a:lstStyle/>
          <a:p>
            <a:r>
              <a:rPr lang="en-GB"/>
              <a:t>For programmes that appeal to young people, who want flexible viewing options, there is much higher levels of device viewing.  </a:t>
            </a:r>
          </a:p>
          <a:p>
            <a:r>
              <a:rPr lang="en-GB"/>
              <a:t>In this example, an episode of Love Island on ITV2 saw </a:t>
            </a:r>
            <a:r>
              <a:rPr lang="en-GB" b="1"/>
              <a:t>25% of all viewing done on a device</a:t>
            </a:r>
            <a:r>
              <a:rPr lang="en-GB" b="0"/>
              <a:t>.</a:t>
            </a:r>
          </a:p>
          <a:p>
            <a:endParaRPr lang="en-GB" b="1"/>
          </a:p>
          <a:p>
            <a:r>
              <a:rPr lang="en-GB" b="0"/>
              <a:t>75% TV set</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t>25% Device</a:t>
            </a:r>
          </a:p>
          <a:p>
            <a:endParaRPr lang="en-GB"/>
          </a:p>
          <a:p>
            <a:endParaRPr lang="en-GB"/>
          </a:p>
        </p:txBody>
      </p:sp>
      <p:sp>
        <p:nvSpPr>
          <p:cNvPr id="4" name="Slide Number Placeholder 3">
            <a:extLst>
              <a:ext uri="{FF2B5EF4-FFF2-40B4-BE49-F238E27FC236}">
                <a16:creationId xmlns:a16="http://schemas.microsoft.com/office/drawing/2014/main" id="{49003B21-C254-B83E-DDB9-E2FBBA830CD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3A2D18-A993-40FC-A593-BD53E1CCC2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5518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61538-1EF5-2058-28CB-B16A5E8EB3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1442D3-3106-0C2F-A229-2E3CBA32FA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F8E106-15EB-F8C4-5E6F-D6F452F63164}"/>
              </a:ext>
            </a:extLst>
          </p:cNvPr>
          <p:cNvSpPr>
            <a:spLocks noGrp="1"/>
          </p:cNvSpPr>
          <p:nvPr>
            <p:ph type="body" idx="1"/>
          </p:nvPr>
        </p:nvSpPr>
        <p:spPr/>
        <p:txBody>
          <a:bodyPr/>
          <a:lstStyle/>
          <a:p>
            <a:r>
              <a:rPr lang="en-GB"/>
              <a:t>Entertainment shows with broad appeal, have high TV Set viewing.</a:t>
            </a:r>
          </a:p>
          <a:p>
            <a:r>
              <a:rPr lang="en-GB"/>
              <a:t>In this example, the launch episode of The Great British Bake Off on Channel 4 saw </a:t>
            </a:r>
            <a:r>
              <a:rPr lang="en-GB" b="1"/>
              <a:t>96% of all viewing on the TV Set.</a:t>
            </a:r>
            <a:endParaRPr lang="en-GB" b="0"/>
          </a:p>
          <a:p>
            <a:endParaRPr lang="en-GB" b="1"/>
          </a:p>
          <a:p>
            <a:r>
              <a:rPr lang="en-GB" b="1"/>
              <a:t>96% TV Set</a:t>
            </a:r>
          </a:p>
          <a:p>
            <a:r>
              <a:rPr lang="en-GB" b="0"/>
              <a:t>4% Device</a:t>
            </a:r>
          </a:p>
        </p:txBody>
      </p:sp>
      <p:sp>
        <p:nvSpPr>
          <p:cNvPr id="4" name="Slide Number Placeholder 3">
            <a:extLst>
              <a:ext uri="{FF2B5EF4-FFF2-40B4-BE49-F238E27FC236}">
                <a16:creationId xmlns:a16="http://schemas.microsoft.com/office/drawing/2014/main" id="{6CF192E6-BB2A-DFC4-4AF6-452BA5A96C9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3A2D18-A993-40FC-A593-BD53E1CCC2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1290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6FE54-1C27-7C6B-9C59-E7D2939C90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F72A6D-9EDC-9244-5DFF-17602ACA30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0A199E-26BF-3989-7E43-F78FEAFB0DA5}"/>
              </a:ext>
            </a:extLst>
          </p:cNvPr>
          <p:cNvSpPr>
            <a:spLocks noGrp="1"/>
          </p:cNvSpPr>
          <p:nvPr>
            <p:ph type="body" idx="1"/>
          </p:nvPr>
        </p:nvSpPr>
        <p:spPr/>
        <p:txBody>
          <a:bodyPr/>
          <a:lstStyle/>
          <a:p>
            <a:r>
              <a:rPr lang="en-GB"/>
              <a:t>Content that’s released as a boxset before being shown live on broadcaster TV often attracts high levels of pre-broadcast viewing.</a:t>
            </a:r>
          </a:p>
          <a:p>
            <a:r>
              <a:rPr lang="en-GB"/>
              <a:t>In this example, this episode of Protection (PKA Witness Protection) on ITV1, received </a:t>
            </a:r>
            <a:r>
              <a:rPr lang="en-GB" b="1"/>
              <a:t>47% of the total audience to the pre-broadcast on-demand release. </a:t>
            </a:r>
          </a:p>
          <a:p>
            <a:endParaRPr lang="en-GB" b="1"/>
          </a:p>
          <a:p>
            <a:r>
              <a:rPr lang="en-GB" b="1"/>
              <a:t>47% pre-broadcast</a:t>
            </a:r>
          </a:p>
          <a:p>
            <a:r>
              <a:rPr lang="en-GB"/>
              <a:t>24% live on a TV set</a:t>
            </a:r>
          </a:p>
          <a:p>
            <a:r>
              <a:rPr lang="en-GB" b="0"/>
              <a:t>29% time shifted</a:t>
            </a:r>
          </a:p>
        </p:txBody>
      </p:sp>
      <p:sp>
        <p:nvSpPr>
          <p:cNvPr id="4" name="Slide Number Placeholder 3">
            <a:extLst>
              <a:ext uri="{FF2B5EF4-FFF2-40B4-BE49-F238E27FC236}">
                <a16:creationId xmlns:a16="http://schemas.microsoft.com/office/drawing/2014/main" id="{DB9B805C-67F6-A954-232B-113875928BB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3A2D18-A993-40FC-A593-BD53E1CCC2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5521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A924C00-85C6-4295-BE2C-B41F9E304FE2}" type="slidenum">
              <a:rPr lang="en-GB" smtClean="0"/>
              <a:t>14</a:t>
            </a:fld>
            <a:endParaRPr lang="en-GB"/>
          </a:p>
        </p:txBody>
      </p:sp>
    </p:spTree>
    <p:extLst>
      <p:ext uri="{BB962C8B-B14F-4D97-AF65-F5344CB8AC3E}">
        <p14:creationId xmlns:p14="http://schemas.microsoft.com/office/powerpoint/2010/main" val="8018378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Commercial Linear TV reaches 67% of the population each week.</a:t>
            </a: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24C00-85C6-4295-BE2C-B41F9E304FE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76333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a:t>In 2025, the population of people aged 4+ with access to a TV set was 61.3m.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24C00-85C6-4295-BE2C-B41F9E304FE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742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A924C00-85C6-4295-BE2C-B41F9E304FE2}" type="slidenum">
              <a:rPr lang="en-GB" smtClean="0"/>
              <a:t>17</a:t>
            </a:fld>
            <a:endParaRPr lang="en-GB"/>
          </a:p>
        </p:txBody>
      </p:sp>
    </p:spTree>
    <p:extLst>
      <p:ext uri="{BB962C8B-B14F-4D97-AF65-F5344CB8AC3E}">
        <p14:creationId xmlns:p14="http://schemas.microsoft.com/office/powerpoint/2010/main" val="25644730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A1D0953-0EB4-4C8D-AA4A-5BA346ADAC81}" type="slidenum">
              <a:rPr lang="en-GB" smtClean="0"/>
              <a:t>18</a:t>
            </a:fld>
            <a:endParaRPr lang="en-GB"/>
          </a:p>
        </p:txBody>
      </p:sp>
    </p:spTree>
    <p:extLst>
      <p:ext uri="{BB962C8B-B14F-4D97-AF65-F5344CB8AC3E}">
        <p14:creationId xmlns:p14="http://schemas.microsoft.com/office/powerpoint/2010/main" val="31808630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550B1-184C-F168-EE6B-534591FC4C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69218F-5251-4B9B-3206-CB8E3CD799E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7BF899A7-2F23-57E9-7707-AC8BAC91AE81}"/>
              </a:ext>
            </a:extLst>
          </p:cNvPr>
          <p:cNvSpPr>
            <a:spLocks noGrp="1"/>
          </p:cNvSpPr>
          <p:nvPr>
            <p:ph type="body" idx="1"/>
          </p:nvPr>
        </p:nvSpPr>
        <p:spPr/>
        <p:txBody>
          <a:bodyPr/>
          <a:lstStyle/>
          <a:p>
            <a:pPr marL="0" indent="0">
              <a:buFontTx/>
              <a:buNone/>
            </a:pPr>
            <a:r>
              <a:rPr lang="en-GB" dirty="0"/>
              <a:t>Without a single source data provider on time-spent watching AV advertising, this analysis takes a jigsaw approach, using a variety of data sources to build the most accurate picture of AV viewing time possible. </a:t>
            </a:r>
          </a:p>
          <a:p>
            <a:pPr marL="0" indent="0">
              <a:buFontTx/>
              <a:buNone/>
            </a:pPr>
            <a:endParaRPr lang="en-GB" dirty="0"/>
          </a:p>
          <a:p>
            <a:pPr marL="0" indent="0">
              <a:buFontTx/>
              <a:buNone/>
            </a:pPr>
            <a:r>
              <a:rPr lang="en-GB" dirty="0"/>
              <a:t>The data approach used to build the estimate for each platform:</a:t>
            </a:r>
          </a:p>
          <a:p>
            <a:pPr marL="171450" indent="-171450">
              <a:buFont typeface="Arial" panose="020B0604020202020204" pitchFamily="34" charset="0"/>
              <a:buChar char="•"/>
            </a:pPr>
            <a:r>
              <a:rPr lang="en-GB" dirty="0"/>
              <a:t>Total TV: Barb data for Total TV (broadcaster and SVOD/AVOD services) and the broadcasters’ own census data for BVOD advertising viewing time.</a:t>
            </a:r>
          </a:p>
          <a:p>
            <a:pPr marL="171450" indent="-171450">
              <a:buFont typeface="Arial" panose="020B0604020202020204" pitchFamily="34" charset="0"/>
              <a:buChar char="•"/>
            </a:pPr>
            <a:r>
              <a:rPr lang="en-GB" dirty="0"/>
              <a:t>Cinema: The UK Cinema Association provides total box office seats sold. We’ve estimated 15 minutes of advertising per seat. </a:t>
            </a:r>
          </a:p>
          <a:p>
            <a:pPr marL="171450" indent="-171450">
              <a:buFont typeface="Arial" panose="020B0604020202020204" pitchFamily="34" charset="0"/>
              <a:buChar char="•"/>
            </a:pPr>
            <a:r>
              <a:rPr lang="en-GB" dirty="0"/>
              <a:t>YouTube: Ad time modelled at 3.33% of content time (Enders Analysis, 23</a:t>
            </a:r>
            <a:r>
              <a:rPr lang="en-GB" baseline="30000" dirty="0"/>
              <a:t>rd</a:t>
            </a:r>
            <a:r>
              <a:rPr lang="en-GB" dirty="0"/>
              <a:t> October 2024) and excludes those estimated to be on the YouTube Premium tier.</a:t>
            </a:r>
          </a:p>
          <a:p>
            <a:pPr marL="171450" indent="-171450">
              <a:buFont typeface="Arial" panose="020B0604020202020204" pitchFamily="34" charset="0"/>
              <a:buChar char="•"/>
            </a:pPr>
            <a:r>
              <a:rPr lang="en-GB" dirty="0"/>
              <a:t>TikTok: Ad time modelled at 3.4% of content time using agency and broadcaster estimates.</a:t>
            </a:r>
          </a:p>
          <a:p>
            <a:pPr marL="171450" indent="-171450">
              <a:buFont typeface="Arial" panose="020B0604020202020204" pitchFamily="34" charset="0"/>
              <a:buChar char="•"/>
            </a:pPr>
            <a:r>
              <a:rPr lang="en-GB" dirty="0"/>
              <a:t>Other online video: ad time modelled at 3.33% of content time.</a:t>
            </a:r>
          </a:p>
          <a:p>
            <a:endParaRPr lang="en-GB" dirty="0"/>
          </a:p>
        </p:txBody>
      </p:sp>
      <p:sp>
        <p:nvSpPr>
          <p:cNvPr id="4" name="Slide Number Placeholder 3">
            <a:extLst>
              <a:ext uri="{FF2B5EF4-FFF2-40B4-BE49-F238E27FC236}">
                <a16:creationId xmlns:a16="http://schemas.microsoft.com/office/drawing/2014/main" id="{97682424-D821-5014-3554-D5BC4E381293}"/>
              </a:ext>
            </a:extLst>
          </p:cNvPr>
          <p:cNvSpPr>
            <a:spLocks noGrp="1"/>
          </p:cNvSpPr>
          <p:nvPr>
            <p:ph type="sldNum" sz="quarter" idx="10"/>
          </p:nvPr>
        </p:nvSpPr>
        <p:spPr/>
        <p:txBody>
          <a:bodyPr/>
          <a:lstStyle/>
          <a:p>
            <a:pPr defTabSz="952378">
              <a:defRPr/>
            </a:pPr>
            <a:fld id="{F281A8CC-AA9E-4ED1-97A5-A7C9D992D055}" type="slidenum">
              <a:rPr lang="en-GB">
                <a:solidFill>
                  <a:prstClr val="black"/>
                </a:solidFill>
                <a:latin typeface="Calibri" panose="020F0502020204030204"/>
              </a:rPr>
              <a:pPr defTabSz="952378">
                <a:defRPr/>
              </a:pPr>
              <a:t>19</a:t>
            </a:fld>
            <a:endParaRPr lang="en-GB">
              <a:solidFill>
                <a:prstClr val="black"/>
              </a:solidFill>
              <a:latin typeface="Calibri" panose="020F0502020204030204"/>
            </a:endParaRPr>
          </a:p>
        </p:txBody>
      </p:sp>
    </p:spTree>
    <p:extLst>
      <p:ext uri="{BB962C8B-B14F-4D97-AF65-F5344CB8AC3E}">
        <p14:creationId xmlns:p14="http://schemas.microsoft.com/office/powerpoint/2010/main" val="2160329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A1D0953-0EB4-4C8D-AA4A-5BA346ADAC81}" type="slidenum">
              <a:rPr lang="en-GB" smtClean="0"/>
              <a:t>2</a:t>
            </a:fld>
            <a:endParaRPr lang="en-GB"/>
          </a:p>
        </p:txBody>
      </p:sp>
    </p:spTree>
    <p:extLst>
      <p:ext uri="{BB962C8B-B14F-4D97-AF65-F5344CB8AC3E}">
        <p14:creationId xmlns:p14="http://schemas.microsoft.com/office/powerpoint/2010/main" val="4447902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F4776-3BB2-ACBF-112C-77C54CD977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146EBB-B32B-FE4F-638C-055FD9F39719}"/>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2906408C-B7F0-2735-5DA4-2C64E63FE308}"/>
              </a:ext>
            </a:extLst>
          </p:cNvPr>
          <p:cNvSpPr>
            <a:spLocks noGrp="1"/>
          </p:cNvSpPr>
          <p:nvPr>
            <p:ph type="body" idx="1"/>
          </p:nvPr>
        </p:nvSpPr>
        <p:spPr/>
        <p:txBody>
          <a:bodyPr/>
          <a:lstStyle/>
          <a:p>
            <a:pPr marL="0" indent="0">
              <a:buFontTx/>
              <a:buNone/>
            </a:pPr>
            <a:r>
              <a:rPr lang="en-GB" dirty="0"/>
              <a:t>Without a single source data provider on time-spent watching AV advertising, this analysis takes a jigsaw approach, using a variety of data sources to build the most accurate picture of AV viewing time possible. </a:t>
            </a:r>
          </a:p>
          <a:p>
            <a:pPr marL="0" indent="0">
              <a:buFontTx/>
              <a:buNone/>
            </a:pPr>
            <a:endParaRPr lang="en-GB" dirty="0"/>
          </a:p>
          <a:p>
            <a:pPr marL="0" indent="0">
              <a:buFontTx/>
              <a:buNone/>
            </a:pPr>
            <a:r>
              <a:rPr lang="en-GB" dirty="0"/>
              <a:t>The data approach used to build the estimate for each platform:</a:t>
            </a:r>
          </a:p>
          <a:p>
            <a:pPr marL="171450" indent="-171450">
              <a:buFont typeface="Arial" panose="020B0604020202020204" pitchFamily="34" charset="0"/>
              <a:buChar char="•"/>
            </a:pPr>
            <a:r>
              <a:rPr lang="en-GB" dirty="0"/>
              <a:t>Total TV: Barb data for Total TV (broadcaster and SVOD/AVOD services) and the broadcasters’ own census data for BVOD advertising viewing time.</a:t>
            </a:r>
          </a:p>
          <a:p>
            <a:pPr marL="171450" indent="-171450">
              <a:buFont typeface="Arial" panose="020B0604020202020204" pitchFamily="34" charset="0"/>
              <a:buChar char="•"/>
            </a:pPr>
            <a:r>
              <a:rPr lang="en-GB" dirty="0"/>
              <a:t>Cinema: The UK Cinema Association provides total box office seats sold. We’ve estimated 15 minutes of advertising per seat. </a:t>
            </a:r>
          </a:p>
          <a:p>
            <a:pPr marL="171450" indent="-171450">
              <a:buFont typeface="Arial" panose="020B0604020202020204" pitchFamily="34" charset="0"/>
              <a:buChar char="•"/>
            </a:pPr>
            <a:r>
              <a:rPr lang="en-GB" dirty="0"/>
              <a:t>YouTube: Ad time modelled at 3.33% of content time (Enders Analysis, 23</a:t>
            </a:r>
            <a:r>
              <a:rPr lang="en-GB" baseline="30000" dirty="0"/>
              <a:t>rd</a:t>
            </a:r>
            <a:r>
              <a:rPr lang="en-GB" dirty="0"/>
              <a:t> October 2024) and excludes those estimated to be on the YouTube Premium tier.</a:t>
            </a:r>
          </a:p>
          <a:p>
            <a:pPr marL="171450" indent="-171450">
              <a:buFont typeface="Arial" panose="020B0604020202020204" pitchFamily="34" charset="0"/>
              <a:buChar char="•"/>
            </a:pPr>
            <a:r>
              <a:rPr lang="en-GB" dirty="0"/>
              <a:t>TikTok: Ad time modelled at 3.4% of content time using agency and broadcaster estimates.</a:t>
            </a:r>
          </a:p>
          <a:p>
            <a:pPr marL="171450" indent="-171450">
              <a:buFont typeface="Arial" panose="020B0604020202020204" pitchFamily="34" charset="0"/>
              <a:buChar char="•"/>
            </a:pPr>
            <a:r>
              <a:rPr lang="en-GB" dirty="0"/>
              <a:t>Other online video: ad time modelled at 3.33% of content time.</a:t>
            </a:r>
          </a:p>
          <a:p>
            <a:endParaRPr lang="en-GB" dirty="0"/>
          </a:p>
        </p:txBody>
      </p:sp>
      <p:sp>
        <p:nvSpPr>
          <p:cNvPr id="4" name="Slide Number Placeholder 3">
            <a:extLst>
              <a:ext uri="{FF2B5EF4-FFF2-40B4-BE49-F238E27FC236}">
                <a16:creationId xmlns:a16="http://schemas.microsoft.com/office/drawing/2014/main" id="{7864D4E3-5395-7EEC-DF25-541D784E113C}"/>
              </a:ext>
            </a:extLst>
          </p:cNvPr>
          <p:cNvSpPr>
            <a:spLocks noGrp="1"/>
          </p:cNvSpPr>
          <p:nvPr>
            <p:ph type="sldNum" sz="quarter" idx="10"/>
          </p:nvPr>
        </p:nvSpPr>
        <p:spPr/>
        <p:txBody>
          <a:bodyPr/>
          <a:lstStyle/>
          <a:p>
            <a:pPr defTabSz="952378">
              <a:defRPr/>
            </a:pPr>
            <a:fld id="{F281A8CC-AA9E-4ED1-97A5-A7C9D992D055}" type="slidenum">
              <a:rPr lang="en-GB">
                <a:solidFill>
                  <a:prstClr val="black"/>
                </a:solidFill>
                <a:latin typeface="Calibri" panose="020F0502020204030204"/>
              </a:rPr>
              <a:pPr defTabSz="952378">
                <a:defRPr/>
              </a:pPr>
              <a:t>20</a:t>
            </a:fld>
            <a:endParaRPr lang="en-GB">
              <a:solidFill>
                <a:prstClr val="black"/>
              </a:solidFill>
              <a:latin typeface="Calibri" panose="020F0502020204030204"/>
            </a:endParaRPr>
          </a:p>
        </p:txBody>
      </p:sp>
    </p:spTree>
    <p:extLst>
      <p:ext uri="{BB962C8B-B14F-4D97-AF65-F5344CB8AC3E}">
        <p14:creationId xmlns:p14="http://schemas.microsoft.com/office/powerpoint/2010/main" val="32713117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sz="4400"/>
              <a:t>30-second TV ads consistently account for half of all impacts</a:t>
            </a:r>
            <a:br>
              <a:rPr lang="en-GB" sz="4400"/>
            </a:br>
            <a:r>
              <a:rPr lang="en-GB" sz="1800" b="1">
                <a:effectLst/>
                <a:latin typeface="Calibri" panose="020F0502020204030204" pitchFamily="34" charset="0"/>
                <a:ea typeface="Calibri" panose="020F0502020204030204" pitchFamily="34" charset="0"/>
              </a:rPr>
              <a:t> </a:t>
            </a:r>
            <a:endParaRPr lang="en-GB" sz="1800">
              <a:effectLst/>
              <a:latin typeface="Calibri" panose="020F0502020204030204" pitchFamily="34" charset="0"/>
              <a:ea typeface="Calibri" panose="020F0502020204030204" pitchFamily="34" charset="0"/>
            </a:endParaRPr>
          </a:p>
          <a:p>
            <a:r>
              <a:rPr lang="en-GB" sz="1800">
                <a:effectLst/>
                <a:latin typeface="Calibri" panose="020F0502020204030204" pitchFamily="34" charset="0"/>
                <a:ea typeface="Calibri" panose="020F0502020204030204" pitchFamily="34" charset="0"/>
              </a:rPr>
              <a:t>This chart shows how the 30-second spot continues to be the most popular time length in UK ad breaks. </a:t>
            </a:r>
          </a:p>
          <a:p>
            <a:r>
              <a:rPr lang="en-GB" sz="1800">
                <a:effectLst/>
                <a:latin typeface="Calibri" panose="020F0502020204030204" pitchFamily="34" charset="0"/>
                <a:ea typeface="Calibri" panose="020F0502020204030204" pitchFamily="34" charset="0"/>
              </a:rPr>
              <a:t> </a:t>
            </a:r>
          </a:p>
          <a:p>
            <a:r>
              <a:rPr lang="en-GB" sz="1800">
                <a:effectLst/>
                <a:latin typeface="Calibri" panose="020F0502020204030204" pitchFamily="34" charset="0"/>
                <a:ea typeface="Calibri" panose="020F0502020204030204" pitchFamily="34" charset="0"/>
              </a:rPr>
              <a:t>The main shift since 2015 has been less use of 40 to 50-second ads on TV. The prevalence of shorter time lengths (20-second, 10-second and under) and 60-second ads has remained stable. While there has been a small increase in the use 60-second+ ads.</a:t>
            </a:r>
          </a:p>
          <a:p>
            <a:r>
              <a:rPr lang="en-GB" sz="1800">
                <a:effectLst/>
                <a:latin typeface="Calibri" panose="020F0502020204030204" pitchFamily="34" charset="0"/>
                <a:ea typeface="Calibri" panose="020F0502020204030204" pitchFamily="34" charset="0"/>
              </a:rPr>
              <a:t> </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337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a:t>The most prevalent users of longer spots is the charity sector (Govt, Social, Political Org).  This will consist of DR daytime and small channel spots, but shows the power of longer spots in delivering a more emotive impact. This emotive impact is dependent on good storytelling – something much easier to do successfully in longer ads.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DB052-C55A-41EB-9921-1FFBD2A2DF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6010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a:t>Linear TV delivered 590 billion impacts across 2025.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01CE4-3762-45B6-9736-1C63892740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33658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b="0"/>
              <a:t>Procter and Gamble was the most viewed advertiser on TV in 2025 with 30.1 billion impacts.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BD13A2-D920-4735-8201-3F799BD60F9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19751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09A93-9B80-2EDD-3F19-45944FEE13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8DCF1F-8ACA-9ECD-EE92-164D47851B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070572-B75E-4B87-6927-77A88B6CDAFE}"/>
              </a:ext>
            </a:extLst>
          </p:cNvPr>
          <p:cNvSpPr>
            <a:spLocks noGrp="1"/>
          </p:cNvSpPr>
          <p:nvPr>
            <p:ph type="body" idx="1"/>
          </p:nvPr>
        </p:nvSpPr>
        <p:spPr/>
        <p:txBody>
          <a:bodyPr/>
          <a:lstStyle/>
          <a:p>
            <a:pPr>
              <a:lnSpc>
                <a:spcPct val="107000"/>
              </a:lnSpc>
              <a:spcAft>
                <a:spcPts val="800"/>
              </a:spcAft>
            </a:pPr>
            <a:r>
              <a:rPr lang="en-GB" sz="1800" b="0" i="0" u="none" strike="noStrike">
                <a:solidFill>
                  <a:srgbClr val="000000"/>
                </a:solidFill>
                <a:effectLst/>
                <a:latin typeface="Calibri" panose="020F0502020204030204" pitchFamily="34" charset="0"/>
              </a:rPr>
              <a:t>Looking at the make-up of TV advertisers across 2025, 598 - which is 27% of all advertisers - spent less than 50 thousand pounds on TV and 1,103, which is 50%, spent less than 250 thousand. 31% of all advertisers spent over a million pounds and 5% spent over ten million.</a:t>
            </a:r>
            <a:endParaRPr lang="en-GB"/>
          </a:p>
        </p:txBody>
      </p:sp>
      <p:sp>
        <p:nvSpPr>
          <p:cNvPr id="4" name="Slide Number Placeholder 3">
            <a:extLst>
              <a:ext uri="{FF2B5EF4-FFF2-40B4-BE49-F238E27FC236}">
                <a16:creationId xmlns:a16="http://schemas.microsoft.com/office/drawing/2014/main" id="{8439635F-D3C1-D07D-D091-75C8B99E780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24C00-85C6-4295-BE2C-B41F9E304FE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10474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In 2025, there were 984 new to TV advertisers.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01CE4-3762-45B6-9736-1C63892740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53362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In 2025, there were 984 new to TV advertisers, many of whom were ecommerce business looking to supercharge their growth through TV.</a:t>
            </a:r>
          </a:p>
          <a:p>
            <a:endParaRPr lang="en-GB" dirty="0">
              <a:highlight>
                <a:srgbClr val="FFFF00"/>
              </a:highligh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DB052-C55A-41EB-9921-1FFBD2A2DF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7670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24C00-85C6-4295-BE2C-B41F9E304FE2}"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3983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t>In 2025, we saw the 25</a:t>
            </a:r>
            <a:r>
              <a:rPr lang="en-US" i="0" baseline="30000"/>
              <a:t>th</a:t>
            </a:r>
            <a:r>
              <a:rPr lang="en-US" i="0"/>
              <a:t> series of I’m a Celeb, Adolescence shook the nation, the return of old favorites with The Great British Bake Off on Channel 4, and the return of The Last of Us on Sky Atlantic.</a:t>
            </a:r>
            <a:endParaRPr lang="en-GB" i="0"/>
          </a:p>
        </p:txBody>
      </p:sp>
      <p:sp>
        <p:nvSpPr>
          <p:cNvPr id="4" name="Slide Number Placeholder 3"/>
          <p:cNvSpPr>
            <a:spLocks noGrp="1"/>
          </p:cNvSpPr>
          <p:nvPr>
            <p:ph type="sldNum" sz="quarter" idx="5"/>
          </p:nvPr>
        </p:nvSpPr>
        <p:spPr/>
        <p:txBody>
          <a:bodyPr/>
          <a:lstStyle/>
          <a:p>
            <a:fld id="{4CBA5394-BBFC-4CC3-BE41-72701FB4D555}" type="slidenum">
              <a:rPr lang="en-GB" smtClean="0"/>
              <a:t>29</a:t>
            </a:fld>
            <a:endParaRPr lang="en-GB"/>
          </a:p>
        </p:txBody>
      </p:sp>
    </p:spTree>
    <p:extLst>
      <p:ext uri="{BB962C8B-B14F-4D97-AF65-F5344CB8AC3E}">
        <p14:creationId xmlns:p14="http://schemas.microsoft.com/office/powerpoint/2010/main" val="1766168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TV technology and content quality have improved dramatically in the past decade.</a:t>
            </a:r>
          </a:p>
          <a:p>
            <a:endParaRPr lang="en-GB" dirty="0"/>
          </a:p>
          <a:p>
            <a:r>
              <a:rPr lang="en-GB" dirty="0"/>
              <a:t>Images: </a:t>
            </a:r>
            <a:endParaRPr lang="en-GB" b="0" dirty="0"/>
          </a:p>
          <a:p>
            <a:r>
              <a:rPr lang="en-GB" b="0" i="0" dirty="0">
                <a:solidFill>
                  <a:srgbClr val="5F6368"/>
                </a:solidFill>
                <a:effectLst/>
                <a:latin typeface="arial" panose="020B0604020202020204" pitchFamily="34" charset="0"/>
              </a:rPr>
              <a:t>Gogglebox, Channel 4</a:t>
            </a:r>
          </a:p>
          <a:p>
            <a:r>
              <a:rPr lang="en-GB" b="0" dirty="0"/>
              <a:t>Fight or Flight, Sky</a:t>
            </a:r>
          </a:p>
          <a:p>
            <a:r>
              <a:rPr lang="en-GB" dirty="0"/>
              <a:t>I’m a Celebrity, ITV1</a:t>
            </a:r>
          </a:p>
        </p:txBody>
      </p:sp>
      <p:sp>
        <p:nvSpPr>
          <p:cNvPr id="4" name="Slide Number Placeholder 3"/>
          <p:cNvSpPr>
            <a:spLocks noGrp="1"/>
          </p:cNvSpPr>
          <p:nvPr>
            <p:ph type="sldNum" sz="quarter" idx="5"/>
          </p:nvPr>
        </p:nvSpPr>
        <p:spPr/>
        <p:txBody>
          <a:bodyPr/>
          <a:lstStyle/>
          <a:p>
            <a:pPr defTabSz="1387328">
              <a:defRPr/>
            </a:pPr>
            <a:fld id="{23959DF3-2340-4327-B3B7-AF1A28FBBB56}" type="slidenum">
              <a:rPr lang="en-GB">
                <a:solidFill>
                  <a:prstClr val="black"/>
                </a:solidFill>
                <a:latin typeface="Calibri" panose="020F0502020204030204"/>
              </a:rPr>
              <a:pPr defTabSz="1387328">
                <a:defRPr/>
              </a:pPr>
              <a:t>3</a:t>
            </a:fld>
            <a:endParaRPr lang="en-GB">
              <a:solidFill>
                <a:prstClr val="black"/>
              </a:solidFill>
              <a:latin typeface="Calibri" panose="020F0502020204030204"/>
            </a:endParaRPr>
          </a:p>
        </p:txBody>
      </p:sp>
    </p:spTree>
    <p:extLst>
      <p:ext uri="{BB962C8B-B14F-4D97-AF65-F5344CB8AC3E}">
        <p14:creationId xmlns:p14="http://schemas.microsoft.com/office/powerpoint/2010/main" val="17507397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a:t>Top TV programme 2025 (All devices). </a:t>
            </a:r>
          </a:p>
          <a:p>
            <a:endParaRPr lang="en-GB"/>
          </a:p>
          <a:p>
            <a:r>
              <a:rPr lang="en-GB"/>
              <a:t>I</a:t>
            </a:r>
            <a:r>
              <a:rPr lang="en-GB">
                <a:effectLst/>
              </a:rPr>
              <a:t>n 2025, The Celebrity Traitors emerged as the top TV programme of the year, pulling an average audience of 14.3 million viewers.</a:t>
            </a:r>
            <a:br>
              <a:rPr lang="en-GB" b="0" i="0">
                <a:solidFill>
                  <a:srgbClr val="FFFFFF"/>
                </a:solidFill>
                <a:effectLst/>
                <a:latin typeface="Söhne"/>
              </a:rPr>
            </a:br>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01CE4-3762-45B6-9736-1C63892740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98833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9367A-F3E3-5B0A-C3FE-3286F2BBD2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BA304D-A175-4AA3-729D-53420CDC105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E5C6A040-522D-57E5-F5F9-22C4AC856C73}"/>
              </a:ext>
            </a:extLst>
          </p:cNvPr>
          <p:cNvSpPr>
            <a:spLocks noGrp="1"/>
          </p:cNvSpPr>
          <p:nvPr>
            <p:ph type="body" idx="1"/>
          </p:nvPr>
        </p:nvSpPr>
        <p:spPr/>
        <p:txBody>
          <a:bodyPr/>
          <a:lstStyle/>
          <a:p>
            <a:r>
              <a:rPr lang="en-GB"/>
              <a:t>Top TV programme 2025 for 16-34’s (All devices). </a:t>
            </a:r>
          </a:p>
          <a:p>
            <a:endParaRPr lang="en-GB"/>
          </a:p>
          <a:p>
            <a:r>
              <a:rPr lang="en-GB"/>
              <a:t>I</a:t>
            </a:r>
            <a:r>
              <a:rPr lang="en-GB">
                <a:effectLst/>
              </a:rPr>
              <a:t>n 2025, The Celebrity Traitors emerged as the top TV programme of the year, pulling an average audience of 3.1 million viewers.</a:t>
            </a:r>
            <a:br>
              <a:rPr lang="en-GB" b="0" i="0">
                <a:solidFill>
                  <a:srgbClr val="FFFFFF"/>
                </a:solidFill>
                <a:effectLst/>
                <a:latin typeface="Söhne"/>
              </a:rPr>
            </a:br>
            <a:endParaRPr lang="en-GB"/>
          </a:p>
          <a:p>
            <a:endParaRPr lang="en-GB"/>
          </a:p>
        </p:txBody>
      </p:sp>
      <p:sp>
        <p:nvSpPr>
          <p:cNvPr id="4" name="Slide Number Placeholder 3">
            <a:extLst>
              <a:ext uri="{FF2B5EF4-FFF2-40B4-BE49-F238E27FC236}">
                <a16:creationId xmlns:a16="http://schemas.microsoft.com/office/drawing/2014/main" id="{B1B3D245-7638-FEAE-F8DC-F7C5BFF1166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01CE4-3762-45B6-9736-1C63892740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42480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Top ITV1 programme 2025 (All devices).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0">
                <a:solidFill>
                  <a:srgbClr val="E10514"/>
                </a:solidFill>
              </a:rPr>
              <a:t>I’m a Celebrity…Get Me Out of Here </a:t>
            </a:r>
            <a:r>
              <a:rPr lang="en-GB"/>
              <a:t>was most watched ITV1 show of 2025, with an average audience of 9.7 million viewers.</a:t>
            </a:r>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01CE4-3762-45B6-9736-1C63892740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6144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Top Channel 4 programme 2025 (TV set &amp; device).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The Great British Bake Off was the most watched Channel 4 show of 2025, with a single episode pulling an average audience of 6.4 million viewers.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GB"/>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01CE4-3762-45B6-9736-1C63892740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61898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Top Channel 5 programme 2025 (TV set &amp; device).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Murder Before Evensong was the most watched Channel 5 show of 2025, with a single episode pulling an average audience of 4.0 million viewers.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GB"/>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01CE4-3762-45B6-9736-1C63892740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09933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Top commercial non-PSB programme 2025 (All devices).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Love Island was the most watched non-PSB programme of 2025, pulling an average audience of 2.8 million viewers.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GB"/>
          </a:p>
          <a:p>
            <a:endParaRPr lang="en-GB"/>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GB"/>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01CE4-3762-45B6-9736-1C63892740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13726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a:t>Top commercial sport programmes. ITV1 hosted the final of Women’s Euro 2025 to a peak audience of 9.4 million.</a:t>
            </a: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9D95E6-EA95-4403-B84D-BFDBC6790440}"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92429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60F25-323C-2B81-D2A5-45D49D1CE6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DB6EEE-6154-DBD9-42AD-06C1DAB9669E}"/>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B9F7F8B-4456-B1B2-8EB9-514E10837E9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Top Netflix programme 2025 (TV set).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Adolescence was the most watched Netflix programme of 2025, pulling an average audience of 12.7 million viewers within 28 days.</a:t>
            </a:r>
          </a:p>
        </p:txBody>
      </p:sp>
      <p:sp>
        <p:nvSpPr>
          <p:cNvPr id="4" name="Slide Number Placeholder 3">
            <a:extLst>
              <a:ext uri="{FF2B5EF4-FFF2-40B4-BE49-F238E27FC236}">
                <a16:creationId xmlns:a16="http://schemas.microsoft.com/office/drawing/2014/main" id="{57B59F11-163F-8A83-5029-C982D1C54B9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01CE4-3762-45B6-9736-1C63892740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69754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93F2D-54B3-E832-FF13-8877B624A1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5D8308-9024-84CA-5CE7-C794BBD8409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ABC730EA-CFEA-DA22-BD3D-DC1497D4AFB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Top Amazon Prime Video programme 2025 (TV set).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Clarkson’s Farm was the most watched Amazon Prime Video programme of 2025, pulling an average audience of 7.3 million viewers within 28 days.</a:t>
            </a:r>
          </a:p>
        </p:txBody>
      </p:sp>
      <p:sp>
        <p:nvSpPr>
          <p:cNvPr id="4" name="Slide Number Placeholder 3">
            <a:extLst>
              <a:ext uri="{FF2B5EF4-FFF2-40B4-BE49-F238E27FC236}">
                <a16:creationId xmlns:a16="http://schemas.microsoft.com/office/drawing/2014/main" id="{1BC3F70F-53CF-37C1-D216-A7C5D5FDB0B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01CE4-3762-45B6-9736-1C63892740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46166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51AF8-E764-7785-FCB5-B39223897F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CD4E12-5F3D-29F5-EEC4-F70AE5D1358F}"/>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11D0F55-3305-5253-DBD1-E7F7A6B3562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Top Disney+ programme 2025 (TV set).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Moana 2 was the most watched Disney+ programme of 2025, pulling an average audience of 3.6 million viewers within 28 days.</a:t>
            </a:r>
          </a:p>
        </p:txBody>
      </p:sp>
      <p:sp>
        <p:nvSpPr>
          <p:cNvPr id="4" name="Slide Number Placeholder 3">
            <a:extLst>
              <a:ext uri="{FF2B5EF4-FFF2-40B4-BE49-F238E27FC236}">
                <a16:creationId xmlns:a16="http://schemas.microsoft.com/office/drawing/2014/main" id="{4A7B444F-C3E6-6A10-32D8-30536E75CA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01CE4-3762-45B6-9736-1C63892740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3677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727CA-2D06-B80B-E768-4286FACA81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B93A77-0A7F-585C-21C0-FECB8467420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78B678E-4621-5559-A60B-C6452E6D0F14}"/>
              </a:ext>
            </a:extLst>
          </p:cNvPr>
          <p:cNvSpPr>
            <a:spLocks noGrp="1"/>
          </p:cNvSpPr>
          <p:nvPr>
            <p:ph type="body" idx="1"/>
          </p:nvPr>
        </p:nvSpPr>
        <p:spPr/>
        <p:txBody>
          <a:bodyPr/>
          <a:lstStyle/>
          <a:p>
            <a:r>
              <a:rPr lang="en-GB" sz="1200" b="1" kern="1200">
                <a:solidFill>
                  <a:schemeClr val="tx1"/>
                </a:solidFill>
                <a:effectLst/>
                <a:latin typeface="+mn-lt"/>
                <a:ea typeface="+mn-ea"/>
                <a:cs typeface="+mn-cs"/>
              </a:rPr>
              <a:t>Methodology</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The quantitative analysis of total video consumption in the UK was undertaken by Thinkbox. It combined 2025 data from Barb, the IPA’s TouchPoints, Pornhub, UK Cinema Association, and Ipsos Iris. </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Barb data shows how much time is spent viewing broadcaster content, live or time-shifted (including BVOD) on all devices as well as Blu-Ray/DVD viewing. This chart also utilises Barb’s expanding audience reporting capabilities to provide a view of time spent viewing content on YouTube, TikTok, other video sharing services (such as Twitch) as well as SVOD/AVOD platforms. Whilst Barb reports on in-home consumption, a combination of Ipsos Iris and IPA TouchPoints data was used to determine the remaining out-of-home consumption.  </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The combination of these sources creates a solid estimate as it utilises the robustness of Barb data (11,500 panel members, representative of the UK TV population, metered actual consumption data, analysis across a whole year) alongside Ipsos Iris and IPA TouchPoints data to capture any out-of-home consumption.</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Time spent viewing video at cinemas was based on total admissions data from the UK Cinema Association profiled for each audience using data from DCM. </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Source: Ipsos iris Online Audience Measurement Service, 12-month average Jan – Dec 2025. Internet users aged 15+, using PC/laptop, smartphone or tablet device.</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Technical note: [Broadcaster] data for YouTube includes content owner data for the BBC, Channel 4, CNBC, ITV, NBC and Sky. [Commercial broadcaster] data for YouTube includes content owner data for Channel 4, CNBC, ITV, NBC and Sky. TikTok data is both website and app.</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Ipsos iris is the UKOM endorsed service for the measurement of audiences of online content. We passively track the online behaviour of a single-source panel of over 10,000 UK adults, who install software across their devices (a combination of smartphones, tablets, PCs and laptops). The panel is recruited to be representative of the internet population demographically, geographically and by device type. This passive data is fused with anonymous, device-level data derived from site-centric tags on hundreds of the biggest sites and apps to create a synthetic panel of around 1 million synthetic panellists. More detail on the methodology can be found </a:t>
            </a:r>
            <a:r>
              <a:rPr lang="en-GB" sz="1200" u="sng" kern="1200">
                <a:solidFill>
                  <a:schemeClr val="tx1"/>
                </a:solidFill>
                <a:effectLst/>
                <a:latin typeface="+mn-lt"/>
                <a:ea typeface="+mn-ea"/>
                <a:cs typeface="+mn-cs"/>
                <a:hlinkClick r:id="rId3"/>
              </a:rPr>
              <a:t>here</a:t>
            </a:r>
            <a:r>
              <a:rPr lang="en-GB" sz="1200" kern="1200">
                <a:solidFill>
                  <a:schemeClr val="tx1"/>
                </a:solidFill>
                <a:effectLst/>
                <a:latin typeface="+mn-lt"/>
                <a:ea typeface="+mn-ea"/>
                <a:cs typeface="+mn-cs"/>
              </a:rPr>
              <a:t>.</a:t>
            </a:r>
          </a:p>
          <a:p>
            <a:r>
              <a:rPr lang="en-GB" sz="1200" kern="1200">
                <a:solidFill>
                  <a:schemeClr val="tx1"/>
                </a:solidFill>
                <a:effectLst/>
                <a:latin typeface="+mn-lt"/>
                <a:ea typeface="+mn-ea"/>
                <a:cs typeface="+mn-cs"/>
              </a:rPr>
              <a:t> </a:t>
            </a:r>
          </a:p>
          <a:p>
            <a:endParaRPr lang="en-GB"/>
          </a:p>
        </p:txBody>
      </p:sp>
      <p:sp>
        <p:nvSpPr>
          <p:cNvPr id="4" name="Slide Number Placeholder 3">
            <a:extLst>
              <a:ext uri="{FF2B5EF4-FFF2-40B4-BE49-F238E27FC236}">
                <a16:creationId xmlns:a16="http://schemas.microsoft.com/office/drawing/2014/main" id="{AFB38EB6-C2AF-790C-7993-C3F7F5C64130}"/>
              </a:ext>
            </a:extLst>
          </p:cNvPr>
          <p:cNvSpPr>
            <a:spLocks noGrp="1"/>
          </p:cNvSpPr>
          <p:nvPr>
            <p:ph type="sldNum" sz="quarter" idx="10"/>
          </p:nvPr>
        </p:nvSpPr>
        <p:spPr/>
        <p:txBody>
          <a:bodyPr/>
          <a:lstStyle/>
          <a:p>
            <a:pPr defTabSz="924550">
              <a:defRPr/>
            </a:pPr>
            <a:fld id="{F281A8CC-AA9E-4ED1-97A5-A7C9D992D055}" type="slidenum">
              <a:rPr lang="en-GB">
                <a:solidFill>
                  <a:prstClr val="black"/>
                </a:solidFill>
                <a:latin typeface="Calibri" panose="020F0502020204030204"/>
              </a:rPr>
              <a:pPr defTabSz="924550">
                <a:defRPr/>
              </a:pPr>
              <a:t>4</a:t>
            </a:fld>
            <a:endParaRPr lang="en-GB">
              <a:solidFill>
                <a:prstClr val="black"/>
              </a:solidFill>
              <a:latin typeface="Calibri" panose="020F0502020204030204"/>
            </a:endParaRPr>
          </a:p>
        </p:txBody>
      </p:sp>
    </p:spTree>
    <p:extLst>
      <p:ext uri="{BB962C8B-B14F-4D97-AF65-F5344CB8AC3E}">
        <p14:creationId xmlns:p14="http://schemas.microsoft.com/office/powerpoint/2010/main" val="3600945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CE4C5-B22F-759A-072B-64AFCC0746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853A79-9AF3-8F95-174B-F264B77FFF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5D7986-1C6A-D4C6-6F14-B5DDC4A7DE34}"/>
              </a:ext>
            </a:extLst>
          </p:cNvPr>
          <p:cNvSpPr>
            <a:spLocks noGrp="1"/>
          </p:cNvSpPr>
          <p:nvPr>
            <p:ph type="body" idx="1"/>
          </p:nvPr>
        </p:nvSpPr>
        <p:spPr/>
        <p:txBody>
          <a:bodyPr/>
          <a:lstStyle/>
          <a:p>
            <a:r>
              <a:rPr lang="en-GB" sz="1800" b="0" i="0" u="none" strike="noStrike" baseline="0" dirty="0">
                <a:solidFill>
                  <a:srgbClr val="000000"/>
                </a:solidFill>
                <a:latin typeface="Founders Grotesk Regular"/>
              </a:rPr>
              <a:t>Breaking down Total TV into the different ways reveals the increasingly important role of Live and VOD viewing.</a:t>
            </a:r>
          </a:p>
          <a:p>
            <a:endParaRPr lang="en-GB" sz="1800" b="0" i="0" u="none" strike="noStrike" baseline="0" dirty="0">
              <a:solidFill>
                <a:srgbClr val="000000"/>
              </a:solidFill>
              <a:latin typeface="Founders Grotesk Regular"/>
            </a:endParaRPr>
          </a:p>
          <a:p>
            <a:r>
              <a:rPr lang="en-GB" sz="1800" b="0" i="0" u="none" strike="noStrike" baseline="0">
                <a:solidFill>
                  <a:srgbClr val="000000"/>
                </a:solidFill>
                <a:latin typeface="Founders Grotesk Regular"/>
              </a:rPr>
              <a:t>This data uses both Barb data and includes an estimate of any unknown viewing that is thought to fall into Playback and Live viewing.</a:t>
            </a:r>
          </a:p>
          <a:p>
            <a:endParaRPr lang="en-GB" sz="1800" b="0" i="0" u="none" strike="noStrike" baseline="0">
              <a:solidFill>
                <a:srgbClr val="000000"/>
              </a:solidFill>
              <a:latin typeface="Founders Grotesk Regular"/>
            </a:endParaRPr>
          </a:p>
        </p:txBody>
      </p:sp>
      <p:sp>
        <p:nvSpPr>
          <p:cNvPr id="4" name="Slide Number Placeholder 3">
            <a:extLst>
              <a:ext uri="{FF2B5EF4-FFF2-40B4-BE49-F238E27FC236}">
                <a16:creationId xmlns:a16="http://schemas.microsoft.com/office/drawing/2014/main" id="{2729E6B0-F47F-02C3-085C-C4BC12706DF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E6A-FC86-4838-A2A3-D08A46407DD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8381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B3ADD-4CD8-71EB-2223-B72A9221EE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7557FD-1A3B-D715-7B1F-0D124A399275}"/>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49161250-8AFE-1AED-288C-8AEF8E1D89E9}"/>
              </a:ext>
            </a:extLst>
          </p:cNvPr>
          <p:cNvSpPr>
            <a:spLocks noGrp="1"/>
          </p:cNvSpPr>
          <p:nvPr>
            <p:ph type="body" idx="1"/>
          </p:nvPr>
        </p:nvSpPr>
        <p:spPr/>
        <p:txBody>
          <a:bodyPr/>
          <a:lstStyle/>
          <a:p>
            <a:pPr algn="l"/>
            <a:r>
              <a:rPr lang="en-GB" sz="1200" b="0" i="0">
                <a:solidFill>
                  <a:srgbClr val="323A4E"/>
                </a:solidFill>
                <a:effectLst/>
                <a:latin typeface="proxima-nova"/>
              </a:rPr>
              <a:t>This chart breaks down viewing to the various platforms in terms of the average number of people watching per day (for at least 3 minutes) compared with the average time spent watching per viewer (i.e. only counting those who watched on that day).</a:t>
            </a:r>
          </a:p>
          <a:p>
            <a:pPr algn="l"/>
            <a:endParaRPr lang="en-GB" sz="1200" b="0" i="0">
              <a:solidFill>
                <a:srgbClr val="323A4E"/>
              </a:solidFill>
              <a:effectLst/>
              <a:latin typeface="proxima-nova"/>
            </a:endParaRPr>
          </a:p>
          <a:p>
            <a:pPr algn="l"/>
            <a:r>
              <a:rPr lang="en-GB" sz="1200" b="0" i="0">
                <a:solidFill>
                  <a:srgbClr val="323A4E"/>
                </a:solidFill>
                <a:effectLst/>
                <a:latin typeface="proxima-nova"/>
              </a:rPr>
              <a:t>Analysis across 2025 shows that the commercial broadcasters (linear and on demand) collectively reach over 26 million viewers every day, with each of those viewers watching for an average of 3hrs, 40 mins a day. The combined portfolio of BBC channels (linear and on demand) attracts the second largest volume of viewing, with 22 million daily reach and an average view time of 2 hours, 12 mins a day.  YouTube is next, with a daily reach of 18 million and a view time of 1hr 53 mins (Barb only measure in-home viewing, we estimate that YouTube would be larger in viewing time if out of home viewing was included).</a:t>
            </a:r>
          </a:p>
          <a:p>
            <a:pPr algn="l"/>
            <a:endParaRPr lang="en-GB" sz="1200" b="0" i="0">
              <a:solidFill>
                <a:srgbClr val="323A4E"/>
              </a:solidFill>
              <a:effectLst/>
              <a:latin typeface="proxima-nova"/>
            </a:endParaRPr>
          </a:p>
          <a:p>
            <a:pPr algn="l"/>
            <a:r>
              <a:rPr lang="en-GB" sz="1200" b="0" i="0">
                <a:solidFill>
                  <a:srgbClr val="323A4E"/>
                </a:solidFill>
                <a:effectLst/>
                <a:latin typeface="proxima-nova"/>
              </a:rPr>
              <a:t>SVOD services such as Netflix has a daily reach of 12 million people and a view time of 1hr 52 mins. </a:t>
            </a:r>
            <a:endParaRPr lang="en-GB"/>
          </a:p>
        </p:txBody>
      </p:sp>
      <p:sp>
        <p:nvSpPr>
          <p:cNvPr id="4" name="Slide Number Placeholder 3">
            <a:extLst>
              <a:ext uri="{FF2B5EF4-FFF2-40B4-BE49-F238E27FC236}">
                <a16:creationId xmlns:a16="http://schemas.microsoft.com/office/drawing/2014/main" id="{E7058AFE-92C1-3589-F7E5-8A127CCC9F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01CE4-3762-45B6-9736-1C63892740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3314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0" i="0">
                <a:solidFill>
                  <a:srgbClr val="323A4E"/>
                </a:solidFill>
                <a:effectLst/>
                <a:latin typeface="proxima-nova"/>
              </a:rPr>
              <a:t>This chart breaks down viewing to the various platforms in terms of the average number of adults watching per day (for at least 3 minutes) on a TV set compared with the average time spent watching per viewer (i.e. only counting those who watched on that day).</a:t>
            </a:r>
          </a:p>
          <a:p>
            <a:pPr algn="l"/>
            <a:endParaRPr lang="en-GB" sz="1200" b="0" i="0">
              <a:solidFill>
                <a:srgbClr val="323A4E"/>
              </a:solidFill>
              <a:effectLst/>
              <a:latin typeface="proxima-nova"/>
            </a:endParaRPr>
          </a:p>
          <a:p>
            <a:pPr algn="l"/>
            <a:r>
              <a:rPr lang="en-GB" sz="1200" b="0" i="0">
                <a:solidFill>
                  <a:srgbClr val="323A4E"/>
                </a:solidFill>
                <a:effectLst/>
                <a:latin typeface="proxima-nova"/>
              </a:rPr>
              <a:t>Analysis across 2025 shows that the commercial broadcasters (linear and on demand) collectively reach 26 million adult viewers every day, with each of those viewers watching for an average of 3hrs, 40 mins a day. The combined portfolio of BBC channels (linear and on demand) has a daily reach of 21 million and an average view time of 2hr 12 mins.  YouTube has a daily reach of 7 million adults and a view time of 2hr 13 mins. </a:t>
            </a:r>
          </a:p>
          <a:p>
            <a:pPr algn="l"/>
            <a:endParaRPr lang="en-GB" sz="1200" b="0" i="0">
              <a:solidFill>
                <a:srgbClr val="323A4E"/>
              </a:solidFill>
              <a:effectLst/>
              <a:latin typeface="proxima-nov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a:solidFill>
                  <a:srgbClr val="323A4E"/>
                </a:solidFill>
                <a:effectLst/>
                <a:latin typeface="proxima-nova"/>
              </a:rPr>
              <a:t>SVOD services such as Netflix has a daily reach of 10 million people and a view time of 1hr 51 mins. </a:t>
            </a:r>
            <a:endParaRPr lang="en-GB"/>
          </a:p>
          <a:p>
            <a:pPr algn="l"/>
            <a:endParaRPr lang="en-GB" sz="1200" b="0" i="0">
              <a:solidFill>
                <a:srgbClr val="323A4E"/>
              </a:solidFill>
              <a:effectLst/>
              <a:latin typeface="proxima-nova"/>
            </a:endParaRPr>
          </a:p>
          <a:p>
            <a:endParaRPr lang="en-GB"/>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01CE4-3762-45B6-9736-1C63892740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9767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A924C00-85C6-4295-BE2C-B41F9E304FE2}" type="slidenum">
              <a:rPr lang="en-GB" smtClean="0"/>
              <a:t>8</a:t>
            </a:fld>
            <a:endParaRPr lang="en-GB"/>
          </a:p>
        </p:txBody>
      </p:sp>
    </p:spTree>
    <p:extLst>
      <p:ext uri="{BB962C8B-B14F-4D97-AF65-F5344CB8AC3E}">
        <p14:creationId xmlns:p14="http://schemas.microsoft.com/office/powerpoint/2010/main" val="2612346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38A41-4EE4-D2FC-4A7F-34F4A9DC79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13949C-E021-BA84-F37F-CA604B9C23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C7961A-2426-F56E-8E24-0B8EB8F0CE61}"/>
              </a:ext>
            </a:extLst>
          </p:cNvPr>
          <p:cNvSpPr>
            <a:spLocks noGrp="1"/>
          </p:cNvSpPr>
          <p:nvPr>
            <p:ph type="body" idx="1"/>
          </p:nvPr>
        </p:nvSpPr>
        <p:spPr/>
        <p:txBody>
          <a:bodyPr/>
          <a:lstStyle/>
          <a:p>
            <a:r>
              <a:rPr lang="en-GB"/>
              <a:t>Sport tends to be watched live as it is time sensitive. </a:t>
            </a:r>
          </a:p>
          <a:p>
            <a:r>
              <a:rPr lang="en-GB"/>
              <a:t>In this example- </a:t>
            </a:r>
            <a:r>
              <a:rPr lang="en-GB" b="1"/>
              <a:t>97% of the viewing was live </a:t>
            </a:r>
          </a:p>
          <a:p>
            <a:endParaRPr lang="en-GB" b="1"/>
          </a:p>
          <a:p>
            <a:r>
              <a:rPr lang="en-GB" b="1"/>
              <a:t>97% live</a:t>
            </a:r>
          </a:p>
          <a:p>
            <a:r>
              <a:rPr lang="en-GB" b="0"/>
              <a:t>3% on-demand</a:t>
            </a:r>
            <a:endParaRPr lang="en-GB"/>
          </a:p>
        </p:txBody>
      </p:sp>
      <p:sp>
        <p:nvSpPr>
          <p:cNvPr id="4" name="Slide Number Placeholder 3">
            <a:extLst>
              <a:ext uri="{FF2B5EF4-FFF2-40B4-BE49-F238E27FC236}">
                <a16:creationId xmlns:a16="http://schemas.microsoft.com/office/drawing/2014/main" id="{84C07FAF-3E09-9AF0-DCD3-3C63D076C62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3A2D18-A993-40FC-A593-BD53E1CCC2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65664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21/05/2026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Speaker name</a:t>
            </a:r>
            <a:endParaRPr lang="en-GB"/>
          </a:p>
        </p:txBody>
      </p:sp>
    </p:spTree>
    <p:custDataLst>
      <p:tags r:id="rId1"/>
    </p:custDataLst>
    <p:extLst>
      <p:ext uri="{BB962C8B-B14F-4D97-AF65-F5344CB8AC3E}">
        <p14:creationId xmlns:p14="http://schemas.microsoft.com/office/powerpoint/2010/main" val="19919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21/05/2026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463833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21/05/2026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794242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21/05/2026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571773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21/05/2026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882788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21/05/2026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2962005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21/05/2026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275426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21/05/2026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610979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21/05/2026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921567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a:t>XXX%</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21/05/2026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7199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21/05/2026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24667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21/05/2026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a:t>EDIT MASTER TEXT STYLES</a:t>
            </a:r>
          </a:p>
        </p:txBody>
      </p:sp>
    </p:spTree>
    <p:custDataLst>
      <p:tags r:id="rId1"/>
    </p:custDataLst>
    <p:extLst>
      <p:ext uri="{BB962C8B-B14F-4D97-AF65-F5344CB8AC3E}">
        <p14:creationId xmlns:p14="http://schemas.microsoft.com/office/powerpoint/2010/main" val="878476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a:p>
        </p:txBody>
      </p:sp>
      <p:sp>
        <p:nvSpPr>
          <p:cNvPr id="2" name="Date Placeholder 1"/>
          <p:cNvSpPr>
            <a:spLocks noGrp="1"/>
          </p:cNvSpPr>
          <p:nvPr>
            <p:ph type="dt" sz="half" idx="10"/>
          </p:nvPr>
        </p:nvSpPr>
        <p:spPr/>
        <p:txBody>
          <a:bodyPr/>
          <a:lstStyle/>
          <a:p>
            <a:fld id="{2E6EF22D-7DBE-4099-99F0-B83DD9779912}" type="datetimeFigureOut">
              <a:rPr lang="en-GB" smtClean="0"/>
              <a:t>21/05/2026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416976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21/05/2026</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4041340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21/05/2026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445011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21/05/2026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69842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21/05/2026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51386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21/05/2026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3957699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21/05/2026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2965566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21/05/2026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741640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21/05/2026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134438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21/05/2026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617260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21/05/2026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172630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3915">
          <p15:clr>
            <a:srgbClr val="FBAE40"/>
          </p15:clr>
        </p15:guide>
        <p15:guide id="3" orient="horz" pos="4025">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cSld name="Line Title">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sp>
        <p:nvSpPr>
          <p:cNvPr id="2" name="Title 1"/>
          <p:cNvSpPr>
            <a:spLocks noGrp="1"/>
          </p:cNvSpPr>
          <p:nvPr>
            <p:ph type="ctrTitle"/>
          </p:nvPr>
        </p:nvSpPr>
        <p:spPr>
          <a:xfrm>
            <a:off x="576648" y="804344"/>
            <a:ext cx="3887171" cy="2112000"/>
          </a:xfrm>
        </p:spPr>
        <p:txBody>
          <a:bodyPr anchor="t">
            <a:normAutofit/>
          </a:bodyPr>
          <a:lstStyle>
            <a:lvl1pPr algn="l">
              <a:defRPr sz="370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576648" y="2938157"/>
            <a:ext cx="3887171" cy="2123024"/>
          </a:xfrm>
        </p:spPr>
        <p:txBody>
          <a:bodyPr>
            <a:normAutofit/>
          </a:bodyPr>
          <a:lstStyle>
            <a:lvl1pPr marL="0" indent="0" algn="l">
              <a:buNone/>
              <a:defRPr sz="19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576648" y="548680"/>
            <a:ext cx="2844800" cy="240000"/>
          </a:xfrm>
        </p:spPr>
        <p:txBody>
          <a:bodyPr/>
          <a:lstStyle>
            <a:lvl1pPr>
              <a:defRPr sz="1400" b="1">
                <a:solidFill>
                  <a:schemeClr val="bg1"/>
                </a:solidFill>
              </a:defRPr>
            </a:lvl1pPr>
          </a:lstStyle>
          <a:p>
            <a:fld id="{59585B9F-EF5C-4314-BCBC-A6F82ED753B2}" type="datetimeFigureOut">
              <a:rPr lang="en-GB" smtClean="0"/>
              <a:pPr/>
              <a:t>21/05/2026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73F885-FE6B-4251-84D2-F6CEF084999B}" type="slidenum">
              <a:rPr lang="en-GB" smtClean="0"/>
              <a:t>‹#›</a:t>
            </a:fld>
            <a:endParaRPr lang="en-GB"/>
          </a:p>
        </p:txBody>
      </p:sp>
      <p:cxnSp>
        <p:nvCxnSpPr>
          <p:cNvPr id="7" name="Straight Connector 6"/>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2" name="Straight Connector 11"/>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4" name="Straight Connector 13"/>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6" name="Straight Connector 15"/>
          <p:cNvCxnSpPr/>
          <p:nvPr userDrawn="1"/>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7134455"/>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Whole Slide Tex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875" y="-75629"/>
            <a:ext cx="12192000" cy="408285"/>
          </a:xfrm>
          <a:prstGeom prst="rect">
            <a:avLst/>
          </a:prstGeom>
        </p:spPr>
      </p:pic>
      <p:sp>
        <p:nvSpPr>
          <p:cNvPr id="2" name="Title 1"/>
          <p:cNvSpPr>
            <a:spLocks noGrp="1"/>
          </p:cNvSpPr>
          <p:nvPr>
            <p:ph type="title" hasCustomPrompt="1"/>
          </p:nvPr>
        </p:nvSpPr>
        <p:spPr>
          <a:xfrm>
            <a:off x="480001" y="514975"/>
            <a:ext cx="11233633" cy="936000"/>
          </a:xfrm>
          <a:prstGeom prst="rect">
            <a:avLst/>
          </a:prstGeom>
        </p:spPr>
        <p:txBody>
          <a:bodyPr lIns="0" tIns="36000" rIns="0" bIns="36000" anchor="t"/>
          <a:lstStyle>
            <a:lvl1pPr>
              <a:defRPr sz="2800"/>
            </a:lvl1pPr>
          </a:lstStyle>
          <a:p>
            <a:r>
              <a:rPr lang="en-US"/>
              <a:t>Click to add title</a:t>
            </a:r>
            <a:endParaRPr lang="en-GB"/>
          </a:p>
        </p:txBody>
      </p:sp>
      <p:sp>
        <p:nvSpPr>
          <p:cNvPr id="9" name="TextBox 8"/>
          <p:cNvSpPr txBox="1"/>
          <p:nvPr userDrawn="1"/>
        </p:nvSpPr>
        <p:spPr>
          <a:xfrm>
            <a:off x="11448000" y="44625"/>
            <a:ext cx="341760" cy="246221"/>
          </a:xfrm>
          <a:prstGeom prst="rect">
            <a:avLst/>
          </a:prstGeom>
          <a:noFill/>
        </p:spPr>
        <p:txBody>
          <a:bodyPr wrap="none">
            <a:spAutoFit/>
          </a:bodyPr>
          <a:lstStyle/>
          <a:p>
            <a:pPr fontAlgn="auto">
              <a:spcBef>
                <a:spcPts val="0"/>
              </a:spcBef>
              <a:spcAft>
                <a:spcPts val="0"/>
              </a:spcAft>
              <a:defRPr/>
            </a:pPr>
            <a:fld id="{CC1F650A-73F3-45B0-B89C-37B7A7A179DA}" type="slidenum">
              <a:rPr lang="en-GB" sz="1000">
                <a:solidFill>
                  <a:prstClr val="black"/>
                </a:solidFill>
                <a:latin typeface="Century Gothic" panose="020B0502020202020204" pitchFamily="34" charset="0"/>
                <a:cs typeface="+mn-cs"/>
              </a:rPr>
              <a:pPr fontAlgn="auto">
                <a:spcBef>
                  <a:spcPts val="0"/>
                </a:spcBef>
                <a:spcAft>
                  <a:spcPts val="0"/>
                </a:spcAft>
                <a:defRPr/>
              </a:pPr>
              <a:t>‹#›</a:t>
            </a:fld>
            <a:endParaRPr lang="en-GB" sz="1000">
              <a:solidFill>
                <a:prstClr val="black"/>
              </a:solidFill>
              <a:latin typeface="Century Gothic" panose="020B0502020202020204" pitchFamily="34" charset="0"/>
              <a:cs typeface="+mn-cs"/>
            </a:endParaRPr>
          </a:p>
        </p:txBody>
      </p:sp>
      <p:sp>
        <p:nvSpPr>
          <p:cNvPr id="10" name="Text Placeholder 15"/>
          <p:cNvSpPr>
            <a:spLocks noGrp="1"/>
          </p:cNvSpPr>
          <p:nvPr>
            <p:ph type="body" sz="quarter" idx="12" hasCustomPrompt="1"/>
          </p:nvPr>
        </p:nvSpPr>
        <p:spPr>
          <a:xfrm>
            <a:off x="479998" y="0"/>
            <a:ext cx="3550135" cy="289424"/>
          </a:xfrm>
          <a:prstGeom prst="rect">
            <a:avLst/>
          </a:prstGeom>
        </p:spPr>
        <p:txBody>
          <a:bodyPr anchor="b"/>
          <a:lstStyle>
            <a:lvl1pPr marL="0" indent="0">
              <a:buNone/>
              <a:defRPr sz="1000"/>
            </a:lvl1pPr>
          </a:lstStyle>
          <a:p>
            <a:pPr lvl="0"/>
            <a:r>
              <a:rPr lang="en-US"/>
              <a:t>Click to add doc section/title</a:t>
            </a:r>
          </a:p>
        </p:txBody>
      </p:sp>
      <p:sp>
        <p:nvSpPr>
          <p:cNvPr id="11" name="Text Placeholder 5"/>
          <p:cNvSpPr>
            <a:spLocks noGrp="1"/>
          </p:cNvSpPr>
          <p:nvPr>
            <p:ph type="body" sz="quarter" idx="11"/>
          </p:nvPr>
        </p:nvSpPr>
        <p:spPr>
          <a:xfrm>
            <a:off x="480000" y="1952626"/>
            <a:ext cx="11233633" cy="4321175"/>
          </a:xfrm>
          <a:prstGeom prst="rect">
            <a:avLst/>
          </a:prstGeom>
        </p:spPr>
        <p:txBody>
          <a:bodyPr lIns="0" tIns="0" rIns="0"/>
          <a:lstStyle>
            <a:lvl1pPr>
              <a:defRPr sz="1600"/>
            </a:lvl1pPr>
            <a:lvl2pPr>
              <a:defRPr sz="1600"/>
            </a:lvl2pPr>
            <a:lvl3pPr>
              <a:defRPr sz="1600"/>
            </a:lvl3pPr>
          </a:lstStyle>
          <a:p>
            <a:pPr lvl="0"/>
            <a:r>
              <a:rPr lang="en-US"/>
              <a:t>Click to edit Master text styles</a:t>
            </a:r>
          </a:p>
          <a:p>
            <a:pPr lvl="1"/>
            <a:r>
              <a:rPr lang="en-US"/>
              <a:t>Second level</a:t>
            </a:r>
          </a:p>
          <a:p>
            <a:pPr lvl="2"/>
            <a:r>
              <a:rPr lang="en-US"/>
              <a:t>Third level</a:t>
            </a:r>
          </a:p>
        </p:txBody>
      </p:sp>
      <p:sp>
        <p:nvSpPr>
          <p:cNvPr id="13" name="Text Placeholder 3"/>
          <p:cNvSpPr>
            <a:spLocks noGrp="1"/>
          </p:cNvSpPr>
          <p:nvPr>
            <p:ph type="body" sz="quarter" idx="13" hasCustomPrompt="1"/>
          </p:nvPr>
        </p:nvSpPr>
        <p:spPr>
          <a:xfrm>
            <a:off x="479999" y="6489700"/>
            <a:ext cx="11233635" cy="368300"/>
          </a:xfrm>
          <a:prstGeom prst="rect">
            <a:avLst/>
          </a:prstGeom>
        </p:spPr>
        <p:txBody>
          <a:bodyPr/>
          <a:lstStyle>
            <a:lvl1pPr marL="0" indent="0">
              <a:spcBef>
                <a:spcPts val="0"/>
              </a:spcBef>
              <a:spcAft>
                <a:spcPts val="0"/>
              </a:spcAft>
              <a:buNone/>
              <a:defRPr sz="900" baseline="0"/>
            </a:lvl1pPr>
          </a:lstStyle>
          <a:p>
            <a:pPr lvl="0"/>
            <a:r>
              <a:rPr lang="en-US"/>
              <a:t>Click to add sources/notes</a:t>
            </a:r>
          </a:p>
        </p:txBody>
      </p:sp>
      <p:pic>
        <p:nvPicPr>
          <p:cNvPr id="14" name="Picture 9" descr="mtm_95black-03.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712619" y="0"/>
            <a:ext cx="766763" cy="260350"/>
          </a:xfrm>
          <a:prstGeom prst="rect">
            <a:avLst/>
          </a:prstGeom>
          <a:noFill/>
          <a:ln w="9525">
            <a:noFill/>
            <a:miter lim="800000"/>
            <a:headEnd/>
            <a:tailEnd/>
          </a:ln>
        </p:spPr>
      </p:pic>
    </p:spTree>
    <p:extLst>
      <p:ext uri="{BB962C8B-B14F-4D97-AF65-F5344CB8AC3E}">
        <p14:creationId xmlns:p14="http://schemas.microsoft.com/office/powerpoint/2010/main" val="2202296094"/>
      </p:ext>
    </p:extLst>
  </p:cSld>
  <p:clrMapOvr>
    <a:masterClrMapping/>
  </p:clrMapOvr>
  <p:extLst>
    <p:ext uri="{DCECCB84-F9BA-43D5-87BE-67443E8EF086}">
      <p15:sldGuideLst xmlns:p15="http://schemas.microsoft.com/office/powerpoint/2012/main">
        <p15:guide id="1" orient="horz" pos="395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2" name="Text Placeholder 6">
            <a:extLst>
              <a:ext uri="{FF2B5EF4-FFF2-40B4-BE49-F238E27FC236}">
                <a16:creationId xmlns:a16="http://schemas.microsoft.com/office/drawing/2014/main" id="{9C8B26C0-A80C-691B-592F-DF64977168B2}"/>
              </a:ext>
            </a:extLst>
          </p:cNvPr>
          <p:cNvSpPr>
            <a:spLocks noGrp="1"/>
          </p:cNvSpPr>
          <p:nvPr>
            <p:ph type="body" sz="quarter" idx="34" hasCustomPrompt="1"/>
          </p:nvPr>
        </p:nvSpPr>
        <p:spPr>
          <a:xfrm>
            <a:off x="279263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6" name="Picture Placeholder 5">
            <a:extLst>
              <a:ext uri="{FF2B5EF4-FFF2-40B4-BE49-F238E27FC236}">
                <a16:creationId xmlns:a16="http://schemas.microsoft.com/office/drawing/2014/main" id="{CAD97536-789A-7744-C13B-53E10C02D1D3}"/>
              </a:ext>
            </a:extLst>
          </p:cNvPr>
          <p:cNvSpPr>
            <a:spLocks noGrp="1"/>
          </p:cNvSpPr>
          <p:nvPr>
            <p:ph type="pic" sz="quarter" idx="13"/>
          </p:nvPr>
        </p:nvSpPr>
        <p:spPr>
          <a:xfrm>
            <a:off x="614885" y="1149559"/>
            <a:ext cx="1184400" cy="1184400"/>
          </a:xfrm>
          <a:solidFill>
            <a:schemeClr val="bg1">
              <a:lumMod val="85000"/>
            </a:schemeClr>
          </a:solidFill>
        </p:spPr>
        <p:txBody>
          <a:bodyPr/>
          <a:lstStyle/>
          <a:p>
            <a:endParaRPr lang="en-GB"/>
          </a:p>
        </p:txBody>
      </p:sp>
      <p:sp>
        <p:nvSpPr>
          <p:cNvPr id="39" name="Picture Placeholder 5">
            <a:extLst>
              <a:ext uri="{FF2B5EF4-FFF2-40B4-BE49-F238E27FC236}">
                <a16:creationId xmlns:a16="http://schemas.microsoft.com/office/drawing/2014/main" id="{9B94EB92-59A2-CAE0-A920-38D56FEEE97A}"/>
              </a:ext>
            </a:extLst>
          </p:cNvPr>
          <p:cNvSpPr>
            <a:spLocks noGrp="1"/>
          </p:cNvSpPr>
          <p:nvPr>
            <p:ph type="pic" sz="quarter" idx="14"/>
          </p:nvPr>
        </p:nvSpPr>
        <p:spPr>
          <a:xfrm>
            <a:off x="3077087" y="1149559"/>
            <a:ext cx="1184400" cy="1184400"/>
          </a:xfrm>
          <a:solidFill>
            <a:schemeClr val="bg1">
              <a:lumMod val="85000"/>
            </a:schemeClr>
          </a:solidFill>
        </p:spPr>
        <p:txBody>
          <a:bodyPr/>
          <a:lstStyle/>
          <a:p>
            <a:endParaRPr lang="en-GB"/>
          </a:p>
        </p:txBody>
      </p:sp>
      <p:sp>
        <p:nvSpPr>
          <p:cNvPr id="40" name="Picture Placeholder 5">
            <a:extLst>
              <a:ext uri="{FF2B5EF4-FFF2-40B4-BE49-F238E27FC236}">
                <a16:creationId xmlns:a16="http://schemas.microsoft.com/office/drawing/2014/main" id="{A2037EF0-46C5-5ECD-6D7D-8B423B135415}"/>
              </a:ext>
            </a:extLst>
          </p:cNvPr>
          <p:cNvSpPr>
            <a:spLocks noGrp="1"/>
          </p:cNvSpPr>
          <p:nvPr>
            <p:ph type="pic" sz="quarter" idx="15"/>
          </p:nvPr>
        </p:nvSpPr>
        <p:spPr>
          <a:xfrm>
            <a:off x="5539289" y="1149559"/>
            <a:ext cx="1184400" cy="1184400"/>
          </a:xfrm>
          <a:solidFill>
            <a:schemeClr val="bg1">
              <a:lumMod val="85000"/>
            </a:schemeClr>
          </a:solidFill>
        </p:spPr>
        <p:txBody>
          <a:bodyPr/>
          <a:lstStyle/>
          <a:p>
            <a:endParaRPr lang="en-GB"/>
          </a:p>
        </p:txBody>
      </p:sp>
      <p:sp>
        <p:nvSpPr>
          <p:cNvPr id="41" name="Picture Placeholder 5">
            <a:extLst>
              <a:ext uri="{FF2B5EF4-FFF2-40B4-BE49-F238E27FC236}">
                <a16:creationId xmlns:a16="http://schemas.microsoft.com/office/drawing/2014/main" id="{691DB60B-EBF1-0394-56AB-9271D3584436}"/>
              </a:ext>
            </a:extLst>
          </p:cNvPr>
          <p:cNvSpPr>
            <a:spLocks noGrp="1"/>
          </p:cNvSpPr>
          <p:nvPr>
            <p:ph type="pic" sz="quarter" idx="16"/>
          </p:nvPr>
        </p:nvSpPr>
        <p:spPr>
          <a:xfrm>
            <a:off x="8001491" y="1149559"/>
            <a:ext cx="1184400" cy="1184400"/>
          </a:xfrm>
          <a:solidFill>
            <a:schemeClr val="bg1">
              <a:lumMod val="85000"/>
            </a:schemeClr>
          </a:solidFill>
        </p:spPr>
        <p:txBody>
          <a:bodyPr/>
          <a:lstStyle/>
          <a:p>
            <a:endParaRPr lang="en-GB"/>
          </a:p>
        </p:txBody>
      </p:sp>
      <p:sp>
        <p:nvSpPr>
          <p:cNvPr id="42" name="Picture Placeholder 5">
            <a:extLst>
              <a:ext uri="{FF2B5EF4-FFF2-40B4-BE49-F238E27FC236}">
                <a16:creationId xmlns:a16="http://schemas.microsoft.com/office/drawing/2014/main" id="{0743C6B7-447D-329E-04CC-831A65AA2BDF}"/>
              </a:ext>
            </a:extLst>
          </p:cNvPr>
          <p:cNvSpPr>
            <a:spLocks noGrp="1"/>
          </p:cNvSpPr>
          <p:nvPr>
            <p:ph type="pic" sz="quarter" idx="17"/>
          </p:nvPr>
        </p:nvSpPr>
        <p:spPr>
          <a:xfrm>
            <a:off x="10463691" y="1149559"/>
            <a:ext cx="1184400" cy="1184400"/>
          </a:xfrm>
          <a:solidFill>
            <a:schemeClr val="bg1">
              <a:lumMod val="85000"/>
            </a:schemeClr>
          </a:solidFill>
        </p:spPr>
        <p:txBody>
          <a:bodyPr/>
          <a:lstStyle/>
          <a:p>
            <a:endParaRPr lang="en-GB"/>
          </a:p>
        </p:txBody>
      </p:sp>
      <p:sp>
        <p:nvSpPr>
          <p:cNvPr id="43" name="Picture Placeholder 5">
            <a:extLst>
              <a:ext uri="{FF2B5EF4-FFF2-40B4-BE49-F238E27FC236}">
                <a16:creationId xmlns:a16="http://schemas.microsoft.com/office/drawing/2014/main" id="{97885C51-DAF8-CFE4-E07E-4A77D20A2D0B}"/>
              </a:ext>
            </a:extLst>
          </p:cNvPr>
          <p:cNvSpPr>
            <a:spLocks noGrp="1"/>
          </p:cNvSpPr>
          <p:nvPr>
            <p:ph type="pic" sz="quarter" idx="18"/>
          </p:nvPr>
        </p:nvSpPr>
        <p:spPr>
          <a:xfrm>
            <a:off x="614259" y="3346575"/>
            <a:ext cx="1184400" cy="1184400"/>
          </a:xfrm>
          <a:solidFill>
            <a:schemeClr val="bg1">
              <a:lumMod val="85000"/>
            </a:schemeClr>
          </a:solidFill>
        </p:spPr>
        <p:txBody>
          <a:bodyPr/>
          <a:lstStyle/>
          <a:p>
            <a:endParaRPr lang="en-GB"/>
          </a:p>
        </p:txBody>
      </p:sp>
      <p:sp>
        <p:nvSpPr>
          <p:cNvPr id="44" name="Picture Placeholder 5">
            <a:extLst>
              <a:ext uri="{FF2B5EF4-FFF2-40B4-BE49-F238E27FC236}">
                <a16:creationId xmlns:a16="http://schemas.microsoft.com/office/drawing/2014/main" id="{85B93E8A-559B-3B56-D8B2-697FFE006976}"/>
              </a:ext>
            </a:extLst>
          </p:cNvPr>
          <p:cNvSpPr>
            <a:spLocks noGrp="1"/>
          </p:cNvSpPr>
          <p:nvPr>
            <p:ph type="pic" sz="quarter" idx="19"/>
          </p:nvPr>
        </p:nvSpPr>
        <p:spPr>
          <a:xfrm>
            <a:off x="3076461" y="3346575"/>
            <a:ext cx="1184400" cy="1184400"/>
          </a:xfrm>
          <a:solidFill>
            <a:schemeClr val="bg1">
              <a:lumMod val="85000"/>
            </a:schemeClr>
          </a:solidFill>
        </p:spPr>
        <p:txBody>
          <a:bodyPr/>
          <a:lstStyle/>
          <a:p>
            <a:endParaRPr lang="en-GB"/>
          </a:p>
        </p:txBody>
      </p:sp>
      <p:sp>
        <p:nvSpPr>
          <p:cNvPr id="45" name="Picture Placeholder 5">
            <a:extLst>
              <a:ext uri="{FF2B5EF4-FFF2-40B4-BE49-F238E27FC236}">
                <a16:creationId xmlns:a16="http://schemas.microsoft.com/office/drawing/2014/main" id="{CABD96A4-7320-AAC4-F94F-6763511A79E3}"/>
              </a:ext>
            </a:extLst>
          </p:cNvPr>
          <p:cNvSpPr>
            <a:spLocks noGrp="1"/>
          </p:cNvSpPr>
          <p:nvPr>
            <p:ph type="pic" sz="quarter" idx="20"/>
          </p:nvPr>
        </p:nvSpPr>
        <p:spPr>
          <a:xfrm>
            <a:off x="5538663" y="3346575"/>
            <a:ext cx="1184400" cy="1184400"/>
          </a:xfrm>
          <a:solidFill>
            <a:schemeClr val="bg1">
              <a:lumMod val="85000"/>
            </a:schemeClr>
          </a:solidFill>
        </p:spPr>
        <p:txBody>
          <a:bodyPr/>
          <a:lstStyle/>
          <a:p>
            <a:endParaRPr lang="en-GB"/>
          </a:p>
        </p:txBody>
      </p:sp>
      <p:sp>
        <p:nvSpPr>
          <p:cNvPr id="46" name="Picture Placeholder 5">
            <a:extLst>
              <a:ext uri="{FF2B5EF4-FFF2-40B4-BE49-F238E27FC236}">
                <a16:creationId xmlns:a16="http://schemas.microsoft.com/office/drawing/2014/main" id="{4877BC27-3D51-9663-2237-14A93A7CC097}"/>
              </a:ext>
            </a:extLst>
          </p:cNvPr>
          <p:cNvSpPr>
            <a:spLocks noGrp="1"/>
          </p:cNvSpPr>
          <p:nvPr>
            <p:ph type="pic" sz="quarter" idx="21"/>
          </p:nvPr>
        </p:nvSpPr>
        <p:spPr>
          <a:xfrm>
            <a:off x="8000865" y="3346575"/>
            <a:ext cx="1184400" cy="1184400"/>
          </a:xfrm>
          <a:solidFill>
            <a:schemeClr val="bg1">
              <a:lumMod val="85000"/>
            </a:schemeClr>
          </a:solidFill>
        </p:spPr>
        <p:txBody>
          <a:bodyPr/>
          <a:lstStyle/>
          <a:p>
            <a:endParaRPr lang="en-GB"/>
          </a:p>
        </p:txBody>
      </p:sp>
      <p:sp>
        <p:nvSpPr>
          <p:cNvPr id="47" name="Picture Placeholder 5">
            <a:extLst>
              <a:ext uri="{FF2B5EF4-FFF2-40B4-BE49-F238E27FC236}">
                <a16:creationId xmlns:a16="http://schemas.microsoft.com/office/drawing/2014/main" id="{14626682-DD25-49BD-144A-69E8DC53596B}"/>
              </a:ext>
            </a:extLst>
          </p:cNvPr>
          <p:cNvSpPr>
            <a:spLocks noGrp="1"/>
          </p:cNvSpPr>
          <p:nvPr>
            <p:ph type="pic" sz="quarter" idx="22"/>
          </p:nvPr>
        </p:nvSpPr>
        <p:spPr>
          <a:xfrm>
            <a:off x="10463065" y="3346575"/>
            <a:ext cx="1184400" cy="1184400"/>
          </a:xfrm>
          <a:solidFill>
            <a:schemeClr val="bg1">
              <a:lumMod val="85000"/>
            </a:schemeClr>
          </a:solidFill>
        </p:spPr>
        <p:txBody>
          <a:bodyPr/>
          <a:lstStyle/>
          <a:p>
            <a:endParaRPr lang="en-GB"/>
          </a:p>
        </p:txBody>
      </p:sp>
      <p:sp>
        <p:nvSpPr>
          <p:cNvPr id="2" name="Title 1">
            <a:extLst>
              <a:ext uri="{FF2B5EF4-FFF2-40B4-BE49-F238E27FC236}">
                <a16:creationId xmlns:a16="http://schemas.microsoft.com/office/drawing/2014/main" id="{21E1C2C8-4790-21AB-D95A-92CA8FA8C069}"/>
              </a:ext>
            </a:extLst>
          </p:cNvPr>
          <p:cNvSpPr>
            <a:spLocks noGrp="1"/>
          </p:cNvSpPr>
          <p:nvPr>
            <p:ph type="title"/>
          </p:nvPr>
        </p:nvSpPr>
        <p:spPr>
          <a:xfrm>
            <a:off x="371475" y="359944"/>
            <a:ext cx="11518423" cy="701501"/>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0761C70-B041-4A23-4BCB-F5CB4E9443EB}"/>
              </a:ext>
            </a:extLst>
          </p:cNvPr>
          <p:cNvSpPr>
            <a:spLocks noGrp="1"/>
          </p:cNvSpPr>
          <p:nvPr>
            <p:ph type="dt" sz="half" idx="10"/>
          </p:nvPr>
        </p:nvSpPr>
        <p:spPr/>
        <p:txBody>
          <a:bodyPr/>
          <a:lstStyle/>
          <a:p>
            <a:fld id="{2E6EF22D-7DBE-4099-99F0-B83DD9779912}" type="datetimeFigureOut">
              <a:rPr lang="en-GB" smtClean="0"/>
              <a:pPr/>
              <a:t>21/05/2026</a:t>
            </a:fld>
            <a:endParaRPr lang="en-GB"/>
          </a:p>
        </p:txBody>
      </p:sp>
      <p:sp>
        <p:nvSpPr>
          <p:cNvPr id="4" name="Footer Placeholder 3">
            <a:extLst>
              <a:ext uri="{FF2B5EF4-FFF2-40B4-BE49-F238E27FC236}">
                <a16:creationId xmlns:a16="http://schemas.microsoft.com/office/drawing/2014/main" id="{4D52B300-B434-691D-3D76-E4AF774AA4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EC6692B-927B-4B22-9C5F-35CB3A5ACA82}"/>
              </a:ext>
            </a:extLst>
          </p:cNvPr>
          <p:cNvSpPr>
            <a:spLocks noGrp="1"/>
          </p:cNvSpPr>
          <p:nvPr>
            <p:ph type="sldNum" sz="quarter" idx="12"/>
          </p:nvPr>
        </p:nvSpPr>
        <p:spPr/>
        <p:txBody>
          <a:bodyPr/>
          <a:lstStyle/>
          <a:p>
            <a:fld id="{6623F64F-6692-49A2-80FF-3D660AAAEE7A}" type="slidenum">
              <a:rPr lang="en-GB" smtClean="0"/>
              <a:pPr/>
              <a:t>‹#›</a:t>
            </a:fld>
            <a:endParaRPr lang="en-GB"/>
          </a:p>
        </p:txBody>
      </p:sp>
      <p:cxnSp>
        <p:nvCxnSpPr>
          <p:cNvPr id="21" name="Straight Connector 20">
            <a:extLst>
              <a:ext uri="{FF2B5EF4-FFF2-40B4-BE49-F238E27FC236}">
                <a16:creationId xmlns:a16="http://schemas.microsoft.com/office/drawing/2014/main" id="{9C8CFFC5-56C6-267B-E772-EFDE38E880EE}"/>
              </a:ext>
            </a:extLst>
          </p:cNvPr>
          <p:cNvCxnSpPr>
            <a:cxnSpLocks/>
          </p:cNvCxnSpPr>
          <p:nvPr userDrawn="1"/>
        </p:nvCxnSpPr>
        <p:spPr>
          <a:xfrm>
            <a:off x="382866"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2C87480-7EC0-E06B-80CE-A5E61F866A2B}"/>
              </a:ext>
            </a:extLst>
          </p:cNvPr>
          <p:cNvCxnSpPr>
            <a:cxnSpLocks/>
          </p:cNvCxnSpPr>
          <p:nvPr userDrawn="1"/>
        </p:nvCxnSpPr>
        <p:spPr>
          <a:xfrm>
            <a:off x="2893461"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E5449B5-F0DD-5201-E55C-9CC82C0210E2}"/>
              </a:ext>
            </a:extLst>
          </p:cNvPr>
          <p:cNvCxnSpPr>
            <a:cxnSpLocks/>
          </p:cNvCxnSpPr>
          <p:nvPr userDrawn="1"/>
        </p:nvCxnSpPr>
        <p:spPr>
          <a:xfrm>
            <a:off x="5302129"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6C37246-3AD9-B2AC-76D9-17FDAD4B05C9}"/>
              </a:ext>
            </a:extLst>
          </p:cNvPr>
          <p:cNvCxnSpPr>
            <a:cxnSpLocks/>
          </p:cNvCxnSpPr>
          <p:nvPr userDrawn="1"/>
        </p:nvCxnSpPr>
        <p:spPr>
          <a:xfrm>
            <a:off x="7766244"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71A764D-3E43-45CC-0191-A353558094A7}"/>
              </a:ext>
            </a:extLst>
          </p:cNvPr>
          <p:cNvCxnSpPr>
            <a:cxnSpLocks/>
          </p:cNvCxnSpPr>
          <p:nvPr userDrawn="1"/>
        </p:nvCxnSpPr>
        <p:spPr>
          <a:xfrm>
            <a:off x="10220687"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39FA8FC-3DAD-0365-DCC6-0F32E87173AA}"/>
              </a:ext>
            </a:extLst>
          </p:cNvPr>
          <p:cNvCxnSpPr>
            <a:cxnSpLocks/>
          </p:cNvCxnSpPr>
          <p:nvPr userDrawn="1"/>
        </p:nvCxnSpPr>
        <p:spPr>
          <a:xfrm>
            <a:off x="2898438"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4215D00-4EC5-ED6C-6901-9C80C4842851}"/>
              </a:ext>
            </a:extLst>
          </p:cNvPr>
          <p:cNvCxnSpPr>
            <a:cxnSpLocks/>
          </p:cNvCxnSpPr>
          <p:nvPr userDrawn="1"/>
        </p:nvCxnSpPr>
        <p:spPr>
          <a:xfrm>
            <a:off x="5327145"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04CDA88-7F72-6884-E098-8EF2A6E29414}"/>
              </a:ext>
            </a:extLst>
          </p:cNvPr>
          <p:cNvCxnSpPr>
            <a:cxnSpLocks/>
          </p:cNvCxnSpPr>
          <p:nvPr userDrawn="1"/>
        </p:nvCxnSpPr>
        <p:spPr>
          <a:xfrm>
            <a:off x="10263495"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279A4DB-0427-0A66-AF0B-093378DC095E}"/>
              </a:ext>
            </a:extLst>
          </p:cNvPr>
          <p:cNvCxnSpPr>
            <a:cxnSpLocks/>
          </p:cNvCxnSpPr>
          <p:nvPr userDrawn="1"/>
        </p:nvCxnSpPr>
        <p:spPr>
          <a:xfrm>
            <a:off x="7803150" y="4624675"/>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9D02220-F018-1969-3164-6BFF4EA1B235}"/>
              </a:ext>
            </a:extLst>
          </p:cNvPr>
          <p:cNvCxnSpPr>
            <a:cxnSpLocks/>
          </p:cNvCxnSpPr>
          <p:nvPr userDrawn="1"/>
        </p:nvCxnSpPr>
        <p:spPr>
          <a:xfrm>
            <a:off x="484036" y="464773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71" name="Text Placeholder 6">
            <a:extLst>
              <a:ext uri="{FF2B5EF4-FFF2-40B4-BE49-F238E27FC236}">
                <a16:creationId xmlns:a16="http://schemas.microsoft.com/office/drawing/2014/main" id="{19EADE65-C122-EB2C-19EB-19D10330B91B}"/>
              </a:ext>
            </a:extLst>
          </p:cNvPr>
          <p:cNvSpPr>
            <a:spLocks noGrp="1"/>
          </p:cNvSpPr>
          <p:nvPr>
            <p:ph type="body" sz="quarter" idx="33" hasCustomPrompt="1"/>
          </p:nvPr>
        </p:nvSpPr>
        <p:spPr>
          <a:xfrm>
            <a:off x="34284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3" name="Text Placeholder 6">
            <a:extLst>
              <a:ext uri="{FF2B5EF4-FFF2-40B4-BE49-F238E27FC236}">
                <a16:creationId xmlns:a16="http://schemas.microsoft.com/office/drawing/2014/main" id="{CB9D182C-F076-5175-7385-DE48C8E9FF5A}"/>
              </a:ext>
            </a:extLst>
          </p:cNvPr>
          <p:cNvSpPr>
            <a:spLocks noGrp="1"/>
          </p:cNvSpPr>
          <p:nvPr>
            <p:ph type="body" sz="quarter" idx="35" hasCustomPrompt="1"/>
          </p:nvPr>
        </p:nvSpPr>
        <p:spPr>
          <a:xfrm>
            <a:off x="5226317"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4" name="Text Placeholder 6">
            <a:extLst>
              <a:ext uri="{FF2B5EF4-FFF2-40B4-BE49-F238E27FC236}">
                <a16:creationId xmlns:a16="http://schemas.microsoft.com/office/drawing/2014/main" id="{88730061-9A2D-BBD8-79B7-3F41D535AE99}"/>
              </a:ext>
            </a:extLst>
          </p:cNvPr>
          <p:cNvSpPr>
            <a:spLocks noGrp="1"/>
          </p:cNvSpPr>
          <p:nvPr>
            <p:ph type="body" sz="quarter" idx="36" hasCustomPrompt="1"/>
          </p:nvPr>
        </p:nvSpPr>
        <p:spPr>
          <a:xfrm>
            <a:off x="7729449"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5" name="Text Placeholder 6">
            <a:extLst>
              <a:ext uri="{FF2B5EF4-FFF2-40B4-BE49-F238E27FC236}">
                <a16:creationId xmlns:a16="http://schemas.microsoft.com/office/drawing/2014/main" id="{97C1F9A3-D059-7259-C0FB-DF8D338811A8}"/>
              </a:ext>
            </a:extLst>
          </p:cNvPr>
          <p:cNvSpPr>
            <a:spLocks noGrp="1"/>
          </p:cNvSpPr>
          <p:nvPr>
            <p:ph type="body" sz="quarter" idx="37" hasCustomPrompt="1"/>
          </p:nvPr>
        </p:nvSpPr>
        <p:spPr>
          <a:xfrm>
            <a:off x="1017027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6" name="Text Placeholder 6">
            <a:extLst>
              <a:ext uri="{FF2B5EF4-FFF2-40B4-BE49-F238E27FC236}">
                <a16:creationId xmlns:a16="http://schemas.microsoft.com/office/drawing/2014/main" id="{B6A037C9-0C42-CE2B-896B-AF6B848B534A}"/>
              </a:ext>
            </a:extLst>
          </p:cNvPr>
          <p:cNvSpPr>
            <a:spLocks noGrp="1"/>
          </p:cNvSpPr>
          <p:nvPr>
            <p:ph type="body" sz="quarter" idx="38" hasCustomPrompt="1"/>
          </p:nvPr>
        </p:nvSpPr>
        <p:spPr>
          <a:xfrm>
            <a:off x="279263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7" name="Text Placeholder 6">
            <a:extLst>
              <a:ext uri="{FF2B5EF4-FFF2-40B4-BE49-F238E27FC236}">
                <a16:creationId xmlns:a16="http://schemas.microsoft.com/office/drawing/2014/main" id="{D83EABD8-8716-2269-4367-B8B667FDE791}"/>
              </a:ext>
            </a:extLst>
          </p:cNvPr>
          <p:cNvSpPr>
            <a:spLocks noGrp="1"/>
          </p:cNvSpPr>
          <p:nvPr>
            <p:ph type="body" sz="quarter" idx="39" hasCustomPrompt="1"/>
          </p:nvPr>
        </p:nvSpPr>
        <p:spPr>
          <a:xfrm>
            <a:off x="34284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8" name="Text Placeholder 6">
            <a:extLst>
              <a:ext uri="{FF2B5EF4-FFF2-40B4-BE49-F238E27FC236}">
                <a16:creationId xmlns:a16="http://schemas.microsoft.com/office/drawing/2014/main" id="{EA92B77D-AE99-9AE0-42D8-2D2A16ED3C1D}"/>
              </a:ext>
            </a:extLst>
          </p:cNvPr>
          <p:cNvSpPr>
            <a:spLocks noGrp="1"/>
          </p:cNvSpPr>
          <p:nvPr>
            <p:ph type="body" sz="quarter" idx="40" hasCustomPrompt="1"/>
          </p:nvPr>
        </p:nvSpPr>
        <p:spPr>
          <a:xfrm>
            <a:off x="5226317"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9" name="Text Placeholder 6">
            <a:extLst>
              <a:ext uri="{FF2B5EF4-FFF2-40B4-BE49-F238E27FC236}">
                <a16:creationId xmlns:a16="http://schemas.microsoft.com/office/drawing/2014/main" id="{ADC7C694-3541-85F1-A4EC-DA4E64C5A090}"/>
              </a:ext>
            </a:extLst>
          </p:cNvPr>
          <p:cNvSpPr>
            <a:spLocks noGrp="1"/>
          </p:cNvSpPr>
          <p:nvPr>
            <p:ph type="body" sz="quarter" idx="41" hasCustomPrompt="1"/>
          </p:nvPr>
        </p:nvSpPr>
        <p:spPr>
          <a:xfrm>
            <a:off x="7729449"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80" name="Text Placeholder 6">
            <a:extLst>
              <a:ext uri="{FF2B5EF4-FFF2-40B4-BE49-F238E27FC236}">
                <a16:creationId xmlns:a16="http://schemas.microsoft.com/office/drawing/2014/main" id="{B724C0B8-9B99-F1BB-62EB-0C571FF3E752}"/>
              </a:ext>
            </a:extLst>
          </p:cNvPr>
          <p:cNvSpPr>
            <a:spLocks noGrp="1"/>
          </p:cNvSpPr>
          <p:nvPr>
            <p:ph type="body" sz="quarter" idx="42" hasCustomPrompt="1"/>
          </p:nvPr>
        </p:nvSpPr>
        <p:spPr>
          <a:xfrm>
            <a:off x="1017027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Tree>
    <p:extLst>
      <p:ext uri="{BB962C8B-B14F-4D97-AF65-F5344CB8AC3E}">
        <p14:creationId xmlns:p14="http://schemas.microsoft.com/office/powerpoint/2010/main" val="3830884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6FAC5BB-39CE-1A4C-8812-F3A17EA4417C}" type="datetimeFigureOut">
              <a:rPr lang="en-US" smtClean="0"/>
              <a:t>5/21/2026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537034-C073-224B-8A1D-BD7C891A4C35}" type="slidenum">
              <a:rPr lang="en-US" smtClean="0"/>
              <a:t>‹#›</a:t>
            </a:fld>
            <a:endParaRPr lang="en-US"/>
          </a:p>
        </p:txBody>
      </p:sp>
    </p:spTree>
    <p:extLst>
      <p:ext uri="{BB962C8B-B14F-4D97-AF65-F5344CB8AC3E}">
        <p14:creationId xmlns:p14="http://schemas.microsoft.com/office/powerpoint/2010/main" val="21378447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21/05/2026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3812690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21/05/2026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392446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21/05/2026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437548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21/05/2026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58721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21/05/2026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5265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21/05/2026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224235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a:t>Click to edit </a:t>
            </a:r>
            <a:br>
              <a:rPr lang="en-US"/>
            </a:br>
            <a:r>
              <a:rPr lang="en-US"/>
              <a:t>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21/05/2026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175078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21/05/2026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026316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21/05/2026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351196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21/05/2026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3814523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21/05/2026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03256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21/05/2026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066380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21/05/2026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695951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21/05/2026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4232181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21/05/2026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128672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21/05/2026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129939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21/05/2026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3117979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21/05/2026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08670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21/05/2026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1663216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21/05/2026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64715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4F53B-E777-4D22-BF14-5A6FF8D3BEAE}" type="datetimeFigureOut">
              <a:rPr lang="en-GB" smtClean="0"/>
              <a:t>21/05/2026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3338750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dirty="0"/>
          </a:p>
        </p:txBody>
      </p:sp>
      <p:sp>
        <p:nvSpPr>
          <p:cNvPr id="2" name="Date Placeholder 1"/>
          <p:cNvSpPr>
            <a:spLocks noGrp="1"/>
          </p:cNvSpPr>
          <p:nvPr>
            <p:ph type="dt" sz="half" idx="10"/>
          </p:nvPr>
        </p:nvSpPr>
        <p:spPr/>
        <p:txBody>
          <a:bodyPr/>
          <a:lstStyle/>
          <a:p>
            <a:fld id="{87D4F53B-E777-4D22-BF14-5A6FF8D3BEAE}" type="datetimeFigureOut">
              <a:rPr lang="en-GB" smtClean="0"/>
              <a:t>21/05/2026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49954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87D4F53B-E777-4D22-BF14-5A6FF8D3BEAE}" type="datetimeFigureOut">
              <a:rPr lang="en-GB" smtClean="0"/>
              <a:t>21/05/2026</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9FBDBA1E-F2E9-4EAB-A2DA-23DB5AEB00CA}" type="slidenum">
              <a:rPr lang="en-GB" smtClean="0"/>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2267107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21/05/2026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423769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21/05/2026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dirty="0"/>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518553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21/05/2026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4173891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21/05/2026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857988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21/05/2026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16873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21/05/2026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26767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21/05/2026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9461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4F53B-E777-4D22-BF14-5A6FF8D3BEAE}" type="datetimeFigureOut">
              <a:rPr lang="en-GB" smtClean="0"/>
              <a:t>21/05/2026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518126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21/05/2026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25347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6FAC5BB-39CE-1A4C-8812-F3A17EA4417C}" type="datetimeFigureOut">
              <a:rPr lang="en-US" smtClean="0"/>
              <a:t>5/21/2026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537034-C073-224B-8A1D-BD7C891A4C35}" type="slidenum">
              <a:rPr lang="en-US" smtClean="0"/>
              <a:t>‹#›</a:t>
            </a:fld>
            <a:endParaRPr lang="en-US"/>
          </a:p>
        </p:txBody>
      </p:sp>
    </p:spTree>
    <p:extLst>
      <p:ext uri="{BB962C8B-B14F-4D97-AF65-F5344CB8AC3E}">
        <p14:creationId xmlns:p14="http://schemas.microsoft.com/office/powerpoint/2010/main" val="33488329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2" name="Text Placeholder 6">
            <a:extLst>
              <a:ext uri="{FF2B5EF4-FFF2-40B4-BE49-F238E27FC236}">
                <a16:creationId xmlns:a16="http://schemas.microsoft.com/office/drawing/2014/main" id="{9C8B26C0-A80C-691B-592F-DF64977168B2}"/>
              </a:ext>
            </a:extLst>
          </p:cNvPr>
          <p:cNvSpPr>
            <a:spLocks noGrp="1"/>
          </p:cNvSpPr>
          <p:nvPr>
            <p:ph type="body" sz="quarter" idx="34" hasCustomPrompt="1"/>
          </p:nvPr>
        </p:nvSpPr>
        <p:spPr>
          <a:xfrm>
            <a:off x="279263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6" name="Picture Placeholder 5">
            <a:extLst>
              <a:ext uri="{FF2B5EF4-FFF2-40B4-BE49-F238E27FC236}">
                <a16:creationId xmlns:a16="http://schemas.microsoft.com/office/drawing/2014/main" id="{CAD97536-789A-7744-C13B-53E10C02D1D3}"/>
              </a:ext>
            </a:extLst>
          </p:cNvPr>
          <p:cNvSpPr>
            <a:spLocks noGrp="1"/>
          </p:cNvSpPr>
          <p:nvPr>
            <p:ph type="pic" sz="quarter" idx="13"/>
          </p:nvPr>
        </p:nvSpPr>
        <p:spPr>
          <a:xfrm>
            <a:off x="614885" y="1149559"/>
            <a:ext cx="1184400" cy="1184400"/>
          </a:xfrm>
          <a:solidFill>
            <a:schemeClr val="bg1">
              <a:lumMod val="85000"/>
            </a:schemeClr>
          </a:solidFill>
        </p:spPr>
        <p:txBody>
          <a:bodyPr/>
          <a:lstStyle/>
          <a:p>
            <a:endParaRPr lang="en-GB"/>
          </a:p>
        </p:txBody>
      </p:sp>
      <p:sp>
        <p:nvSpPr>
          <p:cNvPr id="39" name="Picture Placeholder 5">
            <a:extLst>
              <a:ext uri="{FF2B5EF4-FFF2-40B4-BE49-F238E27FC236}">
                <a16:creationId xmlns:a16="http://schemas.microsoft.com/office/drawing/2014/main" id="{9B94EB92-59A2-CAE0-A920-38D56FEEE97A}"/>
              </a:ext>
            </a:extLst>
          </p:cNvPr>
          <p:cNvSpPr>
            <a:spLocks noGrp="1"/>
          </p:cNvSpPr>
          <p:nvPr>
            <p:ph type="pic" sz="quarter" idx="14"/>
          </p:nvPr>
        </p:nvSpPr>
        <p:spPr>
          <a:xfrm>
            <a:off x="3077087" y="1149559"/>
            <a:ext cx="1184400" cy="1184400"/>
          </a:xfrm>
          <a:solidFill>
            <a:schemeClr val="bg1">
              <a:lumMod val="85000"/>
            </a:schemeClr>
          </a:solidFill>
        </p:spPr>
        <p:txBody>
          <a:bodyPr/>
          <a:lstStyle/>
          <a:p>
            <a:endParaRPr lang="en-GB"/>
          </a:p>
        </p:txBody>
      </p:sp>
      <p:sp>
        <p:nvSpPr>
          <p:cNvPr id="40" name="Picture Placeholder 5">
            <a:extLst>
              <a:ext uri="{FF2B5EF4-FFF2-40B4-BE49-F238E27FC236}">
                <a16:creationId xmlns:a16="http://schemas.microsoft.com/office/drawing/2014/main" id="{A2037EF0-46C5-5ECD-6D7D-8B423B135415}"/>
              </a:ext>
            </a:extLst>
          </p:cNvPr>
          <p:cNvSpPr>
            <a:spLocks noGrp="1"/>
          </p:cNvSpPr>
          <p:nvPr>
            <p:ph type="pic" sz="quarter" idx="15"/>
          </p:nvPr>
        </p:nvSpPr>
        <p:spPr>
          <a:xfrm>
            <a:off x="5539289" y="1149559"/>
            <a:ext cx="1184400" cy="1184400"/>
          </a:xfrm>
          <a:solidFill>
            <a:schemeClr val="bg1">
              <a:lumMod val="85000"/>
            </a:schemeClr>
          </a:solidFill>
        </p:spPr>
        <p:txBody>
          <a:bodyPr/>
          <a:lstStyle/>
          <a:p>
            <a:endParaRPr lang="en-GB"/>
          </a:p>
        </p:txBody>
      </p:sp>
      <p:sp>
        <p:nvSpPr>
          <p:cNvPr id="41" name="Picture Placeholder 5">
            <a:extLst>
              <a:ext uri="{FF2B5EF4-FFF2-40B4-BE49-F238E27FC236}">
                <a16:creationId xmlns:a16="http://schemas.microsoft.com/office/drawing/2014/main" id="{691DB60B-EBF1-0394-56AB-9271D3584436}"/>
              </a:ext>
            </a:extLst>
          </p:cNvPr>
          <p:cNvSpPr>
            <a:spLocks noGrp="1"/>
          </p:cNvSpPr>
          <p:nvPr>
            <p:ph type="pic" sz="quarter" idx="16"/>
          </p:nvPr>
        </p:nvSpPr>
        <p:spPr>
          <a:xfrm>
            <a:off x="8001491" y="1149559"/>
            <a:ext cx="1184400" cy="1184400"/>
          </a:xfrm>
          <a:solidFill>
            <a:schemeClr val="bg1">
              <a:lumMod val="85000"/>
            </a:schemeClr>
          </a:solidFill>
        </p:spPr>
        <p:txBody>
          <a:bodyPr/>
          <a:lstStyle/>
          <a:p>
            <a:endParaRPr lang="en-GB"/>
          </a:p>
        </p:txBody>
      </p:sp>
      <p:sp>
        <p:nvSpPr>
          <p:cNvPr id="42" name="Picture Placeholder 5">
            <a:extLst>
              <a:ext uri="{FF2B5EF4-FFF2-40B4-BE49-F238E27FC236}">
                <a16:creationId xmlns:a16="http://schemas.microsoft.com/office/drawing/2014/main" id="{0743C6B7-447D-329E-04CC-831A65AA2BDF}"/>
              </a:ext>
            </a:extLst>
          </p:cNvPr>
          <p:cNvSpPr>
            <a:spLocks noGrp="1"/>
          </p:cNvSpPr>
          <p:nvPr>
            <p:ph type="pic" sz="quarter" idx="17"/>
          </p:nvPr>
        </p:nvSpPr>
        <p:spPr>
          <a:xfrm>
            <a:off x="10463691" y="1149559"/>
            <a:ext cx="1184400" cy="1184400"/>
          </a:xfrm>
          <a:solidFill>
            <a:schemeClr val="bg1">
              <a:lumMod val="85000"/>
            </a:schemeClr>
          </a:solidFill>
        </p:spPr>
        <p:txBody>
          <a:bodyPr/>
          <a:lstStyle/>
          <a:p>
            <a:endParaRPr lang="en-GB"/>
          </a:p>
        </p:txBody>
      </p:sp>
      <p:sp>
        <p:nvSpPr>
          <p:cNvPr id="43" name="Picture Placeholder 5">
            <a:extLst>
              <a:ext uri="{FF2B5EF4-FFF2-40B4-BE49-F238E27FC236}">
                <a16:creationId xmlns:a16="http://schemas.microsoft.com/office/drawing/2014/main" id="{97885C51-DAF8-CFE4-E07E-4A77D20A2D0B}"/>
              </a:ext>
            </a:extLst>
          </p:cNvPr>
          <p:cNvSpPr>
            <a:spLocks noGrp="1"/>
          </p:cNvSpPr>
          <p:nvPr>
            <p:ph type="pic" sz="quarter" idx="18"/>
          </p:nvPr>
        </p:nvSpPr>
        <p:spPr>
          <a:xfrm>
            <a:off x="614259" y="3346575"/>
            <a:ext cx="1184400" cy="1184400"/>
          </a:xfrm>
          <a:solidFill>
            <a:schemeClr val="bg1">
              <a:lumMod val="85000"/>
            </a:schemeClr>
          </a:solidFill>
        </p:spPr>
        <p:txBody>
          <a:bodyPr/>
          <a:lstStyle/>
          <a:p>
            <a:endParaRPr lang="en-GB"/>
          </a:p>
        </p:txBody>
      </p:sp>
      <p:sp>
        <p:nvSpPr>
          <p:cNvPr id="44" name="Picture Placeholder 5">
            <a:extLst>
              <a:ext uri="{FF2B5EF4-FFF2-40B4-BE49-F238E27FC236}">
                <a16:creationId xmlns:a16="http://schemas.microsoft.com/office/drawing/2014/main" id="{85B93E8A-559B-3B56-D8B2-697FFE006976}"/>
              </a:ext>
            </a:extLst>
          </p:cNvPr>
          <p:cNvSpPr>
            <a:spLocks noGrp="1"/>
          </p:cNvSpPr>
          <p:nvPr>
            <p:ph type="pic" sz="quarter" idx="19"/>
          </p:nvPr>
        </p:nvSpPr>
        <p:spPr>
          <a:xfrm>
            <a:off x="3076461" y="3346575"/>
            <a:ext cx="1184400" cy="1184400"/>
          </a:xfrm>
          <a:solidFill>
            <a:schemeClr val="bg1">
              <a:lumMod val="85000"/>
            </a:schemeClr>
          </a:solidFill>
        </p:spPr>
        <p:txBody>
          <a:bodyPr/>
          <a:lstStyle/>
          <a:p>
            <a:endParaRPr lang="en-GB"/>
          </a:p>
        </p:txBody>
      </p:sp>
      <p:sp>
        <p:nvSpPr>
          <p:cNvPr id="45" name="Picture Placeholder 5">
            <a:extLst>
              <a:ext uri="{FF2B5EF4-FFF2-40B4-BE49-F238E27FC236}">
                <a16:creationId xmlns:a16="http://schemas.microsoft.com/office/drawing/2014/main" id="{CABD96A4-7320-AAC4-F94F-6763511A79E3}"/>
              </a:ext>
            </a:extLst>
          </p:cNvPr>
          <p:cNvSpPr>
            <a:spLocks noGrp="1"/>
          </p:cNvSpPr>
          <p:nvPr>
            <p:ph type="pic" sz="quarter" idx="20"/>
          </p:nvPr>
        </p:nvSpPr>
        <p:spPr>
          <a:xfrm>
            <a:off x="5538663" y="3346575"/>
            <a:ext cx="1184400" cy="1184400"/>
          </a:xfrm>
          <a:solidFill>
            <a:schemeClr val="bg1">
              <a:lumMod val="85000"/>
            </a:schemeClr>
          </a:solidFill>
        </p:spPr>
        <p:txBody>
          <a:bodyPr/>
          <a:lstStyle/>
          <a:p>
            <a:endParaRPr lang="en-GB"/>
          </a:p>
        </p:txBody>
      </p:sp>
      <p:sp>
        <p:nvSpPr>
          <p:cNvPr id="46" name="Picture Placeholder 5">
            <a:extLst>
              <a:ext uri="{FF2B5EF4-FFF2-40B4-BE49-F238E27FC236}">
                <a16:creationId xmlns:a16="http://schemas.microsoft.com/office/drawing/2014/main" id="{4877BC27-3D51-9663-2237-14A93A7CC097}"/>
              </a:ext>
            </a:extLst>
          </p:cNvPr>
          <p:cNvSpPr>
            <a:spLocks noGrp="1"/>
          </p:cNvSpPr>
          <p:nvPr>
            <p:ph type="pic" sz="quarter" idx="21"/>
          </p:nvPr>
        </p:nvSpPr>
        <p:spPr>
          <a:xfrm>
            <a:off x="8000865" y="3346575"/>
            <a:ext cx="1184400" cy="1184400"/>
          </a:xfrm>
          <a:solidFill>
            <a:schemeClr val="bg1">
              <a:lumMod val="85000"/>
            </a:schemeClr>
          </a:solidFill>
        </p:spPr>
        <p:txBody>
          <a:bodyPr/>
          <a:lstStyle/>
          <a:p>
            <a:endParaRPr lang="en-GB"/>
          </a:p>
        </p:txBody>
      </p:sp>
      <p:sp>
        <p:nvSpPr>
          <p:cNvPr id="47" name="Picture Placeholder 5">
            <a:extLst>
              <a:ext uri="{FF2B5EF4-FFF2-40B4-BE49-F238E27FC236}">
                <a16:creationId xmlns:a16="http://schemas.microsoft.com/office/drawing/2014/main" id="{14626682-DD25-49BD-144A-69E8DC53596B}"/>
              </a:ext>
            </a:extLst>
          </p:cNvPr>
          <p:cNvSpPr>
            <a:spLocks noGrp="1"/>
          </p:cNvSpPr>
          <p:nvPr>
            <p:ph type="pic" sz="quarter" idx="22"/>
          </p:nvPr>
        </p:nvSpPr>
        <p:spPr>
          <a:xfrm>
            <a:off x="10463065" y="3346575"/>
            <a:ext cx="1184400" cy="1184400"/>
          </a:xfrm>
          <a:solidFill>
            <a:schemeClr val="bg1">
              <a:lumMod val="85000"/>
            </a:schemeClr>
          </a:solidFill>
        </p:spPr>
        <p:txBody>
          <a:bodyPr/>
          <a:lstStyle/>
          <a:p>
            <a:endParaRPr lang="en-GB"/>
          </a:p>
        </p:txBody>
      </p:sp>
      <p:sp>
        <p:nvSpPr>
          <p:cNvPr id="2" name="Title 1">
            <a:extLst>
              <a:ext uri="{FF2B5EF4-FFF2-40B4-BE49-F238E27FC236}">
                <a16:creationId xmlns:a16="http://schemas.microsoft.com/office/drawing/2014/main" id="{21E1C2C8-4790-21AB-D95A-92CA8FA8C069}"/>
              </a:ext>
            </a:extLst>
          </p:cNvPr>
          <p:cNvSpPr>
            <a:spLocks noGrp="1"/>
          </p:cNvSpPr>
          <p:nvPr>
            <p:ph type="title"/>
          </p:nvPr>
        </p:nvSpPr>
        <p:spPr>
          <a:xfrm>
            <a:off x="371475" y="359944"/>
            <a:ext cx="11518423" cy="701501"/>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0761C70-B041-4A23-4BCB-F5CB4E9443EB}"/>
              </a:ext>
            </a:extLst>
          </p:cNvPr>
          <p:cNvSpPr>
            <a:spLocks noGrp="1"/>
          </p:cNvSpPr>
          <p:nvPr>
            <p:ph type="dt" sz="half" idx="10"/>
          </p:nvPr>
        </p:nvSpPr>
        <p:spPr/>
        <p:txBody>
          <a:bodyPr/>
          <a:lstStyle/>
          <a:p>
            <a:fld id="{2E6EF22D-7DBE-4099-99F0-B83DD9779912}" type="datetimeFigureOut">
              <a:rPr lang="en-GB" smtClean="0"/>
              <a:pPr/>
              <a:t>21/05/2026</a:t>
            </a:fld>
            <a:endParaRPr lang="en-GB"/>
          </a:p>
        </p:txBody>
      </p:sp>
      <p:sp>
        <p:nvSpPr>
          <p:cNvPr id="4" name="Footer Placeholder 3">
            <a:extLst>
              <a:ext uri="{FF2B5EF4-FFF2-40B4-BE49-F238E27FC236}">
                <a16:creationId xmlns:a16="http://schemas.microsoft.com/office/drawing/2014/main" id="{4D52B300-B434-691D-3D76-E4AF774AA4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EC6692B-927B-4B22-9C5F-35CB3A5ACA82}"/>
              </a:ext>
            </a:extLst>
          </p:cNvPr>
          <p:cNvSpPr>
            <a:spLocks noGrp="1"/>
          </p:cNvSpPr>
          <p:nvPr>
            <p:ph type="sldNum" sz="quarter" idx="12"/>
          </p:nvPr>
        </p:nvSpPr>
        <p:spPr/>
        <p:txBody>
          <a:bodyPr/>
          <a:lstStyle/>
          <a:p>
            <a:fld id="{6623F64F-6692-49A2-80FF-3D660AAAEE7A}" type="slidenum">
              <a:rPr lang="en-GB" smtClean="0"/>
              <a:pPr/>
              <a:t>‹#›</a:t>
            </a:fld>
            <a:endParaRPr lang="en-GB"/>
          </a:p>
        </p:txBody>
      </p:sp>
      <p:cxnSp>
        <p:nvCxnSpPr>
          <p:cNvPr id="21" name="Straight Connector 20">
            <a:extLst>
              <a:ext uri="{FF2B5EF4-FFF2-40B4-BE49-F238E27FC236}">
                <a16:creationId xmlns:a16="http://schemas.microsoft.com/office/drawing/2014/main" id="{9C8CFFC5-56C6-267B-E772-EFDE38E880EE}"/>
              </a:ext>
            </a:extLst>
          </p:cNvPr>
          <p:cNvCxnSpPr>
            <a:cxnSpLocks/>
          </p:cNvCxnSpPr>
          <p:nvPr userDrawn="1"/>
        </p:nvCxnSpPr>
        <p:spPr>
          <a:xfrm>
            <a:off x="382866"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2C87480-7EC0-E06B-80CE-A5E61F866A2B}"/>
              </a:ext>
            </a:extLst>
          </p:cNvPr>
          <p:cNvCxnSpPr>
            <a:cxnSpLocks/>
          </p:cNvCxnSpPr>
          <p:nvPr userDrawn="1"/>
        </p:nvCxnSpPr>
        <p:spPr>
          <a:xfrm>
            <a:off x="2893461"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E5449B5-F0DD-5201-E55C-9CC82C0210E2}"/>
              </a:ext>
            </a:extLst>
          </p:cNvPr>
          <p:cNvCxnSpPr>
            <a:cxnSpLocks/>
          </p:cNvCxnSpPr>
          <p:nvPr userDrawn="1"/>
        </p:nvCxnSpPr>
        <p:spPr>
          <a:xfrm>
            <a:off x="5302129"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6C37246-3AD9-B2AC-76D9-17FDAD4B05C9}"/>
              </a:ext>
            </a:extLst>
          </p:cNvPr>
          <p:cNvCxnSpPr>
            <a:cxnSpLocks/>
          </p:cNvCxnSpPr>
          <p:nvPr userDrawn="1"/>
        </p:nvCxnSpPr>
        <p:spPr>
          <a:xfrm>
            <a:off x="7766244"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71A764D-3E43-45CC-0191-A353558094A7}"/>
              </a:ext>
            </a:extLst>
          </p:cNvPr>
          <p:cNvCxnSpPr>
            <a:cxnSpLocks/>
          </p:cNvCxnSpPr>
          <p:nvPr userDrawn="1"/>
        </p:nvCxnSpPr>
        <p:spPr>
          <a:xfrm>
            <a:off x="10220687"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39FA8FC-3DAD-0365-DCC6-0F32E87173AA}"/>
              </a:ext>
            </a:extLst>
          </p:cNvPr>
          <p:cNvCxnSpPr>
            <a:cxnSpLocks/>
          </p:cNvCxnSpPr>
          <p:nvPr userDrawn="1"/>
        </p:nvCxnSpPr>
        <p:spPr>
          <a:xfrm>
            <a:off x="2898438"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4215D00-4EC5-ED6C-6901-9C80C4842851}"/>
              </a:ext>
            </a:extLst>
          </p:cNvPr>
          <p:cNvCxnSpPr>
            <a:cxnSpLocks/>
          </p:cNvCxnSpPr>
          <p:nvPr userDrawn="1"/>
        </p:nvCxnSpPr>
        <p:spPr>
          <a:xfrm>
            <a:off x="5327145"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04CDA88-7F72-6884-E098-8EF2A6E29414}"/>
              </a:ext>
            </a:extLst>
          </p:cNvPr>
          <p:cNvCxnSpPr>
            <a:cxnSpLocks/>
          </p:cNvCxnSpPr>
          <p:nvPr userDrawn="1"/>
        </p:nvCxnSpPr>
        <p:spPr>
          <a:xfrm>
            <a:off x="10263495"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279A4DB-0427-0A66-AF0B-093378DC095E}"/>
              </a:ext>
            </a:extLst>
          </p:cNvPr>
          <p:cNvCxnSpPr>
            <a:cxnSpLocks/>
          </p:cNvCxnSpPr>
          <p:nvPr userDrawn="1"/>
        </p:nvCxnSpPr>
        <p:spPr>
          <a:xfrm>
            <a:off x="7803150" y="4624675"/>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9D02220-F018-1969-3164-6BFF4EA1B235}"/>
              </a:ext>
            </a:extLst>
          </p:cNvPr>
          <p:cNvCxnSpPr>
            <a:cxnSpLocks/>
          </p:cNvCxnSpPr>
          <p:nvPr userDrawn="1"/>
        </p:nvCxnSpPr>
        <p:spPr>
          <a:xfrm>
            <a:off x="484036" y="464773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71" name="Text Placeholder 6">
            <a:extLst>
              <a:ext uri="{FF2B5EF4-FFF2-40B4-BE49-F238E27FC236}">
                <a16:creationId xmlns:a16="http://schemas.microsoft.com/office/drawing/2014/main" id="{19EADE65-C122-EB2C-19EB-19D10330B91B}"/>
              </a:ext>
            </a:extLst>
          </p:cNvPr>
          <p:cNvSpPr>
            <a:spLocks noGrp="1"/>
          </p:cNvSpPr>
          <p:nvPr>
            <p:ph type="body" sz="quarter" idx="33" hasCustomPrompt="1"/>
          </p:nvPr>
        </p:nvSpPr>
        <p:spPr>
          <a:xfrm>
            <a:off x="34284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3" name="Text Placeholder 6">
            <a:extLst>
              <a:ext uri="{FF2B5EF4-FFF2-40B4-BE49-F238E27FC236}">
                <a16:creationId xmlns:a16="http://schemas.microsoft.com/office/drawing/2014/main" id="{CB9D182C-F076-5175-7385-DE48C8E9FF5A}"/>
              </a:ext>
            </a:extLst>
          </p:cNvPr>
          <p:cNvSpPr>
            <a:spLocks noGrp="1"/>
          </p:cNvSpPr>
          <p:nvPr>
            <p:ph type="body" sz="quarter" idx="35" hasCustomPrompt="1"/>
          </p:nvPr>
        </p:nvSpPr>
        <p:spPr>
          <a:xfrm>
            <a:off x="5226317"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4" name="Text Placeholder 6">
            <a:extLst>
              <a:ext uri="{FF2B5EF4-FFF2-40B4-BE49-F238E27FC236}">
                <a16:creationId xmlns:a16="http://schemas.microsoft.com/office/drawing/2014/main" id="{88730061-9A2D-BBD8-79B7-3F41D535AE99}"/>
              </a:ext>
            </a:extLst>
          </p:cNvPr>
          <p:cNvSpPr>
            <a:spLocks noGrp="1"/>
          </p:cNvSpPr>
          <p:nvPr>
            <p:ph type="body" sz="quarter" idx="36" hasCustomPrompt="1"/>
          </p:nvPr>
        </p:nvSpPr>
        <p:spPr>
          <a:xfrm>
            <a:off x="7729449"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5" name="Text Placeholder 6">
            <a:extLst>
              <a:ext uri="{FF2B5EF4-FFF2-40B4-BE49-F238E27FC236}">
                <a16:creationId xmlns:a16="http://schemas.microsoft.com/office/drawing/2014/main" id="{97C1F9A3-D059-7259-C0FB-DF8D338811A8}"/>
              </a:ext>
            </a:extLst>
          </p:cNvPr>
          <p:cNvSpPr>
            <a:spLocks noGrp="1"/>
          </p:cNvSpPr>
          <p:nvPr>
            <p:ph type="body" sz="quarter" idx="37" hasCustomPrompt="1"/>
          </p:nvPr>
        </p:nvSpPr>
        <p:spPr>
          <a:xfrm>
            <a:off x="1017027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6" name="Text Placeholder 6">
            <a:extLst>
              <a:ext uri="{FF2B5EF4-FFF2-40B4-BE49-F238E27FC236}">
                <a16:creationId xmlns:a16="http://schemas.microsoft.com/office/drawing/2014/main" id="{B6A037C9-0C42-CE2B-896B-AF6B848B534A}"/>
              </a:ext>
            </a:extLst>
          </p:cNvPr>
          <p:cNvSpPr>
            <a:spLocks noGrp="1"/>
          </p:cNvSpPr>
          <p:nvPr>
            <p:ph type="body" sz="quarter" idx="38" hasCustomPrompt="1"/>
          </p:nvPr>
        </p:nvSpPr>
        <p:spPr>
          <a:xfrm>
            <a:off x="279263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7" name="Text Placeholder 6">
            <a:extLst>
              <a:ext uri="{FF2B5EF4-FFF2-40B4-BE49-F238E27FC236}">
                <a16:creationId xmlns:a16="http://schemas.microsoft.com/office/drawing/2014/main" id="{D83EABD8-8716-2269-4367-B8B667FDE791}"/>
              </a:ext>
            </a:extLst>
          </p:cNvPr>
          <p:cNvSpPr>
            <a:spLocks noGrp="1"/>
          </p:cNvSpPr>
          <p:nvPr>
            <p:ph type="body" sz="quarter" idx="39" hasCustomPrompt="1"/>
          </p:nvPr>
        </p:nvSpPr>
        <p:spPr>
          <a:xfrm>
            <a:off x="34284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8" name="Text Placeholder 6">
            <a:extLst>
              <a:ext uri="{FF2B5EF4-FFF2-40B4-BE49-F238E27FC236}">
                <a16:creationId xmlns:a16="http://schemas.microsoft.com/office/drawing/2014/main" id="{EA92B77D-AE99-9AE0-42D8-2D2A16ED3C1D}"/>
              </a:ext>
            </a:extLst>
          </p:cNvPr>
          <p:cNvSpPr>
            <a:spLocks noGrp="1"/>
          </p:cNvSpPr>
          <p:nvPr>
            <p:ph type="body" sz="quarter" idx="40" hasCustomPrompt="1"/>
          </p:nvPr>
        </p:nvSpPr>
        <p:spPr>
          <a:xfrm>
            <a:off x="5226317"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9" name="Text Placeholder 6">
            <a:extLst>
              <a:ext uri="{FF2B5EF4-FFF2-40B4-BE49-F238E27FC236}">
                <a16:creationId xmlns:a16="http://schemas.microsoft.com/office/drawing/2014/main" id="{ADC7C694-3541-85F1-A4EC-DA4E64C5A090}"/>
              </a:ext>
            </a:extLst>
          </p:cNvPr>
          <p:cNvSpPr>
            <a:spLocks noGrp="1"/>
          </p:cNvSpPr>
          <p:nvPr>
            <p:ph type="body" sz="quarter" idx="41" hasCustomPrompt="1"/>
          </p:nvPr>
        </p:nvSpPr>
        <p:spPr>
          <a:xfrm>
            <a:off x="7729449"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80" name="Text Placeholder 6">
            <a:extLst>
              <a:ext uri="{FF2B5EF4-FFF2-40B4-BE49-F238E27FC236}">
                <a16:creationId xmlns:a16="http://schemas.microsoft.com/office/drawing/2014/main" id="{B724C0B8-9B99-F1BB-62EB-0C571FF3E752}"/>
              </a:ext>
            </a:extLst>
          </p:cNvPr>
          <p:cNvSpPr>
            <a:spLocks noGrp="1"/>
          </p:cNvSpPr>
          <p:nvPr>
            <p:ph type="body" sz="quarter" idx="42" hasCustomPrompt="1"/>
          </p:nvPr>
        </p:nvSpPr>
        <p:spPr>
          <a:xfrm>
            <a:off x="1017027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Tree>
    <p:extLst>
      <p:ext uri="{BB962C8B-B14F-4D97-AF65-F5344CB8AC3E}">
        <p14:creationId xmlns:p14="http://schemas.microsoft.com/office/powerpoint/2010/main" val="423589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21/05/2026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82564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21/05/2026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291344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21/05/2026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1929844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ags" Target="../tags/tag2.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34" Type="http://schemas.openxmlformats.org/officeDocument/2006/relationships/image" Target="../media/image4.jpeg"/><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tags" Target="../tags/tag32.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theme" Target="../theme/theme2.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8"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a:t>Click to edit </a:t>
            </a:r>
            <a:br>
              <a:rPr lang="en-US"/>
            </a:br>
            <a:r>
              <a:rPr lang="en-US"/>
              <a:t>Master title style</a:t>
            </a:r>
            <a:endParaRPr lang="en-GB"/>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21/05/2026</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35"/>
    </p:custDataLst>
    <p:extLst>
      <p:ext uri="{BB962C8B-B14F-4D97-AF65-F5344CB8AC3E}">
        <p14:creationId xmlns:p14="http://schemas.microsoft.com/office/powerpoint/2010/main" val="7083533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87D4F53B-E777-4D22-BF14-5A6FF8D3BEAE}" type="datetimeFigureOut">
              <a:rPr lang="en-GB" smtClean="0"/>
              <a:t>21/05/2026</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9FBDBA1E-F2E9-4EAB-A2DA-23DB5AEB00CA}" type="slidenum">
              <a:rPr lang="en-GB" smtClean="0"/>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3"/>
    </p:custDataLst>
    <p:extLst>
      <p:ext uri="{BB962C8B-B14F-4D97-AF65-F5344CB8AC3E}">
        <p14:creationId xmlns:p14="http://schemas.microsoft.com/office/powerpoint/2010/main" val="82527119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 id="2147483721" r:id="rId27"/>
    <p:sldLayoutId id="2147483722" r:id="rId28"/>
    <p:sldLayoutId id="2147483723" r:id="rId29"/>
    <p:sldLayoutId id="2147483724" r:id="rId30"/>
    <p:sldLayoutId id="2147483725" r:id="rId3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6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chart" Target="../charts/char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chart" Target="../charts/chart8.xml"/></Relationships>
</file>

<file path=ppt/slides/_rels/slide1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chart" Target="../charts/char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6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30.png"/><Relationship Id="rId7" Type="http://schemas.openxmlformats.org/officeDocument/2006/relationships/image" Target="../media/image33.jpeg"/><Relationship Id="rId12"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33.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chart" Target="../charts/chart16.xml"/><Relationship Id="rId9"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3" Type="http://schemas.openxmlformats.org/officeDocument/2006/relationships/image" Target="../media/image50.jpeg"/><Relationship Id="rId18" Type="http://schemas.openxmlformats.org/officeDocument/2006/relationships/image" Target="../media/image55.png"/><Relationship Id="rId26" Type="http://schemas.openxmlformats.org/officeDocument/2006/relationships/image" Target="../media/image63.png"/><Relationship Id="rId39" Type="http://schemas.openxmlformats.org/officeDocument/2006/relationships/image" Target="../media/image76.png"/><Relationship Id="rId21" Type="http://schemas.openxmlformats.org/officeDocument/2006/relationships/image" Target="../media/image58.png"/><Relationship Id="rId34" Type="http://schemas.openxmlformats.org/officeDocument/2006/relationships/image" Target="../media/image71.jpeg"/><Relationship Id="rId42" Type="http://schemas.openxmlformats.org/officeDocument/2006/relationships/image" Target="../media/image79.png"/><Relationship Id="rId47" Type="http://schemas.openxmlformats.org/officeDocument/2006/relationships/image" Target="../media/image84.png"/><Relationship Id="rId50" Type="http://schemas.openxmlformats.org/officeDocument/2006/relationships/image" Target="../media/image87.png"/><Relationship Id="rId55" Type="http://schemas.openxmlformats.org/officeDocument/2006/relationships/image" Target="../media/image92.png"/><Relationship Id="rId7" Type="http://schemas.openxmlformats.org/officeDocument/2006/relationships/image" Target="../media/image44.jpeg"/><Relationship Id="rId2" Type="http://schemas.openxmlformats.org/officeDocument/2006/relationships/notesSlide" Target="../notesSlides/notesSlide27.xml"/><Relationship Id="rId16" Type="http://schemas.openxmlformats.org/officeDocument/2006/relationships/image" Target="../media/image53.png"/><Relationship Id="rId29" Type="http://schemas.openxmlformats.org/officeDocument/2006/relationships/image" Target="../media/image66.png"/><Relationship Id="rId11" Type="http://schemas.openxmlformats.org/officeDocument/2006/relationships/image" Target="../media/image48.png"/><Relationship Id="rId24" Type="http://schemas.openxmlformats.org/officeDocument/2006/relationships/image" Target="../media/image61.jpeg"/><Relationship Id="rId32" Type="http://schemas.openxmlformats.org/officeDocument/2006/relationships/image" Target="../media/image69.png"/><Relationship Id="rId37" Type="http://schemas.openxmlformats.org/officeDocument/2006/relationships/image" Target="../media/image74.png"/><Relationship Id="rId40" Type="http://schemas.openxmlformats.org/officeDocument/2006/relationships/image" Target="../media/image77.jpeg"/><Relationship Id="rId45" Type="http://schemas.openxmlformats.org/officeDocument/2006/relationships/image" Target="../media/image82.png"/><Relationship Id="rId53" Type="http://schemas.openxmlformats.org/officeDocument/2006/relationships/image" Target="../media/image90.png"/><Relationship Id="rId58" Type="http://schemas.openxmlformats.org/officeDocument/2006/relationships/image" Target="../media/image95.png"/><Relationship Id="rId5" Type="http://schemas.openxmlformats.org/officeDocument/2006/relationships/image" Target="../media/image42.png"/><Relationship Id="rId61" Type="http://schemas.openxmlformats.org/officeDocument/2006/relationships/image" Target="../media/image98.png"/><Relationship Id="rId19" Type="http://schemas.openxmlformats.org/officeDocument/2006/relationships/image" Target="../media/image56.png"/><Relationship Id="rId14" Type="http://schemas.openxmlformats.org/officeDocument/2006/relationships/image" Target="../media/image51.png"/><Relationship Id="rId22" Type="http://schemas.openxmlformats.org/officeDocument/2006/relationships/image" Target="../media/image59.png"/><Relationship Id="rId27" Type="http://schemas.openxmlformats.org/officeDocument/2006/relationships/image" Target="../media/image64.png"/><Relationship Id="rId30" Type="http://schemas.openxmlformats.org/officeDocument/2006/relationships/image" Target="../media/image67.jpeg"/><Relationship Id="rId35" Type="http://schemas.openxmlformats.org/officeDocument/2006/relationships/image" Target="../media/image72.png"/><Relationship Id="rId43" Type="http://schemas.openxmlformats.org/officeDocument/2006/relationships/image" Target="../media/image80.png"/><Relationship Id="rId48" Type="http://schemas.openxmlformats.org/officeDocument/2006/relationships/image" Target="../media/image85.jpeg"/><Relationship Id="rId56" Type="http://schemas.openxmlformats.org/officeDocument/2006/relationships/image" Target="../media/image93.png"/><Relationship Id="rId8" Type="http://schemas.openxmlformats.org/officeDocument/2006/relationships/image" Target="../media/image45.jpeg"/><Relationship Id="rId51" Type="http://schemas.openxmlformats.org/officeDocument/2006/relationships/image" Target="../media/image88.png"/><Relationship Id="rId3" Type="http://schemas.openxmlformats.org/officeDocument/2006/relationships/image" Target="../media/image40.png"/><Relationship Id="rId12" Type="http://schemas.openxmlformats.org/officeDocument/2006/relationships/image" Target="../media/image49.png"/><Relationship Id="rId17" Type="http://schemas.openxmlformats.org/officeDocument/2006/relationships/image" Target="../media/image54.jpeg"/><Relationship Id="rId25" Type="http://schemas.openxmlformats.org/officeDocument/2006/relationships/image" Target="../media/image62.png"/><Relationship Id="rId33" Type="http://schemas.openxmlformats.org/officeDocument/2006/relationships/image" Target="../media/image70.png"/><Relationship Id="rId38" Type="http://schemas.openxmlformats.org/officeDocument/2006/relationships/image" Target="../media/image75.png"/><Relationship Id="rId46" Type="http://schemas.openxmlformats.org/officeDocument/2006/relationships/image" Target="../media/image83.png"/><Relationship Id="rId59" Type="http://schemas.openxmlformats.org/officeDocument/2006/relationships/image" Target="../media/image96.jpeg"/><Relationship Id="rId20" Type="http://schemas.openxmlformats.org/officeDocument/2006/relationships/image" Target="../media/image57.jpeg"/><Relationship Id="rId41" Type="http://schemas.openxmlformats.org/officeDocument/2006/relationships/image" Target="../media/image78.png"/><Relationship Id="rId54" Type="http://schemas.openxmlformats.org/officeDocument/2006/relationships/image" Target="../media/image91.jpeg"/><Relationship Id="rId1" Type="http://schemas.openxmlformats.org/officeDocument/2006/relationships/slideLayout" Target="../slideLayouts/slideLayout3.xml"/><Relationship Id="rId6" Type="http://schemas.openxmlformats.org/officeDocument/2006/relationships/image" Target="../media/image43.png"/><Relationship Id="rId15" Type="http://schemas.openxmlformats.org/officeDocument/2006/relationships/image" Target="../media/image52.jpeg"/><Relationship Id="rId23" Type="http://schemas.openxmlformats.org/officeDocument/2006/relationships/image" Target="../media/image60.png"/><Relationship Id="rId28" Type="http://schemas.openxmlformats.org/officeDocument/2006/relationships/image" Target="../media/image65.png"/><Relationship Id="rId36" Type="http://schemas.openxmlformats.org/officeDocument/2006/relationships/image" Target="../media/image73.png"/><Relationship Id="rId49" Type="http://schemas.openxmlformats.org/officeDocument/2006/relationships/image" Target="../media/image86.png"/><Relationship Id="rId57" Type="http://schemas.openxmlformats.org/officeDocument/2006/relationships/image" Target="../media/image94.jpeg"/><Relationship Id="rId10" Type="http://schemas.openxmlformats.org/officeDocument/2006/relationships/image" Target="../media/image47.png"/><Relationship Id="rId31" Type="http://schemas.openxmlformats.org/officeDocument/2006/relationships/image" Target="../media/image68.png"/><Relationship Id="rId44" Type="http://schemas.openxmlformats.org/officeDocument/2006/relationships/image" Target="../media/image81.jpeg"/><Relationship Id="rId52" Type="http://schemas.openxmlformats.org/officeDocument/2006/relationships/image" Target="../media/image89.png"/><Relationship Id="rId60" Type="http://schemas.openxmlformats.org/officeDocument/2006/relationships/image" Target="../media/image97.png"/><Relationship Id="rId4" Type="http://schemas.openxmlformats.org/officeDocument/2006/relationships/image" Target="../media/image41.png"/><Relationship Id="rId9"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8.xml"/><Relationship Id="rId1" Type="http://schemas.openxmlformats.org/officeDocument/2006/relationships/slideLayout" Target="../slideLayouts/slideLayout35.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9.xml"/><Relationship Id="rId1" Type="http://schemas.openxmlformats.org/officeDocument/2006/relationships/slideLayout" Target="../slideLayouts/slideLayout36.xml"/><Relationship Id="rId6" Type="http://schemas.openxmlformats.org/officeDocument/2006/relationships/image" Target="../media/image103.png"/><Relationship Id="rId5" Type="http://schemas.openxmlformats.org/officeDocument/2006/relationships/image" Target="../media/image102.jpeg"/><Relationship Id="rId4" Type="http://schemas.openxmlformats.org/officeDocument/2006/relationships/image" Target="../media/image101.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1.jpg"/><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4.jpeg"/><Relationship Id="rId7" Type="http://schemas.openxmlformats.org/officeDocument/2006/relationships/image" Target="../media/image108.jpeg"/><Relationship Id="rId12" Type="http://schemas.openxmlformats.org/officeDocument/2006/relationships/image" Target="../media/image113.jpeg"/><Relationship Id="rId2" Type="http://schemas.openxmlformats.org/officeDocument/2006/relationships/notesSlide" Target="../notesSlides/notesSlide30.xml"/><Relationship Id="rId1" Type="http://schemas.openxmlformats.org/officeDocument/2006/relationships/slideLayout" Target="../slideLayouts/slideLayout64.xml"/><Relationship Id="rId6" Type="http://schemas.openxmlformats.org/officeDocument/2006/relationships/image" Target="../media/image107.jpeg"/><Relationship Id="rId11" Type="http://schemas.openxmlformats.org/officeDocument/2006/relationships/image" Target="../media/image112.jpeg"/><Relationship Id="rId5" Type="http://schemas.openxmlformats.org/officeDocument/2006/relationships/image" Target="../media/image106.jpeg"/><Relationship Id="rId10" Type="http://schemas.openxmlformats.org/officeDocument/2006/relationships/image" Target="../media/image111.jpeg"/><Relationship Id="rId4" Type="http://schemas.openxmlformats.org/officeDocument/2006/relationships/image" Target="../media/image105.jpeg"/><Relationship Id="rId9" Type="http://schemas.openxmlformats.org/officeDocument/2006/relationships/image" Target="../media/image110.jpeg"/></Relationships>
</file>

<file path=ppt/slides/_rels/slide31.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14.png"/><Relationship Id="rId7" Type="http://schemas.openxmlformats.org/officeDocument/2006/relationships/image" Target="../media/image104.jpeg"/><Relationship Id="rId12" Type="http://schemas.openxmlformats.org/officeDocument/2006/relationships/image" Target="../media/image119.jpeg"/><Relationship Id="rId2" Type="http://schemas.openxmlformats.org/officeDocument/2006/relationships/notesSlide" Target="../notesSlides/notesSlide31.xml"/><Relationship Id="rId1" Type="http://schemas.openxmlformats.org/officeDocument/2006/relationships/slideLayout" Target="../slideLayouts/slideLayout64.xml"/><Relationship Id="rId6" Type="http://schemas.openxmlformats.org/officeDocument/2006/relationships/image" Target="../media/image117.png"/><Relationship Id="rId11" Type="http://schemas.openxmlformats.org/officeDocument/2006/relationships/image" Target="../media/image118.jpeg"/><Relationship Id="rId5" Type="http://schemas.openxmlformats.org/officeDocument/2006/relationships/image" Target="../media/image116.png"/><Relationship Id="rId10" Type="http://schemas.openxmlformats.org/officeDocument/2006/relationships/image" Target="../media/image107.jpeg"/><Relationship Id="rId4" Type="http://schemas.openxmlformats.org/officeDocument/2006/relationships/image" Target="../media/image115.png"/><Relationship Id="rId9" Type="http://schemas.openxmlformats.org/officeDocument/2006/relationships/image" Target="../media/image106.jpeg"/></Relationships>
</file>

<file path=ppt/slides/_rels/slide32.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105.jpeg"/><Relationship Id="rId7" Type="http://schemas.openxmlformats.org/officeDocument/2006/relationships/image" Target="../media/image120.jpeg"/><Relationship Id="rId12" Type="http://schemas.openxmlformats.org/officeDocument/2006/relationships/image" Target="../media/image125.png"/><Relationship Id="rId2" Type="http://schemas.openxmlformats.org/officeDocument/2006/relationships/notesSlide" Target="../notesSlides/notesSlide32.xml"/><Relationship Id="rId1" Type="http://schemas.openxmlformats.org/officeDocument/2006/relationships/slideLayout" Target="../slideLayouts/slideLayout64.xml"/><Relationship Id="rId6" Type="http://schemas.openxmlformats.org/officeDocument/2006/relationships/image" Target="../media/image112.jpeg"/><Relationship Id="rId11" Type="http://schemas.openxmlformats.org/officeDocument/2006/relationships/image" Target="../media/image124.jpeg"/><Relationship Id="rId5" Type="http://schemas.openxmlformats.org/officeDocument/2006/relationships/image" Target="../media/image111.jpeg"/><Relationship Id="rId10" Type="http://schemas.openxmlformats.org/officeDocument/2006/relationships/image" Target="../media/image123.jpeg"/><Relationship Id="rId4" Type="http://schemas.openxmlformats.org/officeDocument/2006/relationships/image" Target="../media/image109.jpeg"/><Relationship Id="rId9" Type="http://schemas.openxmlformats.org/officeDocument/2006/relationships/image" Target="../media/image122.jpeg"/></Relationships>
</file>

<file path=ppt/slides/_rels/slide33.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image" Target="../media/image101.png"/><Relationship Id="rId7" Type="http://schemas.openxmlformats.org/officeDocument/2006/relationships/image" Target="../media/image129.png"/><Relationship Id="rId12" Type="http://schemas.openxmlformats.org/officeDocument/2006/relationships/image" Target="../media/image134.jpeg"/><Relationship Id="rId2" Type="http://schemas.openxmlformats.org/officeDocument/2006/relationships/notesSlide" Target="../notesSlides/notesSlide33.xml"/><Relationship Id="rId1" Type="http://schemas.openxmlformats.org/officeDocument/2006/relationships/slideLayout" Target="../slideLayouts/slideLayout64.xml"/><Relationship Id="rId6" Type="http://schemas.openxmlformats.org/officeDocument/2006/relationships/image" Target="../media/image128.png"/><Relationship Id="rId11" Type="http://schemas.openxmlformats.org/officeDocument/2006/relationships/image" Target="../media/image133.jpeg"/><Relationship Id="rId5" Type="http://schemas.openxmlformats.org/officeDocument/2006/relationships/image" Target="../media/image127.png"/><Relationship Id="rId10" Type="http://schemas.openxmlformats.org/officeDocument/2006/relationships/image" Target="../media/image132.jpeg"/><Relationship Id="rId4" Type="http://schemas.openxmlformats.org/officeDocument/2006/relationships/image" Target="../media/image126.png"/><Relationship Id="rId9" Type="http://schemas.openxmlformats.org/officeDocument/2006/relationships/image" Target="../media/image131.jpeg"/></Relationships>
</file>

<file path=ppt/slides/_rels/slide34.xml.rels><?xml version="1.0" encoding="UTF-8" standalone="yes"?>
<Relationships xmlns="http://schemas.openxmlformats.org/package/2006/relationships"><Relationship Id="rId8" Type="http://schemas.openxmlformats.org/officeDocument/2006/relationships/image" Target="../media/image139.jpeg"/><Relationship Id="rId3" Type="http://schemas.openxmlformats.org/officeDocument/2006/relationships/image" Target="../media/image135.png"/><Relationship Id="rId7" Type="http://schemas.openxmlformats.org/officeDocument/2006/relationships/image" Target="../media/image138.jpeg"/><Relationship Id="rId12" Type="http://schemas.openxmlformats.org/officeDocument/2006/relationships/image" Target="../media/image143.jpeg"/><Relationship Id="rId2" Type="http://schemas.openxmlformats.org/officeDocument/2006/relationships/notesSlide" Target="../notesSlides/notesSlide34.xml"/><Relationship Id="rId1" Type="http://schemas.openxmlformats.org/officeDocument/2006/relationships/slideLayout" Target="../slideLayouts/slideLayout64.xml"/><Relationship Id="rId6" Type="http://schemas.openxmlformats.org/officeDocument/2006/relationships/image" Target="../media/image137.jpeg"/><Relationship Id="rId11" Type="http://schemas.openxmlformats.org/officeDocument/2006/relationships/image" Target="../media/image142.jpeg"/><Relationship Id="rId5" Type="http://schemas.openxmlformats.org/officeDocument/2006/relationships/image" Target="../media/image23.jpeg"/><Relationship Id="rId10" Type="http://schemas.openxmlformats.org/officeDocument/2006/relationships/image" Target="../media/image141.jpeg"/><Relationship Id="rId4" Type="http://schemas.openxmlformats.org/officeDocument/2006/relationships/image" Target="../media/image136.png"/><Relationship Id="rId9" Type="http://schemas.openxmlformats.org/officeDocument/2006/relationships/image" Target="../media/image140.jpeg"/></Relationships>
</file>

<file path=ppt/slides/_rels/slide35.xml.rels><?xml version="1.0" encoding="UTF-8" standalone="yes"?>
<Relationships xmlns="http://schemas.openxmlformats.org/package/2006/relationships"><Relationship Id="rId8" Type="http://schemas.openxmlformats.org/officeDocument/2006/relationships/image" Target="../media/image147.jpeg"/><Relationship Id="rId3" Type="http://schemas.openxmlformats.org/officeDocument/2006/relationships/image" Target="../media/image118.jpeg"/><Relationship Id="rId7" Type="http://schemas.openxmlformats.org/officeDocument/2006/relationships/image" Target="../media/image146.png"/><Relationship Id="rId12" Type="http://schemas.openxmlformats.org/officeDocument/2006/relationships/image" Target="../media/image102.jpeg"/><Relationship Id="rId2" Type="http://schemas.openxmlformats.org/officeDocument/2006/relationships/notesSlide" Target="../notesSlides/notesSlide35.xml"/><Relationship Id="rId1" Type="http://schemas.openxmlformats.org/officeDocument/2006/relationships/slideLayout" Target="../slideLayouts/slideLayout64.xml"/><Relationship Id="rId6" Type="http://schemas.openxmlformats.org/officeDocument/2006/relationships/image" Target="../media/image145.jpeg"/><Relationship Id="rId11" Type="http://schemas.openxmlformats.org/officeDocument/2006/relationships/image" Target="../media/image150.jpeg"/><Relationship Id="rId5" Type="http://schemas.openxmlformats.org/officeDocument/2006/relationships/image" Target="../media/image119.jpeg"/><Relationship Id="rId10" Type="http://schemas.openxmlformats.org/officeDocument/2006/relationships/image" Target="../media/image149.jpeg"/><Relationship Id="rId4" Type="http://schemas.openxmlformats.org/officeDocument/2006/relationships/image" Target="../media/image144.jpeg"/><Relationship Id="rId9" Type="http://schemas.openxmlformats.org/officeDocument/2006/relationships/image" Target="../media/image148.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57.xml"/><Relationship Id="rId1" Type="http://schemas.openxmlformats.org/officeDocument/2006/relationships/tags" Target="../tags/tag64.xml"/><Relationship Id="rId5" Type="http://schemas.openxmlformats.org/officeDocument/2006/relationships/image" Target="../media/image7.png"/><Relationship Id="rId4" Type="http://schemas.openxmlformats.org/officeDocument/2006/relationships/image" Target="../media/image22.jpeg"/></Relationships>
</file>

<file path=ppt/slides/_rels/slide37.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1.jpeg"/><Relationship Id="rId7" Type="http://schemas.openxmlformats.org/officeDocument/2006/relationships/image" Target="../media/image154.png"/><Relationship Id="rId12" Type="http://schemas.openxmlformats.org/officeDocument/2006/relationships/image" Target="../media/image159.jpeg"/><Relationship Id="rId2" Type="http://schemas.openxmlformats.org/officeDocument/2006/relationships/notesSlide" Target="../notesSlides/notesSlide37.xml"/><Relationship Id="rId1" Type="http://schemas.openxmlformats.org/officeDocument/2006/relationships/slideLayout" Target="../slideLayouts/slideLayout64.xml"/><Relationship Id="rId6" Type="http://schemas.openxmlformats.org/officeDocument/2006/relationships/image" Target="../media/image153.png"/><Relationship Id="rId11" Type="http://schemas.openxmlformats.org/officeDocument/2006/relationships/image" Target="../media/image158.png"/><Relationship Id="rId5" Type="http://schemas.openxmlformats.org/officeDocument/2006/relationships/image" Target="../media/image103.png"/><Relationship Id="rId10" Type="http://schemas.openxmlformats.org/officeDocument/2006/relationships/image" Target="../media/image157.jpeg"/><Relationship Id="rId4" Type="http://schemas.openxmlformats.org/officeDocument/2006/relationships/image" Target="../media/image152.png"/><Relationship Id="rId9" Type="http://schemas.openxmlformats.org/officeDocument/2006/relationships/image" Target="../media/image156.jpeg"/></Relationships>
</file>

<file path=ppt/slides/_rels/slide38.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60.png"/><Relationship Id="rId7" Type="http://schemas.openxmlformats.org/officeDocument/2006/relationships/image" Target="../media/image164.png"/><Relationship Id="rId12" Type="http://schemas.openxmlformats.org/officeDocument/2006/relationships/image" Target="../media/image169.png"/><Relationship Id="rId2" Type="http://schemas.openxmlformats.org/officeDocument/2006/relationships/notesSlide" Target="../notesSlides/notesSlide38.xml"/><Relationship Id="rId1" Type="http://schemas.openxmlformats.org/officeDocument/2006/relationships/slideLayout" Target="../slideLayouts/slideLayout64.xml"/><Relationship Id="rId6" Type="http://schemas.openxmlformats.org/officeDocument/2006/relationships/image" Target="../media/image163.png"/><Relationship Id="rId11" Type="http://schemas.openxmlformats.org/officeDocument/2006/relationships/image" Target="../media/image168.png"/><Relationship Id="rId5" Type="http://schemas.openxmlformats.org/officeDocument/2006/relationships/image" Target="../media/image162.png"/><Relationship Id="rId10" Type="http://schemas.openxmlformats.org/officeDocument/2006/relationships/image" Target="../media/image167.jpeg"/><Relationship Id="rId4" Type="http://schemas.openxmlformats.org/officeDocument/2006/relationships/image" Target="../media/image161.png"/><Relationship Id="rId9" Type="http://schemas.openxmlformats.org/officeDocument/2006/relationships/image" Target="../media/image166.jpeg"/></Relationships>
</file>

<file path=ppt/slides/_rels/slide39.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170.png"/><Relationship Id="rId7" Type="http://schemas.openxmlformats.org/officeDocument/2006/relationships/image" Target="../media/image174.png"/><Relationship Id="rId12" Type="http://schemas.openxmlformats.org/officeDocument/2006/relationships/image" Target="../media/image179.png"/><Relationship Id="rId2" Type="http://schemas.openxmlformats.org/officeDocument/2006/relationships/notesSlide" Target="../notesSlides/notesSlide39.xml"/><Relationship Id="rId1" Type="http://schemas.openxmlformats.org/officeDocument/2006/relationships/slideLayout" Target="../slideLayouts/slideLayout64.xml"/><Relationship Id="rId6" Type="http://schemas.openxmlformats.org/officeDocument/2006/relationships/image" Target="../media/image173.jpeg"/><Relationship Id="rId11" Type="http://schemas.openxmlformats.org/officeDocument/2006/relationships/image" Target="../media/image178.jpeg"/><Relationship Id="rId5" Type="http://schemas.openxmlformats.org/officeDocument/2006/relationships/image" Target="../media/image172.jpeg"/><Relationship Id="rId10" Type="http://schemas.openxmlformats.org/officeDocument/2006/relationships/image" Target="../media/image177.jpeg"/><Relationship Id="rId4" Type="http://schemas.openxmlformats.org/officeDocument/2006/relationships/image" Target="../media/image171.jpeg"/><Relationship Id="rId9" Type="http://schemas.openxmlformats.org/officeDocument/2006/relationships/image" Target="../media/image176.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chart" Target="../charts/chart3.xml"/></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chart" Target="../charts/char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he image shows a lively group of people dressed in red shirts, all raising their hands, likely at a party or gathering.&#10;&#10;AI-generated content may be incorrect.">
            <a:extLst>
              <a:ext uri="{FF2B5EF4-FFF2-40B4-BE49-F238E27FC236}">
                <a16:creationId xmlns:a16="http://schemas.microsoft.com/office/drawing/2014/main" id="{D4774819-F23F-FEC7-5E7E-ADFB5F73CC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Picture 16" descr="The image depicts a group of people gathered outdoors, sitting and relaxing in a circle under a hanging, colorful geometric light fixture.&#10;&#10;AI-generated content may be incorrect.">
            <a:extLst>
              <a:ext uri="{FF2B5EF4-FFF2-40B4-BE49-F238E27FC236}">
                <a16:creationId xmlns:a16="http://schemas.microsoft.com/office/drawing/2014/main" id="{D16BDF50-1FA4-8FD1-248C-B291C1668945}"/>
              </a:ext>
            </a:extLst>
          </p:cNvPr>
          <p:cNvPicPr>
            <a:picLocks noChangeAspect="1"/>
          </p:cNvPicPr>
          <p:nvPr/>
        </p:nvPicPr>
        <p:blipFill>
          <a:blip r:embed="rId5">
            <a:extLst>
              <a:ext uri="{28A0092B-C50C-407E-A947-70E740481C1C}">
                <a14:useLocalDpi xmlns:a14="http://schemas.microsoft.com/office/drawing/2010/main" val="0"/>
              </a:ext>
            </a:extLst>
          </a:blip>
          <a:srcRect l="2323" t="2222" r="2222" b="2323"/>
          <a:stretch>
            <a:fillRect/>
          </a:stretch>
        </p:blipFill>
        <p:spPr>
          <a:xfrm>
            <a:off x="0" y="0"/>
            <a:ext cx="12192000" cy="6858000"/>
          </a:xfrm>
          <a:prstGeom prst="rect">
            <a:avLst/>
          </a:prstGeom>
        </p:spPr>
      </p:pic>
      <p:sp>
        <p:nvSpPr>
          <p:cNvPr id="22" name="TextBox 21">
            <a:extLst>
              <a:ext uri="{FF2B5EF4-FFF2-40B4-BE49-F238E27FC236}">
                <a16:creationId xmlns:a16="http://schemas.microsoft.com/office/drawing/2014/main" id="{1BC8E902-758E-4820-AE3E-4387052EAE3D}"/>
              </a:ext>
            </a:extLst>
          </p:cNvPr>
          <p:cNvSpPr txBox="1"/>
          <p:nvPr/>
        </p:nvSpPr>
        <p:spPr>
          <a:xfrm rot="16200000">
            <a:off x="10650417" y="4487766"/>
            <a:ext cx="2655517" cy="246221"/>
          </a:xfrm>
          <a:prstGeom prst="rect">
            <a:avLst/>
          </a:prstGeom>
          <a:noFill/>
        </p:spPr>
        <p:txBody>
          <a:bodyPr wrap="square" rtlCol="0">
            <a:spAutoFit/>
          </a:bodyPr>
          <a:lstStyle/>
          <a:p>
            <a:pPr algn="l"/>
            <a:r>
              <a:rPr lang="en-GB" sz="1000" dirty="0">
                <a:solidFill>
                  <a:schemeClr val="bg1"/>
                </a:solidFill>
              </a:rPr>
              <a:t>ITV – There’s No Place Like ITV</a:t>
            </a:r>
          </a:p>
        </p:txBody>
      </p:sp>
      <p:pic>
        <p:nvPicPr>
          <p:cNvPr id="15" name="Picture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11" name="Rectangle 10">
            <a:extLst>
              <a:ext uri="{FF2B5EF4-FFF2-40B4-BE49-F238E27FC236}">
                <a16:creationId xmlns:a16="http://schemas.microsoft.com/office/drawing/2014/main" id="{AC2CCDAD-7B20-4255-AE07-230E60239003}"/>
              </a:ext>
            </a:extLst>
          </p:cNvPr>
          <p:cNvSpPr/>
          <p:nvPr/>
        </p:nvSpPr>
        <p:spPr>
          <a:xfrm>
            <a:off x="0" y="1"/>
            <a:ext cx="11125200" cy="4622799"/>
          </a:xfrm>
          <a:prstGeom prst="rect">
            <a:avLst/>
          </a:prstGeom>
          <a:gradFill flip="none" rotWithShape="1">
            <a:gsLst>
              <a:gs pos="14000">
                <a:srgbClr val="000000">
                  <a:alpha val="73000"/>
                </a:srgbClr>
              </a:gs>
              <a:gs pos="45000">
                <a:schemeClr val="tx1">
                  <a:alpha val="0"/>
                </a:schemeClr>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p:cNvSpPr>
            <a:spLocks noGrp="1"/>
          </p:cNvSpPr>
          <p:nvPr>
            <p:ph type="ctrTitle"/>
          </p:nvPr>
        </p:nvSpPr>
        <p:spPr/>
        <p:txBody>
          <a:bodyPr/>
          <a:lstStyle/>
          <a:p>
            <a:r>
              <a:rPr lang="en-GB" dirty="0"/>
              <a:t>Thinkbox TV viewing report</a:t>
            </a:r>
          </a:p>
        </p:txBody>
      </p:sp>
      <p:sp>
        <p:nvSpPr>
          <p:cNvPr id="13" name="Text Placeholder 12"/>
          <p:cNvSpPr>
            <a:spLocks noGrp="1"/>
          </p:cNvSpPr>
          <p:nvPr>
            <p:ph type="body" sz="quarter" idx="15"/>
          </p:nvPr>
        </p:nvSpPr>
        <p:spPr>
          <a:xfrm>
            <a:off x="565622" y="571616"/>
            <a:ext cx="1034578" cy="352613"/>
          </a:xfrm>
        </p:spPr>
        <p:txBody>
          <a:bodyPr>
            <a:normAutofit fontScale="92500" lnSpcReduction="20000"/>
          </a:bodyPr>
          <a:lstStyle/>
          <a:p>
            <a:r>
              <a:rPr lang="en-GB" sz="2400" dirty="0"/>
              <a:t>2025</a:t>
            </a:r>
          </a:p>
        </p:txBody>
      </p:sp>
      <p:sp>
        <p:nvSpPr>
          <p:cNvPr id="16" name="Freeform 7"/>
          <p:cNvSpPr>
            <a:spLocks/>
          </p:cNvSpPr>
          <p:nvPr/>
        </p:nvSpPr>
        <p:spPr bwMode="auto">
          <a:xfrm>
            <a:off x="457324" y="423925"/>
            <a:ext cx="1034579" cy="576786"/>
          </a:xfrm>
          <a:custGeom>
            <a:avLst/>
            <a:gdLst>
              <a:gd name="T0" fmla="*/ 26 w 452"/>
              <a:gd name="T1" fmla="*/ 2 h 132"/>
              <a:gd name="T2" fmla="*/ 26 w 452"/>
              <a:gd name="T3" fmla="*/ 0 h 132"/>
              <a:gd name="T4" fmla="*/ 13 w 452"/>
              <a:gd name="T5" fmla="*/ 3 h 132"/>
              <a:gd name="T6" fmla="*/ 4 w 452"/>
              <a:gd name="T7" fmla="*/ 11 h 132"/>
              <a:gd name="T8" fmla="*/ 0 w 452"/>
              <a:gd name="T9" fmla="*/ 26 h 132"/>
              <a:gd name="T10" fmla="*/ 0 w 452"/>
              <a:gd name="T11" fmla="*/ 132 h 132"/>
              <a:gd name="T12" fmla="*/ 426 w 452"/>
              <a:gd name="T13" fmla="*/ 132 h 132"/>
              <a:gd name="T14" fmla="*/ 438 w 452"/>
              <a:gd name="T15" fmla="*/ 129 h 132"/>
              <a:gd name="T16" fmla="*/ 447 w 452"/>
              <a:gd name="T17" fmla="*/ 121 h 132"/>
              <a:gd name="T18" fmla="*/ 452 w 452"/>
              <a:gd name="T19" fmla="*/ 106 h 132"/>
              <a:gd name="T20" fmla="*/ 452 w 452"/>
              <a:gd name="T21" fmla="*/ 26 h 132"/>
              <a:gd name="T22" fmla="*/ 448 w 452"/>
              <a:gd name="T23" fmla="*/ 13 h 132"/>
              <a:gd name="T24" fmla="*/ 441 w 452"/>
              <a:gd name="T25" fmla="*/ 4 h 132"/>
              <a:gd name="T26" fmla="*/ 426 w 452"/>
              <a:gd name="T27" fmla="*/ 0 h 132"/>
              <a:gd name="T28" fmla="*/ 26 w 452"/>
              <a:gd name="T29" fmla="*/ 0 h 132"/>
              <a:gd name="T30" fmla="*/ 26 w 452"/>
              <a:gd name="T31" fmla="*/ 2 h 132"/>
              <a:gd name="T32" fmla="*/ 26 w 452"/>
              <a:gd name="T33" fmla="*/ 4 h 132"/>
              <a:gd name="T34" fmla="*/ 426 w 452"/>
              <a:gd name="T35" fmla="*/ 4 h 132"/>
              <a:gd name="T36" fmla="*/ 438 w 452"/>
              <a:gd name="T37" fmla="*/ 7 h 132"/>
              <a:gd name="T38" fmla="*/ 446 w 452"/>
              <a:gd name="T39" fmla="*/ 19 h 132"/>
              <a:gd name="T40" fmla="*/ 447 w 452"/>
              <a:gd name="T41" fmla="*/ 24 h 132"/>
              <a:gd name="T42" fmla="*/ 448 w 452"/>
              <a:gd name="T43" fmla="*/ 25 h 132"/>
              <a:gd name="T44" fmla="*/ 448 w 452"/>
              <a:gd name="T45" fmla="*/ 26 h 132"/>
              <a:gd name="T46" fmla="*/ 448 w 452"/>
              <a:gd name="T47" fmla="*/ 26 h 132"/>
              <a:gd name="T48" fmla="*/ 448 w 452"/>
              <a:gd name="T49" fmla="*/ 106 h 132"/>
              <a:gd name="T50" fmla="*/ 444 w 452"/>
              <a:gd name="T51" fmla="*/ 119 h 132"/>
              <a:gd name="T52" fmla="*/ 433 w 452"/>
              <a:gd name="T53" fmla="*/ 127 h 132"/>
              <a:gd name="T54" fmla="*/ 428 w 452"/>
              <a:gd name="T55" fmla="*/ 128 h 132"/>
              <a:gd name="T56" fmla="*/ 426 w 452"/>
              <a:gd name="T57" fmla="*/ 128 h 132"/>
              <a:gd name="T58" fmla="*/ 426 w 452"/>
              <a:gd name="T59" fmla="*/ 128 h 132"/>
              <a:gd name="T60" fmla="*/ 426 w 452"/>
              <a:gd name="T61" fmla="*/ 128 h 132"/>
              <a:gd name="T62" fmla="*/ 4 w 452"/>
              <a:gd name="T63" fmla="*/ 128 h 132"/>
              <a:gd name="T64" fmla="*/ 4 w 452"/>
              <a:gd name="T65" fmla="*/ 26 h 132"/>
              <a:gd name="T66" fmla="*/ 7 w 452"/>
              <a:gd name="T67" fmla="*/ 13 h 132"/>
              <a:gd name="T68" fmla="*/ 19 w 452"/>
              <a:gd name="T69" fmla="*/ 5 h 132"/>
              <a:gd name="T70" fmla="*/ 24 w 452"/>
              <a:gd name="T71" fmla="*/ 4 h 132"/>
              <a:gd name="T72" fmla="*/ 25 w 452"/>
              <a:gd name="T73" fmla="*/ 4 h 132"/>
              <a:gd name="T74" fmla="*/ 25 w 452"/>
              <a:gd name="T75" fmla="*/ 4 h 132"/>
              <a:gd name="T76" fmla="*/ 26 w 452"/>
              <a:gd name="T77" fmla="*/ 4 h 132"/>
              <a:gd name="T78" fmla="*/ 26 w 452"/>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52" h="132">
                <a:moveTo>
                  <a:pt x="26" y="2"/>
                </a:moveTo>
                <a:cubicBezTo>
                  <a:pt x="26" y="0"/>
                  <a:pt x="26" y="0"/>
                  <a:pt x="26" y="0"/>
                </a:cubicBezTo>
                <a:cubicBezTo>
                  <a:pt x="25" y="0"/>
                  <a:pt x="19" y="0"/>
                  <a:pt x="13" y="3"/>
                </a:cubicBezTo>
                <a:cubicBezTo>
                  <a:pt x="9" y="5"/>
                  <a:pt x="6" y="7"/>
                  <a:pt x="4" y="11"/>
                </a:cubicBezTo>
                <a:cubicBezTo>
                  <a:pt x="1" y="14"/>
                  <a:pt x="0" y="19"/>
                  <a:pt x="0" y="26"/>
                </a:cubicBezTo>
                <a:cubicBezTo>
                  <a:pt x="0" y="132"/>
                  <a:pt x="0" y="132"/>
                  <a:pt x="0" y="132"/>
                </a:cubicBezTo>
                <a:cubicBezTo>
                  <a:pt x="426" y="132"/>
                  <a:pt x="426" y="132"/>
                  <a:pt x="426" y="132"/>
                </a:cubicBezTo>
                <a:cubicBezTo>
                  <a:pt x="426" y="132"/>
                  <a:pt x="432" y="132"/>
                  <a:pt x="438" y="129"/>
                </a:cubicBezTo>
                <a:cubicBezTo>
                  <a:pt x="442" y="127"/>
                  <a:pt x="445" y="124"/>
                  <a:pt x="447" y="121"/>
                </a:cubicBezTo>
                <a:cubicBezTo>
                  <a:pt x="450" y="117"/>
                  <a:pt x="452" y="112"/>
                  <a:pt x="452" y="106"/>
                </a:cubicBezTo>
                <a:cubicBezTo>
                  <a:pt x="452" y="26"/>
                  <a:pt x="452" y="26"/>
                  <a:pt x="452" y="26"/>
                </a:cubicBezTo>
                <a:cubicBezTo>
                  <a:pt x="452" y="26"/>
                  <a:pt x="452" y="19"/>
                  <a:pt x="448" y="13"/>
                </a:cubicBezTo>
                <a:cubicBezTo>
                  <a:pt x="447" y="10"/>
                  <a:pt x="444" y="6"/>
                  <a:pt x="441" y="4"/>
                </a:cubicBezTo>
                <a:cubicBezTo>
                  <a:pt x="437" y="1"/>
                  <a:pt x="432" y="0"/>
                  <a:pt x="426" y="0"/>
                </a:cubicBezTo>
                <a:cubicBezTo>
                  <a:pt x="26" y="0"/>
                  <a:pt x="26" y="0"/>
                  <a:pt x="26" y="0"/>
                </a:cubicBezTo>
                <a:cubicBezTo>
                  <a:pt x="26" y="2"/>
                  <a:pt x="26" y="2"/>
                  <a:pt x="26" y="2"/>
                </a:cubicBezTo>
                <a:cubicBezTo>
                  <a:pt x="26" y="4"/>
                  <a:pt x="26" y="4"/>
                  <a:pt x="26" y="4"/>
                </a:cubicBezTo>
                <a:cubicBezTo>
                  <a:pt x="426" y="4"/>
                  <a:pt x="426" y="4"/>
                  <a:pt x="426" y="4"/>
                </a:cubicBezTo>
                <a:cubicBezTo>
                  <a:pt x="431" y="4"/>
                  <a:pt x="435" y="5"/>
                  <a:pt x="438" y="7"/>
                </a:cubicBezTo>
                <a:cubicBezTo>
                  <a:pt x="443" y="10"/>
                  <a:pt x="445" y="15"/>
                  <a:pt x="446" y="19"/>
                </a:cubicBezTo>
                <a:cubicBezTo>
                  <a:pt x="447" y="21"/>
                  <a:pt x="447" y="22"/>
                  <a:pt x="447" y="24"/>
                </a:cubicBezTo>
                <a:cubicBezTo>
                  <a:pt x="447" y="24"/>
                  <a:pt x="448" y="25"/>
                  <a:pt x="448" y="25"/>
                </a:cubicBezTo>
                <a:cubicBezTo>
                  <a:pt x="448" y="26"/>
                  <a:pt x="448" y="26"/>
                  <a:pt x="448" y="26"/>
                </a:cubicBezTo>
                <a:cubicBezTo>
                  <a:pt x="448" y="26"/>
                  <a:pt x="448" y="26"/>
                  <a:pt x="448" y="26"/>
                </a:cubicBezTo>
                <a:cubicBezTo>
                  <a:pt x="448" y="106"/>
                  <a:pt x="448" y="106"/>
                  <a:pt x="448" y="106"/>
                </a:cubicBezTo>
                <a:cubicBezTo>
                  <a:pt x="448" y="111"/>
                  <a:pt x="446" y="115"/>
                  <a:pt x="444" y="119"/>
                </a:cubicBezTo>
                <a:cubicBezTo>
                  <a:pt x="441" y="123"/>
                  <a:pt x="437" y="125"/>
                  <a:pt x="433" y="127"/>
                </a:cubicBezTo>
                <a:cubicBezTo>
                  <a:pt x="431" y="127"/>
                  <a:pt x="429" y="127"/>
                  <a:pt x="428" y="128"/>
                </a:cubicBezTo>
                <a:cubicBezTo>
                  <a:pt x="427" y="128"/>
                  <a:pt x="426" y="128"/>
                  <a:pt x="426" y="128"/>
                </a:cubicBezTo>
                <a:cubicBezTo>
                  <a:pt x="426" y="128"/>
                  <a:pt x="426" y="128"/>
                  <a:pt x="426" y="128"/>
                </a:cubicBezTo>
                <a:cubicBezTo>
                  <a:pt x="426" y="128"/>
                  <a:pt x="426" y="128"/>
                  <a:pt x="426"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6061262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25602-83CA-ED53-D3CE-6E165D9E3898}"/>
            </a:ext>
          </a:extLst>
        </p:cNvPr>
        <p:cNvGrpSpPr/>
        <p:nvPr/>
      </p:nvGrpSpPr>
      <p:grpSpPr>
        <a:xfrm>
          <a:off x="0" y="0"/>
          <a:ext cx="0" cy="0"/>
          <a:chOff x="0" y="0"/>
          <a:chExt cx="0" cy="0"/>
        </a:xfrm>
      </p:grpSpPr>
      <p:pic>
        <p:nvPicPr>
          <p:cNvPr id="1026" name="Picture 2" descr="5 - Murder Before Evensong - Season 1 - Episode 1 / Episode 1">
            <a:extLst>
              <a:ext uri="{FF2B5EF4-FFF2-40B4-BE49-F238E27FC236}">
                <a16:creationId xmlns:a16="http://schemas.microsoft.com/office/drawing/2014/main" id="{A9333AF7-A40C-E6A6-757B-827504660900}"/>
              </a:ext>
            </a:extLst>
          </p:cNvPr>
          <p:cNvPicPr>
            <a:picLocks noGrp="1" noChangeAspect="1" noChangeArrowheads="1"/>
          </p:cNvPicPr>
          <p:nvPr>
            <p:ph type="pic" sz="quarter" idx="14"/>
          </p:nvPr>
        </p:nvPicPr>
        <p:blipFill rotWithShape="1">
          <a:blip r:embed="rId3">
            <a:extLst>
              <a:ext uri="{28A0092B-C50C-407E-A947-70E740481C1C}">
                <a14:useLocalDpi xmlns:a14="http://schemas.microsoft.com/office/drawing/2010/main" val="0"/>
              </a:ext>
            </a:extLst>
          </a:blip>
          <a:srcRect l="41380" t="-164" r="148" b="16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Content Placeholder 4">
            <a:extLst>
              <a:ext uri="{FF2B5EF4-FFF2-40B4-BE49-F238E27FC236}">
                <a16:creationId xmlns:a16="http://schemas.microsoft.com/office/drawing/2014/main" id="{9E86230A-D47B-2DE8-8D10-3DB1094C832B}"/>
              </a:ext>
            </a:extLst>
          </p:cNvPr>
          <p:cNvGraphicFramePr>
            <a:graphicFrameLocks/>
          </p:cNvGraphicFramePr>
          <p:nvPr/>
        </p:nvGraphicFramePr>
        <p:xfrm>
          <a:off x="1161725" y="1930336"/>
          <a:ext cx="3867802" cy="2997327"/>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724A293A-3C45-11E4-804B-A2033E1AD62A}"/>
              </a:ext>
            </a:extLst>
          </p:cNvPr>
          <p:cNvSpPr>
            <a:spLocks noGrp="1"/>
          </p:cNvSpPr>
          <p:nvPr>
            <p:ph type="title"/>
          </p:nvPr>
        </p:nvSpPr>
        <p:spPr/>
        <p:txBody>
          <a:bodyPr>
            <a:noAutofit/>
          </a:bodyPr>
          <a:lstStyle/>
          <a:p>
            <a:r>
              <a:rPr lang="en-GB" sz="2800">
                <a:solidFill>
                  <a:schemeClr val="accent1"/>
                </a:solidFill>
              </a:rPr>
              <a:t>Primetime drama has high levels of on-demand viewing</a:t>
            </a:r>
            <a:endParaRPr lang="en-GB" sz="2800"/>
          </a:p>
        </p:txBody>
      </p:sp>
      <p:sp>
        <p:nvSpPr>
          <p:cNvPr id="5" name="Text Placeholder 4">
            <a:extLst>
              <a:ext uri="{FF2B5EF4-FFF2-40B4-BE49-F238E27FC236}">
                <a16:creationId xmlns:a16="http://schemas.microsoft.com/office/drawing/2014/main" id="{61880496-F566-AE17-DC76-2EC08B2E7CE2}"/>
              </a:ext>
            </a:extLst>
          </p:cNvPr>
          <p:cNvSpPr>
            <a:spLocks noGrp="1"/>
          </p:cNvSpPr>
          <p:nvPr>
            <p:ph type="body" sz="quarter" idx="15"/>
          </p:nvPr>
        </p:nvSpPr>
        <p:spPr>
          <a:xfrm>
            <a:off x="377758" y="5365115"/>
            <a:ext cx="5442018" cy="327546"/>
          </a:xfrm>
        </p:spPr>
        <p:txBody>
          <a:bodyPr/>
          <a:lstStyle/>
          <a:p>
            <a:r>
              <a:rPr lang="en-GB"/>
              <a:t>Source: Barb, 2025, Adults, Live +3min. Murder Before Evensong, S1 Ep1, 7</a:t>
            </a:r>
            <a:r>
              <a:rPr lang="en-GB" baseline="30000"/>
              <a:t>th</a:t>
            </a:r>
            <a:r>
              <a:rPr lang="en-GB"/>
              <a:t> Oct, Channel 5</a:t>
            </a:r>
            <a:r>
              <a:rPr lang="en-US"/>
              <a:t>, All Devices.</a:t>
            </a:r>
            <a:endParaRPr lang="en-GB"/>
          </a:p>
        </p:txBody>
      </p:sp>
      <p:sp>
        <p:nvSpPr>
          <p:cNvPr id="15" name="Rectangle 14">
            <a:extLst>
              <a:ext uri="{FF2B5EF4-FFF2-40B4-BE49-F238E27FC236}">
                <a16:creationId xmlns:a16="http://schemas.microsoft.com/office/drawing/2014/main" id="{B7433B71-68BE-14ED-EF09-2C38F579EFC8}"/>
              </a:ext>
            </a:extLst>
          </p:cNvPr>
          <p:cNvSpPr/>
          <p:nvPr/>
        </p:nvSpPr>
        <p:spPr>
          <a:xfrm>
            <a:off x="2392789" y="3059792"/>
            <a:ext cx="1431738" cy="923330"/>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808080"/>
                </a:solidFill>
                <a:effectLst/>
                <a:uLnTx/>
                <a:uFillTx/>
                <a:latin typeface="Arial"/>
                <a:ea typeface="+mn-ea"/>
                <a:cs typeface="+mn-cs"/>
              </a:rPr>
              <a:t>4.03 </a:t>
            </a:r>
            <a:r>
              <a:rPr kumimoji="0" lang="en-GB" sz="1800" b="0" i="0" u="none" strike="noStrike" kern="1200" cap="none" spc="0" normalizeH="0" baseline="0" noProof="0">
                <a:ln>
                  <a:noFill/>
                </a:ln>
                <a:solidFill>
                  <a:prstClr val="white">
                    <a:lumMod val="50000"/>
                  </a:prstClr>
                </a:solidFill>
                <a:effectLst/>
                <a:uLnTx/>
                <a:uFillTx/>
                <a:latin typeface="Arial"/>
                <a:ea typeface="+mn-ea"/>
                <a:cs typeface="+mn-cs"/>
              </a:rPr>
              <a:t>million adult viewers</a:t>
            </a:r>
          </a:p>
        </p:txBody>
      </p:sp>
      <p:cxnSp>
        <p:nvCxnSpPr>
          <p:cNvPr id="7" name="Straight Connector 6">
            <a:extLst>
              <a:ext uri="{FF2B5EF4-FFF2-40B4-BE49-F238E27FC236}">
                <a16:creationId xmlns:a16="http://schemas.microsoft.com/office/drawing/2014/main" id="{2DECEB86-BA73-74E3-A322-D271E67322B4}"/>
              </a:ext>
            </a:extLst>
          </p:cNvPr>
          <p:cNvCxnSpPr>
            <a:cxnSpLocks/>
          </p:cNvCxnSpPr>
          <p:nvPr/>
        </p:nvCxnSpPr>
        <p:spPr>
          <a:xfrm>
            <a:off x="1571625" y="2191280"/>
            <a:ext cx="949510" cy="0"/>
          </a:xfrm>
          <a:prstGeom prst="line">
            <a:avLst/>
          </a:prstGeom>
          <a:ln w="15875">
            <a:solidFill>
              <a:srgbClr val="0069B4"/>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643BC82-698E-8F64-529B-E766661801A0}"/>
              </a:ext>
            </a:extLst>
          </p:cNvPr>
          <p:cNvSpPr/>
          <p:nvPr/>
        </p:nvSpPr>
        <p:spPr>
          <a:xfrm>
            <a:off x="724138" y="2282723"/>
            <a:ext cx="1722348" cy="738664"/>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808080"/>
                </a:solidFill>
                <a:effectLst/>
                <a:uLnTx/>
                <a:uFillTx/>
                <a:latin typeface="Arial"/>
                <a:ea typeface="+mn-ea"/>
                <a:cs typeface="+mn-cs"/>
              </a:rPr>
              <a:t>37% Live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808080"/>
                </a:solidFill>
                <a:effectLst/>
                <a:uLnTx/>
                <a:uFillTx/>
                <a:latin typeface="Arial"/>
                <a:ea typeface="+mn-ea"/>
                <a:cs typeface="+mn-cs"/>
              </a:rPr>
              <a:t>viewing (any device)</a:t>
            </a:r>
          </a:p>
        </p:txBody>
      </p:sp>
      <p:sp>
        <p:nvSpPr>
          <p:cNvPr id="12" name="Rectangle 11">
            <a:extLst>
              <a:ext uri="{FF2B5EF4-FFF2-40B4-BE49-F238E27FC236}">
                <a16:creationId xmlns:a16="http://schemas.microsoft.com/office/drawing/2014/main" id="{212B2F6E-9A10-0415-1564-085AE751C28C}"/>
              </a:ext>
            </a:extLst>
          </p:cNvPr>
          <p:cNvSpPr/>
          <p:nvPr/>
        </p:nvSpPr>
        <p:spPr>
          <a:xfrm>
            <a:off x="262200" y="3680194"/>
            <a:ext cx="766557" cy="338554"/>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372D87"/>
                </a:solidFill>
                <a:effectLst/>
                <a:uLnTx/>
                <a:uFillTx/>
                <a:latin typeface="Arial"/>
                <a:ea typeface="+mn-ea"/>
                <a:cs typeface="+mn-cs"/>
              </a:rPr>
              <a:t>2.54m</a:t>
            </a:r>
          </a:p>
        </p:txBody>
      </p:sp>
      <p:sp>
        <p:nvSpPr>
          <p:cNvPr id="13" name="Rectangle 12">
            <a:extLst>
              <a:ext uri="{FF2B5EF4-FFF2-40B4-BE49-F238E27FC236}">
                <a16:creationId xmlns:a16="http://schemas.microsoft.com/office/drawing/2014/main" id="{8813DB87-F847-E137-2AE8-B47A69F4E89B}"/>
              </a:ext>
            </a:extLst>
          </p:cNvPr>
          <p:cNvSpPr/>
          <p:nvPr/>
        </p:nvSpPr>
        <p:spPr>
          <a:xfrm>
            <a:off x="263445" y="3942249"/>
            <a:ext cx="1722348" cy="738664"/>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808080"/>
                </a:solidFill>
                <a:effectLst/>
                <a:uLnTx/>
                <a:uFillTx/>
                <a:latin typeface="Arial"/>
                <a:ea typeface="+mn-ea"/>
                <a:cs typeface="+mn-cs"/>
              </a:rPr>
              <a:t>63% On-demand </a:t>
            </a:r>
            <a:r>
              <a:rPr kumimoji="0" lang="en-GB" sz="1400" b="0" i="0" u="none" strike="noStrike" kern="1200" cap="none" spc="0" normalizeH="0" baseline="0" noProof="0">
                <a:ln>
                  <a:noFill/>
                </a:ln>
                <a:solidFill>
                  <a:srgbClr val="808080"/>
                </a:solidFill>
                <a:effectLst/>
                <a:uLnTx/>
                <a:uFillTx/>
                <a:latin typeface="Arial"/>
                <a:ea typeface="+mn-ea"/>
                <a:cs typeface="+mn-cs"/>
              </a:rPr>
              <a:t>viewing (any device)</a:t>
            </a:r>
          </a:p>
        </p:txBody>
      </p:sp>
      <p:sp>
        <p:nvSpPr>
          <p:cNvPr id="14" name="Rectangle 13">
            <a:extLst>
              <a:ext uri="{FF2B5EF4-FFF2-40B4-BE49-F238E27FC236}">
                <a16:creationId xmlns:a16="http://schemas.microsoft.com/office/drawing/2014/main" id="{1B86291A-284E-469F-137C-CFF35FE71BA8}"/>
              </a:ext>
            </a:extLst>
          </p:cNvPr>
          <p:cNvSpPr/>
          <p:nvPr/>
        </p:nvSpPr>
        <p:spPr>
          <a:xfrm>
            <a:off x="731916" y="2024537"/>
            <a:ext cx="766557" cy="338554"/>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69B4"/>
                </a:solidFill>
                <a:effectLst/>
                <a:uLnTx/>
                <a:uFillTx/>
                <a:latin typeface="Arial"/>
                <a:ea typeface="+mn-ea"/>
                <a:cs typeface="+mn-cs"/>
              </a:rPr>
              <a:t>1.49m</a:t>
            </a:r>
          </a:p>
        </p:txBody>
      </p:sp>
      <p:cxnSp>
        <p:nvCxnSpPr>
          <p:cNvPr id="17" name="Straight Connector 16">
            <a:extLst>
              <a:ext uri="{FF2B5EF4-FFF2-40B4-BE49-F238E27FC236}">
                <a16:creationId xmlns:a16="http://schemas.microsoft.com/office/drawing/2014/main" id="{353FF4FF-BB5C-0692-1C0F-5B7AEFB00070}"/>
              </a:ext>
            </a:extLst>
          </p:cNvPr>
          <p:cNvCxnSpPr>
            <a:cxnSpLocks/>
          </p:cNvCxnSpPr>
          <p:nvPr/>
        </p:nvCxnSpPr>
        <p:spPr>
          <a:xfrm>
            <a:off x="1049599" y="3858696"/>
            <a:ext cx="848382" cy="0"/>
          </a:xfrm>
          <a:prstGeom prst="line">
            <a:avLst/>
          </a:prstGeom>
          <a:ln w="15875">
            <a:solidFill>
              <a:srgbClr val="392F8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7670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664C6-8DE2-B017-0A22-641EA40A131F}"/>
            </a:ext>
          </a:extLst>
        </p:cNvPr>
        <p:cNvGrpSpPr/>
        <p:nvPr/>
      </p:nvGrpSpPr>
      <p:grpSpPr>
        <a:xfrm>
          <a:off x="0" y="0"/>
          <a:ext cx="0" cy="0"/>
          <a:chOff x="0" y="0"/>
          <a:chExt cx="0" cy="0"/>
        </a:xfrm>
      </p:grpSpPr>
      <p:pic>
        <p:nvPicPr>
          <p:cNvPr id="3074" name="Picture 2" descr="Love Island 2025 release date revealed">
            <a:extLst>
              <a:ext uri="{FF2B5EF4-FFF2-40B4-BE49-F238E27FC236}">
                <a16:creationId xmlns:a16="http://schemas.microsoft.com/office/drawing/2014/main" id="{4ABB0F2A-9D31-2BC5-3045-654791412552}"/>
              </a:ext>
            </a:extLst>
          </p:cNvPr>
          <p:cNvPicPr>
            <a:picLocks noGrp="1" noChangeAspect="1" noChangeArrowheads="1"/>
          </p:cNvPicPr>
          <p:nvPr>
            <p:ph type="pic" sz="quarter" idx="14"/>
          </p:nvPr>
        </p:nvPicPr>
        <p:blipFill rotWithShape="1">
          <a:blip r:embed="rId3">
            <a:extLst>
              <a:ext uri="{28A0092B-C50C-407E-A947-70E740481C1C}">
                <a14:useLocalDpi xmlns:a14="http://schemas.microsoft.com/office/drawing/2010/main" val="0"/>
              </a:ext>
            </a:extLst>
          </a:blip>
          <a:srcRect l="4484" t="-164" r="17640" b="16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Content Placeholder 4">
            <a:extLst>
              <a:ext uri="{FF2B5EF4-FFF2-40B4-BE49-F238E27FC236}">
                <a16:creationId xmlns:a16="http://schemas.microsoft.com/office/drawing/2014/main" id="{EF1EEFE3-1DF6-B6AA-24DD-A8886F40789D}"/>
              </a:ext>
            </a:extLst>
          </p:cNvPr>
          <p:cNvGraphicFramePr>
            <a:graphicFrameLocks/>
          </p:cNvGraphicFramePr>
          <p:nvPr/>
        </p:nvGraphicFramePr>
        <p:xfrm>
          <a:off x="1161725" y="1930336"/>
          <a:ext cx="3867802" cy="2997327"/>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F9670F3F-970E-5123-7918-D0AC26B8E2EF}"/>
              </a:ext>
            </a:extLst>
          </p:cNvPr>
          <p:cNvSpPr>
            <a:spLocks noGrp="1"/>
          </p:cNvSpPr>
          <p:nvPr>
            <p:ph type="title"/>
          </p:nvPr>
        </p:nvSpPr>
        <p:spPr/>
        <p:txBody>
          <a:bodyPr>
            <a:noAutofit/>
          </a:bodyPr>
          <a:lstStyle/>
          <a:p>
            <a:r>
              <a:rPr lang="en-GB" sz="2400">
                <a:solidFill>
                  <a:schemeClr val="accent1"/>
                </a:solidFill>
              </a:rPr>
              <a:t>Device viewing allows flexibility in watching reality TV </a:t>
            </a:r>
            <a:br>
              <a:rPr lang="en-GB" sz="2400">
                <a:solidFill>
                  <a:schemeClr val="accent1"/>
                </a:solidFill>
              </a:rPr>
            </a:br>
            <a:endParaRPr lang="en-GB" sz="2400"/>
          </a:p>
        </p:txBody>
      </p:sp>
      <p:sp>
        <p:nvSpPr>
          <p:cNvPr id="5" name="Text Placeholder 4">
            <a:extLst>
              <a:ext uri="{FF2B5EF4-FFF2-40B4-BE49-F238E27FC236}">
                <a16:creationId xmlns:a16="http://schemas.microsoft.com/office/drawing/2014/main" id="{D3EDFEFB-6568-91C7-85B8-E4514257B553}"/>
              </a:ext>
            </a:extLst>
          </p:cNvPr>
          <p:cNvSpPr>
            <a:spLocks noGrp="1"/>
          </p:cNvSpPr>
          <p:nvPr>
            <p:ph type="body" sz="quarter" idx="15"/>
          </p:nvPr>
        </p:nvSpPr>
        <p:spPr>
          <a:xfrm>
            <a:off x="377758" y="5365115"/>
            <a:ext cx="5442018" cy="327546"/>
          </a:xfrm>
        </p:spPr>
        <p:txBody>
          <a:bodyPr/>
          <a:lstStyle/>
          <a:p>
            <a:r>
              <a:rPr lang="en-GB"/>
              <a:t>Source: Barb, 2025, Adults. Love Island, S12 Ep47, 25</a:t>
            </a:r>
            <a:r>
              <a:rPr lang="en-GB" baseline="30000"/>
              <a:t>th</a:t>
            </a:r>
            <a:r>
              <a:rPr lang="en-GB"/>
              <a:t> Jul, ITV2</a:t>
            </a:r>
            <a:r>
              <a:rPr lang="en-US"/>
              <a:t>, All Devices.</a:t>
            </a:r>
            <a:endParaRPr lang="en-GB"/>
          </a:p>
        </p:txBody>
      </p:sp>
      <p:sp>
        <p:nvSpPr>
          <p:cNvPr id="15" name="Rectangle 14">
            <a:extLst>
              <a:ext uri="{FF2B5EF4-FFF2-40B4-BE49-F238E27FC236}">
                <a16:creationId xmlns:a16="http://schemas.microsoft.com/office/drawing/2014/main" id="{F190040C-91F0-5D37-FCF9-286019E0424E}"/>
              </a:ext>
            </a:extLst>
          </p:cNvPr>
          <p:cNvSpPr/>
          <p:nvPr/>
        </p:nvSpPr>
        <p:spPr>
          <a:xfrm>
            <a:off x="2392789" y="3059792"/>
            <a:ext cx="1431738" cy="923330"/>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808080"/>
                </a:solidFill>
                <a:effectLst/>
                <a:uLnTx/>
                <a:uFillTx/>
                <a:latin typeface="Arial"/>
                <a:ea typeface="+mn-ea"/>
                <a:cs typeface="+mn-cs"/>
              </a:rPr>
              <a:t>2.41 </a:t>
            </a:r>
            <a:r>
              <a:rPr kumimoji="0" lang="en-GB" sz="1800" b="0" i="0" u="none" strike="noStrike" kern="1200" cap="none" spc="0" normalizeH="0" baseline="0" noProof="0">
                <a:ln>
                  <a:noFill/>
                </a:ln>
                <a:solidFill>
                  <a:prstClr val="white">
                    <a:lumMod val="50000"/>
                  </a:prstClr>
                </a:solidFill>
                <a:effectLst/>
                <a:uLnTx/>
                <a:uFillTx/>
                <a:latin typeface="Arial"/>
                <a:ea typeface="+mn-ea"/>
                <a:cs typeface="+mn-cs"/>
              </a:rPr>
              <a:t>million adult viewers</a:t>
            </a:r>
          </a:p>
        </p:txBody>
      </p:sp>
      <p:cxnSp>
        <p:nvCxnSpPr>
          <p:cNvPr id="7" name="Straight Connector 6">
            <a:extLst>
              <a:ext uri="{FF2B5EF4-FFF2-40B4-BE49-F238E27FC236}">
                <a16:creationId xmlns:a16="http://schemas.microsoft.com/office/drawing/2014/main" id="{CEF2DE78-237F-6EB1-00DD-F57F76AB41D8}"/>
              </a:ext>
            </a:extLst>
          </p:cNvPr>
          <p:cNvCxnSpPr>
            <a:cxnSpLocks/>
          </p:cNvCxnSpPr>
          <p:nvPr/>
        </p:nvCxnSpPr>
        <p:spPr>
          <a:xfrm>
            <a:off x="1275981" y="2425355"/>
            <a:ext cx="949510" cy="0"/>
          </a:xfrm>
          <a:prstGeom prst="line">
            <a:avLst/>
          </a:prstGeom>
          <a:ln w="15875">
            <a:solidFill>
              <a:srgbClr val="0069B4"/>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854CFA7-EBAF-5817-0810-10D37B21346D}"/>
              </a:ext>
            </a:extLst>
          </p:cNvPr>
          <p:cNvSpPr/>
          <p:nvPr/>
        </p:nvSpPr>
        <p:spPr>
          <a:xfrm>
            <a:off x="461799" y="2499635"/>
            <a:ext cx="1431738" cy="523220"/>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808080"/>
                </a:solidFill>
                <a:effectLst/>
                <a:uLnTx/>
                <a:uFillTx/>
                <a:latin typeface="Arial"/>
                <a:ea typeface="+mn-ea"/>
                <a:cs typeface="+mn-cs"/>
              </a:rPr>
              <a:t>25% Device </a:t>
            </a:r>
            <a:r>
              <a:rPr kumimoji="0" lang="en-GB" sz="1400" b="0" i="0" u="none" strike="noStrike" kern="1200" cap="none" spc="0" normalizeH="0" baseline="0" noProof="0">
                <a:ln>
                  <a:noFill/>
                </a:ln>
                <a:solidFill>
                  <a:srgbClr val="808080"/>
                </a:solidFill>
                <a:effectLst/>
                <a:uLnTx/>
                <a:uFillTx/>
                <a:latin typeface="Arial"/>
                <a:ea typeface="+mn-ea"/>
                <a:cs typeface="+mn-cs"/>
              </a:rPr>
              <a:t>viewing</a:t>
            </a:r>
          </a:p>
        </p:txBody>
      </p:sp>
      <p:sp>
        <p:nvSpPr>
          <p:cNvPr id="12" name="Rectangle 11">
            <a:extLst>
              <a:ext uri="{FF2B5EF4-FFF2-40B4-BE49-F238E27FC236}">
                <a16:creationId xmlns:a16="http://schemas.microsoft.com/office/drawing/2014/main" id="{0A49D964-37CF-CC01-2DA1-DF4300B69AFC}"/>
              </a:ext>
            </a:extLst>
          </p:cNvPr>
          <p:cNvSpPr/>
          <p:nvPr/>
        </p:nvSpPr>
        <p:spPr>
          <a:xfrm>
            <a:off x="511465" y="4131153"/>
            <a:ext cx="766557" cy="338554"/>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372D87"/>
                </a:solidFill>
                <a:effectLst/>
                <a:uLnTx/>
                <a:uFillTx/>
                <a:latin typeface="Arial"/>
                <a:ea typeface="+mn-ea"/>
                <a:cs typeface="+mn-cs"/>
              </a:rPr>
              <a:t>1.82m</a:t>
            </a:r>
          </a:p>
        </p:txBody>
      </p:sp>
      <p:sp>
        <p:nvSpPr>
          <p:cNvPr id="13" name="Rectangle 12">
            <a:extLst>
              <a:ext uri="{FF2B5EF4-FFF2-40B4-BE49-F238E27FC236}">
                <a16:creationId xmlns:a16="http://schemas.microsoft.com/office/drawing/2014/main" id="{F029FC80-D085-D161-FA05-516AEF597D56}"/>
              </a:ext>
            </a:extLst>
          </p:cNvPr>
          <p:cNvSpPr/>
          <p:nvPr/>
        </p:nvSpPr>
        <p:spPr>
          <a:xfrm>
            <a:off x="539405" y="4352693"/>
            <a:ext cx="1561316" cy="523220"/>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808080"/>
                </a:solidFill>
                <a:effectLst/>
                <a:uLnTx/>
                <a:uFillTx/>
                <a:latin typeface="Arial"/>
                <a:ea typeface="+mn-ea"/>
                <a:cs typeface="+mn-cs"/>
              </a:rPr>
              <a:t>75% TV Set </a:t>
            </a:r>
            <a:r>
              <a:rPr kumimoji="0" lang="en-GB" sz="1400" b="0" i="0" u="none" strike="noStrike" kern="1200" cap="none" spc="0" normalizeH="0" baseline="0" noProof="0">
                <a:ln>
                  <a:noFill/>
                </a:ln>
                <a:solidFill>
                  <a:srgbClr val="808080"/>
                </a:solidFill>
                <a:effectLst/>
                <a:uLnTx/>
                <a:uFillTx/>
                <a:latin typeface="Arial"/>
                <a:ea typeface="+mn-ea"/>
                <a:cs typeface="+mn-cs"/>
              </a:rPr>
              <a:t>viewing</a:t>
            </a:r>
          </a:p>
        </p:txBody>
      </p:sp>
      <p:sp>
        <p:nvSpPr>
          <p:cNvPr id="14" name="Rectangle 13">
            <a:extLst>
              <a:ext uri="{FF2B5EF4-FFF2-40B4-BE49-F238E27FC236}">
                <a16:creationId xmlns:a16="http://schemas.microsoft.com/office/drawing/2014/main" id="{4A5BB0CD-9F28-824A-4020-09380BE9C595}"/>
              </a:ext>
            </a:extLst>
          </p:cNvPr>
          <p:cNvSpPr/>
          <p:nvPr/>
        </p:nvSpPr>
        <p:spPr>
          <a:xfrm>
            <a:off x="461799" y="2258612"/>
            <a:ext cx="639919" cy="338554"/>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69B4"/>
                </a:solidFill>
                <a:effectLst/>
                <a:uLnTx/>
                <a:uFillTx/>
                <a:latin typeface="Arial"/>
                <a:ea typeface="+mn-ea"/>
                <a:cs typeface="+mn-cs"/>
              </a:rPr>
              <a:t>592k</a:t>
            </a:r>
          </a:p>
        </p:txBody>
      </p:sp>
      <p:cxnSp>
        <p:nvCxnSpPr>
          <p:cNvPr id="17" name="Straight Connector 16">
            <a:extLst>
              <a:ext uri="{FF2B5EF4-FFF2-40B4-BE49-F238E27FC236}">
                <a16:creationId xmlns:a16="http://schemas.microsoft.com/office/drawing/2014/main" id="{7C2B7A40-24B7-EA26-5DC0-7840BDA731C8}"/>
              </a:ext>
            </a:extLst>
          </p:cNvPr>
          <p:cNvCxnSpPr>
            <a:cxnSpLocks/>
          </p:cNvCxnSpPr>
          <p:nvPr/>
        </p:nvCxnSpPr>
        <p:spPr>
          <a:xfrm>
            <a:off x="1225293" y="4309655"/>
            <a:ext cx="848382" cy="0"/>
          </a:xfrm>
          <a:prstGeom prst="line">
            <a:avLst/>
          </a:prstGeom>
          <a:ln w="15875">
            <a:solidFill>
              <a:srgbClr val="392F8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6844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BF39A-2633-F9E4-B045-4C5CEA2C2AAF}"/>
            </a:ext>
          </a:extLst>
        </p:cNvPr>
        <p:cNvGrpSpPr/>
        <p:nvPr/>
      </p:nvGrpSpPr>
      <p:grpSpPr>
        <a:xfrm>
          <a:off x="0" y="0"/>
          <a:ext cx="0" cy="0"/>
          <a:chOff x="0" y="0"/>
          <a:chExt cx="0" cy="0"/>
        </a:xfrm>
      </p:grpSpPr>
      <p:graphicFrame>
        <p:nvGraphicFramePr>
          <p:cNvPr id="6" name="Content Placeholder 4">
            <a:extLst>
              <a:ext uri="{FF2B5EF4-FFF2-40B4-BE49-F238E27FC236}">
                <a16:creationId xmlns:a16="http://schemas.microsoft.com/office/drawing/2014/main" id="{958219CA-DDC3-63EC-4D68-EA3032EEF389}"/>
              </a:ext>
            </a:extLst>
          </p:cNvPr>
          <p:cNvGraphicFramePr>
            <a:graphicFrameLocks/>
          </p:cNvGraphicFramePr>
          <p:nvPr/>
        </p:nvGraphicFramePr>
        <p:xfrm>
          <a:off x="1161725" y="1930336"/>
          <a:ext cx="3867802" cy="299732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B28DEC1C-DDE4-1C0A-0416-C9CA8B75EC22}"/>
              </a:ext>
            </a:extLst>
          </p:cNvPr>
          <p:cNvSpPr>
            <a:spLocks noGrp="1"/>
          </p:cNvSpPr>
          <p:nvPr>
            <p:ph type="title"/>
          </p:nvPr>
        </p:nvSpPr>
        <p:spPr/>
        <p:txBody>
          <a:bodyPr>
            <a:noAutofit/>
          </a:bodyPr>
          <a:lstStyle/>
          <a:p>
            <a:r>
              <a:rPr lang="en-US" sz="2800">
                <a:solidFill>
                  <a:schemeClr val="accent1"/>
                </a:solidFill>
              </a:rPr>
              <a:t>Broad appeal entertainment has high TV set viewing</a:t>
            </a:r>
            <a:endParaRPr lang="en-GB" sz="3200"/>
          </a:p>
        </p:txBody>
      </p:sp>
      <p:sp>
        <p:nvSpPr>
          <p:cNvPr id="5" name="Text Placeholder 4">
            <a:extLst>
              <a:ext uri="{FF2B5EF4-FFF2-40B4-BE49-F238E27FC236}">
                <a16:creationId xmlns:a16="http://schemas.microsoft.com/office/drawing/2014/main" id="{17509DAD-68D7-97A2-574C-BADB1A64CD39}"/>
              </a:ext>
            </a:extLst>
          </p:cNvPr>
          <p:cNvSpPr>
            <a:spLocks noGrp="1"/>
          </p:cNvSpPr>
          <p:nvPr>
            <p:ph type="body" sz="quarter" idx="15"/>
          </p:nvPr>
        </p:nvSpPr>
        <p:spPr>
          <a:xfrm>
            <a:off x="377758" y="5365115"/>
            <a:ext cx="5239271" cy="327546"/>
          </a:xfrm>
        </p:spPr>
        <p:txBody>
          <a:bodyPr/>
          <a:lstStyle/>
          <a:p>
            <a:r>
              <a:rPr lang="en-GB"/>
              <a:t>Source: Barb, 2025, Adults, Live +3min. The Great British Bake Off, S16, Ep1, 2</a:t>
            </a:r>
            <a:r>
              <a:rPr lang="en-GB" baseline="30000"/>
              <a:t>nd</a:t>
            </a:r>
            <a:r>
              <a:rPr lang="en-GB"/>
              <a:t> Sep, Channel 4</a:t>
            </a:r>
            <a:r>
              <a:rPr lang="en-US"/>
              <a:t>, All Devices.</a:t>
            </a:r>
            <a:endParaRPr lang="en-GB"/>
          </a:p>
        </p:txBody>
      </p:sp>
      <p:sp>
        <p:nvSpPr>
          <p:cNvPr id="15" name="Rectangle 14">
            <a:extLst>
              <a:ext uri="{FF2B5EF4-FFF2-40B4-BE49-F238E27FC236}">
                <a16:creationId xmlns:a16="http://schemas.microsoft.com/office/drawing/2014/main" id="{9FB74AD7-A095-DBDE-DFB4-9094A9BFF05A}"/>
              </a:ext>
            </a:extLst>
          </p:cNvPr>
          <p:cNvSpPr/>
          <p:nvPr/>
        </p:nvSpPr>
        <p:spPr>
          <a:xfrm>
            <a:off x="2392789" y="3059792"/>
            <a:ext cx="1431738" cy="923330"/>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lumMod val="50000"/>
                  </a:prstClr>
                </a:solidFill>
                <a:effectLst/>
                <a:uLnTx/>
                <a:uFillTx/>
                <a:latin typeface="Arial"/>
                <a:ea typeface="+mn-ea"/>
                <a:cs typeface="+mn-cs"/>
              </a:rPr>
              <a:t>6.37 </a:t>
            </a:r>
            <a:r>
              <a:rPr kumimoji="0" lang="en-GB" sz="1800" b="0" i="0" u="none" strike="noStrike" kern="1200" cap="none" spc="0" normalizeH="0" baseline="0" noProof="0">
                <a:ln>
                  <a:noFill/>
                </a:ln>
                <a:solidFill>
                  <a:prstClr val="white">
                    <a:lumMod val="50000"/>
                  </a:prstClr>
                </a:solidFill>
                <a:effectLst/>
                <a:uLnTx/>
                <a:uFillTx/>
                <a:latin typeface="Arial"/>
                <a:ea typeface="+mn-ea"/>
                <a:cs typeface="+mn-cs"/>
              </a:rPr>
              <a:t>million adult viewers</a:t>
            </a:r>
          </a:p>
        </p:txBody>
      </p:sp>
      <p:cxnSp>
        <p:nvCxnSpPr>
          <p:cNvPr id="4" name="Straight Connector 3">
            <a:extLst>
              <a:ext uri="{FF2B5EF4-FFF2-40B4-BE49-F238E27FC236}">
                <a16:creationId xmlns:a16="http://schemas.microsoft.com/office/drawing/2014/main" id="{57202F98-1035-B515-727E-FD0658254BF6}"/>
              </a:ext>
            </a:extLst>
          </p:cNvPr>
          <p:cNvCxnSpPr>
            <a:cxnSpLocks/>
          </p:cNvCxnSpPr>
          <p:nvPr/>
        </p:nvCxnSpPr>
        <p:spPr>
          <a:xfrm>
            <a:off x="864719" y="3031797"/>
            <a:ext cx="978367" cy="6103"/>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D04DEBB3-6387-2DDA-BB71-A64B4E82E96C}"/>
              </a:ext>
            </a:extLst>
          </p:cNvPr>
          <p:cNvSpPr/>
          <p:nvPr/>
        </p:nvSpPr>
        <p:spPr>
          <a:xfrm>
            <a:off x="239463" y="3104752"/>
            <a:ext cx="1513346" cy="523220"/>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808080"/>
                </a:solidFill>
                <a:effectLst/>
                <a:uLnTx/>
                <a:uFillTx/>
                <a:latin typeface="Arial"/>
                <a:ea typeface="+mn-ea"/>
                <a:cs typeface="+mn-cs"/>
              </a:rPr>
              <a:t>4% Device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808080"/>
                </a:solidFill>
                <a:effectLst/>
                <a:uLnTx/>
                <a:uFillTx/>
                <a:latin typeface="Arial"/>
                <a:ea typeface="+mn-ea"/>
                <a:cs typeface="+mn-cs"/>
              </a:rPr>
              <a:t>viewing</a:t>
            </a:r>
          </a:p>
        </p:txBody>
      </p:sp>
      <p:sp>
        <p:nvSpPr>
          <p:cNvPr id="17" name="Rectangle 16">
            <a:extLst>
              <a:ext uri="{FF2B5EF4-FFF2-40B4-BE49-F238E27FC236}">
                <a16:creationId xmlns:a16="http://schemas.microsoft.com/office/drawing/2014/main" id="{027F472B-2C85-ACC0-8E08-ED6F4F13E9D1}"/>
              </a:ext>
            </a:extLst>
          </p:cNvPr>
          <p:cNvSpPr/>
          <p:nvPr/>
        </p:nvSpPr>
        <p:spPr>
          <a:xfrm>
            <a:off x="224800" y="2851966"/>
            <a:ext cx="639919" cy="338554"/>
          </a:xfrm>
          <a:prstGeom prst="rect">
            <a:avLst/>
          </a:prstGeom>
        </p:spPr>
        <p:txBody>
          <a:bodyPr wrap="non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69B4"/>
                </a:solidFill>
                <a:effectLst/>
                <a:uLnTx/>
                <a:uFillTx/>
                <a:latin typeface="Arial"/>
                <a:ea typeface="+mn-ea"/>
                <a:cs typeface="+mn-cs"/>
              </a:rPr>
              <a:t>255k</a:t>
            </a:r>
          </a:p>
        </p:txBody>
      </p:sp>
      <p:cxnSp>
        <p:nvCxnSpPr>
          <p:cNvPr id="18" name="Connector: Elbow 17">
            <a:extLst>
              <a:ext uri="{FF2B5EF4-FFF2-40B4-BE49-F238E27FC236}">
                <a16:creationId xmlns:a16="http://schemas.microsoft.com/office/drawing/2014/main" id="{FAF4AEBB-14AB-234C-0EB8-6EC247D2DBD2}"/>
              </a:ext>
            </a:extLst>
          </p:cNvPr>
          <p:cNvCxnSpPr>
            <a:cxnSpLocks/>
          </p:cNvCxnSpPr>
          <p:nvPr/>
        </p:nvCxnSpPr>
        <p:spPr>
          <a:xfrm flipV="1">
            <a:off x="3095626" y="2088764"/>
            <a:ext cx="1241554" cy="264034"/>
          </a:xfrm>
          <a:prstGeom prst="bentConnector3">
            <a:avLst>
              <a:gd name="adj1" fmla="val 8820"/>
            </a:avLst>
          </a:prstGeom>
          <a:ln w="15875">
            <a:solidFill>
              <a:srgbClr val="372D87"/>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8ADB7C11-874F-BD99-11DA-4904BF3C9E1D}"/>
              </a:ext>
            </a:extLst>
          </p:cNvPr>
          <p:cNvSpPr/>
          <p:nvPr/>
        </p:nvSpPr>
        <p:spPr>
          <a:xfrm>
            <a:off x="4337180" y="2201015"/>
            <a:ext cx="1685732" cy="523220"/>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808080"/>
                </a:solidFill>
                <a:effectLst/>
                <a:uLnTx/>
                <a:uFillTx/>
                <a:latin typeface="Arial"/>
                <a:ea typeface="+mn-ea"/>
                <a:cs typeface="+mn-cs"/>
              </a:rPr>
              <a:t>96% TV Set </a:t>
            </a:r>
            <a:r>
              <a:rPr kumimoji="0" lang="en-GB" sz="1400" b="0" i="0" u="none" strike="noStrike" kern="1200" cap="none" spc="0" normalizeH="0" baseline="0" noProof="0">
                <a:ln>
                  <a:noFill/>
                </a:ln>
                <a:solidFill>
                  <a:srgbClr val="808080"/>
                </a:solidFill>
                <a:effectLst/>
                <a:uLnTx/>
                <a:uFillTx/>
                <a:latin typeface="Arial"/>
                <a:ea typeface="+mn-ea"/>
                <a:cs typeface="+mn-cs"/>
              </a:rPr>
              <a:t>viewing</a:t>
            </a:r>
          </a:p>
        </p:txBody>
      </p:sp>
      <p:sp>
        <p:nvSpPr>
          <p:cNvPr id="23" name="Rectangle 22">
            <a:extLst>
              <a:ext uri="{FF2B5EF4-FFF2-40B4-BE49-F238E27FC236}">
                <a16:creationId xmlns:a16="http://schemas.microsoft.com/office/drawing/2014/main" id="{E56EF8EB-35B9-6A62-3163-681A9A25F4F6}"/>
              </a:ext>
            </a:extLst>
          </p:cNvPr>
          <p:cNvSpPr/>
          <p:nvPr/>
        </p:nvSpPr>
        <p:spPr>
          <a:xfrm>
            <a:off x="4313658" y="1930336"/>
            <a:ext cx="1431738" cy="338554"/>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372D87"/>
                </a:solidFill>
                <a:effectLst/>
                <a:uLnTx/>
                <a:uFillTx/>
                <a:latin typeface="Arial"/>
                <a:ea typeface="+mn-ea"/>
                <a:cs typeface="+mn-cs"/>
              </a:rPr>
              <a:t>6.11 million</a:t>
            </a:r>
          </a:p>
        </p:txBody>
      </p:sp>
      <p:pic>
        <p:nvPicPr>
          <p:cNvPr id="12" name="Picture Placeholder 11">
            <a:extLst>
              <a:ext uri="{FF2B5EF4-FFF2-40B4-BE49-F238E27FC236}">
                <a16:creationId xmlns:a16="http://schemas.microsoft.com/office/drawing/2014/main" id="{95D7E769-8517-D995-3975-1C0B359DFFA0}"/>
              </a:ext>
            </a:extLst>
          </p:cNvPr>
          <p:cNvPicPr>
            <a:picLocks noGrp="1" noChangeAspect="1"/>
          </p:cNvPicPr>
          <p:nvPr>
            <p:ph type="pic" sz="quarter" idx="14"/>
          </p:nvPr>
        </p:nvPicPr>
        <p:blipFill>
          <a:blip r:embed="rId4"/>
          <a:srcRect l="7687" t="-164" r="33841" b="164"/>
          <a:stretch>
            <a:fillRect/>
          </a:stretch>
        </p:blipFill>
        <p:spPr>
          <a:xfrm>
            <a:off x="6007894" y="-9729"/>
            <a:ext cx="6184106" cy="5948364"/>
          </a:xfrm>
          <a:prstGeom prst="rect">
            <a:avLst/>
          </a:prstGeom>
        </p:spPr>
      </p:pic>
    </p:spTree>
    <p:extLst>
      <p:ext uri="{BB962C8B-B14F-4D97-AF65-F5344CB8AC3E}">
        <p14:creationId xmlns:p14="http://schemas.microsoft.com/office/powerpoint/2010/main" val="4733417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23431-8EB3-4B00-9FE0-5B657ACE74F4}"/>
            </a:ext>
          </a:extLst>
        </p:cNvPr>
        <p:cNvGrpSpPr/>
        <p:nvPr/>
      </p:nvGrpSpPr>
      <p:grpSpPr>
        <a:xfrm>
          <a:off x="0" y="0"/>
          <a:ext cx="0" cy="0"/>
          <a:chOff x="0" y="0"/>
          <a:chExt cx="0" cy="0"/>
        </a:xfrm>
      </p:grpSpPr>
      <p:pic>
        <p:nvPicPr>
          <p:cNvPr id="1028" name="Picture 4" descr="Protection (TV Mini Series 2024) - IMDb">
            <a:extLst>
              <a:ext uri="{FF2B5EF4-FFF2-40B4-BE49-F238E27FC236}">
                <a16:creationId xmlns:a16="http://schemas.microsoft.com/office/drawing/2014/main" id="{7FD7FCD4-2C01-8BE3-4F13-E0429CCF270A}"/>
              </a:ext>
            </a:extLst>
          </p:cNvPr>
          <p:cNvPicPr>
            <a:picLocks noGrp="1" noChangeAspect="1" noChangeArrowheads="1"/>
          </p:cNvPicPr>
          <p:nvPr>
            <p:ph type="pic" sz="quarter" idx="14"/>
          </p:nvPr>
        </p:nvPicPr>
        <p:blipFill rotWithShape="1">
          <a:blip r:embed="rId3">
            <a:extLst>
              <a:ext uri="{28A0092B-C50C-407E-A947-70E740481C1C}">
                <a14:useLocalDpi xmlns:a14="http://schemas.microsoft.com/office/drawing/2010/main" val="0"/>
              </a:ext>
            </a:extLst>
          </a:blip>
          <a:srcRect l="11553" t="-164" r="29975" b="16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Content Placeholder 4">
            <a:extLst>
              <a:ext uri="{FF2B5EF4-FFF2-40B4-BE49-F238E27FC236}">
                <a16:creationId xmlns:a16="http://schemas.microsoft.com/office/drawing/2014/main" id="{1BC7E680-AF49-694C-9DA4-8D6C8556772C}"/>
              </a:ext>
            </a:extLst>
          </p:cNvPr>
          <p:cNvGraphicFramePr>
            <a:graphicFrameLocks/>
          </p:cNvGraphicFramePr>
          <p:nvPr/>
        </p:nvGraphicFramePr>
        <p:xfrm>
          <a:off x="1161725" y="1930336"/>
          <a:ext cx="3867802" cy="2997327"/>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E485F5F9-85B2-86B2-D5D9-2497EE40FD69}"/>
              </a:ext>
            </a:extLst>
          </p:cNvPr>
          <p:cNvSpPr>
            <a:spLocks noGrp="1"/>
          </p:cNvSpPr>
          <p:nvPr>
            <p:ph type="title"/>
          </p:nvPr>
        </p:nvSpPr>
        <p:spPr/>
        <p:txBody>
          <a:bodyPr>
            <a:noAutofit/>
          </a:bodyPr>
          <a:lstStyle/>
          <a:p>
            <a:r>
              <a:rPr lang="en-GB" sz="2400">
                <a:solidFill>
                  <a:schemeClr val="accent1"/>
                </a:solidFill>
              </a:rPr>
              <a:t>Content released as a boxset can receive high pre-broadcast viewing</a:t>
            </a:r>
            <a:endParaRPr lang="en-GB" sz="2400"/>
          </a:p>
        </p:txBody>
      </p:sp>
      <p:sp>
        <p:nvSpPr>
          <p:cNvPr id="5" name="Text Placeholder 4">
            <a:extLst>
              <a:ext uri="{FF2B5EF4-FFF2-40B4-BE49-F238E27FC236}">
                <a16:creationId xmlns:a16="http://schemas.microsoft.com/office/drawing/2014/main" id="{033A62B7-4AA6-5AB9-B514-A6331188CC7A}"/>
              </a:ext>
            </a:extLst>
          </p:cNvPr>
          <p:cNvSpPr>
            <a:spLocks noGrp="1"/>
          </p:cNvSpPr>
          <p:nvPr>
            <p:ph type="body" sz="quarter" idx="15"/>
          </p:nvPr>
        </p:nvSpPr>
        <p:spPr>
          <a:xfrm>
            <a:off x="377758" y="5365115"/>
            <a:ext cx="5442018" cy="327546"/>
          </a:xfrm>
        </p:spPr>
        <p:txBody>
          <a:bodyPr/>
          <a:lstStyle/>
          <a:p>
            <a:r>
              <a:rPr lang="en-GB"/>
              <a:t>Source: Barb, 2025, Adults, Live +3min. Protection (PKA Witness Protection), ITV1, 31</a:t>
            </a:r>
            <a:r>
              <a:rPr lang="en-GB" baseline="30000"/>
              <a:t>st</a:t>
            </a:r>
            <a:r>
              <a:rPr lang="en-GB"/>
              <a:t> Mar,</a:t>
            </a:r>
            <a:r>
              <a:rPr lang="en-US"/>
              <a:t> Online Multiple Screens, All Devices.</a:t>
            </a:r>
            <a:endParaRPr lang="en-GB"/>
          </a:p>
        </p:txBody>
      </p:sp>
      <p:sp>
        <p:nvSpPr>
          <p:cNvPr id="15" name="Rectangle 14">
            <a:extLst>
              <a:ext uri="{FF2B5EF4-FFF2-40B4-BE49-F238E27FC236}">
                <a16:creationId xmlns:a16="http://schemas.microsoft.com/office/drawing/2014/main" id="{B25452A6-C8B5-5FDC-6512-3A7ACBD48B03}"/>
              </a:ext>
            </a:extLst>
          </p:cNvPr>
          <p:cNvSpPr/>
          <p:nvPr/>
        </p:nvSpPr>
        <p:spPr>
          <a:xfrm>
            <a:off x="2392789" y="3059792"/>
            <a:ext cx="1431738" cy="923330"/>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808080"/>
                </a:solidFill>
                <a:effectLst/>
                <a:uLnTx/>
                <a:uFillTx/>
                <a:latin typeface="Arial"/>
                <a:ea typeface="+mn-ea"/>
                <a:cs typeface="+mn-cs"/>
              </a:rPr>
              <a:t>7.41 </a:t>
            </a:r>
            <a:r>
              <a:rPr kumimoji="0" lang="en-GB" sz="1800" b="0" i="0" u="none" strike="noStrike" kern="1200" cap="none" spc="0" normalizeH="0" baseline="0" noProof="0">
                <a:ln>
                  <a:noFill/>
                </a:ln>
                <a:solidFill>
                  <a:prstClr val="white">
                    <a:lumMod val="50000"/>
                  </a:prstClr>
                </a:solidFill>
                <a:effectLst/>
                <a:uLnTx/>
                <a:uFillTx/>
                <a:latin typeface="Arial"/>
                <a:ea typeface="+mn-ea"/>
                <a:cs typeface="+mn-cs"/>
              </a:rPr>
              <a:t>million total viewers</a:t>
            </a:r>
          </a:p>
        </p:txBody>
      </p:sp>
      <p:cxnSp>
        <p:nvCxnSpPr>
          <p:cNvPr id="7" name="Straight Connector 6">
            <a:extLst>
              <a:ext uri="{FF2B5EF4-FFF2-40B4-BE49-F238E27FC236}">
                <a16:creationId xmlns:a16="http://schemas.microsoft.com/office/drawing/2014/main" id="{2C0AAD22-064E-B889-75D2-2384A9D87841}"/>
              </a:ext>
            </a:extLst>
          </p:cNvPr>
          <p:cNvCxnSpPr>
            <a:cxnSpLocks/>
          </p:cNvCxnSpPr>
          <p:nvPr/>
        </p:nvCxnSpPr>
        <p:spPr>
          <a:xfrm>
            <a:off x="1119818" y="2457785"/>
            <a:ext cx="1236886" cy="0"/>
          </a:xfrm>
          <a:prstGeom prst="line">
            <a:avLst/>
          </a:prstGeom>
          <a:ln w="15875">
            <a:solidFill>
              <a:srgbClr val="00A5D7"/>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A5339679-D9D5-7BCF-A156-C9C006676A00}"/>
              </a:ext>
            </a:extLst>
          </p:cNvPr>
          <p:cNvSpPr/>
          <p:nvPr/>
        </p:nvSpPr>
        <p:spPr>
          <a:xfrm>
            <a:off x="386507" y="2528842"/>
            <a:ext cx="1513346" cy="954107"/>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808080"/>
                </a:solidFill>
                <a:effectLst/>
                <a:uLnTx/>
                <a:uFillTx/>
                <a:latin typeface="Arial"/>
                <a:ea typeface="+mn-ea"/>
                <a:cs typeface="+mn-cs"/>
              </a:rPr>
              <a:t>47% Pre-broadcast </a:t>
            </a:r>
            <a:r>
              <a:rPr kumimoji="0" lang="en-GB" sz="1400" b="0" i="0" u="none" strike="noStrike" kern="1200" cap="none" spc="0" normalizeH="0" baseline="0" noProof="0">
                <a:ln>
                  <a:noFill/>
                </a:ln>
                <a:solidFill>
                  <a:srgbClr val="808080"/>
                </a:solidFill>
                <a:effectLst/>
                <a:uLnTx/>
                <a:uFillTx/>
                <a:latin typeface="Arial"/>
                <a:ea typeface="+mn-ea"/>
                <a:cs typeface="+mn-cs"/>
              </a:rPr>
              <a:t>viewing (any device)</a:t>
            </a:r>
          </a:p>
        </p:txBody>
      </p:sp>
      <p:sp>
        <p:nvSpPr>
          <p:cNvPr id="9" name="Rectangle 8">
            <a:extLst>
              <a:ext uri="{FF2B5EF4-FFF2-40B4-BE49-F238E27FC236}">
                <a16:creationId xmlns:a16="http://schemas.microsoft.com/office/drawing/2014/main" id="{749BE273-DD36-ED84-1851-39340DE3AE8B}"/>
              </a:ext>
            </a:extLst>
          </p:cNvPr>
          <p:cNvSpPr/>
          <p:nvPr/>
        </p:nvSpPr>
        <p:spPr>
          <a:xfrm>
            <a:off x="395168" y="2278348"/>
            <a:ext cx="766557" cy="338554"/>
          </a:xfrm>
          <a:prstGeom prst="rect">
            <a:avLst/>
          </a:prstGeom>
        </p:spPr>
        <p:txBody>
          <a:bodyPr wrap="non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A5D7"/>
                </a:solidFill>
                <a:effectLst/>
                <a:uLnTx/>
                <a:uFillTx/>
                <a:latin typeface="Arial"/>
                <a:ea typeface="+mn-ea"/>
                <a:cs typeface="+mn-cs"/>
              </a:rPr>
              <a:t>3.42m</a:t>
            </a:r>
          </a:p>
        </p:txBody>
      </p:sp>
      <p:sp>
        <p:nvSpPr>
          <p:cNvPr id="11" name="Rectangle 10">
            <a:extLst>
              <a:ext uri="{FF2B5EF4-FFF2-40B4-BE49-F238E27FC236}">
                <a16:creationId xmlns:a16="http://schemas.microsoft.com/office/drawing/2014/main" id="{ADE20701-EF4B-3C50-5F88-8966118B54BD}"/>
              </a:ext>
            </a:extLst>
          </p:cNvPr>
          <p:cNvSpPr/>
          <p:nvPr/>
        </p:nvSpPr>
        <p:spPr>
          <a:xfrm>
            <a:off x="4657537" y="4689007"/>
            <a:ext cx="1438463" cy="523220"/>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808080"/>
                </a:solidFill>
                <a:effectLst/>
                <a:uLnTx/>
                <a:uFillTx/>
                <a:latin typeface="Arial"/>
                <a:ea typeface="+mn-ea"/>
                <a:cs typeface="+mn-cs"/>
              </a:rPr>
              <a:t>24% Live TV set </a:t>
            </a:r>
            <a:r>
              <a:rPr kumimoji="0" lang="en-GB" sz="1400" b="0" i="0" u="none" strike="noStrike" kern="1200" cap="none" spc="0" normalizeH="0" baseline="0" noProof="0">
                <a:ln>
                  <a:noFill/>
                </a:ln>
                <a:solidFill>
                  <a:srgbClr val="808080"/>
                </a:solidFill>
                <a:effectLst/>
                <a:uLnTx/>
                <a:uFillTx/>
                <a:latin typeface="Arial"/>
                <a:ea typeface="+mn-ea"/>
                <a:cs typeface="+mn-cs"/>
              </a:rPr>
              <a:t>viewing</a:t>
            </a:r>
          </a:p>
        </p:txBody>
      </p:sp>
      <p:sp>
        <p:nvSpPr>
          <p:cNvPr id="12" name="Rectangle 11">
            <a:extLst>
              <a:ext uri="{FF2B5EF4-FFF2-40B4-BE49-F238E27FC236}">
                <a16:creationId xmlns:a16="http://schemas.microsoft.com/office/drawing/2014/main" id="{301316D1-FE25-BAAD-2381-ED572ACAC80D}"/>
              </a:ext>
            </a:extLst>
          </p:cNvPr>
          <p:cNvSpPr/>
          <p:nvPr/>
        </p:nvSpPr>
        <p:spPr>
          <a:xfrm>
            <a:off x="335771" y="3680194"/>
            <a:ext cx="766557" cy="338554"/>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372D87"/>
                </a:solidFill>
                <a:effectLst/>
                <a:uLnTx/>
                <a:uFillTx/>
                <a:latin typeface="Arial"/>
                <a:ea typeface="+mn-ea"/>
                <a:cs typeface="+mn-cs"/>
              </a:rPr>
              <a:t>2.16m</a:t>
            </a:r>
          </a:p>
        </p:txBody>
      </p:sp>
      <p:sp>
        <p:nvSpPr>
          <p:cNvPr id="13" name="Rectangle 12">
            <a:extLst>
              <a:ext uri="{FF2B5EF4-FFF2-40B4-BE49-F238E27FC236}">
                <a16:creationId xmlns:a16="http://schemas.microsoft.com/office/drawing/2014/main" id="{FFE2C926-4C75-E07D-4850-B50B61005764}"/>
              </a:ext>
            </a:extLst>
          </p:cNvPr>
          <p:cNvSpPr/>
          <p:nvPr/>
        </p:nvSpPr>
        <p:spPr>
          <a:xfrm>
            <a:off x="354936" y="3950039"/>
            <a:ext cx="1561316" cy="1169551"/>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808080"/>
                </a:solidFill>
                <a:effectLst/>
                <a:uLnTx/>
                <a:uFillTx/>
                <a:latin typeface="Arial"/>
                <a:ea typeface="+mn-ea"/>
                <a:cs typeface="+mn-cs"/>
              </a:rPr>
              <a:t>29% Time-shifted </a:t>
            </a:r>
            <a:r>
              <a:rPr kumimoji="0" lang="en-GB" sz="1400" b="0" i="0" u="none" strike="noStrike" kern="1200" cap="none" spc="0" normalizeH="0" baseline="0" noProof="0">
                <a:ln>
                  <a:noFill/>
                </a:ln>
                <a:solidFill>
                  <a:srgbClr val="808080"/>
                </a:solidFill>
                <a:effectLst/>
                <a:uLnTx/>
                <a:uFillTx/>
                <a:latin typeface="Arial"/>
                <a:ea typeface="+mn-ea"/>
                <a:cs typeface="+mn-cs"/>
              </a:rPr>
              <a:t>viewing (any device) within 28 days of broadcast</a:t>
            </a:r>
          </a:p>
        </p:txBody>
      </p:sp>
      <p:sp>
        <p:nvSpPr>
          <p:cNvPr id="14" name="Rectangle 13">
            <a:extLst>
              <a:ext uri="{FF2B5EF4-FFF2-40B4-BE49-F238E27FC236}">
                <a16:creationId xmlns:a16="http://schemas.microsoft.com/office/drawing/2014/main" id="{759C1010-3DE9-F0B8-9D73-83A369515CBA}"/>
              </a:ext>
            </a:extLst>
          </p:cNvPr>
          <p:cNvSpPr/>
          <p:nvPr/>
        </p:nvSpPr>
        <p:spPr>
          <a:xfrm>
            <a:off x="4657537" y="4435285"/>
            <a:ext cx="766557" cy="338554"/>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69B4"/>
                </a:solidFill>
                <a:effectLst/>
                <a:uLnTx/>
                <a:uFillTx/>
                <a:latin typeface="Arial"/>
                <a:ea typeface="+mn-ea"/>
                <a:cs typeface="+mn-cs"/>
              </a:rPr>
              <a:t>1.74m</a:t>
            </a:r>
          </a:p>
        </p:txBody>
      </p:sp>
      <p:cxnSp>
        <p:nvCxnSpPr>
          <p:cNvPr id="16" name="Straight Connector 15">
            <a:extLst>
              <a:ext uri="{FF2B5EF4-FFF2-40B4-BE49-F238E27FC236}">
                <a16:creationId xmlns:a16="http://schemas.microsoft.com/office/drawing/2014/main" id="{6C7FB096-22C5-D84D-6D36-0E5E57CACF89}"/>
              </a:ext>
            </a:extLst>
          </p:cNvPr>
          <p:cNvCxnSpPr>
            <a:cxnSpLocks/>
          </p:cNvCxnSpPr>
          <p:nvPr/>
        </p:nvCxnSpPr>
        <p:spPr>
          <a:xfrm>
            <a:off x="3900948" y="4567853"/>
            <a:ext cx="715906" cy="0"/>
          </a:xfrm>
          <a:prstGeom prst="line">
            <a:avLst/>
          </a:prstGeom>
          <a:ln w="15875">
            <a:solidFill>
              <a:srgbClr val="0069B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C283FB5-09EF-5C28-B016-84C19EE34395}"/>
              </a:ext>
            </a:extLst>
          </p:cNvPr>
          <p:cNvCxnSpPr>
            <a:cxnSpLocks/>
          </p:cNvCxnSpPr>
          <p:nvPr/>
        </p:nvCxnSpPr>
        <p:spPr>
          <a:xfrm>
            <a:off x="1049599" y="3858696"/>
            <a:ext cx="848382" cy="0"/>
          </a:xfrm>
          <a:prstGeom prst="line">
            <a:avLst/>
          </a:prstGeom>
          <a:ln w="15875">
            <a:solidFill>
              <a:srgbClr val="392F8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22025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 image depicts a tense, urban landscape with a lone figure amidst a stormy sky, suggesting a thriller or action scene.&#10;&#10;AI-generated content may be incorrect.">
            <a:extLst>
              <a:ext uri="{FF2B5EF4-FFF2-40B4-BE49-F238E27FC236}">
                <a16:creationId xmlns:a16="http://schemas.microsoft.com/office/drawing/2014/main" id="{A9E0C035-5A99-E790-839A-C8D2FCDA84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93DA6B07-35F7-4F7A-B91D-1085F33B1789}"/>
              </a:ext>
            </a:extLst>
          </p:cNvPr>
          <p:cNvSpPr/>
          <p:nvPr/>
        </p:nvSpPr>
        <p:spPr>
          <a:xfrm>
            <a:off x="0" y="0"/>
            <a:ext cx="11257936" cy="6975566"/>
          </a:xfrm>
          <a:prstGeom prst="rect">
            <a:avLst/>
          </a:prstGeom>
          <a:gradFill flip="none" rotWithShape="1">
            <a:gsLst>
              <a:gs pos="16000">
                <a:srgbClr val="000000">
                  <a:alpha val="60000"/>
                </a:srgbClr>
              </a:gs>
              <a:gs pos="36000">
                <a:schemeClr val="tx1">
                  <a:alpha val="0"/>
                </a:schemeClr>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Title 2">
            <a:extLst>
              <a:ext uri="{FF2B5EF4-FFF2-40B4-BE49-F238E27FC236}">
                <a16:creationId xmlns:a16="http://schemas.microsoft.com/office/drawing/2014/main" id="{672CE206-BAAD-4A34-8789-135B8422B042}"/>
              </a:ext>
            </a:extLst>
          </p:cNvPr>
          <p:cNvSpPr>
            <a:spLocks noGrp="1"/>
          </p:cNvSpPr>
          <p:nvPr>
            <p:ph type="ctrTitle"/>
          </p:nvPr>
        </p:nvSpPr>
        <p:spPr>
          <a:xfrm>
            <a:off x="661220" y="593883"/>
            <a:ext cx="5298141" cy="2412000"/>
          </a:xfrm>
        </p:spPr>
        <p:txBody>
          <a:bodyPr/>
          <a:lstStyle/>
          <a:p>
            <a:pPr fontAlgn="base">
              <a:spcAft>
                <a:spcPct val="0"/>
              </a:spcAft>
            </a:pPr>
            <a:r>
              <a:rPr lang="en-GB" dirty="0"/>
              <a:t>TV landscape</a:t>
            </a:r>
          </a:p>
        </p:txBody>
      </p:sp>
      <p:pic>
        <p:nvPicPr>
          <p:cNvPr id="5" name="Picture 4">
            <a:extLst>
              <a:ext uri="{FF2B5EF4-FFF2-40B4-BE49-F238E27FC236}">
                <a16:creationId xmlns:a16="http://schemas.microsoft.com/office/drawing/2014/main" id="{9C3CF622-87B2-416A-AAD3-5FFEF5F4DF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6" name="TextBox 5">
            <a:extLst>
              <a:ext uri="{FF2B5EF4-FFF2-40B4-BE49-F238E27FC236}">
                <a16:creationId xmlns:a16="http://schemas.microsoft.com/office/drawing/2014/main" id="{C8B34A8B-DB04-488A-98C5-4242E3F64405}"/>
              </a:ext>
            </a:extLst>
          </p:cNvPr>
          <p:cNvSpPr txBox="1"/>
          <p:nvPr/>
        </p:nvSpPr>
        <p:spPr>
          <a:xfrm rot="16200000">
            <a:off x="10650417" y="4487766"/>
            <a:ext cx="2655517" cy="246221"/>
          </a:xfrm>
          <a:prstGeom prst="rect">
            <a:avLst/>
          </a:prstGeom>
          <a:noFill/>
        </p:spPr>
        <p:txBody>
          <a:bodyPr wrap="square" rtlCol="0">
            <a:spAutoFit/>
          </a:bodyPr>
          <a:lstStyle/>
          <a:p>
            <a:pPr algn="l"/>
            <a:r>
              <a:rPr lang="en-GB" sz="1000" dirty="0">
                <a:solidFill>
                  <a:schemeClr val="bg1"/>
                </a:solidFill>
              </a:rPr>
              <a:t>The Last of Us – Sky Atlantic</a:t>
            </a:r>
          </a:p>
        </p:txBody>
      </p:sp>
    </p:spTree>
    <p:extLst>
      <p:ext uri="{BB962C8B-B14F-4D97-AF65-F5344CB8AC3E}">
        <p14:creationId xmlns:p14="http://schemas.microsoft.com/office/powerpoint/2010/main" val="1990342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17AC7-2676-4CDA-973E-98E7BDF33843}"/>
              </a:ext>
            </a:extLst>
          </p:cNvPr>
          <p:cNvSpPr>
            <a:spLocks noGrp="1"/>
          </p:cNvSpPr>
          <p:nvPr>
            <p:ph type="title"/>
          </p:nvPr>
        </p:nvSpPr>
        <p:spPr/>
        <p:txBody>
          <a:bodyPr/>
          <a:lstStyle/>
          <a:p>
            <a:r>
              <a:rPr lang="en-GB"/>
              <a:t>Commercial linear TV daily, weekly &amp; monthly reach</a:t>
            </a:r>
            <a:endParaRPr lang="en-GB" sz="1600">
              <a:solidFill>
                <a:srgbClr val="FF0000"/>
              </a:solidFill>
            </a:endParaRPr>
          </a:p>
        </p:txBody>
      </p:sp>
      <p:graphicFrame>
        <p:nvGraphicFramePr>
          <p:cNvPr id="49" name="Table 48">
            <a:extLst>
              <a:ext uri="{FF2B5EF4-FFF2-40B4-BE49-F238E27FC236}">
                <a16:creationId xmlns:a16="http://schemas.microsoft.com/office/drawing/2014/main" id="{AD1C165F-798C-43E7-807B-CE7D32D23A89}"/>
              </a:ext>
            </a:extLst>
          </p:cNvPr>
          <p:cNvGraphicFramePr>
            <a:graphicFrameLocks noGrp="1"/>
          </p:cNvGraphicFramePr>
          <p:nvPr/>
        </p:nvGraphicFramePr>
        <p:xfrm>
          <a:off x="987426" y="1188085"/>
          <a:ext cx="10217149" cy="4145535"/>
        </p:xfrm>
        <a:graphic>
          <a:graphicData uri="http://schemas.openxmlformats.org/drawingml/2006/table">
            <a:tbl>
              <a:tblPr firstRow="1" bandRow="1">
                <a:tableStyleId>{2D5ABB26-0587-4C30-8999-92F81FD0307C}</a:tableStyleId>
              </a:tblPr>
              <a:tblGrid>
                <a:gridCol w="3100152">
                  <a:extLst>
                    <a:ext uri="{9D8B030D-6E8A-4147-A177-3AD203B41FA5}">
                      <a16:colId xmlns:a16="http://schemas.microsoft.com/office/drawing/2014/main" val="136874791"/>
                    </a:ext>
                  </a:extLst>
                </a:gridCol>
                <a:gridCol w="2508383">
                  <a:extLst>
                    <a:ext uri="{9D8B030D-6E8A-4147-A177-3AD203B41FA5}">
                      <a16:colId xmlns:a16="http://schemas.microsoft.com/office/drawing/2014/main" val="73120932"/>
                    </a:ext>
                  </a:extLst>
                </a:gridCol>
                <a:gridCol w="2333475">
                  <a:extLst>
                    <a:ext uri="{9D8B030D-6E8A-4147-A177-3AD203B41FA5}">
                      <a16:colId xmlns:a16="http://schemas.microsoft.com/office/drawing/2014/main" val="542150823"/>
                    </a:ext>
                  </a:extLst>
                </a:gridCol>
                <a:gridCol w="2275139">
                  <a:extLst>
                    <a:ext uri="{9D8B030D-6E8A-4147-A177-3AD203B41FA5}">
                      <a16:colId xmlns:a16="http://schemas.microsoft.com/office/drawing/2014/main" val="1552800101"/>
                    </a:ext>
                  </a:extLst>
                </a:gridCol>
              </a:tblGrid>
              <a:tr h="507905">
                <a:tc>
                  <a:txBody>
                    <a:bodyPr/>
                    <a:lstStyle/>
                    <a:p>
                      <a:pPr marL="0" indent="0" algn="l"/>
                      <a:r>
                        <a:rPr lang="en-GB" b="1">
                          <a:solidFill>
                            <a:schemeClr val="bg2"/>
                          </a:solidFill>
                        </a:rPr>
                        <a:t>       Reach %</a:t>
                      </a:r>
                    </a:p>
                  </a:txBody>
                  <a:tcPr>
                    <a:lnB>
                      <a:noFill/>
                    </a:lnB>
                  </a:tcPr>
                </a:tc>
                <a:tc>
                  <a:txBody>
                    <a:bodyPr/>
                    <a:lstStyle/>
                    <a:p>
                      <a:pPr algn="ctr"/>
                      <a:r>
                        <a:rPr lang="en-GB" b="1">
                          <a:solidFill>
                            <a:schemeClr val="bg2"/>
                          </a:solidFill>
                        </a:rPr>
                        <a:t>Daily</a:t>
                      </a:r>
                    </a:p>
                  </a:txBody>
                  <a:tcPr>
                    <a:lnB>
                      <a:noFill/>
                    </a:lnB>
                  </a:tcPr>
                </a:tc>
                <a:tc>
                  <a:txBody>
                    <a:bodyPr/>
                    <a:lstStyle/>
                    <a:p>
                      <a:pPr algn="ctr"/>
                      <a:r>
                        <a:rPr lang="en-GB" b="1">
                          <a:solidFill>
                            <a:schemeClr val="bg2"/>
                          </a:solidFill>
                        </a:rPr>
                        <a:t>Weekly</a:t>
                      </a:r>
                    </a:p>
                  </a:txBody>
                  <a:tcPr>
                    <a:lnB>
                      <a:noFill/>
                    </a:lnB>
                  </a:tcPr>
                </a:tc>
                <a:tc>
                  <a:txBody>
                    <a:bodyPr/>
                    <a:lstStyle/>
                    <a:p>
                      <a:pPr algn="ctr"/>
                      <a:r>
                        <a:rPr lang="en-GB" b="1">
                          <a:solidFill>
                            <a:schemeClr val="bg2"/>
                          </a:solidFill>
                        </a:rPr>
                        <a:t>Monthly</a:t>
                      </a:r>
                    </a:p>
                  </a:txBody>
                  <a:tcPr>
                    <a:lnB>
                      <a:noFill/>
                    </a:lnB>
                  </a:tcPr>
                </a:tc>
                <a:extLst>
                  <a:ext uri="{0D108BD9-81ED-4DB2-BD59-A6C34878D82A}">
                    <a16:rowId xmlns:a16="http://schemas.microsoft.com/office/drawing/2014/main" val="2471751655"/>
                  </a:ext>
                </a:extLst>
              </a:tr>
              <a:tr h="507905">
                <a:tc>
                  <a:txBody>
                    <a:bodyPr/>
                    <a:lstStyle/>
                    <a:p>
                      <a:pPr marL="450850" marR="0" lvl="0" indent="0" algn="l" defTabSz="914400" rtl="0" eaLnBrk="1" fontAlgn="auto" latinLnBrk="0" hangingPunct="1">
                        <a:lnSpc>
                          <a:spcPct val="100000"/>
                        </a:lnSpc>
                        <a:spcBef>
                          <a:spcPts val="0"/>
                        </a:spcBef>
                        <a:spcAft>
                          <a:spcPts val="0"/>
                        </a:spcAft>
                        <a:buClrTx/>
                        <a:buSzTx/>
                        <a:buFontTx/>
                        <a:buNone/>
                        <a:tabLst/>
                        <a:defRPr/>
                      </a:pPr>
                      <a:r>
                        <a:rPr lang="en-GB" sz="1800" b="1">
                          <a:solidFill>
                            <a:schemeClr val="tx2"/>
                          </a:solidFill>
                        </a:rPr>
                        <a:t>Individuals</a:t>
                      </a:r>
                    </a:p>
                  </a:txBody>
                  <a:tcPr anchor="ctr">
                    <a:lnL>
                      <a:noFill/>
                    </a:lnL>
                    <a:lnR>
                      <a:noFill/>
                    </a:lnR>
                    <a:lnT>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0" i="0" u="none" strike="noStrike" kern="1200">
                          <a:solidFill>
                            <a:schemeClr val="bg2"/>
                          </a:solidFill>
                          <a:effectLst/>
                          <a:latin typeface="+mn-lt"/>
                          <a:ea typeface="+mn-ea"/>
                          <a:cs typeface="+mn-cs"/>
                        </a:rPr>
                        <a:t>42.3</a:t>
                      </a:r>
                    </a:p>
                  </a:txBody>
                  <a:tcPr marL="0" marR="0" marT="0" marB="0" anchor="ctr">
                    <a:lnL>
                      <a:noFill/>
                    </a:lnL>
                    <a:lnR>
                      <a:noFill/>
                    </a:lnR>
                    <a:lnT>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0" i="0" u="none" strike="noStrike" kern="1200">
                          <a:solidFill>
                            <a:schemeClr val="bg2"/>
                          </a:solidFill>
                          <a:effectLst/>
                          <a:latin typeface="+mn-lt"/>
                          <a:ea typeface="+mn-ea"/>
                          <a:cs typeface="+mn-cs"/>
                        </a:rPr>
                        <a:t>66.7</a:t>
                      </a:r>
                    </a:p>
                  </a:txBody>
                  <a:tcPr marL="0" marR="0" marT="0" marB="0" anchor="ctr">
                    <a:lnL>
                      <a:noFill/>
                    </a:lnL>
                    <a:lnR>
                      <a:noFill/>
                    </a:lnR>
                    <a:lnT>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600" b="0" i="0" u="none" strike="noStrike" kern="1200">
                          <a:solidFill>
                            <a:schemeClr val="bg2"/>
                          </a:solidFill>
                          <a:effectLst/>
                          <a:latin typeface="+mn-lt"/>
                          <a:ea typeface="+mn-ea"/>
                          <a:cs typeface="+mn-cs"/>
                        </a:rPr>
                        <a:t>81.6</a:t>
                      </a:r>
                    </a:p>
                  </a:txBody>
                  <a:tcPr marL="0" marR="0" marT="0" marB="0" anchor="ctr">
                    <a:lnL>
                      <a:noFill/>
                    </a:lnL>
                    <a:lnR>
                      <a:noFill/>
                    </a:lnR>
                    <a:lnT>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2577529"/>
                  </a:ext>
                </a:extLst>
              </a:tr>
              <a:tr h="507905">
                <a:tc>
                  <a:txBody>
                    <a:bodyPr/>
                    <a:lstStyle/>
                    <a:p>
                      <a:pPr marL="450850" indent="0" algn="l"/>
                      <a:r>
                        <a:rPr lang="en-GB" b="1">
                          <a:solidFill>
                            <a:schemeClr val="accent2"/>
                          </a:solidFill>
                        </a:rPr>
                        <a:t>Adults</a:t>
                      </a:r>
                    </a:p>
                  </a:txBody>
                  <a:tcPr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0" i="0" u="none" strike="noStrike" kern="1200">
                          <a:solidFill>
                            <a:schemeClr val="bg2"/>
                          </a:solidFill>
                          <a:effectLst/>
                          <a:latin typeface="+mn-lt"/>
                          <a:ea typeface="+mn-ea"/>
                          <a:cs typeface="+mn-cs"/>
                        </a:rPr>
                        <a:t>46.7</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0" i="0" u="none" strike="noStrike" kern="1200">
                          <a:solidFill>
                            <a:schemeClr val="bg2"/>
                          </a:solidFill>
                          <a:effectLst/>
                          <a:latin typeface="+mn-lt"/>
                          <a:ea typeface="+mn-ea"/>
                          <a:cs typeface="+mn-cs"/>
                        </a:rPr>
                        <a:t>70.5</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600" b="0" i="0" u="none" strike="noStrike" kern="1200">
                          <a:solidFill>
                            <a:schemeClr val="bg2"/>
                          </a:solidFill>
                          <a:effectLst/>
                          <a:latin typeface="+mn-lt"/>
                          <a:ea typeface="+mn-ea"/>
                          <a:cs typeface="+mn-cs"/>
                        </a:rPr>
                        <a:t>83.9</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56952541"/>
                  </a:ext>
                </a:extLst>
              </a:tr>
              <a:tr h="590200">
                <a:tc>
                  <a:txBody>
                    <a:bodyPr/>
                    <a:lstStyle/>
                    <a:p>
                      <a:pPr marL="450850" indent="0" algn="l"/>
                      <a:r>
                        <a:rPr lang="en-GB" b="1">
                          <a:solidFill>
                            <a:schemeClr val="accent3"/>
                          </a:solidFill>
                        </a:rPr>
                        <a:t>ABC1 adults</a:t>
                      </a:r>
                    </a:p>
                  </a:txBody>
                  <a:tcPr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kern="1200">
                          <a:solidFill>
                            <a:schemeClr val="bg2"/>
                          </a:solidFill>
                          <a:effectLst/>
                          <a:latin typeface="+mn-lt"/>
                          <a:ea typeface="+mn-ea"/>
                          <a:cs typeface="+mn-cs"/>
                        </a:rPr>
                        <a:t>42.1</a:t>
                      </a:r>
                      <a:endParaRPr lang="en-GB" sz="1600" b="0" i="0" u="none" strike="noStrike" kern="1200">
                        <a:solidFill>
                          <a:schemeClr val="bg2"/>
                        </a:solidFill>
                        <a:effectLst/>
                        <a:latin typeface="+mn-lt"/>
                        <a:ea typeface="+mn-ea"/>
                        <a:cs typeface="+mn-cs"/>
                      </a:endParaRP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0" i="0" u="none" strike="noStrike" kern="1200">
                          <a:solidFill>
                            <a:schemeClr val="bg2"/>
                          </a:solidFill>
                          <a:effectLst/>
                          <a:latin typeface="+mn-lt"/>
                          <a:ea typeface="+mn-ea"/>
                          <a:cs typeface="+mn-cs"/>
                        </a:rPr>
                        <a:t>67.9</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600" b="0" i="0" u="none" strike="noStrike" kern="1200">
                          <a:solidFill>
                            <a:schemeClr val="bg2"/>
                          </a:solidFill>
                          <a:effectLst/>
                          <a:latin typeface="+mn-lt"/>
                          <a:ea typeface="+mn-ea"/>
                          <a:cs typeface="+mn-cs"/>
                        </a:rPr>
                        <a:t>8</a:t>
                      </a:r>
                      <a:r>
                        <a:rPr lang="en-GB" sz="1600" b="0" i="0" u="none" strike="noStrike" kern="1200">
                          <a:solidFill>
                            <a:schemeClr val="bg2"/>
                          </a:solidFill>
                          <a:effectLst/>
                          <a:latin typeface="+mn-lt"/>
                          <a:ea typeface="+mn-ea"/>
                          <a:cs typeface="+mn-cs"/>
                        </a:rPr>
                        <a:t>2.7</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44554294"/>
                  </a:ext>
                </a:extLst>
              </a:tr>
              <a:tr h="507905">
                <a:tc>
                  <a:txBody>
                    <a:bodyPr/>
                    <a:lstStyle/>
                    <a:p>
                      <a:pPr marL="450850" indent="0" algn="l"/>
                      <a:r>
                        <a:rPr lang="en-GB" b="1">
                          <a:solidFill>
                            <a:schemeClr val="accent4"/>
                          </a:solidFill>
                        </a:rPr>
                        <a:t>16-34</a:t>
                      </a:r>
                    </a:p>
                  </a:txBody>
                  <a:tcPr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0" i="0" u="none" strike="noStrike" kern="1200">
                          <a:solidFill>
                            <a:schemeClr val="bg2"/>
                          </a:solidFill>
                          <a:effectLst/>
                          <a:latin typeface="+mn-lt"/>
                          <a:ea typeface="+mn-ea"/>
                          <a:cs typeface="+mn-cs"/>
                        </a:rPr>
                        <a:t>20.4</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0" i="0" u="none" strike="noStrike" kern="1200">
                          <a:solidFill>
                            <a:schemeClr val="bg2"/>
                          </a:solidFill>
                          <a:effectLst/>
                          <a:latin typeface="+mn-lt"/>
                          <a:ea typeface="+mn-ea"/>
                          <a:cs typeface="+mn-cs"/>
                        </a:rPr>
                        <a:t>47.5</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600" b="0" i="0" u="none" strike="noStrike" kern="1200">
                          <a:solidFill>
                            <a:schemeClr val="bg2"/>
                          </a:solidFill>
                          <a:effectLst/>
                          <a:latin typeface="+mn-lt"/>
                          <a:ea typeface="+mn-ea"/>
                          <a:cs typeface="+mn-cs"/>
                        </a:rPr>
                        <a:t>69.6</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3387872"/>
                  </a:ext>
                </a:extLst>
              </a:tr>
              <a:tr h="507905">
                <a:tc>
                  <a:txBody>
                    <a:bodyPr/>
                    <a:lstStyle/>
                    <a:p>
                      <a:pPr marL="450850" indent="0" algn="l"/>
                      <a:r>
                        <a:rPr lang="en-GB" b="1">
                          <a:solidFill>
                            <a:schemeClr val="accent5"/>
                          </a:solidFill>
                        </a:rPr>
                        <a:t>Men</a:t>
                      </a:r>
                    </a:p>
                  </a:txBody>
                  <a:tcPr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kern="1200">
                          <a:solidFill>
                            <a:schemeClr val="bg2"/>
                          </a:solidFill>
                          <a:effectLst/>
                          <a:latin typeface="+mn-lt"/>
                          <a:ea typeface="+mn-ea"/>
                          <a:cs typeface="+mn-cs"/>
                        </a:rPr>
                        <a:t>45.5</a:t>
                      </a:r>
                      <a:endParaRPr lang="en-GB" sz="1600" b="0" i="0" u="none" strike="noStrike" kern="1200">
                        <a:solidFill>
                          <a:schemeClr val="bg2"/>
                        </a:solidFill>
                        <a:effectLst/>
                        <a:latin typeface="+mn-lt"/>
                        <a:ea typeface="+mn-ea"/>
                        <a:cs typeface="+mn-cs"/>
                      </a:endParaRP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0" i="0" u="none" strike="noStrike" kern="1200">
                          <a:solidFill>
                            <a:schemeClr val="bg2"/>
                          </a:solidFill>
                          <a:effectLst/>
                          <a:latin typeface="+mn-lt"/>
                          <a:ea typeface="+mn-ea"/>
                          <a:cs typeface="+mn-cs"/>
                        </a:rPr>
                        <a:t>69.5</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600" b="0" i="0" u="none" strike="noStrike" kern="1200">
                          <a:solidFill>
                            <a:schemeClr val="bg2"/>
                          </a:solidFill>
                          <a:effectLst/>
                          <a:latin typeface="+mn-lt"/>
                          <a:ea typeface="+mn-ea"/>
                          <a:cs typeface="+mn-cs"/>
                        </a:rPr>
                        <a:t>83.0</a:t>
                      </a:r>
                      <a:endParaRPr lang="en-GB" sz="1600" b="0" i="0" u="none" strike="noStrike" kern="1200">
                        <a:solidFill>
                          <a:schemeClr val="bg2"/>
                        </a:solidFill>
                        <a:effectLst/>
                        <a:latin typeface="+mn-lt"/>
                        <a:ea typeface="+mn-ea"/>
                        <a:cs typeface="+mn-cs"/>
                      </a:endParaRP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6662041"/>
                  </a:ext>
                </a:extLst>
              </a:tr>
              <a:tr h="507905">
                <a:tc>
                  <a:txBody>
                    <a:bodyPr/>
                    <a:lstStyle/>
                    <a:p>
                      <a:pPr marL="450850" indent="0" algn="l"/>
                      <a:r>
                        <a:rPr lang="en-GB" b="1">
                          <a:solidFill>
                            <a:schemeClr val="accent6"/>
                          </a:solidFill>
                        </a:rPr>
                        <a:t>Women</a:t>
                      </a:r>
                    </a:p>
                  </a:txBody>
                  <a:tcPr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0" i="0" u="none" strike="noStrike" kern="1200">
                          <a:solidFill>
                            <a:schemeClr val="bg2"/>
                          </a:solidFill>
                          <a:effectLst/>
                          <a:latin typeface="+mn-lt"/>
                          <a:ea typeface="+mn-ea"/>
                          <a:cs typeface="+mn-cs"/>
                        </a:rPr>
                        <a:t>47.8</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0" i="0" u="none" strike="noStrike" kern="1200">
                          <a:solidFill>
                            <a:schemeClr val="bg2"/>
                          </a:solidFill>
                          <a:effectLst/>
                          <a:latin typeface="+mn-lt"/>
                          <a:ea typeface="+mn-ea"/>
                          <a:cs typeface="+mn-cs"/>
                        </a:rPr>
                        <a:t>71.5</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600" b="0" i="0" u="none" strike="noStrike" kern="1200">
                          <a:solidFill>
                            <a:schemeClr val="bg2"/>
                          </a:solidFill>
                          <a:effectLst/>
                          <a:latin typeface="+mn-lt"/>
                          <a:ea typeface="+mn-ea"/>
                          <a:cs typeface="+mn-cs"/>
                        </a:rPr>
                        <a:t>8</a:t>
                      </a:r>
                      <a:r>
                        <a:rPr lang="en-GB" sz="1600" b="0" i="0" u="none" strike="noStrike" kern="1200">
                          <a:solidFill>
                            <a:schemeClr val="bg2"/>
                          </a:solidFill>
                          <a:effectLst/>
                          <a:latin typeface="+mn-lt"/>
                          <a:ea typeface="+mn-ea"/>
                          <a:cs typeface="+mn-cs"/>
                        </a:rPr>
                        <a:t>4.7</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9618219"/>
                  </a:ext>
                </a:extLst>
              </a:tr>
              <a:tr h="507905">
                <a:tc>
                  <a:txBody>
                    <a:bodyPr/>
                    <a:lstStyle/>
                    <a:p>
                      <a:pPr marL="450850" indent="0" algn="l"/>
                      <a:r>
                        <a:rPr lang="en-GB" b="1">
                          <a:solidFill>
                            <a:schemeClr val="accent1"/>
                          </a:solidFill>
                        </a:rPr>
                        <a:t>HP+CH</a:t>
                      </a:r>
                    </a:p>
                  </a:txBody>
                  <a:tcPr anchor="ctr">
                    <a:lnL>
                      <a:noFill/>
                    </a:lnL>
                    <a:lnR>
                      <a:noFill/>
                    </a:lnR>
                    <a:lnT w="12700" cap="flat" cmpd="sng" algn="ctr">
                      <a:solidFill>
                        <a:schemeClr val="bg1">
                          <a:lumMod val="85000"/>
                        </a:schemeClr>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en-US" sz="1600" b="0" i="0" u="none" strike="noStrike" kern="1200">
                          <a:solidFill>
                            <a:schemeClr val="bg2"/>
                          </a:solidFill>
                          <a:effectLst/>
                          <a:latin typeface="+mn-lt"/>
                          <a:ea typeface="+mn-ea"/>
                          <a:cs typeface="+mn-cs"/>
                        </a:rPr>
                        <a:t>34.8</a:t>
                      </a:r>
                      <a:endParaRPr lang="en-GB" sz="1600" b="0" i="0" u="none" strike="noStrike" kern="1200">
                        <a:solidFill>
                          <a:schemeClr val="bg2"/>
                        </a:solidFill>
                        <a:effectLst/>
                        <a:latin typeface="+mn-lt"/>
                        <a:ea typeface="+mn-ea"/>
                        <a:cs typeface="+mn-cs"/>
                      </a:endParaRP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en-GB" sz="1600" b="0" i="0" u="none" strike="noStrike" kern="1200">
                          <a:solidFill>
                            <a:schemeClr val="bg2"/>
                          </a:solidFill>
                          <a:effectLst/>
                          <a:latin typeface="+mn-lt"/>
                          <a:ea typeface="+mn-ea"/>
                          <a:cs typeface="+mn-cs"/>
                        </a:rPr>
                        <a:t>63.4</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b"/>
                      <a:r>
                        <a:rPr lang="en-GB" sz="1600" b="0" i="0" u="none" strike="noStrike" kern="1200">
                          <a:solidFill>
                            <a:schemeClr val="bg2"/>
                          </a:solidFill>
                          <a:effectLst/>
                          <a:latin typeface="+mn-lt"/>
                          <a:ea typeface="+mn-ea"/>
                          <a:cs typeface="+mn-cs"/>
                        </a:rPr>
                        <a:t>81.3</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4144730119"/>
                  </a:ext>
                </a:extLst>
              </a:tr>
            </a:tbl>
          </a:graphicData>
        </a:graphic>
      </p:graphicFrame>
      <p:sp>
        <p:nvSpPr>
          <p:cNvPr id="5" name="Text Placeholder 4">
            <a:extLst>
              <a:ext uri="{FF2B5EF4-FFF2-40B4-BE49-F238E27FC236}">
                <a16:creationId xmlns:a16="http://schemas.microsoft.com/office/drawing/2014/main" id="{3629FA36-E99A-F490-0EE5-CF4BB1C4798E}"/>
              </a:ext>
            </a:extLst>
          </p:cNvPr>
          <p:cNvSpPr>
            <a:spLocks noGrp="1"/>
          </p:cNvSpPr>
          <p:nvPr>
            <p:ph type="body" sz="quarter" idx="15"/>
          </p:nvPr>
        </p:nvSpPr>
        <p:spPr/>
        <p:txBody>
          <a:bodyPr/>
          <a:lstStyle/>
          <a:p>
            <a:r>
              <a:rPr lang="en-GB"/>
              <a:t>Source: Barb, 2025, industry standard TV viewing in-home on a TV set. Reach 3min+ </a:t>
            </a:r>
          </a:p>
          <a:p>
            <a:endParaRPr lang="en-US"/>
          </a:p>
        </p:txBody>
      </p:sp>
    </p:spTree>
    <p:custDataLst>
      <p:tags r:id="rId1"/>
    </p:custDataLst>
    <p:extLst>
      <p:ext uri="{BB962C8B-B14F-4D97-AF65-F5344CB8AC3E}">
        <p14:creationId xmlns:p14="http://schemas.microsoft.com/office/powerpoint/2010/main" val="27837245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EAD1C-FA9F-4BB5-AD19-94CEFBB7466B}"/>
              </a:ext>
            </a:extLst>
          </p:cNvPr>
          <p:cNvSpPr>
            <a:spLocks noGrp="1"/>
          </p:cNvSpPr>
          <p:nvPr>
            <p:ph type="title"/>
          </p:nvPr>
        </p:nvSpPr>
        <p:spPr/>
        <p:txBody>
          <a:bodyPr/>
          <a:lstStyle/>
          <a:p>
            <a:r>
              <a:rPr lang="en-GB" dirty="0"/>
              <a:t>TV population (universe) sizes in millions </a:t>
            </a:r>
          </a:p>
        </p:txBody>
      </p:sp>
      <p:sp>
        <p:nvSpPr>
          <p:cNvPr id="41" name="Rectangle 40">
            <a:extLst>
              <a:ext uri="{FF2B5EF4-FFF2-40B4-BE49-F238E27FC236}">
                <a16:creationId xmlns:a16="http://schemas.microsoft.com/office/drawing/2014/main" id="{B4ACBA5A-DD96-4D6F-98A4-4068315A0386}"/>
              </a:ext>
            </a:extLst>
          </p:cNvPr>
          <p:cNvSpPr/>
          <p:nvPr/>
        </p:nvSpPr>
        <p:spPr>
          <a:xfrm>
            <a:off x="775118" y="4578526"/>
            <a:ext cx="1435371"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Arial" charset="0"/>
                <a:ea typeface="+mn-ea"/>
                <a:cs typeface="Arial" charset="0"/>
              </a:rPr>
              <a:t>Individuals</a:t>
            </a:r>
          </a:p>
        </p:txBody>
      </p:sp>
      <p:sp>
        <p:nvSpPr>
          <p:cNvPr id="42" name="Rectangle 41">
            <a:extLst>
              <a:ext uri="{FF2B5EF4-FFF2-40B4-BE49-F238E27FC236}">
                <a16:creationId xmlns:a16="http://schemas.microsoft.com/office/drawing/2014/main" id="{D4D5436F-64B9-433D-B700-1946BCA7B230}"/>
              </a:ext>
            </a:extLst>
          </p:cNvPr>
          <p:cNvSpPr/>
          <p:nvPr/>
        </p:nvSpPr>
        <p:spPr>
          <a:xfrm>
            <a:off x="2722240" y="4578526"/>
            <a:ext cx="951561"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Arial" charset="0"/>
                <a:ea typeface="+mn-ea"/>
                <a:cs typeface="Arial" charset="0"/>
              </a:rPr>
              <a:t>Adults</a:t>
            </a:r>
          </a:p>
        </p:txBody>
      </p:sp>
      <p:sp>
        <p:nvSpPr>
          <p:cNvPr id="43" name="Rectangle 42">
            <a:extLst>
              <a:ext uri="{FF2B5EF4-FFF2-40B4-BE49-F238E27FC236}">
                <a16:creationId xmlns:a16="http://schemas.microsoft.com/office/drawing/2014/main" id="{7BB3A9CE-8668-46E8-9DB4-D6F41FF740F7}"/>
              </a:ext>
            </a:extLst>
          </p:cNvPr>
          <p:cNvSpPr/>
          <p:nvPr/>
        </p:nvSpPr>
        <p:spPr>
          <a:xfrm>
            <a:off x="4074670" y="4578526"/>
            <a:ext cx="1634742"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Arial" charset="0"/>
                <a:ea typeface="+mn-ea"/>
                <a:cs typeface="Arial" charset="0"/>
              </a:rPr>
              <a:t>ABC1 Adults</a:t>
            </a:r>
          </a:p>
        </p:txBody>
      </p:sp>
      <p:sp>
        <p:nvSpPr>
          <p:cNvPr id="44" name="Rectangle 43">
            <a:extLst>
              <a:ext uri="{FF2B5EF4-FFF2-40B4-BE49-F238E27FC236}">
                <a16:creationId xmlns:a16="http://schemas.microsoft.com/office/drawing/2014/main" id="{35C915DA-11AC-410C-B386-FA03753E68E5}"/>
              </a:ext>
            </a:extLst>
          </p:cNvPr>
          <p:cNvSpPr/>
          <p:nvPr/>
        </p:nvSpPr>
        <p:spPr>
          <a:xfrm>
            <a:off x="7517794" y="4578526"/>
            <a:ext cx="696274"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Arial" charset="0"/>
                <a:ea typeface="+mn-ea"/>
                <a:cs typeface="Arial" charset="0"/>
              </a:rPr>
              <a:t>Men</a:t>
            </a:r>
          </a:p>
        </p:txBody>
      </p:sp>
      <p:grpSp>
        <p:nvGrpSpPr>
          <p:cNvPr id="45" name="Group 44">
            <a:extLst>
              <a:ext uri="{FF2B5EF4-FFF2-40B4-BE49-F238E27FC236}">
                <a16:creationId xmlns:a16="http://schemas.microsoft.com/office/drawing/2014/main" id="{8C178F41-E93B-4B29-AB2A-01A8E89BA728}"/>
              </a:ext>
            </a:extLst>
          </p:cNvPr>
          <p:cNvGrpSpPr/>
          <p:nvPr/>
        </p:nvGrpSpPr>
        <p:grpSpPr>
          <a:xfrm>
            <a:off x="143535" y="1917506"/>
            <a:ext cx="1999616" cy="2520601"/>
            <a:chOff x="-630238" y="717550"/>
            <a:chExt cx="1830388" cy="2163762"/>
          </a:xfrm>
          <a:solidFill>
            <a:schemeClr val="accent1"/>
          </a:solidFill>
        </p:grpSpPr>
        <p:sp>
          <p:nvSpPr>
            <p:cNvPr id="46" name="Freeform 6">
              <a:extLst>
                <a:ext uri="{FF2B5EF4-FFF2-40B4-BE49-F238E27FC236}">
                  <a16:creationId xmlns:a16="http://schemas.microsoft.com/office/drawing/2014/main" id="{6EB3ED52-F8BD-4399-A6DA-EDBD60FC0353}"/>
                </a:ext>
              </a:extLst>
            </p:cNvPr>
            <p:cNvSpPr>
              <a:spLocks noEditPoints="1"/>
            </p:cNvSpPr>
            <p:nvPr/>
          </p:nvSpPr>
          <p:spPr bwMode="auto">
            <a:xfrm>
              <a:off x="-120650" y="717550"/>
              <a:ext cx="1320800" cy="2163762"/>
            </a:xfrm>
            <a:custGeom>
              <a:avLst/>
              <a:gdLst>
                <a:gd name="T0" fmla="*/ 277 w 352"/>
                <a:gd name="T1" fmla="*/ 377 h 577"/>
                <a:gd name="T2" fmla="*/ 286 w 352"/>
                <a:gd name="T3" fmla="*/ 342 h 577"/>
                <a:gd name="T4" fmla="*/ 242 w 352"/>
                <a:gd name="T5" fmla="*/ 233 h 577"/>
                <a:gd name="T6" fmla="*/ 207 w 352"/>
                <a:gd name="T7" fmla="*/ 207 h 577"/>
                <a:gd name="T8" fmla="*/ 254 w 352"/>
                <a:gd name="T9" fmla="*/ 160 h 577"/>
                <a:gd name="T10" fmla="*/ 194 w 352"/>
                <a:gd name="T11" fmla="*/ 100 h 577"/>
                <a:gd name="T12" fmla="*/ 245 w 352"/>
                <a:gd name="T13" fmla="*/ 56 h 577"/>
                <a:gd name="T14" fmla="*/ 188 w 352"/>
                <a:gd name="T15" fmla="*/ 48 h 577"/>
                <a:gd name="T16" fmla="*/ 162 w 352"/>
                <a:gd name="T17" fmla="*/ 55 h 577"/>
                <a:gd name="T18" fmla="*/ 141 w 352"/>
                <a:gd name="T19" fmla="*/ 75 h 577"/>
                <a:gd name="T20" fmla="*/ 144 w 352"/>
                <a:gd name="T21" fmla="*/ 116 h 577"/>
                <a:gd name="T22" fmla="*/ 109 w 352"/>
                <a:gd name="T23" fmla="*/ 143 h 577"/>
                <a:gd name="T24" fmla="*/ 125 w 352"/>
                <a:gd name="T25" fmla="*/ 160 h 577"/>
                <a:gd name="T26" fmla="*/ 129 w 352"/>
                <a:gd name="T27" fmla="*/ 173 h 577"/>
                <a:gd name="T28" fmla="*/ 99 w 352"/>
                <a:gd name="T29" fmla="*/ 229 h 577"/>
                <a:gd name="T30" fmla="*/ 140 w 352"/>
                <a:gd name="T31" fmla="*/ 189 h 577"/>
                <a:gd name="T32" fmla="*/ 146 w 352"/>
                <a:gd name="T33" fmla="*/ 200 h 577"/>
                <a:gd name="T34" fmla="*/ 125 w 352"/>
                <a:gd name="T35" fmla="*/ 256 h 577"/>
                <a:gd name="T36" fmla="*/ 143 w 352"/>
                <a:gd name="T37" fmla="*/ 275 h 577"/>
                <a:gd name="T38" fmla="*/ 185 w 352"/>
                <a:gd name="T39" fmla="*/ 278 h 577"/>
                <a:gd name="T40" fmla="*/ 178 w 352"/>
                <a:gd name="T41" fmla="*/ 327 h 577"/>
                <a:gd name="T42" fmla="*/ 183 w 352"/>
                <a:gd name="T43" fmla="*/ 382 h 577"/>
                <a:gd name="T44" fmla="*/ 107 w 352"/>
                <a:gd name="T45" fmla="*/ 402 h 577"/>
                <a:gd name="T46" fmla="*/ 100 w 352"/>
                <a:gd name="T47" fmla="*/ 445 h 577"/>
                <a:gd name="T48" fmla="*/ 73 w 352"/>
                <a:gd name="T49" fmla="*/ 469 h 577"/>
                <a:gd name="T50" fmla="*/ 107 w 352"/>
                <a:gd name="T51" fmla="*/ 478 h 577"/>
                <a:gd name="T52" fmla="*/ 169 w 352"/>
                <a:gd name="T53" fmla="*/ 490 h 577"/>
                <a:gd name="T54" fmla="*/ 54 w 352"/>
                <a:gd name="T55" fmla="*/ 548 h 577"/>
                <a:gd name="T56" fmla="*/ 61 w 352"/>
                <a:gd name="T57" fmla="*/ 564 h 577"/>
                <a:gd name="T58" fmla="*/ 120 w 352"/>
                <a:gd name="T59" fmla="*/ 553 h 577"/>
                <a:gd name="T60" fmla="*/ 198 w 352"/>
                <a:gd name="T61" fmla="*/ 556 h 577"/>
                <a:gd name="T62" fmla="*/ 306 w 352"/>
                <a:gd name="T63" fmla="*/ 560 h 577"/>
                <a:gd name="T64" fmla="*/ 291 w 352"/>
                <a:gd name="T65" fmla="*/ 522 h 577"/>
                <a:gd name="T66" fmla="*/ 315 w 352"/>
                <a:gd name="T67" fmla="*/ 506 h 577"/>
                <a:gd name="T68" fmla="*/ 206 w 352"/>
                <a:gd name="T69" fmla="*/ 557 h 577"/>
                <a:gd name="T70" fmla="*/ 119 w 352"/>
                <a:gd name="T71" fmla="*/ 381 h 577"/>
                <a:gd name="T72" fmla="*/ 137 w 352"/>
                <a:gd name="T73" fmla="*/ 307 h 577"/>
                <a:gd name="T74" fmla="*/ 136 w 352"/>
                <a:gd name="T75" fmla="*/ 214 h 577"/>
                <a:gd name="T76" fmla="*/ 88 w 352"/>
                <a:gd name="T77" fmla="*/ 204 h 577"/>
                <a:gd name="T78" fmla="*/ 107 w 352"/>
                <a:gd name="T79" fmla="*/ 194 h 577"/>
                <a:gd name="T80" fmla="*/ 87 w 352"/>
                <a:gd name="T81" fmla="*/ 151 h 577"/>
                <a:gd name="T82" fmla="*/ 110 w 352"/>
                <a:gd name="T83" fmla="*/ 148 h 577"/>
                <a:gd name="T84" fmla="*/ 101 w 352"/>
                <a:gd name="T85" fmla="*/ 173 h 577"/>
                <a:gd name="T86" fmla="*/ 115 w 352"/>
                <a:gd name="T87" fmla="*/ 131 h 577"/>
                <a:gd name="T88" fmla="*/ 81 w 352"/>
                <a:gd name="T89" fmla="*/ 111 h 577"/>
                <a:gd name="T90" fmla="*/ 87 w 352"/>
                <a:gd name="T91" fmla="*/ 91 h 577"/>
                <a:gd name="T92" fmla="*/ 112 w 352"/>
                <a:gd name="T93" fmla="*/ 90 h 577"/>
                <a:gd name="T94" fmla="*/ 125 w 352"/>
                <a:gd name="T95" fmla="*/ 117 h 577"/>
                <a:gd name="T96" fmla="*/ 133 w 352"/>
                <a:gd name="T97" fmla="*/ 87 h 577"/>
                <a:gd name="T98" fmla="*/ 80 w 352"/>
                <a:gd name="T99" fmla="*/ 79 h 577"/>
                <a:gd name="T100" fmla="*/ 139 w 352"/>
                <a:gd name="T101" fmla="*/ 49 h 577"/>
                <a:gd name="T102" fmla="*/ 102 w 352"/>
                <a:gd name="T103" fmla="*/ 47 h 577"/>
                <a:gd name="T104" fmla="*/ 239 w 352"/>
                <a:gd name="T105" fmla="*/ 28 h 577"/>
                <a:gd name="T106" fmla="*/ 253 w 352"/>
                <a:gd name="T107" fmla="*/ 22 h 577"/>
                <a:gd name="T108" fmla="*/ 256 w 352"/>
                <a:gd name="T109" fmla="*/ 9 h 577"/>
                <a:gd name="T110" fmla="*/ 266 w 352"/>
                <a:gd name="T111" fmla="*/ 10 h 577"/>
                <a:gd name="T112" fmla="*/ 45 w 352"/>
                <a:gd name="T113" fmla="*/ 297 h 577"/>
                <a:gd name="T114" fmla="*/ 95 w 352"/>
                <a:gd name="T115" fmla="*/ 290 h 577"/>
                <a:gd name="T116" fmla="*/ 38 w 352"/>
                <a:gd name="T117" fmla="*/ 237 h 577"/>
                <a:gd name="T118" fmla="*/ 6 w 352"/>
                <a:gd name="T119" fmla="*/ 281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2" h="577">
                  <a:moveTo>
                    <a:pt x="338" y="435"/>
                  </a:moveTo>
                  <a:cubicBezTo>
                    <a:pt x="326" y="428"/>
                    <a:pt x="326" y="428"/>
                    <a:pt x="326" y="428"/>
                  </a:cubicBezTo>
                  <a:cubicBezTo>
                    <a:pt x="324" y="429"/>
                    <a:pt x="324" y="429"/>
                    <a:pt x="324" y="429"/>
                  </a:cubicBezTo>
                  <a:cubicBezTo>
                    <a:pt x="306" y="428"/>
                    <a:pt x="306" y="428"/>
                    <a:pt x="306" y="428"/>
                  </a:cubicBezTo>
                  <a:cubicBezTo>
                    <a:pt x="299" y="439"/>
                    <a:pt x="299" y="439"/>
                    <a:pt x="299" y="439"/>
                  </a:cubicBezTo>
                  <a:cubicBezTo>
                    <a:pt x="295" y="437"/>
                    <a:pt x="295" y="437"/>
                    <a:pt x="295" y="437"/>
                  </a:cubicBezTo>
                  <a:cubicBezTo>
                    <a:pt x="291" y="431"/>
                    <a:pt x="291" y="431"/>
                    <a:pt x="291" y="431"/>
                  </a:cubicBezTo>
                  <a:cubicBezTo>
                    <a:pt x="287" y="429"/>
                    <a:pt x="287" y="429"/>
                    <a:pt x="287" y="429"/>
                  </a:cubicBezTo>
                  <a:cubicBezTo>
                    <a:pt x="287" y="429"/>
                    <a:pt x="288" y="424"/>
                    <a:pt x="292" y="423"/>
                  </a:cubicBezTo>
                  <a:cubicBezTo>
                    <a:pt x="297" y="421"/>
                    <a:pt x="304" y="417"/>
                    <a:pt x="304" y="414"/>
                  </a:cubicBezTo>
                  <a:cubicBezTo>
                    <a:pt x="305" y="411"/>
                    <a:pt x="301" y="396"/>
                    <a:pt x="301" y="396"/>
                  </a:cubicBezTo>
                  <a:cubicBezTo>
                    <a:pt x="295" y="390"/>
                    <a:pt x="295" y="390"/>
                    <a:pt x="295" y="390"/>
                  </a:cubicBezTo>
                  <a:cubicBezTo>
                    <a:pt x="288" y="383"/>
                    <a:pt x="288" y="383"/>
                    <a:pt x="288" y="383"/>
                  </a:cubicBezTo>
                  <a:cubicBezTo>
                    <a:pt x="288" y="383"/>
                    <a:pt x="286" y="379"/>
                    <a:pt x="283" y="378"/>
                  </a:cubicBezTo>
                  <a:cubicBezTo>
                    <a:pt x="281" y="378"/>
                    <a:pt x="277" y="377"/>
                    <a:pt x="277" y="377"/>
                  </a:cubicBezTo>
                  <a:cubicBezTo>
                    <a:pt x="275" y="379"/>
                    <a:pt x="275" y="379"/>
                    <a:pt x="275" y="379"/>
                  </a:cubicBezTo>
                  <a:cubicBezTo>
                    <a:pt x="272" y="376"/>
                    <a:pt x="272" y="376"/>
                    <a:pt x="272" y="376"/>
                  </a:cubicBezTo>
                  <a:cubicBezTo>
                    <a:pt x="265" y="375"/>
                    <a:pt x="265" y="375"/>
                    <a:pt x="265" y="375"/>
                  </a:cubicBezTo>
                  <a:cubicBezTo>
                    <a:pt x="272" y="373"/>
                    <a:pt x="272" y="373"/>
                    <a:pt x="272" y="373"/>
                  </a:cubicBezTo>
                  <a:cubicBezTo>
                    <a:pt x="275" y="376"/>
                    <a:pt x="275" y="376"/>
                    <a:pt x="275" y="376"/>
                  </a:cubicBezTo>
                  <a:cubicBezTo>
                    <a:pt x="285" y="375"/>
                    <a:pt x="285" y="375"/>
                    <a:pt x="285" y="375"/>
                  </a:cubicBezTo>
                  <a:cubicBezTo>
                    <a:pt x="285" y="375"/>
                    <a:pt x="289" y="382"/>
                    <a:pt x="290" y="383"/>
                  </a:cubicBezTo>
                  <a:cubicBezTo>
                    <a:pt x="294" y="383"/>
                    <a:pt x="294" y="383"/>
                    <a:pt x="294" y="383"/>
                  </a:cubicBezTo>
                  <a:cubicBezTo>
                    <a:pt x="297" y="387"/>
                    <a:pt x="297" y="387"/>
                    <a:pt x="297" y="387"/>
                  </a:cubicBezTo>
                  <a:cubicBezTo>
                    <a:pt x="299" y="385"/>
                    <a:pt x="299" y="385"/>
                    <a:pt x="299" y="385"/>
                  </a:cubicBezTo>
                  <a:cubicBezTo>
                    <a:pt x="291" y="365"/>
                    <a:pt x="291" y="365"/>
                    <a:pt x="291" y="365"/>
                  </a:cubicBezTo>
                  <a:cubicBezTo>
                    <a:pt x="291" y="353"/>
                    <a:pt x="291" y="353"/>
                    <a:pt x="291" y="353"/>
                  </a:cubicBezTo>
                  <a:cubicBezTo>
                    <a:pt x="294" y="351"/>
                    <a:pt x="294" y="351"/>
                    <a:pt x="294" y="351"/>
                  </a:cubicBezTo>
                  <a:cubicBezTo>
                    <a:pt x="290" y="342"/>
                    <a:pt x="290" y="342"/>
                    <a:pt x="290" y="342"/>
                  </a:cubicBezTo>
                  <a:cubicBezTo>
                    <a:pt x="286" y="342"/>
                    <a:pt x="286" y="342"/>
                    <a:pt x="286" y="342"/>
                  </a:cubicBezTo>
                  <a:cubicBezTo>
                    <a:pt x="282" y="327"/>
                    <a:pt x="282" y="327"/>
                    <a:pt x="282" y="327"/>
                  </a:cubicBezTo>
                  <a:cubicBezTo>
                    <a:pt x="273" y="318"/>
                    <a:pt x="273" y="318"/>
                    <a:pt x="273" y="318"/>
                  </a:cubicBezTo>
                  <a:cubicBezTo>
                    <a:pt x="269" y="317"/>
                    <a:pt x="269" y="317"/>
                    <a:pt x="269" y="317"/>
                  </a:cubicBezTo>
                  <a:cubicBezTo>
                    <a:pt x="264" y="306"/>
                    <a:pt x="264" y="306"/>
                    <a:pt x="264" y="306"/>
                  </a:cubicBezTo>
                  <a:cubicBezTo>
                    <a:pt x="260" y="303"/>
                    <a:pt x="260" y="303"/>
                    <a:pt x="260" y="303"/>
                  </a:cubicBezTo>
                  <a:cubicBezTo>
                    <a:pt x="259" y="291"/>
                    <a:pt x="259" y="291"/>
                    <a:pt x="259" y="291"/>
                  </a:cubicBezTo>
                  <a:cubicBezTo>
                    <a:pt x="256" y="283"/>
                    <a:pt x="256" y="283"/>
                    <a:pt x="256" y="283"/>
                  </a:cubicBezTo>
                  <a:cubicBezTo>
                    <a:pt x="257" y="266"/>
                    <a:pt x="257" y="266"/>
                    <a:pt x="257" y="266"/>
                  </a:cubicBezTo>
                  <a:cubicBezTo>
                    <a:pt x="254" y="261"/>
                    <a:pt x="254" y="261"/>
                    <a:pt x="254" y="261"/>
                  </a:cubicBezTo>
                  <a:cubicBezTo>
                    <a:pt x="256" y="249"/>
                    <a:pt x="256" y="249"/>
                    <a:pt x="256" y="249"/>
                  </a:cubicBezTo>
                  <a:cubicBezTo>
                    <a:pt x="250" y="244"/>
                    <a:pt x="250" y="244"/>
                    <a:pt x="250" y="244"/>
                  </a:cubicBezTo>
                  <a:cubicBezTo>
                    <a:pt x="250" y="239"/>
                    <a:pt x="250" y="239"/>
                    <a:pt x="250" y="239"/>
                  </a:cubicBezTo>
                  <a:cubicBezTo>
                    <a:pt x="246" y="236"/>
                    <a:pt x="246" y="236"/>
                    <a:pt x="246" y="236"/>
                  </a:cubicBezTo>
                  <a:cubicBezTo>
                    <a:pt x="245" y="231"/>
                    <a:pt x="245" y="231"/>
                    <a:pt x="245" y="231"/>
                  </a:cubicBezTo>
                  <a:cubicBezTo>
                    <a:pt x="242" y="233"/>
                    <a:pt x="242" y="233"/>
                    <a:pt x="242" y="233"/>
                  </a:cubicBezTo>
                  <a:cubicBezTo>
                    <a:pt x="245" y="229"/>
                    <a:pt x="245" y="229"/>
                    <a:pt x="245" y="229"/>
                  </a:cubicBezTo>
                  <a:cubicBezTo>
                    <a:pt x="242" y="227"/>
                    <a:pt x="242" y="227"/>
                    <a:pt x="242" y="227"/>
                  </a:cubicBezTo>
                  <a:cubicBezTo>
                    <a:pt x="242" y="227"/>
                    <a:pt x="244" y="224"/>
                    <a:pt x="241" y="223"/>
                  </a:cubicBezTo>
                  <a:cubicBezTo>
                    <a:pt x="238" y="223"/>
                    <a:pt x="235" y="222"/>
                    <a:pt x="235" y="222"/>
                  </a:cubicBezTo>
                  <a:cubicBezTo>
                    <a:pt x="225" y="210"/>
                    <a:pt x="225" y="210"/>
                    <a:pt x="225" y="210"/>
                  </a:cubicBezTo>
                  <a:cubicBezTo>
                    <a:pt x="225" y="210"/>
                    <a:pt x="225" y="208"/>
                    <a:pt x="220" y="209"/>
                  </a:cubicBezTo>
                  <a:cubicBezTo>
                    <a:pt x="214" y="210"/>
                    <a:pt x="214" y="217"/>
                    <a:pt x="210" y="217"/>
                  </a:cubicBezTo>
                  <a:cubicBezTo>
                    <a:pt x="206" y="217"/>
                    <a:pt x="205" y="211"/>
                    <a:pt x="205" y="211"/>
                  </a:cubicBezTo>
                  <a:cubicBezTo>
                    <a:pt x="205" y="211"/>
                    <a:pt x="200" y="213"/>
                    <a:pt x="197" y="212"/>
                  </a:cubicBezTo>
                  <a:cubicBezTo>
                    <a:pt x="194" y="211"/>
                    <a:pt x="192" y="208"/>
                    <a:pt x="192" y="208"/>
                  </a:cubicBezTo>
                  <a:cubicBezTo>
                    <a:pt x="192" y="208"/>
                    <a:pt x="184" y="207"/>
                    <a:pt x="185" y="207"/>
                  </a:cubicBezTo>
                  <a:cubicBezTo>
                    <a:pt x="186" y="205"/>
                    <a:pt x="193" y="205"/>
                    <a:pt x="193" y="205"/>
                  </a:cubicBezTo>
                  <a:cubicBezTo>
                    <a:pt x="193" y="205"/>
                    <a:pt x="194" y="208"/>
                    <a:pt x="197" y="208"/>
                  </a:cubicBezTo>
                  <a:cubicBezTo>
                    <a:pt x="199" y="208"/>
                    <a:pt x="204" y="207"/>
                    <a:pt x="204" y="207"/>
                  </a:cubicBezTo>
                  <a:cubicBezTo>
                    <a:pt x="207" y="207"/>
                    <a:pt x="207" y="207"/>
                    <a:pt x="207" y="207"/>
                  </a:cubicBezTo>
                  <a:cubicBezTo>
                    <a:pt x="207" y="204"/>
                    <a:pt x="207" y="204"/>
                    <a:pt x="207" y="204"/>
                  </a:cubicBezTo>
                  <a:cubicBezTo>
                    <a:pt x="215" y="200"/>
                    <a:pt x="215" y="200"/>
                    <a:pt x="215" y="200"/>
                  </a:cubicBezTo>
                  <a:cubicBezTo>
                    <a:pt x="223" y="203"/>
                    <a:pt x="223" y="203"/>
                    <a:pt x="223" y="203"/>
                  </a:cubicBezTo>
                  <a:cubicBezTo>
                    <a:pt x="231" y="196"/>
                    <a:pt x="231" y="196"/>
                    <a:pt x="231" y="196"/>
                  </a:cubicBezTo>
                  <a:cubicBezTo>
                    <a:pt x="223" y="192"/>
                    <a:pt x="223" y="192"/>
                    <a:pt x="223" y="192"/>
                  </a:cubicBezTo>
                  <a:cubicBezTo>
                    <a:pt x="223" y="192"/>
                    <a:pt x="227" y="191"/>
                    <a:pt x="225" y="188"/>
                  </a:cubicBezTo>
                  <a:cubicBezTo>
                    <a:pt x="223" y="185"/>
                    <a:pt x="224" y="184"/>
                    <a:pt x="221" y="184"/>
                  </a:cubicBezTo>
                  <a:cubicBezTo>
                    <a:pt x="216" y="185"/>
                    <a:pt x="214" y="189"/>
                    <a:pt x="212" y="189"/>
                  </a:cubicBezTo>
                  <a:cubicBezTo>
                    <a:pt x="210" y="190"/>
                    <a:pt x="205" y="189"/>
                    <a:pt x="205" y="189"/>
                  </a:cubicBezTo>
                  <a:cubicBezTo>
                    <a:pt x="205" y="189"/>
                    <a:pt x="211" y="188"/>
                    <a:pt x="212" y="187"/>
                  </a:cubicBezTo>
                  <a:cubicBezTo>
                    <a:pt x="213" y="185"/>
                    <a:pt x="217" y="182"/>
                    <a:pt x="220" y="182"/>
                  </a:cubicBezTo>
                  <a:cubicBezTo>
                    <a:pt x="222" y="182"/>
                    <a:pt x="227" y="185"/>
                    <a:pt x="227" y="185"/>
                  </a:cubicBezTo>
                  <a:cubicBezTo>
                    <a:pt x="238" y="180"/>
                    <a:pt x="238" y="180"/>
                    <a:pt x="238" y="180"/>
                  </a:cubicBezTo>
                  <a:cubicBezTo>
                    <a:pt x="243" y="169"/>
                    <a:pt x="243" y="169"/>
                    <a:pt x="243" y="169"/>
                  </a:cubicBezTo>
                  <a:cubicBezTo>
                    <a:pt x="254" y="160"/>
                    <a:pt x="254" y="160"/>
                    <a:pt x="254" y="160"/>
                  </a:cubicBezTo>
                  <a:cubicBezTo>
                    <a:pt x="261" y="147"/>
                    <a:pt x="261" y="147"/>
                    <a:pt x="261" y="147"/>
                  </a:cubicBezTo>
                  <a:cubicBezTo>
                    <a:pt x="261" y="147"/>
                    <a:pt x="261" y="144"/>
                    <a:pt x="263" y="142"/>
                  </a:cubicBezTo>
                  <a:cubicBezTo>
                    <a:pt x="264" y="140"/>
                    <a:pt x="277" y="128"/>
                    <a:pt x="275" y="120"/>
                  </a:cubicBezTo>
                  <a:cubicBezTo>
                    <a:pt x="273" y="113"/>
                    <a:pt x="262" y="111"/>
                    <a:pt x="262" y="111"/>
                  </a:cubicBezTo>
                  <a:cubicBezTo>
                    <a:pt x="254" y="112"/>
                    <a:pt x="254" y="112"/>
                    <a:pt x="254" y="112"/>
                  </a:cubicBezTo>
                  <a:cubicBezTo>
                    <a:pt x="239" y="106"/>
                    <a:pt x="239" y="106"/>
                    <a:pt x="239" y="106"/>
                  </a:cubicBezTo>
                  <a:cubicBezTo>
                    <a:pt x="232" y="107"/>
                    <a:pt x="232" y="107"/>
                    <a:pt x="232" y="107"/>
                  </a:cubicBezTo>
                  <a:cubicBezTo>
                    <a:pt x="232" y="107"/>
                    <a:pt x="228" y="103"/>
                    <a:pt x="223" y="102"/>
                  </a:cubicBezTo>
                  <a:cubicBezTo>
                    <a:pt x="217" y="102"/>
                    <a:pt x="204" y="106"/>
                    <a:pt x="204" y="106"/>
                  </a:cubicBezTo>
                  <a:cubicBezTo>
                    <a:pt x="200" y="105"/>
                    <a:pt x="200" y="105"/>
                    <a:pt x="200" y="105"/>
                  </a:cubicBezTo>
                  <a:cubicBezTo>
                    <a:pt x="196" y="110"/>
                    <a:pt x="196" y="110"/>
                    <a:pt x="196" y="110"/>
                  </a:cubicBezTo>
                  <a:cubicBezTo>
                    <a:pt x="182" y="111"/>
                    <a:pt x="182" y="111"/>
                    <a:pt x="182" y="111"/>
                  </a:cubicBezTo>
                  <a:cubicBezTo>
                    <a:pt x="193" y="107"/>
                    <a:pt x="193" y="107"/>
                    <a:pt x="193" y="107"/>
                  </a:cubicBezTo>
                  <a:cubicBezTo>
                    <a:pt x="199" y="101"/>
                    <a:pt x="199" y="101"/>
                    <a:pt x="199" y="101"/>
                  </a:cubicBezTo>
                  <a:cubicBezTo>
                    <a:pt x="199" y="101"/>
                    <a:pt x="195" y="100"/>
                    <a:pt x="194" y="100"/>
                  </a:cubicBezTo>
                  <a:cubicBezTo>
                    <a:pt x="193" y="100"/>
                    <a:pt x="188" y="102"/>
                    <a:pt x="188" y="102"/>
                  </a:cubicBezTo>
                  <a:cubicBezTo>
                    <a:pt x="185" y="101"/>
                    <a:pt x="185" y="101"/>
                    <a:pt x="185" y="101"/>
                  </a:cubicBezTo>
                  <a:cubicBezTo>
                    <a:pt x="193" y="98"/>
                    <a:pt x="193" y="98"/>
                    <a:pt x="193" y="98"/>
                  </a:cubicBezTo>
                  <a:cubicBezTo>
                    <a:pt x="201" y="99"/>
                    <a:pt x="201" y="99"/>
                    <a:pt x="201" y="99"/>
                  </a:cubicBezTo>
                  <a:cubicBezTo>
                    <a:pt x="211" y="90"/>
                    <a:pt x="211" y="90"/>
                    <a:pt x="211" y="90"/>
                  </a:cubicBezTo>
                  <a:cubicBezTo>
                    <a:pt x="205" y="90"/>
                    <a:pt x="205" y="90"/>
                    <a:pt x="205" y="90"/>
                  </a:cubicBezTo>
                  <a:cubicBezTo>
                    <a:pt x="198" y="88"/>
                    <a:pt x="198" y="88"/>
                    <a:pt x="198" y="88"/>
                  </a:cubicBezTo>
                  <a:cubicBezTo>
                    <a:pt x="204" y="87"/>
                    <a:pt x="204" y="87"/>
                    <a:pt x="204" y="87"/>
                  </a:cubicBezTo>
                  <a:cubicBezTo>
                    <a:pt x="201" y="83"/>
                    <a:pt x="201" y="83"/>
                    <a:pt x="201" y="83"/>
                  </a:cubicBezTo>
                  <a:cubicBezTo>
                    <a:pt x="206" y="83"/>
                    <a:pt x="206" y="83"/>
                    <a:pt x="206" y="83"/>
                  </a:cubicBezTo>
                  <a:cubicBezTo>
                    <a:pt x="212" y="78"/>
                    <a:pt x="212" y="78"/>
                    <a:pt x="212" y="78"/>
                  </a:cubicBezTo>
                  <a:cubicBezTo>
                    <a:pt x="212" y="78"/>
                    <a:pt x="218" y="77"/>
                    <a:pt x="224" y="72"/>
                  </a:cubicBezTo>
                  <a:cubicBezTo>
                    <a:pt x="228" y="68"/>
                    <a:pt x="230" y="68"/>
                    <a:pt x="230" y="68"/>
                  </a:cubicBezTo>
                  <a:cubicBezTo>
                    <a:pt x="230" y="68"/>
                    <a:pt x="237" y="67"/>
                    <a:pt x="240" y="66"/>
                  </a:cubicBezTo>
                  <a:cubicBezTo>
                    <a:pt x="242" y="64"/>
                    <a:pt x="245" y="56"/>
                    <a:pt x="245" y="56"/>
                  </a:cubicBezTo>
                  <a:cubicBezTo>
                    <a:pt x="245" y="56"/>
                    <a:pt x="242" y="59"/>
                    <a:pt x="243" y="56"/>
                  </a:cubicBezTo>
                  <a:cubicBezTo>
                    <a:pt x="243" y="53"/>
                    <a:pt x="248" y="47"/>
                    <a:pt x="248" y="47"/>
                  </a:cubicBezTo>
                  <a:cubicBezTo>
                    <a:pt x="239" y="44"/>
                    <a:pt x="239" y="44"/>
                    <a:pt x="239" y="44"/>
                  </a:cubicBezTo>
                  <a:cubicBezTo>
                    <a:pt x="234" y="44"/>
                    <a:pt x="234" y="44"/>
                    <a:pt x="234" y="44"/>
                  </a:cubicBezTo>
                  <a:cubicBezTo>
                    <a:pt x="237" y="47"/>
                    <a:pt x="237" y="47"/>
                    <a:pt x="237" y="47"/>
                  </a:cubicBezTo>
                  <a:cubicBezTo>
                    <a:pt x="228" y="44"/>
                    <a:pt x="228" y="44"/>
                    <a:pt x="228" y="44"/>
                  </a:cubicBezTo>
                  <a:cubicBezTo>
                    <a:pt x="222" y="47"/>
                    <a:pt x="222" y="47"/>
                    <a:pt x="222" y="47"/>
                  </a:cubicBezTo>
                  <a:cubicBezTo>
                    <a:pt x="215" y="45"/>
                    <a:pt x="215" y="45"/>
                    <a:pt x="215" y="45"/>
                  </a:cubicBezTo>
                  <a:cubicBezTo>
                    <a:pt x="213" y="42"/>
                    <a:pt x="213" y="42"/>
                    <a:pt x="213" y="42"/>
                  </a:cubicBezTo>
                  <a:cubicBezTo>
                    <a:pt x="212" y="45"/>
                    <a:pt x="212" y="45"/>
                    <a:pt x="212" y="45"/>
                  </a:cubicBezTo>
                  <a:cubicBezTo>
                    <a:pt x="204" y="45"/>
                    <a:pt x="204" y="45"/>
                    <a:pt x="204" y="45"/>
                  </a:cubicBezTo>
                  <a:cubicBezTo>
                    <a:pt x="196" y="50"/>
                    <a:pt x="196" y="50"/>
                    <a:pt x="196" y="50"/>
                  </a:cubicBezTo>
                  <a:cubicBezTo>
                    <a:pt x="199" y="44"/>
                    <a:pt x="199" y="44"/>
                    <a:pt x="199" y="44"/>
                  </a:cubicBezTo>
                  <a:cubicBezTo>
                    <a:pt x="195" y="39"/>
                    <a:pt x="195" y="39"/>
                    <a:pt x="195" y="39"/>
                  </a:cubicBezTo>
                  <a:cubicBezTo>
                    <a:pt x="195" y="39"/>
                    <a:pt x="189" y="48"/>
                    <a:pt x="188" y="48"/>
                  </a:cubicBezTo>
                  <a:cubicBezTo>
                    <a:pt x="185" y="47"/>
                    <a:pt x="190" y="41"/>
                    <a:pt x="190" y="41"/>
                  </a:cubicBezTo>
                  <a:cubicBezTo>
                    <a:pt x="189" y="35"/>
                    <a:pt x="189" y="35"/>
                    <a:pt x="189" y="35"/>
                  </a:cubicBezTo>
                  <a:cubicBezTo>
                    <a:pt x="186" y="38"/>
                    <a:pt x="186" y="38"/>
                    <a:pt x="186" y="38"/>
                  </a:cubicBezTo>
                  <a:cubicBezTo>
                    <a:pt x="185" y="36"/>
                    <a:pt x="185" y="36"/>
                    <a:pt x="185" y="36"/>
                  </a:cubicBezTo>
                  <a:cubicBezTo>
                    <a:pt x="185" y="36"/>
                    <a:pt x="181" y="35"/>
                    <a:pt x="180" y="35"/>
                  </a:cubicBezTo>
                  <a:cubicBezTo>
                    <a:pt x="179" y="35"/>
                    <a:pt x="179" y="37"/>
                    <a:pt x="179" y="37"/>
                  </a:cubicBezTo>
                  <a:cubicBezTo>
                    <a:pt x="179" y="37"/>
                    <a:pt x="177" y="38"/>
                    <a:pt x="176" y="40"/>
                  </a:cubicBezTo>
                  <a:cubicBezTo>
                    <a:pt x="175" y="42"/>
                    <a:pt x="177" y="47"/>
                    <a:pt x="177" y="47"/>
                  </a:cubicBezTo>
                  <a:cubicBezTo>
                    <a:pt x="177" y="47"/>
                    <a:pt x="174" y="45"/>
                    <a:pt x="174" y="49"/>
                  </a:cubicBezTo>
                  <a:cubicBezTo>
                    <a:pt x="173" y="52"/>
                    <a:pt x="174" y="55"/>
                    <a:pt x="174" y="55"/>
                  </a:cubicBezTo>
                  <a:cubicBezTo>
                    <a:pt x="178" y="58"/>
                    <a:pt x="178" y="58"/>
                    <a:pt x="178" y="58"/>
                  </a:cubicBezTo>
                  <a:cubicBezTo>
                    <a:pt x="173" y="56"/>
                    <a:pt x="173" y="56"/>
                    <a:pt x="173" y="56"/>
                  </a:cubicBezTo>
                  <a:cubicBezTo>
                    <a:pt x="167" y="57"/>
                    <a:pt x="167" y="57"/>
                    <a:pt x="167" y="57"/>
                  </a:cubicBezTo>
                  <a:cubicBezTo>
                    <a:pt x="163" y="55"/>
                    <a:pt x="163" y="55"/>
                    <a:pt x="163" y="55"/>
                  </a:cubicBezTo>
                  <a:cubicBezTo>
                    <a:pt x="162" y="55"/>
                    <a:pt x="162" y="55"/>
                    <a:pt x="162" y="55"/>
                  </a:cubicBezTo>
                  <a:cubicBezTo>
                    <a:pt x="164" y="58"/>
                    <a:pt x="164" y="58"/>
                    <a:pt x="164" y="58"/>
                  </a:cubicBezTo>
                  <a:cubicBezTo>
                    <a:pt x="163" y="67"/>
                    <a:pt x="163" y="67"/>
                    <a:pt x="163" y="67"/>
                  </a:cubicBezTo>
                  <a:cubicBezTo>
                    <a:pt x="159" y="66"/>
                    <a:pt x="159" y="66"/>
                    <a:pt x="159" y="66"/>
                  </a:cubicBezTo>
                  <a:cubicBezTo>
                    <a:pt x="159" y="68"/>
                    <a:pt x="159" y="68"/>
                    <a:pt x="159" y="68"/>
                  </a:cubicBezTo>
                  <a:cubicBezTo>
                    <a:pt x="162" y="70"/>
                    <a:pt x="162" y="70"/>
                    <a:pt x="162" y="70"/>
                  </a:cubicBezTo>
                  <a:cubicBezTo>
                    <a:pt x="161" y="72"/>
                    <a:pt x="161" y="72"/>
                    <a:pt x="161" y="72"/>
                  </a:cubicBezTo>
                  <a:cubicBezTo>
                    <a:pt x="164" y="74"/>
                    <a:pt x="164" y="74"/>
                    <a:pt x="164" y="74"/>
                  </a:cubicBezTo>
                  <a:cubicBezTo>
                    <a:pt x="167" y="82"/>
                    <a:pt x="167" y="82"/>
                    <a:pt x="167" y="82"/>
                  </a:cubicBezTo>
                  <a:cubicBezTo>
                    <a:pt x="160" y="72"/>
                    <a:pt x="160" y="72"/>
                    <a:pt x="160" y="72"/>
                  </a:cubicBezTo>
                  <a:cubicBezTo>
                    <a:pt x="153" y="78"/>
                    <a:pt x="153" y="78"/>
                    <a:pt x="153" y="78"/>
                  </a:cubicBezTo>
                  <a:cubicBezTo>
                    <a:pt x="151" y="73"/>
                    <a:pt x="151" y="73"/>
                    <a:pt x="151" y="73"/>
                  </a:cubicBezTo>
                  <a:cubicBezTo>
                    <a:pt x="148" y="74"/>
                    <a:pt x="148" y="74"/>
                    <a:pt x="148" y="74"/>
                  </a:cubicBezTo>
                  <a:cubicBezTo>
                    <a:pt x="149" y="81"/>
                    <a:pt x="149" y="81"/>
                    <a:pt x="149" y="81"/>
                  </a:cubicBezTo>
                  <a:cubicBezTo>
                    <a:pt x="146" y="75"/>
                    <a:pt x="146" y="75"/>
                    <a:pt x="146" y="75"/>
                  </a:cubicBezTo>
                  <a:cubicBezTo>
                    <a:pt x="141" y="75"/>
                    <a:pt x="141" y="75"/>
                    <a:pt x="141" y="75"/>
                  </a:cubicBezTo>
                  <a:cubicBezTo>
                    <a:pt x="141" y="82"/>
                    <a:pt x="141" y="82"/>
                    <a:pt x="141" y="82"/>
                  </a:cubicBezTo>
                  <a:cubicBezTo>
                    <a:pt x="144" y="86"/>
                    <a:pt x="144" y="86"/>
                    <a:pt x="144" y="86"/>
                  </a:cubicBezTo>
                  <a:cubicBezTo>
                    <a:pt x="141" y="85"/>
                    <a:pt x="141" y="85"/>
                    <a:pt x="141" y="85"/>
                  </a:cubicBezTo>
                  <a:cubicBezTo>
                    <a:pt x="140" y="88"/>
                    <a:pt x="140" y="88"/>
                    <a:pt x="140" y="88"/>
                  </a:cubicBezTo>
                  <a:cubicBezTo>
                    <a:pt x="142" y="93"/>
                    <a:pt x="142" y="93"/>
                    <a:pt x="142" y="93"/>
                  </a:cubicBezTo>
                  <a:cubicBezTo>
                    <a:pt x="147" y="97"/>
                    <a:pt x="147" y="97"/>
                    <a:pt x="147" y="97"/>
                  </a:cubicBezTo>
                  <a:cubicBezTo>
                    <a:pt x="141" y="97"/>
                    <a:pt x="141" y="97"/>
                    <a:pt x="141" y="97"/>
                  </a:cubicBezTo>
                  <a:cubicBezTo>
                    <a:pt x="141" y="97"/>
                    <a:pt x="139" y="93"/>
                    <a:pt x="136" y="93"/>
                  </a:cubicBezTo>
                  <a:cubicBezTo>
                    <a:pt x="134" y="93"/>
                    <a:pt x="134" y="99"/>
                    <a:pt x="134" y="100"/>
                  </a:cubicBezTo>
                  <a:cubicBezTo>
                    <a:pt x="135" y="101"/>
                    <a:pt x="132" y="103"/>
                    <a:pt x="133" y="105"/>
                  </a:cubicBezTo>
                  <a:cubicBezTo>
                    <a:pt x="134" y="107"/>
                    <a:pt x="137" y="106"/>
                    <a:pt x="137" y="106"/>
                  </a:cubicBezTo>
                  <a:cubicBezTo>
                    <a:pt x="145" y="107"/>
                    <a:pt x="145" y="107"/>
                    <a:pt x="145" y="107"/>
                  </a:cubicBezTo>
                  <a:cubicBezTo>
                    <a:pt x="139" y="109"/>
                    <a:pt x="139" y="109"/>
                    <a:pt x="139" y="109"/>
                  </a:cubicBezTo>
                  <a:cubicBezTo>
                    <a:pt x="139" y="109"/>
                    <a:pt x="136" y="110"/>
                    <a:pt x="137" y="112"/>
                  </a:cubicBezTo>
                  <a:cubicBezTo>
                    <a:pt x="137" y="114"/>
                    <a:pt x="142" y="114"/>
                    <a:pt x="144" y="116"/>
                  </a:cubicBezTo>
                  <a:cubicBezTo>
                    <a:pt x="145" y="118"/>
                    <a:pt x="145" y="120"/>
                    <a:pt x="145" y="120"/>
                  </a:cubicBezTo>
                  <a:cubicBezTo>
                    <a:pt x="145" y="120"/>
                    <a:pt x="142" y="117"/>
                    <a:pt x="140" y="116"/>
                  </a:cubicBezTo>
                  <a:cubicBezTo>
                    <a:pt x="139" y="115"/>
                    <a:pt x="135" y="120"/>
                    <a:pt x="135" y="120"/>
                  </a:cubicBezTo>
                  <a:cubicBezTo>
                    <a:pt x="140" y="127"/>
                    <a:pt x="140" y="127"/>
                    <a:pt x="140" y="127"/>
                  </a:cubicBezTo>
                  <a:cubicBezTo>
                    <a:pt x="133" y="121"/>
                    <a:pt x="133" y="121"/>
                    <a:pt x="133" y="121"/>
                  </a:cubicBezTo>
                  <a:cubicBezTo>
                    <a:pt x="130" y="126"/>
                    <a:pt x="130" y="126"/>
                    <a:pt x="130" y="126"/>
                  </a:cubicBezTo>
                  <a:cubicBezTo>
                    <a:pt x="134" y="131"/>
                    <a:pt x="134" y="131"/>
                    <a:pt x="134" y="131"/>
                  </a:cubicBezTo>
                  <a:cubicBezTo>
                    <a:pt x="134" y="132"/>
                    <a:pt x="134" y="132"/>
                    <a:pt x="134" y="132"/>
                  </a:cubicBezTo>
                  <a:cubicBezTo>
                    <a:pt x="129" y="129"/>
                    <a:pt x="129" y="129"/>
                    <a:pt x="129" y="129"/>
                  </a:cubicBezTo>
                  <a:cubicBezTo>
                    <a:pt x="121" y="135"/>
                    <a:pt x="121" y="135"/>
                    <a:pt x="121" y="135"/>
                  </a:cubicBezTo>
                  <a:cubicBezTo>
                    <a:pt x="121" y="135"/>
                    <a:pt x="130" y="136"/>
                    <a:pt x="129" y="137"/>
                  </a:cubicBezTo>
                  <a:cubicBezTo>
                    <a:pt x="127" y="139"/>
                    <a:pt x="121" y="139"/>
                    <a:pt x="121" y="139"/>
                  </a:cubicBezTo>
                  <a:cubicBezTo>
                    <a:pt x="120" y="145"/>
                    <a:pt x="120" y="145"/>
                    <a:pt x="120" y="145"/>
                  </a:cubicBezTo>
                  <a:cubicBezTo>
                    <a:pt x="118" y="142"/>
                    <a:pt x="118" y="142"/>
                    <a:pt x="118" y="142"/>
                  </a:cubicBezTo>
                  <a:cubicBezTo>
                    <a:pt x="118" y="142"/>
                    <a:pt x="109" y="142"/>
                    <a:pt x="109" y="143"/>
                  </a:cubicBezTo>
                  <a:cubicBezTo>
                    <a:pt x="109" y="145"/>
                    <a:pt x="119" y="148"/>
                    <a:pt x="119" y="148"/>
                  </a:cubicBezTo>
                  <a:cubicBezTo>
                    <a:pt x="125" y="147"/>
                    <a:pt x="125" y="147"/>
                    <a:pt x="125" y="147"/>
                  </a:cubicBezTo>
                  <a:cubicBezTo>
                    <a:pt x="128" y="144"/>
                    <a:pt x="128" y="144"/>
                    <a:pt x="128" y="144"/>
                  </a:cubicBezTo>
                  <a:cubicBezTo>
                    <a:pt x="137" y="141"/>
                    <a:pt x="137" y="141"/>
                    <a:pt x="137" y="141"/>
                  </a:cubicBezTo>
                  <a:cubicBezTo>
                    <a:pt x="137" y="143"/>
                    <a:pt x="137" y="143"/>
                    <a:pt x="137" y="143"/>
                  </a:cubicBezTo>
                  <a:cubicBezTo>
                    <a:pt x="130" y="145"/>
                    <a:pt x="130" y="145"/>
                    <a:pt x="130" y="145"/>
                  </a:cubicBezTo>
                  <a:cubicBezTo>
                    <a:pt x="128" y="147"/>
                    <a:pt x="128" y="147"/>
                    <a:pt x="128" y="147"/>
                  </a:cubicBezTo>
                  <a:cubicBezTo>
                    <a:pt x="132" y="149"/>
                    <a:pt x="132" y="149"/>
                    <a:pt x="132" y="149"/>
                  </a:cubicBezTo>
                  <a:cubicBezTo>
                    <a:pt x="130" y="150"/>
                    <a:pt x="130" y="150"/>
                    <a:pt x="130" y="150"/>
                  </a:cubicBezTo>
                  <a:cubicBezTo>
                    <a:pt x="127" y="148"/>
                    <a:pt x="127" y="148"/>
                    <a:pt x="127" y="148"/>
                  </a:cubicBezTo>
                  <a:cubicBezTo>
                    <a:pt x="120" y="150"/>
                    <a:pt x="120" y="150"/>
                    <a:pt x="120" y="150"/>
                  </a:cubicBezTo>
                  <a:cubicBezTo>
                    <a:pt x="116" y="149"/>
                    <a:pt x="116" y="149"/>
                    <a:pt x="116" y="149"/>
                  </a:cubicBezTo>
                  <a:cubicBezTo>
                    <a:pt x="115" y="153"/>
                    <a:pt x="115" y="153"/>
                    <a:pt x="115" y="153"/>
                  </a:cubicBezTo>
                  <a:cubicBezTo>
                    <a:pt x="120" y="157"/>
                    <a:pt x="120" y="157"/>
                    <a:pt x="120" y="157"/>
                  </a:cubicBezTo>
                  <a:cubicBezTo>
                    <a:pt x="125" y="160"/>
                    <a:pt x="125" y="160"/>
                    <a:pt x="125" y="160"/>
                  </a:cubicBezTo>
                  <a:cubicBezTo>
                    <a:pt x="133" y="157"/>
                    <a:pt x="133" y="157"/>
                    <a:pt x="133" y="157"/>
                  </a:cubicBezTo>
                  <a:cubicBezTo>
                    <a:pt x="146" y="146"/>
                    <a:pt x="146" y="146"/>
                    <a:pt x="146" y="146"/>
                  </a:cubicBezTo>
                  <a:cubicBezTo>
                    <a:pt x="144" y="144"/>
                    <a:pt x="144" y="144"/>
                    <a:pt x="144" y="144"/>
                  </a:cubicBezTo>
                  <a:cubicBezTo>
                    <a:pt x="147" y="143"/>
                    <a:pt x="147" y="143"/>
                    <a:pt x="147" y="143"/>
                  </a:cubicBezTo>
                  <a:cubicBezTo>
                    <a:pt x="151" y="145"/>
                    <a:pt x="151" y="145"/>
                    <a:pt x="151" y="145"/>
                  </a:cubicBezTo>
                  <a:cubicBezTo>
                    <a:pt x="143" y="151"/>
                    <a:pt x="143" y="151"/>
                    <a:pt x="143" y="151"/>
                  </a:cubicBezTo>
                  <a:cubicBezTo>
                    <a:pt x="143" y="151"/>
                    <a:pt x="150" y="153"/>
                    <a:pt x="149" y="153"/>
                  </a:cubicBezTo>
                  <a:cubicBezTo>
                    <a:pt x="143" y="153"/>
                    <a:pt x="143" y="153"/>
                    <a:pt x="143" y="153"/>
                  </a:cubicBezTo>
                  <a:cubicBezTo>
                    <a:pt x="135" y="159"/>
                    <a:pt x="135" y="159"/>
                    <a:pt x="135" y="159"/>
                  </a:cubicBezTo>
                  <a:cubicBezTo>
                    <a:pt x="139" y="162"/>
                    <a:pt x="139" y="162"/>
                    <a:pt x="139" y="162"/>
                  </a:cubicBezTo>
                  <a:cubicBezTo>
                    <a:pt x="135" y="162"/>
                    <a:pt x="135" y="162"/>
                    <a:pt x="135" y="162"/>
                  </a:cubicBezTo>
                  <a:cubicBezTo>
                    <a:pt x="132" y="164"/>
                    <a:pt x="132" y="164"/>
                    <a:pt x="132" y="164"/>
                  </a:cubicBezTo>
                  <a:cubicBezTo>
                    <a:pt x="139" y="167"/>
                    <a:pt x="139" y="167"/>
                    <a:pt x="139" y="167"/>
                  </a:cubicBezTo>
                  <a:cubicBezTo>
                    <a:pt x="133" y="166"/>
                    <a:pt x="133" y="166"/>
                    <a:pt x="133" y="166"/>
                  </a:cubicBezTo>
                  <a:cubicBezTo>
                    <a:pt x="129" y="173"/>
                    <a:pt x="129" y="173"/>
                    <a:pt x="129" y="173"/>
                  </a:cubicBezTo>
                  <a:cubicBezTo>
                    <a:pt x="123" y="173"/>
                    <a:pt x="123" y="173"/>
                    <a:pt x="123" y="173"/>
                  </a:cubicBezTo>
                  <a:cubicBezTo>
                    <a:pt x="120" y="180"/>
                    <a:pt x="120" y="180"/>
                    <a:pt x="120" y="180"/>
                  </a:cubicBezTo>
                  <a:cubicBezTo>
                    <a:pt x="124" y="180"/>
                    <a:pt x="124" y="180"/>
                    <a:pt x="124" y="180"/>
                  </a:cubicBezTo>
                  <a:cubicBezTo>
                    <a:pt x="123" y="190"/>
                    <a:pt x="123" y="190"/>
                    <a:pt x="123" y="190"/>
                  </a:cubicBezTo>
                  <a:cubicBezTo>
                    <a:pt x="118" y="190"/>
                    <a:pt x="118" y="190"/>
                    <a:pt x="118" y="190"/>
                  </a:cubicBezTo>
                  <a:cubicBezTo>
                    <a:pt x="113" y="194"/>
                    <a:pt x="113" y="194"/>
                    <a:pt x="113" y="194"/>
                  </a:cubicBezTo>
                  <a:cubicBezTo>
                    <a:pt x="116" y="198"/>
                    <a:pt x="116" y="198"/>
                    <a:pt x="116" y="198"/>
                  </a:cubicBezTo>
                  <a:cubicBezTo>
                    <a:pt x="113" y="205"/>
                    <a:pt x="113" y="205"/>
                    <a:pt x="113" y="205"/>
                  </a:cubicBezTo>
                  <a:cubicBezTo>
                    <a:pt x="114" y="207"/>
                    <a:pt x="114" y="207"/>
                    <a:pt x="114" y="207"/>
                  </a:cubicBezTo>
                  <a:cubicBezTo>
                    <a:pt x="119" y="207"/>
                    <a:pt x="119" y="207"/>
                    <a:pt x="119" y="207"/>
                  </a:cubicBezTo>
                  <a:cubicBezTo>
                    <a:pt x="114" y="208"/>
                    <a:pt x="114" y="208"/>
                    <a:pt x="114" y="208"/>
                  </a:cubicBezTo>
                  <a:cubicBezTo>
                    <a:pt x="109" y="217"/>
                    <a:pt x="109" y="217"/>
                    <a:pt x="109" y="217"/>
                  </a:cubicBezTo>
                  <a:cubicBezTo>
                    <a:pt x="108" y="218"/>
                    <a:pt x="108" y="218"/>
                    <a:pt x="108" y="218"/>
                  </a:cubicBezTo>
                  <a:cubicBezTo>
                    <a:pt x="108" y="218"/>
                    <a:pt x="107" y="225"/>
                    <a:pt x="104" y="227"/>
                  </a:cubicBezTo>
                  <a:cubicBezTo>
                    <a:pt x="103" y="228"/>
                    <a:pt x="99" y="229"/>
                    <a:pt x="99" y="229"/>
                  </a:cubicBezTo>
                  <a:cubicBezTo>
                    <a:pt x="99" y="229"/>
                    <a:pt x="98" y="236"/>
                    <a:pt x="103" y="236"/>
                  </a:cubicBezTo>
                  <a:cubicBezTo>
                    <a:pt x="110" y="237"/>
                    <a:pt x="112" y="230"/>
                    <a:pt x="112" y="230"/>
                  </a:cubicBezTo>
                  <a:cubicBezTo>
                    <a:pt x="111" y="228"/>
                    <a:pt x="111" y="228"/>
                    <a:pt x="111" y="228"/>
                  </a:cubicBezTo>
                  <a:cubicBezTo>
                    <a:pt x="112" y="226"/>
                    <a:pt x="112" y="226"/>
                    <a:pt x="112" y="226"/>
                  </a:cubicBezTo>
                  <a:cubicBezTo>
                    <a:pt x="119" y="212"/>
                    <a:pt x="119" y="212"/>
                    <a:pt x="119" y="212"/>
                  </a:cubicBezTo>
                  <a:cubicBezTo>
                    <a:pt x="126" y="208"/>
                    <a:pt x="126" y="208"/>
                    <a:pt x="126" y="208"/>
                  </a:cubicBezTo>
                  <a:cubicBezTo>
                    <a:pt x="123" y="205"/>
                    <a:pt x="123" y="205"/>
                    <a:pt x="123" y="205"/>
                  </a:cubicBezTo>
                  <a:cubicBezTo>
                    <a:pt x="124" y="195"/>
                    <a:pt x="124" y="195"/>
                    <a:pt x="124" y="195"/>
                  </a:cubicBezTo>
                  <a:cubicBezTo>
                    <a:pt x="127" y="195"/>
                    <a:pt x="127" y="195"/>
                    <a:pt x="127" y="195"/>
                  </a:cubicBezTo>
                  <a:cubicBezTo>
                    <a:pt x="134" y="189"/>
                    <a:pt x="134" y="189"/>
                    <a:pt x="134" y="189"/>
                  </a:cubicBezTo>
                  <a:cubicBezTo>
                    <a:pt x="137" y="188"/>
                    <a:pt x="137" y="188"/>
                    <a:pt x="137" y="188"/>
                  </a:cubicBezTo>
                  <a:cubicBezTo>
                    <a:pt x="142" y="184"/>
                    <a:pt x="142" y="184"/>
                    <a:pt x="142" y="184"/>
                  </a:cubicBezTo>
                  <a:cubicBezTo>
                    <a:pt x="146" y="183"/>
                    <a:pt x="146" y="183"/>
                    <a:pt x="146" y="183"/>
                  </a:cubicBezTo>
                  <a:cubicBezTo>
                    <a:pt x="143" y="185"/>
                    <a:pt x="143" y="185"/>
                    <a:pt x="143" y="185"/>
                  </a:cubicBezTo>
                  <a:cubicBezTo>
                    <a:pt x="140" y="189"/>
                    <a:pt x="140" y="189"/>
                    <a:pt x="140" y="189"/>
                  </a:cubicBezTo>
                  <a:cubicBezTo>
                    <a:pt x="135" y="190"/>
                    <a:pt x="135" y="190"/>
                    <a:pt x="135" y="190"/>
                  </a:cubicBezTo>
                  <a:cubicBezTo>
                    <a:pt x="130" y="195"/>
                    <a:pt x="130" y="195"/>
                    <a:pt x="130" y="195"/>
                  </a:cubicBezTo>
                  <a:cubicBezTo>
                    <a:pt x="127" y="196"/>
                    <a:pt x="127" y="196"/>
                    <a:pt x="127" y="196"/>
                  </a:cubicBezTo>
                  <a:cubicBezTo>
                    <a:pt x="125" y="204"/>
                    <a:pt x="125" y="204"/>
                    <a:pt x="125" y="204"/>
                  </a:cubicBezTo>
                  <a:cubicBezTo>
                    <a:pt x="130" y="207"/>
                    <a:pt x="130" y="207"/>
                    <a:pt x="130" y="207"/>
                  </a:cubicBezTo>
                  <a:cubicBezTo>
                    <a:pt x="129" y="200"/>
                    <a:pt x="129" y="200"/>
                    <a:pt x="129" y="200"/>
                  </a:cubicBezTo>
                  <a:cubicBezTo>
                    <a:pt x="133" y="203"/>
                    <a:pt x="133" y="203"/>
                    <a:pt x="133" y="203"/>
                  </a:cubicBezTo>
                  <a:cubicBezTo>
                    <a:pt x="135" y="200"/>
                    <a:pt x="135" y="200"/>
                    <a:pt x="135" y="200"/>
                  </a:cubicBezTo>
                  <a:cubicBezTo>
                    <a:pt x="137" y="207"/>
                    <a:pt x="137" y="207"/>
                    <a:pt x="137" y="207"/>
                  </a:cubicBezTo>
                  <a:cubicBezTo>
                    <a:pt x="142" y="203"/>
                    <a:pt x="142" y="203"/>
                    <a:pt x="142" y="203"/>
                  </a:cubicBezTo>
                  <a:cubicBezTo>
                    <a:pt x="141" y="198"/>
                    <a:pt x="141" y="198"/>
                    <a:pt x="141" y="198"/>
                  </a:cubicBezTo>
                  <a:cubicBezTo>
                    <a:pt x="143" y="198"/>
                    <a:pt x="143" y="198"/>
                    <a:pt x="143" y="198"/>
                  </a:cubicBezTo>
                  <a:cubicBezTo>
                    <a:pt x="143" y="198"/>
                    <a:pt x="145" y="192"/>
                    <a:pt x="146" y="193"/>
                  </a:cubicBezTo>
                  <a:cubicBezTo>
                    <a:pt x="148" y="193"/>
                    <a:pt x="146" y="196"/>
                    <a:pt x="146" y="196"/>
                  </a:cubicBezTo>
                  <a:cubicBezTo>
                    <a:pt x="146" y="200"/>
                    <a:pt x="146" y="200"/>
                    <a:pt x="146" y="200"/>
                  </a:cubicBezTo>
                  <a:cubicBezTo>
                    <a:pt x="147" y="198"/>
                    <a:pt x="147" y="198"/>
                    <a:pt x="147" y="198"/>
                  </a:cubicBezTo>
                  <a:cubicBezTo>
                    <a:pt x="150" y="203"/>
                    <a:pt x="150" y="203"/>
                    <a:pt x="150" y="203"/>
                  </a:cubicBezTo>
                  <a:cubicBezTo>
                    <a:pt x="156" y="207"/>
                    <a:pt x="156" y="207"/>
                    <a:pt x="156" y="207"/>
                  </a:cubicBezTo>
                  <a:cubicBezTo>
                    <a:pt x="149" y="206"/>
                    <a:pt x="149" y="206"/>
                    <a:pt x="149" y="206"/>
                  </a:cubicBezTo>
                  <a:cubicBezTo>
                    <a:pt x="146" y="203"/>
                    <a:pt x="146" y="203"/>
                    <a:pt x="146" y="203"/>
                  </a:cubicBezTo>
                  <a:cubicBezTo>
                    <a:pt x="143" y="205"/>
                    <a:pt x="143" y="205"/>
                    <a:pt x="143" y="205"/>
                  </a:cubicBezTo>
                  <a:cubicBezTo>
                    <a:pt x="142" y="214"/>
                    <a:pt x="142" y="214"/>
                    <a:pt x="142" y="214"/>
                  </a:cubicBezTo>
                  <a:cubicBezTo>
                    <a:pt x="142" y="214"/>
                    <a:pt x="139" y="214"/>
                    <a:pt x="139" y="215"/>
                  </a:cubicBezTo>
                  <a:cubicBezTo>
                    <a:pt x="139" y="223"/>
                    <a:pt x="139" y="223"/>
                    <a:pt x="139" y="223"/>
                  </a:cubicBezTo>
                  <a:cubicBezTo>
                    <a:pt x="139" y="223"/>
                    <a:pt x="146" y="225"/>
                    <a:pt x="145" y="229"/>
                  </a:cubicBezTo>
                  <a:cubicBezTo>
                    <a:pt x="145" y="234"/>
                    <a:pt x="140" y="237"/>
                    <a:pt x="140" y="237"/>
                  </a:cubicBezTo>
                  <a:cubicBezTo>
                    <a:pt x="139" y="241"/>
                    <a:pt x="139" y="241"/>
                    <a:pt x="139" y="241"/>
                  </a:cubicBezTo>
                  <a:cubicBezTo>
                    <a:pt x="135" y="241"/>
                    <a:pt x="135" y="241"/>
                    <a:pt x="135" y="241"/>
                  </a:cubicBezTo>
                  <a:cubicBezTo>
                    <a:pt x="135" y="241"/>
                    <a:pt x="135" y="245"/>
                    <a:pt x="133" y="247"/>
                  </a:cubicBezTo>
                  <a:cubicBezTo>
                    <a:pt x="131" y="249"/>
                    <a:pt x="126" y="253"/>
                    <a:pt x="125" y="256"/>
                  </a:cubicBezTo>
                  <a:cubicBezTo>
                    <a:pt x="124" y="259"/>
                    <a:pt x="121" y="267"/>
                    <a:pt x="121" y="267"/>
                  </a:cubicBezTo>
                  <a:cubicBezTo>
                    <a:pt x="119" y="260"/>
                    <a:pt x="119" y="260"/>
                    <a:pt x="119" y="260"/>
                  </a:cubicBezTo>
                  <a:cubicBezTo>
                    <a:pt x="118" y="260"/>
                    <a:pt x="118" y="260"/>
                    <a:pt x="118" y="260"/>
                  </a:cubicBezTo>
                  <a:cubicBezTo>
                    <a:pt x="118" y="260"/>
                    <a:pt x="115" y="267"/>
                    <a:pt x="117" y="270"/>
                  </a:cubicBezTo>
                  <a:cubicBezTo>
                    <a:pt x="118" y="272"/>
                    <a:pt x="120" y="277"/>
                    <a:pt x="120" y="277"/>
                  </a:cubicBezTo>
                  <a:cubicBezTo>
                    <a:pt x="120" y="282"/>
                    <a:pt x="120" y="282"/>
                    <a:pt x="120" y="282"/>
                  </a:cubicBezTo>
                  <a:cubicBezTo>
                    <a:pt x="123" y="284"/>
                    <a:pt x="123" y="284"/>
                    <a:pt x="123" y="284"/>
                  </a:cubicBezTo>
                  <a:cubicBezTo>
                    <a:pt x="124" y="281"/>
                    <a:pt x="124" y="281"/>
                    <a:pt x="124" y="281"/>
                  </a:cubicBezTo>
                  <a:cubicBezTo>
                    <a:pt x="124" y="281"/>
                    <a:pt x="120" y="275"/>
                    <a:pt x="125" y="273"/>
                  </a:cubicBezTo>
                  <a:cubicBezTo>
                    <a:pt x="128" y="271"/>
                    <a:pt x="130" y="272"/>
                    <a:pt x="130" y="272"/>
                  </a:cubicBezTo>
                  <a:cubicBezTo>
                    <a:pt x="130" y="275"/>
                    <a:pt x="130" y="275"/>
                    <a:pt x="130" y="275"/>
                  </a:cubicBezTo>
                  <a:cubicBezTo>
                    <a:pt x="137" y="279"/>
                    <a:pt x="137" y="279"/>
                    <a:pt x="137" y="279"/>
                  </a:cubicBezTo>
                  <a:cubicBezTo>
                    <a:pt x="142" y="285"/>
                    <a:pt x="142" y="285"/>
                    <a:pt x="142" y="285"/>
                  </a:cubicBezTo>
                  <a:cubicBezTo>
                    <a:pt x="145" y="279"/>
                    <a:pt x="145" y="279"/>
                    <a:pt x="145" y="279"/>
                  </a:cubicBezTo>
                  <a:cubicBezTo>
                    <a:pt x="143" y="275"/>
                    <a:pt x="143" y="275"/>
                    <a:pt x="143" y="275"/>
                  </a:cubicBezTo>
                  <a:cubicBezTo>
                    <a:pt x="143" y="272"/>
                    <a:pt x="143" y="272"/>
                    <a:pt x="143" y="272"/>
                  </a:cubicBezTo>
                  <a:cubicBezTo>
                    <a:pt x="143" y="272"/>
                    <a:pt x="145" y="276"/>
                    <a:pt x="147" y="277"/>
                  </a:cubicBezTo>
                  <a:cubicBezTo>
                    <a:pt x="151" y="277"/>
                    <a:pt x="151" y="277"/>
                    <a:pt x="151" y="277"/>
                  </a:cubicBezTo>
                  <a:cubicBezTo>
                    <a:pt x="151" y="277"/>
                    <a:pt x="147" y="283"/>
                    <a:pt x="151" y="283"/>
                  </a:cubicBezTo>
                  <a:cubicBezTo>
                    <a:pt x="156" y="283"/>
                    <a:pt x="162" y="282"/>
                    <a:pt x="162" y="282"/>
                  </a:cubicBezTo>
                  <a:cubicBezTo>
                    <a:pt x="164" y="279"/>
                    <a:pt x="164" y="279"/>
                    <a:pt x="164" y="279"/>
                  </a:cubicBezTo>
                  <a:cubicBezTo>
                    <a:pt x="168" y="280"/>
                    <a:pt x="168" y="280"/>
                    <a:pt x="168" y="280"/>
                  </a:cubicBezTo>
                  <a:cubicBezTo>
                    <a:pt x="176" y="280"/>
                    <a:pt x="176" y="280"/>
                    <a:pt x="176" y="280"/>
                  </a:cubicBezTo>
                  <a:cubicBezTo>
                    <a:pt x="177" y="269"/>
                    <a:pt x="177" y="269"/>
                    <a:pt x="177" y="269"/>
                  </a:cubicBezTo>
                  <a:cubicBezTo>
                    <a:pt x="177" y="269"/>
                    <a:pt x="177" y="274"/>
                    <a:pt x="179" y="275"/>
                  </a:cubicBezTo>
                  <a:cubicBezTo>
                    <a:pt x="180" y="275"/>
                    <a:pt x="195" y="277"/>
                    <a:pt x="195" y="277"/>
                  </a:cubicBezTo>
                  <a:cubicBezTo>
                    <a:pt x="193" y="279"/>
                    <a:pt x="193" y="279"/>
                    <a:pt x="193" y="279"/>
                  </a:cubicBezTo>
                  <a:cubicBezTo>
                    <a:pt x="191" y="279"/>
                    <a:pt x="191" y="279"/>
                    <a:pt x="191" y="279"/>
                  </a:cubicBezTo>
                  <a:cubicBezTo>
                    <a:pt x="190" y="278"/>
                    <a:pt x="190" y="278"/>
                    <a:pt x="190" y="278"/>
                  </a:cubicBezTo>
                  <a:cubicBezTo>
                    <a:pt x="185" y="278"/>
                    <a:pt x="185" y="278"/>
                    <a:pt x="185" y="278"/>
                  </a:cubicBezTo>
                  <a:cubicBezTo>
                    <a:pt x="186" y="281"/>
                    <a:pt x="186" y="281"/>
                    <a:pt x="186" y="281"/>
                  </a:cubicBezTo>
                  <a:cubicBezTo>
                    <a:pt x="183" y="280"/>
                    <a:pt x="183" y="280"/>
                    <a:pt x="183" y="280"/>
                  </a:cubicBezTo>
                  <a:cubicBezTo>
                    <a:pt x="178" y="284"/>
                    <a:pt x="178" y="284"/>
                    <a:pt x="178" y="284"/>
                  </a:cubicBezTo>
                  <a:cubicBezTo>
                    <a:pt x="179" y="286"/>
                    <a:pt x="179" y="286"/>
                    <a:pt x="179" y="286"/>
                  </a:cubicBezTo>
                  <a:cubicBezTo>
                    <a:pt x="179" y="286"/>
                    <a:pt x="174" y="289"/>
                    <a:pt x="173" y="292"/>
                  </a:cubicBezTo>
                  <a:cubicBezTo>
                    <a:pt x="172" y="295"/>
                    <a:pt x="170" y="299"/>
                    <a:pt x="170" y="299"/>
                  </a:cubicBezTo>
                  <a:cubicBezTo>
                    <a:pt x="167" y="301"/>
                    <a:pt x="167" y="301"/>
                    <a:pt x="167" y="301"/>
                  </a:cubicBezTo>
                  <a:cubicBezTo>
                    <a:pt x="170" y="307"/>
                    <a:pt x="170" y="307"/>
                    <a:pt x="170" y="307"/>
                  </a:cubicBezTo>
                  <a:cubicBezTo>
                    <a:pt x="172" y="311"/>
                    <a:pt x="172" y="311"/>
                    <a:pt x="172" y="311"/>
                  </a:cubicBezTo>
                  <a:cubicBezTo>
                    <a:pt x="172" y="311"/>
                    <a:pt x="174" y="312"/>
                    <a:pt x="174" y="314"/>
                  </a:cubicBezTo>
                  <a:cubicBezTo>
                    <a:pt x="174" y="315"/>
                    <a:pt x="173" y="320"/>
                    <a:pt x="173" y="321"/>
                  </a:cubicBezTo>
                  <a:cubicBezTo>
                    <a:pt x="174" y="323"/>
                    <a:pt x="176" y="325"/>
                    <a:pt x="176" y="325"/>
                  </a:cubicBezTo>
                  <a:cubicBezTo>
                    <a:pt x="179" y="320"/>
                    <a:pt x="179" y="320"/>
                    <a:pt x="179" y="320"/>
                  </a:cubicBezTo>
                  <a:cubicBezTo>
                    <a:pt x="179" y="324"/>
                    <a:pt x="179" y="324"/>
                    <a:pt x="179" y="324"/>
                  </a:cubicBezTo>
                  <a:cubicBezTo>
                    <a:pt x="178" y="327"/>
                    <a:pt x="178" y="327"/>
                    <a:pt x="178" y="327"/>
                  </a:cubicBezTo>
                  <a:cubicBezTo>
                    <a:pt x="177" y="327"/>
                    <a:pt x="179" y="333"/>
                    <a:pt x="179" y="333"/>
                  </a:cubicBezTo>
                  <a:cubicBezTo>
                    <a:pt x="182" y="328"/>
                    <a:pt x="182" y="328"/>
                    <a:pt x="182" y="328"/>
                  </a:cubicBezTo>
                  <a:cubicBezTo>
                    <a:pt x="183" y="323"/>
                    <a:pt x="183" y="323"/>
                    <a:pt x="183" y="323"/>
                  </a:cubicBezTo>
                  <a:cubicBezTo>
                    <a:pt x="186" y="331"/>
                    <a:pt x="186" y="331"/>
                    <a:pt x="186" y="331"/>
                  </a:cubicBezTo>
                  <a:cubicBezTo>
                    <a:pt x="191" y="328"/>
                    <a:pt x="191" y="328"/>
                    <a:pt x="191" y="328"/>
                  </a:cubicBezTo>
                  <a:cubicBezTo>
                    <a:pt x="191" y="334"/>
                    <a:pt x="191" y="334"/>
                    <a:pt x="191" y="334"/>
                  </a:cubicBezTo>
                  <a:cubicBezTo>
                    <a:pt x="191" y="334"/>
                    <a:pt x="186" y="335"/>
                    <a:pt x="186" y="336"/>
                  </a:cubicBezTo>
                  <a:cubicBezTo>
                    <a:pt x="186" y="338"/>
                    <a:pt x="189" y="339"/>
                    <a:pt x="189" y="339"/>
                  </a:cubicBezTo>
                  <a:cubicBezTo>
                    <a:pt x="188" y="343"/>
                    <a:pt x="188" y="343"/>
                    <a:pt x="188" y="343"/>
                  </a:cubicBezTo>
                  <a:cubicBezTo>
                    <a:pt x="179" y="344"/>
                    <a:pt x="179" y="344"/>
                    <a:pt x="179" y="344"/>
                  </a:cubicBezTo>
                  <a:cubicBezTo>
                    <a:pt x="179" y="344"/>
                    <a:pt x="178" y="352"/>
                    <a:pt x="179" y="353"/>
                  </a:cubicBezTo>
                  <a:cubicBezTo>
                    <a:pt x="181" y="354"/>
                    <a:pt x="182" y="358"/>
                    <a:pt x="182" y="358"/>
                  </a:cubicBezTo>
                  <a:cubicBezTo>
                    <a:pt x="182" y="358"/>
                    <a:pt x="175" y="362"/>
                    <a:pt x="175" y="367"/>
                  </a:cubicBezTo>
                  <a:cubicBezTo>
                    <a:pt x="176" y="371"/>
                    <a:pt x="179" y="380"/>
                    <a:pt x="179" y="380"/>
                  </a:cubicBezTo>
                  <a:cubicBezTo>
                    <a:pt x="183" y="382"/>
                    <a:pt x="183" y="382"/>
                    <a:pt x="183" y="382"/>
                  </a:cubicBezTo>
                  <a:cubicBezTo>
                    <a:pt x="183" y="382"/>
                    <a:pt x="182" y="384"/>
                    <a:pt x="181" y="384"/>
                  </a:cubicBezTo>
                  <a:cubicBezTo>
                    <a:pt x="180" y="384"/>
                    <a:pt x="177" y="382"/>
                    <a:pt x="177" y="382"/>
                  </a:cubicBezTo>
                  <a:cubicBezTo>
                    <a:pt x="175" y="375"/>
                    <a:pt x="175" y="375"/>
                    <a:pt x="175" y="375"/>
                  </a:cubicBezTo>
                  <a:cubicBezTo>
                    <a:pt x="175" y="375"/>
                    <a:pt x="169" y="374"/>
                    <a:pt x="169" y="376"/>
                  </a:cubicBezTo>
                  <a:cubicBezTo>
                    <a:pt x="168" y="377"/>
                    <a:pt x="170" y="384"/>
                    <a:pt x="170" y="384"/>
                  </a:cubicBezTo>
                  <a:cubicBezTo>
                    <a:pt x="163" y="377"/>
                    <a:pt x="163" y="377"/>
                    <a:pt x="163" y="377"/>
                  </a:cubicBezTo>
                  <a:cubicBezTo>
                    <a:pt x="150" y="379"/>
                    <a:pt x="150" y="379"/>
                    <a:pt x="150" y="379"/>
                  </a:cubicBezTo>
                  <a:cubicBezTo>
                    <a:pt x="142" y="374"/>
                    <a:pt x="142" y="374"/>
                    <a:pt x="142" y="374"/>
                  </a:cubicBezTo>
                  <a:cubicBezTo>
                    <a:pt x="142" y="377"/>
                    <a:pt x="142" y="377"/>
                    <a:pt x="142" y="377"/>
                  </a:cubicBezTo>
                  <a:cubicBezTo>
                    <a:pt x="131" y="379"/>
                    <a:pt x="131" y="379"/>
                    <a:pt x="131" y="379"/>
                  </a:cubicBezTo>
                  <a:cubicBezTo>
                    <a:pt x="119" y="385"/>
                    <a:pt x="119" y="385"/>
                    <a:pt x="119" y="385"/>
                  </a:cubicBezTo>
                  <a:cubicBezTo>
                    <a:pt x="119" y="385"/>
                    <a:pt x="118" y="392"/>
                    <a:pt x="115" y="393"/>
                  </a:cubicBezTo>
                  <a:cubicBezTo>
                    <a:pt x="113" y="395"/>
                    <a:pt x="109" y="395"/>
                    <a:pt x="109" y="395"/>
                  </a:cubicBezTo>
                  <a:cubicBezTo>
                    <a:pt x="109" y="395"/>
                    <a:pt x="98" y="400"/>
                    <a:pt x="99" y="401"/>
                  </a:cubicBezTo>
                  <a:cubicBezTo>
                    <a:pt x="101" y="402"/>
                    <a:pt x="105" y="401"/>
                    <a:pt x="107" y="402"/>
                  </a:cubicBezTo>
                  <a:cubicBezTo>
                    <a:pt x="108" y="404"/>
                    <a:pt x="108" y="407"/>
                    <a:pt x="108" y="407"/>
                  </a:cubicBezTo>
                  <a:cubicBezTo>
                    <a:pt x="108" y="407"/>
                    <a:pt x="110" y="406"/>
                    <a:pt x="110" y="404"/>
                  </a:cubicBezTo>
                  <a:cubicBezTo>
                    <a:pt x="111" y="401"/>
                    <a:pt x="112" y="399"/>
                    <a:pt x="114" y="399"/>
                  </a:cubicBezTo>
                  <a:cubicBezTo>
                    <a:pt x="115" y="398"/>
                    <a:pt x="117" y="400"/>
                    <a:pt x="117" y="400"/>
                  </a:cubicBezTo>
                  <a:cubicBezTo>
                    <a:pt x="120" y="399"/>
                    <a:pt x="120" y="399"/>
                    <a:pt x="120" y="399"/>
                  </a:cubicBezTo>
                  <a:cubicBezTo>
                    <a:pt x="127" y="400"/>
                    <a:pt x="127" y="400"/>
                    <a:pt x="127" y="400"/>
                  </a:cubicBezTo>
                  <a:cubicBezTo>
                    <a:pt x="125" y="404"/>
                    <a:pt x="125" y="404"/>
                    <a:pt x="125" y="404"/>
                  </a:cubicBezTo>
                  <a:cubicBezTo>
                    <a:pt x="125" y="404"/>
                    <a:pt x="124" y="409"/>
                    <a:pt x="125" y="410"/>
                  </a:cubicBezTo>
                  <a:cubicBezTo>
                    <a:pt x="126" y="411"/>
                    <a:pt x="126" y="413"/>
                    <a:pt x="126" y="413"/>
                  </a:cubicBezTo>
                  <a:cubicBezTo>
                    <a:pt x="126" y="413"/>
                    <a:pt x="121" y="416"/>
                    <a:pt x="121" y="419"/>
                  </a:cubicBezTo>
                  <a:cubicBezTo>
                    <a:pt x="121" y="421"/>
                    <a:pt x="126" y="423"/>
                    <a:pt x="126" y="423"/>
                  </a:cubicBezTo>
                  <a:cubicBezTo>
                    <a:pt x="124" y="425"/>
                    <a:pt x="124" y="425"/>
                    <a:pt x="124" y="425"/>
                  </a:cubicBezTo>
                  <a:cubicBezTo>
                    <a:pt x="124" y="425"/>
                    <a:pt x="117" y="440"/>
                    <a:pt x="114" y="440"/>
                  </a:cubicBezTo>
                  <a:cubicBezTo>
                    <a:pt x="111" y="441"/>
                    <a:pt x="108" y="441"/>
                    <a:pt x="107" y="442"/>
                  </a:cubicBezTo>
                  <a:cubicBezTo>
                    <a:pt x="104" y="443"/>
                    <a:pt x="100" y="445"/>
                    <a:pt x="100" y="445"/>
                  </a:cubicBezTo>
                  <a:cubicBezTo>
                    <a:pt x="96" y="444"/>
                    <a:pt x="96" y="444"/>
                    <a:pt x="96" y="444"/>
                  </a:cubicBezTo>
                  <a:cubicBezTo>
                    <a:pt x="87" y="447"/>
                    <a:pt x="87" y="447"/>
                    <a:pt x="87" y="447"/>
                  </a:cubicBezTo>
                  <a:cubicBezTo>
                    <a:pt x="86" y="451"/>
                    <a:pt x="86" y="451"/>
                    <a:pt x="86" y="451"/>
                  </a:cubicBezTo>
                  <a:cubicBezTo>
                    <a:pt x="81" y="451"/>
                    <a:pt x="81" y="451"/>
                    <a:pt x="81" y="451"/>
                  </a:cubicBezTo>
                  <a:cubicBezTo>
                    <a:pt x="78" y="447"/>
                    <a:pt x="78" y="447"/>
                    <a:pt x="78" y="447"/>
                  </a:cubicBezTo>
                  <a:cubicBezTo>
                    <a:pt x="75" y="448"/>
                    <a:pt x="75" y="448"/>
                    <a:pt x="75" y="448"/>
                  </a:cubicBezTo>
                  <a:cubicBezTo>
                    <a:pt x="76" y="451"/>
                    <a:pt x="76" y="451"/>
                    <a:pt x="76" y="451"/>
                  </a:cubicBezTo>
                  <a:cubicBezTo>
                    <a:pt x="76" y="451"/>
                    <a:pt x="65" y="452"/>
                    <a:pt x="65" y="454"/>
                  </a:cubicBezTo>
                  <a:cubicBezTo>
                    <a:pt x="64" y="456"/>
                    <a:pt x="64" y="457"/>
                    <a:pt x="64" y="457"/>
                  </a:cubicBezTo>
                  <a:cubicBezTo>
                    <a:pt x="71" y="458"/>
                    <a:pt x="71" y="458"/>
                    <a:pt x="71" y="458"/>
                  </a:cubicBezTo>
                  <a:cubicBezTo>
                    <a:pt x="71" y="458"/>
                    <a:pt x="72" y="463"/>
                    <a:pt x="70" y="463"/>
                  </a:cubicBezTo>
                  <a:cubicBezTo>
                    <a:pt x="67" y="463"/>
                    <a:pt x="65" y="464"/>
                    <a:pt x="65" y="464"/>
                  </a:cubicBezTo>
                  <a:cubicBezTo>
                    <a:pt x="66" y="470"/>
                    <a:pt x="66" y="470"/>
                    <a:pt x="66" y="470"/>
                  </a:cubicBezTo>
                  <a:cubicBezTo>
                    <a:pt x="66" y="470"/>
                    <a:pt x="69" y="468"/>
                    <a:pt x="70" y="468"/>
                  </a:cubicBezTo>
                  <a:cubicBezTo>
                    <a:pt x="71" y="468"/>
                    <a:pt x="73" y="469"/>
                    <a:pt x="73" y="469"/>
                  </a:cubicBezTo>
                  <a:cubicBezTo>
                    <a:pt x="79" y="468"/>
                    <a:pt x="79" y="468"/>
                    <a:pt x="79" y="468"/>
                  </a:cubicBezTo>
                  <a:cubicBezTo>
                    <a:pt x="81" y="464"/>
                    <a:pt x="81" y="464"/>
                    <a:pt x="81" y="464"/>
                  </a:cubicBezTo>
                  <a:cubicBezTo>
                    <a:pt x="85" y="464"/>
                    <a:pt x="85" y="464"/>
                    <a:pt x="85" y="464"/>
                  </a:cubicBezTo>
                  <a:cubicBezTo>
                    <a:pt x="82" y="467"/>
                    <a:pt x="82" y="467"/>
                    <a:pt x="82" y="467"/>
                  </a:cubicBezTo>
                  <a:cubicBezTo>
                    <a:pt x="81" y="470"/>
                    <a:pt x="81" y="470"/>
                    <a:pt x="81" y="470"/>
                  </a:cubicBezTo>
                  <a:cubicBezTo>
                    <a:pt x="72" y="470"/>
                    <a:pt x="72" y="470"/>
                    <a:pt x="72" y="470"/>
                  </a:cubicBezTo>
                  <a:cubicBezTo>
                    <a:pt x="70" y="471"/>
                    <a:pt x="70" y="471"/>
                    <a:pt x="70" y="471"/>
                  </a:cubicBezTo>
                  <a:cubicBezTo>
                    <a:pt x="70" y="471"/>
                    <a:pt x="70" y="476"/>
                    <a:pt x="72" y="476"/>
                  </a:cubicBezTo>
                  <a:cubicBezTo>
                    <a:pt x="75" y="476"/>
                    <a:pt x="79" y="475"/>
                    <a:pt x="79" y="475"/>
                  </a:cubicBezTo>
                  <a:cubicBezTo>
                    <a:pt x="79" y="475"/>
                    <a:pt x="82" y="476"/>
                    <a:pt x="83" y="475"/>
                  </a:cubicBezTo>
                  <a:cubicBezTo>
                    <a:pt x="85" y="474"/>
                    <a:pt x="87" y="472"/>
                    <a:pt x="87" y="472"/>
                  </a:cubicBezTo>
                  <a:cubicBezTo>
                    <a:pt x="94" y="472"/>
                    <a:pt x="94" y="472"/>
                    <a:pt x="94" y="472"/>
                  </a:cubicBezTo>
                  <a:cubicBezTo>
                    <a:pt x="94" y="472"/>
                    <a:pt x="98" y="469"/>
                    <a:pt x="100" y="470"/>
                  </a:cubicBezTo>
                  <a:cubicBezTo>
                    <a:pt x="102" y="471"/>
                    <a:pt x="97" y="474"/>
                    <a:pt x="99" y="475"/>
                  </a:cubicBezTo>
                  <a:cubicBezTo>
                    <a:pt x="101" y="476"/>
                    <a:pt x="107" y="478"/>
                    <a:pt x="107" y="478"/>
                  </a:cubicBezTo>
                  <a:cubicBezTo>
                    <a:pt x="113" y="477"/>
                    <a:pt x="113" y="477"/>
                    <a:pt x="113" y="477"/>
                  </a:cubicBezTo>
                  <a:cubicBezTo>
                    <a:pt x="112" y="479"/>
                    <a:pt x="112" y="479"/>
                    <a:pt x="112" y="479"/>
                  </a:cubicBezTo>
                  <a:cubicBezTo>
                    <a:pt x="107" y="480"/>
                    <a:pt x="107" y="480"/>
                    <a:pt x="107" y="480"/>
                  </a:cubicBezTo>
                  <a:cubicBezTo>
                    <a:pt x="107" y="480"/>
                    <a:pt x="101" y="479"/>
                    <a:pt x="101" y="482"/>
                  </a:cubicBezTo>
                  <a:cubicBezTo>
                    <a:pt x="100" y="484"/>
                    <a:pt x="100" y="485"/>
                    <a:pt x="102" y="485"/>
                  </a:cubicBezTo>
                  <a:cubicBezTo>
                    <a:pt x="105" y="485"/>
                    <a:pt x="110" y="486"/>
                    <a:pt x="110" y="486"/>
                  </a:cubicBezTo>
                  <a:cubicBezTo>
                    <a:pt x="110" y="486"/>
                    <a:pt x="113" y="483"/>
                    <a:pt x="116" y="484"/>
                  </a:cubicBezTo>
                  <a:cubicBezTo>
                    <a:pt x="120" y="485"/>
                    <a:pt x="124" y="495"/>
                    <a:pt x="124" y="495"/>
                  </a:cubicBezTo>
                  <a:cubicBezTo>
                    <a:pt x="124" y="495"/>
                    <a:pt x="129" y="501"/>
                    <a:pt x="135" y="502"/>
                  </a:cubicBezTo>
                  <a:cubicBezTo>
                    <a:pt x="141" y="502"/>
                    <a:pt x="150" y="497"/>
                    <a:pt x="150" y="497"/>
                  </a:cubicBezTo>
                  <a:cubicBezTo>
                    <a:pt x="161" y="494"/>
                    <a:pt x="161" y="494"/>
                    <a:pt x="161" y="494"/>
                  </a:cubicBezTo>
                  <a:cubicBezTo>
                    <a:pt x="168" y="488"/>
                    <a:pt x="168" y="488"/>
                    <a:pt x="168" y="488"/>
                  </a:cubicBezTo>
                  <a:cubicBezTo>
                    <a:pt x="178" y="484"/>
                    <a:pt x="178" y="484"/>
                    <a:pt x="178" y="484"/>
                  </a:cubicBezTo>
                  <a:cubicBezTo>
                    <a:pt x="179" y="485"/>
                    <a:pt x="179" y="485"/>
                    <a:pt x="179" y="485"/>
                  </a:cubicBezTo>
                  <a:cubicBezTo>
                    <a:pt x="169" y="490"/>
                    <a:pt x="169" y="490"/>
                    <a:pt x="169" y="490"/>
                  </a:cubicBezTo>
                  <a:cubicBezTo>
                    <a:pt x="164" y="497"/>
                    <a:pt x="164" y="497"/>
                    <a:pt x="164" y="497"/>
                  </a:cubicBezTo>
                  <a:cubicBezTo>
                    <a:pt x="159" y="498"/>
                    <a:pt x="159" y="498"/>
                    <a:pt x="159" y="498"/>
                  </a:cubicBezTo>
                  <a:cubicBezTo>
                    <a:pt x="159" y="498"/>
                    <a:pt x="149" y="505"/>
                    <a:pt x="149" y="507"/>
                  </a:cubicBezTo>
                  <a:cubicBezTo>
                    <a:pt x="148" y="510"/>
                    <a:pt x="150" y="513"/>
                    <a:pt x="146" y="514"/>
                  </a:cubicBezTo>
                  <a:cubicBezTo>
                    <a:pt x="142" y="515"/>
                    <a:pt x="130" y="516"/>
                    <a:pt x="128" y="513"/>
                  </a:cubicBezTo>
                  <a:cubicBezTo>
                    <a:pt x="126" y="510"/>
                    <a:pt x="119" y="508"/>
                    <a:pt x="116" y="507"/>
                  </a:cubicBezTo>
                  <a:cubicBezTo>
                    <a:pt x="113" y="507"/>
                    <a:pt x="100" y="505"/>
                    <a:pt x="97" y="508"/>
                  </a:cubicBezTo>
                  <a:cubicBezTo>
                    <a:pt x="95" y="510"/>
                    <a:pt x="98" y="516"/>
                    <a:pt x="98" y="516"/>
                  </a:cubicBezTo>
                  <a:cubicBezTo>
                    <a:pt x="98" y="516"/>
                    <a:pt x="96" y="517"/>
                    <a:pt x="92" y="518"/>
                  </a:cubicBezTo>
                  <a:cubicBezTo>
                    <a:pt x="89" y="519"/>
                    <a:pt x="87" y="515"/>
                    <a:pt x="85" y="516"/>
                  </a:cubicBezTo>
                  <a:cubicBezTo>
                    <a:pt x="82" y="517"/>
                    <a:pt x="80" y="531"/>
                    <a:pt x="80" y="531"/>
                  </a:cubicBezTo>
                  <a:cubicBezTo>
                    <a:pt x="69" y="536"/>
                    <a:pt x="69" y="536"/>
                    <a:pt x="69" y="536"/>
                  </a:cubicBezTo>
                  <a:cubicBezTo>
                    <a:pt x="68" y="539"/>
                    <a:pt x="68" y="539"/>
                    <a:pt x="68" y="539"/>
                  </a:cubicBezTo>
                  <a:cubicBezTo>
                    <a:pt x="55" y="544"/>
                    <a:pt x="55" y="544"/>
                    <a:pt x="55" y="544"/>
                  </a:cubicBezTo>
                  <a:cubicBezTo>
                    <a:pt x="54" y="548"/>
                    <a:pt x="54" y="548"/>
                    <a:pt x="54" y="548"/>
                  </a:cubicBezTo>
                  <a:cubicBezTo>
                    <a:pt x="54" y="548"/>
                    <a:pt x="50" y="549"/>
                    <a:pt x="49" y="551"/>
                  </a:cubicBezTo>
                  <a:cubicBezTo>
                    <a:pt x="47" y="552"/>
                    <a:pt x="46" y="555"/>
                    <a:pt x="46" y="555"/>
                  </a:cubicBezTo>
                  <a:cubicBezTo>
                    <a:pt x="37" y="559"/>
                    <a:pt x="37" y="559"/>
                    <a:pt x="37" y="559"/>
                  </a:cubicBezTo>
                  <a:cubicBezTo>
                    <a:pt x="33" y="560"/>
                    <a:pt x="33" y="560"/>
                    <a:pt x="33" y="560"/>
                  </a:cubicBezTo>
                  <a:cubicBezTo>
                    <a:pt x="33" y="560"/>
                    <a:pt x="24" y="559"/>
                    <a:pt x="22" y="561"/>
                  </a:cubicBezTo>
                  <a:cubicBezTo>
                    <a:pt x="19" y="563"/>
                    <a:pt x="20" y="569"/>
                    <a:pt x="20" y="569"/>
                  </a:cubicBezTo>
                  <a:cubicBezTo>
                    <a:pt x="29" y="568"/>
                    <a:pt x="29" y="568"/>
                    <a:pt x="29" y="568"/>
                  </a:cubicBezTo>
                  <a:cubicBezTo>
                    <a:pt x="29" y="565"/>
                    <a:pt x="29" y="565"/>
                    <a:pt x="29" y="565"/>
                  </a:cubicBezTo>
                  <a:cubicBezTo>
                    <a:pt x="29" y="565"/>
                    <a:pt x="34" y="567"/>
                    <a:pt x="35" y="568"/>
                  </a:cubicBezTo>
                  <a:cubicBezTo>
                    <a:pt x="36" y="569"/>
                    <a:pt x="40" y="577"/>
                    <a:pt x="40" y="577"/>
                  </a:cubicBezTo>
                  <a:cubicBezTo>
                    <a:pt x="47" y="572"/>
                    <a:pt x="47" y="572"/>
                    <a:pt x="47" y="572"/>
                  </a:cubicBezTo>
                  <a:cubicBezTo>
                    <a:pt x="46" y="569"/>
                    <a:pt x="46" y="569"/>
                    <a:pt x="46" y="569"/>
                  </a:cubicBezTo>
                  <a:cubicBezTo>
                    <a:pt x="46" y="569"/>
                    <a:pt x="51" y="562"/>
                    <a:pt x="51" y="563"/>
                  </a:cubicBezTo>
                  <a:cubicBezTo>
                    <a:pt x="51" y="564"/>
                    <a:pt x="52" y="567"/>
                    <a:pt x="52" y="567"/>
                  </a:cubicBezTo>
                  <a:cubicBezTo>
                    <a:pt x="52" y="567"/>
                    <a:pt x="60" y="564"/>
                    <a:pt x="61" y="564"/>
                  </a:cubicBezTo>
                  <a:cubicBezTo>
                    <a:pt x="62" y="563"/>
                    <a:pt x="65" y="559"/>
                    <a:pt x="65" y="559"/>
                  </a:cubicBezTo>
                  <a:cubicBezTo>
                    <a:pt x="65" y="559"/>
                    <a:pt x="71" y="561"/>
                    <a:pt x="73" y="560"/>
                  </a:cubicBezTo>
                  <a:cubicBezTo>
                    <a:pt x="77" y="560"/>
                    <a:pt x="83" y="559"/>
                    <a:pt x="84" y="560"/>
                  </a:cubicBezTo>
                  <a:cubicBezTo>
                    <a:pt x="84" y="561"/>
                    <a:pt x="85" y="565"/>
                    <a:pt x="85" y="565"/>
                  </a:cubicBezTo>
                  <a:cubicBezTo>
                    <a:pt x="88" y="563"/>
                    <a:pt x="88" y="563"/>
                    <a:pt x="88" y="563"/>
                  </a:cubicBezTo>
                  <a:cubicBezTo>
                    <a:pt x="89" y="557"/>
                    <a:pt x="89" y="557"/>
                    <a:pt x="89" y="557"/>
                  </a:cubicBezTo>
                  <a:cubicBezTo>
                    <a:pt x="91" y="566"/>
                    <a:pt x="91" y="566"/>
                    <a:pt x="91" y="566"/>
                  </a:cubicBezTo>
                  <a:cubicBezTo>
                    <a:pt x="98" y="566"/>
                    <a:pt x="98" y="566"/>
                    <a:pt x="98" y="566"/>
                  </a:cubicBezTo>
                  <a:cubicBezTo>
                    <a:pt x="98" y="566"/>
                    <a:pt x="99" y="573"/>
                    <a:pt x="102" y="573"/>
                  </a:cubicBezTo>
                  <a:cubicBezTo>
                    <a:pt x="107" y="575"/>
                    <a:pt x="110" y="569"/>
                    <a:pt x="110" y="569"/>
                  </a:cubicBezTo>
                  <a:cubicBezTo>
                    <a:pt x="113" y="567"/>
                    <a:pt x="113" y="567"/>
                    <a:pt x="113" y="567"/>
                  </a:cubicBezTo>
                  <a:cubicBezTo>
                    <a:pt x="112" y="563"/>
                    <a:pt x="112" y="563"/>
                    <a:pt x="112" y="563"/>
                  </a:cubicBezTo>
                  <a:cubicBezTo>
                    <a:pt x="116" y="560"/>
                    <a:pt x="116" y="560"/>
                    <a:pt x="116" y="560"/>
                  </a:cubicBezTo>
                  <a:cubicBezTo>
                    <a:pt x="117" y="555"/>
                    <a:pt x="117" y="555"/>
                    <a:pt x="117" y="555"/>
                  </a:cubicBezTo>
                  <a:cubicBezTo>
                    <a:pt x="120" y="553"/>
                    <a:pt x="120" y="553"/>
                    <a:pt x="120" y="553"/>
                  </a:cubicBezTo>
                  <a:cubicBezTo>
                    <a:pt x="120" y="547"/>
                    <a:pt x="120" y="547"/>
                    <a:pt x="120" y="547"/>
                  </a:cubicBezTo>
                  <a:cubicBezTo>
                    <a:pt x="121" y="552"/>
                    <a:pt x="121" y="552"/>
                    <a:pt x="121" y="552"/>
                  </a:cubicBezTo>
                  <a:cubicBezTo>
                    <a:pt x="121" y="552"/>
                    <a:pt x="127" y="549"/>
                    <a:pt x="139" y="549"/>
                  </a:cubicBezTo>
                  <a:cubicBezTo>
                    <a:pt x="151" y="550"/>
                    <a:pt x="158" y="560"/>
                    <a:pt x="158" y="560"/>
                  </a:cubicBezTo>
                  <a:cubicBezTo>
                    <a:pt x="160" y="564"/>
                    <a:pt x="160" y="564"/>
                    <a:pt x="160" y="564"/>
                  </a:cubicBezTo>
                  <a:cubicBezTo>
                    <a:pt x="162" y="562"/>
                    <a:pt x="162" y="562"/>
                    <a:pt x="162" y="562"/>
                  </a:cubicBezTo>
                  <a:cubicBezTo>
                    <a:pt x="162" y="562"/>
                    <a:pt x="159" y="561"/>
                    <a:pt x="161" y="559"/>
                  </a:cubicBezTo>
                  <a:cubicBezTo>
                    <a:pt x="163" y="556"/>
                    <a:pt x="169" y="559"/>
                    <a:pt x="169" y="559"/>
                  </a:cubicBezTo>
                  <a:cubicBezTo>
                    <a:pt x="175" y="559"/>
                    <a:pt x="175" y="559"/>
                    <a:pt x="175" y="559"/>
                  </a:cubicBezTo>
                  <a:cubicBezTo>
                    <a:pt x="176" y="560"/>
                    <a:pt x="179" y="564"/>
                    <a:pt x="181" y="562"/>
                  </a:cubicBezTo>
                  <a:cubicBezTo>
                    <a:pt x="184" y="561"/>
                    <a:pt x="182" y="557"/>
                    <a:pt x="182" y="557"/>
                  </a:cubicBezTo>
                  <a:cubicBezTo>
                    <a:pt x="182" y="557"/>
                    <a:pt x="176" y="555"/>
                    <a:pt x="178" y="554"/>
                  </a:cubicBezTo>
                  <a:cubicBezTo>
                    <a:pt x="179" y="553"/>
                    <a:pt x="182" y="556"/>
                    <a:pt x="183" y="556"/>
                  </a:cubicBezTo>
                  <a:cubicBezTo>
                    <a:pt x="185" y="556"/>
                    <a:pt x="192" y="554"/>
                    <a:pt x="192" y="554"/>
                  </a:cubicBezTo>
                  <a:cubicBezTo>
                    <a:pt x="192" y="554"/>
                    <a:pt x="196" y="556"/>
                    <a:pt x="198" y="556"/>
                  </a:cubicBezTo>
                  <a:cubicBezTo>
                    <a:pt x="199" y="556"/>
                    <a:pt x="200" y="554"/>
                    <a:pt x="200" y="554"/>
                  </a:cubicBezTo>
                  <a:cubicBezTo>
                    <a:pt x="200" y="554"/>
                    <a:pt x="206" y="556"/>
                    <a:pt x="208" y="555"/>
                  </a:cubicBezTo>
                  <a:cubicBezTo>
                    <a:pt x="210" y="554"/>
                    <a:pt x="209" y="550"/>
                    <a:pt x="209" y="550"/>
                  </a:cubicBezTo>
                  <a:cubicBezTo>
                    <a:pt x="209" y="550"/>
                    <a:pt x="213" y="556"/>
                    <a:pt x="215" y="556"/>
                  </a:cubicBezTo>
                  <a:cubicBezTo>
                    <a:pt x="217" y="556"/>
                    <a:pt x="217" y="551"/>
                    <a:pt x="217" y="552"/>
                  </a:cubicBezTo>
                  <a:cubicBezTo>
                    <a:pt x="218" y="554"/>
                    <a:pt x="221" y="556"/>
                    <a:pt x="221" y="556"/>
                  </a:cubicBezTo>
                  <a:cubicBezTo>
                    <a:pt x="221" y="556"/>
                    <a:pt x="223" y="551"/>
                    <a:pt x="226" y="554"/>
                  </a:cubicBezTo>
                  <a:cubicBezTo>
                    <a:pt x="229" y="556"/>
                    <a:pt x="228" y="561"/>
                    <a:pt x="229" y="561"/>
                  </a:cubicBezTo>
                  <a:cubicBezTo>
                    <a:pt x="231" y="561"/>
                    <a:pt x="234" y="560"/>
                    <a:pt x="234" y="560"/>
                  </a:cubicBezTo>
                  <a:cubicBezTo>
                    <a:pt x="234" y="560"/>
                    <a:pt x="245" y="557"/>
                    <a:pt x="254" y="559"/>
                  </a:cubicBezTo>
                  <a:cubicBezTo>
                    <a:pt x="261" y="561"/>
                    <a:pt x="267" y="566"/>
                    <a:pt x="272" y="566"/>
                  </a:cubicBezTo>
                  <a:cubicBezTo>
                    <a:pt x="277" y="566"/>
                    <a:pt x="279" y="564"/>
                    <a:pt x="279" y="564"/>
                  </a:cubicBezTo>
                  <a:cubicBezTo>
                    <a:pt x="291" y="563"/>
                    <a:pt x="291" y="563"/>
                    <a:pt x="291" y="563"/>
                  </a:cubicBezTo>
                  <a:cubicBezTo>
                    <a:pt x="297" y="556"/>
                    <a:pt x="297" y="556"/>
                    <a:pt x="297" y="556"/>
                  </a:cubicBezTo>
                  <a:cubicBezTo>
                    <a:pt x="306" y="560"/>
                    <a:pt x="306" y="560"/>
                    <a:pt x="306" y="560"/>
                  </a:cubicBezTo>
                  <a:cubicBezTo>
                    <a:pt x="306" y="560"/>
                    <a:pt x="305" y="551"/>
                    <a:pt x="308" y="551"/>
                  </a:cubicBezTo>
                  <a:cubicBezTo>
                    <a:pt x="311" y="551"/>
                    <a:pt x="314" y="552"/>
                    <a:pt x="314" y="552"/>
                  </a:cubicBezTo>
                  <a:cubicBezTo>
                    <a:pt x="324" y="549"/>
                    <a:pt x="324" y="549"/>
                    <a:pt x="324" y="549"/>
                  </a:cubicBezTo>
                  <a:cubicBezTo>
                    <a:pt x="325" y="539"/>
                    <a:pt x="325" y="539"/>
                    <a:pt x="325" y="539"/>
                  </a:cubicBezTo>
                  <a:cubicBezTo>
                    <a:pt x="328" y="535"/>
                    <a:pt x="328" y="535"/>
                    <a:pt x="328" y="535"/>
                  </a:cubicBezTo>
                  <a:cubicBezTo>
                    <a:pt x="327" y="533"/>
                    <a:pt x="327" y="533"/>
                    <a:pt x="327" y="533"/>
                  </a:cubicBezTo>
                  <a:cubicBezTo>
                    <a:pt x="306" y="534"/>
                    <a:pt x="306" y="534"/>
                    <a:pt x="306" y="534"/>
                  </a:cubicBezTo>
                  <a:cubicBezTo>
                    <a:pt x="303" y="533"/>
                    <a:pt x="303" y="533"/>
                    <a:pt x="303" y="533"/>
                  </a:cubicBezTo>
                  <a:cubicBezTo>
                    <a:pt x="307" y="531"/>
                    <a:pt x="307" y="531"/>
                    <a:pt x="307" y="531"/>
                  </a:cubicBezTo>
                  <a:cubicBezTo>
                    <a:pt x="307" y="531"/>
                    <a:pt x="308" y="529"/>
                    <a:pt x="305" y="528"/>
                  </a:cubicBezTo>
                  <a:cubicBezTo>
                    <a:pt x="302" y="526"/>
                    <a:pt x="298" y="529"/>
                    <a:pt x="298" y="529"/>
                  </a:cubicBezTo>
                  <a:cubicBezTo>
                    <a:pt x="292" y="529"/>
                    <a:pt x="292" y="529"/>
                    <a:pt x="292" y="529"/>
                  </a:cubicBezTo>
                  <a:cubicBezTo>
                    <a:pt x="299" y="525"/>
                    <a:pt x="299" y="525"/>
                    <a:pt x="299" y="525"/>
                  </a:cubicBezTo>
                  <a:cubicBezTo>
                    <a:pt x="294" y="522"/>
                    <a:pt x="294" y="522"/>
                    <a:pt x="294" y="522"/>
                  </a:cubicBezTo>
                  <a:cubicBezTo>
                    <a:pt x="291" y="522"/>
                    <a:pt x="291" y="522"/>
                    <a:pt x="291" y="522"/>
                  </a:cubicBezTo>
                  <a:cubicBezTo>
                    <a:pt x="289" y="523"/>
                    <a:pt x="289" y="523"/>
                    <a:pt x="289" y="523"/>
                  </a:cubicBezTo>
                  <a:cubicBezTo>
                    <a:pt x="286" y="523"/>
                    <a:pt x="286" y="523"/>
                    <a:pt x="286" y="523"/>
                  </a:cubicBezTo>
                  <a:cubicBezTo>
                    <a:pt x="288" y="522"/>
                    <a:pt x="288" y="522"/>
                    <a:pt x="288" y="522"/>
                  </a:cubicBezTo>
                  <a:cubicBezTo>
                    <a:pt x="290" y="520"/>
                    <a:pt x="290" y="520"/>
                    <a:pt x="290" y="520"/>
                  </a:cubicBezTo>
                  <a:cubicBezTo>
                    <a:pt x="294" y="520"/>
                    <a:pt x="294" y="520"/>
                    <a:pt x="294" y="520"/>
                  </a:cubicBezTo>
                  <a:cubicBezTo>
                    <a:pt x="303" y="521"/>
                    <a:pt x="303" y="521"/>
                    <a:pt x="303" y="521"/>
                  </a:cubicBezTo>
                  <a:cubicBezTo>
                    <a:pt x="308" y="517"/>
                    <a:pt x="308" y="517"/>
                    <a:pt x="308" y="517"/>
                  </a:cubicBezTo>
                  <a:cubicBezTo>
                    <a:pt x="305" y="515"/>
                    <a:pt x="305" y="515"/>
                    <a:pt x="305" y="515"/>
                  </a:cubicBezTo>
                  <a:cubicBezTo>
                    <a:pt x="309" y="514"/>
                    <a:pt x="309" y="514"/>
                    <a:pt x="309" y="514"/>
                  </a:cubicBezTo>
                  <a:cubicBezTo>
                    <a:pt x="310" y="507"/>
                    <a:pt x="310" y="507"/>
                    <a:pt x="310" y="507"/>
                  </a:cubicBezTo>
                  <a:cubicBezTo>
                    <a:pt x="304" y="509"/>
                    <a:pt x="304" y="509"/>
                    <a:pt x="304" y="509"/>
                  </a:cubicBezTo>
                  <a:cubicBezTo>
                    <a:pt x="302" y="507"/>
                    <a:pt x="302" y="507"/>
                    <a:pt x="302" y="507"/>
                  </a:cubicBezTo>
                  <a:cubicBezTo>
                    <a:pt x="311" y="504"/>
                    <a:pt x="311" y="504"/>
                    <a:pt x="311" y="504"/>
                  </a:cubicBezTo>
                  <a:cubicBezTo>
                    <a:pt x="312" y="502"/>
                    <a:pt x="312" y="502"/>
                    <a:pt x="312" y="502"/>
                  </a:cubicBezTo>
                  <a:cubicBezTo>
                    <a:pt x="315" y="506"/>
                    <a:pt x="315" y="506"/>
                    <a:pt x="315" y="506"/>
                  </a:cubicBezTo>
                  <a:cubicBezTo>
                    <a:pt x="315" y="506"/>
                    <a:pt x="320" y="506"/>
                    <a:pt x="323" y="504"/>
                  </a:cubicBezTo>
                  <a:cubicBezTo>
                    <a:pt x="326" y="503"/>
                    <a:pt x="323" y="500"/>
                    <a:pt x="323" y="500"/>
                  </a:cubicBezTo>
                  <a:cubicBezTo>
                    <a:pt x="325" y="498"/>
                    <a:pt x="325" y="498"/>
                    <a:pt x="325" y="498"/>
                  </a:cubicBezTo>
                  <a:cubicBezTo>
                    <a:pt x="319" y="495"/>
                    <a:pt x="319" y="495"/>
                    <a:pt x="319" y="495"/>
                  </a:cubicBezTo>
                  <a:cubicBezTo>
                    <a:pt x="324" y="493"/>
                    <a:pt x="324" y="493"/>
                    <a:pt x="324" y="493"/>
                  </a:cubicBezTo>
                  <a:cubicBezTo>
                    <a:pt x="324" y="490"/>
                    <a:pt x="324" y="490"/>
                    <a:pt x="324" y="490"/>
                  </a:cubicBezTo>
                  <a:cubicBezTo>
                    <a:pt x="326" y="490"/>
                    <a:pt x="326" y="490"/>
                    <a:pt x="326" y="490"/>
                  </a:cubicBezTo>
                  <a:cubicBezTo>
                    <a:pt x="327" y="495"/>
                    <a:pt x="327" y="495"/>
                    <a:pt x="327" y="495"/>
                  </a:cubicBezTo>
                  <a:cubicBezTo>
                    <a:pt x="327" y="495"/>
                    <a:pt x="339" y="491"/>
                    <a:pt x="341" y="488"/>
                  </a:cubicBezTo>
                  <a:cubicBezTo>
                    <a:pt x="344" y="485"/>
                    <a:pt x="341" y="478"/>
                    <a:pt x="344" y="476"/>
                  </a:cubicBezTo>
                  <a:cubicBezTo>
                    <a:pt x="347" y="473"/>
                    <a:pt x="352" y="462"/>
                    <a:pt x="351" y="454"/>
                  </a:cubicBezTo>
                  <a:cubicBezTo>
                    <a:pt x="350" y="444"/>
                    <a:pt x="338" y="435"/>
                    <a:pt x="338" y="435"/>
                  </a:cubicBezTo>
                  <a:close/>
                  <a:moveTo>
                    <a:pt x="214" y="559"/>
                  </a:moveTo>
                  <a:cubicBezTo>
                    <a:pt x="214" y="559"/>
                    <a:pt x="211" y="556"/>
                    <a:pt x="209" y="556"/>
                  </a:cubicBezTo>
                  <a:cubicBezTo>
                    <a:pt x="208" y="556"/>
                    <a:pt x="206" y="557"/>
                    <a:pt x="206" y="557"/>
                  </a:cubicBezTo>
                  <a:cubicBezTo>
                    <a:pt x="197" y="559"/>
                    <a:pt x="197" y="559"/>
                    <a:pt x="197" y="559"/>
                  </a:cubicBezTo>
                  <a:cubicBezTo>
                    <a:pt x="199" y="562"/>
                    <a:pt x="199" y="562"/>
                    <a:pt x="199" y="562"/>
                  </a:cubicBezTo>
                  <a:cubicBezTo>
                    <a:pt x="202" y="562"/>
                    <a:pt x="202" y="562"/>
                    <a:pt x="202" y="562"/>
                  </a:cubicBezTo>
                  <a:cubicBezTo>
                    <a:pt x="207" y="568"/>
                    <a:pt x="207" y="568"/>
                    <a:pt x="207" y="568"/>
                  </a:cubicBezTo>
                  <a:cubicBezTo>
                    <a:pt x="213" y="567"/>
                    <a:pt x="213" y="567"/>
                    <a:pt x="213" y="567"/>
                  </a:cubicBezTo>
                  <a:cubicBezTo>
                    <a:pt x="213" y="567"/>
                    <a:pt x="214" y="565"/>
                    <a:pt x="215" y="564"/>
                  </a:cubicBezTo>
                  <a:cubicBezTo>
                    <a:pt x="217" y="564"/>
                    <a:pt x="218" y="562"/>
                    <a:pt x="218" y="562"/>
                  </a:cubicBezTo>
                  <a:cubicBezTo>
                    <a:pt x="216" y="559"/>
                    <a:pt x="216" y="559"/>
                    <a:pt x="216" y="559"/>
                  </a:cubicBezTo>
                  <a:cubicBezTo>
                    <a:pt x="214" y="559"/>
                    <a:pt x="214" y="559"/>
                    <a:pt x="214" y="559"/>
                  </a:cubicBezTo>
                  <a:close/>
                  <a:moveTo>
                    <a:pt x="115" y="364"/>
                  </a:moveTo>
                  <a:cubicBezTo>
                    <a:pt x="113" y="368"/>
                    <a:pt x="113" y="368"/>
                    <a:pt x="113" y="368"/>
                  </a:cubicBezTo>
                  <a:cubicBezTo>
                    <a:pt x="110" y="366"/>
                    <a:pt x="110" y="366"/>
                    <a:pt x="110" y="366"/>
                  </a:cubicBezTo>
                  <a:cubicBezTo>
                    <a:pt x="109" y="369"/>
                    <a:pt x="109" y="369"/>
                    <a:pt x="109" y="369"/>
                  </a:cubicBezTo>
                  <a:cubicBezTo>
                    <a:pt x="113" y="375"/>
                    <a:pt x="113" y="375"/>
                    <a:pt x="113" y="375"/>
                  </a:cubicBezTo>
                  <a:cubicBezTo>
                    <a:pt x="113" y="375"/>
                    <a:pt x="113" y="380"/>
                    <a:pt x="119" y="381"/>
                  </a:cubicBezTo>
                  <a:cubicBezTo>
                    <a:pt x="126" y="382"/>
                    <a:pt x="127" y="376"/>
                    <a:pt x="127" y="376"/>
                  </a:cubicBezTo>
                  <a:cubicBezTo>
                    <a:pt x="133" y="375"/>
                    <a:pt x="133" y="375"/>
                    <a:pt x="133" y="375"/>
                  </a:cubicBezTo>
                  <a:cubicBezTo>
                    <a:pt x="134" y="373"/>
                    <a:pt x="134" y="373"/>
                    <a:pt x="134" y="373"/>
                  </a:cubicBezTo>
                  <a:cubicBezTo>
                    <a:pt x="128" y="370"/>
                    <a:pt x="128" y="370"/>
                    <a:pt x="128" y="370"/>
                  </a:cubicBezTo>
                  <a:cubicBezTo>
                    <a:pt x="126" y="363"/>
                    <a:pt x="126" y="363"/>
                    <a:pt x="126" y="363"/>
                  </a:cubicBezTo>
                  <a:cubicBezTo>
                    <a:pt x="119" y="362"/>
                    <a:pt x="119" y="362"/>
                    <a:pt x="119" y="362"/>
                  </a:cubicBezTo>
                  <a:cubicBezTo>
                    <a:pt x="115" y="364"/>
                    <a:pt x="115" y="364"/>
                    <a:pt x="115" y="364"/>
                  </a:cubicBezTo>
                  <a:close/>
                  <a:moveTo>
                    <a:pt x="132" y="302"/>
                  </a:moveTo>
                  <a:cubicBezTo>
                    <a:pt x="126" y="311"/>
                    <a:pt x="126" y="311"/>
                    <a:pt x="126" y="311"/>
                  </a:cubicBezTo>
                  <a:cubicBezTo>
                    <a:pt x="121" y="312"/>
                    <a:pt x="121" y="312"/>
                    <a:pt x="121" y="312"/>
                  </a:cubicBezTo>
                  <a:cubicBezTo>
                    <a:pt x="121" y="312"/>
                    <a:pt x="119" y="315"/>
                    <a:pt x="121" y="317"/>
                  </a:cubicBezTo>
                  <a:cubicBezTo>
                    <a:pt x="124" y="320"/>
                    <a:pt x="126" y="321"/>
                    <a:pt x="126" y="321"/>
                  </a:cubicBezTo>
                  <a:cubicBezTo>
                    <a:pt x="130" y="319"/>
                    <a:pt x="130" y="319"/>
                    <a:pt x="130" y="319"/>
                  </a:cubicBezTo>
                  <a:cubicBezTo>
                    <a:pt x="136" y="314"/>
                    <a:pt x="140" y="311"/>
                    <a:pt x="140" y="311"/>
                  </a:cubicBezTo>
                  <a:cubicBezTo>
                    <a:pt x="137" y="307"/>
                    <a:pt x="137" y="307"/>
                    <a:pt x="137" y="307"/>
                  </a:cubicBezTo>
                  <a:cubicBezTo>
                    <a:pt x="137" y="303"/>
                    <a:pt x="137" y="303"/>
                    <a:pt x="137" y="303"/>
                  </a:cubicBezTo>
                  <a:cubicBezTo>
                    <a:pt x="132" y="302"/>
                    <a:pt x="132" y="302"/>
                    <a:pt x="132" y="302"/>
                  </a:cubicBezTo>
                  <a:close/>
                  <a:moveTo>
                    <a:pt x="127" y="214"/>
                  </a:moveTo>
                  <a:cubicBezTo>
                    <a:pt x="124" y="213"/>
                    <a:pt x="124" y="213"/>
                    <a:pt x="124" y="213"/>
                  </a:cubicBezTo>
                  <a:cubicBezTo>
                    <a:pt x="120" y="217"/>
                    <a:pt x="120" y="217"/>
                    <a:pt x="120" y="217"/>
                  </a:cubicBezTo>
                  <a:cubicBezTo>
                    <a:pt x="119" y="229"/>
                    <a:pt x="119" y="229"/>
                    <a:pt x="119" y="229"/>
                  </a:cubicBezTo>
                  <a:cubicBezTo>
                    <a:pt x="119" y="229"/>
                    <a:pt x="123" y="234"/>
                    <a:pt x="126" y="231"/>
                  </a:cubicBezTo>
                  <a:cubicBezTo>
                    <a:pt x="128" y="229"/>
                    <a:pt x="127" y="225"/>
                    <a:pt x="127" y="225"/>
                  </a:cubicBezTo>
                  <a:cubicBezTo>
                    <a:pt x="129" y="221"/>
                    <a:pt x="129" y="221"/>
                    <a:pt x="129" y="221"/>
                  </a:cubicBezTo>
                  <a:cubicBezTo>
                    <a:pt x="127" y="214"/>
                    <a:pt x="127" y="214"/>
                    <a:pt x="127" y="214"/>
                  </a:cubicBezTo>
                  <a:close/>
                  <a:moveTo>
                    <a:pt x="133" y="205"/>
                  </a:moveTo>
                  <a:cubicBezTo>
                    <a:pt x="131" y="205"/>
                    <a:pt x="131" y="205"/>
                    <a:pt x="131" y="205"/>
                  </a:cubicBezTo>
                  <a:cubicBezTo>
                    <a:pt x="132" y="213"/>
                    <a:pt x="132" y="213"/>
                    <a:pt x="132" y="213"/>
                  </a:cubicBezTo>
                  <a:cubicBezTo>
                    <a:pt x="134" y="215"/>
                    <a:pt x="134" y="215"/>
                    <a:pt x="134" y="215"/>
                  </a:cubicBezTo>
                  <a:cubicBezTo>
                    <a:pt x="136" y="214"/>
                    <a:pt x="136" y="214"/>
                    <a:pt x="136" y="214"/>
                  </a:cubicBezTo>
                  <a:cubicBezTo>
                    <a:pt x="135" y="211"/>
                    <a:pt x="135" y="211"/>
                    <a:pt x="135" y="211"/>
                  </a:cubicBezTo>
                  <a:cubicBezTo>
                    <a:pt x="136" y="209"/>
                    <a:pt x="136" y="209"/>
                    <a:pt x="136" y="209"/>
                  </a:cubicBezTo>
                  <a:cubicBezTo>
                    <a:pt x="133" y="205"/>
                    <a:pt x="133" y="205"/>
                    <a:pt x="133" y="205"/>
                  </a:cubicBezTo>
                  <a:close/>
                  <a:moveTo>
                    <a:pt x="97" y="199"/>
                  </a:moveTo>
                  <a:cubicBezTo>
                    <a:pt x="97" y="196"/>
                    <a:pt x="98" y="193"/>
                    <a:pt x="98" y="193"/>
                  </a:cubicBezTo>
                  <a:cubicBezTo>
                    <a:pt x="91" y="196"/>
                    <a:pt x="91" y="196"/>
                    <a:pt x="91" y="196"/>
                  </a:cubicBezTo>
                  <a:cubicBezTo>
                    <a:pt x="91" y="197"/>
                    <a:pt x="91" y="197"/>
                    <a:pt x="91" y="197"/>
                  </a:cubicBezTo>
                  <a:cubicBezTo>
                    <a:pt x="86" y="195"/>
                    <a:pt x="86" y="195"/>
                    <a:pt x="86" y="195"/>
                  </a:cubicBezTo>
                  <a:cubicBezTo>
                    <a:pt x="86" y="195"/>
                    <a:pt x="83" y="196"/>
                    <a:pt x="82" y="200"/>
                  </a:cubicBezTo>
                  <a:cubicBezTo>
                    <a:pt x="82" y="204"/>
                    <a:pt x="81" y="206"/>
                    <a:pt x="81" y="206"/>
                  </a:cubicBezTo>
                  <a:cubicBezTo>
                    <a:pt x="83" y="206"/>
                    <a:pt x="83" y="206"/>
                    <a:pt x="83" y="206"/>
                  </a:cubicBezTo>
                  <a:cubicBezTo>
                    <a:pt x="87" y="199"/>
                    <a:pt x="87" y="199"/>
                    <a:pt x="87" y="199"/>
                  </a:cubicBezTo>
                  <a:cubicBezTo>
                    <a:pt x="91" y="200"/>
                    <a:pt x="91" y="200"/>
                    <a:pt x="91" y="200"/>
                  </a:cubicBezTo>
                  <a:cubicBezTo>
                    <a:pt x="91" y="204"/>
                    <a:pt x="91" y="204"/>
                    <a:pt x="91" y="204"/>
                  </a:cubicBezTo>
                  <a:cubicBezTo>
                    <a:pt x="91" y="204"/>
                    <a:pt x="88" y="203"/>
                    <a:pt x="88" y="204"/>
                  </a:cubicBezTo>
                  <a:cubicBezTo>
                    <a:pt x="88" y="205"/>
                    <a:pt x="89" y="208"/>
                    <a:pt x="89" y="208"/>
                  </a:cubicBezTo>
                  <a:cubicBezTo>
                    <a:pt x="89" y="208"/>
                    <a:pt x="85" y="209"/>
                    <a:pt x="85" y="211"/>
                  </a:cubicBezTo>
                  <a:cubicBezTo>
                    <a:pt x="86" y="213"/>
                    <a:pt x="91" y="211"/>
                    <a:pt x="91" y="211"/>
                  </a:cubicBezTo>
                  <a:cubicBezTo>
                    <a:pt x="91" y="211"/>
                    <a:pt x="95" y="211"/>
                    <a:pt x="97" y="207"/>
                  </a:cubicBezTo>
                  <a:cubicBezTo>
                    <a:pt x="98" y="205"/>
                    <a:pt x="95" y="204"/>
                    <a:pt x="95" y="204"/>
                  </a:cubicBezTo>
                  <a:cubicBezTo>
                    <a:pt x="97" y="202"/>
                    <a:pt x="97" y="202"/>
                    <a:pt x="97" y="202"/>
                  </a:cubicBezTo>
                  <a:cubicBezTo>
                    <a:pt x="97" y="199"/>
                    <a:pt x="97" y="199"/>
                    <a:pt x="97" y="199"/>
                  </a:cubicBezTo>
                  <a:close/>
                  <a:moveTo>
                    <a:pt x="109" y="196"/>
                  </a:moveTo>
                  <a:cubicBezTo>
                    <a:pt x="116" y="184"/>
                    <a:pt x="116" y="184"/>
                    <a:pt x="116" y="184"/>
                  </a:cubicBezTo>
                  <a:cubicBezTo>
                    <a:pt x="113" y="185"/>
                    <a:pt x="113" y="185"/>
                    <a:pt x="113" y="185"/>
                  </a:cubicBezTo>
                  <a:cubicBezTo>
                    <a:pt x="109" y="189"/>
                    <a:pt x="109" y="189"/>
                    <a:pt x="109" y="189"/>
                  </a:cubicBezTo>
                  <a:cubicBezTo>
                    <a:pt x="105" y="189"/>
                    <a:pt x="105" y="189"/>
                    <a:pt x="105" y="189"/>
                  </a:cubicBezTo>
                  <a:cubicBezTo>
                    <a:pt x="104" y="193"/>
                    <a:pt x="104" y="193"/>
                    <a:pt x="104" y="193"/>
                  </a:cubicBezTo>
                  <a:cubicBezTo>
                    <a:pt x="108" y="193"/>
                    <a:pt x="108" y="193"/>
                    <a:pt x="108" y="193"/>
                  </a:cubicBezTo>
                  <a:cubicBezTo>
                    <a:pt x="107" y="194"/>
                    <a:pt x="107" y="194"/>
                    <a:pt x="107" y="194"/>
                  </a:cubicBezTo>
                  <a:cubicBezTo>
                    <a:pt x="100" y="196"/>
                    <a:pt x="100" y="196"/>
                    <a:pt x="100" y="196"/>
                  </a:cubicBezTo>
                  <a:cubicBezTo>
                    <a:pt x="99" y="200"/>
                    <a:pt x="99" y="200"/>
                    <a:pt x="99" y="200"/>
                  </a:cubicBezTo>
                  <a:cubicBezTo>
                    <a:pt x="100" y="204"/>
                    <a:pt x="100" y="204"/>
                    <a:pt x="100" y="204"/>
                  </a:cubicBezTo>
                  <a:cubicBezTo>
                    <a:pt x="109" y="196"/>
                    <a:pt x="109" y="196"/>
                    <a:pt x="109" y="196"/>
                  </a:cubicBezTo>
                  <a:close/>
                  <a:moveTo>
                    <a:pt x="101" y="182"/>
                  </a:moveTo>
                  <a:cubicBezTo>
                    <a:pt x="101" y="182"/>
                    <a:pt x="100" y="180"/>
                    <a:pt x="97" y="181"/>
                  </a:cubicBezTo>
                  <a:cubicBezTo>
                    <a:pt x="95" y="182"/>
                    <a:pt x="95" y="185"/>
                    <a:pt x="95" y="185"/>
                  </a:cubicBezTo>
                  <a:cubicBezTo>
                    <a:pt x="98" y="187"/>
                    <a:pt x="98" y="187"/>
                    <a:pt x="98" y="187"/>
                  </a:cubicBezTo>
                  <a:cubicBezTo>
                    <a:pt x="98" y="184"/>
                    <a:pt x="98" y="184"/>
                    <a:pt x="98" y="184"/>
                  </a:cubicBezTo>
                  <a:cubicBezTo>
                    <a:pt x="101" y="182"/>
                    <a:pt x="101" y="182"/>
                    <a:pt x="101" y="182"/>
                  </a:cubicBezTo>
                  <a:close/>
                  <a:moveTo>
                    <a:pt x="80" y="149"/>
                  </a:moveTo>
                  <a:cubicBezTo>
                    <a:pt x="78" y="155"/>
                    <a:pt x="78" y="155"/>
                    <a:pt x="78" y="155"/>
                  </a:cubicBezTo>
                  <a:cubicBezTo>
                    <a:pt x="80" y="156"/>
                    <a:pt x="80" y="156"/>
                    <a:pt x="80" y="156"/>
                  </a:cubicBezTo>
                  <a:cubicBezTo>
                    <a:pt x="84" y="152"/>
                    <a:pt x="84" y="152"/>
                    <a:pt x="84" y="152"/>
                  </a:cubicBezTo>
                  <a:cubicBezTo>
                    <a:pt x="87" y="151"/>
                    <a:pt x="87" y="151"/>
                    <a:pt x="87" y="151"/>
                  </a:cubicBezTo>
                  <a:cubicBezTo>
                    <a:pt x="88" y="149"/>
                    <a:pt x="88" y="149"/>
                    <a:pt x="88" y="149"/>
                  </a:cubicBezTo>
                  <a:cubicBezTo>
                    <a:pt x="85" y="148"/>
                    <a:pt x="85" y="148"/>
                    <a:pt x="85" y="148"/>
                  </a:cubicBezTo>
                  <a:cubicBezTo>
                    <a:pt x="83" y="150"/>
                    <a:pt x="83" y="150"/>
                    <a:pt x="83" y="150"/>
                  </a:cubicBezTo>
                  <a:cubicBezTo>
                    <a:pt x="80" y="149"/>
                    <a:pt x="80" y="149"/>
                    <a:pt x="80" y="149"/>
                  </a:cubicBezTo>
                  <a:close/>
                  <a:moveTo>
                    <a:pt x="97" y="143"/>
                  </a:moveTo>
                  <a:cubicBezTo>
                    <a:pt x="91" y="147"/>
                    <a:pt x="91" y="147"/>
                    <a:pt x="91" y="147"/>
                  </a:cubicBezTo>
                  <a:cubicBezTo>
                    <a:pt x="94" y="149"/>
                    <a:pt x="94" y="149"/>
                    <a:pt x="94" y="149"/>
                  </a:cubicBezTo>
                  <a:cubicBezTo>
                    <a:pt x="99" y="145"/>
                    <a:pt x="99" y="145"/>
                    <a:pt x="99" y="145"/>
                  </a:cubicBezTo>
                  <a:cubicBezTo>
                    <a:pt x="97" y="143"/>
                    <a:pt x="97" y="143"/>
                    <a:pt x="97" y="143"/>
                  </a:cubicBezTo>
                  <a:close/>
                  <a:moveTo>
                    <a:pt x="123" y="168"/>
                  </a:moveTo>
                  <a:cubicBezTo>
                    <a:pt x="124" y="165"/>
                    <a:pt x="124" y="165"/>
                    <a:pt x="124" y="165"/>
                  </a:cubicBezTo>
                  <a:cubicBezTo>
                    <a:pt x="119" y="160"/>
                    <a:pt x="119" y="160"/>
                    <a:pt x="119" y="160"/>
                  </a:cubicBezTo>
                  <a:cubicBezTo>
                    <a:pt x="114" y="158"/>
                    <a:pt x="114" y="158"/>
                    <a:pt x="114" y="158"/>
                  </a:cubicBezTo>
                  <a:cubicBezTo>
                    <a:pt x="113" y="153"/>
                    <a:pt x="113" y="153"/>
                    <a:pt x="113" y="153"/>
                  </a:cubicBezTo>
                  <a:cubicBezTo>
                    <a:pt x="110" y="148"/>
                    <a:pt x="110" y="148"/>
                    <a:pt x="110" y="148"/>
                  </a:cubicBezTo>
                  <a:cubicBezTo>
                    <a:pt x="108" y="148"/>
                    <a:pt x="108" y="148"/>
                    <a:pt x="108" y="148"/>
                  </a:cubicBezTo>
                  <a:cubicBezTo>
                    <a:pt x="107" y="150"/>
                    <a:pt x="107" y="150"/>
                    <a:pt x="107" y="150"/>
                  </a:cubicBezTo>
                  <a:cubicBezTo>
                    <a:pt x="104" y="149"/>
                    <a:pt x="104" y="149"/>
                    <a:pt x="104" y="149"/>
                  </a:cubicBezTo>
                  <a:cubicBezTo>
                    <a:pt x="101" y="152"/>
                    <a:pt x="101" y="152"/>
                    <a:pt x="101" y="152"/>
                  </a:cubicBezTo>
                  <a:cubicBezTo>
                    <a:pt x="108" y="158"/>
                    <a:pt x="108" y="158"/>
                    <a:pt x="108" y="158"/>
                  </a:cubicBezTo>
                  <a:cubicBezTo>
                    <a:pt x="108" y="158"/>
                    <a:pt x="112" y="157"/>
                    <a:pt x="112" y="159"/>
                  </a:cubicBezTo>
                  <a:cubicBezTo>
                    <a:pt x="113" y="161"/>
                    <a:pt x="107" y="161"/>
                    <a:pt x="107" y="161"/>
                  </a:cubicBezTo>
                  <a:cubicBezTo>
                    <a:pt x="103" y="165"/>
                    <a:pt x="103" y="165"/>
                    <a:pt x="103" y="165"/>
                  </a:cubicBezTo>
                  <a:cubicBezTo>
                    <a:pt x="103" y="165"/>
                    <a:pt x="112" y="164"/>
                    <a:pt x="112" y="165"/>
                  </a:cubicBezTo>
                  <a:cubicBezTo>
                    <a:pt x="111" y="167"/>
                    <a:pt x="101" y="167"/>
                    <a:pt x="101" y="167"/>
                  </a:cubicBezTo>
                  <a:cubicBezTo>
                    <a:pt x="100" y="168"/>
                    <a:pt x="100" y="168"/>
                    <a:pt x="100" y="168"/>
                  </a:cubicBezTo>
                  <a:cubicBezTo>
                    <a:pt x="97" y="164"/>
                    <a:pt x="97" y="164"/>
                    <a:pt x="97" y="164"/>
                  </a:cubicBezTo>
                  <a:cubicBezTo>
                    <a:pt x="94" y="165"/>
                    <a:pt x="94" y="165"/>
                    <a:pt x="94" y="165"/>
                  </a:cubicBezTo>
                  <a:cubicBezTo>
                    <a:pt x="98" y="171"/>
                    <a:pt x="98" y="171"/>
                    <a:pt x="98" y="171"/>
                  </a:cubicBezTo>
                  <a:cubicBezTo>
                    <a:pt x="101" y="173"/>
                    <a:pt x="101" y="173"/>
                    <a:pt x="101" y="173"/>
                  </a:cubicBezTo>
                  <a:cubicBezTo>
                    <a:pt x="104" y="172"/>
                    <a:pt x="104" y="172"/>
                    <a:pt x="104" y="172"/>
                  </a:cubicBezTo>
                  <a:cubicBezTo>
                    <a:pt x="105" y="172"/>
                    <a:pt x="105" y="172"/>
                    <a:pt x="105" y="172"/>
                  </a:cubicBezTo>
                  <a:cubicBezTo>
                    <a:pt x="115" y="169"/>
                    <a:pt x="115" y="169"/>
                    <a:pt x="115" y="169"/>
                  </a:cubicBezTo>
                  <a:cubicBezTo>
                    <a:pt x="115" y="172"/>
                    <a:pt x="115" y="172"/>
                    <a:pt x="115" y="172"/>
                  </a:cubicBezTo>
                  <a:cubicBezTo>
                    <a:pt x="120" y="169"/>
                    <a:pt x="120" y="169"/>
                    <a:pt x="120" y="169"/>
                  </a:cubicBezTo>
                  <a:cubicBezTo>
                    <a:pt x="120" y="169"/>
                    <a:pt x="118" y="168"/>
                    <a:pt x="118" y="167"/>
                  </a:cubicBezTo>
                  <a:cubicBezTo>
                    <a:pt x="119" y="165"/>
                    <a:pt x="123" y="168"/>
                    <a:pt x="123" y="168"/>
                  </a:cubicBezTo>
                  <a:close/>
                  <a:moveTo>
                    <a:pt x="131" y="159"/>
                  </a:moveTo>
                  <a:cubicBezTo>
                    <a:pt x="128" y="163"/>
                    <a:pt x="128" y="163"/>
                    <a:pt x="128" y="163"/>
                  </a:cubicBezTo>
                  <a:cubicBezTo>
                    <a:pt x="133" y="161"/>
                    <a:pt x="133" y="161"/>
                    <a:pt x="133" y="161"/>
                  </a:cubicBezTo>
                  <a:cubicBezTo>
                    <a:pt x="131" y="159"/>
                    <a:pt x="131" y="159"/>
                    <a:pt x="131" y="159"/>
                  </a:cubicBezTo>
                  <a:close/>
                  <a:moveTo>
                    <a:pt x="115" y="131"/>
                  </a:moveTo>
                  <a:cubicBezTo>
                    <a:pt x="112" y="133"/>
                    <a:pt x="112" y="133"/>
                    <a:pt x="112" y="133"/>
                  </a:cubicBezTo>
                  <a:cubicBezTo>
                    <a:pt x="114" y="135"/>
                    <a:pt x="114" y="135"/>
                    <a:pt x="114" y="135"/>
                  </a:cubicBezTo>
                  <a:cubicBezTo>
                    <a:pt x="115" y="131"/>
                    <a:pt x="115" y="131"/>
                    <a:pt x="115" y="131"/>
                  </a:cubicBezTo>
                  <a:close/>
                  <a:moveTo>
                    <a:pt x="112" y="125"/>
                  </a:moveTo>
                  <a:cubicBezTo>
                    <a:pt x="110" y="122"/>
                    <a:pt x="110" y="122"/>
                    <a:pt x="110" y="122"/>
                  </a:cubicBezTo>
                  <a:cubicBezTo>
                    <a:pt x="105" y="125"/>
                    <a:pt x="105" y="125"/>
                    <a:pt x="105" y="125"/>
                  </a:cubicBezTo>
                  <a:cubicBezTo>
                    <a:pt x="108" y="130"/>
                    <a:pt x="108" y="130"/>
                    <a:pt x="108" y="130"/>
                  </a:cubicBezTo>
                  <a:cubicBezTo>
                    <a:pt x="111" y="128"/>
                    <a:pt x="111" y="128"/>
                    <a:pt x="111" y="128"/>
                  </a:cubicBezTo>
                  <a:cubicBezTo>
                    <a:pt x="112" y="125"/>
                    <a:pt x="112" y="125"/>
                    <a:pt x="112" y="125"/>
                  </a:cubicBezTo>
                  <a:close/>
                  <a:moveTo>
                    <a:pt x="104" y="118"/>
                  </a:moveTo>
                  <a:cubicBezTo>
                    <a:pt x="100" y="118"/>
                    <a:pt x="100" y="118"/>
                    <a:pt x="100" y="118"/>
                  </a:cubicBezTo>
                  <a:cubicBezTo>
                    <a:pt x="104" y="122"/>
                    <a:pt x="104" y="122"/>
                    <a:pt x="104" y="122"/>
                  </a:cubicBezTo>
                  <a:cubicBezTo>
                    <a:pt x="104" y="118"/>
                    <a:pt x="104" y="118"/>
                    <a:pt x="104" y="118"/>
                  </a:cubicBezTo>
                  <a:close/>
                  <a:moveTo>
                    <a:pt x="70" y="119"/>
                  </a:moveTo>
                  <a:cubicBezTo>
                    <a:pt x="79" y="115"/>
                    <a:pt x="77" y="111"/>
                    <a:pt x="69" y="114"/>
                  </a:cubicBezTo>
                  <a:cubicBezTo>
                    <a:pt x="61" y="118"/>
                    <a:pt x="70" y="119"/>
                    <a:pt x="70" y="119"/>
                  </a:cubicBezTo>
                  <a:close/>
                  <a:moveTo>
                    <a:pt x="79" y="112"/>
                  </a:moveTo>
                  <a:cubicBezTo>
                    <a:pt x="81" y="111"/>
                    <a:pt x="81" y="111"/>
                    <a:pt x="81" y="111"/>
                  </a:cubicBezTo>
                  <a:cubicBezTo>
                    <a:pt x="78" y="107"/>
                    <a:pt x="78" y="107"/>
                    <a:pt x="78" y="107"/>
                  </a:cubicBezTo>
                  <a:cubicBezTo>
                    <a:pt x="81" y="107"/>
                    <a:pt x="81" y="107"/>
                    <a:pt x="81" y="107"/>
                  </a:cubicBezTo>
                  <a:cubicBezTo>
                    <a:pt x="81" y="103"/>
                    <a:pt x="81" y="103"/>
                    <a:pt x="81" y="103"/>
                  </a:cubicBezTo>
                  <a:cubicBezTo>
                    <a:pt x="83" y="102"/>
                    <a:pt x="83" y="102"/>
                    <a:pt x="83" y="102"/>
                  </a:cubicBezTo>
                  <a:cubicBezTo>
                    <a:pt x="83" y="102"/>
                    <a:pt x="84" y="100"/>
                    <a:pt x="83" y="97"/>
                  </a:cubicBezTo>
                  <a:cubicBezTo>
                    <a:pt x="83" y="93"/>
                    <a:pt x="80" y="93"/>
                    <a:pt x="80" y="93"/>
                  </a:cubicBezTo>
                  <a:cubicBezTo>
                    <a:pt x="78" y="99"/>
                    <a:pt x="78" y="99"/>
                    <a:pt x="78" y="99"/>
                  </a:cubicBezTo>
                  <a:cubicBezTo>
                    <a:pt x="78" y="99"/>
                    <a:pt x="76" y="96"/>
                    <a:pt x="76" y="99"/>
                  </a:cubicBezTo>
                  <a:cubicBezTo>
                    <a:pt x="75" y="102"/>
                    <a:pt x="73" y="109"/>
                    <a:pt x="75" y="110"/>
                  </a:cubicBezTo>
                  <a:cubicBezTo>
                    <a:pt x="76" y="111"/>
                    <a:pt x="79" y="112"/>
                    <a:pt x="79" y="112"/>
                  </a:cubicBezTo>
                  <a:close/>
                  <a:moveTo>
                    <a:pt x="84" y="87"/>
                  </a:moveTo>
                  <a:cubicBezTo>
                    <a:pt x="83" y="85"/>
                    <a:pt x="83" y="85"/>
                    <a:pt x="83" y="85"/>
                  </a:cubicBezTo>
                  <a:cubicBezTo>
                    <a:pt x="80" y="85"/>
                    <a:pt x="80" y="85"/>
                    <a:pt x="80" y="85"/>
                  </a:cubicBezTo>
                  <a:cubicBezTo>
                    <a:pt x="81" y="90"/>
                    <a:pt x="81" y="90"/>
                    <a:pt x="81" y="90"/>
                  </a:cubicBezTo>
                  <a:cubicBezTo>
                    <a:pt x="87" y="91"/>
                    <a:pt x="87" y="91"/>
                    <a:pt x="87" y="91"/>
                  </a:cubicBezTo>
                  <a:cubicBezTo>
                    <a:pt x="87" y="87"/>
                    <a:pt x="87" y="87"/>
                    <a:pt x="87" y="87"/>
                  </a:cubicBezTo>
                  <a:cubicBezTo>
                    <a:pt x="84" y="87"/>
                    <a:pt x="84" y="87"/>
                    <a:pt x="84" y="87"/>
                  </a:cubicBezTo>
                  <a:close/>
                  <a:moveTo>
                    <a:pt x="121" y="126"/>
                  </a:moveTo>
                  <a:cubicBezTo>
                    <a:pt x="125" y="126"/>
                    <a:pt x="130" y="121"/>
                    <a:pt x="130" y="121"/>
                  </a:cubicBezTo>
                  <a:cubicBezTo>
                    <a:pt x="130" y="119"/>
                    <a:pt x="130" y="119"/>
                    <a:pt x="130" y="119"/>
                  </a:cubicBezTo>
                  <a:cubicBezTo>
                    <a:pt x="130" y="119"/>
                    <a:pt x="134" y="119"/>
                    <a:pt x="134" y="117"/>
                  </a:cubicBezTo>
                  <a:cubicBezTo>
                    <a:pt x="135" y="114"/>
                    <a:pt x="129" y="113"/>
                    <a:pt x="129" y="113"/>
                  </a:cubicBezTo>
                  <a:cubicBezTo>
                    <a:pt x="123" y="107"/>
                    <a:pt x="123" y="107"/>
                    <a:pt x="123" y="107"/>
                  </a:cubicBezTo>
                  <a:cubicBezTo>
                    <a:pt x="124" y="102"/>
                    <a:pt x="124" y="102"/>
                    <a:pt x="124" y="102"/>
                  </a:cubicBezTo>
                  <a:cubicBezTo>
                    <a:pt x="121" y="101"/>
                    <a:pt x="121" y="101"/>
                    <a:pt x="121" y="101"/>
                  </a:cubicBezTo>
                  <a:cubicBezTo>
                    <a:pt x="121" y="101"/>
                    <a:pt x="126" y="97"/>
                    <a:pt x="126" y="90"/>
                  </a:cubicBezTo>
                  <a:cubicBezTo>
                    <a:pt x="126" y="84"/>
                    <a:pt x="123" y="81"/>
                    <a:pt x="123" y="81"/>
                  </a:cubicBezTo>
                  <a:cubicBezTo>
                    <a:pt x="117" y="84"/>
                    <a:pt x="117" y="84"/>
                    <a:pt x="117" y="84"/>
                  </a:cubicBezTo>
                  <a:cubicBezTo>
                    <a:pt x="117" y="93"/>
                    <a:pt x="117" y="93"/>
                    <a:pt x="117" y="93"/>
                  </a:cubicBezTo>
                  <a:cubicBezTo>
                    <a:pt x="112" y="90"/>
                    <a:pt x="112" y="90"/>
                    <a:pt x="112" y="90"/>
                  </a:cubicBezTo>
                  <a:cubicBezTo>
                    <a:pt x="110" y="84"/>
                    <a:pt x="110" y="84"/>
                    <a:pt x="110" y="84"/>
                  </a:cubicBezTo>
                  <a:cubicBezTo>
                    <a:pt x="110" y="84"/>
                    <a:pt x="108" y="84"/>
                    <a:pt x="109" y="87"/>
                  </a:cubicBezTo>
                  <a:cubicBezTo>
                    <a:pt x="109" y="90"/>
                    <a:pt x="110" y="91"/>
                    <a:pt x="110" y="91"/>
                  </a:cubicBezTo>
                  <a:cubicBezTo>
                    <a:pt x="107" y="94"/>
                    <a:pt x="107" y="94"/>
                    <a:pt x="107" y="94"/>
                  </a:cubicBezTo>
                  <a:cubicBezTo>
                    <a:pt x="104" y="88"/>
                    <a:pt x="104" y="88"/>
                    <a:pt x="104" y="88"/>
                  </a:cubicBezTo>
                  <a:cubicBezTo>
                    <a:pt x="101" y="93"/>
                    <a:pt x="101" y="93"/>
                    <a:pt x="101" y="93"/>
                  </a:cubicBezTo>
                  <a:cubicBezTo>
                    <a:pt x="105" y="101"/>
                    <a:pt x="105" y="101"/>
                    <a:pt x="105" y="101"/>
                  </a:cubicBezTo>
                  <a:cubicBezTo>
                    <a:pt x="110" y="98"/>
                    <a:pt x="110" y="98"/>
                    <a:pt x="110" y="98"/>
                  </a:cubicBezTo>
                  <a:cubicBezTo>
                    <a:pt x="113" y="104"/>
                    <a:pt x="113" y="104"/>
                    <a:pt x="113" y="104"/>
                  </a:cubicBezTo>
                  <a:cubicBezTo>
                    <a:pt x="113" y="104"/>
                    <a:pt x="110" y="102"/>
                    <a:pt x="110" y="104"/>
                  </a:cubicBezTo>
                  <a:cubicBezTo>
                    <a:pt x="110" y="105"/>
                    <a:pt x="110" y="114"/>
                    <a:pt x="112" y="115"/>
                  </a:cubicBezTo>
                  <a:cubicBezTo>
                    <a:pt x="115" y="116"/>
                    <a:pt x="116" y="113"/>
                    <a:pt x="118" y="114"/>
                  </a:cubicBezTo>
                  <a:cubicBezTo>
                    <a:pt x="119" y="115"/>
                    <a:pt x="119" y="119"/>
                    <a:pt x="119" y="119"/>
                  </a:cubicBezTo>
                  <a:cubicBezTo>
                    <a:pt x="123" y="114"/>
                    <a:pt x="123" y="114"/>
                    <a:pt x="123" y="114"/>
                  </a:cubicBezTo>
                  <a:cubicBezTo>
                    <a:pt x="125" y="117"/>
                    <a:pt x="125" y="117"/>
                    <a:pt x="125" y="117"/>
                  </a:cubicBezTo>
                  <a:cubicBezTo>
                    <a:pt x="129" y="117"/>
                    <a:pt x="129" y="117"/>
                    <a:pt x="129" y="117"/>
                  </a:cubicBezTo>
                  <a:cubicBezTo>
                    <a:pt x="129" y="117"/>
                    <a:pt x="126" y="119"/>
                    <a:pt x="124" y="120"/>
                  </a:cubicBezTo>
                  <a:cubicBezTo>
                    <a:pt x="121" y="122"/>
                    <a:pt x="119" y="125"/>
                    <a:pt x="121" y="126"/>
                  </a:cubicBezTo>
                  <a:close/>
                  <a:moveTo>
                    <a:pt x="126" y="100"/>
                  </a:moveTo>
                  <a:cubicBezTo>
                    <a:pt x="126" y="104"/>
                    <a:pt x="126" y="104"/>
                    <a:pt x="126" y="104"/>
                  </a:cubicBezTo>
                  <a:cubicBezTo>
                    <a:pt x="126" y="106"/>
                    <a:pt x="126" y="106"/>
                    <a:pt x="126" y="106"/>
                  </a:cubicBezTo>
                  <a:cubicBezTo>
                    <a:pt x="128" y="104"/>
                    <a:pt x="128" y="104"/>
                    <a:pt x="128" y="104"/>
                  </a:cubicBezTo>
                  <a:cubicBezTo>
                    <a:pt x="127" y="101"/>
                    <a:pt x="127" y="101"/>
                    <a:pt x="127" y="101"/>
                  </a:cubicBezTo>
                  <a:cubicBezTo>
                    <a:pt x="129" y="97"/>
                    <a:pt x="129" y="97"/>
                    <a:pt x="129" y="97"/>
                  </a:cubicBezTo>
                  <a:cubicBezTo>
                    <a:pt x="129" y="97"/>
                    <a:pt x="126" y="99"/>
                    <a:pt x="126" y="100"/>
                  </a:cubicBezTo>
                  <a:close/>
                  <a:moveTo>
                    <a:pt x="130" y="110"/>
                  </a:moveTo>
                  <a:cubicBezTo>
                    <a:pt x="129" y="105"/>
                    <a:pt x="129" y="105"/>
                    <a:pt x="129" y="105"/>
                  </a:cubicBezTo>
                  <a:cubicBezTo>
                    <a:pt x="127" y="107"/>
                    <a:pt x="127" y="107"/>
                    <a:pt x="127" y="107"/>
                  </a:cubicBezTo>
                  <a:cubicBezTo>
                    <a:pt x="130" y="110"/>
                    <a:pt x="130" y="110"/>
                    <a:pt x="130" y="110"/>
                  </a:cubicBezTo>
                  <a:close/>
                  <a:moveTo>
                    <a:pt x="133" y="87"/>
                  </a:moveTo>
                  <a:cubicBezTo>
                    <a:pt x="132" y="88"/>
                    <a:pt x="132" y="88"/>
                    <a:pt x="132" y="88"/>
                  </a:cubicBezTo>
                  <a:cubicBezTo>
                    <a:pt x="131" y="94"/>
                    <a:pt x="131" y="94"/>
                    <a:pt x="131" y="94"/>
                  </a:cubicBezTo>
                  <a:cubicBezTo>
                    <a:pt x="131" y="94"/>
                    <a:pt x="133" y="95"/>
                    <a:pt x="133" y="93"/>
                  </a:cubicBezTo>
                  <a:cubicBezTo>
                    <a:pt x="133" y="87"/>
                    <a:pt x="133" y="87"/>
                    <a:pt x="133" y="87"/>
                  </a:cubicBezTo>
                  <a:close/>
                  <a:moveTo>
                    <a:pt x="86" y="84"/>
                  </a:moveTo>
                  <a:cubicBezTo>
                    <a:pt x="88" y="84"/>
                    <a:pt x="91" y="86"/>
                    <a:pt x="91" y="86"/>
                  </a:cubicBezTo>
                  <a:cubicBezTo>
                    <a:pt x="91" y="80"/>
                    <a:pt x="91" y="80"/>
                    <a:pt x="91" y="80"/>
                  </a:cubicBezTo>
                  <a:cubicBezTo>
                    <a:pt x="93" y="80"/>
                    <a:pt x="93" y="80"/>
                    <a:pt x="93" y="80"/>
                  </a:cubicBezTo>
                  <a:cubicBezTo>
                    <a:pt x="94" y="79"/>
                    <a:pt x="94" y="79"/>
                    <a:pt x="94" y="79"/>
                  </a:cubicBezTo>
                  <a:cubicBezTo>
                    <a:pt x="92" y="77"/>
                    <a:pt x="92" y="77"/>
                    <a:pt x="92" y="77"/>
                  </a:cubicBezTo>
                  <a:cubicBezTo>
                    <a:pt x="95" y="72"/>
                    <a:pt x="95" y="72"/>
                    <a:pt x="95" y="72"/>
                  </a:cubicBezTo>
                  <a:cubicBezTo>
                    <a:pt x="93" y="72"/>
                    <a:pt x="93" y="72"/>
                    <a:pt x="93" y="72"/>
                  </a:cubicBezTo>
                  <a:cubicBezTo>
                    <a:pt x="89" y="75"/>
                    <a:pt x="89" y="75"/>
                    <a:pt x="89" y="75"/>
                  </a:cubicBezTo>
                  <a:cubicBezTo>
                    <a:pt x="82" y="74"/>
                    <a:pt x="82" y="74"/>
                    <a:pt x="82" y="74"/>
                  </a:cubicBezTo>
                  <a:cubicBezTo>
                    <a:pt x="80" y="79"/>
                    <a:pt x="80" y="79"/>
                    <a:pt x="80" y="79"/>
                  </a:cubicBezTo>
                  <a:cubicBezTo>
                    <a:pt x="84" y="79"/>
                    <a:pt x="84" y="79"/>
                    <a:pt x="84" y="79"/>
                  </a:cubicBezTo>
                  <a:cubicBezTo>
                    <a:pt x="84" y="79"/>
                    <a:pt x="83" y="84"/>
                    <a:pt x="86" y="84"/>
                  </a:cubicBezTo>
                  <a:close/>
                  <a:moveTo>
                    <a:pt x="109" y="69"/>
                  </a:moveTo>
                  <a:cubicBezTo>
                    <a:pt x="110" y="67"/>
                    <a:pt x="110" y="67"/>
                    <a:pt x="110" y="67"/>
                  </a:cubicBezTo>
                  <a:cubicBezTo>
                    <a:pt x="112" y="67"/>
                    <a:pt x="112" y="67"/>
                    <a:pt x="112" y="67"/>
                  </a:cubicBezTo>
                  <a:cubicBezTo>
                    <a:pt x="112" y="60"/>
                    <a:pt x="112" y="60"/>
                    <a:pt x="112" y="60"/>
                  </a:cubicBezTo>
                  <a:cubicBezTo>
                    <a:pt x="114" y="60"/>
                    <a:pt x="114" y="60"/>
                    <a:pt x="114" y="60"/>
                  </a:cubicBezTo>
                  <a:cubicBezTo>
                    <a:pt x="114" y="60"/>
                    <a:pt x="113" y="65"/>
                    <a:pt x="116" y="66"/>
                  </a:cubicBezTo>
                  <a:cubicBezTo>
                    <a:pt x="119" y="68"/>
                    <a:pt x="120" y="63"/>
                    <a:pt x="120" y="63"/>
                  </a:cubicBezTo>
                  <a:cubicBezTo>
                    <a:pt x="120" y="63"/>
                    <a:pt x="124" y="64"/>
                    <a:pt x="125" y="61"/>
                  </a:cubicBezTo>
                  <a:cubicBezTo>
                    <a:pt x="127" y="59"/>
                    <a:pt x="121" y="56"/>
                    <a:pt x="121" y="56"/>
                  </a:cubicBezTo>
                  <a:cubicBezTo>
                    <a:pt x="126" y="54"/>
                    <a:pt x="126" y="54"/>
                    <a:pt x="126" y="54"/>
                  </a:cubicBezTo>
                  <a:cubicBezTo>
                    <a:pt x="128" y="51"/>
                    <a:pt x="128" y="51"/>
                    <a:pt x="128" y="51"/>
                  </a:cubicBezTo>
                  <a:cubicBezTo>
                    <a:pt x="128" y="51"/>
                    <a:pt x="131" y="53"/>
                    <a:pt x="134" y="52"/>
                  </a:cubicBezTo>
                  <a:cubicBezTo>
                    <a:pt x="139" y="51"/>
                    <a:pt x="139" y="49"/>
                    <a:pt x="139" y="49"/>
                  </a:cubicBezTo>
                  <a:cubicBezTo>
                    <a:pt x="137" y="47"/>
                    <a:pt x="137" y="47"/>
                    <a:pt x="137" y="47"/>
                  </a:cubicBezTo>
                  <a:cubicBezTo>
                    <a:pt x="132" y="50"/>
                    <a:pt x="132" y="50"/>
                    <a:pt x="132" y="50"/>
                  </a:cubicBezTo>
                  <a:cubicBezTo>
                    <a:pt x="132" y="50"/>
                    <a:pt x="131" y="50"/>
                    <a:pt x="131" y="48"/>
                  </a:cubicBezTo>
                  <a:cubicBezTo>
                    <a:pt x="131" y="45"/>
                    <a:pt x="137" y="41"/>
                    <a:pt x="137" y="41"/>
                  </a:cubicBezTo>
                  <a:cubicBezTo>
                    <a:pt x="137" y="40"/>
                    <a:pt x="137" y="40"/>
                    <a:pt x="137" y="40"/>
                  </a:cubicBezTo>
                  <a:cubicBezTo>
                    <a:pt x="139" y="38"/>
                    <a:pt x="139" y="38"/>
                    <a:pt x="139" y="38"/>
                  </a:cubicBezTo>
                  <a:cubicBezTo>
                    <a:pt x="137" y="33"/>
                    <a:pt x="137" y="33"/>
                    <a:pt x="137" y="33"/>
                  </a:cubicBezTo>
                  <a:cubicBezTo>
                    <a:pt x="137" y="33"/>
                    <a:pt x="133" y="33"/>
                    <a:pt x="131" y="35"/>
                  </a:cubicBezTo>
                  <a:cubicBezTo>
                    <a:pt x="129" y="36"/>
                    <a:pt x="127" y="39"/>
                    <a:pt x="127" y="39"/>
                  </a:cubicBezTo>
                  <a:cubicBezTo>
                    <a:pt x="127" y="39"/>
                    <a:pt x="117" y="39"/>
                    <a:pt x="115" y="41"/>
                  </a:cubicBezTo>
                  <a:cubicBezTo>
                    <a:pt x="113" y="43"/>
                    <a:pt x="116" y="49"/>
                    <a:pt x="116" y="49"/>
                  </a:cubicBezTo>
                  <a:cubicBezTo>
                    <a:pt x="110" y="47"/>
                    <a:pt x="110" y="47"/>
                    <a:pt x="110" y="47"/>
                  </a:cubicBezTo>
                  <a:cubicBezTo>
                    <a:pt x="111" y="44"/>
                    <a:pt x="111" y="44"/>
                    <a:pt x="111" y="44"/>
                  </a:cubicBezTo>
                  <a:cubicBezTo>
                    <a:pt x="107" y="42"/>
                    <a:pt x="107" y="42"/>
                    <a:pt x="107" y="42"/>
                  </a:cubicBezTo>
                  <a:cubicBezTo>
                    <a:pt x="107" y="42"/>
                    <a:pt x="104" y="43"/>
                    <a:pt x="102" y="47"/>
                  </a:cubicBezTo>
                  <a:cubicBezTo>
                    <a:pt x="99" y="51"/>
                    <a:pt x="102" y="57"/>
                    <a:pt x="102" y="57"/>
                  </a:cubicBezTo>
                  <a:cubicBezTo>
                    <a:pt x="99" y="58"/>
                    <a:pt x="99" y="58"/>
                    <a:pt x="99" y="58"/>
                  </a:cubicBezTo>
                  <a:cubicBezTo>
                    <a:pt x="99" y="58"/>
                    <a:pt x="103" y="60"/>
                    <a:pt x="105" y="63"/>
                  </a:cubicBezTo>
                  <a:cubicBezTo>
                    <a:pt x="108" y="64"/>
                    <a:pt x="107" y="65"/>
                    <a:pt x="107" y="65"/>
                  </a:cubicBezTo>
                  <a:cubicBezTo>
                    <a:pt x="104" y="64"/>
                    <a:pt x="104" y="64"/>
                    <a:pt x="104" y="64"/>
                  </a:cubicBezTo>
                  <a:cubicBezTo>
                    <a:pt x="103" y="65"/>
                    <a:pt x="103" y="65"/>
                    <a:pt x="103" y="65"/>
                  </a:cubicBezTo>
                  <a:cubicBezTo>
                    <a:pt x="103" y="68"/>
                    <a:pt x="103" y="68"/>
                    <a:pt x="103" y="68"/>
                  </a:cubicBezTo>
                  <a:cubicBezTo>
                    <a:pt x="99" y="68"/>
                    <a:pt x="99" y="68"/>
                    <a:pt x="99" y="68"/>
                  </a:cubicBezTo>
                  <a:cubicBezTo>
                    <a:pt x="97" y="68"/>
                    <a:pt x="97" y="68"/>
                    <a:pt x="97" y="68"/>
                  </a:cubicBezTo>
                  <a:cubicBezTo>
                    <a:pt x="96" y="68"/>
                    <a:pt x="96" y="68"/>
                    <a:pt x="96" y="68"/>
                  </a:cubicBezTo>
                  <a:cubicBezTo>
                    <a:pt x="101" y="73"/>
                    <a:pt x="101" y="73"/>
                    <a:pt x="101" y="73"/>
                  </a:cubicBezTo>
                  <a:cubicBezTo>
                    <a:pt x="109" y="69"/>
                    <a:pt x="109" y="69"/>
                    <a:pt x="109" y="69"/>
                  </a:cubicBezTo>
                  <a:close/>
                  <a:moveTo>
                    <a:pt x="246" y="38"/>
                  </a:moveTo>
                  <a:cubicBezTo>
                    <a:pt x="246" y="38"/>
                    <a:pt x="248" y="38"/>
                    <a:pt x="245" y="29"/>
                  </a:cubicBezTo>
                  <a:cubicBezTo>
                    <a:pt x="242" y="21"/>
                    <a:pt x="239" y="28"/>
                    <a:pt x="239" y="28"/>
                  </a:cubicBezTo>
                  <a:cubicBezTo>
                    <a:pt x="241" y="37"/>
                    <a:pt x="241" y="37"/>
                    <a:pt x="241" y="37"/>
                  </a:cubicBezTo>
                  <a:cubicBezTo>
                    <a:pt x="246" y="38"/>
                    <a:pt x="246" y="38"/>
                    <a:pt x="246" y="38"/>
                  </a:cubicBezTo>
                  <a:close/>
                  <a:moveTo>
                    <a:pt x="250" y="36"/>
                  </a:moveTo>
                  <a:cubicBezTo>
                    <a:pt x="253" y="41"/>
                    <a:pt x="253" y="41"/>
                    <a:pt x="253" y="41"/>
                  </a:cubicBezTo>
                  <a:cubicBezTo>
                    <a:pt x="255" y="35"/>
                    <a:pt x="255" y="35"/>
                    <a:pt x="255" y="35"/>
                  </a:cubicBezTo>
                  <a:cubicBezTo>
                    <a:pt x="253" y="34"/>
                    <a:pt x="253" y="34"/>
                    <a:pt x="253" y="34"/>
                  </a:cubicBezTo>
                  <a:cubicBezTo>
                    <a:pt x="253" y="34"/>
                    <a:pt x="250" y="33"/>
                    <a:pt x="250" y="36"/>
                  </a:cubicBezTo>
                  <a:close/>
                  <a:moveTo>
                    <a:pt x="248" y="26"/>
                  </a:moveTo>
                  <a:cubicBezTo>
                    <a:pt x="254" y="26"/>
                    <a:pt x="254" y="26"/>
                    <a:pt x="254" y="26"/>
                  </a:cubicBezTo>
                  <a:cubicBezTo>
                    <a:pt x="255" y="29"/>
                    <a:pt x="255" y="29"/>
                    <a:pt x="255" y="29"/>
                  </a:cubicBezTo>
                  <a:cubicBezTo>
                    <a:pt x="259" y="32"/>
                    <a:pt x="259" y="32"/>
                    <a:pt x="259" y="32"/>
                  </a:cubicBezTo>
                  <a:cubicBezTo>
                    <a:pt x="261" y="28"/>
                    <a:pt x="261" y="28"/>
                    <a:pt x="261" y="28"/>
                  </a:cubicBezTo>
                  <a:cubicBezTo>
                    <a:pt x="259" y="26"/>
                    <a:pt x="259" y="26"/>
                    <a:pt x="259" y="26"/>
                  </a:cubicBezTo>
                  <a:cubicBezTo>
                    <a:pt x="258" y="23"/>
                    <a:pt x="258" y="23"/>
                    <a:pt x="258" y="23"/>
                  </a:cubicBezTo>
                  <a:cubicBezTo>
                    <a:pt x="253" y="22"/>
                    <a:pt x="253" y="22"/>
                    <a:pt x="253" y="22"/>
                  </a:cubicBezTo>
                  <a:cubicBezTo>
                    <a:pt x="255" y="19"/>
                    <a:pt x="255" y="19"/>
                    <a:pt x="255" y="19"/>
                  </a:cubicBezTo>
                  <a:cubicBezTo>
                    <a:pt x="255" y="19"/>
                    <a:pt x="255" y="16"/>
                    <a:pt x="250" y="13"/>
                  </a:cubicBezTo>
                  <a:cubicBezTo>
                    <a:pt x="246" y="11"/>
                    <a:pt x="246" y="9"/>
                    <a:pt x="244" y="16"/>
                  </a:cubicBezTo>
                  <a:cubicBezTo>
                    <a:pt x="241" y="21"/>
                    <a:pt x="243" y="23"/>
                    <a:pt x="248" y="26"/>
                  </a:cubicBezTo>
                  <a:close/>
                  <a:moveTo>
                    <a:pt x="257" y="20"/>
                  </a:moveTo>
                  <a:cubicBezTo>
                    <a:pt x="261" y="23"/>
                    <a:pt x="261" y="23"/>
                    <a:pt x="261" y="23"/>
                  </a:cubicBezTo>
                  <a:cubicBezTo>
                    <a:pt x="262" y="21"/>
                    <a:pt x="262" y="21"/>
                    <a:pt x="262" y="21"/>
                  </a:cubicBezTo>
                  <a:cubicBezTo>
                    <a:pt x="258" y="19"/>
                    <a:pt x="258" y="19"/>
                    <a:pt x="258" y="19"/>
                  </a:cubicBezTo>
                  <a:cubicBezTo>
                    <a:pt x="257" y="20"/>
                    <a:pt x="257" y="20"/>
                    <a:pt x="257" y="20"/>
                  </a:cubicBezTo>
                  <a:close/>
                  <a:moveTo>
                    <a:pt x="271" y="21"/>
                  </a:moveTo>
                  <a:cubicBezTo>
                    <a:pt x="267" y="16"/>
                    <a:pt x="267" y="16"/>
                    <a:pt x="267" y="16"/>
                  </a:cubicBezTo>
                  <a:cubicBezTo>
                    <a:pt x="267" y="22"/>
                    <a:pt x="267" y="22"/>
                    <a:pt x="267" y="22"/>
                  </a:cubicBezTo>
                  <a:cubicBezTo>
                    <a:pt x="271" y="21"/>
                    <a:pt x="271" y="21"/>
                    <a:pt x="271" y="21"/>
                  </a:cubicBezTo>
                  <a:close/>
                  <a:moveTo>
                    <a:pt x="260" y="12"/>
                  </a:moveTo>
                  <a:cubicBezTo>
                    <a:pt x="256" y="9"/>
                    <a:pt x="256" y="9"/>
                    <a:pt x="256" y="9"/>
                  </a:cubicBezTo>
                  <a:cubicBezTo>
                    <a:pt x="255" y="13"/>
                    <a:pt x="255" y="13"/>
                    <a:pt x="255" y="13"/>
                  </a:cubicBezTo>
                  <a:cubicBezTo>
                    <a:pt x="259" y="16"/>
                    <a:pt x="259" y="16"/>
                    <a:pt x="259" y="16"/>
                  </a:cubicBezTo>
                  <a:cubicBezTo>
                    <a:pt x="260" y="12"/>
                    <a:pt x="260" y="12"/>
                    <a:pt x="260" y="12"/>
                  </a:cubicBezTo>
                  <a:close/>
                  <a:moveTo>
                    <a:pt x="262" y="4"/>
                  </a:moveTo>
                  <a:cubicBezTo>
                    <a:pt x="265" y="4"/>
                    <a:pt x="265" y="4"/>
                    <a:pt x="265" y="4"/>
                  </a:cubicBezTo>
                  <a:cubicBezTo>
                    <a:pt x="265" y="0"/>
                    <a:pt x="265" y="0"/>
                    <a:pt x="265" y="0"/>
                  </a:cubicBezTo>
                  <a:cubicBezTo>
                    <a:pt x="258" y="2"/>
                    <a:pt x="258" y="2"/>
                    <a:pt x="258" y="2"/>
                  </a:cubicBezTo>
                  <a:cubicBezTo>
                    <a:pt x="263" y="9"/>
                    <a:pt x="263" y="9"/>
                    <a:pt x="263" y="9"/>
                  </a:cubicBezTo>
                  <a:cubicBezTo>
                    <a:pt x="262" y="4"/>
                    <a:pt x="262" y="4"/>
                    <a:pt x="262" y="4"/>
                  </a:cubicBezTo>
                  <a:close/>
                  <a:moveTo>
                    <a:pt x="278" y="2"/>
                  </a:moveTo>
                  <a:cubicBezTo>
                    <a:pt x="277" y="4"/>
                    <a:pt x="277" y="4"/>
                    <a:pt x="277" y="4"/>
                  </a:cubicBezTo>
                  <a:cubicBezTo>
                    <a:pt x="280" y="3"/>
                    <a:pt x="280" y="3"/>
                    <a:pt x="280" y="3"/>
                  </a:cubicBezTo>
                  <a:cubicBezTo>
                    <a:pt x="278" y="2"/>
                    <a:pt x="278" y="2"/>
                    <a:pt x="278" y="2"/>
                  </a:cubicBezTo>
                  <a:close/>
                  <a:moveTo>
                    <a:pt x="265" y="17"/>
                  </a:moveTo>
                  <a:cubicBezTo>
                    <a:pt x="266" y="10"/>
                    <a:pt x="266" y="10"/>
                    <a:pt x="266" y="10"/>
                  </a:cubicBezTo>
                  <a:cubicBezTo>
                    <a:pt x="266" y="9"/>
                    <a:pt x="266" y="9"/>
                    <a:pt x="266" y="9"/>
                  </a:cubicBezTo>
                  <a:cubicBezTo>
                    <a:pt x="262" y="15"/>
                    <a:pt x="262" y="15"/>
                    <a:pt x="262" y="15"/>
                  </a:cubicBezTo>
                  <a:cubicBezTo>
                    <a:pt x="265" y="17"/>
                    <a:pt x="265" y="17"/>
                    <a:pt x="265" y="17"/>
                  </a:cubicBezTo>
                  <a:close/>
                  <a:moveTo>
                    <a:pt x="278" y="8"/>
                  </a:moveTo>
                  <a:cubicBezTo>
                    <a:pt x="272" y="9"/>
                    <a:pt x="272" y="9"/>
                    <a:pt x="272" y="9"/>
                  </a:cubicBezTo>
                  <a:cubicBezTo>
                    <a:pt x="274" y="8"/>
                    <a:pt x="274" y="8"/>
                    <a:pt x="274" y="8"/>
                  </a:cubicBezTo>
                  <a:cubicBezTo>
                    <a:pt x="274" y="6"/>
                    <a:pt x="274" y="6"/>
                    <a:pt x="274" y="6"/>
                  </a:cubicBezTo>
                  <a:cubicBezTo>
                    <a:pt x="266" y="12"/>
                    <a:pt x="266" y="12"/>
                    <a:pt x="266" y="12"/>
                  </a:cubicBezTo>
                  <a:cubicBezTo>
                    <a:pt x="278" y="10"/>
                    <a:pt x="278" y="10"/>
                    <a:pt x="278" y="10"/>
                  </a:cubicBezTo>
                  <a:cubicBezTo>
                    <a:pt x="278" y="8"/>
                    <a:pt x="278" y="8"/>
                    <a:pt x="278" y="8"/>
                  </a:cubicBezTo>
                  <a:close/>
                  <a:moveTo>
                    <a:pt x="32" y="290"/>
                  </a:moveTo>
                  <a:cubicBezTo>
                    <a:pt x="31" y="286"/>
                    <a:pt x="31" y="286"/>
                    <a:pt x="31" y="286"/>
                  </a:cubicBezTo>
                  <a:cubicBezTo>
                    <a:pt x="31" y="286"/>
                    <a:pt x="34" y="279"/>
                    <a:pt x="39" y="280"/>
                  </a:cubicBezTo>
                  <a:cubicBezTo>
                    <a:pt x="44" y="281"/>
                    <a:pt x="45" y="289"/>
                    <a:pt x="45" y="289"/>
                  </a:cubicBezTo>
                  <a:cubicBezTo>
                    <a:pt x="45" y="297"/>
                    <a:pt x="45" y="297"/>
                    <a:pt x="45" y="297"/>
                  </a:cubicBezTo>
                  <a:cubicBezTo>
                    <a:pt x="50" y="298"/>
                    <a:pt x="50" y="298"/>
                    <a:pt x="50" y="298"/>
                  </a:cubicBezTo>
                  <a:cubicBezTo>
                    <a:pt x="50" y="298"/>
                    <a:pt x="43" y="307"/>
                    <a:pt x="48" y="307"/>
                  </a:cubicBezTo>
                  <a:cubicBezTo>
                    <a:pt x="54" y="307"/>
                    <a:pt x="59" y="308"/>
                    <a:pt x="59" y="308"/>
                  </a:cubicBezTo>
                  <a:cubicBezTo>
                    <a:pt x="61" y="304"/>
                    <a:pt x="61" y="304"/>
                    <a:pt x="61" y="304"/>
                  </a:cubicBezTo>
                  <a:cubicBezTo>
                    <a:pt x="63" y="308"/>
                    <a:pt x="63" y="308"/>
                    <a:pt x="63" y="308"/>
                  </a:cubicBezTo>
                  <a:cubicBezTo>
                    <a:pt x="63" y="307"/>
                    <a:pt x="63" y="307"/>
                    <a:pt x="63" y="307"/>
                  </a:cubicBezTo>
                  <a:cubicBezTo>
                    <a:pt x="64" y="307"/>
                    <a:pt x="69" y="316"/>
                    <a:pt x="73" y="312"/>
                  </a:cubicBezTo>
                  <a:cubicBezTo>
                    <a:pt x="79" y="307"/>
                    <a:pt x="77" y="303"/>
                    <a:pt x="80" y="301"/>
                  </a:cubicBezTo>
                  <a:cubicBezTo>
                    <a:pt x="83" y="300"/>
                    <a:pt x="84" y="305"/>
                    <a:pt x="89" y="303"/>
                  </a:cubicBezTo>
                  <a:cubicBezTo>
                    <a:pt x="93" y="300"/>
                    <a:pt x="91" y="297"/>
                    <a:pt x="91" y="297"/>
                  </a:cubicBezTo>
                  <a:cubicBezTo>
                    <a:pt x="89" y="295"/>
                    <a:pt x="89" y="295"/>
                    <a:pt x="89" y="295"/>
                  </a:cubicBezTo>
                  <a:cubicBezTo>
                    <a:pt x="92" y="287"/>
                    <a:pt x="92" y="287"/>
                    <a:pt x="92" y="287"/>
                  </a:cubicBezTo>
                  <a:cubicBezTo>
                    <a:pt x="91" y="284"/>
                    <a:pt x="91" y="284"/>
                    <a:pt x="91" y="284"/>
                  </a:cubicBezTo>
                  <a:cubicBezTo>
                    <a:pt x="94" y="282"/>
                    <a:pt x="94" y="282"/>
                    <a:pt x="94" y="282"/>
                  </a:cubicBezTo>
                  <a:cubicBezTo>
                    <a:pt x="95" y="290"/>
                    <a:pt x="95" y="290"/>
                    <a:pt x="95" y="290"/>
                  </a:cubicBezTo>
                  <a:cubicBezTo>
                    <a:pt x="93" y="293"/>
                    <a:pt x="93" y="293"/>
                    <a:pt x="93" y="293"/>
                  </a:cubicBezTo>
                  <a:cubicBezTo>
                    <a:pt x="94" y="297"/>
                    <a:pt x="94" y="297"/>
                    <a:pt x="94" y="297"/>
                  </a:cubicBezTo>
                  <a:cubicBezTo>
                    <a:pt x="94" y="297"/>
                    <a:pt x="97" y="297"/>
                    <a:pt x="98" y="291"/>
                  </a:cubicBezTo>
                  <a:cubicBezTo>
                    <a:pt x="98" y="287"/>
                    <a:pt x="102" y="279"/>
                    <a:pt x="97" y="277"/>
                  </a:cubicBezTo>
                  <a:cubicBezTo>
                    <a:pt x="91" y="275"/>
                    <a:pt x="82" y="279"/>
                    <a:pt x="84" y="276"/>
                  </a:cubicBezTo>
                  <a:cubicBezTo>
                    <a:pt x="86" y="273"/>
                    <a:pt x="94" y="274"/>
                    <a:pt x="94" y="268"/>
                  </a:cubicBezTo>
                  <a:cubicBezTo>
                    <a:pt x="94" y="261"/>
                    <a:pt x="92" y="262"/>
                    <a:pt x="92" y="262"/>
                  </a:cubicBezTo>
                  <a:cubicBezTo>
                    <a:pt x="88" y="252"/>
                    <a:pt x="88" y="252"/>
                    <a:pt x="88" y="252"/>
                  </a:cubicBezTo>
                  <a:cubicBezTo>
                    <a:pt x="88" y="242"/>
                    <a:pt x="88" y="242"/>
                    <a:pt x="88" y="242"/>
                  </a:cubicBezTo>
                  <a:cubicBezTo>
                    <a:pt x="88" y="242"/>
                    <a:pt x="89" y="237"/>
                    <a:pt x="81" y="235"/>
                  </a:cubicBezTo>
                  <a:cubicBezTo>
                    <a:pt x="72" y="233"/>
                    <a:pt x="63" y="236"/>
                    <a:pt x="63" y="236"/>
                  </a:cubicBezTo>
                  <a:cubicBezTo>
                    <a:pt x="56" y="231"/>
                    <a:pt x="56" y="231"/>
                    <a:pt x="56" y="231"/>
                  </a:cubicBezTo>
                  <a:cubicBezTo>
                    <a:pt x="50" y="239"/>
                    <a:pt x="50" y="239"/>
                    <a:pt x="50" y="239"/>
                  </a:cubicBezTo>
                  <a:cubicBezTo>
                    <a:pt x="44" y="238"/>
                    <a:pt x="44" y="238"/>
                    <a:pt x="44" y="238"/>
                  </a:cubicBezTo>
                  <a:cubicBezTo>
                    <a:pt x="38" y="237"/>
                    <a:pt x="38" y="237"/>
                    <a:pt x="38" y="237"/>
                  </a:cubicBezTo>
                  <a:cubicBezTo>
                    <a:pt x="35" y="244"/>
                    <a:pt x="35" y="244"/>
                    <a:pt x="35" y="244"/>
                  </a:cubicBezTo>
                  <a:cubicBezTo>
                    <a:pt x="33" y="244"/>
                    <a:pt x="33" y="244"/>
                    <a:pt x="33" y="244"/>
                  </a:cubicBezTo>
                  <a:cubicBezTo>
                    <a:pt x="32" y="250"/>
                    <a:pt x="32" y="250"/>
                    <a:pt x="32" y="250"/>
                  </a:cubicBezTo>
                  <a:cubicBezTo>
                    <a:pt x="26" y="257"/>
                    <a:pt x="26" y="257"/>
                    <a:pt x="26" y="257"/>
                  </a:cubicBezTo>
                  <a:cubicBezTo>
                    <a:pt x="26" y="257"/>
                    <a:pt x="27" y="255"/>
                    <a:pt x="23" y="255"/>
                  </a:cubicBezTo>
                  <a:cubicBezTo>
                    <a:pt x="21" y="255"/>
                    <a:pt x="19" y="257"/>
                    <a:pt x="19" y="257"/>
                  </a:cubicBezTo>
                  <a:cubicBezTo>
                    <a:pt x="19" y="257"/>
                    <a:pt x="18" y="253"/>
                    <a:pt x="16" y="253"/>
                  </a:cubicBezTo>
                  <a:cubicBezTo>
                    <a:pt x="15" y="253"/>
                    <a:pt x="11" y="254"/>
                    <a:pt x="11" y="257"/>
                  </a:cubicBezTo>
                  <a:cubicBezTo>
                    <a:pt x="11" y="259"/>
                    <a:pt x="19" y="261"/>
                    <a:pt x="19" y="261"/>
                  </a:cubicBezTo>
                  <a:cubicBezTo>
                    <a:pt x="16" y="262"/>
                    <a:pt x="16" y="262"/>
                    <a:pt x="16" y="262"/>
                  </a:cubicBezTo>
                  <a:cubicBezTo>
                    <a:pt x="12" y="265"/>
                    <a:pt x="12" y="265"/>
                    <a:pt x="12" y="265"/>
                  </a:cubicBezTo>
                  <a:cubicBezTo>
                    <a:pt x="6" y="262"/>
                    <a:pt x="6" y="262"/>
                    <a:pt x="6" y="262"/>
                  </a:cubicBezTo>
                  <a:cubicBezTo>
                    <a:pt x="4" y="267"/>
                    <a:pt x="4" y="267"/>
                    <a:pt x="4" y="267"/>
                  </a:cubicBezTo>
                  <a:cubicBezTo>
                    <a:pt x="4" y="267"/>
                    <a:pt x="0" y="265"/>
                    <a:pt x="0" y="268"/>
                  </a:cubicBezTo>
                  <a:cubicBezTo>
                    <a:pt x="0" y="271"/>
                    <a:pt x="6" y="281"/>
                    <a:pt x="6" y="281"/>
                  </a:cubicBezTo>
                  <a:cubicBezTo>
                    <a:pt x="5" y="287"/>
                    <a:pt x="5" y="287"/>
                    <a:pt x="5" y="287"/>
                  </a:cubicBezTo>
                  <a:cubicBezTo>
                    <a:pt x="12" y="288"/>
                    <a:pt x="12" y="288"/>
                    <a:pt x="12" y="288"/>
                  </a:cubicBezTo>
                  <a:cubicBezTo>
                    <a:pt x="12" y="288"/>
                    <a:pt x="14" y="295"/>
                    <a:pt x="21" y="295"/>
                  </a:cubicBezTo>
                  <a:cubicBezTo>
                    <a:pt x="29" y="296"/>
                    <a:pt x="32" y="290"/>
                    <a:pt x="32" y="2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47" name="Freeform 7">
              <a:extLst>
                <a:ext uri="{FF2B5EF4-FFF2-40B4-BE49-F238E27FC236}">
                  <a16:creationId xmlns:a16="http://schemas.microsoft.com/office/drawing/2014/main" id="{2A7D296D-CBCD-415F-92B5-EB887642D0A3}"/>
                </a:ext>
              </a:extLst>
            </p:cNvPr>
            <p:cNvSpPr>
              <a:spLocks noEditPoints="1"/>
            </p:cNvSpPr>
            <p:nvPr/>
          </p:nvSpPr>
          <p:spPr bwMode="auto">
            <a:xfrm>
              <a:off x="-630238" y="1520825"/>
              <a:ext cx="757238" cy="858837"/>
            </a:xfrm>
            <a:custGeom>
              <a:avLst/>
              <a:gdLst>
                <a:gd name="T0" fmla="*/ 54 w 202"/>
                <a:gd name="T1" fmla="*/ 67 h 229"/>
                <a:gd name="T2" fmla="*/ 51 w 202"/>
                <a:gd name="T3" fmla="*/ 60 h 229"/>
                <a:gd name="T4" fmla="*/ 56 w 202"/>
                <a:gd name="T5" fmla="*/ 73 h 229"/>
                <a:gd name="T6" fmla="*/ 44 w 202"/>
                <a:gd name="T7" fmla="*/ 84 h 229"/>
                <a:gd name="T8" fmla="*/ 55 w 202"/>
                <a:gd name="T9" fmla="*/ 116 h 229"/>
                <a:gd name="T10" fmla="*/ 48 w 202"/>
                <a:gd name="T11" fmla="*/ 118 h 229"/>
                <a:gd name="T12" fmla="*/ 199 w 202"/>
                <a:gd name="T13" fmla="*/ 94 h 229"/>
                <a:gd name="T14" fmla="*/ 181 w 202"/>
                <a:gd name="T15" fmla="*/ 83 h 229"/>
                <a:gd name="T16" fmla="*/ 157 w 202"/>
                <a:gd name="T17" fmla="*/ 81 h 229"/>
                <a:gd name="T18" fmla="*/ 140 w 202"/>
                <a:gd name="T19" fmla="*/ 53 h 229"/>
                <a:gd name="T20" fmla="*/ 147 w 202"/>
                <a:gd name="T21" fmla="*/ 43 h 229"/>
                <a:gd name="T22" fmla="*/ 168 w 202"/>
                <a:gd name="T23" fmla="*/ 36 h 229"/>
                <a:gd name="T24" fmla="*/ 184 w 202"/>
                <a:gd name="T25" fmla="*/ 20 h 229"/>
                <a:gd name="T26" fmla="*/ 182 w 202"/>
                <a:gd name="T27" fmla="*/ 9 h 229"/>
                <a:gd name="T28" fmla="*/ 172 w 202"/>
                <a:gd name="T29" fmla="*/ 22 h 229"/>
                <a:gd name="T30" fmla="*/ 170 w 202"/>
                <a:gd name="T31" fmla="*/ 17 h 229"/>
                <a:gd name="T32" fmla="*/ 166 w 202"/>
                <a:gd name="T33" fmla="*/ 13 h 229"/>
                <a:gd name="T34" fmla="*/ 159 w 202"/>
                <a:gd name="T35" fmla="*/ 13 h 229"/>
                <a:gd name="T36" fmla="*/ 143 w 202"/>
                <a:gd name="T37" fmla="*/ 8 h 229"/>
                <a:gd name="T38" fmla="*/ 129 w 202"/>
                <a:gd name="T39" fmla="*/ 26 h 229"/>
                <a:gd name="T40" fmla="*/ 125 w 202"/>
                <a:gd name="T41" fmla="*/ 44 h 229"/>
                <a:gd name="T42" fmla="*/ 124 w 202"/>
                <a:gd name="T43" fmla="*/ 52 h 229"/>
                <a:gd name="T44" fmla="*/ 102 w 202"/>
                <a:gd name="T45" fmla="*/ 56 h 229"/>
                <a:gd name="T46" fmla="*/ 83 w 202"/>
                <a:gd name="T47" fmla="*/ 51 h 229"/>
                <a:gd name="T48" fmla="*/ 66 w 202"/>
                <a:gd name="T49" fmla="*/ 47 h 229"/>
                <a:gd name="T50" fmla="*/ 62 w 202"/>
                <a:gd name="T51" fmla="*/ 57 h 229"/>
                <a:gd name="T52" fmla="*/ 63 w 202"/>
                <a:gd name="T53" fmla="*/ 69 h 229"/>
                <a:gd name="T54" fmla="*/ 57 w 202"/>
                <a:gd name="T55" fmla="*/ 78 h 229"/>
                <a:gd name="T56" fmla="*/ 43 w 202"/>
                <a:gd name="T57" fmla="*/ 89 h 229"/>
                <a:gd name="T58" fmla="*/ 54 w 202"/>
                <a:gd name="T59" fmla="*/ 103 h 229"/>
                <a:gd name="T60" fmla="*/ 61 w 202"/>
                <a:gd name="T61" fmla="*/ 106 h 229"/>
                <a:gd name="T62" fmla="*/ 83 w 202"/>
                <a:gd name="T63" fmla="*/ 120 h 229"/>
                <a:gd name="T64" fmla="*/ 59 w 202"/>
                <a:gd name="T65" fmla="*/ 134 h 229"/>
                <a:gd name="T66" fmla="*/ 46 w 202"/>
                <a:gd name="T67" fmla="*/ 148 h 229"/>
                <a:gd name="T68" fmla="*/ 70 w 202"/>
                <a:gd name="T69" fmla="*/ 150 h 229"/>
                <a:gd name="T70" fmla="*/ 74 w 202"/>
                <a:gd name="T71" fmla="*/ 157 h 229"/>
                <a:gd name="T72" fmla="*/ 33 w 202"/>
                <a:gd name="T73" fmla="*/ 162 h 229"/>
                <a:gd name="T74" fmla="*/ 20 w 202"/>
                <a:gd name="T75" fmla="*/ 170 h 229"/>
                <a:gd name="T76" fmla="*/ 18 w 202"/>
                <a:gd name="T77" fmla="*/ 179 h 229"/>
                <a:gd name="T78" fmla="*/ 2 w 202"/>
                <a:gd name="T79" fmla="*/ 197 h 229"/>
                <a:gd name="T80" fmla="*/ 14 w 202"/>
                <a:gd name="T81" fmla="*/ 208 h 229"/>
                <a:gd name="T82" fmla="*/ 32 w 202"/>
                <a:gd name="T83" fmla="*/ 209 h 229"/>
                <a:gd name="T84" fmla="*/ 21 w 202"/>
                <a:gd name="T85" fmla="*/ 222 h 229"/>
                <a:gd name="T86" fmla="*/ 34 w 202"/>
                <a:gd name="T87" fmla="*/ 227 h 229"/>
                <a:gd name="T88" fmla="*/ 60 w 202"/>
                <a:gd name="T89" fmla="*/ 227 h 229"/>
                <a:gd name="T90" fmla="*/ 86 w 202"/>
                <a:gd name="T91" fmla="*/ 213 h 229"/>
                <a:gd name="T92" fmla="*/ 111 w 202"/>
                <a:gd name="T93" fmla="*/ 216 h 229"/>
                <a:gd name="T94" fmla="*/ 139 w 202"/>
                <a:gd name="T95" fmla="*/ 202 h 229"/>
                <a:gd name="T96" fmla="*/ 148 w 202"/>
                <a:gd name="T97" fmla="*/ 208 h 229"/>
                <a:gd name="T98" fmla="*/ 162 w 202"/>
                <a:gd name="T99" fmla="*/ 199 h 229"/>
                <a:gd name="T100" fmla="*/ 182 w 202"/>
                <a:gd name="T101" fmla="*/ 175 h 229"/>
                <a:gd name="T102" fmla="*/ 193 w 202"/>
                <a:gd name="T103" fmla="*/ 134 h 229"/>
                <a:gd name="T104" fmla="*/ 202 w 202"/>
                <a:gd name="T105" fmla="*/ 10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2" h="229">
                  <a:moveTo>
                    <a:pt x="132" y="14"/>
                  </a:moveTo>
                  <a:cubicBezTo>
                    <a:pt x="129" y="17"/>
                    <a:pt x="129" y="17"/>
                    <a:pt x="129" y="17"/>
                  </a:cubicBezTo>
                  <a:cubicBezTo>
                    <a:pt x="133" y="19"/>
                    <a:pt x="133" y="19"/>
                    <a:pt x="133" y="19"/>
                  </a:cubicBezTo>
                  <a:cubicBezTo>
                    <a:pt x="132" y="14"/>
                    <a:pt x="132" y="14"/>
                    <a:pt x="132" y="14"/>
                  </a:cubicBezTo>
                  <a:close/>
                  <a:moveTo>
                    <a:pt x="54" y="67"/>
                  </a:moveTo>
                  <a:cubicBezTo>
                    <a:pt x="54" y="69"/>
                    <a:pt x="56" y="70"/>
                    <a:pt x="56" y="70"/>
                  </a:cubicBezTo>
                  <a:cubicBezTo>
                    <a:pt x="59" y="66"/>
                    <a:pt x="59" y="66"/>
                    <a:pt x="59" y="66"/>
                  </a:cubicBezTo>
                  <a:cubicBezTo>
                    <a:pt x="59" y="60"/>
                    <a:pt x="59" y="60"/>
                    <a:pt x="59" y="60"/>
                  </a:cubicBezTo>
                  <a:cubicBezTo>
                    <a:pt x="55" y="62"/>
                    <a:pt x="55" y="62"/>
                    <a:pt x="55" y="62"/>
                  </a:cubicBezTo>
                  <a:cubicBezTo>
                    <a:pt x="51" y="60"/>
                    <a:pt x="51" y="60"/>
                    <a:pt x="51" y="60"/>
                  </a:cubicBezTo>
                  <a:cubicBezTo>
                    <a:pt x="48" y="61"/>
                    <a:pt x="48" y="61"/>
                    <a:pt x="48" y="61"/>
                  </a:cubicBezTo>
                  <a:cubicBezTo>
                    <a:pt x="48" y="61"/>
                    <a:pt x="50" y="64"/>
                    <a:pt x="51" y="64"/>
                  </a:cubicBezTo>
                  <a:cubicBezTo>
                    <a:pt x="52" y="64"/>
                    <a:pt x="54" y="66"/>
                    <a:pt x="54" y="67"/>
                  </a:cubicBezTo>
                  <a:close/>
                  <a:moveTo>
                    <a:pt x="56" y="76"/>
                  </a:moveTo>
                  <a:cubicBezTo>
                    <a:pt x="56" y="73"/>
                    <a:pt x="56" y="73"/>
                    <a:pt x="56" y="73"/>
                  </a:cubicBezTo>
                  <a:cubicBezTo>
                    <a:pt x="52" y="75"/>
                    <a:pt x="52" y="75"/>
                    <a:pt x="52" y="75"/>
                  </a:cubicBezTo>
                  <a:cubicBezTo>
                    <a:pt x="56" y="76"/>
                    <a:pt x="56" y="76"/>
                    <a:pt x="56" y="76"/>
                  </a:cubicBezTo>
                  <a:close/>
                  <a:moveTo>
                    <a:pt x="41" y="83"/>
                  </a:moveTo>
                  <a:cubicBezTo>
                    <a:pt x="41" y="85"/>
                    <a:pt x="41" y="85"/>
                    <a:pt x="41" y="85"/>
                  </a:cubicBezTo>
                  <a:cubicBezTo>
                    <a:pt x="44" y="84"/>
                    <a:pt x="44" y="84"/>
                    <a:pt x="44" y="84"/>
                  </a:cubicBezTo>
                  <a:cubicBezTo>
                    <a:pt x="41" y="83"/>
                    <a:pt x="41" y="83"/>
                    <a:pt x="41" y="83"/>
                  </a:cubicBezTo>
                  <a:close/>
                  <a:moveTo>
                    <a:pt x="55" y="116"/>
                  </a:moveTo>
                  <a:cubicBezTo>
                    <a:pt x="56" y="111"/>
                    <a:pt x="56" y="111"/>
                    <a:pt x="56" y="111"/>
                  </a:cubicBezTo>
                  <a:cubicBezTo>
                    <a:pt x="54" y="111"/>
                    <a:pt x="54" y="111"/>
                    <a:pt x="54" y="111"/>
                  </a:cubicBezTo>
                  <a:cubicBezTo>
                    <a:pt x="55" y="116"/>
                    <a:pt x="55" y="116"/>
                    <a:pt x="55" y="116"/>
                  </a:cubicBezTo>
                  <a:close/>
                  <a:moveTo>
                    <a:pt x="48" y="118"/>
                  </a:moveTo>
                  <a:cubicBezTo>
                    <a:pt x="54" y="122"/>
                    <a:pt x="54" y="122"/>
                    <a:pt x="54" y="122"/>
                  </a:cubicBezTo>
                  <a:cubicBezTo>
                    <a:pt x="54" y="121"/>
                    <a:pt x="54" y="121"/>
                    <a:pt x="54" y="121"/>
                  </a:cubicBezTo>
                  <a:cubicBezTo>
                    <a:pt x="50" y="118"/>
                    <a:pt x="50" y="118"/>
                    <a:pt x="50" y="118"/>
                  </a:cubicBezTo>
                  <a:cubicBezTo>
                    <a:pt x="48" y="118"/>
                    <a:pt x="48" y="118"/>
                    <a:pt x="48" y="118"/>
                  </a:cubicBezTo>
                  <a:close/>
                  <a:moveTo>
                    <a:pt x="54" y="125"/>
                  </a:moveTo>
                  <a:cubicBezTo>
                    <a:pt x="57" y="125"/>
                    <a:pt x="57" y="125"/>
                    <a:pt x="57" y="125"/>
                  </a:cubicBezTo>
                  <a:cubicBezTo>
                    <a:pt x="55" y="123"/>
                    <a:pt x="55" y="123"/>
                    <a:pt x="55" y="123"/>
                  </a:cubicBezTo>
                  <a:cubicBezTo>
                    <a:pt x="54" y="125"/>
                    <a:pt x="54" y="125"/>
                    <a:pt x="54" y="125"/>
                  </a:cubicBezTo>
                  <a:close/>
                  <a:moveTo>
                    <a:pt x="199" y="94"/>
                  </a:moveTo>
                  <a:cubicBezTo>
                    <a:pt x="197" y="90"/>
                    <a:pt x="197" y="90"/>
                    <a:pt x="197" y="90"/>
                  </a:cubicBezTo>
                  <a:cubicBezTo>
                    <a:pt x="195" y="94"/>
                    <a:pt x="195" y="94"/>
                    <a:pt x="195" y="94"/>
                  </a:cubicBezTo>
                  <a:cubicBezTo>
                    <a:pt x="195" y="94"/>
                    <a:pt x="190" y="93"/>
                    <a:pt x="184" y="93"/>
                  </a:cubicBezTo>
                  <a:cubicBezTo>
                    <a:pt x="179" y="93"/>
                    <a:pt x="186" y="84"/>
                    <a:pt x="186" y="84"/>
                  </a:cubicBezTo>
                  <a:cubicBezTo>
                    <a:pt x="181" y="83"/>
                    <a:pt x="181" y="83"/>
                    <a:pt x="181" y="83"/>
                  </a:cubicBezTo>
                  <a:cubicBezTo>
                    <a:pt x="181" y="75"/>
                    <a:pt x="181" y="75"/>
                    <a:pt x="181" y="75"/>
                  </a:cubicBezTo>
                  <a:cubicBezTo>
                    <a:pt x="181" y="75"/>
                    <a:pt x="180" y="67"/>
                    <a:pt x="175" y="66"/>
                  </a:cubicBezTo>
                  <a:cubicBezTo>
                    <a:pt x="170" y="66"/>
                    <a:pt x="167" y="72"/>
                    <a:pt x="167" y="72"/>
                  </a:cubicBezTo>
                  <a:cubicBezTo>
                    <a:pt x="168" y="76"/>
                    <a:pt x="168" y="76"/>
                    <a:pt x="168" y="76"/>
                  </a:cubicBezTo>
                  <a:cubicBezTo>
                    <a:pt x="168" y="76"/>
                    <a:pt x="165" y="82"/>
                    <a:pt x="157" y="81"/>
                  </a:cubicBezTo>
                  <a:cubicBezTo>
                    <a:pt x="150" y="81"/>
                    <a:pt x="148" y="74"/>
                    <a:pt x="148" y="74"/>
                  </a:cubicBezTo>
                  <a:cubicBezTo>
                    <a:pt x="141" y="73"/>
                    <a:pt x="141" y="73"/>
                    <a:pt x="141" y="73"/>
                  </a:cubicBezTo>
                  <a:cubicBezTo>
                    <a:pt x="142" y="67"/>
                    <a:pt x="142" y="67"/>
                    <a:pt x="142" y="67"/>
                  </a:cubicBezTo>
                  <a:cubicBezTo>
                    <a:pt x="142" y="67"/>
                    <a:pt x="135" y="57"/>
                    <a:pt x="135" y="54"/>
                  </a:cubicBezTo>
                  <a:cubicBezTo>
                    <a:pt x="135" y="51"/>
                    <a:pt x="140" y="53"/>
                    <a:pt x="140" y="53"/>
                  </a:cubicBezTo>
                  <a:cubicBezTo>
                    <a:pt x="142" y="48"/>
                    <a:pt x="142" y="48"/>
                    <a:pt x="142" y="48"/>
                  </a:cubicBezTo>
                  <a:cubicBezTo>
                    <a:pt x="148" y="51"/>
                    <a:pt x="148" y="51"/>
                    <a:pt x="148" y="51"/>
                  </a:cubicBezTo>
                  <a:cubicBezTo>
                    <a:pt x="152" y="48"/>
                    <a:pt x="152" y="48"/>
                    <a:pt x="152" y="48"/>
                  </a:cubicBezTo>
                  <a:cubicBezTo>
                    <a:pt x="155" y="47"/>
                    <a:pt x="155" y="47"/>
                    <a:pt x="155" y="47"/>
                  </a:cubicBezTo>
                  <a:cubicBezTo>
                    <a:pt x="155" y="47"/>
                    <a:pt x="147" y="45"/>
                    <a:pt x="147" y="43"/>
                  </a:cubicBezTo>
                  <a:cubicBezTo>
                    <a:pt x="147" y="40"/>
                    <a:pt x="151" y="39"/>
                    <a:pt x="152" y="39"/>
                  </a:cubicBezTo>
                  <a:cubicBezTo>
                    <a:pt x="154" y="39"/>
                    <a:pt x="155" y="43"/>
                    <a:pt x="155" y="43"/>
                  </a:cubicBezTo>
                  <a:cubicBezTo>
                    <a:pt x="155" y="43"/>
                    <a:pt x="157" y="41"/>
                    <a:pt x="159" y="41"/>
                  </a:cubicBezTo>
                  <a:cubicBezTo>
                    <a:pt x="163" y="41"/>
                    <a:pt x="162" y="43"/>
                    <a:pt x="162" y="43"/>
                  </a:cubicBezTo>
                  <a:cubicBezTo>
                    <a:pt x="168" y="36"/>
                    <a:pt x="168" y="36"/>
                    <a:pt x="168" y="36"/>
                  </a:cubicBezTo>
                  <a:cubicBezTo>
                    <a:pt x="169" y="30"/>
                    <a:pt x="169" y="30"/>
                    <a:pt x="169" y="30"/>
                  </a:cubicBezTo>
                  <a:cubicBezTo>
                    <a:pt x="171" y="30"/>
                    <a:pt x="171" y="30"/>
                    <a:pt x="171" y="30"/>
                  </a:cubicBezTo>
                  <a:cubicBezTo>
                    <a:pt x="174" y="23"/>
                    <a:pt x="174" y="23"/>
                    <a:pt x="174" y="23"/>
                  </a:cubicBezTo>
                  <a:cubicBezTo>
                    <a:pt x="180" y="24"/>
                    <a:pt x="180" y="24"/>
                    <a:pt x="180" y="24"/>
                  </a:cubicBezTo>
                  <a:cubicBezTo>
                    <a:pt x="184" y="20"/>
                    <a:pt x="184" y="20"/>
                    <a:pt x="184" y="20"/>
                  </a:cubicBezTo>
                  <a:cubicBezTo>
                    <a:pt x="184" y="20"/>
                    <a:pt x="192" y="17"/>
                    <a:pt x="192" y="15"/>
                  </a:cubicBezTo>
                  <a:cubicBezTo>
                    <a:pt x="193" y="13"/>
                    <a:pt x="187" y="9"/>
                    <a:pt x="187" y="9"/>
                  </a:cubicBezTo>
                  <a:cubicBezTo>
                    <a:pt x="187" y="6"/>
                    <a:pt x="187" y="6"/>
                    <a:pt x="187" y="6"/>
                  </a:cubicBezTo>
                  <a:cubicBezTo>
                    <a:pt x="187" y="6"/>
                    <a:pt x="181" y="0"/>
                    <a:pt x="180" y="1"/>
                  </a:cubicBezTo>
                  <a:cubicBezTo>
                    <a:pt x="179" y="3"/>
                    <a:pt x="183" y="9"/>
                    <a:pt x="182" y="9"/>
                  </a:cubicBezTo>
                  <a:cubicBezTo>
                    <a:pt x="182" y="10"/>
                    <a:pt x="180" y="7"/>
                    <a:pt x="180" y="7"/>
                  </a:cubicBezTo>
                  <a:cubicBezTo>
                    <a:pt x="173" y="6"/>
                    <a:pt x="173" y="6"/>
                    <a:pt x="173" y="6"/>
                  </a:cubicBezTo>
                  <a:cubicBezTo>
                    <a:pt x="171" y="11"/>
                    <a:pt x="171" y="11"/>
                    <a:pt x="171" y="11"/>
                  </a:cubicBezTo>
                  <a:cubicBezTo>
                    <a:pt x="172" y="13"/>
                    <a:pt x="172" y="13"/>
                    <a:pt x="172" y="13"/>
                  </a:cubicBezTo>
                  <a:cubicBezTo>
                    <a:pt x="172" y="22"/>
                    <a:pt x="172" y="22"/>
                    <a:pt x="172" y="22"/>
                  </a:cubicBezTo>
                  <a:cubicBezTo>
                    <a:pt x="164" y="26"/>
                    <a:pt x="164" y="26"/>
                    <a:pt x="164" y="26"/>
                  </a:cubicBezTo>
                  <a:cubicBezTo>
                    <a:pt x="163" y="26"/>
                    <a:pt x="163" y="26"/>
                    <a:pt x="163" y="26"/>
                  </a:cubicBezTo>
                  <a:cubicBezTo>
                    <a:pt x="166" y="22"/>
                    <a:pt x="166" y="22"/>
                    <a:pt x="166" y="22"/>
                  </a:cubicBezTo>
                  <a:cubicBezTo>
                    <a:pt x="165" y="21"/>
                    <a:pt x="165" y="21"/>
                    <a:pt x="165" y="21"/>
                  </a:cubicBezTo>
                  <a:cubicBezTo>
                    <a:pt x="165" y="21"/>
                    <a:pt x="169" y="21"/>
                    <a:pt x="170" y="17"/>
                  </a:cubicBezTo>
                  <a:cubicBezTo>
                    <a:pt x="170" y="15"/>
                    <a:pt x="168" y="12"/>
                    <a:pt x="168" y="11"/>
                  </a:cubicBezTo>
                  <a:cubicBezTo>
                    <a:pt x="168" y="9"/>
                    <a:pt x="169" y="7"/>
                    <a:pt x="169" y="7"/>
                  </a:cubicBezTo>
                  <a:cubicBezTo>
                    <a:pt x="164" y="7"/>
                    <a:pt x="164" y="7"/>
                    <a:pt x="164" y="7"/>
                  </a:cubicBezTo>
                  <a:cubicBezTo>
                    <a:pt x="164" y="10"/>
                    <a:pt x="164" y="10"/>
                    <a:pt x="164" y="10"/>
                  </a:cubicBezTo>
                  <a:cubicBezTo>
                    <a:pt x="164" y="10"/>
                    <a:pt x="167" y="11"/>
                    <a:pt x="166" y="13"/>
                  </a:cubicBezTo>
                  <a:cubicBezTo>
                    <a:pt x="166" y="15"/>
                    <a:pt x="164" y="16"/>
                    <a:pt x="164" y="16"/>
                  </a:cubicBezTo>
                  <a:cubicBezTo>
                    <a:pt x="164" y="16"/>
                    <a:pt x="164" y="13"/>
                    <a:pt x="163" y="12"/>
                  </a:cubicBezTo>
                  <a:cubicBezTo>
                    <a:pt x="162" y="11"/>
                    <a:pt x="162" y="7"/>
                    <a:pt x="162" y="7"/>
                  </a:cubicBezTo>
                  <a:cubicBezTo>
                    <a:pt x="159" y="7"/>
                    <a:pt x="159" y="7"/>
                    <a:pt x="159" y="7"/>
                  </a:cubicBezTo>
                  <a:cubicBezTo>
                    <a:pt x="159" y="7"/>
                    <a:pt x="160" y="13"/>
                    <a:pt x="159" y="13"/>
                  </a:cubicBezTo>
                  <a:cubicBezTo>
                    <a:pt x="158" y="14"/>
                    <a:pt x="157" y="11"/>
                    <a:pt x="157" y="11"/>
                  </a:cubicBezTo>
                  <a:cubicBezTo>
                    <a:pt x="155" y="9"/>
                    <a:pt x="155" y="9"/>
                    <a:pt x="155" y="9"/>
                  </a:cubicBezTo>
                  <a:cubicBezTo>
                    <a:pt x="155" y="7"/>
                    <a:pt x="155" y="7"/>
                    <a:pt x="155" y="7"/>
                  </a:cubicBezTo>
                  <a:cubicBezTo>
                    <a:pt x="149" y="10"/>
                    <a:pt x="149" y="10"/>
                    <a:pt x="149" y="10"/>
                  </a:cubicBezTo>
                  <a:cubicBezTo>
                    <a:pt x="143" y="8"/>
                    <a:pt x="143" y="8"/>
                    <a:pt x="143" y="8"/>
                  </a:cubicBezTo>
                  <a:cubicBezTo>
                    <a:pt x="143" y="8"/>
                    <a:pt x="141" y="13"/>
                    <a:pt x="140" y="14"/>
                  </a:cubicBezTo>
                  <a:cubicBezTo>
                    <a:pt x="138" y="15"/>
                    <a:pt x="136" y="15"/>
                    <a:pt x="136" y="15"/>
                  </a:cubicBezTo>
                  <a:cubicBezTo>
                    <a:pt x="134" y="21"/>
                    <a:pt x="134" y="21"/>
                    <a:pt x="134" y="21"/>
                  </a:cubicBezTo>
                  <a:cubicBezTo>
                    <a:pt x="136" y="25"/>
                    <a:pt x="136" y="25"/>
                    <a:pt x="136" y="25"/>
                  </a:cubicBezTo>
                  <a:cubicBezTo>
                    <a:pt x="129" y="26"/>
                    <a:pt x="129" y="26"/>
                    <a:pt x="129" y="26"/>
                  </a:cubicBezTo>
                  <a:cubicBezTo>
                    <a:pt x="130" y="29"/>
                    <a:pt x="130" y="29"/>
                    <a:pt x="130" y="29"/>
                  </a:cubicBezTo>
                  <a:cubicBezTo>
                    <a:pt x="130" y="29"/>
                    <a:pt x="123" y="27"/>
                    <a:pt x="120" y="30"/>
                  </a:cubicBezTo>
                  <a:cubicBezTo>
                    <a:pt x="117" y="32"/>
                    <a:pt x="117" y="40"/>
                    <a:pt x="123" y="40"/>
                  </a:cubicBezTo>
                  <a:cubicBezTo>
                    <a:pt x="129" y="40"/>
                    <a:pt x="127" y="42"/>
                    <a:pt x="127" y="42"/>
                  </a:cubicBezTo>
                  <a:cubicBezTo>
                    <a:pt x="125" y="44"/>
                    <a:pt x="125" y="44"/>
                    <a:pt x="125" y="44"/>
                  </a:cubicBezTo>
                  <a:cubicBezTo>
                    <a:pt x="127" y="45"/>
                    <a:pt x="127" y="45"/>
                    <a:pt x="127" y="45"/>
                  </a:cubicBezTo>
                  <a:cubicBezTo>
                    <a:pt x="132" y="42"/>
                    <a:pt x="132" y="42"/>
                    <a:pt x="132" y="42"/>
                  </a:cubicBezTo>
                  <a:cubicBezTo>
                    <a:pt x="137" y="43"/>
                    <a:pt x="137" y="43"/>
                    <a:pt x="137" y="43"/>
                  </a:cubicBezTo>
                  <a:cubicBezTo>
                    <a:pt x="130" y="51"/>
                    <a:pt x="130" y="51"/>
                    <a:pt x="130" y="51"/>
                  </a:cubicBezTo>
                  <a:cubicBezTo>
                    <a:pt x="124" y="52"/>
                    <a:pt x="124" y="52"/>
                    <a:pt x="124" y="52"/>
                  </a:cubicBezTo>
                  <a:cubicBezTo>
                    <a:pt x="116" y="56"/>
                    <a:pt x="116" y="56"/>
                    <a:pt x="116" y="56"/>
                  </a:cubicBezTo>
                  <a:cubicBezTo>
                    <a:pt x="116" y="56"/>
                    <a:pt x="118" y="62"/>
                    <a:pt x="117" y="63"/>
                  </a:cubicBezTo>
                  <a:cubicBezTo>
                    <a:pt x="116" y="64"/>
                    <a:pt x="114" y="66"/>
                    <a:pt x="114" y="66"/>
                  </a:cubicBezTo>
                  <a:cubicBezTo>
                    <a:pt x="114" y="63"/>
                    <a:pt x="114" y="63"/>
                    <a:pt x="114" y="63"/>
                  </a:cubicBezTo>
                  <a:cubicBezTo>
                    <a:pt x="114" y="63"/>
                    <a:pt x="104" y="56"/>
                    <a:pt x="102" y="56"/>
                  </a:cubicBezTo>
                  <a:cubicBezTo>
                    <a:pt x="99" y="56"/>
                    <a:pt x="94" y="61"/>
                    <a:pt x="94" y="61"/>
                  </a:cubicBezTo>
                  <a:cubicBezTo>
                    <a:pt x="92" y="59"/>
                    <a:pt x="92" y="59"/>
                    <a:pt x="92" y="59"/>
                  </a:cubicBezTo>
                  <a:cubicBezTo>
                    <a:pt x="92" y="55"/>
                    <a:pt x="92" y="55"/>
                    <a:pt x="92" y="55"/>
                  </a:cubicBezTo>
                  <a:cubicBezTo>
                    <a:pt x="90" y="52"/>
                    <a:pt x="90" y="52"/>
                    <a:pt x="90" y="52"/>
                  </a:cubicBezTo>
                  <a:cubicBezTo>
                    <a:pt x="90" y="52"/>
                    <a:pt x="85" y="51"/>
                    <a:pt x="83" y="51"/>
                  </a:cubicBezTo>
                  <a:cubicBezTo>
                    <a:pt x="79" y="49"/>
                    <a:pt x="74" y="44"/>
                    <a:pt x="72" y="45"/>
                  </a:cubicBezTo>
                  <a:cubicBezTo>
                    <a:pt x="71" y="45"/>
                    <a:pt x="69" y="46"/>
                    <a:pt x="69" y="46"/>
                  </a:cubicBezTo>
                  <a:cubicBezTo>
                    <a:pt x="70" y="49"/>
                    <a:pt x="70" y="49"/>
                    <a:pt x="70" y="49"/>
                  </a:cubicBezTo>
                  <a:cubicBezTo>
                    <a:pt x="66" y="52"/>
                    <a:pt x="66" y="52"/>
                    <a:pt x="66" y="52"/>
                  </a:cubicBezTo>
                  <a:cubicBezTo>
                    <a:pt x="66" y="47"/>
                    <a:pt x="66" y="47"/>
                    <a:pt x="66" y="47"/>
                  </a:cubicBezTo>
                  <a:cubicBezTo>
                    <a:pt x="61" y="46"/>
                    <a:pt x="61" y="46"/>
                    <a:pt x="61" y="46"/>
                  </a:cubicBezTo>
                  <a:cubicBezTo>
                    <a:pt x="56" y="56"/>
                    <a:pt x="56" y="56"/>
                    <a:pt x="56" y="56"/>
                  </a:cubicBezTo>
                  <a:cubicBezTo>
                    <a:pt x="57" y="56"/>
                    <a:pt x="57" y="56"/>
                    <a:pt x="57" y="56"/>
                  </a:cubicBezTo>
                  <a:cubicBezTo>
                    <a:pt x="61" y="51"/>
                    <a:pt x="61" y="51"/>
                    <a:pt x="61" y="51"/>
                  </a:cubicBezTo>
                  <a:cubicBezTo>
                    <a:pt x="62" y="57"/>
                    <a:pt x="62" y="57"/>
                    <a:pt x="62" y="57"/>
                  </a:cubicBezTo>
                  <a:cubicBezTo>
                    <a:pt x="60" y="57"/>
                    <a:pt x="60" y="57"/>
                    <a:pt x="60" y="57"/>
                  </a:cubicBezTo>
                  <a:cubicBezTo>
                    <a:pt x="61" y="59"/>
                    <a:pt x="61" y="59"/>
                    <a:pt x="61" y="59"/>
                  </a:cubicBezTo>
                  <a:cubicBezTo>
                    <a:pt x="66" y="58"/>
                    <a:pt x="66" y="58"/>
                    <a:pt x="66" y="58"/>
                  </a:cubicBezTo>
                  <a:cubicBezTo>
                    <a:pt x="63" y="63"/>
                    <a:pt x="63" y="63"/>
                    <a:pt x="63" y="63"/>
                  </a:cubicBezTo>
                  <a:cubicBezTo>
                    <a:pt x="63" y="69"/>
                    <a:pt x="63" y="69"/>
                    <a:pt x="63" y="69"/>
                  </a:cubicBezTo>
                  <a:cubicBezTo>
                    <a:pt x="61" y="67"/>
                    <a:pt x="61" y="67"/>
                    <a:pt x="61" y="67"/>
                  </a:cubicBezTo>
                  <a:cubicBezTo>
                    <a:pt x="61" y="67"/>
                    <a:pt x="54" y="72"/>
                    <a:pt x="59" y="72"/>
                  </a:cubicBezTo>
                  <a:cubicBezTo>
                    <a:pt x="63" y="73"/>
                    <a:pt x="72" y="73"/>
                    <a:pt x="72" y="73"/>
                  </a:cubicBezTo>
                  <a:cubicBezTo>
                    <a:pt x="69" y="79"/>
                    <a:pt x="69" y="79"/>
                    <a:pt x="69" y="79"/>
                  </a:cubicBezTo>
                  <a:cubicBezTo>
                    <a:pt x="57" y="78"/>
                    <a:pt x="57" y="78"/>
                    <a:pt x="57" y="78"/>
                  </a:cubicBezTo>
                  <a:cubicBezTo>
                    <a:pt x="55" y="86"/>
                    <a:pt x="55" y="86"/>
                    <a:pt x="55" y="86"/>
                  </a:cubicBezTo>
                  <a:cubicBezTo>
                    <a:pt x="61" y="92"/>
                    <a:pt x="61" y="92"/>
                    <a:pt x="61" y="92"/>
                  </a:cubicBezTo>
                  <a:cubicBezTo>
                    <a:pt x="50" y="87"/>
                    <a:pt x="50" y="87"/>
                    <a:pt x="50" y="87"/>
                  </a:cubicBezTo>
                  <a:cubicBezTo>
                    <a:pt x="50" y="90"/>
                    <a:pt x="50" y="90"/>
                    <a:pt x="50" y="90"/>
                  </a:cubicBezTo>
                  <a:cubicBezTo>
                    <a:pt x="43" y="89"/>
                    <a:pt x="43" y="89"/>
                    <a:pt x="43" y="89"/>
                  </a:cubicBezTo>
                  <a:cubicBezTo>
                    <a:pt x="43" y="89"/>
                    <a:pt x="46" y="92"/>
                    <a:pt x="45" y="94"/>
                  </a:cubicBezTo>
                  <a:cubicBezTo>
                    <a:pt x="43" y="98"/>
                    <a:pt x="41" y="97"/>
                    <a:pt x="41" y="97"/>
                  </a:cubicBezTo>
                  <a:cubicBezTo>
                    <a:pt x="48" y="103"/>
                    <a:pt x="48" y="103"/>
                    <a:pt x="48" y="103"/>
                  </a:cubicBezTo>
                  <a:cubicBezTo>
                    <a:pt x="51" y="101"/>
                    <a:pt x="51" y="101"/>
                    <a:pt x="51" y="101"/>
                  </a:cubicBezTo>
                  <a:cubicBezTo>
                    <a:pt x="54" y="103"/>
                    <a:pt x="54" y="103"/>
                    <a:pt x="54" y="103"/>
                  </a:cubicBezTo>
                  <a:cubicBezTo>
                    <a:pt x="48" y="105"/>
                    <a:pt x="48" y="105"/>
                    <a:pt x="48" y="105"/>
                  </a:cubicBezTo>
                  <a:cubicBezTo>
                    <a:pt x="54" y="109"/>
                    <a:pt x="54" y="109"/>
                    <a:pt x="54" y="109"/>
                  </a:cubicBezTo>
                  <a:cubicBezTo>
                    <a:pt x="58" y="105"/>
                    <a:pt x="58" y="105"/>
                    <a:pt x="58" y="105"/>
                  </a:cubicBezTo>
                  <a:cubicBezTo>
                    <a:pt x="59" y="107"/>
                    <a:pt x="59" y="107"/>
                    <a:pt x="59" y="107"/>
                  </a:cubicBezTo>
                  <a:cubicBezTo>
                    <a:pt x="61" y="106"/>
                    <a:pt x="61" y="106"/>
                    <a:pt x="61" y="106"/>
                  </a:cubicBezTo>
                  <a:cubicBezTo>
                    <a:pt x="62" y="110"/>
                    <a:pt x="62" y="110"/>
                    <a:pt x="62" y="110"/>
                  </a:cubicBezTo>
                  <a:cubicBezTo>
                    <a:pt x="58" y="110"/>
                    <a:pt x="58" y="110"/>
                    <a:pt x="58" y="110"/>
                  </a:cubicBezTo>
                  <a:cubicBezTo>
                    <a:pt x="58" y="115"/>
                    <a:pt x="58" y="115"/>
                    <a:pt x="58" y="115"/>
                  </a:cubicBezTo>
                  <a:cubicBezTo>
                    <a:pt x="58" y="115"/>
                    <a:pt x="63" y="118"/>
                    <a:pt x="68" y="118"/>
                  </a:cubicBezTo>
                  <a:cubicBezTo>
                    <a:pt x="73" y="118"/>
                    <a:pt x="83" y="120"/>
                    <a:pt x="83" y="120"/>
                  </a:cubicBezTo>
                  <a:cubicBezTo>
                    <a:pt x="82" y="126"/>
                    <a:pt x="82" y="126"/>
                    <a:pt x="82" y="126"/>
                  </a:cubicBezTo>
                  <a:cubicBezTo>
                    <a:pt x="82" y="126"/>
                    <a:pt x="77" y="128"/>
                    <a:pt x="75" y="128"/>
                  </a:cubicBezTo>
                  <a:cubicBezTo>
                    <a:pt x="73" y="128"/>
                    <a:pt x="69" y="123"/>
                    <a:pt x="69" y="123"/>
                  </a:cubicBezTo>
                  <a:cubicBezTo>
                    <a:pt x="69" y="123"/>
                    <a:pt x="66" y="128"/>
                    <a:pt x="63" y="130"/>
                  </a:cubicBezTo>
                  <a:cubicBezTo>
                    <a:pt x="61" y="131"/>
                    <a:pt x="59" y="134"/>
                    <a:pt x="59" y="134"/>
                  </a:cubicBezTo>
                  <a:cubicBezTo>
                    <a:pt x="63" y="138"/>
                    <a:pt x="63" y="138"/>
                    <a:pt x="63" y="138"/>
                  </a:cubicBezTo>
                  <a:cubicBezTo>
                    <a:pt x="63" y="138"/>
                    <a:pt x="60" y="139"/>
                    <a:pt x="57" y="141"/>
                  </a:cubicBezTo>
                  <a:cubicBezTo>
                    <a:pt x="55" y="144"/>
                    <a:pt x="53" y="146"/>
                    <a:pt x="53" y="146"/>
                  </a:cubicBezTo>
                  <a:cubicBezTo>
                    <a:pt x="49" y="145"/>
                    <a:pt x="49" y="145"/>
                    <a:pt x="49" y="145"/>
                  </a:cubicBezTo>
                  <a:cubicBezTo>
                    <a:pt x="46" y="148"/>
                    <a:pt x="46" y="148"/>
                    <a:pt x="46" y="148"/>
                  </a:cubicBezTo>
                  <a:cubicBezTo>
                    <a:pt x="34" y="153"/>
                    <a:pt x="34" y="153"/>
                    <a:pt x="34" y="153"/>
                  </a:cubicBezTo>
                  <a:cubicBezTo>
                    <a:pt x="46" y="153"/>
                    <a:pt x="46" y="153"/>
                    <a:pt x="46" y="153"/>
                  </a:cubicBezTo>
                  <a:cubicBezTo>
                    <a:pt x="48" y="151"/>
                    <a:pt x="48" y="151"/>
                    <a:pt x="48" y="151"/>
                  </a:cubicBezTo>
                  <a:cubicBezTo>
                    <a:pt x="48" y="151"/>
                    <a:pt x="52" y="157"/>
                    <a:pt x="59" y="155"/>
                  </a:cubicBezTo>
                  <a:cubicBezTo>
                    <a:pt x="66" y="154"/>
                    <a:pt x="70" y="150"/>
                    <a:pt x="70" y="150"/>
                  </a:cubicBezTo>
                  <a:cubicBezTo>
                    <a:pt x="72" y="149"/>
                    <a:pt x="72" y="149"/>
                    <a:pt x="72" y="149"/>
                  </a:cubicBezTo>
                  <a:cubicBezTo>
                    <a:pt x="72" y="155"/>
                    <a:pt x="72" y="155"/>
                    <a:pt x="72" y="155"/>
                  </a:cubicBezTo>
                  <a:cubicBezTo>
                    <a:pt x="78" y="156"/>
                    <a:pt x="78" y="156"/>
                    <a:pt x="78" y="156"/>
                  </a:cubicBezTo>
                  <a:cubicBezTo>
                    <a:pt x="81" y="159"/>
                    <a:pt x="81" y="159"/>
                    <a:pt x="81" y="159"/>
                  </a:cubicBezTo>
                  <a:cubicBezTo>
                    <a:pt x="74" y="157"/>
                    <a:pt x="74" y="157"/>
                    <a:pt x="74" y="157"/>
                  </a:cubicBezTo>
                  <a:cubicBezTo>
                    <a:pt x="66" y="157"/>
                    <a:pt x="66" y="157"/>
                    <a:pt x="66" y="157"/>
                  </a:cubicBezTo>
                  <a:cubicBezTo>
                    <a:pt x="54" y="159"/>
                    <a:pt x="54" y="159"/>
                    <a:pt x="54" y="159"/>
                  </a:cubicBezTo>
                  <a:cubicBezTo>
                    <a:pt x="45" y="155"/>
                    <a:pt x="45" y="155"/>
                    <a:pt x="45" y="155"/>
                  </a:cubicBezTo>
                  <a:cubicBezTo>
                    <a:pt x="38" y="161"/>
                    <a:pt x="38" y="161"/>
                    <a:pt x="38" y="161"/>
                  </a:cubicBezTo>
                  <a:cubicBezTo>
                    <a:pt x="33" y="162"/>
                    <a:pt x="33" y="162"/>
                    <a:pt x="33" y="162"/>
                  </a:cubicBezTo>
                  <a:cubicBezTo>
                    <a:pt x="30" y="171"/>
                    <a:pt x="30" y="171"/>
                    <a:pt x="30" y="171"/>
                  </a:cubicBezTo>
                  <a:cubicBezTo>
                    <a:pt x="34" y="173"/>
                    <a:pt x="34" y="173"/>
                    <a:pt x="34" y="173"/>
                  </a:cubicBezTo>
                  <a:cubicBezTo>
                    <a:pt x="25" y="171"/>
                    <a:pt x="25" y="171"/>
                    <a:pt x="25" y="171"/>
                  </a:cubicBezTo>
                  <a:cubicBezTo>
                    <a:pt x="25" y="167"/>
                    <a:pt x="25" y="167"/>
                    <a:pt x="25" y="167"/>
                  </a:cubicBezTo>
                  <a:cubicBezTo>
                    <a:pt x="20" y="170"/>
                    <a:pt x="20" y="170"/>
                    <a:pt x="20" y="170"/>
                  </a:cubicBezTo>
                  <a:cubicBezTo>
                    <a:pt x="18" y="169"/>
                    <a:pt x="18" y="169"/>
                    <a:pt x="18" y="169"/>
                  </a:cubicBezTo>
                  <a:cubicBezTo>
                    <a:pt x="18" y="167"/>
                    <a:pt x="18" y="167"/>
                    <a:pt x="18" y="167"/>
                  </a:cubicBezTo>
                  <a:cubicBezTo>
                    <a:pt x="18" y="167"/>
                    <a:pt x="14" y="167"/>
                    <a:pt x="9" y="169"/>
                  </a:cubicBezTo>
                  <a:cubicBezTo>
                    <a:pt x="5" y="171"/>
                    <a:pt x="0" y="173"/>
                    <a:pt x="4" y="176"/>
                  </a:cubicBezTo>
                  <a:cubicBezTo>
                    <a:pt x="9" y="177"/>
                    <a:pt x="16" y="179"/>
                    <a:pt x="18" y="179"/>
                  </a:cubicBezTo>
                  <a:cubicBezTo>
                    <a:pt x="20" y="179"/>
                    <a:pt x="29" y="178"/>
                    <a:pt x="28" y="180"/>
                  </a:cubicBezTo>
                  <a:cubicBezTo>
                    <a:pt x="27" y="182"/>
                    <a:pt x="21" y="186"/>
                    <a:pt x="16" y="186"/>
                  </a:cubicBezTo>
                  <a:cubicBezTo>
                    <a:pt x="10" y="186"/>
                    <a:pt x="10" y="188"/>
                    <a:pt x="9" y="190"/>
                  </a:cubicBezTo>
                  <a:cubicBezTo>
                    <a:pt x="7" y="191"/>
                    <a:pt x="2" y="191"/>
                    <a:pt x="2" y="191"/>
                  </a:cubicBezTo>
                  <a:cubicBezTo>
                    <a:pt x="2" y="197"/>
                    <a:pt x="2" y="197"/>
                    <a:pt x="2" y="197"/>
                  </a:cubicBezTo>
                  <a:cubicBezTo>
                    <a:pt x="2" y="197"/>
                    <a:pt x="8" y="194"/>
                    <a:pt x="8" y="196"/>
                  </a:cubicBezTo>
                  <a:cubicBezTo>
                    <a:pt x="8" y="198"/>
                    <a:pt x="10" y="202"/>
                    <a:pt x="10" y="202"/>
                  </a:cubicBezTo>
                  <a:cubicBezTo>
                    <a:pt x="29" y="200"/>
                    <a:pt x="29" y="200"/>
                    <a:pt x="29" y="200"/>
                  </a:cubicBezTo>
                  <a:cubicBezTo>
                    <a:pt x="16" y="204"/>
                    <a:pt x="16" y="204"/>
                    <a:pt x="16" y="204"/>
                  </a:cubicBezTo>
                  <a:cubicBezTo>
                    <a:pt x="14" y="208"/>
                    <a:pt x="14" y="208"/>
                    <a:pt x="14" y="208"/>
                  </a:cubicBezTo>
                  <a:cubicBezTo>
                    <a:pt x="9" y="208"/>
                    <a:pt x="9" y="208"/>
                    <a:pt x="9" y="208"/>
                  </a:cubicBezTo>
                  <a:cubicBezTo>
                    <a:pt x="7" y="212"/>
                    <a:pt x="7" y="212"/>
                    <a:pt x="7" y="212"/>
                  </a:cubicBezTo>
                  <a:cubicBezTo>
                    <a:pt x="21" y="210"/>
                    <a:pt x="21" y="210"/>
                    <a:pt x="21" y="210"/>
                  </a:cubicBezTo>
                  <a:cubicBezTo>
                    <a:pt x="25" y="211"/>
                    <a:pt x="25" y="211"/>
                    <a:pt x="25" y="211"/>
                  </a:cubicBezTo>
                  <a:cubicBezTo>
                    <a:pt x="32" y="209"/>
                    <a:pt x="32" y="209"/>
                    <a:pt x="32" y="209"/>
                  </a:cubicBezTo>
                  <a:cubicBezTo>
                    <a:pt x="34" y="212"/>
                    <a:pt x="34" y="212"/>
                    <a:pt x="34" y="212"/>
                  </a:cubicBezTo>
                  <a:cubicBezTo>
                    <a:pt x="34" y="212"/>
                    <a:pt x="28" y="213"/>
                    <a:pt x="25" y="214"/>
                  </a:cubicBezTo>
                  <a:cubicBezTo>
                    <a:pt x="22" y="214"/>
                    <a:pt x="17" y="218"/>
                    <a:pt x="17" y="218"/>
                  </a:cubicBezTo>
                  <a:cubicBezTo>
                    <a:pt x="27" y="217"/>
                    <a:pt x="27" y="217"/>
                    <a:pt x="27" y="217"/>
                  </a:cubicBezTo>
                  <a:cubicBezTo>
                    <a:pt x="27" y="217"/>
                    <a:pt x="22" y="222"/>
                    <a:pt x="21" y="222"/>
                  </a:cubicBezTo>
                  <a:cubicBezTo>
                    <a:pt x="19" y="222"/>
                    <a:pt x="16" y="223"/>
                    <a:pt x="16" y="223"/>
                  </a:cubicBezTo>
                  <a:cubicBezTo>
                    <a:pt x="17" y="224"/>
                    <a:pt x="17" y="224"/>
                    <a:pt x="17" y="224"/>
                  </a:cubicBezTo>
                  <a:cubicBezTo>
                    <a:pt x="33" y="223"/>
                    <a:pt x="33" y="223"/>
                    <a:pt x="33" y="223"/>
                  </a:cubicBezTo>
                  <a:cubicBezTo>
                    <a:pt x="36" y="224"/>
                    <a:pt x="36" y="224"/>
                    <a:pt x="36" y="224"/>
                  </a:cubicBezTo>
                  <a:cubicBezTo>
                    <a:pt x="34" y="227"/>
                    <a:pt x="34" y="227"/>
                    <a:pt x="34" y="227"/>
                  </a:cubicBezTo>
                  <a:cubicBezTo>
                    <a:pt x="34" y="227"/>
                    <a:pt x="39" y="229"/>
                    <a:pt x="41" y="228"/>
                  </a:cubicBezTo>
                  <a:cubicBezTo>
                    <a:pt x="43" y="227"/>
                    <a:pt x="45" y="226"/>
                    <a:pt x="45" y="226"/>
                  </a:cubicBezTo>
                  <a:cubicBezTo>
                    <a:pt x="52" y="228"/>
                    <a:pt x="52" y="228"/>
                    <a:pt x="52" y="228"/>
                  </a:cubicBezTo>
                  <a:cubicBezTo>
                    <a:pt x="56" y="226"/>
                    <a:pt x="56" y="226"/>
                    <a:pt x="56" y="226"/>
                  </a:cubicBezTo>
                  <a:cubicBezTo>
                    <a:pt x="60" y="227"/>
                    <a:pt x="60" y="227"/>
                    <a:pt x="60" y="227"/>
                  </a:cubicBezTo>
                  <a:cubicBezTo>
                    <a:pt x="65" y="225"/>
                    <a:pt x="65" y="225"/>
                    <a:pt x="65" y="225"/>
                  </a:cubicBezTo>
                  <a:cubicBezTo>
                    <a:pt x="68" y="226"/>
                    <a:pt x="68" y="226"/>
                    <a:pt x="68" y="226"/>
                  </a:cubicBezTo>
                  <a:cubicBezTo>
                    <a:pt x="68" y="226"/>
                    <a:pt x="82" y="226"/>
                    <a:pt x="81" y="220"/>
                  </a:cubicBezTo>
                  <a:cubicBezTo>
                    <a:pt x="81" y="211"/>
                    <a:pt x="81" y="211"/>
                    <a:pt x="81" y="211"/>
                  </a:cubicBezTo>
                  <a:cubicBezTo>
                    <a:pt x="81" y="211"/>
                    <a:pt x="84" y="210"/>
                    <a:pt x="86" y="213"/>
                  </a:cubicBezTo>
                  <a:cubicBezTo>
                    <a:pt x="89" y="217"/>
                    <a:pt x="84" y="216"/>
                    <a:pt x="84" y="218"/>
                  </a:cubicBezTo>
                  <a:cubicBezTo>
                    <a:pt x="84" y="220"/>
                    <a:pt x="86" y="222"/>
                    <a:pt x="90" y="220"/>
                  </a:cubicBezTo>
                  <a:cubicBezTo>
                    <a:pt x="95" y="220"/>
                    <a:pt x="102" y="216"/>
                    <a:pt x="102" y="216"/>
                  </a:cubicBezTo>
                  <a:cubicBezTo>
                    <a:pt x="102" y="212"/>
                    <a:pt x="102" y="212"/>
                    <a:pt x="102" y="212"/>
                  </a:cubicBezTo>
                  <a:cubicBezTo>
                    <a:pt x="102" y="212"/>
                    <a:pt x="108" y="218"/>
                    <a:pt x="111" y="216"/>
                  </a:cubicBezTo>
                  <a:cubicBezTo>
                    <a:pt x="116" y="214"/>
                    <a:pt x="115" y="208"/>
                    <a:pt x="115" y="208"/>
                  </a:cubicBezTo>
                  <a:cubicBezTo>
                    <a:pt x="118" y="209"/>
                    <a:pt x="118" y="209"/>
                    <a:pt x="118" y="209"/>
                  </a:cubicBezTo>
                  <a:cubicBezTo>
                    <a:pt x="124" y="206"/>
                    <a:pt x="124" y="206"/>
                    <a:pt x="124" y="206"/>
                  </a:cubicBezTo>
                  <a:cubicBezTo>
                    <a:pt x="137" y="210"/>
                    <a:pt x="137" y="210"/>
                    <a:pt x="137" y="210"/>
                  </a:cubicBezTo>
                  <a:cubicBezTo>
                    <a:pt x="139" y="202"/>
                    <a:pt x="139" y="202"/>
                    <a:pt x="139" y="202"/>
                  </a:cubicBezTo>
                  <a:cubicBezTo>
                    <a:pt x="142" y="204"/>
                    <a:pt x="142" y="204"/>
                    <a:pt x="142" y="204"/>
                  </a:cubicBezTo>
                  <a:cubicBezTo>
                    <a:pt x="141" y="211"/>
                    <a:pt x="141" y="211"/>
                    <a:pt x="141" y="211"/>
                  </a:cubicBezTo>
                  <a:cubicBezTo>
                    <a:pt x="146" y="210"/>
                    <a:pt x="146" y="210"/>
                    <a:pt x="146" y="210"/>
                  </a:cubicBezTo>
                  <a:cubicBezTo>
                    <a:pt x="148" y="204"/>
                    <a:pt x="148" y="204"/>
                    <a:pt x="148" y="204"/>
                  </a:cubicBezTo>
                  <a:cubicBezTo>
                    <a:pt x="148" y="208"/>
                    <a:pt x="148" y="208"/>
                    <a:pt x="148" y="208"/>
                  </a:cubicBezTo>
                  <a:cubicBezTo>
                    <a:pt x="148" y="208"/>
                    <a:pt x="151" y="212"/>
                    <a:pt x="155" y="212"/>
                  </a:cubicBezTo>
                  <a:cubicBezTo>
                    <a:pt x="159" y="212"/>
                    <a:pt x="167" y="211"/>
                    <a:pt x="167" y="211"/>
                  </a:cubicBezTo>
                  <a:cubicBezTo>
                    <a:pt x="166" y="206"/>
                    <a:pt x="166" y="206"/>
                    <a:pt x="166" y="206"/>
                  </a:cubicBezTo>
                  <a:cubicBezTo>
                    <a:pt x="160" y="200"/>
                    <a:pt x="160" y="200"/>
                    <a:pt x="160" y="200"/>
                  </a:cubicBezTo>
                  <a:cubicBezTo>
                    <a:pt x="162" y="199"/>
                    <a:pt x="162" y="199"/>
                    <a:pt x="162" y="199"/>
                  </a:cubicBezTo>
                  <a:cubicBezTo>
                    <a:pt x="167" y="201"/>
                    <a:pt x="167" y="201"/>
                    <a:pt x="167" y="201"/>
                  </a:cubicBezTo>
                  <a:cubicBezTo>
                    <a:pt x="167" y="199"/>
                    <a:pt x="167" y="199"/>
                    <a:pt x="167" y="199"/>
                  </a:cubicBezTo>
                  <a:cubicBezTo>
                    <a:pt x="176" y="191"/>
                    <a:pt x="176" y="191"/>
                    <a:pt x="176" y="191"/>
                  </a:cubicBezTo>
                  <a:cubicBezTo>
                    <a:pt x="176" y="185"/>
                    <a:pt x="176" y="185"/>
                    <a:pt x="176" y="185"/>
                  </a:cubicBezTo>
                  <a:cubicBezTo>
                    <a:pt x="176" y="185"/>
                    <a:pt x="180" y="176"/>
                    <a:pt x="182" y="175"/>
                  </a:cubicBezTo>
                  <a:cubicBezTo>
                    <a:pt x="185" y="173"/>
                    <a:pt x="190" y="168"/>
                    <a:pt x="191" y="159"/>
                  </a:cubicBezTo>
                  <a:cubicBezTo>
                    <a:pt x="191" y="147"/>
                    <a:pt x="191" y="147"/>
                    <a:pt x="191" y="147"/>
                  </a:cubicBezTo>
                  <a:cubicBezTo>
                    <a:pt x="191" y="147"/>
                    <a:pt x="184" y="144"/>
                    <a:pt x="186" y="141"/>
                  </a:cubicBezTo>
                  <a:cubicBezTo>
                    <a:pt x="189" y="139"/>
                    <a:pt x="192" y="140"/>
                    <a:pt x="192" y="140"/>
                  </a:cubicBezTo>
                  <a:cubicBezTo>
                    <a:pt x="192" y="140"/>
                    <a:pt x="192" y="136"/>
                    <a:pt x="193" y="134"/>
                  </a:cubicBezTo>
                  <a:cubicBezTo>
                    <a:pt x="195" y="133"/>
                    <a:pt x="198" y="131"/>
                    <a:pt x="197" y="129"/>
                  </a:cubicBezTo>
                  <a:cubicBezTo>
                    <a:pt x="195" y="126"/>
                    <a:pt x="192" y="118"/>
                    <a:pt x="192" y="118"/>
                  </a:cubicBezTo>
                  <a:cubicBezTo>
                    <a:pt x="192" y="118"/>
                    <a:pt x="195" y="116"/>
                    <a:pt x="195" y="111"/>
                  </a:cubicBezTo>
                  <a:cubicBezTo>
                    <a:pt x="195" y="106"/>
                    <a:pt x="188" y="103"/>
                    <a:pt x="191" y="101"/>
                  </a:cubicBezTo>
                  <a:cubicBezTo>
                    <a:pt x="195" y="98"/>
                    <a:pt x="201" y="102"/>
                    <a:pt x="202" y="101"/>
                  </a:cubicBezTo>
                  <a:cubicBezTo>
                    <a:pt x="202" y="100"/>
                    <a:pt x="199" y="94"/>
                    <a:pt x="199" y="94"/>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48" name="Group 47">
            <a:extLst>
              <a:ext uri="{FF2B5EF4-FFF2-40B4-BE49-F238E27FC236}">
                <a16:creationId xmlns:a16="http://schemas.microsoft.com/office/drawing/2014/main" id="{D2D407A4-7BA6-4DE5-BC9A-34761A79D287}"/>
              </a:ext>
            </a:extLst>
          </p:cNvPr>
          <p:cNvGrpSpPr/>
          <p:nvPr/>
        </p:nvGrpSpPr>
        <p:grpSpPr>
          <a:xfrm>
            <a:off x="2212749" y="2228124"/>
            <a:ext cx="1729956" cy="2179516"/>
            <a:chOff x="-630238" y="717550"/>
            <a:chExt cx="1830388" cy="2163762"/>
          </a:xfrm>
          <a:solidFill>
            <a:schemeClr val="accent2"/>
          </a:solidFill>
        </p:grpSpPr>
        <p:sp>
          <p:nvSpPr>
            <p:cNvPr id="49" name="Freeform 6">
              <a:extLst>
                <a:ext uri="{FF2B5EF4-FFF2-40B4-BE49-F238E27FC236}">
                  <a16:creationId xmlns:a16="http://schemas.microsoft.com/office/drawing/2014/main" id="{8EBB7078-556E-4D86-87DA-FFB95DA25626}"/>
                </a:ext>
              </a:extLst>
            </p:cNvPr>
            <p:cNvSpPr>
              <a:spLocks noEditPoints="1"/>
            </p:cNvSpPr>
            <p:nvPr/>
          </p:nvSpPr>
          <p:spPr bwMode="auto">
            <a:xfrm>
              <a:off x="-120650" y="717550"/>
              <a:ext cx="1320800" cy="2163762"/>
            </a:xfrm>
            <a:custGeom>
              <a:avLst/>
              <a:gdLst>
                <a:gd name="T0" fmla="*/ 277 w 352"/>
                <a:gd name="T1" fmla="*/ 377 h 577"/>
                <a:gd name="T2" fmla="*/ 286 w 352"/>
                <a:gd name="T3" fmla="*/ 342 h 577"/>
                <a:gd name="T4" fmla="*/ 242 w 352"/>
                <a:gd name="T5" fmla="*/ 233 h 577"/>
                <a:gd name="T6" fmla="*/ 207 w 352"/>
                <a:gd name="T7" fmla="*/ 207 h 577"/>
                <a:gd name="T8" fmla="*/ 254 w 352"/>
                <a:gd name="T9" fmla="*/ 160 h 577"/>
                <a:gd name="T10" fmla="*/ 194 w 352"/>
                <a:gd name="T11" fmla="*/ 100 h 577"/>
                <a:gd name="T12" fmla="*/ 245 w 352"/>
                <a:gd name="T13" fmla="*/ 56 h 577"/>
                <a:gd name="T14" fmla="*/ 188 w 352"/>
                <a:gd name="T15" fmla="*/ 48 h 577"/>
                <a:gd name="T16" fmla="*/ 162 w 352"/>
                <a:gd name="T17" fmla="*/ 55 h 577"/>
                <a:gd name="T18" fmla="*/ 141 w 352"/>
                <a:gd name="T19" fmla="*/ 75 h 577"/>
                <a:gd name="T20" fmla="*/ 144 w 352"/>
                <a:gd name="T21" fmla="*/ 116 h 577"/>
                <a:gd name="T22" fmla="*/ 109 w 352"/>
                <a:gd name="T23" fmla="*/ 143 h 577"/>
                <a:gd name="T24" fmla="*/ 125 w 352"/>
                <a:gd name="T25" fmla="*/ 160 h 577"/>
                <a:gd name="T26" fmla="*/ 129 w 352"/>
                <a:gd name="T27" fmla="*/ 173 h 577"/>
                <a:gd name="T28" fmla="*/ 99 w 352"/>
                <a:gd name="T29" fmla="*/ 229 h 577"/>
                <a:gd name="T30" fmla="*/ 140 w 352"/>
                <a:gd name="T31" fmla="*/ 189 h 577"/>
                <a:gd name="T32" fmla="*/ 146 w 352"/>
                <a:gd name="T33" fmla="*/ 200 h 577"/>
                <a:gd name="T34" fmla="*/ 125 w 352"/>
                <a:gd name="T35" fmla="*/ 256 h 577"/>
                <a:gd name="T36" fmla="*/ 143 w 352"/>
                <a:gd name="T37" fmla="*/ 275 h 577"/>
                <a:gd name="T38" fmla="*/ 185 w 352"/>
                <a:gd name="T39" fmla="*/ 278 h 577"/>
                <a:gd name="T40" fmla="*/ 178 w 352"/>
                <a:gd name="T41" fmla="*/ 327 h 577"/>
                <a:gd name="T42" fmla="*/ 183 w 352"/>
                <a:gd name="T43" fmla="*/ 382 h 577"/>
                <a:gd name="T44" fmla="*/ 107 w 352"/>
                <a:gd name="T45" fmla="*/ 402 h 577"/>
                <a:gd name="T46" fmla="*/ 100 w 352"/>
                <a:gd name="T47" fmla="*/ 445 h 577"/>
                <a:gd name="T48" fmla="*/ 73 w 352"/>
                <a:gd name="T49" fmla="*/ 469 h 577"/>
                <a:gd name="T50" fmla="*/ 107 w 352"/>
                <a:gd name="T51" fmla="*/ 478 h 577"/>
                <a:gd name="T52" fmla="*/ 169 w 352"/>
                <a:gd name="T53" fmla="*/ 490 h 577"/>
                <a:gd name="T54" fmla="*/ 54 w 352"/>
                <a:gd name="T55" fmla="*/ 548 h 577"/>
                <a:gd name="T56" fmla="*/ 61 w 352"/>
                <a:gd name="T57" fmla="*/ 564 h 577"/>
                <a:gd name="T58" fmla="*/ 120 w 352"/>
                <a:gd name="T59" fmla="*/ 553 h 577"/>
                <a:gd name="T60" fmla="*/ 198 w 352"/>
                <a:gd name="T61" fmla="*/ 556 h 577"/>
                <a:gd name="T62" fmla="*/ 306 w 352"/>
                <a:gd name="T63" fmla="*/ 560 h 577"/>
                <a:gd name="T64" fmla="*/ 291 w 352"/>
                <a:gd name="T65" fmla="*/ 522 h 577"/>
                <a:gd name="T66" fmla="*/ 315 w 352"/>
                <a:gd name="T67" fmla="*/ 506 h 577"/>
                <a:gd name="T68" fmla="*/ 206 w 352"/>
                <a:gd name="T69" fmla="*/ 557 h 577"/>
                <a:gd name="T70" fmla="*/ 119 w 352"/>
                <a:gd name="T71" fmla="*/ 381 h 577"/>
                <a:gd name="T72" fmla="*/ 137 w 352"/>
                <a:gd name="T73" fmla="*/ 307 h 577"/>
                <a:gd name="T74" fmla="*/ 136 w 352"/>
                <a:gd name="T75" fmla="*/ 214 h 577"/>
                <a:gd name="T76" fmla="*/ 88 w 352"/>
                <a:gd name="T77" fmla="*/ 204 h 577"/>
                <a:gd name="T78" fmla="*/ 107 w 352"/>
                <a:gd name="T79" fmla="*/ 194 h 577"/>
                <a:gd name="T80" fmla="*/ 87 w 352"/>
                <a:gd name="T81" fmla="*/ 151 h 577"/>
                <a:gd name="T82" fmla="*/ 110 w 352"/>
                <a:gd name="T83" fmla="*/ 148 h 577"/>
                <a:gd name="T84" fmla="*/ 101 w 352"/>
                <a:gd name="T85" fmla="*/ 173 h 577"/>
                <a:gd name="T86" fmla="*/ 115 w 352"/>
                <a:gd name="T87" fmla="*/ 131 h 577"/>
                <a:gd name="T88" fmla="*/ 81 w 352"/>
                <a:gd name="T89" fmla="*/ 111 h 577"/>
                <a:gd name="T90" fmla="*/ 87 w 352"/>
                <a:gd name="T91" fmla="*/ 91 h 577"/>
                <a:gd name="T92" fmla="*/ 112 w 352"/>
                <a:gd name="T93" fmla="*/ 90 h 577"/>
                <a:gd name="T94" fmla="*/ 125 w 352"/>
                <a:gd name="T95" fmla="*/ 117 h 577"/>
                <a:gd name="T96" fmla="*/ 133 w 352"/>
                <a:gd name="T97" fmla="*/ 87 h 577"/>
                <a:gd name="T98" fmla="*/ 80 w 352"/>
                <a:gd name="T99" fmla="*/ 79 h 577"/>
                <a:gd name="T100" fmla="*/ 139 w 352"/>
                <a:gd name="T101" fmla="*/ 49 h 577"/>
                <a:gd name="T102" fmla="*/ 102 w 352"/>
                <a:gd name="T103" fmla="*/ 47 h 577"/>
                <a:gd name="T104" fmla="*/ 239 w 352"/>
                <a:gd name="T105" fmla="*/ 28 h 577"/>
                <a:gd name="T106" fmla="*/ 253 w 352"/>
                <a:gd name="T107" fmla="*/ 22 h 577"/>
                <a:gd name="T108" fmla="*/ 256 w 352"/>
                <a:gd name="T109" fmla="*/ 9 h 577"/>
                <a:gd name="T110" fmla="*/ 266 w 352"/>
                <a:gd name="T111" fmla="*/ 10 h 577"/>
                <a:gd name="T112" fmla="*/ 45 w 352"/>
                <a:gd name="T113" fmla="*/ 297 h 577"/>
                <a:gd name="T114" fmla="*/ 95 w 352"/>
                <a:gd name="T115" fmla="*/ 290 h 577"/>
                <a:gd name="T116" fmla="*/ 38 w 352"/>
                <a:gd name="T117" fmla="*/ 237 h 577"/>
                <a:gd name="T118" fmla="*/ 6 w 352"/>
                <a:gd name="T119" fmla="*/ 281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2" h="577">
                  <a:moveTo>
                    <a:pt x="338" y="435"/>
                  </a:moveTo>
                  <a:cubicBezTo>
                    <a:pt x="326" y="428"/>
                    <a:pt x="326" y="428"/>
                    <a:pt x="326" y="428"/>
                  </a:cubicBezTo>
                  <a:cubicBezTo>
                    <a:pt x="324" y="429"/>
                    <a:pt x="324" y="429"/>
                    <a:pt x="324" y="429"/>
                  </a:cubicBezTo>
                  <a:cubicBezTo>
                    <a:pt x="306" y="428"/>
                    <a:pt x="306" y="428"/>
                    <a:pt x="306" y="428"/>
                  </a:cubicBezTo>
                  <a:cubicBezTo>
                    <a:pt x="299" y="439"/>
                    <a:pt x="299" y="439"/>
                    <a:pt x="299" y="439"/>
                  </a:cubicBezTo>
                  <a:cubicBezTo>
                    <a:pt x="295" y="437"/>
                    <a:pt x="295" y="437"/>
                    <a:pt x="295" y="437"/>
                  </a:cubicBezTo>
                  <a:cubicBezTo>
                    <a:pt x="291" y="431"/>
                    <a:pt x="291" y="431"/>
                    <a:pt x="291" y="431"/>
                  </a:cubicBezTo>
                  <a:cubicBezTo>
                    <a:pt x="287" y="429"/>
                    <a:pt x="287" y="429"/>
                    <a:pt x="287" y="429"/>
                  </a:cubicBezTo>
                  <a:cubicBezTo>
                    <a:pt x="287" y="429"/>
                    <a:pt x="288" y="424"/>
                    <a:pt x="292" y="423"/>
                  </a:cubicBezTo>
                  <a:cubicBezTo>
                    <a:pt x="297" y="421"/>
                    <a:pt x="304" y="417"/>
                    <a:pt x="304" y="414"/>
                  </a:cubicBezTo>
                  <a:cubicBezTo>
                    <a:pt x="305" y="411"/>
                    <a:pt x="301" y="396"/>
                    <a:pt x="301" y="396"/>
                  </a:cubicBezTo>
                  <a:cubicBezTo>
                    <a:pt x="295" y="390"/>
                    <a:pt x="295" y="390"/>
                    <a:pt x="295" y="390"/>
                  </a:cubicBezTo>
                  <a:cubicBezTo>
                    <a:pt x="288" y="383"/>
                    <a:pt x="288" y="383"/>
                    <a:pt x="288" y="383"/>
                  </a:cubicBezTo>
                  <a:cubicBezTo>
                    <a:pt x="288" y="383"/>
                    <a:pt x="286" y="379"/>
                    <a:pt x="283" y="378"/>
                  </a:cubicBezTo>
                  <a:cubicBezTo>
                    <a:pt x="281" y="378"/>
                    <a:pt x="277" y="377"/>
                    <a:pt x="277" y="377"/>
                  </a:cubicBezTo>
                  <a:cubicBezTo>
                    <a:pt x="275" y="379"/>
                    <a:pt x="275" y="379"/>
                    <a:pt x="275" y="379"/>
                  </a:cubicBezTo>
                  <a:cubicBezTo>
                    <a:pt x="272" y="376"/>
                    <a:pt x="272" y="376"/>
                    <a:pt x="272" y="376"/>
                  </a:cubicBezTo>
                  <a:cubicBezTo>
                    <a:pt x="265" y="375"/>
                    <a:pt x="265" y="375"/>
                    <a:pt x="265" y="375"/>
                  </a:cubicBezTo>
                  <a:cubicBezTo>
                    <a:pt x="272" y="373"/>
                    <a:pt x="272" y="373"/>
                    <a:pt x="272" y="373"/>
                  </a:cubicBezTo>
                  <a:cubicBezTo>
                    <a:pt x="275" y="376"/>
                    <a:pt x="275" y="376"/>
                    <a:pt x="275" y="376"/>
                  </a:cubicBezTo>
                  <a:cubicBezTo>
                    <a:pt x="285" y="375"/>
                    <a:pt x="285" y="375"/>
                    <a:pt x="285" y="375"/>
                  </a:cubicBezTo>
                  <a:cubicBezTo>
                    <a:pt x="285" y="375"/>
                    <a:pt x="289" y="382"/>
                    <a:pt x="290" y="383"/>
                  </a:cubicBezTo>
                  <a:cubicBezTo>
                    <a:pt x="294" y="383"/>
                    <a:pt x="294" y="383"/>
                    <a:pt x="294" y="383"/>
                  </a:cubicBezTo>
                  <a:cubicBezTo>
                    <a:pt x="297" y="387"/>
                    <a:pt x="297" y="387"/>
                    <a:pt x="297" y="387"/>
                  </a:cubicBezTo>
                  <a:cubicBezTo>
                    <a:pt x="299" y="385"/>
                    <a:pt x="299" y="385"/>
                    <a:pt x="299" y="385"/>
                  </a:cubicBezTo>
                  <a:cubicBezTo>
                    <a:pt x="291" y="365"/>
                    <a:pt x="291" y="365"/>
                    <a:pt x="291" y="365"/>
                  </a:cubicBezTo>
                  <a:cubicBezTo>
                    <a:pt x="291" y="353"/>
                    <a:pt x="291" y="353"/>
                    <a:pt x="291" y="353"/>
                  </a:cubicBezTo>
                  <a:cubicBezTo>
                    <a:pt x="294" y="351"/>
                    <a:pt x="294" y="351"/>
                    <a:pt x="294" y="351"/>
                  </a:cubicBezTo>
                  <a:cubicBezTo>
                    <a:pt x="290" y="342"/>
                    <a:pt x="290" y="342"/>
                    <a:pt x="290" y="342"/>
                  </a:cubicBezTo>
                  <a:cubicBezTo>
                    <a:pt x="286" y="342"/>
                    <a:pt x="286" y="342"/>
                    <a:pt x="286" y="342"/>
                  </a:cubicBezTo>
                  <a:cubicBezTo>
                    <a:pt x="282" y="327"/>
                    <a:pt x="282" y="327"/>
                    <a:pt x="282" y="327"/>
                  </a:cubicBezTo>
                  <a:cubicBezTo>
                    <a:pt x="273" y="318"/>
                    <a:pt x="273" y="318"/>
                    <a:pt x="273" y="318"/>
                  </a:cubicBezTo>
                  <a:cubicBezTo>
                    <a:pt x="269" y="317"/>
                    <a:pt x="269" y="317"/>
                    <a:pt x="269" y="317"/>
                  </a:cubicBezTo>
                  <a:cubicBezTo>
                    <a:pt x="264" y="306"/>
                    <a:pt x="264" y="306"/>
                    <a:pt x="264" y="306"/>
                  </a:cubicBezTo>
                  <a:cubicBezTo>
                    <a:pt x="260" y="303"/>
                    <a:pt x="260" y="303"/>
                    <a:pt x="260" y="303"/>
                  </a:cubicBezTo>
                  <a:cubicBezTo>
                    <a:pt x="259" y="291"/>
                    <a:pt x="259" y="291"/>
                    <a:pt x="259" y="291"/>
                  </a:cubicBezTo>
                  <a:cubicBezTo>
                    <a:pt x="256" y="283"/>
                    <a:pt x="256" y="283"/>
                    <a:pt x="256" y="283"/>
                  </a:cubicBezTo>
                  <a:cubicBezTo>
                    <a:pt x="257" y="266"/>
                    <a:pt x="257" y="266"/>
                    <a:pt x="257" y="266"/>
                  </a:cubicBezTo>
                  <a:cubicBezTo>
                    <a:pt x="254" y="261"/>
                    <a:pt x="254" y="261"/>
                    <a:pt x="254" y="261"/>
                  </a:cubicBezTo>
                  <a:cubicBezTo>
                    <a:pt x="256" y="249"/>
                    <a:pt x="256" y="249"/>
                    <a:pt x="256" y="249"/>
                  </a:cubicBezTo>
                  <a:cubicBezTo>
                    <a:pt x="250" y="244"/>
                    <a:pt x="250" y="244"/>
                    <a:pt x="250" y="244"/>
                  </a:cubicBezTo>
                  <a:cubicBezTo>
                    <a:pt x="250" y="239"/>
                    <a:pt x="250" y="239"/>
                    <a:pt x="250" y="239"/>
                  </a:cubicBezTo>
                  <a:cubicBezTo>
                    <a:pt x="246" y="236"/>
                    <a:pt x="246" y="236"/>
                    <a:pt x="246" y="236"/>
                  </a:cubicBezTo>
                  <a:cubicBezTo>
                    <a:pt x="245" y="231"/>
                    <a:pt x="245" y="231"/>
                    <a:pt x="245" y="231"/>
                  </a:cubicBezTo>
                  <a:cubicBezTo>
                    <a:pt x="242" y="233"/>
                    <a:pt x="242" y="233"/>
                    <a:pt x="242" y="233"/>
                  </a:cubicBezTo>
                  <a:cubicBezTo>
                    <a:pt x="245" y="229"/>
                    <a:pt x="245" y="229"/>
                    <a:pt x="245" y="229"/>
                  </a:cubicBezTo>
                  <a:cubicBezTo>
                    <a:pt x="242" y="227"/>
                    <a:pt x="242" y="227"/>
                    <a:pt x="242" y="227"/>
                  </a:cubicBezTo>
                  <a:cubicBezTo>
                    <a:pt x="242" y="227"/>
                    <a:pt x="244" y="224"/>
                    <a:pt x="241" y="223"/>
                  </a:cubicBezTo>
                  <a:cubicBezTo>
                    <a:pt x="238" y="223"/>
                    <a:pt x="235" y="222"/>
                    <a:pt x="235" y="222"/>
                  </a:cubicBezTo>
                  <a:cubicBezTo>
                    <a:pt x="225" y="210"/>
                    <a:pt x="225" y="210"/>
                    <a:pt x="225" y="210"/>
                  </a:cubicBezTo>
                  <a:cubicBezTo>
                    <a:pt x="225" y="210"/>
                    <a:pt x="225" y="208"/>
                    <a:pt x="220" y="209"/>
                  </a:cubicBezTo>
                  <a:cubicBezTo>
                    <a:pt x="214" y="210"/>
                    <a:pt x="214" y="217"/>
                    <a:pt x="210" y="217"/>
                  </a:cubicBezTo>
                  <a:cubicBezTo>
                    <a:pt x="206" y="217"/>
                    <a:pt x="205" y="211"/>
                    <a:pt x="205" y="211"/>
                  </a:cubicBezTo>
                  <a:cubicBezTo>
                    <a:pt x="205" y="211"/>
                    <a:pt x="200" y="213"/>
                    <a:pt x="197" y="212"/>
                  </a:cubicBezTo>
                  <a:cubicBezTo>
                    <a:pt x="194" y="211"/>
                    <a:pt x="192" y="208"/>
                    <a:pt x="192" y="208"/>
                  </a:cubicBezTo>
                  <a:cubicBezTo>
                    <a:pt x="192" y="208"/>
                    <a:pt x="184" y="207"/>
                    <a:pt x="185" y="207"/>
                  </a:cubicBezTo>
                  <a:cubicBezTo>
                    <a:pt x="186" y="205"/>
                    <a:pt x="193" y="205"/>
                    <a:pt x="193" y="205"/>
                  </a:cubicBezTo>
                  <a:cubicBezTo>
                    <a:pt x="193" y="205"/>
                    <a:pt x="194" y="208"/>
                    <a:pt x="197" y="208"/>
                  </a:cubicBezTo>
                  <a:cubicBezTo>
                    <a:pt x="199" y="208"/>
                    <a:pt x="204" y="207"/>
                    <a:pt x="204" y="207"/>
                  </a:cubicBezTo>
                  <a:cubicBezTo>
                    <a:pt x="207" y="207"/>
                    <a:pt x="207" y="207"/>
                    <a:pt x="207" y="207"/>
                  </a:cubicBezTo>
                  <a:cubicBezTo>
                    <a:pt x="207" y="204"/>
                    <a:pt x="207" y="204"/>
                    <a:pt x="207" y="204"/>
                  </a:cubicBezTo>
                  <a:cubicBezTo>
                    <a:pt x="215" y="200"/>
                    <a:pt x="215" y="200"/>
                    <a:pt x="215" y="200"/>
                  </a:cubicBezTo>
                  <a:cubicBezTo>
                    <a:pt x="223" y="203"/>
                    <a:pt x="223" y="203"/>
                    <a:pt x="223" y="203"/>
                  </a:cubicBezTo>
                  <a:cubicBezTo>
                    <a:pt x="231" y="196"/>
                    <a:pt x="231" y="196"/>
                    <a:pt x="231" y="196"/>
                  </a:cubicBezTo>
                  <a:cubicBezTo>
                    <a:pt x="223" y="192"/>
                    <a:pt x="223" y="192"/>
                    <a:pt x="223" y="192"/>
                  </a:cubicBezTo>
                  <a:cubicBezTo>
                    <a:pt x="223" y="192"/>
                    <a:pt x="227" y="191"/>
                    <a:pt x="225" y="188"/>
                  </a:cubicBezTo>
                  <a:cubicBezTo>
                    <a:pt x="223" y="185"/>
                    <a:pt x="224" y="184"/>
                    <a:pt x="221" y="184"/>
                  </a:cubicBezTo>
                  <a:cubicBezTo>
                    <a:pt x="216" y="185"/>
                    <a:pt x="214" y="189"/>
                    <a:pt x="212" y="189"/>
                  </a:cubicBezTo>
                  <a:cubicBezTo>
                    <a:pt x="210" y="190"/>
                    <a:pt x="205" y="189"/>
                    <a:pt x="205" y="189"/>
                  </a:cubicBezTo>
                  <a:cubicBezTo>
                    <a:pt x="205" y="189"/>
                    <a:pt x="211" y="188"/>
                    <a:pt x="212" y="187"/>
                  </a:cubicBezTo>
                  <a:cubicBezTo>
                    <a:pt x="213" y="185"/>
                    <a:pt x="217" y="182"/>
                    <a:pt x="220" y="182"/>
                  </a:cubicBezTo>
                  <a:cubicBezTo>
                    <a:pt x="222" y="182"/>
                    <a:pt x="227" y="185"/>
                    <a:pt x="227" y="185"/>
                  </a:cubicBezTo>
                  <a:cubicBezTo>
                    <a:pt x="238" y="180"/>
                    <a:pt x="238" y="180"/>
                    <a:pt x="238" y="180"/>
                  </a:cubicBezTo>
                  <a:cubicBezTo>
                    <a:pt x="243" y="169"/>
                    <a:pt x="243" y="169"/>
                    <a:pt x="243" y="169"/>
                  </a:cubicBezTo>
                  <a:cubicBezTo>
                    <a:pt x="254" y="160"/>
                    <a:pt x="254" y="160"/>
                    <a:pt x="254" y="160"/>
                  </a:cubicBezTo>
                  <a:cubicBezTo>
                    <a:pt x="261" y="147"/>
                    <a:pt x="261" y="147"/>
                    <a:pt x="261" y="147"/>
                  </a:cubicBezTo>
                  <a:cubicBezTo>
                    <a:pt x="261" y="147"/>
                    <a:pt x="261" y="144"/>
                    <a:pt x="263" y="142"/>
                  </a:cubicBezTo>
                  <a:cubicBezTo>
                    <a:pt x="264" y="140"/>
                    <a:pt x="277" y="128"/>
                    <a:pt x="275" y="120"/>
                  </a:cubicBezTo>
                  <a:cubicBezTo>
                    <a:pt x="273" y="113"/>
                    <a:pt x="262" y="111"/>
                    <a:pt x="262" y="111"/>
                  </a:cubicBezTo>
                  <a:cubicBezTo>
                    <a:pt x="254" y="112"/>
                    <a:pt x="254" y="112"/>
                    <a:pt x="254" y="112"/>
                  </a:cubicBezTo>
                  <a:cubicBezTo>
                    <a:pt x="239" y="106"/>
                    <a:pt x="239" y="106"/>
                    <a:pt x="239" y="106"/>
                  </a:cubicBezTo>
                  <a:cubicBezTo>
                    <a:pt x="232" y="107"/>
                    <a:pt x="232" y="107"/>
                    <a:pt x="232" y="107"/>
                  </a:cubicBezTo>
                  <a:cubicBezTo>
                    <a:pt x="232" y="107"/>
                    <a:pt x="228" y="103"/>
                    <a:pt x="223" y="102"/>
                  </a:cubicBezTo>
                  <a:cubicBezTo>
                    <a:pt x="217" y="102"/>
                    <a:pt x="204" y="106"/>
                    <a:pt x="204" y="106"/>
                  </a:cubicBezTo>
                  <a:cubicBezTo>
                    <a:pt x="200" y="105"/>
                    <a:pt x="200" y="105"/>
                    <a:pt x="200" y="105"/>
                  </a:cubicBezTo>
                  <a:cubicBezTo>
                    <a:pt x="196" y="110"/>
                    <a:pt x="196" y="110"/>
                    <a:pt x="196" y="110"/>
                  </a:cubicBezTo>
                  <a:cubicBezTo>
                    <a:pt x="182" y="111"/>
                    <a:pt x="182" y="111"/>
                    <a:pt x="182" y="111"/>
                  </a:cubicBezTo>
                  <a:cubicBezTo>
                    <a:pt x="193" y="107"/>
                    <a:pt x="193" y="107"/>
                    <a:pt x="193" y="107"/>
                  </a:cubicBezTo>
                  <a:cubicBezTo>
                    <a:pt x="199" y="101"/>
                    <a:pt x="199" y="101"/>
                    <a:pt x="199" y="101"/>
                  </a:cubicBezTo>
                  <a:cubicBezTo>
                    <a:pt x="199" y="101"/>
                    <a:pt x="195" y="100"/>
                    <a:pt x="194" y="100"/>
                  </a:cubicBezTo>
                  <a:cubicBezTo>
                    <a:pt x="193" y="100"/>
                    <a:pt x="188" y="102"/>
                    <a:pt x="188" y="102"/>
                  </a:cubicBezTo>
                  <a:cubicBezTo>
                    <a:pt x="185" y="101"/>
                    <a:pt x="185" y="101"/>
                    <a:pt x="185" y="101"/>
                  </a:cubicBezTo>
                  <a:cubicBezTo>
                    <a:pt x="193" y="98"/>
                    <a:pt x="193" y="98"/>
                    <a:pt x="193" y="98"/>
                  </a:cubicBezTo>
                  <a:cubicBezTo>
                    <a:pt x="201" y="99"/>
                    <a:pt x="201" y="99"/>
                    <a:pt x="201" y="99"/>
                  </a:cubicBezTo>
                  <a:cubicBezTo>
                    <a:pt x="211" y="90"/>
                    <a:pt x="211" y="90"/>
                    <a:pt x="211" y="90"/>
                  </a:cubicBezTo>
                  <a:cubicBezTo>
                    <a:pt x="205" y="90"/>
                    <a:pt x="205" y="90"/>
                    <a:pt x="205" y="90"/>
                  </a:cubicBezTo>
                  <a:cubicBezTo>
                    <a:pt x="198" y="88"/>
                    <a:pt x="198" y="88"/>
                    <a:pt x="198" y="88"/>
                  </a:cubicBezTo>
                  <a:cubicBezTo>
                    <a:pt x="204" y="87"/>
                    <a:pt x="204" y="87"/>
                    <a:pt x="204" y="87"/>
                  </a:cubicBezTo>
                  <a:cubicBezTo>
                    <a:pt x="201" y="83"/>
                    <a:pt x="201" y="83"/>
                    <a:pt x="201" y="83"/>
                  </a:cubicBezTo>
                  <a:cubicBezTo>
                    <a:pt x="206" y="83"/>
                    <a:pt x="206" y="83"/>
                    <a:pt x="206" y="83"/>
                  </a:cubicBezTo>
                  <a:cubicBezTo>
                    <a:pt x="212" y="78"/>
                    <a:pt x="212" y="78"/>
                    <a:pt x="212" y="78"/>
                  </a:cubicBezTo>
                  <a:cubicBezTo>
                    <a:pt x="212" y="78"/>
                    <a:pt x="218" y="77"/>
                    <a:pt x="224" y="72"/>
                  </a:cubicBezTo>
                  <a:cubicBezTo>
                    <a:pt x="228" y="68"/>
                    <a:pt x="230" y="68"/>
                    <a:pt x="230" y="68"/>
                  </a:cubicBezTo>
                  <a:cubicBezTo>
                    <a:pt x="230" y="68"/>
                    <a:pt x="237" y="67"/>
                    <a:pt x="240" y="66"/>
                  </a:cubicBezTo>
                  <a:cubicBezTo>
                    <a:pt x="242" y="64"/>
                    <a:pt x="245" y="56"/>
                    <a:pt x="245" y="56"/>
                  </a:cubicBezTo>
                  <a:cubicBezTo>
                    <a:pt x="245" y="56"/>
                    <a:pt x="242" y="59"/>
                    <a:pt x="243" y="56"/>
                  </a:cubicBezTo>
                  <a:cubicBezTo>
                    <a:pt x="243" y="53"/>
                    <a:pt x="248" y="47"/>
                    <a:pt x="248" y="47"/>
                  </a:cubicBezTo>
                  <a:cubicBezTo>
                    <a:pt x="239" y="44"/>
                    <a:pt x="239" y="44"/>
                    <a:pt x="239" y="44"/>
                  </a:cubicBezTo>
                  <a:cubicBezTo>
                    <a:pt x="234" y="44"/>
                    <a:pt x="234" y="44"/>
                    <a:pt x="234" y="44"/>
                  </a:cubicBezTo>
                  <a:cubicBezTo>
                    <a:pt x="237" y="47"/>
                    <a:pt x="237" y="47"/>
                    <a:pt x="237" y="47"/>
                  </a:cubicBezTo>
                  <a:cubicBezTo>
                    <a:pt x="228" y="44"/>
                    <a:pt x="228" y="44"/>
                    <a:pt x="228" y="44"/>
                  </a:cubicBezTo>
                  <a:cubicBezTo>
                    <a:pt x="222" y="47"/>
                    <a:pt x="222" y="47"/>
                    <a:pt x="222" y="47"/>
                  </a:cubicBezTo>
                  <a:cubicBezTo>
                    <a:pt x="215" y="45"/>
                    <a:pt x="215" y="45"/>
                    <a:pt x="215" y="45"/>
                  </a:cubicBezTo>
                  <a:cubicBezTo>
                    <a:pt x="213" y="42"/>
                    <a:pt x="213" y="42"/>
                    <a:pt x="213" y="42"/>
                  </a:cubicBezTo>
                  <a:cubicBezTo>
                    <a:pt x="212" y="45"/>
                    <a:pt x="212" y="45"/>
                    <a:pt x="212" y="45"/>
                  </a:cubicBezTo>
                  <a:cubicBezTo>
                    <a:pt x="204" y="45"/>
                    <a:pt x="204" y="45"/>
                    <a:pt x="204" y="45"/>
                  </a:cubicBezTo>
                  <a:cubicBezTo>
                    <a:pt x="196" y="50"/>
                    <a:pt x="196" y="50"/>
                    <a:pt x="196" y="50"/>
                  </a:cubicBezTo>
                  <a:cubicBezTo>
                    <a:pt x="199" y="44"/>
                    <a:pt x="199" y="44"/>
                    <a:pt x="199" y="44"/>
                  </a:cubicBezTo>
                  <a:cubicBezTo>
                    <a:pt x="195" y="39"/>
                    <a:pt x="195" y="39"/>
                    <a:pt x="195" y="39"/>
                  </a:cubicBezTo>
                  <a:cubicBezTo>
                    <a:pt x="195" y="39"/>
                    <a:pt x="189" y="48"/>
                    <a:pt x="188" y="48"/>
                  </a:cubicBezTo>
                  <a:cubicBezTo>
                    <a:pt x="185" y="47"/>
                    <a:pt x="190" y="41"/>
                    <a:pt x="190" y="41"/>
                  </a:cubicBezTo>
                  <a:cubicBezTo>
                    <a:pt x="189" y="35"/>
                    <a:pt x="189" y="35"/>
                    <a:pt x="189" y="35"/>
                  </a:cubicBezTo>
                  <a:cubicBezTo>
                    <a:pt x="186" y="38"/>
                    <a:pt x="186" y="38"/>
                    <a:pt x="186" y="38"/>
                  </a:cubicBezTo>
                  <a:cubicBezTo>
                    <a:pt x="185" y="36"/>
                    <a:pt x="185" y="36"/>
                    <a:pt x="185" y="36"/>
                  </a:cubicBezTo>
                  <a:cubicBezTo>
                    <a:pt x="185" y="36"/>
                    <a:pt x="181" y="35"/>
                    <a:pt x="180" y="35"/>
                  </a:cubicBezTo>
                  <a:cubicBezTo>
                    <a:pt x="179" y="35"/>
                    <a:pt x="179" y="37"/>
                    <a:pt x="179" y="37"/>
                  </a:cubicBezTo>
                  <a:cubicBezTo>
                    <a:pt x="179" y="37"/>
                    <a:pt x="177" y="38"/>
                    <a:pt x="176" y="40"/>
                  </a:cubicBezTo>
                  <a:cubicBezTo>
                    <a:pt x="175" y="42"/>
                    <a:pt x="177" y="47"/>
                    <a:pt x="177" y="47"/>
                  </a:cubicBezTo>
                  <a:cubicBezTo>
                    <a:pt x="177" y="47"/>
                    <a:pt x="174" y="45"/>
                    <a:pt x="174" y="49"/>
                  </a:cubicBezTo>
                  <a:cubicBezTo>
                    <a:pt x="173" y="52"/>
                    <a:pt x="174" y="55"/>
                    <a:pt x="174" y="55"/>
                  </a:cubicBezTo>
                  <a:cubicBezTo>
                    <a:pt x="178" y="58"/>
                    <a:pt x="178" y="58"/>
                    <a:pt x="178" y="58"/>
                  </a:cubicBezTo>
                  <a:cubicBezTo>
                    <a:pt x="173" y="56"/>
                    <a:pt x="173" y="56"/>
                    <a:pt x="173" y="56"/>
                  </a:cubicBezTo>
                  <a:cubicBezTo>
                    <a:pt x="167" y="57"/>
                    <a:pt x="167" y="57"/>
                    <a:pt x="167" y="57"/>
                  </a:cubicBezTo>
                  <a:cubicBezTo>
                    <a:pt x="163" y="55"/>
                    <a:pt x="163" y="55"/>
                    <a:pt x="163" y="55"/>
                  </a:cubicBezTo>
                  <a:cubicBezTo>
                    <a:pt x="162" y="55"/>
                    <a:pt x="162" y="55"/>
                    <a:pt x="162" y="55"/>
                  </a:cubicBezTo>
                  <a:cubicBezTo>
                    <a:pt x="164" y="58"/>
                    <a:pt x="164" y="58"/>
                    <a:pt x="164" y="58"/>
                  </a:cubicBezTo>
                  <a:cubicBezTo>
                    <a:pt x="163" y="67"/>
                    <a:pt x="163" y="67"/>
                    <a:pt x="163" y="67"/>
                  </a:cubicBezTo>
                  <a:cubicBezTo>
                    <a:pt x="159" y="66"/>
                    <a:pt x="159" y="66"/>
                    <a:pt x="159" y="66"/>
                  </a:cubicBezTo>
                  <a:cubicBezTo>
                    <a:pt x="159" y="68"/>
                    <a:pt x="159" y="68"/>
                    <a:pt x="159" y="68"/>
                  </a:cubicBezTo>
                  <a:cubicBezTo>
                    <a:pt x="162" y="70"/>
                    <a:pt x="162" y="70"/>
                    <a:pt x="162" y="70"/>
                  </a:cubicBezTo>
                  <a:cubicBezTo>
                    <a:pt x="161" y="72"/>
                    <a:pt x="161" y="72"/>
                    <a:pt x="161" y="72"/>
                  </a:cubicBezTo>
                  <a:cubicBezTo>
                    <a:pt x="164" y="74"/>
                    <a:pt x="164" y="74"/>
                    <a:pt x="164" y="74"/>
                  </a:cubicBezTo>
                  <a:cubicBezTo>
                    <a:pt x="167" y="82"/>
                    <a:pt x="167" y="82"/>
                    <a:pt x="167" y="82"/>
                  </a:cubicBezTo>
                  <a:cubicBezTo>
                    <a:pt x="160" y="72"/>
                    <a:pt x="160" y="72"/>
                    <a:pt x="160" y="72"/>
                  </a:cubicBezTo>
                  <a:cubicBezTo>
                    <a:pt x="153" y="78"/>
                    <a:pt x="153" y="78"/>
                    <a:pt x="153" y="78"/>
                  </a:cubicBezTo>
                  <a:cubicBezTo>
                    <a:pt x="151" y="73"/>
                    <a:pt x="151" y="73"/>
                    <a:pt x="151" y="73"/>
                  </a:cubicBezTo>
                  <a:cubicBezTo>
                    <a:pt x="148" y="74"/>
                    <a:pt x="148" y="74"/>
                    <a:pt x="148" y="74"/>
                  </a:cubicBezTo>
                  <a:cubicBezTo>
                    <a:pt x="149" y="81"/>
                    <a:pt x="149" y="81"/>
                    <a:pt x="149" y="81"/>
                  </a:cubicBezTo>
                  <a:cubicBezTo>
                    <a:pt x="146" y="75"/>
                    <a:pt x="146" y="75"/>
                    <a:pt x="146" y="75"/>
                  </a:cubicBezTo>
                  <a:cubicBezTo>
                    <a:pt x="141" y="75"/>
                    <a:pt x="141" y="75"/>
                    <a:pt x="141" y="75"/>
                  </a:cubicBezTo>
                  <a:cubicBezTo>
                    <a:pt x="141" y="82"/>
                    <a:pt x="141" y="82"/>
                    <a:pt x="141" y="82"/>
                  </a:cubicBezTo>
                  <a:cubicBezTo>
                    <a:pt x="144" y="86"/>
                    <a:pt x="144" y="86"/>
                    <a:pt x="144" y="86"/>
                  </a:cubicBezTo>
                  <a:cubicBezTo>
                    <a:pt x="141" y="85"/>
                    <a:pt x="141" y="85"/>
                    <a:pt x="141" y="85"/>
                  </a:cubicBezTo>
                  <a:cubicBezTo>
                    <a:pt x="140" y="88"/>
                    <a:pt x="140" y="88"/>
                    <a:pt x="140" y="88"/>
                  </a:cubicBezTo>
                  <a:cubicBezTo>
                    <a:pt x="142" y="93"/>
                    <a:pt x="142" y="93"/>
                    <a:pt x="142" y="93"/>
                  </a:cubicBezTo>
                  <a:cubicBezTo>
                    <a:pt x="147" y="97"/>
                    <a:pt x="147" y="97"/>
                    <a:pt x="147" y="97"/>
                  </a:cubicBezTo>
                  <a:cubicBezTo>
                    <a:pt x="141" y="97"/>
                    <a:pt x="141" y="97"/>
                    <a:pt x="141" y="97"/>
                  </a:cubicBezTo>
                  <a:cubicBezTo>
                    <a:pt x="141" y="97"/>
                    <a:pt x="139" y="93"/>
                    <a:pt x="136" y="93"/>
                  </a:cubicBezTo>
                  <a:cubicBezTo>
                    <a:pt x="134" y="93"/>
                    <a:pt x="134" y="99"/>
                    <a:pt x="134" y="100"/>
                  </a:cubicBezTo>
                  <a:cubicBezTo>
                    <a:pt x="135" y="101"/>
                    <a:pt x="132" y="103"/>
                    <a:pt x="133" y="105"/>
                  </a:cubicBezTo>
                  <a:cubicBezTo>
                    <a:pt x="134" y="107"/>
                    <a:pt x="137" y="106"/>
                    <a:pt x="137" y="106"/>
                  </a:cubicBezTo>
                  <a:cubicBezTo>
                    <a:pt x="145" y="107"/>
                    <a:pt x="145" y="107"/>
                    <a:pt x="145" y="107"/>
                  </a:cubicBezTo>
                  <a:cubicBezTo>
                    <a:pt x="139" y="109"/>
                    <a:pt x="139" y="109"/>
                    <a:pt x="139" y="109"/>
                  </a:cubicBezTo>
                  <a:cubicBezTo>
                    <a:pt x="139" y="109"/>
                    <a:pt x="136" y="110"/>
                    <a:pt x="137" y="112"/>
                  </a:cubicBezTo>
                  <a:cubicBezTo>
                    <a:pt x="137" y="114"/>
                    <a:pt x="142" y="114"/>
                    <a:pt x="144" y="116"/>
                  </a:cubicBezTo>
                  <a:cubicBezTo>
                    <a:pt x="145" y="118"/>
                    <a:pt x="145" y="120"/>
                    <a:pt x="145" y="120"/>
                  </a:cubicBezTo>
                  <a:cubicBezTo>
                    <a:pt x="145" y="120"/>
                    <a:pt x="142" y="117"/>
                    <a:pt x="140" y="116"/>
                  </a:cubicBezTo>
                  <a:cubicBezTo>
                    <a:pt x="139" y="115"/>
                    <a:pt x="135" y="120"/>
                    <a:pt x="135" y="120"/>
                  </a:cubicBezTo>
                  <a:cubicBezTo>
                    <a:pt x="140" y="127"/>
                    <a:pt x="140" y="127"/>
                    <a:pt x="140" y="127"/>
                  </a:cubicBezTo>
                  <a:cubicBezTo>
                    <a:pt x="133" y="121"/>
                    <a:pt x="133" y="121"/>
                    <a:pt x="133" y="121"/>
                  </a:cubicBezTo>
                  <a:cubicBezTo>
                    <a:pt x="130" y="126"/>
                    <a:pt x="130" y="126"/>
                    <a:pt x="130" y="126"/>
                  </a:cubicBezTo>
                  <a:cubicBezTo>
                    <a:pt x="134" y="131"/>
                    <a:pt x="134" y="131"/>
                    <a:pt x="134" y="131"/>
                  </a:cubicBezTo>
                  <a:cubicBezTo>
                    <a:pt x="134" y="132"/>
                    <a:pt x="134" y="132"/>
                    <a:pt x="134" y="132"/>
                  </a:cubicBezTo>
                  <a:cubicBezTo>
                    <a:pt x="129" y="129"/>
                    <a:pt x="129" y="129"/>
                    <a:pt x="129" y="129"/>
                  </a:cubicBezTo>
                  <a:cubicBezTo>
                    <a:pt x="121" y="135"/>
                    <a:pt x="121" y="135"/>
                    <a:pt x="121" y="135"/>
                  </a:cubicBezTo>
                  <a:cubicBezTo>
                    <a:pt x="121" y="135"/>
                    <a:pt x="130" y="136"/>
                    <a:pt x="129" y="137"/>
                  </a:cubicBezTo>
                  <a:cubicBezTo>
                    <a:pt x="127" y="139"/>
                    <a:pt x="121" y="139"/>
                    <a:pt x="121" y="139"/>
                  </a:cubicBezTo>
                  <a:cubicBezTo>
                    <a:pt x="120" y="145"/>
                    <a:pt x="120" y="145"/>
                    <a:pt x="120" y="145"/>
                  </a:cubicBezTo>
                  <a:cubicBezTo>
                    <a:pt x="118" y="142"/>
                    <a:pt x="118" y="142"/>
                    <a:pt x="118" y="142"/>
                  </a:cubicBezTo>
                  <a:cubicBezTo>
                    <a:pt x="118" y="142"/>
                    <a:pt x="109" y="142"/>
                    <a:pt x="109" y="143"/>
                  </a:cubicBezTo>
                  <a:cubicBezTo>
                    <a:pt x="109" y="145"/>
                    <a:pt x="119" y="148"/>
                    <a:pt x="119" y="148"/>
                  </a:cubicBezTo>
                  <a:cubicBezTo>
                    <a:pt x="125" y="147"/>
                    <a:pt x="125" y="147"/>
                    <a:pt x="125" y="147"/>
                  </a:cubicBezTo>
                  <a:cubicBezTo>
                    <a:pt x="128" y="144"/>
                    <a:pt x="128" y="144"/>
                    <a:pt x="128" y="144"/>
                  </a:cubicBezTo>
                  <a:cubicBezTo>
                    <a:pt x="137" y="141"/>
                    <a:pt x="137" y="141"/>
                    <a:pt x="137" y="141"/>
                  </a:cubicBezTo>
                  <a:cubicBezTo>
                    <a:pt x="137" y="143"/>
                    <a:pt x="137" y="143"/>
                    <a:pt x="137" y="143"/>
                  </a:cubicBezTo>
                  <a:cubicBezTo>
                    <a:pt x="130" y="145"/>
                    <a:pt x="130" y="145"/>
                    <a:pt x="130" y="145"/>
                  </a:cubicBezTo>
                  <a:cubicBezTo>
                    <a:pt x="128" y="147"/>
                    <a:pt x="128" y="147"/>
                    <a:pt x="128" y="147"/>
                  </a:cubicBezTo>
                  <a:cubicBezTo>
                    <a:pt x="132" y="149"/>
                    <a:pt x="132" y="149"/>
                    <a:pt x="132" y="149"/>
                  </a:cubicBezTo>
                  <a:cubicBezTo>
                    <a:pt x="130" y="150"/>
                    <a:pt x="130" y="150"/>
                    <a:pt x="130" y="150"/>
                  </a:cubicBezTo>
                  <a:cubicBezTo>
                    <a:pt x="127" y="148"/>
                    <a:pt x="127" y="148"/>
                    <a:pt x="127" y="148"/>
                  </a:cubicBezTo>
                  <a:cubicBezTo>
                    <a:pt x="120" y="150"/>
                    <a:pt x="120" y="150"/>
                    <a:pt x="120" y="150"/>
                  </a:cubicBezTo>
                  <a:cubicBezTo>
                    <a:pt x="116" y="149"/>
                    <a:pt x="116" y="149"/>
                    <a:pt x="116" y="149"/>
                  </a:cubicBezTo>
                  <a:cubicBezTo>
                    <a:pt x="115" y="153"/>
                    <a:pt x="115" y="153"/>
                    <a:pt x="115" y="153"/>
                  </a:cubicBezTo>
                  <a:cubicBezTo>
                    <a:pt x="120" y="157"/>
                    <a:pt x="120" y="157"/>
                    <a:pt x="120" y="157"/>
                  </a:cubicBezTo>
                  <a:cubicBezTo>
                    <a:pt x="125" y="160"/>
                    <a:pt x="125" y="160"/>
                    <a:pt x="125" y="160"/>
                  </a:cubicBezTo>
                  <a:cubicBezTo>
                    <a:pt x="133" y="157"/>
                    <a:pt x="133" y="157"/>
                    <a:pt x="133" y="157"/>
                  </a:cubicBezTo>
                  <a:cubicBezTo>
                    <a:pt x="146" y="146"/>
                    <a:pt x="146" y="146"/>
                    <a:pt x="146" y="146"/>
                  </a:cubicBezTo>
                  <a:cubicBezTo>
                    <a:pt x="144" y="144"/>
                    <a:pt x="144" y="144"/>
                    <a:pt x="144" y="144"/>
                  </a:cubicBezTo>
                  <a:cubicBezTo>
                    <a:pt x="147" y="143"/>
                    <a:pt x="147" y="143"/>
                    <a:pt x="147" y="143"/>
                  </a:cubicBezTo>
                  <a:cubicBezTo>
                    <a:pt x="151" y="145"/>
                    <a:pt x="151" y="145"/>
                    <a:pt x="151" y="145"/>
                  </a:cubicBezTo>
                  <a:cubicBezTo>
                    <a:pt x="143" y="151"/>
                    <a:pt x="143" y="151"/>
                    <a:pt x="143" y="151"/>
                  </a:cubicBezTo>
                  <a:cubicBezTo>
                    <a:pt x="143" y="151"/>
                    <a:pt x="150" y="153"/>
                    <a:pt x="149" y="153"/>
                  </a:cubicBezTo>
                  <a:cubicBezTo>
                    <a:pt x="143" y="153"/>
                    <a:pt x="143" y="153"/>
                    <a:pt x="143" y="153"/>
                  </a:cubicBezTo>
                  <a:cubicBezTo>
                    <a:pt x="135" y="159"/>
                    <a:pt x="135" y="159"/>
                    <a:pt x="135" y="159"/>
                  </a:cubicBezTo>
                  <a:cubicBezTo>
                    <a:pt x="139" y="162"/>
                    <a:pt x="139" y="162"/>
                    <a:pt x="139" y="162"/>
                  </a:cubicBezTo>
                  <a:cubicBezTo>
                    <a:pt x="135" y="162"/>
                    <a:pt x="135" y="162"/>
                    <a:pt x="135" y="162"/>
                  </a:cubicBezTo>
                  <a:cubicBezTo>
                    <a:pt x="132" y="164"/>
                    <a:pt x="132" y="164"/>
                    <a:pt x="132" y="164"/>
                  </a:cubicBezTo>
                  <a:cubicBezTo>
                    <a:pt x="139" y="167"/>
                    <a:pt x="139" y="167"/>
                    <a:pt x="139" y="167"/>
                  </a:cubicBezTo>
                  <a:cubicBezTo>
                    <a:pt x="133" y="166"/>
                    <a:pt x="133" y="166"/>
                    <a:pt x="133" y="166"/>
                  </a:cubicBezTo>
                  <a:cubicBezTo>
                    <a:pt x="129" y="173"/>
                    <a:pt x="129" y="173"/>
                    <a:pt x="129" y="173"/>
                  </a:cubicBezTo>
                  <a:cubicBezTo>
                    <a:pt x="123" y="173"/>
                    <a:pt x="123" y="173"/>
                    <a:pt x="123" y="173"/>
                  </a:cubicBezTo>
                  <a:cubicBezTo>
                    <a:pt x="120" y="180"/>
                    <a:pt x="120" y="180"/>
                    <a:pt x="120" y="180"/>
                  </a:cubicBezTo>
                  <a:cubicBezTo>
                    <a:pt x="124" y="180"/>
                    <a:pt x="124" y="180"/>
                    <a:pt x="124" y="180"/>
                  </a:cubicBezTo>
                  <a:cubicBezTo>
                    <a:pt x="123" y="190"/>
                    <a:pt x="123" y="190"/>
                    <a:pt x="123" y="190"/>
                  </a:cubicBezTo>
                  <a:cubicBezTo>
                    <a:pt x="118" y="190"/>
                    <a:pt x="118" y="190"/>
                    <a:pt x="118" y="190"/>
                  </a:cubicBezTo>
                  <a:cubicBezTo>
                    <a:pt x="113" y="194"/>
                    <a:pt x="113" y="194"/>
                    <a:pt x="113" y="194"/>
                  </a:cubicBezTo>
                  <a:cubicBezTo>
                    <a:pt x="116" y="198"/>
                    <a:pt x="116" y="198"/>
                    <a:pt x="116" y="198"/>
                  </a:cubicBezTo>
                  <a:cubicBezTo>
                    <a:pt x="113" y="205"/>
                    <a:pt x="113" y="205"/>
                    <a:pt x="113" y="205"/>
                  </a:cubicBezTo>
                  <a:cubicBezTo>
                    <a:pt x="114" y="207"/>
                    <a:pt x="114" y="207"/>
                    <a:pt x="114" y="207"/>
                  </a:cubicBezTo>
                  <a:cubicBezTo>
                    <a:pt x="119" y="207"/>
                    <a:pt x="119" y="207"/>
                    <a:pt x="119" y="207"/>
                  </a:cubicBezTo>
                  <a:cubicBezTo>
                    <a:pt x="114" y="208"/>
                    <a:pt x="114" y="208"/>
                    <a:pt x="114" y="208"/>
                  </a:cubicBezTo>
                  <a:cubicBezTo>
                    <a:pt x="109" y="217"/>
                    <a:pt x="109" y="217"/>
                    <a:pt x="109" y="217"/>
                  </a:cubicBezTo>
                  <a:cubicBezTo>
                    <a:pt x="108" y="218"/>
                    <a:pt x="108" y="218"/>
                    <a:pt x="108" y="218"/>
                  </a:cubicBezTo>
                  <a:cubicBezTo>
                    <a:pt x="108" y="218"/>
                    <a:pt x="107" y="225"/>
                    <a:pt x="104" y="227"/>
                  </a:cubicBezTo>
                  <a:cubicBezTo>
                    <a:pt x="103" y="228"/>
                    <a:pt x="99" y="229"/>
                    <a:pt x="99" y="229"/>
                  </a:cubicBezTo>
                  <a:cubicBezTo>
                    <a:pt x="99" y="229"/>
                    <a:pt x="98" y="236"/>
                    <a:pt x="103" y="236"/>
                  </a:cubicBezTo>
                  <a:cubicBezTo>
                    <a:pt x="110" y="237"/>
                    <a:pt x="112" y="230"/>
                    <a:pt x="112" y="230"/>
                  </a:cubicBezTo>
                  <a:cubicBezTo>
                    <a:pt x="111" y="228"/>
                    <a:pt x="111" y="228"/>
                    <a:pt x="111" y="228"/>
                  </a:cubicBezTo>
                  <a:cubicBezTo>
                    <a:pt x="112" y="226"/>
                    <a:pt x="112" y="226"/>
                    <a:pt x="112" y="226"/>
                  </a:cubicBezTo>
                  <a:cubicBezTo>
                    <a:pt x="119" y="212"/>
                    <a:pt x="119" y="212"/>
                    <a:pt x="119" y="212"/>
                  </a:cubicBezTo>
                  <a:cubicBezTo>
                    <a:pt x="126" y="208"/>
                    <a:pt x="126" y="208"/>
                    <a:pt x="126" y="208"/>
                  </a:cubicBezTo>
                  <a:cubicBezTo>
                    <a:pt x="123" y="205"/>
                    <a:pt x="123" y="205"/>
                    <a:pt x="123" y="205"/>
                  </a:cubicBezTo>
                  <a:cubicBezTo>
                    <a:pt x="124" y="195"/>
                    <a:pt x="124" y="195"/>
                    <a:pt x="124" y="195"/>
                  </a:cubicBezTo>
                  <a:cubicBezTo>
                    <a:pt x="127" y="195"/>
                    <a:pt x="127" y="195"/>
                    <a:pt x="127" y="195"/>
                  </a:cubicBezTo>
                  <a:cubicBezTo>
                    <a:pt x="134" y="189"/>
                    <a:pt x="134" y="189"/>
                    <a:pt x="134" y="189"/>
                  </a:cubicBezTo>
                  <a:cubicBezTo>
                    <a:pt x="137" y="188"/>
                    <a:pt x="137" y="188"/>
                    <a:pt x="137" y="188"/>
                  </a:cubicBezTo>
                  <a:cubicBezTo>
                    <a:pt x="142" y="184"/>
                    <a:pt x="142" y="184"/>
                    <a:pt x="142" y="184"/>
                  </a:cubicBezTo>
                  <a:cubicBezTo>
                    <a:pt x="146" y="183"/>
                    <a:pt x="146" y="183"/>
                    <a:pt x="146" y="183"/>
                  </a:cubicBezTo>
                  <a:cubicBezTo>
                    <a:pt x="143" y="185"/>
                    <a:pt x="143" y="185"/>
                    <a:pt x="143" y="185"/>
                  </a:cubicBezTo>
                  <a:cubicBezTo>
                    <a:pt x="140" y="189"/>
                    <a:pt x="140" y="189"/>
                    <a:pt x="140" y="189"/>
                  </a:cubicBezTo>
                  <a:cubicBezTo>
                    <a:pt x="135" y="190"/>
                    <a:pt x="135" y="190"/>
                    <a:pt x="135" y="190"/>
                  </a:cubicBezTo>
                  <a:cubicBezTo>
                    <a:pt x="130" y="195"/>
                    <a:pt x="130" y="195"/>
                    <a:pt x="130" y="195"/>
                  </a:cubicBezTo>
                  <a:cubicBezTo>
                    <a:pt x="127" y="196"/>
                    <a:pt x="127" y="196"/>
                    <a:pt x="127" y="196"/>
                  </a:cubicBezTo>
                  <a:cubicBezTo>
                    <a:pt x="125" y="204"/>
                    <a:pt x="125" y="204"/>
                    <a:pt x="125" y="204"/>
                  </a:cubicBezTo>
                  <a:cubicBezTo>
                    <a:pt x="130" y="207"/>
                    <a:pt x="130" y="207"/>
                    <a:pt x="130" y="207"/>
                  </a:cubicBezTo>
                  <a:cubicBezTo>
                    <a:pt x="129" y="200"/>
                    <a:pt x="129" y="200"/>
                    <a:pt x="129" y="200"/>
                  </a:cubicBezTo>
                  <a:cubicBezTo>
                    <a:pt x="133" y="203"/>
                    <a:pt x="133" y="203"/>
                    <a:pt x="133" y="203"/>
                  </a:cubicBezTo>
                  <a:cubicBezTo>
                    <a:pt x="135" y="200"/>
                    <a:pt x="135" y="200"/>
                    <a:pt x="135" y="200"/>
                  </a:cubicBezTo>
                  <a:cubicBezTo>
                    <a:pt x="137" y="207"/>
                    <a:pt x="137" y="207"/>
                    <a:pt x="137" y="207"/>
                  </a:cubicBezTo>
                  <a:cubicBezTo>
                    <a:pt x="142" y="203"/>
                    <a:pt x="142" y="203"/>
                    <a:pt x="142" y="203"/>
                  </a:cubicBezTo>
                  <a:cubicBezTo>
                    <a:pt x="141" y="198"/>
                    <a:pt x="141" y="198"/>
                    <a:pt x="141" y="198"/>
                  </a:cubicBezTo>
                  <a:cubicBezTo>
                    <a:pt x="143" y="198"/>
                    <a:pt x="143" y="198"/>
                    <a:pt x="143" y="198"/>
                  </a:cubicBezTo>
                  <a:cubicBezTo>
                    <a:pt x="143" y="198"/>
                    <a:pt x="145" y="192"/>
                    <a:pt x="146" y="193"/>
                  </a:cubicBezTo>
                  <a:cubicBezTo>
                    <a:pt x="148" y="193"/>
                    <a:pt x="146" y="196"/>
                    <a:pt x="146" y="196"/>
                  </a:cubicBezTo>
                  <a:cubicBezTo>
                    <a:pt x="146" y="200"/>
                    <a:pt x="146" y="200"/>
                    <a:pt x="146" y="200"/>
                  </a:cubicBezTo>
                  <a:cubicBezTo>
                    <a:pt x="147" y="198"/>
                    <a:pt x="147" y="198"/>
                    <a:pt x="147" y="198"/>
                  </a:cubicBezTo>
                  <a:cubicBezTo>
                    <a:pt x="150" y="203"/>
                    <a:pt x="150" y="203"/>
                    <a:pt x="150" y="203"/>
                  </a:cubicBezTo>
                  <a:cubicBezTo>
                    <a:pt x="156" y="207"/>
                    <a:pt x="156" y="207"/>
                    <a:pt x="156" y="207"/>
                  </a:cubicBezTo>
                  <a:cubicBezTo>
                    <a:pt x="149" y="206"/>
                    <a:pt x="149" y="206"/>
                    <a:pt x="149" y="206"/>
                  </a:cubicBezTo>
                  <a:cubicBezTo>
                    <a:pt x="146" y="203"/>
                    <a:pt x="146" y="203"/>
                    <a:pt x="146" y="203"/>
                  </a:cubicBezTo>
                  <a:cubicBezTo>
                    <a:pt x="143" y="205"/>
                    <a:pt x="143" y="205"/>
                    <a:pt x="143" y="205"/>
                  </a:cubicBezTo>
                  <a:cubicBezTo>
                    <a:pt x="142" y="214"/>
                    <a:pt x="142" y="214"/>
                    <a:pt x="142" y="214"/>
                  </a:cubicBezTo>
                  <a:cubicBezTo>
                    <a:pt x="142" y="214"/>
                    <a:pt x="139" y="214"/>
                    <a:pt x="139" y="215"/>
                  </a:cubicBezTo>
                  <a:cubicBezTo>
                    <a:pt x="139" y="223"/>
                    <a:pt x="139" y="223"/>
                    <a:pt x="139" y="223"/>
                  </a:cubicBezTo>
                  <a:cubicBezTo>
                    <a:pt x="139" y="223"/>
                    <a:pt x="146" y="225"/>
                    <a:pt x="145" y="229"/>
                  </a:cubicBezTo>
                  <a:cubicBezTo>
                    <a:pt x="145" y="234"/>
                    <a:pt x="140" y="237"/>
                    <a:pt x="140" y="237"/>
                  </a:cubicBezTo>
                  <a:cubicBezTo>
                    <a:pt x="139" y="241"/>
                    <a:pt x="139" y="241"/>
                    <a:pt x="139" y="241"/>
                  </a:cubicBezTo>
                  <a:cubicBezTo>
                    <a:pt x="135" y="241"/>
                    <a:pt x="135" y="241"/>
                    <a:pt x="135" y="241"/>
                  </a:cubicBezTo>
                  <a:cubicBezTo>
                    <a:pt x="135" y="241"/>
                    <a:pt x="135" y="245"/>
                    <a:pt x="133" y="247"/>
                  </a:cubicBezTo>
                  <a:cubicBezTo>
                    <a:pt x="131" y="249"/>
                    <a:pt x="126" y="253"/>
                    <a:pt x="125" y="256"/>
                  </a:cubicBezTo>
                  <a:cubicBezTo>
                    <a:pt x="124" y="259"/>
                    <a:pt x="121" y="267"/>
                    <a:pt x="121" y="267"/>
                  </a:cubicBezTo>
                  <a:cubicBezTo>
                    <a:pt x="119" y="260"/>
                    <a:pt x="119" y="260"/>
                    <a:pt x="119" y="260"/>
                  </a:cubicBezTo>
                  <a:cubicBezTo>
                    <a:pt x="118" y="260"/>
                    <a:pt x="118" y="260"/>
                    <a:pt x="118" y="260"/>
                  </a:cubicBezTo>
                  <a:cubicBezTo>
                    <a:pt x="118" y="260"/>
                    <a:pt x="115" y="267"/>
                    <a:pt x="117" y="270"/>
                  </a:cubicBezTo>
                  <a:cubicBezTo>
                    <a:pt x="118" y="272"/>
                    <a:pt x="120" y="277"/>
                    <a:pt x="120" y="277"/>
                  </a:cubicBezTo>
                  <a:cubicBezTo>
                    <a:pt x="120" y="282"/>
                    <a:pt x="120" y="282"/>
                    <a:pt x="120" y="282"/>
                  </a:cubicBezTo>
                  <a:cubicBezTo>
                    <a:pt x="123" y="284"/>
                    <a:pt x="123" y="284"/>
                    <a:pt x="123" y="284"/>
                  </a:cubicBezTo>
                  <a:cubicBezTo>
                    <a:pt x="124" y="281"/>
                    <a:pt x="124" y="281"/>
                    <a:pt x="124" y="281"/>
                  </a:cubicBezTo>
                  <a:cubicBezTo>
                    <a:pt x="124" y="281"/>
                    <a:pt x="120" y="275"/>
                    <a:pt x="125" y="273"/>
                  </a:cubicBezTo>
                  <a:cubicBezTo>
                    <a:pt x="128" y="271"/>
                    <a:pt x="130" y="272"/>
                    <a:pt x="130" y="272"/>
                  </a:cubicBezTo>
                  <a:cubicBezTo>
                    <a:pt x="130" y="275"/>
                    <a:pt x="130" y="275"/>
                    <a:pt x="130" y="275"/>
                  </a:cubicBezTo>
                  <a:cubicBezTo>
                    <a:pt x="137" y="279"/>
                    <a:pt x="137" y="279"/>
                    <a:pt x="137" y="279"/>
                  </a:cubicBezTo>
                  <a:cubicBezTo>
                    <a:pt x="142" y="285"/>
                    <a:pt x="142" y="285"/>
                    <a:pt x="142" y="285"/>
                  </a:cubicBezTo>
                  <a:cubicBezTo>
                    <a:pt x="145" y="279"/>
                    <a:pt x="145" y="279"/>
                    <a:pt x="145" y="279"/>
                  </a:cubicBezTo>
                  <a:cubicBezTo>
                    <a:pt x="143" y="275"/>
                    <a:pt x="143" y="275"/>
                    <a:pt x="143" y="275"/>
                  </a:cubicBezTo>
                  <a:cubicBezTo>
                    <a:pt x="143" y="272"/>
                    <a:pt x="143" y="272"/>
                    <a:pt x="143" y="272"/>
                  </a:cubicBezTo>
                  <a:cubicBezTo>
                    <a:pt x="143" y="272"/>
                    <a:pt x="145" y="276"/>
                    <a:pt x="147" y="277"/>
                  </a:cubicBezTo>
                  <a:cubicBezTo>
                    <a:pt x="151" y="277"/>
                    <a:pt x="151" y="277"/>
                    <a:pt x="151" y="277"/>
                  </a:cubicBezTo>
                  <a:cubicBezTo>
                    <a:pt x="151" y="277"/>
                    <a:pt x="147" y="283"/>
                    <a:pt x="151" y="283"/>
                  </a:cubicBezTo>
                  <a:cubicBezTo>
                    <a:pt x="156" y="283"/>
                    <a:pt x="162" y="282"/>
                    <a:pt x="162" y="282"/>
                  </a:cubicBezTo>
                  <a:cubicBezTo>
                    <a:pt x="164" y="279"/>
                    <a:pt x="164" y="279"/>
                    <a:pt x="164" y="279"/>
                  </a:cubicBezTo>
                  <a:cubicBezTo>
                    <a:pt x="168" y="280"/>
                    <a:pt x="168" y="280"/>
                    <a:pt x="168" y="280"/>
                  </a:cubicBezTo>
                  <a:cubicBezTo>
                    <a:pt x="176" y="280"/>
                    <a:pt x="176" y="280"/>
                    <a:pt x="176" y="280"/>
                  </a:cubicBezTo>
                  <a:cubicBezTo>
                    <a:pt x="177" y="269"/>
                    <a:pt x="177" y="269"/>
                    <a:pt x="177" y="269"/>
                  </a:cubicBezTo>
                  <a:cubicBezTo>
                    <a:pt x="177" y="269"/>
                    <a:pt x="177" y="274"/>
                    <a:pt x="179" y="275"/>
                  </a:cubicBezTo>
                  <a:cubicBezTo>
                    <a:pt x="180" y="275"/>
                    <a:pt x="195" y="277"/>
                    <a:pt x="195" y="277"/>
                  </a:cubicBezTo>
                  <a:cubicBezTo>
                    <a:pt x="193" y="279"/>
                    <a:pt x="193" y="279"/>
                    <a:pt x="193" y="279"/>
                  </a:cubicBezTo>
                  <a:cubicBezTo>
                    <a:pt x="191" y="279"/>
                    <a:pt x="191" y="279"/>
                    <a:pt x="191" y="279"/>
                  </a:cubicBezTo>
                  <a:cubicBezTo>
                    <a:pt x="190" y="278"/>
                    <a:pt x="190" y="278"/>
                    <a:pt x="190" y="278"/>
                  </a:cubicBezTo>
                  <a:cubicBezTo>
                    <a:pt x="185" y="278"/>
                    <a:pt x="185" y="278"/>
                    <a:pt x="185" y="278"/>
                  </a:cubicBezTo>
                  <a:cubicBezTo>
                    <a:pt x="186" y="281"/>
                    <a:pt x="186" y="281"/>
                    <a:pt x="186" y="281"/>
                  </a:cubicBezTo>
                  <a:cubicBezTo>
                    <a:pt x="183" y="280"/>
                    <a:pt x="183" y="280"/>
                    <a:pt x="183" y="280"/>
                  </a:cubicBezTo>
                  <a:cubicBezTo>
                    <a:pt x="178" y="284"/>
                    <a:pt x="178" y="284"/>
                    <a:pt x="178" y="284"/>
                  </a:cubicBezTo>
                  <a:cubicBezTo>
                    <a:pt x="179" y="286"/>
                    <a:pt x="179" y="286"/>
                    <a:pt x="179" y="286"/>
                  </a:cubicBezTo>
                  <a:cubicBezTo>
                    <a:pt x="179" y="286"/>
                    <a:pt x="174" y="289"/>
                    <a:pt x="173" y="292"/>
                  </a:cubicBezTo>
                  <a:cubicBezTo>
                    <a:pt x="172" y="295"/>
                    <a:pt x="170" y="299"/>
                    <a:pt x="170" y="299"/>
                  </a:cubicBezTo>
                  <a:cubicBezTo>
                    <a:pt x="167" y="301"/>
                    <a:pt x="167" y="301"/>
                    <a:pt x="167" y="301"/>
                  </a:cubicBezTo>
                  <a:cubicBezTo>
                    <a:pt x="170" y="307"/>
                    <a:pt x="170" y="307"/>
                    <a:pt x="170" y="307"/>
                  </a:cubicBezTo>
                  <a:cubicBezTo>
                    <a:pt x="172" y="311"/>
                    <a:pt x="172" y="311"/>
                    <a:pt x="172" y="311"/>
                  </a:cubicBezTo>
                  <a:cubicBezTo>
                    <a:pt x="172" y="311"/>
                    <a:pt x="174" y="312"/>
                    <a:pt x="174" y="314"/>
                  </a:cubicBezTo>
                  <a:cubicBezTo>
                    <a:pt x="174" y="315"/>
                    <a:pt x="173" y="320"/>
                    <a:pt x="173" y="321"/>
                  </a:cubicBezTo>
                  <a:cubicBezTo>
                    <a:pt x="174" y="323"/>
                    <a:pt x="176" y="325"/>
                    <a:pt x="176" y="325"/>
                  </a:cubicBezTo>
                  <a:cubicBezTo>
                    <a:pt x="179" y="320"/>
                    <a:pt x="179" y="320"/>
                    <a:pt x="179" y="320"/>
                  </a:cubicBezTo>
                  <a:cubicBezTo>
                    <a:pt x="179" y="324"/>
                    <a:pt x="179" y="324"/>
                    <a:pt x="179" y="324"/>
                  </a:cubicBezTo>
                  <a:cubicBezTo>
                    <a:pt x="178" y="327"/>
                    <a:pt x="178" y="327"/>
                    <a:pt x="178" y="327"/>
                  </a:cubicBezTo>
                  <a:cubicBezTo>
                    <a:pt x="177" y="327"/>
                    <a:pt x="179" y="333"/>
                    <a:pt x="179" y="333"/>
                  </a:cubicBezTo>
                  <a:cubicBezTo>
                    <a:pt x="182" y="328"/>
                    <a:pt x="182" y="328"/>
                    <a:pt x="182" y="328"/>
                  </a:cubicBezTo>
                  <a:cubicBezTo>
                    <a:pt x="183" y="323"/>
                    <a:pt x="183" y="323"/>
                    <a:pt x="183" y="323"/>
                  </a:cubicBezTo>
                  <a:cubicBezTo>
                    <a:pt x="186" y="331"/>
                    <a:pt x="186" y="331"/>
                    <a:pt x="186" y="331"/>
                  </a:cubicBezTo>
                  <a:cubicBezTo>
                    <a:pt x="191" y="328"/>
                    <a:pt x="191" y="328"/>
                    <a:pt x="191" y="328"/>
                  </a:cubicBezTo>
                  <a:cubicBezTo>
                    <a:pt x="191" y="334"/>
                    <a:pt x="191" y="334"/>
                    <a:pt x="191" y="334"/>
                  </a:cubicBezTo>
                  <a:cubicBezTo>
                    <a:pt x="191" y="334"/>
                    <a:pt x="186" y="335"/>
                    <a:pt x="186" y="336"/>
                  </a:cubicBezTo>
                  <a:cubicBezTo>
                    <a:pt x="186" y="338"/>
                    <a:pt x="189" y="339"/>
                    <a:pt x="189" y="339"/>
                  </a:cubicBezTo>
                  <a:cubicBezTo>
                    <a:pt x="188" y="343"/>
                    <a:pt x="188" y="343"/>
                    <a:pt x="188" y="343"/>
                  </a:cubicBezTo>
                  <a:cubicBezTo>
                    <a:pt x="179" y="344"/>
                    <a:pt x="179" y="344"/>
                    <a:pt x="179" y="344"/>
                  </a:cubicBezTo>
                  <a:cubicBezTo>
                    <a:pt x="179" y="344"/>
                    <a:pt x="178" y="352"/>
                    <a:pt x="179" y="353"/>
                  </a:cubicBezTo>
                  <a:cubicBezTo>
                    <a:pt x="181" y="354"/>
                    <a:pt x="182" y="358"/>
                    <a:pt x="182" y="358"/>
                  </a:cubicBezTo>
                  <a:cubicBezTo>
                    <a:pt x="182" y="358"/>
                    <a:pt x="175" y="362"/>
                    <a:pt x="175" y="367"/>
                  </a:cubicBezTo>
                  <a:cubicBezTo>
                    <a:pt x="176" y="371"/>
                    <a:pt x="179" y="380"/>
                    <a:pt x="179" y="380"/>
                  </a:cubicBezTo>
                  <a:cubicBezTo>
                    <a:pt x="183" y="382"/>
                    <a:pt x="183" y="382"/>
                    <a:pt x="183" y="382"/>
                  </a:cubicBezTo>
                  <a:cubicBezTo>
                    <a:pt x="183" y="382"/>
                    <a:pt x="182" y="384"/>
                    <a:pt x="181" y="384"/>
                  </a:cubicBezTo>
                  <a:cubicBezTo>
                    <a:pt x="180" y="384"/>
                    <a:pt x="177" y="382"/>
                    <a:pt x="177" y="382"/>
                  </a:cubicBezTo>
                  <a:cubicBezTo>
                    <a:pt x="175" y="375"/>
                    <a:pt x="175" y="375"/>
                    <a:pt x="175" y="375"/>
                  </a:cubicBezTo>
                  <a:cubicBezTo>
                    <a:pt x="175" y="375"/>
                    <a:pt x="169" y="374"/>
                    <a:pt x="169" y="376"/>
                  </a:cubicBezTo>
                  <a:cubicBezTo>
                    <a:pt x="168" y="377"/>
                    <a:pt x="170" y="384"/>
                    <a:pt x="170" y="384"/>
                  </a:cubicBezTo>
                  <a:cubicBezTo>
                    <a:pt x="163" y="377"/>
                    <a:pt x="163" y="377"/>
                    <a:pt x="163" y="377"/>
                  </a:cubicBezTo>
                  <a:cubicBezTo>
                    <a:pt x="150" y="379"/>
                    <a:pt x="150" y="379"/>
                    <a:pt x="150" y="379"/>
                  </a:cubicBezTo>
                  <a:cubicBezTo>
                    <a:pt x="142" y="374"/>
                    <a:pt x="142" y="374"/>
                    <a:pt x="142" y="374"/>
                  </a:cubicBezTo>
                  <a:cubicBezTo>
                    <a:pt x="142" y="377"/>
                    <a:pt x="142" y="377"/>
                    <a:pt x="142" y="377"/>
                  </a:cubicBezTo>
                  <a:cubicBezTo>
                    <a:pt x="131" y="379"/>
                    <a:pt x="131" y="379"/>
                    <a:pt x="131" y="379"/>
                  </a:cubicBezTo>
                  <a:cubicBezTo>
                    <a:pt x="119" y="385"/>
                    <a:pt x="119" y="385"/>
                    <a:pt x="119" y="385"/>
                  </a:cubicBezTo>
                  <a:cubicBezTo>
                    <a:pt x="119" y="385"/>
                    <a:pt x="118" y="392"/>
                    <a:pt x="115" y="393"/>
                  </a:cubicBezTo>
                  <a:cubicBezTo>
                    <a:pt x="113" y="395"/>
                    <a:pt x="109" y="395"/>
                    <a:pt x="109" y="395"/>
                  </a:cubicBezTo>
                  <a:cubicBezTo>
                    <a:pt x="109" y="395"/>
                    <a:pt x="98" y="400"/>
                    <a:pt x="99" y="401"/>
                  </a:cubicBezTo>
                  <a:cubicBezTo>
                    <a:pt x="101" y="402"/>
                    <a:pt x="105" y="401"/>
                    <a:pt x="107" y="402"/>
                  </a:cubicBezTo>
                  <a:cubicBezTo>
                    <a:pt x="108" y="404"/>
                    <a:pt x="108" y="407"/>
                    <a:pt x="108" y="407"/>
                  </a:cubicBezTo>
                  <a:cubicBezTo>
                    <a:pt x="108" y="407"/>
                    <a:pt x="110" y="406"/>
                    <a:pt x="110" y="404"/>
                  </a:cubicBezTo>
                  <a:cubicBezTo>
                    <a:pt x="111" y="401"/>
                    <a:pt x="112" y="399"/>
                    <a:pt x="114" y="399"/>
                  </a:cubicBezTo>
                  <a:cubicBezTo>
                    <a:pt x="115" y="398"/>
                    <a:pt x="117" y="400"/>
                    <a:pt x="117" y="400"/>
                  </a:cubicBezTo>
                  <a:cubicBezTo>
                    <a:pt x="120" y="399"/>
                    <a:pt x="120" y="399"/>
                    <a:pt x="120" y="399"/>
                  </a:cubicBezTo>
                  <a:cubicBezTo>
                    <a:pt x="127" y="400"/>
                    <a:pt x="127" y="400"/>
                    <a:pt x="127" y="400"/>
                  </a:cubicBezTo>
                  <a:cubicBezTo>
                    <a:pt x="125" y="404"/>
                    <a:pt x="125" y="404"/>
                    <a:pt x="125" y="404"/>
                  </a:cubicBezTo>
                  <a:cubicBezTo>
                    <a:pt x="125" y="404"/>
                    <a:pt x="124" y="409"/>
                    <a:pt x="125" y="410"/>
                  </a:cubicBezTo>
                  <a:cubicBezTo>
                    <a:pt x="126" y="411"/>
                    <a:pt x="126" y="413"/>
                    <a:pt x="126" y="413"/>
                  </a:cubicBezTo>
                  <a:cubicBezTo>
                    <a:pt x="126" y="413"/>
                    <a:pt x="121" y="416"/>
                    <a:pt x="121" y="419"/>
                  </a:cubicBezTo>
                  <a:cubicBezTo>
                    <a:pt x="121" y="421"/>
                    <a:pt x="126" y="423"/>
                    <a:pt x="126" y="423"/>
                  </a:cubicBezTo>
                  <a:cubicBezTo>
                    <a:pt x="124" y="425"/>
                    <a:pt x="124" y="425"/>
                    <a:pt x="124" y="425"/>
                  </a:cubicBezTo>
                  <a:cubicBezTo>
                    <a:pt x="124" y="425"/>
                    <a:pt x="117" y="440"/>
                    <a:pt x="114" y="440"/>
                  </a:cubicBezTo>
                  <a:cubicBezTo>
                    <a:pt x="111" y="441"/>
                    <a:pt x="108" y="441"/>
                    <a:pt x="107" y="442"/>
                  </a:cubicBezTo>
                  <a:cubicBezTo>
                    <a:pt x="104" y="443"/>
                    <a:pt x="100" y="445"/>
                    <a:pt x="100" y="445"/>
                  </a:cubicBezTo>
                  <a:cubicBezTo>
                    <a:pt x="96" y="444"/>
                    <a:pt x="96" y="444"/>
                    <a:pt x="96" y="444"/>
                  </a:cubicBezTo>
                  <a:cubicBezTo>
                    <a:pt x="87" y="447"/>
                    <a:pt x="87" y="447"/>
                    <a:pt x="87" y="447"/>
                  </a:cubicBezTo>
                  <a:cubicBezTo>
                    <a:pt x="86" y="451"/>
                    <a:pt x="86" y="451"/>
                    <a:pt x="86" y="451"/>
                  </a:cubicBezTo>
                  <a:cubicBezTo>
                    <a:pt x="81" y="451"/>
                    <a:pt x="81" y="451"/>
                    <a:pt x="81" y="451"/>
                  </a:cubicBezTo>
                  <a:cubicBezTo>
                    <a:pt x="78" y="447"/>
                    <a:pt x="78" y="447"/>
                    <a:pt x="78" y="447"/>
                  </a:cubicBezTo>
                  <a:cubicBezTo>
                    <a:pt x="75" y="448"/>
                    <a:pt x="75" y="448"/>
                    <a:pt x="75" y="448"/>
                  </a:cubicBezTo>
                  <a:cubicBezTo>
                    <a:pt x="76" y="451"/>
                    <a:pt x="76" y="451"/>
                    <a:pt x="76" y="451"/>
                  </a:cubicBezTo>
                  <a:cubicBezTo>
                    <a:pt x="76" y="451"/>
                    <a:pt x="65" y="452"/>
                    <a:pt x="65" y="454"/>
                  </a:cubicBezTo>
                  <a:cubicBezTo>
                    <a:pt x="64" y="456"/>
                    <a:pt x="64" y="457"/>
                    <a:pt x="64" y="457"/>
                  </a:cubicBezTo>
                  <a:cubicBezTo>
                    <a:pt x="71" y="458"/>
                    <a:pt x="71" y="458"/>
                    <a:pt x="71" y="458"/>
                  </a:cubicBezTo>
                  <a:cubicBezTo>
                    <a:pt x="71" y="458"/>
                    <a:pt x="72" y="463"/>
                    <a:pt x="70" y="463"/>
                  </a:cubicBezTo>
                  <a:cubicBezTo>
                    <a:pt x="67" y="463"/>
                    <a:pt x="65" y="464"/>
                    <a:pt x="65" y="464"/>
                  </a:cubicBezTo>
                  <a:cubicBezTo>
                    <a:pt x="66" y="470"/>
                    <a:pt x="66" y="470"/>
                    <a:pt x="66" y="470"/>
                  </a:cubicBezTo>
                  <a:cubicBezTo>
                    <a:pt x="66" y="470"/>
                    <a:pt x="69" y="468"/>
                    <a:pt x="70" y="468"/>
                  </a:cubicBezTo>
                  <a:cubicBezTo>
                    <a:pt x="71" y="468"/>
                    <a:pt x="73" y="469"/>
                    <a:pt x="73" y="469"/>
                  </a:cubicBezTo>
                  <a:cubicBezTo>
                    <a:pt x="79" y="468"/>
                    <a:pt x="79" y="468"/>
                    <a:pt x="79" y="468"/>
                  </a:cubicBezTo>
                  <a:cubicBezTo>
                    <a:pt x="81" y="464"/>
                    <a:pt x="81" y="464"/>
                    <a:pt x="81" y="464"/>
                  </a:cubicBezTo>
                  <a:cubicBezTo>
                    <a:pt x="85" y="464"/>
                    <a:pt x="85" y="464"/>
                    <a:pt x="85" y="464"/>
                  </a:cubicBezTo>
                  <a:cubicBezTo>
                    <a:pt x="82" y="467"/>
                    <a:pt x="82" y="467"/>
                    <a:pt x="82" y="467"/>
                  </a:cubicBezTo>
                  <a:cubicBezTo>
                    <a:pt x="81" y="470"/>
                    <a:pt x="81" y="470"/>
                    <a:pt x="81" y="470"/>
                  </a:cubicBezTo>
                  <a:cubicBezTo>
                    <a:pt x="72" y="470"/>
                    <a:pt x="72" y="470"/>
                    <a:pt x="72" y="470"/>
                  </a:cubicBezTo>
                  <a:cubicBezTo>
                    <a:pt x="70" y="471"/>
                    <a:pt x="70" y="471"/>
                    <a:pt x="70" y="471"/>
                  </a:cubicBezTo>
                  <a:cubicBezTo>
                    <a:pt x="70" y="471"/>
                    <a:pt x="70" y="476"/>
                    <a:pt x="72" y="476"/>
                  </a:cubicBezTo>
                  <a:cubicBezTo>
                    <a:pt x="75" y="476"/>
                    <a:pt x="79" y="475"/>
                    <a:pt x="79" y="475"/>
                  </a:cubicBezTo>
                  <a:cubicBezTo>
                    <a:pt x="79" y="475"/>
                    <a:pt x="82" y="476"/>
                    <a:pt x="83" y="475"/>
                  </a:cubicBezTo>
                  <a:cubicBezTo>
                    <a:pt x="85" y="474"/>
                    <a:pt x="87" y="472"/>
                    <a:pt x="87" y="472"/>
                  </a:cubicBezTo>
                  <a:cubicBezTo>
                    <a:pt x="94" y="472"/>
                    <a:pt x="94" y="472"/>
                    <a:pt x="94" y="472"/>
                  </a:cubicBezTo>
                  <a:cubicBezTo>
                    <a:pt x="94" y="472"/>
                    <a:pt x="98" y="469"/>
                    <a:pt x="100" y="470"/>
                  </a:cubicBezTo>
                  <a:cubicBezTo>
                    <a:pt x="102" y="471"/>
                    <a:pt x="97" y="474"/>
                    <a:pt x="99" y="475"/>
                  </a:cubicBezTo>
                  <a:cubicBezTo>
                    <a:pt x="101" y="476"/>
                    <a:pt x="107" y="478"/>
                    <a:pt x="107" y="478"/>
                  </a:cubicBezTo>
                  <a:cubicBezTo>
                    <a:pt x="113" y="477"/>
                    <a:pt x="113" y="477"/>
                    <a:pt x="113" y="477"/>
                  </a:cubicBezTo>
                  <a:cubicBezTo>
                    <a:pt x="112" y="479"/>
                    <a:pt x="112" y="479"/>
                    <a:pt x="112" y="479"/>
                  </a:cubicBezTo>
                  <a:cubicBezTo>
                    <a:pt x="107" y="480"/>
                    <a:pt x="107" y="480"/>
                    <a:pt x="107" y="480"/>
                  </a:cubicBezTo>
                  <a:cubicBezTo>
                    <a:pt x="107" y="480"/>
                    <a:pt x="101" y="479"/>
                    <a:pt x="101" y="482"/>
                  </a:cubicBezTo>
                  <a:cubicBezTo>
                    <a:pt x="100" y="484"/>
                    <a:pt x="100" y="485"/>
                    <a:pt x="102" y="485"/>
                  </a:cubicBezTo>
                  <a:cubicBezTo>
                    <a:pt x="105" y="485"/>
                    <a:pt x="110" y="486"/>
                    <a:pt x="110" y="486"/>
                  </a:cubicBezTo>
                  <a:cubicBezTo>
                    <a:pt x="110" y="486"/>
                    <a:pt x="113" y="483"/>
                    <a:pt x="116" y="484"/>
                  </a:cubicBezTo>
                  <a:cubicBezTo>
                    <a:pt x="120" y="485"/>
                    <a:pt x="124" y="495"/>
                    <a:pt x="124" y="495"/>
                  </a:cubicBezTo>
                  <a:cubicBezTo>
                    <a:pt x="124" y="495"/>
                    <a:pt x="129" y="501"/>
                    <a:pt x="135" y="502"/>
                  </a:cubicBezTo>
                  <a:cubicBezTo>
                    <a:pt x="141" y="502"/>
                    <a:pt x="150" y="497"/>
                    <a:pt x="150" y="497"/>
                  </a:cubicBezTo>
                  <a:cubicBezTo>
                    <a:pt x="161" y="494"/>
                    <a:pt x="161" y="494"/>
                    <a:pt x="161" y="494"/>
                  </a:cubicBezTo>
                  <a:cubicBezTo>
                    <a:pt x="168" y="488"/>
                    <a:pt x="168" y="488"/>
                    <a:pt x="168" y="488"/>
                  </a:cubicBezTo>
                  <a:cubicBezTo>
                    <a:pt x="178" y="484"/>
                    <a:pt x="178" y="484"/>
                    <a:pt x="178" y="484"/>
                  </a:cubicBezTo>
                  <a:cubicBezTo>
                    <a:pt x="179" y="485"/>
                    <a:pt x="179" y="485"/>
                    <a:pt x="179" y="485"/>
                  </a:cubicBezTo>
                  <a:cubicBezTo>
                    <a:pt x="169" y="490"/>
                    <a:pt x="169" y="490"/>
                    <a:pt x="169" y="490"/>
                  </a:cubicBezTo>
                  <a:cubicBezTo>
                    <a:pt x="164" y="497"/>
                    <a:pt x="164" y="497"/>
                    <a:pt x="164" y="497"/>
                  </a:cubicBezTo>
                  <a:cubicBezTo>
                    <a:pt x="159" y="498"/>
                    <a:pt x="159" y="498"/>
                    <a:pt x="159" y="498"/>
                  </a:cubicBezTo>
                  <a:cubicBezTo>
                    <a:pt x="159" y="498"/>
                    <a:pt x="149" y="505"/>
                    <a:pt x="149" y="507"/>
                  </a:cubicBezTo>
                  <a:cubicBezTo>
                    <a:pt x="148" y="510"/>
                    <a:pt x="150" y="513"/>
                    <a:pt x="146" y="514"/>
                  </a:cubicBezTo>
                  <a:cubicBezTo>
                    <a:pt x="142" y="515"/>
                    <a:pt x="130" y="516"/>
                    <a:pt x="128" y="513"/>
                  </a:cubicBezTo>
                  <a:cubicBezTo>
                    <a:pt x="126" y="510"/>
                    <a:pt x="119" y="508"/>
                    <a:pt x="116" y="507"/>
                  </a:cubicBezTo>
                  <a:cubicBezTo>
                    <a:pt x="113" y="507"/>
                    <a:pt x="100" y="505"/>
                    <a:pt x="97" y="508"/>
                  </a:cubicBezTo>
                  <a:cubicBezTo>
                    <a:pt x="95" y="510"/>
                    <a:pt x="98" y="516"/>
                    <a:pt x="98" y="516"/>
                  </a:cubicBezTo>
                  <a:cubicBezTo>
                    <a:pt x="98" y="516"/>
                    <a:pt x="96" y="517"/>
                    <a:pt x="92" y="518"/>
                  </a:cubicBezTo>
                  <a:cubicBezTo>
                    <a:pt x="89" y="519"/>
                    <a:pt x="87" y="515"/>
                    <a:pt x="85" y="516"/>
                  </a:cubicBezTo>
                  <a:cubicBezTo>
                    <a:pt x="82" y="517"/>
                    <a:pt x="80" y="531"/>
                    <a:pt x="80" y="531"/>
                  </a:cubicBezTo>
                  <a:cubicBezTo>
                    <a:pt x="69" y="536"/>
                    <a:pt x="69" y="536"/>
                    <a:pt x="69" y="536"/>
                  </a:cubicBezTo>
                  <a:cubicBezTo>
                    <a:pt x="68" y="539"/>
                    <a:pt x="68" y="539"/>
                    <a:pt x="68" y="539"/>
                  </a:cubicBezTo>
                  <a:cubicBezTo>
                    <a:pt x="55" y="544"/>
                    <a:pt x="55" y="544"/>
                    <a:pt x="55" y="544"/>
                  </a:cubicBezTo>
                  <a:cubicBezTo>
                    <a:pt x="54" y="548"/>
                    <a:pt x="54" y="548"/>
                    <a:pt x="54" y="548"/>
                  </a:cubicBezTo>
                  <a:cubicBezTo>
                    <a:pt x="54" y="548"/>
                    <a:pt x="50" y="549"/>
                    <a:pt x="49" y="551"/>
                  </a:cubicBezTo>
                  <a:cubicBezTo>
                    <a:pt x="47" y="552"/>
                    <a:pt x="46" y="555"/>
                    <a:pt x="46" y="555"/>
                  </a:cubicBezTo>
                  <a:cubicBezTo>
                    <a:pt x="37" y="559"/>
                    <a:pt x="37" y="559"/>
                    <a:pt x="37" y="559"/>
                  </a:cubicBezTo>
                  <a:cubicBezTo>
                    <a:pt x="33" y="560"/>
                    <a:pt x="33" y="560"/>
                    <a:pt x="33" y="560"/>
                  </a:cubicBezTo>
                  <a:cubicBezTo>
                    <a:pt x="33" y="560"/>
                    <a:pt x="24" y="559"/>
                    <a:pt x="22" y="561"/>
                  </a:cubicBezTo>
                  <a:cubicBezTo>
                    <a:pt x="19" y="563"/>
                    <a:pt x="20" y="569"/>
                    <a:pt x="20" y="569"/>
                  </a:cubicBezTo>
                  <a:cubicBezTo>
                    <a:pt x="29" y="568"/>
                    <a:pt x="29" y="568"/>
                    <a:pt x="29" y="568"/>
                  </a:cubicBezTo>
                  <a:cubicBezTo>
                    <a:pt x="29" y="565"/>
                    <a:pt x="29" y="565"/>
                    <a:pt x="29" y="565"/>
                  </a:cubicBezTo>
                  <a:cubicBezTo>
                    <a:pt x="29" y="565"/>
                    <a:pt x="34" y="567"/>
                    <a:pt x="35" y="568"/>
                  </a:cubicBezTo>
                  <a:cubicBezTo>
                    <a:pt x="36" y="569"/>
                    <a:pt x="40" y="577"/>
                    <a:pt x="40" y="577"/>
                  </a:cubicBezTo>
                  <a:cubicBezTo>
                    <a:pt x="47" y="572"/>
                    <a:pt x="47" y="572"/>
                    <a:pt x="47" y="572"/>
                  </a:cubicBezTo>
                  <a:cubicBezTo>
                    <a:pt x="46" y="569"/>
                    <a:pt x="46" y="569"/>
                    <a:pt x="46" y="569"/>
                  </a:cubicBezTo>
                  <a:cubicBezTo>
                    <a:pt x="46" y="569"/>
                    <a:pt x="51" y="562"/>
                    <a:pt x="51" y="563"/>
                  </a:cubicBezTo>
                  <a:cubicBezTo>
                    <a:pt x="51" y="564"/>
                    <a:pt x="52" y="567"/>
                    <a:pt x="52" y="567"/>
                  </a:cubicBezTo>
                  <a:cubicBezTo>
                    <a:pt x="52" y="567"/>
                    <a:pt x="60" y="564"/>
                    <a:pt x="61" y="564"/>
                  </a:cubicBezTo>
                  <a:cubicBezTo>
                    <a:pt x="62" y="563"/>
                    <a:pt x="65" y="559"/>
                    <a:pt x="65" y="559"/>
                  </a:cubicBezTo>
                  <a:cubicBezTo>
                    <a:pt x="65" y="559"/>
                    <a:pt x="71" y="561"/>
                    <a:pt x="73" y="560"/>
                  </a:cubicBezTo>
                  <a:cubicBezTo>
                    <a:pt x="77" y="560"/>
                    <a:pt x="83" y="559"/>
                    <a:pt x="84" y="560"/>
                  </a:cubicBezTo>
                  <a:cubicBezTo>
                    <a:pt x="84" y="561"/>
                    <a:pt x="85" y="565"/>
                    <a:pt x="85" y="565"/>
                  </a:cubicBezTo>
                  <a:cubicBezTo>
                    <a:pt x="88" y="563"/>
                    <a:pt x="88" y="563"/>
                    <a:pt x="88" y="563"/>
                  </a:cubicBezTo>
                  <a:cubicBezTo>
                    <a:pt x="89" y="557"/>
                    <a:pt x="89" y="557"/>
                    <a:pt x="89" y="557"/>
                  </a:cubicBezTo>
                  <a:cubicBezTo>
                    <a:pt x="91" y="566"/>
                    <a:pt x="91" y="566"/>
                    <a:pt x="91" y="566"/>
                  </a:cubicBezTo>
                  <a:cubicBezTo>
                    <a:pt x="98" y="566"/>
                    <a:pt x="98" y="566"/>
                    <a:pt x="98" y="566"/>
                  </a:cubicBezTo>
                  <a:cubicBezTo>
                    <a:pt x="98" y="566"/>
                    <a:pt x="99" y="573"/>
                    <a:pt x="102" y="573"/>
                  </a:cubicBezTo>
                  <a:cubicBezTo>
                    <a:pt x="107" y="575"/>
                    <a:pt x="110" y="569"/>
                    <a:pt x="110" y="569"/>
                  </a:cubicBezTo>
                  <a:cubicBezTo>
                    <a:pt x="113" y="567"/>
                    <a:pt x="113" y="567"/>
                    <a:pt x="113" y="567"/>
                  </a:cubicBezTo>
                  <a:cubicBezTo>
                    <a:pt x="112" y="563"/>
                    <a:pt x="112" y="563"/>
                    <a:pt x="112" y="563"/>
                  </a:cubicBezTo>
                  <a:cubicBezTo>
                    <a:pt x="116" y="560"/>
                    <a:pt x="116" y="560"/>
                    <a:pt x="116" y="560"/>
                  </a:cubicBezTo>
                  <a:cubicBezTo>
                    <a:pt x="117" y="555"/>
                    <a:pt x="117" y="555"/>
                    <a:pt x="117" y="555"/>
                  </a:cubicBezTo>
                  <a:cubicBezTo>
                    <a:pt x="120" y="553"/>
                    <a:pt x="120" y="553"/>
                    <a:pt x="120" y="553"/>
                  </a:cubicBezTo>
                  <a:cubicBezTo>
                    <a:pt x="120" y="547"/>
                    <a:pt x="120" y="547"/>
                    <a:pt x="120" y="547"/>
                  </a:cubicBezTo>
                  <a:cubicBezTo>
                    <a:pt x="121" y="552"/>
                    <a:pt x="121" y="552"/>
                    <a:pt x="121" y="552"/>
                  </a:cubicBezTo>
                  <a:cubicBezTo>
                    <a:pt x="121" y="552"/>
                    <a:pt x="127" y="549"/>
                    <a:pt x="139" y="549"/>
                  </a:cubicBezTo>
                  <a:cubicBezTo>
                    <a:pt x="151" y="550"/>
                    <a:pt x="158" y="560"/>
                    <a:pt x="158" y="560"/>
                  </a:cubicBezTo>
                  <a:cubicBezTo>
                    <a:pt x="160" y="564"/>
                    <a:pt x="160" y="564"/>
                    <a:pt x="160" y="564"/>
                  </a:cubicBezTo>
                  <a:cubicBezTo>
                    <a:pt x="162" y="562"/>
                    <a:pt x="162" y="562"/>
                    <a:pt x="162" y="562"/>
                  </a:cubicBezTo>
                  <a:cubicBezTo>
                    <a:pt x="162" y="562"/>
                    <a:pt x="159" y="561"/>
                    <a:pt x="161" y="559"/>
                  </a:cubicBezTo>
                  <a:cubicBezTo>
                    <a:pt x="163" y="556"/>
                    <a:pt x="169" y="559"/>
                    <a:pt x="169" y="559"/>
                  </a:cubicBezTo>
                  <a:cubicBezTo>
                    <a:pt x="175" y="559"/>
                    <a:pt x="175" y="559"/>
                    <a:pt x="175" y="559"/>
                  </a:cubicBezTo>
                  <a:cubicBezTo>
                    <a:pt x="176" y="560"/>
                    <a:pt x="179" y="564"/>
                    <a:pt x="181" y="562"/>
                  </a:cubicBezTo>
                  <a:cubicBezTo>
                    <a:pt x="184" y="561"/>
                    <a:pt x="182" y="557"/>
                    <a:pt x="182" y="557"/>
                  </a:cubicBezTo>
                  <a:cubicBezTo>
                    <a:pt x="182" y="557"/>
                    <a:pt x="176" y="555"/>
                    <a:pt x="178" y="554"/>
                  </a:cubicBezTo>
                  <a:cubicBezTo>
                    <a:pt x="179" y="553"/>
                    <a:pt x="182" y="556"/>
                    <a:pt x="183" y="556"/>
                  </a:cubicBezTo>
                  <a:cubicBezTo>
                    <a:pt x="185" y="556"/>
                    <a:pt x="192" y="554"/>
                    <a:pt x="192" y="554"/>
                  </a:cubicBezTo>
                  <a:cubicBezTo>
                    <a:pt x="192" y="554"/>
                    <a:pt x="196" y="556"/>
                    <a:pt x="198" y="556"/>
                  </a:cubicBezTo>
                  <a:cubicBezTo>
                    <a:pt x="199" y="556"/>
                    <a:pt x="200" y="554"/>
                    <a:pt x="200" y="554"/>
                  </a:cubicBezTo>
                  <a:cubicBezTo>
                    <a:pt x="200" y="554"/>
                    <a:pt x="206" y="556"/>
                    <a:pt x="208" y="555"/>
                  </a:cubicBezTo>
                  <a:cubicBezTo>
                    <a:pt x="210" y="554"/>
                    <a:pt x="209" y="550"/>
                    <a:pt x="209" y="550"/>
                  </a:cubicBezTo>
                  <a:cubicBezTo>
                    <a:pt x="209" y="550"/>
                    <a:pt x="213" y="556"/>
                    <a:pt x="215" y="556"/>
                  </a:cubicBezTo>
                  <a:cubicBezTo>
                    <a:pt x="217" y="556"/>
                    <a:pt x="217" y="551"/>
                    <a:pt x="217" y="552"/>
                  </a:cubicBezTo>
                  <a:cubicBezTo>
                    <a:pt x="218" y="554"/>
                    <a:pt x="221" y="556"/>
                    <a:pt x="221" y="556"/>
                  </a:cubicBezTo>
                  <a:cubicBezTo>
                    <a:pt x="221" y="556"/>
                    <a:pt x="223" y="551"/>
                    <a:pt x="226" y="554"/>
                  </a:cubicBezTo>
                  <a:cubicBezTo>
                    <a:pt x="229" y="556"/>
                    <a:pt x="228" y="561"/>
                    <a:pt x="229" y="561"/>
                  </a:cubicBezTo>
                  <a:cubicBezTo>
                    <a:pt x="231" y="561"/>
                    <a:pt x="234" y="560"/>
                    <a:pt x="234" y="560"/>
                  </a:cubicBezTo>
                  <a:cubicBezTo>
                    <a:pt x="234" y="560"/>
                    <a:pt x="245" y="557"/>
                    <a:pt x="254" y="559"/>
                  </a:cubicBezTo>
                  <a:cubicBezTo>
                    <a:pt x="261" y="561"/>
                    <a:pt x="267" y="566"/>
                    <a:pt x="272" y="566"/>
                  </a:cubicBezTo>
                  <a:cubicBezTo>
                    <a:pt x="277" y="566"/>
                    <a:pt x="279" y="564"/>
                    <a:pt x="279" y="564"/>
                  </a:cubicBezTo>
                  <a:cubicBezTo>
                    <a:pt x="291" y="563"/>
                    <a:pt x="291" y="563"/>
                    <a:pt x="291" y="563"/>
                  </a:cubicBezTo>
                  <a:cubicBezTo>
                    <a:pt x="297" y="556"/>
                    <a:pt x="297" y="556"/>
                    <a:pt x="297" y="556"/>
                  </a:cubicBezTo>
                  <a:cubicBezTo>
                    <a:pt x="306" y="560"/>
                    <a:pt x="306" y="560"/>
                    <a:pt x="306" y="560"/>
                  </a:cubicBezTo>
                  <a:cubicBezTo>
                    <a:pt x="306" y="560"/>
                    <a:pt x="305" y="551"/>
                    <a:pt x="308" y="551"/>
                  </a:cubicBezTo>
                  <a:cubicBezTo>
                    <a:pt x="311" y="551"/>
                    <a:pt x="314" y="552"/>
                    <a:pt x="314" y="552"/>
                  </a:cubicBezTo>
                  <a:cubicBezTo>
                    <a:pt x="324" y="549"/>
                    <a:pt x="324" y="549"/>
                    <a:pt x="324" y="549"/>
                  </a:cubicBezTo>
                  <a:cubicBezTo>
                    <a:pt x="325" y="539"/>
                    <a:pt x="325" y="539"/>
                    <a:pt x="325" y="539"/>
                  </a:cubicBezTo>
                  <a:cubicBezTo>
                    <a:pt x="328" y="535"/>
                    <a:pt x="328" y="535"/>
                    <a:pt x="328" y="535"/>
                  </a:cubicBezTo>
                  <a:cubicBezTo>
                    <a:pt x="327" y="533"/>
                    <a:pt x="327" y="533"/>
                    <a:pt x="327" y="533"/>
                  </a:cubicBezTo>
                  <a:cubicBezTo>
                    <a:pt x="306" y="534"/>
                    <a:pt x="306" y="534"/>
                    <a:pt x="306" y="534"/>
                  </a:cubicBezTo>
                  <a:cubicBezTo>
                    <a:pt x="303" y="533"/>
                    <a:pt x="303" y="533"/>
                    <a:pt x="303" y="533"/>
                  </a:cubicBezTo>
                  <a:cubicBezTo>
                    <a:pt x="307" y="531"/>
                    <a:pt x="307" y="531"/>
                    <a:pt x="307" y="531"/>
                  </a:cubicBezTo>
                  <a:cubicBezTo>
                    <a:pt x="307" y="531"/>
                    <a:pt x="308" y="529"/>
                    <a:pt x="305" y="528"/>
                  </a:cubicBezTo>
                  <a:cubicBezTo>
                    <a:pt x="302" y="526"/>
                    <a:pt x="298" y="529"/>
                    <a:pt x="298" y="529"/>
                  </a:cubicBezTo>
                  <a:cubicBezTo>
                    <a:pt x="292" y="529"/>
                    <a:pt x="292" y="529"/>
                    <a:pt x="292" y="529"/>
                  </a:cubicBezTo>
                  <a:cubicBezTo>
                    <a:pt x="299" y="525"/>
                    <a:pt x="299" y="525"/>
                    <a:pt x="299" y="525"/>
                  </a:cubicBezTo>
                  <a:cubicBezTo>
                    <a:pt x="294" y="522"/>
                    <a:pt x="294" y="522"/>
                    <a:pt x="294" y="522"/>
                  </a:cubicBezTo>
                  <a:cubicBezTo>
                    <a:pt x="291" y="522"/>
                    <a:pt x="291" y="522"/>
                    <a:pt x="291" y="522"/>
                  </a:cubicBezTo>
                  <a:cubicBezTo>
                    <a:pt x="289" y="523"/>
                    <a:pt x="289" y="523"/>
                    <a:pt x="289" y="523"/>
                  </a:cubicBezTo>
                  <a:cubicBezTo>
                    <a:pt x="286" y="523"/>
                    <a:pt x="286" y="523"/>
                    <a:pt x="286" y="523"/>
                  </a:cubicBezTo>
                  <a:cubicBezTo>
                    <a:pt x="288" y="522"/>
                    <a:pt x="288" y="522"/>
                    <a:pt x="288" y="522"/>
                  </a:cubicBezTo>
                  <a:cubicBezTo>
                    <a:pt x="290" y="520"/>
                    <a:pt x="290" y="520"/>
                    <a:pt x="290" y="520"/>
                  </a:cubicBezTo>
                  <a:cubicBezTo>
                    <a:pt x="294" y="520"/>
                    <a:pt x="294" y="520"/>
                    <a:pt x="294" y="520"/>
                  </a:cubicBezTo>
                  <a:cubicBezTo>
                    <a:pt x="303" y="521"/>
                    <a:pt x="303" y="521"/>
                    <a:pt x="303" y="521"/>
                  </a:cubicBezTo>
                  <a:cubicBezTo>
                    <a:pt x="308" y="517"/>
                    <a:pt x="308" y="517"/>
                    <a:pt x="308" y="517"/>
                  </a:cubicBezTo>
                  <a:cubicBezTo>
                    <a:pt x="305" y="515"/>
                    <a:pt x="305" y="515"/>
                    <a:pt x="305" y="515"/>
                  </a:cubicBezTo>
                  <a:cubicBezTo>
                    <a:pt x="309" y="514"/>
                    <a:pt x="309" y="514"/>
                    <a:pt x="309" y="514"/>
                  </a:cubicBezTo>
                  <a:cubicBezTo>
                    <a:pt x="310" y="507"/>
                    <a:pt x="310" y="507"/>
                    <a:pt x="310" y="507"/>
                  </a:cubicBezTo>
                  <a:cubicBezTo>
                    <a:pt x="304" y="509"/>
                    <a:pt x="304" y="509"/>
                    <a:pt x="304" y="509"/>
                  </a:cubicBezTo>
                  <a:cubicBezTo>
                    <a:pt x="302" y="507"/>
                    <a:pt x="302" y="507"/>
                    <a:pt x="302" y="507"/>
                  </a:cubicBezTo>
                  <a:cubicBezTo>
                    <a:pt x="311" y="504"/>
                    <a:pt x="311" y="504"/>
                    <a:pt x="311" y="504"/>
                  </a:cubicBezTo>
                  <a:cubicBezTo>
                    <a:pt x="312" y="502"/>
                    <a:pt x="312" y="502"/>
                    <a:pt x="312" y="502"/>
                  </a:cubicBezTo>
                  <a:cubicBezTo>
                    <a:pt x="315" y="506"/>
                    <a:pt x="315" y="506"/>
                    <a:pt x="315" y="506"/>
                  </a:cubicBezTo>
                  <a:cubicBezTo>
                    <a:pt x="315" y="506"/>
                    <a:pt x="320" y="506"/>
                    <a:pt x="323" y="504"/>
                  </a:cubicBezTo>
                  <a:cubicBezTo>
                    <a:pt x="326" y="503"/>
                    <a:pt x="323" y="500"/>
                    <a:pt x="323" y="500"/>
                  </a:cubicBezTo>
                  <a:cubicBezTo>
                    <a:pt x="325" y="498"/>
                    <a:pt x="325" y="498"/>
                    <a:pt x="325" y="498"/>
                  </a:cubicBezTo>
                  <a:cubicBezTo>
                    <a:pt x="319" y="495"/>
                    <a:pt x="319" y="495"/>
                    <a:pt x="319" y="495"/>
                  </a:cubicBezTo>
                  <a:cubicBezTo>
                    <a:pt x="324" y="493"/>
                    <a:pt x="324" y="493"/>
                    <a:pt x="324" y="493"/>
                  </a:cubicBezTo>
                  <a:cubicBezTo>
                    <a:pt x="324" y="490"/>
                    <a:pt x="324" y="490"/>
                    <a:pt x="324" y="490"/>
                  </a:cubicBezTo>
                  <a:cubicBezTo>
                    <a:pt x="326" y="490"/>
                    <a:pt x="326" y="490"/>
                    <a:pt x="326" y="490"/>
                  </a:cubicBezTo>
                  <a:cubicBezTo>
                    <a:pt x="327" y="495"/>
                    <a:pt x="327" y="495"/>
                    <a:pt x="327" y="495"/>
                  </a:cubicBezTo>
                  <a:cubicBezTo>
                    <a:pt x="327" y="495"/>
                    <a:pt x="339" y="491"/>
                    <a:pt x="341" y="488"/>
                  </a:cubicBezTo>
                  <a:cubicBezTo>
                    <a:pt x="344" y="485"/>
                    <a:pt x="341" y="478"/>
                    <a:pt x="344" y="476"/>
                  </a:cubicBezTo>
                  <a:cubicBezTo>
                    <a:pt x="347" y="473"/>
                    <a:pt x="352" y="462"/>
                    <a:pt x="351" y="454"/>
                  </a:cubicBezTo>
                  <a:cubicBezTo>
                    <a:pt x="350" y="444"/>
                    <a:pt x="338" y="435"/>
                    <a:pt x="338" y="435"/>
                  </a:cubicBezTo>
                  <a:close/>
                  <a:moveTo>
                    <a:pt x="214" y="559"/>
                  </a:moveTo>
                  <a:cubicBezTo>
                    <a:pt x="214" y="559"/>
                    <a:pt x="211" y="556"/>
                    <a:pt x="209" y="556"/>
                  </a:cubicBezTo>
                  <a:cubicBezTo>
                    <a:pt x="208" y="556"/>
                    <a:pt x="206" y="557"/>
                    <a:pt x="206" y="557"/>
                  </a:cubicBezTo>
                  <a:cubicBezTo>
                    <a:pt x="197" y="559"/>
                    <a:pt x="197" y="559"/>
                    <a:pt x="197" y="559"/>
                  </a:cubicBezTo>
                  <a:cubicBezTo>
                    <a:pt x="199" y="562"/>
                    <a:pt x="199" y="562"/>
                    <a:pt x="199" y="562"/>
                  </a:cubicBezTo>
                  <a:cubicBezTo>
                    <a:pt x="202" y="562"/>
                    <a:pt x="202" y="562"/>
                    <a:pt x="202" y="562"/>
                  </a:cubicBezTo>
                  <a:cubicBezTo>
                    <a:pt x="207" y="568"/>
                    <a:pt x="207" y="568"/>
                    <a:pt x="207" y="568"/>
                  </a:cubicBezTo>
                  <a:cubicBezTo>
                    <a:pt x="213" y="567"/>
                    <a:pt x="213" y="567"/>
                    <a:pt x="213" y="567"/>
                  </a:cubicBezTo>
                  <a:cubicBezTo>
                    <a:pt x="213" y="567"/>
                    <a:pt x="214" y="565"/>
                    <a:pt x="215" y="564"/>
                  </a:cubicBezTo>
                  <a:cubicBezTo>
                    <a:pt x="217" y="564"/>
                    <a:pt x="218" y="562"/>
                    <a:pt x="218" y="562"/>
                  </a:cubicBezTo>
                  <a:cubicBezTo>
                    <a:pt x="216" y="559"/>
                    <a:pt x="216" y="559"/>
                    <a:pt x="216" y="559"/>
                  </a:cubicBezTo>
                  <a:cubicBezTo>
                    <a:pt x="214" y="559"/>
                    <a:pt x="214" y="559"/>
                    <a:pt x="214" y="559"/>
                  </a:cubicBezTo>
                  <a:close/>
                  <a:moveTo>
                    <a:pt x="115" y="364"/>
                  </a:moveTo>
                  <a:cubicBezTo>
                    <a:pt x="113" y="368"/>
                    <a:pt x="113" y="368"/>
                    <a:pt x="113" y="368"/>
                  </a:cubicBezTo>
                  <a:cubicBezTo>
                    <a:pt x="110" y="366"/>
                    <a:pt x="110" y="366"/>
                    <a:pt x="110" y="366"/>
                  </a:cubicBezTo>
                  <a:cubicBezTo>
                    <a:pt x="109" y="369"/>
                    <a:pt x="109" y="369"/>
                    <a:pt x="109" y="369"/>
                  </a:cubicBezTo>
                  <a:cubicBezTo>
                    <a:pt x="113" y="375"/>
                    <a:pt x="113" y="375"/>
                    <a:pt x="113" y="375"/>
                  </a:cubicBezTo>
                  <a:cubicBezTo>
                    <a:pt x="113" y="375"/>
                    <a:pt x="113" y="380"/>
                    <a:pt x="119" y="381"/>
                  </a:cubicBezTo>
                  <a:cubicBezTo>
                    <a:pt x="126" y="382"/>
                    <a:pt x="127" y="376"/>
                    <a:pt x="127" y="376"/>
                  </a:cubicBezTo>
                  <a:cubicBezTo>
                    <a:pt x="133" y="375"/>
                    <a:pt x="133" y="375"/>
                    <a:pt x="133" y="375"/>
                  </a:cubicBezTo>
                  <a:cubicBezTo>
                    <a:pt x="134" y="373"/>
                    <a:pt x="134" y="373"/>
                    <a:pt x="134" y="373"/>
                  </a:cubicBezTo>
                  <a:cubicBezTo>
                    <a:pt x="128" y="370"/>
                    <a:pt x="128" y="370"/>
                    <a:pt x="128" y="370"/>
                  </a:cubicBezTo>
                  <a:cubicBezTo>
                    <a:pt x="126" y="363"/>
                    <a:pt x="126" y="363"/>
                    <a:pt x="126" y="363"/>
                  </a:cubicBezTo>
                  <a:cubicBezTo>
                    <a:pt x="119" y="362"/>
                    <a:pt x="119" y="362"/>
                    <a:pt x="119" y="362"/>
                  </a:cubicBezTo>
                  <a:cubicBezTo>
                    <a:pt x="115" y="364"/>
                    <a:pt x="115" y="364"/>
                    <a:pt x="115" y="364"/>
                  </a:cubicBezTo>
                  <a:close/>
                  <a:moveTo>
                    <a:pt x="132" y="302"/>
                  </a:moveTo>
                  <a:cubicBezTo>
                    <a:pt x="126" y="311"/>
                    <a:pt x="126" y="311"/>
                    <a:pt x="126" y="311"/>
                  </a:cubicBezTo>
                  <a:cubicBezTo>
                    <a:pt x="121" y="312"/>
                    <a:pt x="121" y="312"/>
                    <a:pt x="121" y="312"/>
                  </a:cubicBezTo>
                  <a:cubicBezTo>
                    <a:pt x="121" y="312"/>
                    <a:pt x="119" y="315"/>
                    <a:pt x="121" y="317"/>
                  </a:cubicBezTo>
                  <a:cubicBezTo>
                    <a:pt x="124" y="320"/>
                    <a:pt x="126" y="321"/>
                    <a:pt x="126" y="321"/>
                  </a:cubicBezTo>
                  <a:cubicBezTo>
                    <a:pt x="130" y="319"/>
                    <a:pt x="130" y="319"/>
                    <a:pt x="130" y="319"/>
                  </a:cubicBezTo>
                  <a:cubicBezTo>
                    <a:pt x="136" y="314"/>
                    <a:pt x="140" y="311"/>
                    <a:pt x="140" y="311"/>
                  </a:cubicBezTo>
                  <a:cubicBezTo>
                    <a:pt x="137" y="307"/>
                    <a:pt x="137" y="307"/>
                    <a:pt x="137" y="307"/>
                  </a:cubicBezTo>
                  <a:cubicBezTo>
                    <a:pt x="137" y="303"/>
                    <a:pt x="137" y="303"/>
                    <a:pt x="137" y="303"/>
                  </a:cubicBezTo>
                  <a:cubicBezTo>
                    <a:pt x="132" y="302"/>
                    <a:pt x="132" y="302"/>
                    <a:pt x="132" y="302"/>
                  </a:cubicBezTo>
                  <a:close/>
                  <a:moveTo>
                    <a:pt x="127" y="214"/>
                  </a:moveTo>
                  <a:cubicBezTo>
                    <a:pt x="124" y="213"/>
                    <a:pt x="124" y="213"/>
                    <a:pt x="124" y="213"/>
                  </a:cubicBezTo>
                  <a:cubicBezTo>
                    <a:pt x="120" y="217"/>
                    <a:pt x="120" y="217"/>
                    <a:pt x="120" y="217"/>
                  </a:cubicBezTo>
                  <a:cubicBezTo>
                    <a:pt x="119" y="229"/>
                    <a:pt x="119" y="229"/>
                    <a:pt x="119" y="229"/>
                  </a:cubicBezTo>
                  <a:cubicBezTo>
                    <a:pt x="119" y="229"/>
                    <a:pt x="123" y="234"/>
                    <a:pt x="126" y="231"/>
                  </a:cubicBezTo>
                  <a:cubicBezTo>
                    <a:pt x="128" y="229"/>
                    <a:pt x="127" y="225"/>
                    <a:pt x="127" y="225"/>
                  </a:cubicBezTo>
                  <a:cubicBezTo>
                    <a:pt x="129" y="221"/>
                    <a:pt x="129" y="221"/>
                    <a:pt x="129" y="221"/>
                  </a:cubicBezTo>
                  <a:cubicBezTo>
                    <a:pt x="127" y="214"/>
                    <a:pt x="127" y="214"/>
                    <a:pt x="127" y="214"/>
                  </a:cubicBezTo>
                  <a:close/>
                  <a:moveTo>
                    <a:pt x="133" y="205"/>
                  </a:moveTo>
                  <a:cubicBezTo>
                    <a:pt x="131" y="205"/>
                    <a:pt x="131" y="205"/>
                    <a:pt x="131" y="205"/>
                  </a:cubicBezTo>
                  <a:cubicBezTo>
                    <a:pt x="132" y="213"/>
                    <a:pt x="132" y="213"/>
                    <a:pt x="132" y="213"/>
                  </a:cubicBezTo>
                  <a:cubicBezTo>
                    <a:pt x="134" y="215"/>
                    <a:pt x="134" y="215"/>
                    <a:pt x="134" y="215"/>
                  </a:cubicBezTo>
                  <a:cubicBezTo>
                    <a:pt x="136" y="214"/>
                    <a:pt x="136" y="214"/>
                    <a:pt x="136" y="214"/>
                  </a:cubicBezTo>
                  <a:cubicBezTo>
                    <a:pt x="135" y="211"/>
                    <a:pt x="135" y="211"/>
                    <a:pt x="135" y="211"/>
                  </a:cubicBezTo>
                  <a:cubicBezTo>
                    <a:pt x="136" y="209"/>
                    <a:pt x="136" y="209"/>
                    <a:pt x="136" y="209"/>
                  </a:cubicBezTo>
                  <a:cubicBezTo>
                    <a:pt x="133" y="205"/>
                    <a:pt x="133" y="205"/>
                    <a:pt x="133" y="205"/>
                  </a:cubicBezTo>
                  <a:close/>
                  <a:moveTo>
                    <a:pt x="97" y="199"/>
                  </a:moveTo>
                  <a:cubicBezTo>
                    <a:pt x="97" y="196"/>
                    <a:pt x="98" y="193"/>
                    <a:pt x="98" y="193"/>
                  </a:cubicBezTo>
                  <a:cubicBezTo>
                    <a:pt x="91" y="196"/>
                    <a:pt x="91" y="196"/>
                    <a:pt x="91" y="196"/>
                  </a:cubicBezTo>
                  <a:cubicBezTo>
                    <a:pt x="91" y="197"/>
                    <a:pt x="91" y="197"/>
                    <a:pt x="91" y="197"/>
                  </a:cubicBezTo>
                  <a:cubicBezTo>
                    <a:pt x="86" y="195"/>
                    <a:pt x="86" y="195"/>
                    <a:pt x="86" y="195"/>
                  </a:cubicBezTo>
                  <a:cubicBezTo>
                    <a:pt x="86" y="195"/>
                    <a:pt x="83" y="196"/>
                    <a:pt x="82" y="200"/>
                  </a:cubicBezTo>
                  <a:cubicBezTo>
                    <a:pt x="82" y="204"/>
                    <a:pt x="81" y="206"/>
                    <a:pt x="81" y="206"/>
                  </a:cubicBezTo>
                  <a:cubicBezTo>
                    <a:pt x="83" y="206"/>
                    <a:pt x="83" y="206"/>
                    <a:pt x="83" y="206"/>
                  </a:cubicBezTo>
                  <a:cubicBezTo>
                    <a:pt x="87" y="199"/>
                    <a:pt x="87" y="199"/>
                    <a:pt x="87" y="199"/>
                  </a:cubicBezTo>
                  <a:cubicBezTo>
                    <a:pt x="91" y="200"/>
                    <a:pt x="91" y="200"/>
                    <a:pt x="91" y="200"/>
                  </a:cubicBezTo>
                  <a:cubicBezTo>
                    <a:pt x="91" y="204"/>
                    <a:pt x="91" y="204"/>
                    <a:pt x="91" y="204"/>
                  </a:cubicBezTo>
                  <a:cubicBezTo>
                    <a:pt x="91" y="204"/>
                    <a:pt x="88" y="203"/>
                    <a:pt x="88" y="204"/>
                  </a:cubicBezTo>
                  <a:cubicBezTo>
                    <a:pt x="88" y="205"/>
                    <a:pt x="89" y="208"/>
                    <a:pt x="89" y="208"/>
                  </a:cubicBezTo>
                  <a:cubicBezTo>
                    <a:pt x="89" y="208"/>
                    <a:pt x="85" y="209"/>
                    <a:pt x="85" y="211"/>
                  </a:cubicBezTo>
                  <a:cubicBezTo>
                    <a:pt x="86" y="213"/>
                    <a:pt x="91" y="211"/>
                    <a:pt x="91" y="211"/>
                  </a:cubicBezTo>
                  <a:cubicBezTo>
                    <a:pt x="91" y="211"/>
                    <a:pt x="95" y="211"/>
                    <a:pt x="97" y="207"/>
                  </a:cubicBezTo>
                  <a:cubicBezTo>
                    <a:pt x="98" y="205"/>
                    <a:pt x="95" y="204"/>
                    <a:pt x="95" y="204"/>
                  </a:cubicBezTo>
                  <a:cubicBezTo>
                    <a:pt x="97" y="202"/>
                    <a:pt x="97" y="202"/>
                    <a:pt x="97" y="202"/>
                  </a:cubicBezTo>
                  <a:cubicBezTo>
                    <a:pt x="97" y="199"/>
                    <a:pt x="97" y="199"/>
                    <a:pt x="97" y="199"/>
                  </a:cubicBezTo>
                  <a:close/>
                  <a:moveTo>
                    <a:pt x="109" y="196"/>
                  </a:moveTo>
                  <a:cubicBezTo>
                    <a:pt x="116" y="184"/>
                    <a:pt x="116" y="184"/>
                    <a:pt x="116" y="184"/>
                  </a:cubicBezTo>
                  <a:cubicBezTo>
                    <a:pt x="113" y="185"/>
                    <a:pt x="113" y="185"/>
                    <a:pt x="113" y="185"/>
                  </a:cubicBezTo>
                  <a:cubicBezTo>
                    <a:pt x="109" y="189"/>
                    <a:pt x="109" y="189"/>
                    <a:pt x="109" y="189"/>
                  </a:cubicBezTo>
                  <a:cubicBezTo>
                    <a:pt x="105" y="189"/>
                    <a:pt x="105" y="189"/>
                    <a:pt x="105" y="189"/>
                  </a:cubicBezTo>
                  <a:cubicBezTo>
                    <a:pt x="104" y="193"/>
                    <a:pt x="104" y="193"/>
                    <a:pt x="104" y="193"/>
                  </a:cubicBezTo>
                  <a:cubicBezTo>
                    <a:pt x="108" y="193"/>
                    <a:pt x="108" y="193"/>
                    <a:pt x="108" y="193"/>
                  </a:cubicBezTo>
                  <a:cubicBezTo>
                    <a:pt x="107" y="194"/>
                    <a:pt x="107" y="194"/>
                    <a:pt x="107" y="194"/>
                  </a:cubicBezTo>
                  <a:cubicBezTo>
                    <a:pt x="100" y="196"/>
                    <a:pt x="100" y="196"/>
                    <a:pt x="100" y="196"/>
                  </a:cubicBezTo>
                  <a:cubicBezTo>
                    <a:pt x="99" y="200"/>
                    <a:pt x="99" y="200"/>
                    <a:pt x="99" y="200"/>
                  </a:cubicBezTo>
                  <a:cubicBezTo>
                    <a:pt x="100" y="204"/>
                    <a:pt x="100" y="204"/>
                    <a:pt x="100" y="204"/>
                  </a:cubicBezTo>
                  <a:cubicBezTo>
                    <a:pt x="109" y="196"/>
                    <a:pt x="109" y="196"/>
                    <a:pt x="109" y="196"/>
                  </a:cubicBezTo>
                  <a:close/>
                  <a:moveTo>
                    <a:pt x="101" y="182"/>
                  </a:moveTo>
                  <a:cubicBezTo>
                    <a:pt x="101" y="182"/>
                    <a:pt x="100" y="180"/>
                    <a:pt x="97" y="181"/>
                  </a:cubicBezTo>
                  <a:cubicBezTo>
                    <a:pt x="95" y="182"/>
                    <a:pt x="95" y="185"/>
                    <a:pt x="95" y="185"/>
                  </a:cubicBezTo>
                  <a:cubicBezTo>
                    <a:pt x="98" y="187"/>
                    <a:pt x="98" y="187"/>
                    <a:pt x="98" y="187"/>
                  </a:cubicBezTo>
                  <a:cubicBezTo>
                    <a:pt x="98" y="184"/>
                    <a:pt x="98" y="184"/>
                    <a:pt x="98" y="184"/>
                  </a:cubicBezTo>
                  <a:cubicBezTo>
                    <a:pt x="101" y="182"/>
                    <a:pt x="101" y="182"/>
                    <a:pt x="101" y="182"/>
                  </a:cubicBezTo>
                  <a:close/>
                  <a:moveTo>
                    <a:pt x="80" y="149"/>
                  </a:moveTo>
                  <a:cubicBezTo>
                    <a:pt x="78" y="155"/>
                    <a:pt x="78" y="155"/>
                    <a:pt x="78" y="155"/>
                  </a:cubicBezTo>
                  <a:cubicBezTo>
                    <a:pt x="80" y="156"/>
                    <a:pt x="80" y="156"/>
                    <a:pt x="80" y="156"/>
                  </a:cubicBezTo>
                  <a:cubicBezTo>
                    <a:pt x="84" y="152"/>
                    <a:pt x="84" y="152"/>
                    <a:pt x="84" y="152"/>
                  </a:cubicBezTo>
                  <a:cubicBezTo>
                    <a:pt x="87" y="151"/>
                    <a:pt x="87" y="151"/>
                    <a:pt x="87" y="151"/>
                  </a:cubicBezTo>
                  <a:cubicBezTo>
                    <a:pt x="88" y="149"/>
                    <a:pt x="88" y="149"/>
                    <a:pt x="88" y="149"/>
                  </a:cubicBezTo>
                  <a:cubicBezTo>
                    <a:pt x="85" y="148"/>
                    <a:pt x="85" y="148"/>
                    <a:pt x="85" y="148"/>
                  </a:cubicBezTo>
                  <a:cubicBezTo>
                    <a:pt x="83" y="150"/>
                    <a:pt x="83" y="150"/>
                    <a:pt x="83" y="150"/>
                  </a:cubicBezTo>
                  <a:cubicBezTo>
                    <a:pt x="80" y="149"/>
                    <a:pt x="80" y="149"/>
                    <a:pt x="80" y="149"/>
                  </a:cubicBezTo>
                  <a:close/>
                  <a:moveTo>
                    <a:pt x="97" y="143"/>
                  </a:moveTo>
                  <a:cubicBezTo>
                    <a:pt x="91" y="147"/>
                    <a:pt x="91" y="147"/>
                    <a:pt x="91" y="147"/>
                  </a:cubicBezTo>
                  <a:cubicBezTo>
                    <a:pt x="94" y="149"/>
                    <a:pt x="94" y="149"/>
                    <a:pt x="94" y="149"/>
                  </a:cubicBezTo>
                  <a:cubicBezTo>
                    <a:pt x="99" y="145"/>
                    <a:pt x="99" y="145"/>
                    <a:pt x="99" y="145"/>
                  </a:cubicBezTo>
                  <a:cubicBezTo>
                    <a:pt x="97" y="143"/>
                    <a:pt x="97" y="143"/>
                    <a:pt x="97" y="143"/>
                  </a:cubicBezTo>
                  <a:close/>
                  <a:moveTo>
                    <a:pt x="123" y="168"/>
                  </a:moveTo>
                  <a:cubicBezTo>
                    <a:pt x="124" y="165"/>
                    <a:pt x="124" y="165"/>
                    <a:pt x="124" y="165"/>
                  </a:cubicBezTo>
                  <a:cubicBezTo>
                    <a:pt x="119" y="160"/>
                    <a:pt x="119" y="160"/>
                    <a:pt x="119" y="160"/>
                  </a:cubicBezTo>
                  <a:cubicBezTo>
                    <a:pt x="114" y="158"/>
                    <a:pt x="114" y="158"/>
                    <a:pt x="114" y="158"/>
                  </a:cubicBezTo>
                  <a:cubicBezTo>
                    <a:pt x="113" y="153"/>
                    <a:pt x="113" y="153"/>
                    <a:pt x="113" y="153"/>
                  </a:cubicBezTo>
                  <a:cubicBezTo>
                    <a:pt x="110" y="148"/>
                    <a:pt x="110" y="148"/>
                    <a:pt x="110" y="148"/>
                  </a:cubicBezTo>
                  <a:cubicBezTo>
                    <a:pt x="108" y="148"/>
                    <a:pt x="108" y="148"/>
                    <a:pt x="108" y="148"/>
                  </a:cubicBezTo>
                  <a:cubicBezTo>
                    <a:pt x="107" y="150"/>
                    <a:pt x="107" y="150"/>
                    <a:pt x="107" y="150"/>
                  </a:cubicBezTo>
                  <a:cubicBezTo>
                    <a:pt x="104" y="149"/>
                    <a:pt x="104" y="149"/>
                    <a:pt x="104" y="149"/>
                  </a:cubicBezTo>
                  <a:cubicBezTo>
                    <a:pt x="101" y="152"/>
                    <a:pt x="101" y="152"/>
                    <a:pt x="101" y="152"/>
                  </a:cubicBezTo>
                  <a:cubicBezTo>
                    <a:pt x="108" y="158"/>
                    <a:pt x="108" y="158"/>
                    <a:pt x="108" y="158"/>
                  </a:cubicBezTo>
                  <a:cubicBezTo>
                    <a:pt x="108" y="158"/>
                    <a:pt x="112" y="157"/>
                    <a:pt x="112" y="159"/>
                  </a:cubicBezTo>
                  <a:cubicBezTo>
                    <a:pt x="113" y="161"/>
                    <a:pt x="107" y="161"/>
                    <a:pt x="107" y="161"/>
                  </a:cubicBezTo>
                  <a:cubicBezTo>
                    <a:pt x="103" y="165"/>
                    <a:pt x="103" y="165"/>
                    <a:pt x="103" y="165"/>
                  </a:cubicBezTo>
                  <a:cubicBezTo>
                    <a:pt x="103" y="165"/>
                    <a:pt x="112" y="164"/>
                    <a:pt x="112" y="165"/>
                  </a:cubicBezTo>
                  <a:cubicBezTo>
                    <a:pt x="111" y="167"/>
                    <a:pt x="101" y="167"/>
                    <a:pt x="101" y="167"/>
                  </a:cubicBezTo>
                  <a:cubicBezTo>
                    <a:pt x="100" y="168"/>
                    <a:pt x="100" y="168"/>
                    <a:pt x="100" y="168"/>
                  </a:cubicBezTo>
                  <a:cubicBezTo>
                    <a:pt x="97" y="164"/>
                    <a:pt x="97" y="164"/>
                    <a:pt x="97" y="164"/>
                  </a:cubicBezTo>
                  <a:cubicBezTo>
                    <a:pt x="94" y="165"/>
                    <a:pt x="94" y="165"/>
                    <a:pt x="94" y="165"/>
                  </a:cubicBezTo>
                  <a:cubicBezTo>
                    <a:pt x="98" y="171"/>
                    <a:pt x="98" y="171"/>
                    <a:pt x="98" y="171"/>
                  </a:cubicBezTo>
                  <a:cubicBezTo>
                    <a:pt x="101" y="173"/>
                    <a:pt x="101" y="173"/>
                    <a:pt x="101" y="173"/>
                  </a:cubicBezTo>
                  <a:cubicBezTo>
                    <a:pt x="104" y="172"/>
                    <a:pt x="104" y="172"/>
                    <a:pt x="104" y="172"/>
                  </a:cubicBezTo>
                  <a:cubicBezTo>
                    <a:pt x="105" y="172"/>
                    <a:pt x="105" y="172"/>
                    <a:pt x="105" y="172"/>
                  </a:cubicBezTo>
                  <a:cubicBezTo>
                    <a:pt x="115" y="169"/>
                    <a:pt x="115" y="169"/>
                    <a:pt x="115" y="169"/>
                  </a:cubicBezTo>
                  <a:cubicBezTo>
                    <a:pt x="115" y="172"/>
                    <a:pt x="115" y="172"/>
                    <a:pt x="115" y="172"/>
                  </a:cubicBezTo>
                  <a:cubicBezTo>
                    <a:pt x="120" y="169"/>
                    <a:pt x="120" y="169"/>
                    <a:pt x="120" y="169"/>
                  </a:cubicBezTo>
                  <a:cubicBezTo>
                    <a:pt x="120" y="169"/>
                    <a:pt x="118" y="168"/>
                    <a:pt x="118" y="167"/>
                  </a:cubicBezTo>
                  <a:cubicBezTo>
                    <a:pt x="119" y="165"/>
                    <a:pt x="123" y="168"/>
                    <a:pt x="123" y="168"/>
                  </a:cubicBezTo>
                  <a:close/>
                  <a:moveTo>
                    <a:pt x="131" y="159"/>
                  </a:moveTo>
                  <a:cubicBezTo>
                    <a:pt x="128" y="163"/>
                    <a:pt x="128" y="163"/>
                    <a:pt x="128" y="163"/>
                  </a:cubicBezTo>
                  <a:cubicBezTo>
                    <a:pt x="133" y="161"/>
                    <a:pt x="133" y="161"/>
                    <a:pt x="133" y="161"/>
                  </a:cubicBezTo>
                  <a:cubicBezTo>
                    <a:pt x="131" y="159"/>
                    <a:pt x="131" y="159"/>
                    <a:pt x="131" y="159"/>
                  </a:cubicBezTo>
                  <a:close/>
                  <a:moveTo>
                    <a:pt x="115" y="131"/>
                  </a:moveTo>
                  <a:cubicBezTo>
                    <a:pt x="112" y="133"/>
                    <a:pt x="112" y="133"/>
                    <a:pt x="112" y="133"/>
                  </a:cubicBezTo>
                  <a:cubicBezTo>
                    <a:pt x="114" y="135"/>
                    <a:pt x="114" y="135"/>
                    <a:pt x="114" y="135"/>
                  </a:cubicBezTo>
                  <a:cubicBezTo>
                    <a:pt x="115" y="131"/>
                    <a:pt x="115" y="131"/>
                    <a:pt x="115" y="131"/>
                  </a:cubicBezTo>
                  <a:close/>
                  <a:moveTo>
                    <a:pt x="112" y="125"/>
                  </a:moveTo>
                  <a:cubicBezTo>
                    <a:pt x="110" y="122"/>
                    <a:pt x="110" y="122"/>
                    <a:pt x="110" y="122"/>
                  </a:cubicBezTo>
                  <a:cubicBezTo>
                    <a:pt x="105" y="125"/>
                    <a:pt x="105" y="125"/>
                    <a:pt x="105" y="125"/>
                  </a:cubicBezTo>
                  <a:cubicBezTo>
                    <a:pt x="108" y="130"/>
                    <a:pt x="108" y="130"/>
                    <a:pt x="108" y="130"/>
                  </a:cubicBezTo>
                  <a:cubicBezTo>
                    <a:pt x="111" y="128"/>
                    <a:pt x="111" y="128"/>
                    <a:pt x="111" y="128"/>
                  </a:cubicBezTo>
                  <a:cubicBezTo>
                    <a:pt x="112" y="125"/>
                    <a:pt x="112" y="125"/>
                    <a:pt x="112" y="125"/>
                  </a:cubicBezTo>
                  <a:close/>
                  <a:moveTo>
                    <a:pt x="104" y="118"/>
                  </a:moveTo>
                  <a:cubicBezTo>
                    <a:pt x="100" y="118"/>
                    <a:pt x="100" y="118"/>
                    <a:pt x="100" y="118"/>
                  </a:cubicBezTo>
                  <a:cubicBezTo>
                    <a:pt x="104" y="122"/>
                    <a:pt x="104" y="122"/>
                    <a:pt x="104" y="122"/>
                  </a:cubicBezTo>
                  <a:cubicBezTo>
                    <a:pt x="104" y="118"/>
                    <a:pt x="104" y="118"/>
                    <a:pt x="104" y="118"/>
                  </a:cubicBezTo>
                  <a:close/>
                  <a:moveTo>
                    <a:pt x="70" y="119"/>
                  </a:moveTo>
                  <a:cubicBezTo>
                    <a:pt x="79" y="115"/>
                    <a:pt x="77" y="111"/>
                    <a:pt x="69" y="114"/>
                  </a:cubicBezTo>
                  <a:cubicBezTo>
                    <a:pt x="61" y="118"/>
                    <a:pt x="70" y="119"/>
                    <a:pt x="70" y="119"/>
                  </a:cubicBezTo>
                  <a:close/>
                  <a:moveTo>
                    <a:pt x="79" y="112"/>
                  </a:moveTo>
                  <a:cubicBezTo>
                    <a:pt x="81" y="111"/>
                    <a:pt x="81" y="111"/>
                    <a:pt x="81" y="111"/>
                  </a:cubicBezTo>
                  <a:cubicBezTo>
                    <a:pt x="78" y="107"/>
                    <a:pt x="78" y="107"/>
                    <a:pt x="78" y="107"/>
                  </a:cubicBezTo>
                  <a:cubicBezTo>
                    <a:pt x="81" y="107"/>
                    <a:pt x="81" y="107"/>
                    <a:pt x="81" y="107"/>
                  </a:cubicBezTo>
                  <a:cubicBezTo>
                    <a:pt x="81" y="103"/>
                    <a:pt x="81" y="103"/>
                    <a:pt x="81" y="103"/>
                  </a:cubicBezTo>
                  <a:cubicBezTo>
                    <a:pt x="83" y="102"/>
                    <a:pt x="83" y="102"/>
                    <a:pt x="83" y="102"/>
                  </a:cubicBezTo>
                  <a:cubicBezTo>
                    <a:pt x="83" y="102"/>
                    <a:pt x="84" y="100"/>
                    <a:pt x="83" y="97"/>
                  </a:cubicBezTo>
                  <a:cubicBezTo>
                    <a:pt x="83" y="93"/>
                    <a:pt x="80" y="93"/>
                    <a:pt x="80" y="93"/>
                  </a:cubicBezTo>
                  <a:cubicBezTo>
                    <a:pt x="78" y="99"/>
                    <a:pt x="78" y="99"/>
                    <a:pt x="78" y="99"/>
                  </a:cubicBezTo>
                  <a:cubicBezTo>
                    <a:pt x="78" y="99"/>
                    <a:pt x="76" y="96"/>
                    <a:pt x="76" y="99"/>
                  </a:cubicBezTo>
                  <a:cubicBezTo>
                    <a:pt x="75" y="102"/>
                    <a:pt x="73" y="109"/>
                    <a:pt x="75" y="110"/>
                  </a:cubicBezTo>
                  <a:cubicBezTo>
                    <a:pt x="76" y="111"/>
                    <a:pt x="79" y="112"/>
                    <a:pt x="79" y="112"/>
                  </a:cubicBezTo>
                  <a:close/>
                  <a:moveTo>
                    <a:pt x="84" y="87"/>
                  </a:moveTo>
                  <a:cubicBezTo>
                    <a:pt x="83" y="85"/>
                    <a:pt x="83" y="85"/>
                    <a:pt x="83" y="85"/>
                  </a:cubicBezTo>
                  <a:cubicBezTo>
                    <a:pt x="80" y="85"/>
                    <a:pt x="80" y="85"/>
                    <a:pt x="80" y="85"/>
                  </a:cubicBezTo>
                  <a:cubicBezTo>
                    <a:pt x="81" y="90"/>
                    <a:pt x="81" y="90"/>
                    <a:pt x="81" y="90"/>
                  </a:cubicBezTo>
                  <a:cubicBezTo>
                    <a:pt x="87" y="91"/>
                    <a:pt x="87" y="91"/>
                    <a:pt x="87" y="91"/>
                  </a:cubicBezTo>
                  <a:cubicBezTo>
                    <a:pt x="87" y="87"/>
                    <a:pt x="87" y="87"/>
                    <a:pt x="87" y="87"/>
                  </a:cubicBezTo>
                  <a:cubicBezTo>
                    <a:pt x="84" y="87"/>
                    <a:pt x="84" y="87"/>
                    <a:pt x="84" y="87"/>
                  </a:cubicBezTo>
                  <a:close/>
                  <a:moveTo>
                    <a:pt x="121" y="126"/>
                  </a:moveTo>
                  <a:cubicBezTo>
                    <a:pt x="125" y="126"/>
                    <a:pt x="130" y="121"/>
                    <a:pt x="130" y="121"/>
                  </a:cubicBezTo>
                  <a:cubicBezTo>
                    <a:pt x="130" y="119"/>
                    <a:pt x="130" y="119"/>
                    <a:pt x="130" y="119"/>
                  </a:cubicBezTo>
                  <a:cubicBezTo>
                    <a:pt x="130" y="119"/>
                    <a:pt x="134" y="119"/>
                    <a:pt x="134" y="117"/>
                  </a:cubicBezTo>
                  <a:cubicBezTo>
                    <a:pt x="135" y="114"/>
                    <a:pt x="129" y="113"/>
                    <a:pt x="129" y="113"/>
                  </a:cubicBezTo>
                  <a:cubicBezTo>
                    <a:pt x="123" y="107"/>
                    <a:pt x="123" y="107"/>
                    <a:pt x="123" y="107"/>
                  </a:cubicBezTo>
                  <a:cubicBezTo>
                    <a:pt x="124" y="102"/>
                    <a:pt x="124" y="102"/>
                    <a:pt x="124" y="102"/>
                  </a:cubicBezTo>
                  <a:cubicBezTo>
                    <a:pt x="121" y="101"/>
                    <a:pt x="121" y="101"/>
                    <a:pt x="121" y="101"/>
                  </a:cubicBezTo>
                  <a:cubicBezTo>
                    <a:pt x="121" y="101"/>
                    <a:pt x="126" y="97"/>
                    <a:pt x="126" y="90"/>
                  </a:cubicBezTo>
                  <a:cubicBezTo>
                    <a:pt x="126" y="84"/>
                    <a:pt x="123" y="81"/>
                    <a:pt x="123" y="81"/>
                  </a:cubicBezTo>
                  <a:cubicBezTo>
                    <a:pt x="117" y="84"/>
                    <a:pt x="117" y="84"/>
                    <a:pt x="117" y="84"/>
                  </a:cubicBezTo>
                  <a:cubicBezTo>
                    <a:pt x="117" y="93"/>
                    <a:pt x="117" y="93"/>
                    <a:pt x="117" y="93"/>
                  </a:cubicBezTo>
                  <a:cubicBezTo>
                    <a:pt x="112" y="90"/>
                    <a:pt x="112" y="90"/>
                    <a:pt x="112" y="90"/>
                  </a:cubicBezTo>
                  <a:cubicBezTo>
                    <a:pt x="110" y="84"/>
                    <a:pt x="110" y="84"/>
                    <a:pt x="110" y="84"/>
                  </a:cubicBezTo>
                  <a:cubicBezTo>
                    <a:pt x="110" y="84"/>
                    <a:pt x="108" y="84"/>
                    <a:pt x="109" y="87"/>
                  </a:cubicBezTo>
                  <a:cubicBezTo>
                    <a:pt x="109" y="90"/>
                    <a:pt x="110" y="91"/>
                    <a:pt x="110" y="91"/>
                  </a:cubicBezTo>
                  <a:cubicBezTo>
                    <a:pt x="107" y="94"/>
                    <a:pt x="107" y="94"/>
                    <a:pt x="107" y="94"/>
                  </a:cubicBezTo>
                  <a:cubicBezTo>
                    <a:pt x="104" y="88"/>
                    <a:pt x="104" y="88"/>
                    <a:pt x="104" y="88"/>
                  </a:cubicBezTo>
                  <a:cubicBezTo>
                    <a:pt x="101" y="93"/>
                    <a:pt x="101" y="93"/>
                    <a:pt x="101" y="93"/>
                  </a:cubicBezTo>
                  <a:cubicBezTo>
                    <a:pt x="105" y="101"/>
                    <a:pt x="105" y="101"/>
                    <a:pt x="105" y="101"/>
                  </a:cubicBezTo>
                  <a:cubicBezTo>
                    <a:pt x="110" y="98"/>
                    <a:pt x="110" y="98"/>
                    <a:pt x="110" y="98"/>
                  </a:cubicBezTo>
                  <a:cubicBezTo>
                    <a:pt x="113" y="104"/>
                    <a:pt x="113" y="104"/>
                    <a:pt x="113" y="104"/>
                  </a:cubicBezTo>
                  <a:cubicBezTo>
                    <a:pt x="113" y="104"/>
                    <a:pt x="110" y="102"/>
                    <a:pt x="110" y="104"/>
                  </a:cubicBezTo>
                  <a:cubicBezTo>
                    <a:pt x="110" y="105"/>
                    <a:pt x="110" y="114"/>
                    <a:pt x="112" y="115"/>
                  </a:cubicBezTo>
                  <a:cubicBezTo>
                    <a:pt x="115" y="116"/>
                    <a:pt x="116" y="113"/>
                    <a:pt x="118" y="114"/>
                  </a:cubicBezTo>
                  <a:cubicBezTo>
                    <a:pt x="119" y="115"/>
                    <a:pt x="119" y="119"/>
                    <a:pt x="119" y="119"/>
                  </a:cubicBezTo>
                  <a:cubicBezTo>
                    <a:pt x="123" y="114"/>
                    <a:pt x="123" y="114"/>
                    <a:pt x="123" y="114"/>
                  </a:cubicBezTo>
                  <a:cubicBezTo>
                    <a:pt x="125" y="117"/>
                    <a:pt x="125" y="117"/>
                    <a:pt x="125" y="117"/>
                  </a:cubicBezTo>
                  <a:cubicBezTo>
                    <a:pt x="129" y="117"/>
                    <a:pt x="129" y="117"/>
                    <a:pt x="129" y="117"/>
                  </a:cubicBezTo>
                  <a:cubicBezTo>
                    <a:pt x="129" y="117"/>
                    <a:pt x="126" y="119"/>
                    <a:pt x="124" y="120"/>
                  </a:cubicBezTo>
                  <a:cubicBezTo>
                    <a:pt x="121" y="122"/>
                    <a:pt x="119" y="125"/>
                    <a:pt x="121" y="126"/>
                  </a:cubicBezTo>
                  <a:close/>
                  <a:moveTo>
                    <a:pt x="126" y="100"/>
                  </a:moveTo>
                  <a:cubicBezTo>
                    <a:pt x="126" y="104"/>
                    <a:pt x="126" y="104"/>
                    <a:pt x="126" y="104"/>
                  </a:cubicBezTo>
                  <a:cubicBezTo>
                    <a:pt x="126" y="106"/>
                    <a:pt x="126" y="106"/>
                    <a:pt x="126" y="106"/>
                  </a:cubicBezTo>
                  <a:cubicBezTo>
                    <a:pt x="128" y="104"/>
                    <a:pt x="128" y="104"/>
                    <a:pt x="128" y="104"/>
                  </a:cubicBezTo>
                  <a:cubicBezTo>
                    <a:pt x="127" y="101"/>
                    <a:pt x="127" y="101"/>
                    <a:pt x="127" y="101"/>
                  </a:cubicBezTo>
                  <a:cubicBezTo>
                    <a:pt x="129" y="97"/>
                    <a:pt x="129" y="97"/>
                    <a:pt x="129" y="97"/>
                  </a:cubicBezTo>
                  <a:cubicBezTo>
                    <a:pt x="129" y="97"/>
                    <a:pt x="126" y="99"/>
                    <a:pt x="126" y="100"/>
                  </a:cubicBezTo>
                  <a:close/>
                  <a:moveTo>
                    <a:pt x="130" y="110"/>
                  </a:moveTo>
                  <a:cubicBezTo>
                    <a:pt x="129" y="105"/>
                    <a:pt x="129" y="105"/>
                    <a:pt x="129" y="105"/>
                  </a:cubicBezTo>
                  <a:cubicBezTo>
                    <a:pt x="127" y="107"/>
                    <a:pt x="127" y="107"/>
                    <a:pt x="127" y="107"/>
                  </a:cubicBezTo>
                  <a:cubicBezTo>
                    <a:pt x="130" y="110"/>
                    <a:pt x="130" y="110"/>
                    <a:pt x="130" y="110"/>
                  </a:cubicBezTo>
                  <a:close/>
                  <a:moveTo>
                    <a:pt x="133" y="87"/>
                  </a:moveTo>
                  <a:cubicBezTo>
                    <a:pt x="132" y="88"/>
                    <a:pt x="132" y="88"/>
                    <a:pt x="132" y="88"/>
                  </a:cubicBezTo>
                  <a:cubicBezTo>
                    <a:pt x="131" y="94"/>
                    <a:pt x="131" y="94"/>
                    <a:pt x="131" y="94"/>
                  </a:cubicBezTo>
                  <a:cubicBezTo>
                    <a:pt x="131" y="94"/>
                    <a:pt x="133" y="95"/>
                    <a:pt x="133" y="93"/>
                  </a:cubicBezTo>
                  <a:cubicBezTo>
                    <a:pt x="133" y="87"/>
                    <a:pt x="133" y="87"/>
                    <a:pt x="133" y="87"/>
                  </a:cubicBezTo>
                  <a:close/>
                  <a:moveTo>
                    <a:pt x="86" y="84"/>
                  </a:moveTo>
                  <a:cubicBezTo>
                    <a:pt x="88" y="84"/>
                    <a:pt x="91" y="86"/>
                    <a:pt x="91" y="86"/>
                  </a:cubicBezTo>
                  <a:cubicBezTo>
                    <a:pt x="91" y="80"/>
                    <a:pt x="91" y="80"/>
                    <a:pt x="91" y="80"/>
                  </a:cubicBezTo>
                  <a:cubicBezTo>
                    <a:pt x="93" y="80"/>
                    <a:pt x="93" y="80"/>
                    <a:pt x="93" y="80"/>
                  </a:cubicBezTo>
                  <a:cubicBezTo>
                    <a:pt x="94" y="79"/>
                    <a:pt x="94" y="79"/>
                    <a:pt x="94" y="79"/>
                  </a:cubicBezTo>
                  <a:cubicBezTo>
                    <a:pt x="92" y="77"/>
                    <a:pt x="92" y="77"/>
                    <a:pt x="92" y="77"/>
                  </a:cubicBezTo>
                  <a:cubicBezTo>
                    <a:pt x="95" y="72"/>
                    <a:pt x="95" y="72"/>
                    <a:pt x="95" y="72"/>
                  </a:cubicBezTo>
                  <a:cubicBezTo>
                    <a:pt x="93" y="72"/>
                    <a:pt x="93" y="72"/>
                    <a:pt x="93" y="72"/>
                  </a:cubicBezTo>
                  <a:cubicBezTo>
                    <a:pt x="89" y="75"/>
                    <a:pt x="89" y="75"/>
                    <a:pt x="89" y="75"/>
                  </a:cubicBezTo>
                  <a:cubicBezTo>
                    <a:pt x="82" y="74"/>
                    <a:pt x="82" y="74"/>
                    <a:pt x="82" y="74"/>
                  </a:cubicBezTo>
                  <a:cubicBezTo>
                    <a:pt x="80" y="79"/>
                    <a:pt x="80" y="79"/>
                    <a:pt x="80" y="79"/>
                  </a:cubicBezTo>
                  <a:cubicBezTo>
                    <a:pt x="84" y="79"/>
                    <a:pt x="84" y="79"/>
                    <a:pt x="84" y="79"/>
                  </a:cubicBezTo>
                  <a:cubicBezTo>
                    <a:pt x="84" y="79"/>
                    <a:pt x="83" y="84"/>
                    <a:pt x="86" y="84"/>
                  </a:cubicBezTo>
                  <a:close/>
                  <a:moveTo>
                    <a:pt x="109" y="69"/>
                  </a:moveTo>
                  <a:cubicBezTo>
                    <a:pt x="110" y="67"/>
                    <a:pt x="110" y="67"/>
                    <a:pt x="110" y="67"/>
                  </a:cubicBezTo>
                  <a:cubicBezTo>
                    <a:pt x="112" y="67"/>
                    <a:pt x="112" y="67"/>
                    <a:pt x="112" y="67"/>
                  </a:cubicBezTo>
                  <a:cubicBezTo>
                    <a:pt x="112" y="60"/>
                    <a:pt x="112" y="60"/>
                    <a:pt x="112" y="60"/>
                  </a:cubicBezTo>
                  <a:cubicBezTo>
                    <a:pt x="114" y="60"/>
                    <a:pt x="114" y="60"/>
                    <a:pt x="114" y="60"/>
                  </a:cubicBezTo>
                  <a:cubicBezTo>
                    <a:pt x="114" y="60"/>
                    <a:pt x="113" y="65"/>
                    <a:pt x="116" y="66"/>
                  </a:cubicBezTo>
                  <a:cubicBezTo>
                    <a:pt x="119" y="68"/>
                    <a:pt x="120" y="63"/>
                    <a:pt x="120" y="63"/>
                  </a:cubicBezTo>
                  <a:cubicBezTo>
                    <a:pt x="120" y="63"/>
                    <a:pt x="124" y="64"/>
                    <a:pt x="125" y="61"/>
                  </a:cubicBezTo>
                  <a:cubicBezTo>
                    <a:pt x="127" y="59"/>
                    <a:pt x="121" y="56"/>
                    <a:pt x="121" y="56"/>
                  </a:cubicBezTo>
                  <a:cubicBezTo>
                    <a:pt x="126" y="54"/>
                    <a:pt x="126" y="54"/>
                    <a:pt x="126" y="54"/>
                  </a:cubicBezTo>
                  <a:cubicBezTo>
                    <a:pt x="128" y="51"/>
                    <a:pt x="128" y="51"/>
                    <a:pt x="128" y="51"/>
                  </a:cubicBezTo>
                  <a:cubicBezTo>
                    <a:pt x="128" y="51"/>
                    <a:pt x="131" y="53"/>
                    <a:pt x="134" y="52"/>
                  </a:cubicBezTo>
                  <a:cubicBezTo>
                    <a:pt x="139" y="51"/>
                    <a:pt x="139" y="49"/>
                    <a:pt x="139" y="49"/>
                  </a:cubicBezTo>
                  <a:cubicBezTo>
                    <a:pt x="137" y="47"/>
                    <a:pt x="137" y="47"/>
                    <a:pt x="137" y="47"/>
                  </a:cubicBezTo>
                  <a:cubicBezTo>
                    <a:pt x="132" y="50"/>
                    <a:pt x="132" y="50"/>
                    <a:pt x="132" y="50"/>
                  </a:cubicBezTo>
                  <a:cubicBezTo>
                    <a:pt x="132" y="50"/>
                    <a:pt x="131" y="50"/>
                    <a:pt x="131" y="48"/>
                  </a:cubicBezTo>
                  <a:cubicBezTo>
                    <a:pt x="131" y="45"/>
                    <a:pt x="137" y="41"/>
                    <a:pt x="137" y="41"/>
                  </a:cubicBezTo>
                  <a:cubicBezTo>
                    <a:pt x="137" y="40"/>
                    <a:pt x="137" y="40"/>
                    <a:pt x="137" y="40"/>
                  </a:cubicBezTo>
                  <a:cubicBezTo>
                    <a:pt x="139" y="38"/>
                    <a:pt x="139" y="38"/>
                    <a:pt x="139" y="38"/>
                  </a:cubicBezTo>
                  <a:cubicBezTo>
                    <a:pt x="137" y="33"/>
                    <a:pt x="137" y="33"/>
                    <a:pt x="137" y="33"/>
                  </a:cubicBezTo>
                  <a:cubicBezTo>
                    <a:pt x="137" y="33"/>
                    <a:pt x="133" y="33"/>
                    <a:pt x="131" y="35"/>
                  </a:cubicBezTo>
                  <a:cubicBezTo>
                    <a:pt x="129" y="36"/>
                    <a:pt x="127" y="39"/>
                    <a:pt x="127" y="39"/>
                  </a:cubicBezTo>
                  <a:cubicBezTo>
                    <a:pt x="127" y="39"/>
                    <a:pt x="117" y="39"/>
                    <a:pt x="115" y="41"/>
                  </a:cubicBezTo>
                  <a:cubicBezTo>
                    <a:pt x="113" y="43"/>
                    <a:pt x="116" y="49"/>
                    <a:pt x="116" y="49"/>
                  </a:cubicBezTo>
                  <a:cubicBezTo>
                    <a:pt x="110" y="47"/>
                    <a:pt x="110" y="47"/>
                    <a:pt x="110" y="47"/>
                  </a:cubicBezTo>
                  <a:cubicBezTo>
                    <a:pt x="111" y="44"/>
                    <a:pt x="111" y="44"/>
                    <a:pt x="111" y="44"/>
                  </a:cubicBezTo>
                  <a:cubicBezTo>
                    <a:pt x="107" y="42"/>
                    <a:pt x="107" y="42"/>
                    <a:pt x="107" y="42"/>
                  </a:cubicBezTo>
                  <a:cubicBezTo>
                    <a:pt x="107" y="42"/>
                    <a:pt x="104" y="43"/>
                    <a:pt x="102" y="47"/>
                  </a:cubicBezTo>
                  <a:cubicBezTo>
                    <a:pt x="99" y="51"/>
                    <a:pt x="102" y="57"/>
                    <a:pt x="102" y="57"/>
                  </a:cubicBezTo>
                  <a:cubicBezTo>
                    <a:pt x="99" y="58"/>
                    <a:pt x="99" y="58"/>
                    <a:pt x="99" y="58"/>
                  </a:cubicBezTo>
                  <a:cubicBezTo>
                    <a:pt x="99" y="58"/>
                    <a:pt x="103" y="60"/>
                    <a:pt x="105" y="63"/>
                  </a:cubicBezTo>
                  <a:cubicBezTo>
                    <a:pt x="108" y="64"/>
                    <a:pt x="107" y="65"/>
                    <a:pt x="107" y="65"/>
                  </a:cubicBezTo>
                  <a:cubicBezTo>
                    <a:pt x="104" y="64"/>
                    <a:pt x="104" y="64"/>
                    <a:pt x="104" y="64"/>
                  </a:cubicBezTo>
                  <a:cubicBezTo>
                    <a:pt x="103" y="65"/>
                    <a:pt x="103" y="65"/>
                    <a:pt x="103" y="65"/>
                  </a:cubicBezTo>
                  <a:cubicBezTo>
                    <a:pt x="103" y="68"/>
                    <a:pt x="103" y="68"/>
                    <a:pt x="103" y="68"/>
                  </a:cubicBezTo>
                  <a:cubicBezTo>
                    <a:pt x="99" y="68"/>
                    <a:pt x="99" y="68"/>
                    <a:pt x="99" y="68"/>
                  </a:cubicBezTo>
                  <a:cubicBezTo>
                    <a:pt x="97" y="68"/>
                    <a:pt x="97" y="68"/>
                    <a:pt x="97" y="68"/>
                  </a:cubicBezTo>
                  <a:cubicBezTo>
                    <a:pt x="96" y="68"/>
                    <a:pt x="96" y="68"/>
                    <a:pt x="96" y="68"/>
                  </a:cubicBezTo>
                  <a:cubicBezTo>
                    <a:pt x="101" y="73"/>
                    <a:pt x="101" y="73"/>
                    <a:pt x="101" y="73"/>
                  </a:cubicBezTo>
                  <a:cubicBezTo>
                    <a:pt x="109" y="69"/>
                    <a:pt x="109" y="69"/>
                    <a:pt x="109" y="69"/>
                  </a:cubicBezTo>
                  <a:close/>
                  <a:moveTo>
                    <a:pt x="246" y="38"/>
                  </a:moveTo>
                  <a:cubicBezTo>
                    <a:pt x="246" y="38"/>
                    <a:pt x="248" y="38"/>
                    <a:pt x="245" y="29"/>
                  </a:cubicBezTo>
                  <a:cubicBezTo>
                    <a:pt x="242" y="21"/>
                    <a:pt x="239" y="28"/>
                    <a:pt x="239" y="28"/>
                  </a:cubicBezTo>
                  <a:cubicBezTo>
                    <a:pt x="241" y="37"/>
                    <a:pt x="241" y="37"/>
                    <a:pt x="241" y="37"/>
                  </a:cubicBezTo>
                  <a:cubicBezTo>
                    <a:pt x="246" y="38"/>
                    <a:pt x="246" y="38"/>
                    <a:pt x="246" y="38"/>
                  </a:cubicBezTo>
                  <a:close/>
                  <a:moveTo>
                    <a:pt x="250" y="36"/>
                  </a:moveTo>
                  <a:cubicBezTo>
                    <a:pt x="253" y="41"/>
                    <a:pt x="253" y="41"/>
                    <a:pt x="253" y="41"/>
                  </a:cubicBezTo>
                  <a:cubicBezTo>
                    <a:pt x="255" y="35"/>
                    <a:pt x="255" y="35"/>
                    <a:pt x="255" y="35"/>
                  </a:cubicBezTo>
                  <a:cubicBezTo>
                    <a:pt x="253" y="34"/>
                    <a:pt x="253" y="34"/>
                    <a:pt x="253" y="34"/>
                  </a:cubicBezTo>
                  <a:cubicBezTo>
                    <a:pt x="253" y="34"/>
                    <a:pt x="250" y="33"/>
                    <a:pt x="250" y="36"/>
                  </a:cubicBezTo>
                  <a:close/>
                  <a:moveTo>
                    <a:pt x="248" y="26"/>
                  </a:moveTo>
                  <a:cubicBezTo>
                    <a:pt x="254" y="26"/>
                    <a:pt x="254" y="26"/>
                    <a:pt x="254" y="26"/>
                  </a:cubicBezTo>
                  <a:cubicBezTo>
                    <a:pt x="255" y="29"/>
                    <a:pt x="255" y="29"/>
                    <a:pt x="255" y="29"/>
                  </a:cubicBezTo>
                  <a:cubicBezTo>
                    <a:pt x="259" y="32"/>
                    <a:pt x="259" y="32"/>
                    <a:pt x="259" y="32"/>
                  </a:cubicBezTo>
                  <a:cubicBezTo>
                    <a:pt x="261" y="28"/>
                    <a:pt x="261" y="28"/>
                    <a:pt x="261" y="28"/>
                  </a:cubicBezTo>
                  <a:cubicBezTo>
                    <a:pt x="259" y="26"/>
                    <a:pt x="259" y="26"/>
                    <a:pt x="259" y="26"/>
                  </a:cubicBezTo>
                  <a:cubicBezTo>
                    <a:pt x="258" y="23"/>
                    <a:pt x="258" y="23"/>
                    <a:pt x="258" y="23"/>
                  </a:cubicBezTo>
                  <a:cubicBezTo>
                    <a:pt x="253" y="22"/>
                    <a:pt x="253" y="22"/>
                    <a:pt x="253" y="22"/>
                  </a:cubicBezTo>
                  <a:cubicBezTo>
                    <a:pt x="255" y="19"/>
                    <a:pt x="255" y="19"/>
                    <a:pt x="255" y="19"/>
                  </a:cubicBezTo>
                  <a:cubicBezTo>
                    <a:pt x="255" y="19"/>
                    <a:pt x="255" y="16"/>
                    <a:pt x="250" y="13"/>
                  </a:cubicBezTo>
                  <a:cubicBezTo>
                    <a:pt x="246" y="11"/>
                    <a:pt x="246" y="9"/>
                    <a:pt x="244" y="16"/>
                  </a:cubicBezTo>
                  <a:cubicBezTo>
                    <a:pt x="241" y="21"/>
                    <a:pt x="243" y="23"/>
                    <a:pt x="248" y="26"/>
                  </a:cubicBezTo>
                  <a:close/>
                  <a:moveTo>
                    <a:pt x="257" y="20"/>
                  </a:moveTo>
                  <a:cubicBezTo>
                    <a:pt x="261" y="23"/>
                    <a:pt x="261" y="23"/>
                    <a:pt x="261" y="23"/>
                  </a:cubicBezTo>
                  <a:cubicBezTo>
                    <a:pt x="262" y="21"/>
                    <a:pt x="262" y="21"/>
                    <a:pt x="262" y="21"/>
                  </a:cubicBezTo>
                  <a:cubicBezTo>
                    <a:pt x="258" y="19"/>
                    <a:pt x="258" y="19"/>
                    <a:pt x="258" y="19"/>
                  </a:cubicBezTo>
                  <a:cubicBezTo>
                    <a:pt x="257" y="20"/>
                    <a:pt x="257" y="20"/>
                    <a:pt x="257" y="20"/>
                  </a:cubicBezTo>
                  <a:close/>
                  <a:moveTo>
                    <a:pt x="271" y="21"/>
                  </a:moveTo>
                  <a:cubicBezTo>
                    <a:pt x="267" y="16"/>
                    <a:pt x="267" y="16"/>
                    <a:pt x="267" y="16"/>
                  </a:cubicBezTo>
                  <a:cubicBezTo>
                    <a:pt x="267" y="22"/>
                    <a:pt x="267" y="22"/>
                    <a:pt x="267" y="22"/>
                  </a:cubicBezTo>
                  <a:cubicBezTo>
                    <a:pt x="271" y="21"/>
                    <a:pt x="271" y="21"/>
                    <a:pt x="271" y="21"/>
                  </a:cubicBezTo>
                  <a:close/>
                  <a:moveTo>
                    <a:pt x="260" y="12"/>
                  </a:moveTo>
                  <a:cubicBezTo>
                    <a:pt x="256" y="9"/>
                    <a:pt x="256" y="9"/>
                    <a:pt x="256" y="9"/>
                  </a:cubicBezTo>
                  <a:cubicBezTo>
                    <a:pt x="255" y="13"/>
                    <a:pt x="255" y="13"/>
                    <a:pt x="255" y="13"/>
                  </a:cubicBezTo>
                  <a:cubicBezTo>
                    <a:pt x="259" y="16"/>
                    <a:pt x="259" y="16"/>
                    <a:pt x="259" y="16"/>
                  </a:cubicBezTo>
                  <a:cubicBezTo>
                    <a:pt x="260" y="12"/>
                    <a:pt x="260" y="12"/>
                    <a:pt x="260" y="12"/>
                  </a:cubicBezTo>
                  <a:close/>
                  <a:moveTo>
                    <a:pt x="262" y="4"/>
                  </a:moveTo>
                  <a:cubicBezTo>
                    <a:pt x="265" y="4"/>
                    <a:pt x="265" y="4"/>
                    <a:pt x="265" y="4"/>
                  </a:cubicBezTo>
                  <a:cubicBezTo>
                    <a:pt x="265" y="0"/>
                    <a:pt x="265" y="0"/>
                    <a:pt x="265" y="0"/>
                  </a:cubicBezTo>
                  <a:cubicBezTo>
                    <a:pt x="258" y="2"/>
                    <a:pt x="258" y="2"/>
                    <a:pt x="258" y="2"/>
                  </a:cubicBezTo>
                  <a:cubicBezTo>
                    <a:pt x="263" y="9"/>
                    <a:pt x="263" y="9"/>
                    <a:pt x="263" y="9"/>
                  </a:cubicBezTo>
                  <a:cubicBezTo>
                    <a:pt x="262" y="4"/>
                    <a:pt x="262" y="4"/>
                    <a:pt x="262" y="4"/>
                  </a:cubicBezTo>
                  <a:close/>
                  <a:moveTo>
                    <a:pt x="278" y="2"/>
                  </a:moveTo>
                  <a:cubicBezTo>
                    <a:pt x="277" y="4"/>
                    <a:pt x="277" y="4"/>
                    <a:pt x="277" y="4"/>
                  </a:cubicBezTo>
                  <a:cubicBezTo>
                    <a:pt x="280" y="3"/>
                    <a:pt x="280" y="3"/>
                    <a:pt x="280" y="3"/>
                  </a:cubicBezTo>
                  <a:cubicBezTo>
                    <a:pt x="278" y="2"/>
                    <a:pt x="278" y="2"/>
                    <a:pt x="278" y="2"/>
                  </a:cubicBezTo>
                  <a:close/>
                  <a:moveTo>
                    <a:pt x="265" y="17"/>
                  </a:moveTo>
                  <a:cubicBezTo>
                    <a:pt x="266" y="10"/>
                    <a:pt x="266" y="10"/>
                    <a:pt x="266" y="10"/>
                  </a:cubicBezTo>
                  <a:cubicBezTo>
                    <a:pt x="266" y="9"/>
                    <a:pt x="266" y="9"/>
                    <a:pt x="266" y="9"/>
                  </a:cubicBezTo>
                  <a:cubicBezTo>
                    <a:pt x="262" y="15"/>
                    <a:pt x="262" y="15"/>
                    <a:pt x="262" y="15"/>
                  </a:cubicBezTo>
                  <a:cubicBezTo>
                    <a:pt x="265" y="17"/>
                    <a:pt x="265" y="17"/>
                    <a:pt x="265" y="17"/>
                  </a:cubicBezTo>
                  <a:close/>
                  <a:moveTo>
                    <a:pt x="278" y="8"/>
                  </a:moveTo>
                  <a:cubicBezTo>
                    <a:pt x="272" y="9"/>
                    <a:pt x="272" y="9"/>
                    <a:pt x="272" y="9"/>
                  </a:cubicBezTo>
                  <a:cubicBezTo>
                    <a:pt x="274" y="8"/>
                    <a:pt x="274" y="8"/>
                    <a:pt x="274" y="8"/>
                  </a:cubicBezTo>
                  <a:cubicBezTo>
                    <a:pt x="274" y="6"/>
                    <a:pt x="274" y="6"/>
                    <a:pt x="274" y="6"/>
                  </a:cubicBezTo>
                  <a:cubicBezTo>
                    <a:pt x="266" y="12"/>
                    <a:pt x="266" y="12"/>
                    <a:pt x="266" y="12"/>
                  </a:cubicBezTo>
                  <a:cubicBezTo>
                    <a:pt x="278" y="10"/>
                    <a:pt x="278" y="10"/>
                    <a:pt x="278" y="10"/>
                  </a:cubicBezTo>
                  <a:cubicBezTo>
                    <a:pt x="278" y="8"/>
                    <a:pt x="278" y="8"/>
                    <a:pt x="278" y="8"/>
                  </a:cubicBezTo>
                  <a:close/>
                  <a:moveTo>
                    <a:pt x="32" y="290"/>
                  </a:moveTo>
                  <a:cubicBezTo>
                    <a:pt x="31" y="286"/>
                    <a:pt x="31" y="286"/>
                    <a:pt x="31" y="286"/>
                  </a:cubicBezTo>
                  <a:cubicBezTo>
                    <a:pt x="31" y="286"/>
                    <a:pt x="34" y="279"/>
                    <a:pt x="39" y="280"/>
                  </a:cubicBezTo>
                  <a:cubicBezTo>
                    <a:pt x="44" y="281"/>
                    <a:pt x="45" y="289"/>
                    <a:pt x="45" y="289"/>
                  </a:cubicBezTo>
                  <a:cubicBezTo>
                    <a:pt x="45" y="297"/>
                    <a:pt x="45" y="297"/>
                    <a:pt x="45" y="297"/>
                  </a:cubicBezTo>
                  <a:cubicBezTo>
                    <a:pt x="50" y="298"/>
                    <a:pt x="50" y="298"/>
                    <a:pt x="50" y="298"/>
                  </a:cubicBezTo>
                  <a:cubicBezTo>
                    <a:pt x="50" y="298"/>
                    <a:pt x="43" y="307"/>
                    <a:pt x="48" y="307"/>
                  </a:cubicBezTo>
                  <a:cubicBezTo>
                    <a:pt x="54" y="307"/>
                    <a:pt x="59" y="308"/>
                    <a:pt x="59" y="308"/>
                  </a:cubicBezTo>
                  <a:cubicBezTo>
                    <a:pt x="61" y="304"/>
                    <a:pt x="61" y="304"/>
                    <a:pt x="61" y="304"/>
                  </a:cubicBezTo>
                  <a:cubicBezTo>
                    <a:pt x="63" y="308"/>
                    <a:pt x="63" y="308"/>
                    <a:pt x="63" y="308"/>
                  </a:cubicBezTo>
                  <a:cubicBezTo>
                    <a:pt x="63" y="307"/>
                    <a:pt x="63" y="307"/>
                    <a:pt x="63" y="307"/>
                  </a:cubicBezTo>
                  <a:cubicBezTo>
                    <a:pt x="64" y="307"/>
                    <a:pt x="69" y="316"/>
                    <a:pt x="73" y="312"/>
                  </a:cubicBezTo>
                  <a:cubicBezTo>
                    <a:pt x="79" y="307"/>
                    <a:pt x="77" y="303"/>
                    <a:pt x="80" y="301"/>
                  </a:cubicBezTo>
                  <a:cubicBezTo>
                    <a:pt x="83" y="300"/>
                    <a:pt x="84" y="305"/>
                    <a:pt x="89" y="303"/>
                  </a:cubicBezTo>
                  <a:cubicBezTo>
                    <a:pt x="93" y="300"/>
                    <a:pt x="91" y="297"/>
                    <a:pt x="91" y="297"/>
                  </a:cubicBezTo>
                  <a:cubicBezTo>
                    <a:pt x="89" y="295"/>
                    <a:pt x="89" y="295"/>
                    <a:pt x="89" y="295"/>
                  </a:cubicBezTo>
                  <a:cubicBezTo>
                    <a:pt x="92" y="287"/>
                    <a:pt x="92" y="287"/>
                    <a:pt x="92" y="287"/>
                  </a:cubicBezTo>
                  <a:cubicBezTo>
                    <a:pt x="91" y="284"/>
                    <a:pt x="91" y="284"/>
                    <a:pt x="91" y="284"/>
                  </a:cubicBezTo>
                  <a:cubicBezTo>
                    <a:pt x="94" y="282"/>
                    <a:pt x="94" y="282"/>
                    <a:pt x="94" y="282"/>
                  </a:cubicBezTo>
                  <a:cubicBezTo>
                    <a:pt x="95" y="290"/>
                    <a:pt x="95" y="290"/>
                    <a:pt x="95" y="290"/>
                  </a:cubicBezTo>
                  <a:cubicBezTo>
                    <a:pt x="93" y="293"/>
                    <a:pt x="93" y="293"/>
                    <a:pt x="93" y="293"/>
                  </a:cubicBezTo>
                  <a:cubicBezTo>
                    <a:pt x="94" y="297"/>
                    <a:pt x="94" y="297"/>
                    <a:pt x="94" y="297"/>
                  </a:cubicBezTo>
                  <a:cubicBezTo>
                    <a:pt x="94" y="297"/>
                    <a:pt x="97" y="297"/>
                    <a:pt x="98" y="291"/>
                  </a:cubicBezTo>
                  <a:cubicBezTo>
                    <a:pt x="98" y="287"/>
                    <a:pt x="102" y="279"/>
                    <a:pt x="97" y="277"/>
                  </a:cubicBezTo>
                  <a:cubicBezTo>
                    <a:pt x="91" y="275"/>
                    <a:pt x="82" y="279"/>
                    <a:pt x="84" y="276"/>
                  </a:cubicBezTo>
                  <a:cubicBezTo>
                    <a:pt x="86" y="273"/>
                    <a:pt x="94" y="274"/>
                    <a:pt x="94" y="268"/>
                  </a:cubicBezTo>
                  <a:cubicBezTo>
                    <a:pt x="94" y="261"/>
                    <a:pt x="92" y="262"/>
                    <a:pt x="92" y="262"/>
                  </a:cubicBezTo>
                  <a:cubicBezTo>
                    <a:pt x="88" y="252"/>
                    <a:pt x="88" y="252"/>
                    <a:pt x="88" y="252"/>
                  </a:cubicBezTo>
                  <a:cubicBezTo>
                    <a:pt x="88" y="242"/>
                    <a:pt x="88" y="242"/>
                    <a:pt x="88" y="242"/>
                  </a:cubicBezTo>
                  <a:cubicBezTo>
                    <a:pt x="88" y="242"/>
                    <a:pt x="89" y="237"/>
                    <a:pt x="81" y="235"/>
                  </a:cubicBezTo>
                  <a:cubicBezTo>
                    <a:pt x="72" y="233"/>
                    <a:pt x="63" y="236"/>
                    <a:pt x="63" y="236"/>
                  </a:cubicBezTo>
                  <a:cubicBezTo>
                    <a:pt x="56" y="231"/>
                    <a:pt x="56" y="231"/>
                    <a:pt x="56" y="231"/>
                  </a:cubicBezTo>
                  <a:cubicBezTo>
                    <a:pt x="50" y="239"/>
                    <a:pt x="50" y="239"/>
                    <a:pt x="50" y="239"/>
                  </a:cubicBezTo>
                  <a:cubicBezTo>
                    <a:pt x="44" y="238"/>
                    <a:pt x="44" y="238"/>
                    <a:pt x="44" y="238"/>
                  </a:cubicBezTo>
                  <a:cubicBezTo>
                    <a:pt x="38" y="237"/>
                    <a:pt x="38" y="237"/>
                    <a:pt x="38" y="237"/>
                  </a:cubicBezTo>
                  <a:cubicBezTo>
                    <a:pt x="35" y="244"/>
                    <a:pt x="35" y="244"/>
                    <a:pt x="35" y="244"/>
                  </a:cubicBezTo>
                  <a:cubicBezTo>
                    <a:pt x="33" y="244"/>
                    <a:pt x="33" y="244"/>
                    <a:pt x="33" y="244"/>
                  </a:cubicBezTo>
                  <a:cubicBezTo>
                    <a:pt x="32" y="250"/>
                    <a:pt x="32" y="250"/>
                    <a:pt x="32" y="250"/>
                  </a:cubicBezTo>
                  <a:cubicBezTo>
                    <a:pt x="26" y="257"/>
                    <a:pt x="26" y="257"/>
                    <a:pt x="26" y="257"/>
                  </a:cubicBezTo>
                  <a:cubicBezTo>
                    <a:pt x="26" y="257"/>
                    <a:pt x="27" y="255"/>
                    <a:pt x="23" y="255"/>
                  </a:cubicBezTo>
                  <a:cubicBezTo>
                    <a:pt x="21" y="255"/>
                    <a:pt x="19" y="257"/>
                    <a:pt x="19" y="257"/>
                  </a:cubicBezTo>
                  <a:cubicBezTo>
                    <a:pt x="19" y="257"/>
                    <a:pt x="18" y="253"/>
                    <a:pt x="16" y="253"/>
                  </a:cubicBezTo>
                  <a:cubicBezTo>
                    <a:pt x="15" y="253"/>
                    <a:pt x="11" y="254"/>
                    <a:pt x="11" y="257"/>
                  </a:cubicBezTo>
                  <a:cubicBezTo>
                    <a:pt x="11" y="259"/>
                    <a:pt x="19" y="261"/>
                    <a:pt x="19" y="261"/>
                  </a:cubicBezTo>
                  <a:cubicBezTo>
                    <a:pt x="16" y="262"/>
                    <a:pt x="16" y="262"/>
                    <a:pt x="16" y="262"/>
                  </a:cubicBezTo>
                  <a:cubicBezTo>
                    <a:pt x="12" y="265"/>
                    <a:pt x="12" y="265"/>
                    <a:pt x="12" y="265"/>
                  </a:cubicBezTo>
                  <a:cubicBezTo>
                    <a:pt x="6" y="262"/>
                    <a:pt x="6" y="262"/>
                    <a:pt x="6" y="262"/>
                  </a:cubicBezTo>
                  <a:cubicBezTo>
                    <a:pt x="4" y="267"/>
                    <a:pt x="4" y="267"/>
                    <a:pt x="4" y="267"/>
                  </a:cubicBezTo>
                  <a:cubicBezTo>
                    <a:pt x="4" y="267"/>
                    <a:pt x="0" y="265"/>
                    <a:pt x="0" y="268"/>
                  </a:cubicBezTo>
                  <a:cubicBezTo>
                    <a:pt x="0" y="271"/>
                    <a:pt x="6" y="281"/>
                    <a:pt x="6" y="281"/>
                  </a:cubicBezTo>
                  <a:cubicBezTo>
                    <a:pt x="5" y="287"/>
                    <a:pt x="5" y="287"/>
                    <a:pt x="5" y="287"/>
                  </a:cubicBezTo>
                  <a:cubicBezTo>
                    <a:pt x="12" y="288"/>
                    <a:pt x="12" y="288"/>
                    <a:pt x="12" y="288"/>
                  </a:cubicBezTo>
                  <a:cubicBezTo>
                    <a:pt x="12" y="288"/>
                    <a:pt x="14" y="295"/>
                    <a:pt x="21" y="295"/>
                  </a:cubicBezTo>
                  <a:cubicBezTo>
                    <a:pt x="29" y="296"/>
                    <a:pt x="32" y="290"/>
                    <a:pt x="32" y="2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50" name="Freeform 7">
              <a:extLst>
                <a:ext uri="{FF2B5EF4-FFF2-40B4-BE49-F238E27FC236}">
                  <a16:creationId xmlns:a16="http://schemas.microsoft.com/office/drawing/2014/main" id="{7491B867-1167-47AE-9C81-BCDCB6B62297}"/>
                </a:ext>
              </a:extLst>
            </p:cNvPr>
            <p:cNvSpPr>
              <a:spLocks noEditPoints="1"/>
            </p:cNvSpPr>
            <p:nvPr/>
          </p:nvSpPr>
          <p:spPr bwMode="auto">
            <a:xfrm>
              <a:off x="-630238" y="1520825"/>
              <a:ext cx="757238" cy="858837"/>
            </a:xfrm>
            <a:custGeom>
              <a:avLst/>
              <a:gdLst>
                <a:gd name="T0" fmla="*/ 54 w 202"/>
                <a:gd name="T1" fmla="*/ 67 h 229"/>
                <a:gd name="T2" fmla="*/ 51 w 202"/>
                <a:gd name="T3" fmla="*/ 60 h 229"/>
                <a:gd name="T4" fmla="*/ 56 w 202"/>
                <a:gd name="T5" fmla="*/ 73 h 229"/>
                <a:gd name="T6" fmla="*/ 44 w 202"/>
                <a:gd name="T7" fmla="*/ 84 h 229"/>
                <a:gd name="T8" fmla="*/ 55 w 202"/>
                <a:gd name="T9" fmla="*/ 116 h 229"/>
                <a:gd name="T10" fmla="*/ 48 w 202"/>
                <a:gd name="T11" fmla="*/ 118 h 229"/>
                <a:gd name="T12" fmla="*/ 199 w 202"/>
                <a:gd name="T13" fmla="*/ 94 h 229"/>
                <a:gd name="T14" fmla="*/ 181 w 202"/>
                <a:gd name="T15" fmla="*/ 83 h 229"/>
                <a:gd name="T16" fmla="*/ 157 w 202"/>
                <a:gd name="T17" fmla="*/ 81 h 229"/>
                <a:gd name="T18" fmla="*/ 140 w 202"/>
                <a:gd name="T19" fmla="*/ 53 h 229"/>
                <a:gd name="T20" fmla="*/ 147 w 202"/>
                <a:gd name="T21" fmla="*/ 43 h 229"/>
                <a:gd name="T22" fmla="*/ 168 w 202"/>
                <a:gd name="T23" fmla="*/ 36 h 229"/>
                <a:gd name="T24" fmla="*/ 184 w 202"/>
                <a:gd name="T25" fmla="*/ 20 h 229"/>
                <a:gd name="T26" fmla="*/ 182 w 202"/>
                <a:gd name="T27" fmla="*/ 9 h 229"/>
                <a:gd name="T28" fmla="*/ 172 w 202"/>
                <a:gd name="T29" fmla="*/ 22 h 229"/>
                <a:gd name="T30" fmla="*/ 170 w 202"/>
                <a:gd name="T31" fmla="*/ 17 h 229"/>
                <a:gd name="T32" fmla="*/ 166 w 202"/>
                <a:gd name="T33" fmla="*/ 13 h 229"/>
                <a:gd name="T34" fmla="*/ 159 w 202"/>
                <a:gd name="T35" fmla="*/ 13 h 229"/>
                <a:gd name="T36" fmla="*/ 143 w 202"/>
                <a:gd name="T37" fmla="*/ 8 h 229"/>
                <a:gd name="T38" fmla="*/ 129 w 202"/>
                <a:gd name="T39" fmla="*/ 26 h 229"/>
                <a:gd name="T40" fmla="*/ 125 w 202"/>
                <a:gd name="T41" fmla="*/ 44 h 229"/>
                <a:gd name="T42" fmla="*/ 124 w 202"/>
                <a:gd name="T43" fmla="*/ 52 h 229"/>
                <a:gd name="T44" fmla="*/ 102 w 202"/>
                <a:gd name="T45" fmla="*/ 56 h 229"/>
                <a:gd name="T46" fmla="*/ 83 w 202"/>
                <a:gd name="T47" fmla="*/ 51 h 229"/>
                <a:gd name="T48" fmla="*/ 66 w 202"/>
                <a:gd name="T49" fmla="*/ 47 h 229"/>
                <a:gd name="T50" fmla="*/ 62 w 202"/>
                <a:gd name="T51" fmla="*/ 57 h 229"/>
                <a:gd name="T52" fmla="*/ 63 w 202"/>
                <a:gd name="T53" fmla="*/ 69 h 229"/>
                <a:gd name="T54" fmla="*/ 57 w 202"/>
                <a:gd name="T55" fmla="*/ 78 h 229"/>
                <a:gd name="T56" fmla="*/ 43 w 202"/>
                <a:gd name="T57" fmla="*/ 89 h 229"/>
                <a:gd name="T58" fmla="*/ 54 w 202"/>
                <a:gd name="T59" fmla="*/ 103 h 229"/>
                <a:gd name="T60" fmla="*/ 61 w 202"/>
                <a:gd name="T61" fmla="*/ 106 h 229"/>
                <a:gd name="T62" fmla="*/ 83 w 202"/>
                <a:gd name="T63" fmla="*/ 120 h 229"/>
                <a:gd name="T64" fmla="*/ 59 w 202"/>
                <a:gd name="T65" fmla="*/ 134 h 229"/>
                <a:gd name="T66" fmla="*/ 46 w 202"/>
                <a:gd name="T67" fmla="*/ 148 h 229"/>
                <a:gd name="T68" fmla="*/ 70 w 202"/>
                <a:gd name="T69" fmla="*/ 150 h 229"/>
                <a:gd name="T70" fmla="*/ 74 w 202"/>
                <a:gd name="T71" fmla="*/ 157 h 229"/>
                <a:gd name="T72" fmla="*/ 33 w 202"/>
                <a:gd name="T73" fmla="*/ 162 h 229"/>
                <a:gd name="T74" fmla="*/ 20 w 202"/>
                <a:gd name="T75" fmla="*/ 170 h 229"/>
                <a:gd name="T76" fmla="*/ 18 w 202"/>
                <a:gd name="T77" fmla="*/ 179 h 229"/>
                <a:gd name="T78" fmla="*/ 2 w 202"/>
                <a:gd name="T79" fmla="*/ 197 h 229"/>
                <a:gd name="T80" fmla="*/ 14 w 202"/>
                <a:gd name="T81" fmla="*/ 208 h 229"/>
                <a:gd name="T82" fmla="*/ 32 w 202"/>
                <a:gd name="T83" fmla="*/ 209 h 229"/>
                <a:gd name="T84" fmla="*/ 21 w 202"/>
                <a:gd name="T85" fmla="*/ 222 h 229"/>
                <a:gd name="T86" fmla="*/ 34 w 202"/>
                <a:gd name="T87" fmla="*/ 227 h 229"/>
                <a:gd name="T88" fmla="*/ 60 w 202"/>
                <a:gd name="T89" fmla="*/ 227 h 229"/>
                <a:gd name="T90" fmla="*/ 86 w 202"/>
                <a:gd name="T91" fmla="*/ 213 h 229"/>
                <a:gd name="T92" fmla="*/ 111 w 202"/>
                <a:gd name="T93" fmla="*/ 216 h 229"/>
                <a:gd name="T94" fmla="*/ 139 w 202"/>
                <a:gd name="T95" fmla="*/ 202 h 229"/>
                <a:gd name="T96" fmla="*/ 148 w 202"/>
                <a:gd name="T97" fmla="*/ 208 h 229"/>
                <a:gd name="T98" fmla="*/ 162 w 202"/>
                <a:gd name="T99" fmla="*/ 199 h 229"/>
                <a:gd name="T100" fmla="*/ 182 w 202"/>
                <a:gd name="T101" fmla="*/ 175 h 229"/>
                <a:gd name="T102" fmla="*/ 193 w 202"/>
                <a:gd name="T103" fmla="*/ 134 h 229"/>
                <a:gd name="T104" fmla="*/ 202 w 202"/>
                <a:gd name="T105" fmla="*/ 10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2" h="229">
                  <a:moveTo>
                    <a:pt x="132" y="14"/>
                  </a:moveTo>
                  <a:cubicBezTo>
                    <a:pt x="129" y="17"/>
                    <a:pt x="129" y="17"/>
                    <a:pt x="129" y="17"/>
                  </a:cubicBezTo>
                  <a:cubicBezTo>
                    <a:pt x="133" y="19"/>
                    <a:pt x="133" y="19"/>
                    <a:pt x="133" y="19"/>
                  </a:cubicBezTo>
                  <a:cubicBezTo>
                    <a:pt x="132" y="14"/>
                    <a:pt x="132" y="14"/>
                    <a:pt x="132" y="14"/>
                  </a:cubicBezTo>
                  <a:close/>
                  <a:moveTo>
                    <a:pt x="54" y="67"/>
                  </a:moveTo>
                  <a:cubicBezTo>
                    <a:pt x="54" y="69"/>
                    <a:pt x="56" y="70"/>
                    <a:pt x="56" y="70"/>
                  </a:cubicBezTo>
                  <a:cubicBezTo>
                    <a:pt x="59" y="66"/>
                    <a:pt x="59" y="66"/>
                    <a:pt x="59" y="66"/>
                  </a:cubicBezTo>
                  <a:cubicBezTo>
                    <a:pt x="59" y="60"/>
                    <a:pt x="59" y="60"/>
                    <a:pt x="59" y="60"/>
                  </a:cubicBezTo>
                  <a:cubicBezTo>
                    <a:pt x="55" y="62"/>
                    <a:pt x="55" y="62"/>
                    <a:pt x="55" y="62"/>
                  </a:cubicBezTo>
                  <a:cubicBezTo>
                    <a:pt x="51" y="60"/>
                    <a:pt x="51" y="60"/>
                    <a:pt x="51" y="60"/>
                  </a:cubicBezTo>
                  <a:cubicBezTo>
                    <a:pt x="48" y="61"/>
                    <a:pt x="48" y="61"/>
                    <a:pt x="48" y="61"/>
                  </a:cubicBezTo>
                  <a:cubicBezTo>
                    <a:pt x="48" y="61"/>
                    <a:pt x="50" y="64"/>
                    <a:pt x="51" y="64"/>
                  </a:cubicBezTo>
                  <a:cubicBezTo>
                    <a:pt x="52" y="64"/>
                    <a:pt x="54" y="66"/>
                    <a:pt x="54" y="67"/>
                  </a:cubicBezTo>
                  <a:close/>
                  <a:moveTo>
                    <a:pt x="56" y="76"/>
                  </a:moveTo>
                  <a:cubicBezTo>
                    <a:pt x="56" y="73"/>
                    <a:pt x="56" y="73"/>
                    <a:pt x="56" y="73"/>
                  </a:cubicBezTo>
                  <a:cubicBezTo>
                    <a:pt x="52" y="75"/>
                    <a:pt x="52" y="75"/>
                    <a:pt x="52" y="75"/>
                  </a:cubicBezTo>
                  <a:cubicBezTo>
                    <a:pt x="56" y="76"/>
                    <a:pt x="56" y="76"/>
                    <a:pt x="56" y="76"/>
                  </a:cubicBezTo>
                  <a:close/>
                  <a:moveTo>
                    <a:pt x="41" y="83"/>
                  </a:moveTo>
                  <a:cubicBezTo>
                    <a:pt x="41" y="85"/>
                    <a:pt x="41" y="85"/>
                    <a:pt x="41" y="85"/>
                  </a:cubicBezTo>
                  <a:cubicBezTo>
                    <a:pt x="44" y="84"/>
                    <a:pt x="44" y="84"/>
                    <a:pt x="44" y="84"/>
                  </a:cubicBezTo>
                  <a:cubicBezTo>
                    <a:pt x="41" y="83"/>
                    <a:pt x="41" y="83"/>
                    <a:pt x="41" y="83"/>
                  </a:cubicBezTo>
                  <a:close/>
                  <a:moveTo>
                    <a:pt x="55" y="116"/>
                  </a:moveTo>
                  <a:cubicBezTo>
                    <a:pt x="56" y="111"/>
                    <a:pt x="56" y="111"/>
                    <a:pt x="56" y="111"/>
                  </a:cubicBezTo>
                  <a:cubicBezTo>
                    <a:pt x="54" y="111"/>
                    <a:pt x="54" y="111"/>
                    <a:pt x="54" y="111"/>
                  </a:cubicBezTo>
                  <a:cubicBezTo>
                    <a:pt x="55" y="116"/>
                    <a:pt x="55" y="116"/>
                    <a:pt x="55" y="116"/>
                  </a:cubicBezTo>
                  <a:close/>
                  <a:moveTo>
                    <a:pt x="48" y="118"/>
                  </a:moveTo>
                  <a:cubicBezTo>
                    <a:pt x="54" y="122"/>
                    <a:pt x="54" y="122"/>
                    <a:pt x="54" y="122"/>
                  </a:cubicBezTo>
                  <a:cubicBezTo>
                    <a:pt x="54" y="121"/>
                    <a:pt x="54" y="121"/>
                    <a:pt x="54" y="121"/>
                  </a:cubicBezTo>
                  <a:cubicBezTo>
                    <a:pt x="50" y="118"/>
                    <a:pt x="50" y="118"/>
                    <a:pt x="50" y="118"/>
                  </a:cubicBezTo>
                  <a:cubicBezTo>
                    <a:pt x="48" y="118"/>
                    <a:pt x="48" y="118"/>
                    <a:pt x="48" y="118"/>
                  </a:cubicBezTo>
                  <a:close/>
                  <a:moveTo>
                    <a:pt x="54" y="125"/>
                  </a:moveTo>
                  <a:cubicBezTo>
                    <a:pt x="57" y="125"/>
                    <a:pt x="57" y="125"/>
                    <a:pt x="57" y="125"/>
                  </a:cubicBezTo>
                  <a:cubicBezTo>
                    <a:pt x="55" y="123"/>
                    <a:pt x="55" y="123"/>
                    <a:pt x="55" y="123"/>
                  </a:cubicBezTo>
                  <a:cubicBezTo>
                    <a:pt x="54" y="125"/>
                    <a:pt x="54" y="125"/>
                    <a:pt x="54" y="125"/>
                  </a:cubicBezTo>
                  <a:close/>
                  <a:moveTo>
                    <a:pt x="199" y="94"/>
                  </a:moveTo>
                  <a:cubicBezTo>
                    <a:pt x="197" y="90"/>
                    <a:pt x="197" y="90"/>
                    <a:pt x="197" y="90"/>
                  </a:cubicBezTo>
                  <a:cubicBezTo>
                    <a:pt x="195" y="94"/>
                    <a:pt x="195" y="94"/>
                    <a:pt x="195" y="94"/>
                  </a:cubicBezTo>
                  <a:cubicBezTo>
                    <a:pt x="195" y="94"/>
                    <a:pt x="190" y="93"/>
                    <a:pt x="184" y="93"/>
                  </a:cubicBezTo>
                  <a:cubicBezTo>
                    <a:pt x="179" y="93"/>
                    <a:pt x="186" y="84"/>
                    <a:pt x="186" y="84"/>
                  </a:cubicBezTo>
                  <a:cubicBezTo>
                    <a:pt x="181" y="83"/>
                    <a:pt x="181" y="83"/>
                    <a:pt x="181" y="83"/>
                  </a:cubicBezTo>
                  <a:cubicBezTo>
                    <a:pt x="181" y="75"/>
                    <a:pt x="181" y="75"/>
                    <a:pt x="181" y="75"/>
                  </a:cubicBezTo>
                  <a:cubicBezTo>
                    <a:pt x="181" y="75"/>
                    <a:pt x="180" y="67"/>
                    <a:pt x="175" y="66"/>
                  </a:cubicBezTo>
                  <a:cubicBezTo>
                    <a:pt x="170" y="66"/>
                    <a:pt x="167" y="72"/>
                    <a:pt x="167" y="72"/>
                  </a:cubicBezTo>
                  <a:cubicBezTo>
                    <a:pt x="168" y="76"/>
                    <a:pt x="168" y="76"/>
                    <a:pt x="168" y="76"/>
                  </a:cubicBezTo>
                  <a:cubicBezTo>
                    <a:pt x="168" y="76"/>
                    <a:pt x="165" y="82"/>
                    <a:pt x="157" y="81"/>
                  </a:cubicBezTo>
                  <a:cubicBezTo>
                    <a:pt x="150" y="81"/>
                    <a:pt x="148" y="74"/>
                    <a:pt x="148" y="74"/>
                  </a:cubicBezTo>
                  <a:cubicBezTo>
                    <a:pt x="141" y="73"/>
                    <a:pt x="141" y="73"/>
                    <a:pt x="141" y="73"/>
                  </a:cubicBezTo>
                  <a:cubicBezTo>
                    <a:pt x="142" y="67"/>
                    <a:pt x="142" y="67"/>
                    <a:pt x="142" y="67"/>
                  </a:cubicBezTo>
                  <a:cubicBezTo>
                    <a:pt x="142" y="67"/>
                    <a:pt x="135" y="57"/>
                    <a:pt x="135" y="54"/>
                  </a:cubicBezTo>
                  <a:cubicBezTo>
                    <a:pt x="135" y="51"/>
                    <a:pt x="140" y="53"/>
                    <a:pt x="140" y="53"/>
                  </a:cubicBezTo>
                  <a:cubicBezTo>
                    <a:pt x="142" y="48"/>
                    <a:pt x="142" y="48"/>
                    <a:pt x="142" y="48"/>
                  </a:cubicBezTo>
                  <a:cubicBezTo>
                    <a:pt x="148" y="51"/>
                    <a:pt x="148" y="51"/>
                    <a:pt x="148" y="51"/>
                  </a:cubicBezTo>
                  <a:cubicBezTo>
                    <a:pt x="152" y="48"/>
                    <a:pt x="152" y="48"/>
                    <a:pt x="152" y="48"/>
                  </a:cubicBezTo>
                  <a:cubicBezTo>
                    <a:pt x="155" y="47"/>
                    <a:pt x="155" y="47"/>
                    <a:pt x="155" y="47"/>
                  </a:cubicBezTo>
                  <a:cubicBezTo>
                    <a:pt x="155" y="47"/>
                    <a:pt x="147" y="45"/>
                    <a:pt x="147" y="43"/>
                  </a:cubicBezTo>
                  <a:cubicBezTo>
                    <a:pt x="147" y="40"/>
                    <a:pt x="151" y="39"/>
                    <a:pt x="152" y="39"/>
                  </a:cubicBezTo>
                  <a:cubicBezTo>
                    <a:pt x="154" y="39"/>
                    <a:pt x="155" y="43"/>
                    <a:pt x="155" y="43"/>
                  </a:cubicBezTo>
                  <a:cubicBezTo>
                    <a:pt x="155" y="43"/>
                    <a:pt x="157" y="41"/>
                    <a:pt x="159" y="41"/>
                  </a:cubicBezTo>
                  <a:cubicBezTo>
                    <a:pt x="163" y="41"/>
                    <a:pt x="162" y="43"/>
                    <a:pt x="162" y="43"/>
                  </a:cubicBezTo>
                  <a:cubicBezTo>
                    <a:pt x="168" y="36"/>
                    <a:pt x="168" y="36"/>
                    <a:pt x="168" y="36"/>
                  </a:cubicBezTo>
                  <a:cubicBezTo>
                    <a:pt x="169" y="30"/>
                    <a:pt x="169" y="30"/>
                    <a:pt x="169" y="30"/>
                  </a:cubicBezTo>
                  <a:cubicBezTo>
                    <a:pt x="171" y="30"/>
                    <a:pt x="171" y="30"/>
                    <a:pt x="171" y="30"/>
                  </a:cubicBezTo>
                  <a:cubicBezTo>
                    <a:pt x="174" y="23"/>
                    <a:pt x="174" y="23"/>
                    <a:pt x="174" y="23"/>
                  </a:cubicBezTo>
                  <a:cubicBezTo>
                    <a:pt x="180" y="24"/>
                    <a:pt x="180" y="24"/>
                    <a:pt x="180" y="24"/>
                  </a:cubicBezTo>
                  <a:cubicBezTo>
                    <a:pt x="184" y="20"/>
                    <a:pt x="184" y="20"/>
                    <a:pt x="184" y="20"/>
                  </a:cubicBezTo>
                  <a:cubicBezTo>
                    <a:pt x="184" y="20"/>
                    <a:pt x="192" y="17"/>
                    <a:pt x="192" y="15"/>
                  </a:cubicBezTo>
                  <a:cubicBezTo>
                    <a:pt x="193" y="13"/>
                    <a:pt x="187" y="9"/>
                    <a:pt x="187" y="9"/>
                  </a:cubicBezTo>
                  <a:cubicBezTo>
                    <a:pt x="187" y="6"/>
                    <a:pt x="187" y="6"/>
                    <a:pt x="187" y="6"/>
                  </a:cubicBezTo>
                  <a:cubicBezTo>
                    <a:pt x="187" y="6"/>
                    <a:pt x="181" y="0"/>
                    <a:pt x="180" y="1"/>
                  </a:cubicBezTo>
                  <a:cubicBezTo>
                    <a:pt x="179" y="3"/>
                    <a:pt x="183" y="9"/>
                    <a:pt x="182" y="9"/>
                  </a:cubicBezTo>
                  <a:cubicBezTo>
                    <a:pt x="182" y="10"/>
                    <a:pt x="180" y="7"/>
                    <a:pt x="180" y="7"/>
                  </a:cubicBezTo>
                  <a:cubicBezTo>
                    <a:pt x="173" y="6"/>
                    <a:pt x="173" y="6"/>
                    <a:pt x="173" y="6"/>
                  </a:cubicBezTo>
                  <a:cubicBezTo>
                    <a:pt x="171" y="11"/>
                    <a:pt x="171" y="11"/>
                    <a:pt x="171" y="11"/>
                  </a:cubicBezTo>
                  <a:cubicBezTo>
                    <a:pt x="172" y="13"/>
                    <a:pt x="172" y="13"/>
                    <a:pt x="172" y="13"/>
                  </a:cubicBezTo>
                  <a:cubicBezTo>
                    <a:pt x="172" y="22"/>
                    <a:pt x="172" y="22"/>
                    <a:pt x="172" y="22"/>
                  </a:cubicBezTo>
                  <a:cubicBezTo>
                    <a:pt x="164" y="26"/>
                    <a:pt x="164" y="26"/>
                    <a:pt x="164" y="26"/>
                  </a:cubicBezTo>
                  <a:cubicBezTo>
                    <a:pt x="163" y="26"/>
                    <a:pt x="163" y="26"/>
                    <a:pt x="163" y="26"/>
                  </a:cubicBezTo>
                  <a:cubicBezTo>
                    <a:pt x="166" y="22"/>
                    <a:pt x="166" y="22"/>
                    <a:pt x="166" y="22"/>
                  </a:cubicBezTo>
                  <a:cubicBezTo>
                    <a:pt x="165" y="21"/>
                    <a:pt x="165" y="21"/>
                    <a:pt x="165" y="21"/>
                  </a:cubicBezTo>
                  <a:cubicBezTo>
                    <a:pt x="165" y="21"/>
                    <a:pt x="169" y="21"/>
                    <a:pt x="170" y="17"/>
                  </a:cubicBezTo>
                  <a:cubicBezTo>
                    <a:pt x="170" y="15"/>
                    <a:pt x="168" y="12"/>
                    <a:pt x="168" y="11"/>
                  </a:cubicBezTo>
                  <a:cubicBezTo>
                    <a:pt x="168" y="9"/>
                    <a:pt x="169" y="7"/>
                    <a:pt x="169" y="7"/>
                  </a:cubicBezTo>
                  <a:cubicBezTo>
                    <a:pt x="164" y="7"/>
                    <a:pt x="164" y="7"/>
                    <a:pt x="164" y="7"/>
                  </a:cubicBezTo>
                  <a:cubicBezTo>
                    <a:pt x="164" y="10"/>
                    <a:pt x="164" y="10"/>
                    <a:pt x="164" y="10"/>
                  </a:cubicBezTo>
                  <a:cubicBezTo>
                    <a:pt x="164" y="10"/>
                    <a:pt x="167" y="11"/>
                    <a:pt x="166" y="13"/>
                  </a:cubicBezTo>
                  <a:cubicBezTo>
                    <a:pt x="166" y="15"/>
                    <a:pt x="164" y="16"/>
                    <a:pt x="164" y="16"/>
                  </a:cubicBezTo>
                  <a:cubicBezTo>
                    <a:pt x="164" y="16"/>
                    <a:pt x="164" y="13"/>
                    <a:pt x="163" y="12"/>
                  </a:cubicBezTo>
                  <a:cubicBezTo>
                    <a:pt x="162" y="11"/>
                    <a:pt x="162" y="7"/>
                    <a:pt x="162" y="7"/>
                  </a:cubicBezTo>
                  <a:cubicBezTo>
                    <a:pt x="159" y="7"/>
                    <a:pt x="159" y="7"/>
                    <a:pt x="159" y="7"/>
                  </a:cubicBezTo>
                  <a:cubicBezTo>
                    <a:pt x="159" y="7"/>
                    <a:pt x="160" y="13"/>
                    <a:pt x="159" y="13"/>
                  </a:cubicBezTo>
                  <a:cubicBezTo>
                    <a:pt x="158" y="14"/>
                    <a:pt x="157" y="11"/>
                    <a:pt x="157" y="11"/>
                  </a:cubicBezTo>
                  <a:cubicBezTo>
                    <a:pt x="155" y="9"/>
                    <a:pt x="155" y="9"/>
                    <a:pt x="155" y="9"/>
                  </a:cubicBezTo>
                  <a:cubicBezTo>
                    <a:pt x="155" y="7"/>
                    <a:pt x="155" y="7"/>
                    <a:pt x="155" y="7"/>
                  </a:cubicBezTo>
                  <a:cubicBezTo>
                    <a:pt x="149" y="10"/>
                    <a:pt x="149" y="10"/>
                    <a:pt x="149" y="10"/>
                  </a:cubicBezTo>
                  <a:cubicBezTo>
                    <a:pt x="143" y="8"/>
                    <a:pt x="143" y="8"/>
                    <a:pt x="143" y="8"/>
                  </a:cubicBezTo>
                  <a:cubicBezTo>
                    <a:pt x="143" y="8"/>
                    <a:pt x="141" y="13"/>
                    <a:pt x="140" y="14"/>
                  </a:cubicBezTo>
                  <a:cubicBezTo>
                    <a:pt x="138" y="15"/>
                    <a:pt x="136" y="15"/>
                    <a:pt x="136" y="15"/>
                  </a:cubicBezTo>
                  <a:cubicBezTo>
                    <a:pt x="134" y="21"/>
                    <a:pt x="134" y="21"/>
                    <a:pt x="134" y="21"/>
                  </a:cubicBezTo>
                  <a:cubicBezTo>
                    <a:pt x="136" y="25"/>
                    <a:pt x="136" y="25"/>
                    <a:pt x="136" y="25"/>
                  </a:cubicBezTo>
                  <a:cubicBezTo>
                    <a:pt x="129" y="26"/>
                    <a:pt x="129" y="26"/>
                    <a:pt x="129" y="26"/>
                  </a:cubicBezTo>
                  <a:cubicBezTo>
                    <a:pt x="130" y="29"/>
                    <a:pt x="130" y="29"/>
                    <a:pt x="130" y="29"/>
                  </a:cubicBezTo>
                  <a:cubicBezTo>
                    <a:pt x="130" y="29"/>
                    <a:pt x="123" y="27"/>
                    <a:pt x="120" y="30"/>
                  </a:cubicBezTo>
                  <a:cubicBezTo>
                    <a:pt x="117" y="32"/>
                    <a:pt x="117" y="40"/>
                    <a:pt x="123" y="40"/>
                  </a:cubicBezTo>
                  <a:cubicBezTo>
                    <a:pt x="129" y="40"/>
                    <a:pt x="127" y="42"/>
                    <a:pt x="127" y="42"/>
                  </a:cubicBezTo>
                  <a:cubicBezTo>
                    <a:pt x="125" y="44"/>
                    <a:pt x="125" y="44"/>
                    <a:pt x="125" y="44"/>
                  </a:cubicBezTo>
                  <a:cubicBezTo>
                    <a:pt x="127" y="45"/>
                    <a:pt x="127" y="45"/>
                    <a:pt x="127" y="45"/>
                  </a:cubicBezTo>
                  <a:cubicBezTo>
                    <a:pt x="132" y="42"/>
                    <a:pt x="132" y="42"/>
                    <a:pt x="132" y="42"/>
                  </a:cubicBezTo>
                  <a:cubicBezTo>
                    <a:pt x="137" y="43"/>
                    <a:pt x="137" y="43"/>
                    <a:pt x="137" y="43"/>
                  </a:cubicBezTo>
                  <a:cubicBezTo>
                    <a:pt x="130" y="51"/>
                    <a:pt x="130" y="51"/>
                    <a:pt x="130" y="51"/>
                  </a:cubicBezTo>
                  <a:cubicBezTo>
                    <a:pt x="124" y="52"/>
                    <a:pt x="124" y="52"/>
                    <a:pt x="124" y="52"/>
                  </a:cubicBezTo>
                  <a:cubicBezTo>
                    <a:pt x="116" y="56"/>
                    <a:pt x="116" y="56"/>
                    <a:pt x="116" y="56"/>
                  </a:cubicBezTo>
                  <a:cubicBezTo>
                    <a:pt x="116" y="56"/>
                    <a:pt x="118" y="62"/>
                    <a:pt x="117" y="63"/>
                  </a:cubicBezTo>
                  <a:cubicBezTo>
                    <a:pt x="116" y="64"/>
                    <a:pt x="114" y="66"/>
                    <a:pt x="114" y="66"/>
                  </a:cubicBezTo>
                  <a:cubicBezTo>
                    <a:pt x="114" y="63"/>
                    <a:pt x="114" y="63"/>
                    <a:pt x="114" y="63"/>
                  </a:cubicBezTo>
                  <a:cubicBezTo>
                    <a:pt x="114" y="63"/>
                    <a:pt x="104" y="56"/>
                    <a:pt x="102" y="56"/>
                  </a:cubicBezTo>
                  <a:cubicBezTo>
                    <a:pt x="99" y="56"/>
                    <a:pt x="94" y="61"/>
                    <a:pt x="94" y="61"/>
                  </a:cubicBezTo>
                  <a:cubicBezTo>
                    <a:pt x="92" y="59"/>
                    <a:pt x="92" y="59"/>
                    <a:pt x="92" y="59"/>
                  </a:cubicBezTo>
                  <a:cubicBezTo>
                    <a:pt x="92" y="55"/>
                    <a:pt x="92" y="55"/>
                    <a:pt x="92" y="55"/>
                  </a:cubicBezTo>
                  <a:cubicBezTo>
                    <a:pt x="90" y="52"/>
                    <a:pt x="90" y="52"/>
                    <a:pt x="90" y="52"/>
                  </a:cubicBezTo>
                  <a:cubicBezTo>
                    <a:pt x="90" y="52"/>
                    <a:pt x="85" y="51"/>
                    <a:pt x="83" y="51"/>
                  </a:cubicBezTo>
                  <a:cubicBezTo>
                    <a:pt x="79" y="49"/>
                    <a:pt x="74" y="44"/>
                    <a:pt x="72" y="45"/>
                  </a:cubicBezTo>
                  <a:cubicBezTo>
                    <a:pt x="71" y="45"/>
                    <a:pt x="69" y="46"/>
                    <a:pt x="69" y="46"/>
                  </a:cubicBezTo>
                  <a:cubicBezTo>
                    <a:pt x="70" y="49"/>
                    <a:pt x="70" y="49"/>
                    <a:pt x="70" y="49"/>
                  </a:cubicBezTo>
                  <a:cubicBezTo>
                    <a:pt x="66" y="52"/>
                    <a:pt x="66" y="52"/>
                    <a:pt x="66" y="52"/>
                  </a:cubicBezTo>
                  <a:cubicBezTo>
                    <a:pt x="66" y="47"/>
                    <a:pt x="66" y="47"/>
                    <a:pt x="66" y="47"/>
                  </a:cubicBezTo>
                  <a:cubicBezTo>
                    <a:pt x="61" y="46"/>
                    <a:pt x="61" y="46"/>
                    <a:pt x="61" y="46"/>
                  </a:cubicBezTo>
                  <a:cubicBezTo>
                    <a:pt x="56" y="56"/>
                    <a:pt x="56" y="56"/>
                    <a:pt x="56" y="56"/>
                  </a:cubicBezTo>
                  <a:cubicBezTo>
                    <a:pt x="57" y="56"/>
                    <a:pt x="57" y="56"/>
                    <a:pt x="57" y="56"/>
                  </a:cubicBezTo>
                  <a:cubicBezTo>
                    <a:pt x="61" y="51"/>
                    <a:pt x="61" y="51"/>
                    <a:pt x="61" y="51"/>
                  </a:cubicBezTo>
                  <a:cubicBezTo>
                    <a:pt x="62" y="57"/>
                    <a:pt x="62" y="57"/>
                    <a:pt x="62" y="57"/>
                  </a:cubicBezTo>
                  <a:cubicBezTo>
                    <a:pt x="60" y="57"/>
                    <a:pt x="60" y="57"/>
                    <a:pt x="60" y="57"/>
                  </a:cubicBezTo>
                  <a:cubicBezTo>
                    <a:pt x="61" y="59"/>
                    <a:pt x="61" y="59"/>
                    <a:pt x="61" y="59"/>
                  </a:cubicBezTo>
                  <a:cubicBezTo>
                    <a:pt x="66" y="58"/>
                    <a:pt x="66" y="58"/>
                    <a:pt x="66" y="58"/>
                  </a:cubicBezTo>
                  <a:cubicBezTo>
                    <a:pt x="63" y="63"/>
                    <a:pt x="63" y="63"/>
                    <a:pt x="63" y="63"/>
                  </a:cubicBezTo>
                  <a:cubicBezTo>
                    <a:pt x="63" y="69"/>
                    <a:pt x="63" y="69"/>
                    <a:pt x="63" y="69"/>
                  </a:cubicBezTo>
                  <a:cubicBezTo>
                    <a:pt x="61" y="67"/>
                    <a:pt x="61" y="67"/>
                    <a:pt x="61" y="67"/>
                  </a:cubicBezTo>
                  <a:cubicBezTo>
                    <a:pt x="61" y="67"/>
                    <a:pt x="54" y="72"/>
                    <a:pt x="59" y="72"/>
                  </a:cubicBezTo>
                  <a:cubicBezTo>
                    <a:pt x="63" y="73"/>
                    <a:pt x="72" y="73"/>
                    <a:pt x="72" y="73"/>
                  </a:cubicBezTo>
                  <a:cubicBezTo>
                    <a:pt x="69" y="79"/>
                    <a:pt x="69" y="79"/>
                    <a:pt x="69" y="79"/>
                  </a:cubicBezTo>
                  <a:cubicBezTo>
                    <a:pt x="57" y="78"/>
                    <a:pt x="57" y="78"/>
                    <a:pt x="57" y="78"/>
                  </a:cubicBezTo>
                  <a:cubicBezTo>
                    <a:pt x="55" y="86"/>
                    <a:pt x="55" y="86"/>
                    <a:pt x="55" y="86"/>
                  </a:cubicBezTo>
                  <a:cubicBezTo>
                    <a:pt x="61" y="92"/>
                    <a:pt x="61" y="92"/>
                    <a:pt x="61" y="92"/>
                  </a:cubicBezTo>
                  <a:cubicBezTo>
                    <a:pt x="50" y="87"/>
                    <a:pt x="50" y="87"/>
                    <a:pt x="50" y="87"/>
                  </a:cubicBezTo>
                  <a:cubicBezTo>
                    <a:pt x="50" y="90"/>
                    <a:pt x="50" y="90"/>
                    <a:pt x="50" y="90"/>
                  </a:cubicBezTo>
                  <a:cubicBezTo>
                    <a:pt x="43" y="89"/>
                    <a:pt x="43" y="89"/>
                    <a:pt x="43" y="89"/>
                  </a:cubicBezTo>
                  <a:cubicBezTo>
                    <a:pt x="43" y="89"/>
                    <a:pt x="46" y="92"/>
                    <a:pt x="45" y="94"/>
                  </a:cubicBezTo>
                  <a:cubicBezTo>
                    <a:pt x="43" y="98"/>
                    <a:pt x="41" y="97"/>
                    <a:pt x="41" y="97"/>
                  </a:cubicBezTo>
                  <a:cubicBezTo>
                    <a:pt x="48" y="103"/>
                    <a:pt x="48" y="103"/>
                    <a:pt x="48" y="103"/>
                  </a:cubicBezTo>
                  <a:cubicBezTo>
                    <a:pt x="51" y="101"/>
                    <a:pt x="51" y="101"/>
                    <a:pt x="51" y="101"/>
                  </a:cubicBezTo>
                  <a:cubicBezTo>
                    <a:pt x="54" y="103"/>
                    <a:pt x="54" y="103"/>
                    <a:pt x="54" y="103"/>
                  </a:cubicBezTo>
                  <a:cubicBezTo>
                    <a:pt x="48" y="105"/>
                    <a:pt x="48" y="105"/>
                    <a:pt x="48" y="105"/>
                  </a:cubicBezTo>
                  <a:cubicBezTo>
                    <a:pt x="54" y="109"/>
                    <a:pt x="54" y="109"/>
                    <a:pt x="54" y="109"/>
                  </a:cubicBezTo>
                  <a:cubicBezTo>
                    <a:pt x="58" y="105"/>
                    <a:pt x="58" y="105"/>
                    <a:pt x="58" y="105"/>
                  </a:cubicBezTo>
                  <a:cubicBezTo>
                    <a:pt x="59" y="107"/>
                    <a:pt x="59" y="107"/>
                    <a:pt x="59" y="107"/>
                  </a:cubicBezTo>
                  <a:cubicBezTo>
                    <a:pt x="61" y="106"/>
                    <a:pt x="61" y="106"/>
                    <a:pt x="61" y="106"/>
                  </a:cubicBezTo>
                  <a:cubicBezTo>
                    <a:pt x="62" y="110"/>
                    <a:pt x="62" y="110"/>
                    <a:pt x="62" y="110"/>
                  </a:cubicBezTo>
                  <a:cubicBezTo>
                    <a:pt x="58" y="110"/>
                    <a:pt x="58" y="110"/>
                    <a:pt x="58" y="110"/>
                  </a:cubicBezTo>
                  <a:cubicBezTo>
                    <a:pt x="58" y="115"/>
                    <a:pt x="58" y="115"/>
                    <a:pt x="58" y="115"/>
                  </a:cubicBezTo>
                  <a:cubicBezTo>
                    <a:pt x="58" y="115"/>
                    <a:pt x="63" y="118"/>
                    <a:pt x="68" y="118"/>
                  </a:cubicBezTo>
                  <a:cubicBezTo>
                    <a:pt x="73" y="118"/>
                    <a:pt x="83" y="120"/>
                    <a:pt x="83" y="120"/>
                  </a:cubicBezTo>
                  <a:cubicBezTo>
                    <a:pt x="82" y="126"/>
                    <a:pt x="82" y="126"/>
                    <a:pt x="82" y="126"/>
                  </a:cubicBezTo>
                  <a:cubicBezTo>
                    <a:pt x="82" y="126"/>
                    <a:pt x="77" y="128"/>
                    <a:pt x="75" y="128"/>
                  </a:cubicBezTo>
                  <a:cubicBezTo>
                    <a:pt x="73" y="128"/>
                    <a:pt x="69" y="123"/>
                    <a:pt x="69" y="123"/>
                  </a:cubicBezTo>
                  <a:cubicBezTo>
                    <a:pt x="69" y="123"/>
                    <a:pt x="66" y="128"/>
                    <a:pt x="63" y="130"/>
                  </a:cubicBezTo>
                  <a:cubicBezTo>
                    <a:pt x="61" y="131"/>
                    <a:pt x="59" y="134"/>
                    <a:pt x="59" y="134"/>
                  </a:cubicBezTo>
                  <a:cubicBezTo>
                    <a:pt x="63" y="138"/>
                    <a:pt x="63" y="138"/>
                    <a:pt x="63" y="138"/>
                  </a:cubicBezTo>
                  <a:cubicBezTo>
                    <a:pt x="63" y="138"/>
                    <a:pt x="60" y="139"/>
                    <a:pt x="57" y="141"/>
                  </a:cubicBezTo>
                  <a:cubicBezTo>
                    <a:pt x="55" y="144"/>
                    <a:pt x="53" y="146"/>
                    <a:pt x="53" y="146"/>
                  </a:cubicBezTo>
                  <a:cubicBezTo>
                    <a:pt x="49" y="145"/>
                    <a:pt x="49" y="145"/>
                    <a:pt x="49" y="145"/>
                  </a:cubicBezTo>
                  <a:cubicBezTo>
                    <a:pt x="46" y="148"/>
                    <a:pt x="46" y="148"/>
                    <a:pt x="46" y="148"/>
                  </a:cubicBezTo>
                  <a:cubicBezTo>
                    <a:pt x="34" y="153"/>
                    <a:pt x="34" y="153"/>
                    <a:pt x="34" y="153"/>
                  </a:cubicBezTo>
                  <a:cubicBezTo>
                    <a:pt x="46" y="153"/>
                    <a:pt x="46" y="153"/>
                    <a:pt x="46" y="153"/>
                  </a:cubicBezTo>
                  <a:cubicBezTo>
                    <a:pt x="48" y="151"/>
                    <a:pt x="48" y="151"/>
                    <a:pt x="48" y="151"/>
                  </a:cubicBezTo>
                  <a:cubicBezTo>
                    <a:pt x="48" y="151"/>
                    <a:pt x="52" y="157"/>
                    <a:pt x="59" y="155"/>
                  </a:cubicBezTo>
                  <a:cubicBezTo>
                    <a:pt x="66" y="154"/>
                    <a:pt x="70" y="150"/>
                    <a:pt x="70" y="150"/>
                  </a:cubicBezTo>
                  <a:cubicBezTo>
                    <a:pt x="72" y="149"/>
                    <a:pt x="72" y="149"/>
                    <a:pt x="72" y="149"/>
                  </a:cubicBezTo>
                  <a:cubicBezTo>
                    <a:pt x="72" y="155"/>
                    <a:pt x="72" y="155"/>
                    <a:pt x="72" y="155"/>
                  </a:cubicBezTo>
                  <a:cubicBezTo>
                    <a:pt x="78" y="156"/>
                    <a:pt x="78" y="156"/>
                    <a:pt x="78" y="156"/>
                  </a:cubicBezTo>
                  <a:cubicBezTo>
                    <a:pt x="81" y="159"/>
                    <a:pt x="81" y="159"/>
                    <a:pt x="81" y="159"/>
                  </a:cubicBezTo>
                  <a:cubicBezTo>
                    <a:pt x="74" y="157"/>
                    <a:pt x="74" y="157"/>
                    <a:pt x="74" y="157"/>
                  </a:cubicBezTo>
                  <a:cubicBezTo>
                    <a:pt x="66" y="157"/>
                    <a:pt x="66" y="157"/>
                    <a:pt x="66" y="157"/>
                  </a:cubicBezTo>
                  <a:cubicBezTo>
                    <a:pt x="54" y="159"/>
                    <a:pt x="54" y="159"/>
                    <a:pt x="54" y="159"/>
                  </a:cubicBezTo>
                  <a:cubicBezTo>
                    <a:pt x="45" y="155"/>
                    <a:pt x="45" y="155"/>
                    <a:pt x="45" y="155"/>
                  </a:cubicBezTo>
                  <a:cubicBezTo>
                    <a:pt x="38" y="161"/>
                    <a:pt x="38" y="161"/>
                    <a:pt x="38" y="161"/>
                  </a:cubicBezTo>
                  <a:cubicBezTo>
                    <a:pt x="33" y="162"/>
                    <a:pt x="33" y="162"/>
                    <a:pt x="33" y="162"/>
                  </a:cubicBezTo>
                  <a:cubicBezTo>
                    <a:pt x="30" y="171"/>
                    <a:pt x="30" y="171"/>
                    <a:pt x="30" y="171"/>
                  </a:cubicBezTo>
                  <a:cubicBezTo>
                    <a:pt x="34" y="173"/>
                    <a:pt x="34" y="173"/>
                    <a:pt x="34" y="173"/>
                  </a:cubicBezTo>
                  <a:cubicBezTo>
                    <a:pt x="25" y="171"/>
                    <a:pt x="25" y="171"/>
                    <a:pt x="25" y="171"/>
                  </a:cubicBezTo>
                  <a:cubicBezTo>
                    <a:pt x="25" y="167"/>
                    <a:pt x="25" y="167"/>
                    <a:pt x="25" y="167"/>
                  </a:cubicBezTo>
                  <a:cubicBezTo>
                    <a:pt x="20" y="170"/>
                    <a:pt x="20" y="170"/>
                    <a:pt x="20" y="170"/>
                  </a:cubicBezTo>
                  <a:cubicBezTo>
                    <a:pt x="18" y="169"/>
                    <a:pt x="18" y="169"/>
                    <a:pt x="18" y="169"/>
                  </a:cubicBezTo>
                  <a:cubicBezTo>
                    <a:pt x="18" y="167"/>
                    <a:pt x="18" y="167"/>
                    <a:pt x="18" y="167"/>
                  </a:cubicBezTo>
                  <a:cubicBezTo>
                    <a:pt x="18" y="167"/>
                    <a:pt x="14" y="167"/>
                    <a:pt x="9" y="169"/>
                  </a:cubicBezTo>
                  <a:cubicBezTo>
                    <a:pt x="5" y="171"/>
                    <a:pt x="0" y="173"/>
                    <a:pt x="4" y="176"/>
                  </a:cubicBezTo>
                  <a:cubicBezTo>
                    <a:pt x="9" y="177"/>
                    <a:pt x="16" y="179"/>
                    <a:pt x="18" y="179"/>
                  </a:cubicBezTo>
                  <a:cubicBezTo>
                    <a:pt x="20" y="179"/>
                    <a:pt x="29" y="178"/>
                    <a:pt x="28" y="180"/>
                  </a:cubicBezTo>
                  <a:cubicBezTo>
                    <a:pt x="27" y="182"/>
                    <a:pt x="21" y="186"/>
                    <a:pt x="16" y="186"/>
                  </a:cubicBezTo>
                  <a:cubicBezTo>
                    <a:pt x="10" y="186"/>
                    <a:pt x="10" y="188"/>
                    <a:pt x="9" y="190"/>
                  </a:cubicBezTo>
                  <a:cubicBezTo>
                    <a:pt x="7" y="191"/>
                    <a:pt x="2" y="191"/>
                    <a:pt x="2" y="191"/>
                  </a:cubicBezTo>
                  <a:cubicBezTo>
                    <a:pt x="2" y="197"/>
                    <a:pt x="2" y="197"/>
                    <a:pt x="2" y="197"/>
                  </a:cubicBezTo>
                  <a:cubicBezTo>
                    <a:pt x="2" y="197"/>
                    <a:pt x="8" y="194"/>
                    <a:pt x="8" y="196"/>
                  </a:cubicBezTo>
                  <a:cubicBezTo>
                    <a:pt x="8" y="198"/>
                    <a:pt x="10" y="202"/>
                    <a:pt x="10" y="202"/>
                  </a:cubicBezTo>
                  <a:cubicBezTo>
                    <a:pt x="29" y="200"/>
                    <a:pt x="29" y="200"/>
                    <a:pt x="29" y="200"/>
                  </a:cubicBezTo>
                  <a:cubicBezTo>
                    <a:pt x="16" y="204"/>
                    <a:pt x="16" y="204"/>
                    <a:pt x="16" y="204"/>
                  </a:cubicBezTo>
                  <a:cubicBezTo>
                    <a:pt x="14" y="208"/>
                    <a:pt x="14" y="208"/>
                    <a:pt x="14" y="208"/>
                  </a:cubicBezTo>
                  <a:cubicBezTo>
                    <a:pt x="9" y="208"/>
                    <a:pt x="9" y="208"/>
                    <a:pt x="9" y="208"/>
                  </a:cubicBezTo>
                  <a:cubicBezTo>
                    <a:pt x="7" y="212"/>
                    <a:pt x="7" y="212"/>
                    <a:pt x="7" y="212"/>
                  </a:cubicBezTo>
                  <a:cubicBezTo>
                    <a:pt x="21" y="210"/>
                    <a:pt x="21" y="210"/>
                    <a:pt x="21" y="210"/>
                  </a:cubicBezTo>
                  <a:cubicBezTo>
                    <a:pt x="25" y="211"/>
                    <a:pt x="25" y="211"/>
                    <a:pt x="25" y="211"/>
                  </a:cubicBezTo>
                  <a:cubicBezTo>
                    <a:pt x="32" y="209"/>
                    <a:pt x="32" y="209"/>
                    <a:pt x="32" y="209"/>
                  </a:cubicBezTo>
                  <a:cubicBezTo>
                    <a:pt x="34" y="212"/>
                    <a:pt x="34" y="212"/>
                    <a:pt x="34" y="212"/>
                  </a:cubicBezTo>
                  <a:cubicBezTo>
                    <a:pt x="34" y="212"/>
                    <a:pt x="28" y="213"/>
                    <a:pt x="25" y="214"/>
                  </a:cubicBezTo>
                  <a:cubicBezTo>
                    <a:pt x="22" y="214"/>
                    <a:pt x="17" y="218"/>
                    <a:pt x="17" y="218"/>
                  </a:cubicBezTo>
                  <a:cubicBezTo>
                    <a:pt x="27" y="217"/>
                    <a:pt x="27" y="217"/>
                    <a:pt x="27" y="217"/>
                  </a:cubicBezTo>
                  <a:cubicBezTo>
                    <a:pt x="27" y="217"/>
                    <a:pt x="22" y="222"/>
                    <a:pt x="21" y="222"/>
                  </a:cubicBezTo>
                  <a:cubicBezTo>
                    <a:pt x="19" y="222"/>
                    <a:pt x="16" y="223"/>
                    <a:pt x="16" y="223"/>
                  </a:cubicBezTo>
                  <a:cubicBezTo>
                    <a:pt x="17" y="224"/>
                    <a:pt x="17" y="224"/>
                    <a:pt x="17" y="224"/>
                  </a:cubicBezTo>
                  <a:cubicBezTo>
                    <a:pt x="33" y="223"/>
                    <a:pt x="33" y="223"/>
                    <a:pt x="33" y="223"/>
                  </a:cubicBezTo>
                  <a:cubicBezTo>
                    <a:pt x="36" y="224"/>
                    <a:pt x="36" y="224"/>
                    <a:pt x="36" y="224"/>
                  </a:cubicBezTo>
                  <a:cubicBezTo>
                    <a:pt x="34" y="227"/>
                    <a:pt x="34" y="227"/>
                    <a:pt x="34" y="227"/>
                  </a:cubicBezTo>
                  <a:cubicBezTo>
                    <a:pt x="34" y="227"/>
                    <a:pt x="39" y="229"/>
                    <a:pt x="41" y="228"/>
                  </a:cubicBezTo>
                  <a:cubicBezTo>
                    <a:pt x="43" y="227"/>
                    <a:pt x="45" y="226"/>
                    <a:pt x="45" y="226"/>
                  </a:cubicBezTo>
                  <a:cubicBezTo>
                    <a:pt x="52" y="228"/>
                    <a:pt x="52" y="228"/>
                    <a:pt x="52" y="228"/>
                  </a:cubicBezTo>
                  <a:cubicBezTo>
                    <a:pt x="56" y="226"/>
                    <a:pt x="56" y="226"/>
                    <a:pt x="56" y="226"/>
                  </a:cubicBezTo>
                  <a:cubicBezTo>
                    <a:pt x="60" y="227"/>
                    <a:pt x="60" y="227"/>
                    <a:pt x="60" y="227"/>
                  </a:cubicBezTo>
                  <a:cubicBezTo>
                    <a:pt x="65" y="225"/>
                    <a:pt x="65" y="225"/>
                    <a:pt x="65" y="225"/>
                  </a:cubicBezTo>
                  <a:cubicBezTo>
                    <a:pt x="68" y="226"/>
                    <a:pt x="68" y="226"/>
                    <a:pt x="68" y="226"/>
                  </a:cubicBezTo>
                  <a:cubicBezTo>
                    <a:pt x="68" y="226"/>
                    <a:pt x="82" y="226"/>
                    <a:pt x="81" y="220"/>
                  </a:cubicBezTo>
                  <a:cubicBezTo>
                    <a:pt x="81" y="211"/>
                    <a:pt x="81" y="211"/>
                    <a:pt x="81" y="211"/>
                  </a:cubicBezTo>
                  <a:cubicBezTo>
                    <a:pt x="81" y="211"/>
                    <a:pt x="84" y="210"/>
                    <a:pt x="86" y="213"/>
                  </a:cubicBezTo>
                  <a:cubicBezTo>
                    <a:pt x="89" y="217"/>
                    <a:pt x="84" y="216"/>
                    <a:pt x="84" y="218"/>
                  </a:cubicBezTo>
                  <a:cubicBezTo>
                    <a:pt x="84" y="220"/>
                    <a:pt x="86" y="222"/>
                    <a:pt x="90" y="220"/>
                  </a:cubicBezTo>
                  <a:cubicBezTo>
                    <a:pt x="95" y="220"/>
                    <a:pt x="102" y="216"/>
                    <a:pt x="102" y="216"/>
                  </a:cubicBezTo>
                  <a:cubicBezTo>
                    <a:pt x="102" y="212"/>
                    <a:pt x="102" y="212"/>
                    <a:pt x="102" y="212"/>
                  </a:cubicBezTo>
                  <a:cubicBezTo>
                    <a:pt x="102" y="212"/>
                    <a:pt x="108" y="218"/>
                    <a:pt x="111" y="216"/>
                  </a:cubicBezTo>
                  <a:cubicBezTo>
                    <a:pt x="116" y="214"/>
                    <a:pt x="115" y="208"/>
                    <a:pt x="115" y="208"/>
                  </a:cubicBezTo>
                  <a:cubicBezTo>
                    <a:pt x="118" y="209"/>
                    <a:pt x="118" y="209"/>
                    <a:pt x="118" y="209"/>
                  </a:cubicBezTo>
                  <a:cubicBezTo>
                    <a:pt x="124" y="206"/>
                    <a:pt x="124" y="206"/>
                    <a:pt x="124" y="206"/>
                  </a:cubicBezTo>
                  <a:cubicBezTo>
                    <a:pt x="137" y="210"/>
                    <a:pt x="137" y="210"/>
                    <a:pt x="137" y="210"/>
                  </a:cubicBezTo>
                  <a:cubicBezTo>
                    <a:pt x="139" y="202"/>
                    <a:pt x="139" y="202"/>
                    <a:pt x="139" y="202"/>
                  </a:cubicBezTo>
                  <a:cubicBezTo>
                    <a:pt x="142" y="204"/>
                    <a:pt x="142" y="204"/>
                    <a:pt x="142" y="204"/>
                  </a:cubicBezTo>
                  <a:cubicBezTo>
                    <a:pt x="141" y="211"/>
                    <a:pt x="141" y="211"/>
                    <a:pt x="141" y="211"/>
                  </a:cubicBezTo>
                  <a:cubicBezTo>
                    <a:pt x="146" y="210"/>
                    <a:pt x="146" y="210"/>
                    <a:pt x="146" y="210"/>
                  </a:cubicBezTo>
                  <a:cubicBezTo>
                    <a:pt x="148" y="204"/>
                    <a:pt x="148" y="204"/>
                    <a:pt x="148" y="204"/>
                  </a:cubicBezTo>
                  <a:cubicBezTo>
                    <a:pt x="148" y="208"/>
                    <a:pt x="148" y="208"/>
                    <a:pt x="148" y="208"/>
                  </a:cubicBezTo>
                  <a:cubicBezTo>
                    <a:pt x="148" y="208"/>
                    <a:pt x="151" y="212"/>
                    <a:pt x="155" y="212"/>
                  </a:cubicBezTo>
                  <a:cubicBezTo>
                    <a:pt x="159" y="212"/>
                    <a:pt x="167" y="211"/>
                    <a:pt x="167" y="211"/>
                  </a:cubicBezTo>
                  <a:cubicBezTo>
                    <a:pt x="166" y="206"/>
                    <a:pt x="166" y="206"/>
                    <a:pt x="166" y="206"/>
                  </a:cubicBezTo>
                  <a:cubicBezTo>
                    <a:pt x="160" y="200"/>
                    <a:pt x="160" y="200"/>
                    <a:pt x="160" y="200"/>
                  </a:cubicBezTo>
                  <a:cubicBezTo>
                    <a:pt x="162" y="199"/>
                    <a:pt x="162" y="199"/>
                    <a:pt x="162" y="199"/>
                  </a:cubicBezTo>
                  <a:cubicBezTo>
                    <a:pt x="167" y="201"/>
                    <a:pt x="167" y="201"/>
                    <a:pt x="167" y="201"/>
                  </a:cubicBezTo>
                  <a:cubicBezTo>
                    <a:pt x="167" y="199"/>
                    <a:pt x="167" y="199"/>
                    <a:pt x="167" y="199"/>
                  </a:cubicBezTo>
                  <a:cubicBezTo>
                    <a:pt x="176" y="191"/>
                    <a:pt x="176" y="191"/>
                    <a:pt x="176" y="191"/>
                  </a:cubicBezTo>
                  <a:cubicBezTo>
                    <a:pt x="176" y="185"/>
                    <a:pt x="176" y="185"/>
                    <a:pt x="176" y="185"/>
                  </a:cubicBezTo>
                  <a:cubicBezTo>
                    <a:pt x="176" y="185"/>
                    <a:pt x="180" y="176"/>
                    <a:pt x="182" y="175"/>
                  </a:cubicBezTo>
                  <a:cubicBezTo>
                    <a:pt x="185" y="173"/>
                    <a:pt x="190" y="168"/>
                    <a:pt x="191" y="159"/>
                  </a:cubicBezTo>
                  <a:cubicBezTo>
                    <a:pt x="191" y="147"/>
                    <a:pt x="191" y="147"/>
                    <a:pt x="191" y="147"/>
                  </a:cubicBezTo>
                  <a:cubicBezTo>
                    <a:pt x="191" y="147"/>
                    <a:pt x="184" y="144"/>
                    <a:pt x="186" y="141"/>
                  </a:cubicBezTo>
                  <a:cubicBezTo>
                    <a:pt x="189" y="139"/>
                    <a:pt x="192" y="140"/>
                    <a:pt x="192" y="140"/>
                  </a:cubicBezTo>
                  <a:cubicBezTo>
                    <a:pt x="192" y="140"/>
                    <a:pt x="192" y="136"/>
                    <a:pt x="193" y="134"/>
                  </a:cubicBezTo>
                  <a:cubicBezTo>
                    <a:pt x="195" y="133"/>
                    <a:pt x="198" y="131"/>
                    <a:pt x="197" y="129"/>
                  </a:cubicBezTo>
                  <a:cubicBezTo>
                    <a:pt x="195" y="126"/>
                    <a:pt x="192" y="118"/>
                    <a:pt x="192" y="118"/>
                  </a:cubicBezTo>
                  <a:cubicBezTo>
                    <a:pt x="192" y="118"/>
                    <a:pt x="195" y="116"/>
                    <a:pt x="195" y="111"/>
                  </a:cubicBezTo>
                  <a:cubicBezTo>
                    <a:pt x="195" y="106"/>
                    <a:pt x="188" y="103"/>
                    <a:pt x="191" y="101"/>
                  </a:cubicBezTo>
                  <a:cubicBezTo>
                    <a:pt x="195" y="98"/>
                    <a:pt x="201" y="102"/>
                    <a:pt x="202" y="101"/>
                  </a:cubicBezTo>
                  <a:cubicBezTo>
                    <a:pt x="202" y="100"/>
                    <a:pt x="199" y="94"/>
                    <a:pt x="199" y="94"/>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51" name="Group 50">
            <a:extLst>
              <a:ext uri="{FF2B5EF4-FFF2-40B4-BE49-F238E27FC236}">
                <a16:creationId xmlns:a16="http://schemas.microsoft.com/office/drawing/2014/main" id="{1DE4448A-D850-48A1-B068-954153D6B90D}"/>
              </a:ext>
            </a:extLst>
          </p:cNvPr>
          <p:cNvGrpSpPr/>
          <p:nvPr/>
        </p:nvGrpSpPr>
        <p:grpSpPr>
          <a:xfrm>
            <a:off x="4024181" y="2544876"/>
            <a:ext cx="1617599" cy="1846639"/>
            <a:chOff x="-630238" y="717550"/>
            <a:chExt cx="1830388" cy="2163762"/>
          </a:xfrm>
          <a:solidFill>
            <a:schemeClr val="accent3"/>
          </a:solidFill>
        </p:grpSpPr>
        <p:sp>
          <p:nvSpPr>
            <p:cNvPr id="52" name="Freeform 6">
              <a:extLst>
                <a:ext uri="{FF2B5EF4-FFF2-40B4-BE49-F238E27FC236}">
                  <a16:creationId xmlns:a16="http://schemas.microsoft.com/office/drawing/2014/main" id="{3BF33AF8-377E-408E-9902-1D24EE01660B}"/>
                </a:ext>
              </a:extLst>
            </p:cNvPr>
            <p:cNvSpPr>
              <a:spLocks noEditPoints="1"/>
            </p:cNvSpPr>
            <p:nvPr/>
          </p:nvSpPr>
          <p:spPr bwMode="auto">
            <a:xfrm>
              <a:off x="-120650" y="717550"/>
              <a:ext cx="1320800" cy="2163762"/>
            </a:xfrm>
            <a:custGeom>
              <a:avLst/>
              <a:gdLst>
                <a:gd name="T0" fmla="*/ 277 w 352"/>
                <a:gd name="T1" fmla="*/ 377 h 577"/>
                <a:gd name="T2" fmla="*/ 286 w 352"/>
                <a:gd name="T3" fmla="*/ 342 h 577"/>
                <a:gd name="T4" fmla="*/ 242 w 352"/>
                <a:gd name="T5" fmla="*/ 233 h 577"/>
                <a:gd name="T6" fmla="*/ 207 w 352"/>
                <a:gd name="T7" fmla="*/ 207 h 577"/>
                <a:gd name="T8" fmla="*/ 254 w 352"/>
                <a:gd name="T9" fmla="*/ 160 h 577"/>
                <a:gd name="T10" fmla="*/ 194 w 352"/>
                <a:gd name="T11" fmla="*/ 100 h 577"/>
                <a:gd name="T12" fmla="*/ 245 w 352"/>
                <a:gd name="T13" fmla="*/ 56 h 577"/>
                <a:gd name="T14" fmla="*/ 188 w 352"/>
                <a:gd name="T15" fmla="*/ 48 h 577"/>
                <a:gd name="T16" fmla="*/ 162 w 352"/>
                <a:gd name="T17" fmla="*/ 55 h 577"/>
                <a:gd name="T18" fmla="*/ 141 w 352"/>
                <a:gd name="T19" fmla="*/ 75 h 577"/>
                <a:gd name="T20" fmla="*/ 144 w 352"/>
                <a:gd name="T21" fmla="*/ 116 h 577"/>
                <a:gd name="T22" fmla="*/ 109 w 352"/>
                <a:gd name="T23" fmla="*/ 143 h 577"/>
                <a:gd name="T24" fmla="*/ 125 w 352"/>
                <a:gd name="T25" fmla="*/ 160 h 577"/>
                <a:gd name="T26" fmla="*/ 129 w 352"/>
                <a:gd name="T27" fmla="*/ 173 h 577"/>
                <a:gd name="T28" fmla="*/ 99 w 352"/>
                <a:gd name="T29" fmla="*/ 229 h 577"/>
                <a:gd name="T30" fmla="*/ 140 w 352"/>
                <a:gd name="T31" fmla="*/ 189 h 577"/>
                <a:gd name="T32" fmla="*/ 146 w 352"/>
                <a:gd name="T33" fmla="*/ 200 h 577"/>
                <a:gd name="T34" fmla="*/ 125 w 352"/>
                <a:gd name="T35" fmla="*/ 256 h 577"/>
                <a:gd name="T36" fmla="*/ 143 w 352"/>
                <a:gd name="T37" fmla="*/ 275 h 577"/>
                <a:gd name="T38" fmla="*/ 185 w 352"/>
                <a:gd name="T39" fmla="*/ 278 h 577"/>
                <a:gd name="T40" fmla="*/ 178 w 352"/>
                <a:gd name="T41" fmla="*/ 327 h 577"/>
                <a:gd name="T42" fmla="*/ 183 w 352"/>
                <a:gd name="T43" fmla="*/ 382 h 577"/>
                <a:gd name="T44" fmla="*/ 107 w 352"/>
                <a:gd name="T45" fmla="*/ 402 h 577"/>
                <a:gd name="T46" fmla="*/ 100 w 352"/>
                <a:gd name="T47" fmla="*/ 445 h 577"/>
                <a:gd name="T48" fmla="*/ 73 w 352"/>
                <a:gd name="T49" fmla="*/ 469 h 577"/>
                <a:gd name="T50" fmla="*/ 107 w 352"/>
                <a:gd name="T51" fmla="*/ 478 h 577"/>
                <a:gd name="T52" fmla="*/ 169 w 352"/>
                <a:gd name="T53" fmla="*/ 490 h 577"/>
                <a:gd name="T54" fmla="*/ 54 w 352"/>
                <a:gd name="T55" fmla="*/ 548 h 577"/>
                <a:gd name="T56" fmla="*/ 61 w 352"/>
                <a:gd name="T57" fmla="*/ 564 h 577"/>
                <a:gd name="T58" fmla="*/ 120 w 352"/>
                <a:gd name="T59" fmla="*/ 553 h 577"/>
                <a:gd name="T60" fmla="*/ 198 w 352"/>
                <a:gd name="T61" fmla="*/ 556 h 577"/>
                <a:gd name="T62" fmla="*/ 306 w 352"/>
                <a:gd name="T63" fmla="*/ 560 h 577"/>
                <a:gd name="T64" fmla="*/ 291 w 352"/>
                <a:gd name="T65" fmla="*/ 522 h 577"/>
                <a:gd name="T66" fmla="*/ 315 w 352"/>
                <a:gd name="T67" fmla="*/ 506 h 577"/>
                <a:gd name="T68" fmla="*/ 206 w 352"/>
                <a:gd name="T69" fmla="*/ 557 h 577"/>
                <a:gd name="T70" fmla="*/ 119 w 352"/>
                <a:gd name="T71" fmla="*/ 381 h 577"/>
                <a:gd name="T72" fmla="*/ 137 w 352"/>
                <a:gd name="T73" fmla="*/ 307 h 577"/>
                <a:gd name="T74" fmla="*/ 136 w 352"/>
                <a:gd name="T75" fmla="*/ 214 h 577"/>
                <a:gd name="T76" fmla="*/ 88 w 352"/>
                <a:gd name="T77" fmla="*/ 204 h 577"/>
                <a:gd name="T78" fmla="*/ 107 w 352"/>
                <a:gd name="T79" fmla="*/ 194 h 577"/>
                <a:gd name="T80" fmla="*/ 87 w 352"/>
                <a:gd name="T81" fmla="*/ 151 h 577"/>
                <a:gd name="T82" fmla="*/ 110 w 352"/>
                <a:gd name="T83" fmla="*/ 148 h 577"/>
                <a:gd name="T84" fmla="*/ 101 w 352"/>
                <a:gd name="T85" fmla="*/ 173 h 577"/>
                <a:gd name="T86" fmla="*/ 115 w 352"/>
                <a:gd name="T87" fmla="*/ 131 h 577"/>
                <a:gd name="T88" fmla="*/ 81 w 352"/>
                <a:gd name="T89" fmla="*/ 111 h 577"/>
                <a:gd name="T90" fmla="*/ 87 w 352"/>
                <a:gd name="T91" fmla="*/ 91 h 577"/>
                <a:gd name="T92" fmla="*/ 112 w 352"/>
                <a:gd name="T93" fmla="*/ 90 h 577"/>
                <a:gd name="T94" fmla="*/ 125 w 352"/>
                <a:gd name="T95" fmla="*/ 117 h 577"/>
                <a:gd name="T96" fmla="*/ 133 w 352"/>
                <a:gd name="T97" fmla="*/ 87 h 577"/>
                <a:gd name="T98" fmla="*/ 80 w 352"/>
                <a:gd name="T99" fmla="*/ 79 h 577"/>
                <a:gd name="T100" fmla="*/ 139 w 352"/>
                <a:gd name="T101" fmla="*/ 49 h 577"/>
                <a:gd name="T102" fmla="*/ 102 w 352"/>
                <a:gd name="T103" fmla="*/ 47 h 577"/>
                <a:gd name="T104" fmla="*/ 239 w 352"/>
                <a:gd name="T105" fmla="*/ 28 h 577"/>
                <a:gd name="T106" fmla="*/ 253 w 352"/>
                <a:gd name="T107" fmla="*/ 22 h 577"/>
                <a:gd name="T108" fmla="*/ 256 w 352"/>
                <a:gd name="T109" fmla="*/ 9 h 577"/>
                <a:gd name="T110" fmla="*/ 266 w 352"/>
                <a:gd name="T111" fmla="*/ 10 h 577"/>
                <a:gd name="T112" fmla="*/ 45 w 352"/>
                <a:gd name="T113" fmla="*/ 297 h 577"/>
                <a:gd name="T114" fmla="*/ 95 w 352"/>
                <a:gd name="T115" fmla="*/ 290 h 577"/>
                <a:gd name="T116" fmla="*/ 38 w 352"/>
                <a:gd name="T117" fmla="*/ 237 h 577"/>
                <a:gd name="T118" fmla="*/ 6 w 352"/>
                <a:gd name="T119" fmla="*/ 281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2" h="577">
                  <a:moveTo>
                    <a:pt x="338" y="435"/>
                  </a:moveTo>
                  <a:cubicBezTo>
                    <a:pt x="326" y="428"/>
                    <a:pt x="326" y="428"/>
                    <a:pt x="326" y="428"/>
                  </a:cubicBezTo>
                  <a:cubicBezTo>
                    <a:pt x="324" y="429"/>
                    <a:pt x="324" y="429"/>
                    <a:pt x="324" y="429"/>
                  </a:cubicBezTo>
                  <a:cubicBezTo>
                    <a:pt x="306" y="428"/>
                    <a:pt x="306" y="428"/>
                    <a:pt x="306" y="428"/>
                  </a:cubicBezTo>
                  <a:cubicBezTo>
                    <a:pt x="299" y="439"/>
                    <a:pt x="299" y="439"/>
                    <a:pt x="299" y="439"/>
                  </a:cubicBezTo>
                  <a:cubicBezTo>
                    <a:pt x="295" y="437"/>
                    <a:pt x="295" y="437"/>
                    <a:pt x="295" y="437"/>
                  </a:cubicBezTo>
                  <a:cubicBezTo>
                    <a:pt x="291" y="431"/>
                    <a:pt x="291" y="431"/>
                    <a:pt x="291" y="431"/>
                  </a:cubicBezTo>
                  <a:cubicBezTo>
                    <a:pt x="287" y="429"/>
                    <a:pt x="287" y="429"/>
                    <a:pt x="287" y="429"/>
                  </a:cubicBezTo>
                  <a:cubicBezTo>
                    <a:pt x="287" y="429"/>
                    <a:pt x="288" y="424"/>
                    <a:pt x="292" y="423"/>
                  </a:cubicBezTo>
                  <a:cubicBezTo>
                    <a:pt x="297" y="421"/>
                    <a:pt x="304" y="417"/>
                    <a:pt x="304" y="414"/>
                  </a:cubicBezTo>
                  <a:cubicBezTo>
                    <a:pt x="305" y="411"/>
                    <a:pt x="301" y="396"/>
                    <a:pt x="301" y="396"/>
                  </a:cubicBezTo>
                  <a:cubicBezTo>
                    <a:pt x="295" y="390"/>
                    <a:pt x="295" y="390"/>
                    <a:pt x="295" y="390"/>
                  </a:cubicBezTo>
                  <a:cubicBezTo>
                    <a:pt x="288" y="383"/>
                    <a:pt x="288" y="383"/>
                    <a:pt x="288" y="383"/>
                  </a:cubicBezTo>
                  <a:cubicBezTo>
                    <a:pt x="288" y="383"/>
                    <a:pt x="286" y="379"/>
                    <a:pt x="283" y="378"/>
                  </a:cubicBezTo>
                  <a:cubicBezTo>
                    <a:pt x="281" y="378"/>
                    <a:pt x="277" y="377"/>
                    <a:pt x="277" y="377"/>
                  </a:cubicBezTo>
                  <a:cubicBezTo>
                    <a:pt x="275" y="379"/>
                    <a:pt x="275" y="379"/>
                    <a:pt x="275" y="379"/>
                  </a:cubicBezTo>
                  <a:cubicBezTo>
                    <a:pt x="272" y="376"/>
                    <a:pt x="272" y="376"/>
                    <a:pt x="272" y="376"/>
                  </a:cubicBezTo>
                  <a:cubicBezTo>
                    <a:pt x="265" y="375"/>
                    <a:pt x="265" y="375"/>
                    <a:pt x="265" y="375"/>
                  </a:cubicBezTo>
                  <a:cubicBezTo>
                    <a:pt x="272" y="373"/>
                    <a:pt x="272" y="373"/>
                    <a:pt x="272" y="373"/>
                  </a:cubicBezTo>
                  <a:cubicBezTo>
                    <a:pt x="275" y="376"/>
                    <a:pt x="275" y="376"/>
                    <a:pt x="275" y="376"/>
                  </a:cubicBezTo>
                  <a:cubicBezTo>
                    <a:pt x="285" y="375"/>
                    <a:pt x="285" y="375"/>
                    <a:pt x="285" y="375"/>
                  </a:cubicBezTo>
                  <a:cubicBezTo>
                    <a:pt x="285" y="375"/>
                    <a:pt x="289" y="382"/>
                    <a:pt x="290" y="383"/>
                  </a:cubicBezTo>
                  <a:cubicBezTo>
                    <a:pt x="294" y="383"/>
                    <a:pt x="294" y="383"/>
                    <a:pt x="294" y="383"/>
                  </a:cubicBezTo>
                  <a:cubicBezTo>
                    <a:pt x="297" y="387"/>
                    <a:pt x="297" y="387"/>
                    <a:pt x="297" y="387"/>
                  </a:cubicBezTo>
                  <a:cubicBezTo>
                    <a:pt x="299" y="385"/>
                    <a:pt x="299" y="385"/>
                    <a:pt x="299" y="385"/>
                  </a:cubicBezTo>
                  <a:cubicBezTo>
                    <a:pt x="291" y="365"/>
                    <a:pt x="291" y="365"/>
                    <a:pt x="291" y="365"/>
                  </a:cubicBezTo>
                  <a:cubicBezTo>
                    <a:pt x="291" y="353"/>
                    <a:pt x="291" y="353"/>
                    <a:pt x="291" y="353"/>
                  </a:cubicBezTo>
                  <a:cubicBezTo>
                    <a:pt x="294" y="351"/>
                    <a:pt x="294" y="351"/>
                    <a:pt x="294" y="351"/>
                  </a:cubicBezTo>
                  <a:cubicBezTo>
                    <a:pt x="290" y="342"/>
                    <a:pt x="290" y="342"/>
                    <a:pt x="290" y="342"/>
                  </a:cubicBezTo>
                  <a:cubicBezTo>
                    <a:pt x="286" y="342"/>
                    <a:pt x="286" y="342"/>
                    <a:pt x="286" y="342"/>
                  </a:cubicBezTo>
                  <a:cubicBezTo>
                    <a:pt x="282" y="327"/>
                    <a:pt x="282" y="327"/>
                    <a:pt x="282" y="327"/>
                  </a:cubicBezTo>
                  <a:cubicBezTo>
                    <a:pt x="273" y="318"/>
                    <a:pt x="273" y="318"/>
                    <a:pt x="273" y="318"/>
                  </a:cubicBezTo>
                  <a:cubicBezTo>
                    <a:pt x="269" y="317"/>
                    <a:pt x="269" y="317"/>
                    <a:pt x="269" y="317"/>
                  </a:cubicBezTo>
                  <a:cubicBezTo>
                    <a:pt x="264" y="306"/>
                    <a:pt x="264" y="306"/>
                    <a:pt x="264" y="306"/>
                  </a:cubicBezTo>
                  <a:cubicBezTo>
                    <a:pt x="260" y="303"/>
                    <a:pt x="260" y="303"/>
                    <a:pt x="260" y="303"/>
                  </a:cubicBezTo>
                  <a:cubicBezTo>
                    <a:pt x="259" y="291"/>
                    <a:pt x="259" y="291"/>
                    <a:pt x="259" y="291"/>
                  </a:cubicBezTo>
                  <a:cubicBezTo>
                    <a:pt x="256" y="283"/>
                    <a:pt x="256" y="283"/>
                    <a:pt x="256" y="283"/>
                  </a:cubicBezTo>
                  <a:cubicBezTo>
                    <a:pt x="257" y="266"/>
                    <a:pt x="257" y="266"/>
                    <a:pt x="257" y="266"/>
                  </a:cubicBezTo>
                  <a:cubicBezTo>
                    <a:pt x="254" y="261"/>
                    <a:pt x="254" y="261"/>
                    <a:pt x="254" y="261"/>
                  </a:cubicBezTo>
                  <a:cubicBezTo>
                    <a:pt x="256" y="249"/>
                    <a:pt x="256" y="249"/>
                    <a:pt x="256" y="249"/>
                  </a:cubicBezTo>
                  <a:cubicBezTo>
                    <a:pt x="250" y="244"/>
                    <a:pt x="250" y="244"/>
                    <a:pt x="250" y="244"/>
                  </a:cubicBezTo>
                  <a:cubicBezTo>
                    <a:pt x="250" y="239"/>
                    <a:pt x="250" y="239"/>
                    <a:pt x="250" y="239"/>
                  </a:cubicBezTo>
                  <a:cubicBezTo>
                    <a:pt x="246" y="236"/>
                    <a:pt x="246" y="236"/>
                    <a:pt x="246" y="236"/>
                  </a:cubicBezTo>
                  <a:cubicBezTo>
                    <a:pt x="245" y="231"/>
                    <a:pt x="245" y="231"/>
                    <a:pt x="245" y="231"/>
                  </a:cubicBezTo>
                  <a:cubicBezTo>
                    <a:pt x="242" y="233"/>
                    <a:pt x="242" y="233"/>
                    <a:pt x="242" y="233"/>
                  </a:cubicBezTo>
                  <a:cubicBezTo>
                    <a:pt x="245" y="229"/>
                    <a:pt x="245" y="229"/>
                    <a:pt x="245" y="229"/>
                  </a:cubicBezTo>
                  <a:cubicBezTo>
                    <a:pt x="242" y="227"/>
                    <a:pt x="242" y="227"/>
                    <a:pt x="242" y="227"/>
                  </a:cubicBezTo>
                  <a:cubicBezTo>
                    <a:pt x="242" y="227"/>
                    <a:pt x="244" y="224"/>
                    <a:pt x="241" y="223"/>
                  </a:cubicBezTo>
                  <a:cubicBezTo>
                    <a:pt x="238" y="223"/>
                    <a:pt x="235" y="222"/>
                    <a:pt x="235" y="222"/>
                  </a:cubicBezTo>
                  <a:cubicBezTo>
                    <a:pt x="225" y="210"/>
                    <a:pt x="225" y="210"/>
                    <a:pt x="225" y="210"/>
                  </a:cubicBezTo>
                  <a:cubicBezTo>
                    <a:pt x="225" y="210"/>
                    <a:pt x="225" y="208"/>
                    <a:pt x="220" y="209"/>
                  </a:cubicBezTo>
                  <a:cubicBezTo>
                    <a:pt x="214" y="210"/>
                    <a:pt x="214" y="217"/>
                    <a:pt x="210" y="217"/>
                  </a:cubicBezTo>
                  <a:cubicBezTo>
                    <a:pt x="206" y="217"/>
                    <a:pt x="205" y="211"/>
                    <a:pt x="205" y="211"/>
                  </a:cubicBezTo>
                  <a:cubicBezTo>
                    <a:pt x="205" y="211"/>
                    <a:pt x="200" y="213"/>
                    <a:pt x="197" y="212"/>
                  </a:cubicBezTo>
                  <a:cubicBezTo>
                    <a:pt x="194" y="211"/>
                    <a:pt x="192" y="208"/>
                    <a:pt x="192" y="208"/>
                  </a:cubicBezTo>
                  <a:cubicBezTo>
                    <a:pt x="192" y="208"/>
                    <a:pt x="184" y="207"/>
                    <a:pt x="185" y="207"/>
                  </a:cubicBezTo>
                  <a:cubicBezTo>
                    <a:pt x="186" y="205"/>
                    <a:pt x="193" y="205"/>
                    <a:pt x="193" y="205"/>
                  </a:cubicBezTo>
                  <a:cubicBezTo>
                    <a:pt x="193" y="205"/>
                    <a:pt x="194" y="208"/>
                    <a:pt x="197" y="208"/>
                  </a:cubicBezTo>
                  <a:cubicBezTo>
                    <a:pt x="199" y="208"/>
                    <a:pt x="204" y="207"/>
                    <a:pt x="204" y="207"/>
                  </a:cubicBezTo>
                  <a:cubicBezTo>
                    <a:pt x="207" y="207"/>
                    <a:pt x="207" y="207"/>
                    <a:pt x="207" y="207"/>
                  </a:cubicBezTo>
                  <a:cubicBezTo>
                    <a:pt x="207" y="204"/>
                    <a:pt x="207" y="204"/>
                    <a:pt x="207" y="204"/>
                  </a:cubicBezTo>
                  <a:cubicBezTo>
                    <a:pt x="215" y="200"/>
                    <a:pt x="215" y="200"/>
                    <a:pt x="215" y="200"/>
                  </a:cubicBezTo>
                  <a:cubicBezTo>
                    <a:pt x="223" y="203"/>
                    <a:pt x="223" y="203"/>
                    <a:pt x="223" y="203"/>
                  </a:cubicBezTo>
                  <a:cubicBezTo>
                    <a:pt x="231" y="196"/>
                    <a:pt x="231" y="196"/>
                    <a:pt x="231" y="196"/>
                  </a:cubicBezTo>
                  <a:cubicBezTo>
                    <a:pt x="223" y="192"/>
                    <a:pt x="223" y="192"/>
                    <a:pt x="223" y="192"/>
                  </a:cubicBezTo>
                  <a:cubicBezTo>
                    <a:pt x="223" y="192"/>
                    <a:pt x="227" y="191"/>
                    <a:pt x="225" y="188"/>
                  </a:cubicBezTo>
                  <a:cubicBezTo>
                    <a:pt x="223" y="185"/>
                    <a:pt x="224" y="184"/>
                    <a:pt x="221" y="184"/>
                  </a:cubicBezTo>
                  <a:cubicBezTo>
                    <a:pt x="216" y="185"/>
                    <a:pt x="214" y="189"/>
                    <a:pt x="212" y="189"/>
                  </a:cubicBezTo>
                  <a:cubicBezTo>
                    <a:pt x="210" y="190"/>
                    <a:pt x="205" y="189"/>
                    <a:pt x="205" y="189"/>
                  </a:cubicBezTo>
                  <a:cubicBezTo>
                    <a:pt x="205" y="189"/>
                    <a:pt x="211" y="188"/>
                    <a:pt x="212" y="187"/>
                  </a:cubicBezTo>
                  <a:cubicBezTo>
                    <a:pt x="213" y="185"/>
                    <a:pt x="217" y="182"/>
                    <a:pt x="220" y="182"/>
                  </a:cubicBezTo>
                  <a:cubicBezTo>
                    <a:pt x="222" y="182"/>
                    <a:pt x="227" y="185"/>
                    <a:pt x="227" y="185"/>
                  </a:cubicBezTo>
                  <a:cubicBezTo>
                    <a:pt x="238" y="180"/>
                    <a:pt x="238" y="180"/>
                    <a:pt x="238" y="180"/>
                  </a:cubicBezTo>
                  <a:cubicBezTo>
                    <a:pt x="243" y="169"/>
                    <a:pt x="243" y="169"/>
                    <a:pt x="243" y="169"/>
                  </a:cubicBezTo>
                  <a:cubicBezTo>
                    <a:pt x="254" y="160"/>
                    <a:pt x="254" y="160"/>
                    <a:pt x="254" y="160"/>
                  </a:cubicBezTo>
                  <a:cubicBezTo>
                    <a:pt x="261" y="147"/>
                    <a:pt x="261" y="147"/>
                    <a:pt x="261" y="147"/>
                  </a:cubicBezTo>
                  <a:cubicBezTo>
                    <a:pt x="261" y="147"/>
                    <a:pt x="261" y="144"/>
                    <a:pt x="263" y="142"/>
                  </a:cubicBezTo>
                  <a:cubicBezTo>
                    <a:pt x="264" y="140"/>
                    <a:pt x="277" y="128"/>
                    <a:pt x="275" y="120"/>
                  </a:cubicBezTo>
                  <a:cubicBezTo>
                    <a:pt x="273" y="113"/>
                    <a:pt x="262" y="111"/>
                    <a:pt x="262" y="111"/>
                  </a:cubicBezTo>
                  <a:cubicBezTo>
                    <a:pt x="254" y="112"/>
                    <a:pt x="254" y="112"/>
                    <a:pt x="254" y="112"/>
                  </a:cubicBezTo>
                  <a:cubicBezTo>
                    <a:pt x="239" y="106"/>
                    <a:pt x="239" y="106"/>
                    <a:pt x="239" y="106"/>
                  </a:cubicBezTo>
                  <a:cubicBezTo>
                    <a:pt x="232" y="107"/>
                    <a:pt x="232" y="107"/>
                    <a:pt x="232" y="107"/>
                  </a:cubicBezTo>
                  <a:cubicBezTo>
                    <a:pt x="232" y="107"/>
                    <a:pt x="228" y="103"/>
                    <a:pt x="223" y="102"/>
                  </a:cubicBezTo>
                  <a:cubicBezTo>
                    <a:pt x="217" y="102"/>
                    <a:pt x="204" y="106"/>
                    <a:pt x="204" y="106"/>
                  </a:cubicBezTo>
                  <a:cubicBezTo>
                    <a:pt x="200" y="105"/>
                    <a:pt x="200" y="105"/>
                    <a:pt x="200" y="105"/>
                  </a:cubicBezTo>
                  <a:cubicBezTo>
                    <a:pt x="196" y="110"/>
                    <a:pt x="196" y="110"/>
                    <a:pt x="196" y="110"/>
                  </a:cubicBezTo>
                  <a:cubicBezTo>
                    <a:pt x="182" y="111"/>
                    <a:pt x="182" y="111"/>
                    <a:pt x="182" y="111"/>
                  </a:cubicBezTo>
                  <a:cubicBezTo>
                    <a:pt x="193" y="107"/>
                    <a:pt x="193" y="107"/>
                    <a:pt x="193" y="107"/>
                  </a:cubicBezTo>
                  <a:cubicBezTo>
                    <a:pt x="199" y="101"/>
                    <a:pt x="199" y="101"/>
                    <a:pt x="199" y="101"/>
                  </a:cubicBezTo>
                  <a:cubicBezTo>
                    <a:pt x="199" y="101"/>
                    <a:pt x="195" y="100"/>
                    <a:pt x="194" y="100"/>
                  </a:cubicBezTo>
                  <a:cubicBezTo>
                    <a:pt x="193" y="100"/>
                    <a:pt x="188" y="102"/>
                    <a:pt x="188" y="102"/>
                  </a:cubicBezTo>
                  <a:cubicBezTo>
                    <a:pt x="185" y="101"/>
                    <a:pt x="185" y="101"/>
                    <a:pt x="185" y="101"/>
                  </a:cubicBezTo>
                  <a:cubicBezTo>
                    <a:pt x="193" y="98"/>
                    <a:pt x="193" y="98"/>
                    <a:pt x="193" y="98"/>
                  </a:cubicBezTo>
                  <a:cubicBezTo>
                    <a:pt x="201" y="99"/>
                    <a:pt x="201" y="99"/>
                    <a:pt x="201" y="99"/>
                  </a:cubicBezTo>
                  <a:cubicBezTo>
                    <a:pt x="211" y="90"/>
                    <a:pt x="211" y="90"/>
                    <a:pt x="211" y="90"/>
                  </a:cubicBezTo>
                  <a:cubicBezTo>
                    <a:pt x="205" y="90"/>
                    <a:pt x="205" y="90"/>
                    <a:pt x="205" y="90"/>
                  </a:cubicBezTo>
                  <a:cubicBezTo>
                    <a:pt x="198" y="88"/>
                    <a:pt x="198" y="88"/>
                    <a:pt x="198" y="88"/>
                  </a:cubicBezTo>
                  <a:cubicBezTo>
                    <a:pt x="204" y="87"/>
                    <a:pt x="204" y="87"/>
                    <a:pt x="204" y="87"/>
                  </a:cubicBezTo>
                  <a:cubicBezTo>
                    <a:pt x="201" y="83"/>
                    <a:pt x="201" y="83"/>
                    <a:pt x="201" y="83"/>
                  </a:cubicBezTo>
                  <a:cubicBezTo>
                    <a:pt x="206" y="83"/>
                    <a:pt x="206" y="83"/>
                    <a:pt x="206" y="83"/>
                  </a:cubicBezTo>
                  <a:cubicBezTo>
                    <a:pt x="212" y="78"/>
                    <a:pt x="212" y="78"/>
                    <a:pt x="212" y="78"/>
                  </a:cubicBezTo>
                  <a:cubicBezTo>
                    <a:pt x="212" y="78"/>
                    <a:pt x="218" y="77"/>
                    <a:pt x="224" y="72"/>
                  </a:cubicBezTo>
                  <a:cubicBezTo>
                    <a:pt x="228" y="68"/>
                    <a:pt x="230" y="68"/>
                    <a:pt x="230" y="68"/>
                  </a:cubicBezTo>
                  <a:cubicBezTo>
                    <a:pt x="230" y="68"/>
                    <a:pt x="237" y="67"/>
                    <a:pt x="240" y="66"/>
                  </a:cubicBezTo>
                  <a:cubicBezTo>
                    <a:pt x="242" y="64"/>
                    <a:pt x="245" y="56"/>
                    <a:pt x="245" y="56"/>
                  </a:cubicBezTo>
                  <a:cubicBezTo>
                    <a:pt x="245" y="56"/>
                    <a:pt x="242" y="59"/>
                    <a:pt x="243" y="56"/>
                  </a:cubicBezTo>
                  <a:cubicBezTo>
                    <a:pt x="243" y="53"/>
                    <a:pt x="248" y="47"/>
                    <a:pt x="248" y="47"/>
                  </a:cubicBezTo>
                  <a:cubicBezTo>
                    <a:pt x="239" y="44"/>
                    <a:pt x="239" y="44"/>
                    <a:pt x="239" y="44"/>
                  </a:cubicBezTo>
                  <a:cubicBezTo>
                    <a:pt x="234" y="44"/>
                    <a:pt x="234" y="44"/>
                    <a:pt x="234" y="44"/>
                  </a:cubicBezTo>
                  <a:cubicBezTo>
                    <a:pt x="237" y="47"/>
                    <a:pt x="237" y="47"/>
                    <a:pt x="237" y="47"/>
                  </a:cubicBezTo>
                  <a:cubicBezTo>
                    <a:pt x="228" y="44"/>
                    <a:pt x="228" y="44"/>
                    <a:pt x="228" y="44"/>
                  </a:cubicBezTo>
                  <a:cubicBezTo>
                    <a:pt x="222" y="47"/>
                    <a:pt x="222" y="47"/>
                    <a:pt x="222" y="47"/>
                  </a:cubicBezTo>
                  <a:cubicBezTo>
                    <a:pt x="215" y="45"/>
                    <a:pt x="215" y="45"/>
                    <a:pt x="215" y="45"/>
                  </a:cubicBezTo>
                  <a:cubicBezTo>
                    <a:pt x="213" y="42"/>
                    <a:pt x="213" y="42"/>
                    <a:pt x="213" y="42"/>
                  </a:cubicBezTo>
                  <a:cubicBezTo>
                    <a:pt x="212" y="45"/>
                    <a:pt x="212" y="45"/>
                    <a:pt x="212" y="45"/>
                  </a:cubicBezTo>
                  <a:cubicBezTo>
                    <a:pt x="204" y="45"/>
                    <a:pt x="204" y="45"/>
                    <a:pt x="204" y="45"/>
                  </a:cubicBezTo>
                  <a:cubicBezTo>
                    <a:pt x="196" y="50"/>
                    <a:pt x="196" y="50"/>
                    <a:pt x="196" y="50"/>
                  </a:cubicBezTo>
                  <a:cubicBezTo>
                    <a:pt x="199" y="44"/>
                    <a:pt x="199" y="44"/>
                    <a:pt x="199" y="44"/>
                  </a:cubicBezTo>
                  <a:cubicBezTo>
                    <a:pt x="195" y="39"/>
                    <a:pt x="195" y="39"/>
                    <a:pt x="195" y="39"/>
                  </a:cubicBezTo>
                  <a:cubicBezTo>
                    <a:pt x="195" y="39"/>
                    <a:pt x="189" y="48"/>
                    <a:pt x="188" y="48"/>
                  </a:cubicBezTo>
                  <a:cubicBezTo>
                    <a:pt x="185" y="47"/>
                    <a:pt x="190" y="41"/>
                    <a:pt x="190" y="41"/>
                  </a:cubicBezTo>
                  <a:cubicBezTo>
                    <a:pt x="189" y="35"/>
                    <a:pt x="189" y="35"/>
                    <a:pt x="189" y="35"/>
                  </a:cubicBezTo>
                  <a:cubicBezTo>
                    <a:pt x="186" y="38"/>
                    <a:pt x="186" y="38"/>
                    <a:pt x="186" y="38"/>
                  </a:cubicBezTo>
                  <a:cubicBezTo>
                    <a:pt x="185" y="36"/>
                    <a:pt x="185" y="36"/>
                    <a:pt x="185" y="36"/>
                  </a:cubicBezTo>
                  <a:cubicBezTo>
                    <a:pt x="185" y="36"/>
                    <a:pt x="181" y="35"/>
                    <a:pt x="180" y="35"/>
                  </a:cubicBezTo>
                  <a:cubicBezTo>
                    <a:pt x="179" y="35"/>
                    <a:pt x="179" y="37"/>
                    <a:pt x="179" y="37"/>
                  </a:cubicBezTo>
                  <a:cubicBezTo>
                    <a:pt x="179" y="37"/>
                    <a:pt x="177" y="38"/>
                    <a:pt x="176" y="40"/>
                  </a:cubicBezTo>
                  <a:cubicBezTo>
                    <a:pt x="175" y="42"/>
                    <a:pt x="177" y="47"/>
                    <a:pt x="177" y="47"/>
                  </a:cubicBezTo>
                  <a:cubicBezTo>
                    <a:pt x="177" y="47"/>
                    <a:pt x="174" y="45"/>
                    <a:pt x="174" y="49"/>
                  </a:cubicBezTo>
                  <a:cubicBezTo>
                    <a:pt x="173" y="52"/>
                    <a:pt x="174" y="55"/>
                    <a:pt x="174" y="55"/>
                  </a:cubicBezTo>
                  <a:cubicBezTo>
                    <a:pt x="178" y="58"/>
                    <a:pt x="178" y="58"/>
                    <a:pt x="178" y="58"/>
                  </a:cubicBezTo>
                  <a:cubicBezTo>
                    <a:pt x="173" y="56"/>
                    <a:pt x="173" y="56"/>
                    <a:pt x="173" y="56"/>
                  </a:cubicBezTo>
                  <a:cubicBezTo>
                    <a:pt x="167" y="57"/>
                    <a:pt x="167" y="57"/>
                    <a:pt x="167" y="57"/>
                  </a:cubicBezTo>
                  <a:cubicBezTo>
                    <a:pt x="163" y="55"/>
                    <a:pt x="163" y="55"/>
                    <a:pt x="163" y="55"/>
                  </a:cubicBezTo>
                  <a:cubicBezTo>
                    <a:pt x="162" y="55"/>
                    <a:pt x="162" y="55"/>
                    <a:pt x="162" y="55"/>
                  </a:cubicBezTo>
                  <a:cubicBezTo>
                    <a:pt x="164" y="58"/>
                    <a:pt x="164" y="58"/>
                    <a:pt x="164" y="58"/>
                  </a:cubicBezTo>
                  <a:cubicBezTo>
                    <a:pt x="163" y="67"/>
                    <a:pt x="163" y="67"/>
                    <a:pt x="163" y="67"/>
                  </a:cubicBezTo>
                  <a:cubicBezTo>
                    <a:pt x="159" y="66"/>
                    <a:pt x="159" y="66"/>
                    <a:pt x="159" y="66"/>
                  </a:cubicBezTo>
                  <a:cubicBezTo>
                    <a:pt x="159" y="68"/>
                    <a:pt x="159" y="68"/>
                    <a:pt x="159" y="68"/>
                  </a:cubicBezTo>
                  <a:cubicBezTo>
                    <a:pt x="162" y="70"/>
                    <a:pt x="162" y="70"/>
                    <a:pt x="162" y="70"/>
                  </a:cubicBezTo>
                  <a:cubicBezTo>
                    <a:pt x="161" y="72"/>
                    <a:pt x="161" y="72"/>
                    <a:pt x="161" y="72"/>
                  </a:cubicBezTo>
                  <a:cubicBezTo>
                    <a:pt x="164" y="74"/>
                    <a:pt x="164" y="74"/>
                    <a:pt x="164" y="74"/>
                  </a:cubicBezTo>
                  <a:cubicBezTo>
                    <a:pt x="167" y="82"/>
                    <a:pt x="167" y="82"/>
                    <a:pt x="167" y="82"/>
                  </a:cubicBezTo>
                  <a:cubicBezTo>
                    <a:pt x="160" y="72"/>
                    <a:pt x="160" y="72"/>
                    <a:pt x="160" y="72"/>
                  </a:cubicBezTo>
                  <a:cubicBezTo>
                    <a:pt x="153" y="78"/>
                    <a:pt x="153" y="78"/>
                    <a:pt x="153" y="78"/>
                  </a:cubicBezTo>
                  <a:cubicBezTo>
                    <a:pt x="151" y="73"/>
                    <a:pt x="151" y="73"/>
                    <a:pt x="151" y="73"/>
                  </a:cubicBezTo>
                  <a:cubicBezTo>
                    <a:pt x="148" y="74"/>
                    <a:pt x="148" y="74"/>
                    <a:pt x="148" y="74"/>
                  </a:cubicBezTo>
                  <a:cubicBezTo>
                    <a:pt x="149" y="81"/>
                    <a:pt x="149" y="81"/>
                    <a:pt x="149" y="81"/>
                  </a:cubicBezTo>
                  <a:cubicBezTo>
                    <a:pt x="146" y="75"/>
                    <a:pt x="146" y="75"/>
                    <a:pt x="146" y="75"/>
                  </a:cubicBezTo>
                  <a:cubicBezTo>
                    <a:pt x="141" y="75"/>
                    <a:pt x="141" y="75"/>
                    <a:pt x="141" y="75"/>
                  </a:cubicBezTo>
                  <a:cubicBezTo>
                    <a:pt x="141" y="82"/>
                    <a:pt x="141" y="82"/>
                    <a:pt x="141" y="82"/>
                  </a:cubicBezTo>
                  <a:cubicBezTo>
                    <a:pt x="144" y="86"/>
                    <a:pt x="144" y="86"/>
                    <a:pt x="144" y="86"/>
                  </a:cubicBezTo>
                  <a:cubicBezTo>
                    <a:pt x="141" y="85"/>
                    <a:pt x="141" y="85"/>
                    <a:pt x="141" y="85"/>
                  </a:cubicBezTo>
                  <a:cubicBezTo>
                    <a:pt x="140" y="88"/>
                    <a:pt x="140" y="88"/>
                    <a:pt x="140" y="88"/>
                  </a:cubicBezTo>
                  <a:cubicBezTo>
                    <a:pt x="142" y="93"/>
                    <a:pt x="142" y="93"/>
                    <a:pt x="142" y="93"/>
                  </a:cubicBezTo>
                  <a:cubicBezTo>
                    <a:pt x="147" y="97"/>
                    <a:pt x="147" y="97"/>
                    <a:pt x="147" y="97"/>
                  </a:cubicBezTo>
                  <a:cubicBezTo>
                    <a:pt x="141" y="97"/>
                    <a:pt x="141" y="97"/>
                    <a:pt x="141" y="97"/>
                  </a:cubicBezTo>
                  <a:cubicBezTo>
                    <a:pt x="141" y="97"/>
                    <a:pt x="139" y="93"/>
                    <a:pt x="136" y="93"/>
                  </a:cubicBezTo>
                  <a:cubicBezTo>
                    <a:pt x="134" y="93"/>
                    <a:pt x="134" y="99"/>
                    <a:pt x="134" y="100"/>
                  </a:cubicBezTo>
                  <a:cubicBezTo>
                    <a:pt x="135" y="101"/>
                    <a:pt x="132" y="103"/>
                    <a:pt x="133" y="105"/>
                  </a:cubicBezTo>
                  <a:cubicBezTo>
                    <a:pt x="134" y="107"/>
                    <a:pt x="137" y="106"/>
                    <a:pt x="137" y="106"/>
                  </a:cubicBezTo>
                  <a:cubicBezTo>
                    <a:pt x="145" y="107"/>
                    <a:pt x="145" y="107"/>
                    <a:pt x="145" y="107"/>
                  </a:cubicBezTo>
                  <a:cubicBezTo>
                    <a:pt x="139" y="109"/>
                    <a:pt x="139" y="109"/>
                    <a:pt x="139" y="109"/>
                  </a:cubicBezTo>
                  <a:cubicBezTo>
                    <a:pt x="139" y="109"/>
                    <a:pt x="136" y="110"/>
                    <a:pt x="137" y="112"/>
                  </a:cubicBezTo>
                  <a:cubicBezTo>
                    <a:pt x="137" y="114"/>
                    <a:pt x="142" y="114"/>
                    <a:pt x="144" y="116"/>
                  </a:cubicBezTo>
                  <a:cubicBezTo>
                    <a:pt x="145" y="118"/>
                    <a:pt x="145" y="120"/>
                    <a:pt x="145" y="120"/>
                  </a:cubicBezTo>
                  <a:cubicBezTo>
                    <a:pt x="145" y="120"/>
                    <a:pt x="142" y="117"/>
                    <a:pt x="140" y="116"/>
                  </a:cubicBezTo>
                  <a:cubicBezTo>
                    <a:pt x="139" y="115"/>
                    <a:pt x="135" y="120"/>
                    <a:pt x="135" y="120"/>
                  </a:cubicBezTo>
                  <a:cubicBezTo>
                    <a:pt x="140" y="127"/>
                    <a:pt x="140" y="127"/>
                    <a:pt x="140" y="127"/>
                  </a:cubicBezTo>
                  <a:cubicBezTo>
                    <a:pt x="133" y="121"/>
                    <a:pt x="133" y="121"/>
                    <a:pt x="133" y="121"/>
                  </a:cubicBezTo>
                  <a:cubicBezTo>
                    <a:pt x="130" y="126"/>
                    <a:pt x="130" y="126"/>
                    <a:pt x="130" y="126"/>
                  </a:cubicBezTo>
                  <a:cubicBezTo>
                    <a:pt x="134" y="131"/>
                    <a:pt x="134" y="131"/>
                    <a:pt x="134" y="131"/>
                  </a:cubicBezTo>
                  <a:cubicBezTo>
                    <a:pt x="134" y="132"/>
                    <a:pt x="134" y="132"/>
                    <a:pt x="134" y="132"/>
                  </a:cubicBezTo>
                  <a:cubicBezTo>
                    <a:pt x="129" y="129"/>
                    <a:pt x="129" y="129"/>
                    <a:pt x="129" y="129"/>
                  </a:cubicBezTo>
                  <a:cubicBezTo>
                    <a:pt x="121" y="135"/>
                    <a:pt x="121" y="135"/>
                    <a:pt x="121" y="135"/>
                  </a:cubicBezTo>
                  <a:cubicBezTo>
                    <a:pt x="121" y="135"/>
                    <a:pt x="130" y="136"/>
                    <a:pt x="129" y="137"/>
                  </a:cubicBezTo>
                  <a:cubicBezTo>
                    <a:pt x="127" y="139"/>
                    <a:pt x="121" y="139"/>
                    <a:pt x="121" y="139"/>
                  </a:cubicBezTo>
                  <a:cubicBezTo>
                    <a:pt x="120" y="145"/>
                    <a:pt x="120" y="145"/>
                    <a:pt x="120" y="145"/>
                  </a:cubicBezTo>
                  <a:cubicBezTo>
                    <a:pt x="118" y="142"/>
                    <a:pt x="118" y="142"/>
                    <a:pt x="118" y="142"/>
                  </a:cubicBezTo>
                  <a:cubicBezTo>
                    <a:pt x="118" y="142"/>
                    <a:pt x="109" y="142"/>
                    <a:pt x="109" y="143"/>
                  </a:cubicBezTo>
                  <a:cubicBezTo>
                    <a:pt x="109" y="145"/>
                    <a:pt x="119" y="148"/>
                    <a:pt x="119" y="148"/>
                  </a:cubicBezTo>
                  <a:cubicBezTo>
                    <a:pt x="125" y="147"/>
                    <a:pt x="125" y="147"/>
                    <a:pt x="125" y="147"/>
                  </a:cubicBezTo>
                  <a:cubicBezTo>
                    <a:pt x="128" y="144"/>
                    <a:pt x="128" y="144"/>
                    <a:pt x="128" y="144"/>
                  </a:cubicBezTo>
                  <a:cubicBezTo>
                    <a:pt x="137" y="141"/>
                    <a:pt x="137" y="141"/>
                    <a:pt x="137" y="141"/>
                  </a:cubicBezTo>
                  <a:cubicBezTo>
                    <a:pt x="137" y="143"/>
                    <a:pt x="137" y="143"/>
                    <a:pt x="137" y="143"/>
                  </a:cubicBezTo>
                  <a:cubicBezTo>
                    <a:pt x="130" y="145"/>
                    <a:pt x="130" y="145"/>
                    <a:pt x="130" y="145"/>
                  </a:cubicBezTo>
                  <a:cubicBezTo>
                    <a:pt x="128" y="147"/>
                    <a:pt x="128" y="147"/>
                    <a:pt x="128" y="147"/>
                  </a:cubicBezTo>
                  <a:cubicBezTo>
                    <a:pt x="132" y="149"/>
                    <a:pt x="132" y="149"/>
                    <a:pt x="132" y="149"/>
                  </a:cubicBezTo>
                  <a:cubicBezTo>
                    <a:pt x="130" y="150"/>
                    <a:pt x="130" y="150"/>
                    <a:pt x="130" y="150"/>
                  </a:cubicBezTo>
                  <a:cubicBezTo>
                    <a:pt x="127" y="148"/>
                    <a:pt x="127" y="148"/>
                    <a:pt x="127" y="148"/>
                  </a:cubicBezTo>
                  <a:cubicBezTo>
                    <a:pt x="120" y="150"/>
                    <a:pt x="120" y="150"/>
                    <a:pt x="120" y="150"/>
                  </a:cubicBezTo>
                  <a:cubicBezTo>
                    <a:pt x="116" y="149"/>
                    <a:pt x="116" y="149"/>
                    <a:pt x="116" y="149"/>
                  </a:cubicBezTo>
                  <a:cubicBezTo>
                    <a:pt x="115" y="153"/>
                    <a:pt x="115" y="153"/>
                    <a:pt x="115" y="153"/>
                  </a:cubicBezTo>
                  <a:cubicBezTo>
                    <a:pt x="120" y="157"/>
                    <a:pt x="120" y="157"/>
                    <a:pt x="120" y="157"/>
                  </a:cubicBezTo>
                  <a:cubicBezTo>
                    <a:pt x="125" y="160"/>
                    <a:pt x="125" y="160"/>
                    <a:pt x="125" y="160"/>
                  </a:cubicBezTo>
                  <a:cubicBezTo>
                    <a:pt x="133" y="157"/>
                    <a:pt x="133" y="157"/>
                    <a:pt x="133" y="157"/>
                  </a:cubicBezTo>
                  <a:cubicBezTo>
                    <a:pt x="146" y="146"/>
                    <a:pt x="146" y="146"/>
                    <a:pt x="146" y="146"/>
                  </a:cubicBezTo>
                  <a:cubicBezTo>
                    <a:pt x="144" y="144"/>
                    <a:pt x="144" y="144"/>
                    <a:pt x="144" y="144"/>
                  </a:cubicBezTo>
                  <a:cubicBezTo>
                    <a:pt x="147" y="143"/>
                    <a:pt x="147" y="143"/>
                    <a:pt x="147" y="143"/>
                  </a:cubicBezTo>
                  <a:cubicBezTo>
                    <a:pt x="151" y="145"/>
                    <a:pt x="151" y="145"/>
                    <a:pt x="151" y="145"/>
                  </a:cubicBezTo>
                  <a:cubicBezTo>
                    <a:pt x="143" y="151"/>
                    <a:pt x="143" y="151"/>
                    <a:pt x="143" y="151"/>
                  </a:cubicBezTo>
                  <a:cubicBezTo>
                    <a:pt x="143" y="151"/>
                    <a:pt x="150" y="153"/>
                    <a:pt x="149" y="153"/>
                  </a:cubicBezTo>
                  <a:cubicBezTo>
                    <a:pt x="143" y="153"/>
                    <a:pt x="143" y="153"/>
                    <a:pt x="143" y="153"/>
                  </a:cubicBezTo>
                  <a:cubicBezTo>
                    <a:pt x="135" y="159"/>
                    <a:pt x="135" y="159"/>
                    <a:pt x="135" y="159"/>
                  </a:cubicBezTo>
                  <a:cubicBezTo>
                    <a:pt x="139" y="162"/>
                    <a:pt x="139" y="162"/>
                    <a:pt x="139" y="162"/>
                  </a:cubicBezTo>
                  <a:cubicBezTo>
                    <a:pt x="135" y="162"/>
                    <a:pt x="135" y="162"/>
                    <a:pt x="135" y="162"/>
                  </a:cubicBezTo>
                  <a:cubicBezTo>
                    <a:pt x="132" y="164"/>
                    <a:pt x="132" y="164"/>
                    <a:pt x="132" y="164"/>
                  </a:cubicBezTo>
                  <a:cubicBezTo>
                    <a:pt x="139" y="167"/>
                    <a:pt x="139" y="167"/>
                    <a:pt x="139" y="167"/>
                  </a:cubicBezTo>
                  <a:cubicBezTo>
                    <a:pt x="133" y="166"/>
                    <a:pt x="133" y="166"/>
                    <a:pt x="133" y="166"/>
                  </a:cubicBezTo>
                  <a:cubicBezTo>
                    <a:pt x="129" y="173"/>
                    <a:pt x="129" y="173"/>
                    <a:pt x="129" y="173"/>
                  </a:cubicBezTo>
                  <a:cubicBezTo>
                    <a:pt x="123" y="173"/>
                    <a:pt x="123" y="173"/>
                    <a:pt x="123" y="173"/>
                  </a:cubicBezTo>
                  <a:cubicBezTo>
                    <a:pt x="120" y="180"/>
                    <a:pt x="120" y="180"/>
                    <a:pt x="120" y="180"/>
                  </a:cubicBezTo>
                  <a:cubicBezTo>
                    <a:pt x="124" y="180"/>
                    <a:pt x="124" y="180"/>
                    <a:pt x="124" y="180"/>
                  </a:cubicBezTo>
                  <a:cubicBezTo>
                    <a:pt x="123" y="190"/>
                    <a:pt x="123" y="190"/>
                    <a:pt x="123" y="190"/>
                  </a:cubicBezTo>
                  <a:cubicBezTo>
                    <a:pt x="118" y="190"/>
                    <a:pt x="118" y="190"/>
                    <a:pt x="118" y="190"/>
                  </a:cubicBezTo>
                  <a:cubicBezTo>
                    <a:pt x="113" y="194"/>
                    <a:pt x="113" y="194"/>
                    <a:pt x="113" y="194"/>
                  </a:cubicBezTo>
                  <a:cubicBezTo>
                    <a:pt x="116" y="198"/>
                    <a:pt x="116" y="198"/>
                    <a:pt x="116" y="198"/>
                  </a:cubicBezTo>
                  <a:cubicBezTo>
                    <a:pt x="113" y="205"/>
                    <a:pt x="113" y="205"/>
                    <a:pt x="113" y="205"/>
                  </a:cubicBezTo>
                  <a:cubicBezTo>
                    <a:pt x="114" y="207"/>
                    <a:pt x="114" y="207"/>
                    <a:pt x="114" y="207"/>
                  </a:cubicBezTo>
                  <a:cubicBezTo>
                    <a:pt x="119" y="207"/>
                    <a:pt x="119" y="207"/>
                    <a:pt x="119" y="207"/>
                  </a:cubicBezTo>
                  <a:cubicBezTo>
                    <a:pt x="114" y="208"/>
                    <a:pt x="114" y="208"/>
                    <a:pt x="114" y="208"/>
                  </a:cubicBezTo>
                  <a:cubicBezTo>
                    <a:pt x="109" y="217"/>
                    <a:pt x="109" y="217"/>
                    <a:pt x="109" y="217"/>
                  </a:cubicBezTo>
                  <a:cubicBezTo>
                    <a:pt x="108" y="218"/>
                    <a:pt x="108" y="218"/>
                    <a:pt x="108" y="218"/>
                  </a:cubicBezTo>
                  <a:cubicBezTo>
                    <a:pt x="108" y="218"/>
                    <a:pt x="107" y="225"/>
                    <a:pt x="104" y="227"/>
                  </a:cubicBezTo>
                  <a:cubicBezTo>
                    <a:pt x="103" y="228"/>
                    <a:pt x="99" y="229"/>
                    <a:pt x="99" y="229"/>
                  </a:cubicBezTo>
                  <a:cubicBezTo>
                    <a:pt x="99" y="229"/>
                    <a:pt x="98" y="236"/>
                    <a:pt x="103" y="236"/>
                  </a:cubicBezTo>
                  <a:cubicBezTo>
                    <a:pt x="110" y="237"/>
                    <a:pt x="112" y="230"/>
                    <a:pt x="112" y="230"/>
                  </a:cubicBezTo>
                  <a:cubicBezTo>
                    <a:pt x="111" y="228"/>
                    <a:pt x="111" y="228"/>
                    <a:pt x="111" y="228"/>
                  </a:cubicBezTo>
                  <a:cubicBezTo>
                    <a:pt x="112" y="226"/>
                    <a:pt x="112" y="226"/>
                    <a:pt x="112" y="226"/>
                  </a:cubicBezTo>
                  <a:cubicBezTo>
                    <a:pt x="119" y="212"/>
                    <a:pt x="119" y="212"/>
                    <a:pt x="119" y="212"/>
                  </a:cubicBezTo>
                  <a:cubicBezTo>
                    <a:pt x="126" y="208"/>
                    <a:pt x="126" y="208"/>
                    <a:pt x="126" y="208"/>
                  </a:cubicBezTo>
                  <a:cubicBezTo>
                    <a:pt x="123" y="205"/>
                    <a:pt x="123" y="205"/>
                    <a:pt x="123" y="205"/>
                  </a:cubicBezTo>
                  <a:cubicBezTo>
                    <a:pt x="124" y="195"/>
                    <a:pt x="124" y="195"/>
                    <a:pt x="124" y="195"/>
                  </a:cubicBezTo>
                  <a:cubicBezTo>
                    <a:pt x="127" y="195"/>
                    <a:pt x="127" y="195"/>
                    <a:pt x="127" y="195"/>
                  </a:cubicBezTo>
                  <a:cubicBezTo>
                    <a:pt x="134" y="189"/>
                    <a:pt x="134" y="189"/>
                    <a:pt x="134" y="189"/>
                  </a:cubicBezTo>
                  <a:cubicBezTo>
                    <a:pt x="137" y="188"/>
                    <a:pt x="137" y="188"/>
                    <a:pt x="137" y="188"/>
                  </a:cubicBezTo>
                  <a:cubicBezTo>
                    <a:pt x="142" y="184"/>
                    <a:pt x="142" y="184"/>
                    <a:pt x="142" y="184"/>
                  </a:cubicBezTo>
                  <a:cubicBezTo>
                    <a:pt x="146" y="183"/>
                    <a:pt x="146" y="183"/>
                    <a:pt x="146" y="183"/>
                  </a:cubicBezTo>
                  <a:cubicBezTo>
                    <a:pt x="143" y="185"/>
                    <a:pt x="143" y="185"/>
                    <a:pt x="143" y="185"/>
                  </a:cubicBezTo>
                  <a:cubicBezTo>
                    <a:pt x="140" y="189"/>
                    <a:pt x="140" y="189"/>
                    <a:pt x="140" y="189"/>
                  </a:cubicBezTo>
                  <a:cubicBezTo>
                    <a:pt x="135" y="190"/>
                    <a:pt x="135" y="190"/>
                    <a:pt x="135" y="190"/>
                  </a:cubicBezTo>
                  <a:cubicBezTo>
                    <a:pt x="130" y="195"/>
                    <a:pt x="130" y="195"/>
                    <a:pt x="130" y="195"/>
                  </a:cubicBezTo>
                  <a:cubicBezTo>
                    <a:pt x="127" y="196"/>
                    <a:pt x="127" y="196"/>
                    <a:pt x="127" y="196"/>
                  </a:cubicBezTo>
                  <a:cubicBezTo>
                    <a:pt x="125" y="204"/>
                    <a:pt x="125" y="204"/>
                    <a:pt x="125" y="204"/>
                  </a:cubicBezTo>
                  <a:cubicBezTo>
                    <a:pt x="130" y="207"/>
                    <a:pt x="130" y="207"/>
                    <a:pt x="130" y="207"/>
                  </a:cubicBezTo>
                  <a:cubicBezTo>
                    <a:pt x="129" y="200"/>
                    <a:pt x="129" y="200"/>
                    <a:pt x="129" y="200"/>
                  </a:cubicBezTo>
                  <a:cubicBezTo>
                    <a:pt x="133" y="203"/>
                    <a:pt x="133" y="203"/>
                    <a:pt x="133" y="203"/>
                  </a:cubicBezTo>
                  <a:cubicBezTo>
                    <a:pt x="135" y="200"/>
                    <a:pt x="135" y="200"/>
                    <a:pt x="135" y="200"/>
                  </a:cubicBezTo>
                  <a:cubicBezTo>
                    <a:pt x="137" y="207"/>
                    <a:pt x="137" y="207"/>
                    <a:pt x="137" y="207"/>
                  </a:cubicBezTo>
                  <a:cubicBezTo>
                    <a:pt x="142" y="203"/>
                    <a:pt x="142" y="203"/>
                    <a:pt x="142" y="203"/>
                  </a:cubicBezTo>
                  <a:cubicBezTo>
                    <a:pt x="141" y="198"/>
                    <a:pt x="141" y="198"/>
                    <a:pt x="141" y="198"/>
                  </a:cubicBezTo>
                  <a:cubicBezTo>
                    <a:pt x="143" y="198"/>
                    <a:pt x="143" y="198"/>
                    <a:pt x="143" y="198"/>
                  </a:cubicBezTo>
                  <a:cubicBezTo>
                    <a:pt x="143" y="198"/>
                    <a:pt x="145" y="192"/>
                    <a:pt x="146" y="193"/>
                  </a:cubicBezTo>
                  <a:cubicBezTo>
                    <a:pt x="148" y="193"/>
                    <a:pt x="146" y="196"/>
                    <a:pt x="146" y="196"/>
                  </a:cubicBezTo>
                  <a:cubicBezTo>
                    <a:pt x="146" y="200"/>
                    <a:pt x="146" y="200"/>
                    <a:pt x="146" y="200"/>
                  </a:cubicBezTo>
                  <a:cubicBezTo>
                    <a:pt x="147" y="198"/>
                    <a:pt x="147" y="198"/>
                    <a:pt x="147" y="198"/>
                  </a:cubicBezTo>
                  <a:cubicBezTo>
                    <a:pt x="150" y="203"/>
                    <a:pt x="150" y="203"/>
                    <a:pt x="150" y="203"/>
                  </a:cubicBezTo>
                  <a:cubicBezTo>
                    <a:pt x="156" y="207"/>
                    <a:pt x="156" y="207"/>
                    <a:pt x="156" y="207"/>
                  </a:cubicBezTo>
                  <a:cubicBezTo>
                    <a:pt x="149" y="206"/>
                    <a:pt x="149" y="206"/>
                    <a:pt x="149" y="206"/>
                  </a:cubicBezTo>
                  <a:cubicBezTo>
                    <a:pt x="146" y="203"/>
                    <a:pt x="146" y="203"/>
                    <a:pt x="146" y="203"/>
                  </a:cubicBezTo>
                  <a:cubicBezTo>
                    <a:pt x="143" y="205"/>
                    <a:pt x="143" y="205"/>
                    <a:pt x="143" y="205"/>
                  </a:cubicBezTo>
                  <a:cubicBezTo>
                    <a:pt x="142" y="214"/>
                    <a:pt x="142" y="214"/>
                    <a:pt x="142" y="214"/>
                  </a:cubicBezTo>
                  <a:cubicBezTo>
                    <a:pt x="142" y="214"/>
                    <a:pt x="139" y="214"/>
                    <a:pt x="139" y="215"/>
                  </a:cubicBezTo>
                  <a:cubicBezTo>
                    <a:pt x="139" y="223"/>
                    <a:pt x="139" y="223"/>
                    <a:pt x="139" y="223"/>
                  </a:cubicBezTo>
                  <a:cubicBezTo>
                    <a:pt x="139" y="223"/>
                    <a:pt x="146" y="225"/>
                    <a:pt x="145" y="229"/>
                  </a:cubicBezTo>
                  <a:cubicBezTo>
                    <a:pt x="145" y="234"/>
                    <a:pt x="140" y="237"/>
                    <a:pt x="140" y="237"/>
                  </a:cubicBezTo>
                  <a:cubicBezTo>
                    <a:pt x="139" y="241"/>
                    <a:pt x="139" y="241"/>
                    <a:pt x="139" y="241"/>
                  </a:cubicBezTo>
                  <a:cubicBezTo>
                    <a:pt x="135" y="241"/>
                    <a:pt x="135" y="241"/>
                    <a:pt x="135" y="241"/>
                  </a:cubicBezTo>
                  <a:cubicBezTo>
                    <a:pt x="135" y="241"/>
                    <a:pt x="135" y="245"/>
                    <a:pt x="133" y="247"/>
                  </a:cubicBezTo>
                  <a:cubicBezTo>
                    <a:pt x="131" y="249"/>
                    <a:pt x="126" y="253"/>
                    <a:pt x="125" y="256"/>
                  </a:cubicBezTo>
                  <a:cubicBezTo>
                    <a:pt x="124" y="259"/>
                    <a:pt x="121" y="267"/>
                    <a:pt x="121" y="267"/>
                  </a:cubicBezTo>
                  <a:cubicBezTo>
                    <a:pt x="119" y="260"/>
                    <a:pt x="119" y="260"/>
                    <a:pt x="119" y="260"/>
                  </a:cubicBezTo>
                  <a:cubicBezTo>
                    <a:pt x="118" y="260"/>
                    <a:pt x="118" y="260"/>
                    <a:pt x="118" y="260"/>
                  </a:cubicBezTo>
                  <a:cubicBezTo>
                    <a:pt x="118" y="260"/>
                    <a:pt x="115" y="267"/>
                    <a:pt x="117" y="270"/>
                  </a:cubicBezTo>
                  <a:cubicBezTo>
                    <a:pt x="118" y="272"/>
                    <a:pt x="120" y="277"/>
                    <a:pt x="120" y="277"/>
                  </a:cubicBezTo>
                  <a:cubicBezTo>
                    <a:pt x="120" y="282"/>
                    <a:pt x="120" y="282"/>
                    <a:pt x="120" y="282"/>
                  </a:cubicBezTo>
                  <a:cubicBezTo>
                    <a:pt x="123" y="284"/>
                    <a:pt x="123" y="284"/>
                    <a:pt x="123" y="284"/>
                  </a:cubicBezTo>
                  <a:cubicBezTo>
                    <a:pt x="124" y="281"/>
                    <a:pt x="124" y="281"/>
                    <a:pt x="124" y="281"/>
                  </a:cubicBezTo>
                  <a:cubicBezTo>
                    <a:pt x="124" y="281"/>
                    <a:pt x="120" y="275"/>
                    <a:pt x="125" y="273"/>
                  </a:cubicBezTo>
                  <a:cubicBezTo>
                    <a:pt x="128" y="271"/>
                    <a:pt x="130" y="272"/>
                    <a:pt x="130" y="272"/>
                  </a:cubicBezTo>
                  <a:cubicBezTo>
                    <a:pt x="130" y="275"/>
                    <a:pt x="130" y="275"/>
                    <a:pt x="130" y="275"/>
                  </a:cubicBezTo>
                  <a:cubicBezTo>
                    <a:pt x="137" y="279"/>
                    <a:pt x="137" y="279"/>
                    <a:pt x="137" y="279"/>
                  </a:cubicBezTo>
                  <a:cubicBezTo>
                    <a:pt x="142" y="285"/>
                    <a:pt x="142" y="285"/>
                    <a:pt x="142" y="285"/>
                  </a:cubicBezTo>
                  <a:cubicBezTo>
                    <a:pt x="145" y="279"/>
                    <a:pt x="145" y="279"/>
                    <a:pt x="145" y="279"/>
                  </a:cubicBezTo>
                  <a:cubicBezTo>
                    <a:pt x="143" y="275"/>
                    <a:pt x="143" y="275"/>
                    <a:pt x="143" y="275"/>
                  </a:cubicBezTo>
                  <a:cubicBezTo>
                    <a:pt x="143" y="272"/>
                    <a:pt x="143" y="272"/>
                    <a:pt x="143" y="272"/>
                  </a:cubicBezTo>
                  <a:cubicBezTo>
                    <a:pt x="143" y="272"/>
                    <a:pt x="145" y="276"/>
                    <a:pt x="147" y="277"/>
                  </a:cubicBezTo>
                  <a:cubicBezTo>
                    <a:pt x="151" y="277"/>
                    <a:pt x="151" y="277"/>
                    <a:pt x="151" y="277"/>
                  </a:cubicBezTo>
                  <a:cubicBezTo>
                    <a:pt x="151" y="277"/>
                    <a:pt x="147" y="283"/>
                    <a:pt x="151" y="283"/>
                  </a:cubicBezTo>
                  <a:cubicBezTo>
                    <a:pt x="156" y="283"/>
                    <a:pt x="162" y="282"/>
                    <a:pt x="162" y="282"/>
                  </a:cubicBezTo>
                  <a:cubicBezTo>
                    <a:pt x="164" y="279"/>
                    <a:pt x="164" y="279"/>
                    <a:pt x="164" y="279"/>
                  </a:cubicBezTo>
                  <a:cubicBezTo>
                    <a:pt x="168" y="280"/>
                    <a:pt x="168" y="280"/>
                    <a:pt x="168" y="280"/>
                  </a:cubicBezTo>
                  <a:cubicBezTo>
                    <a:pt x="176" y="280"/>
                    <a:pt x="176" y="280"/>
                    <a:pt x="176" y="280"/>
                  </a:cubicBezTo>
                  <a:cubicBezTo>
                    <a:pt x="177" y="269"/>
                    <a:pt x="177" y="269"/>
                    <a:pt x="177" y="269"/>
                  </a:cubicBezTo>
                  <a:cubicBezTo>
                    <a:pt x="177" y="269"/>
                    <a:pt x="177" y="274"/>
                    <a:pt x="179" y="275"/>
                  </a:cubicBezTo>
                  <a:cubicBezTo>
                    <a:pt x="180" y="275"/>
                    <a:pt x="195" y="277"/>
                    <a:pt x="195" y="277"/>
                  </a:cubicBezTo>
                  <a:cubicBezTo>
                    <a:pt x="193" y="279"/>
                    <a:pt x="193" y="279"/>
                    <a:pt x="193" y="279"/>
                  </a:cubicBezTo>
                  <a:cubicBezTo>
                    <a:pt x="191" y="279"/>
                    <a:pt x="191" y="279"/>
                    <a:pt x="191" y="279"/>
                  </a:cubicBezTo>
                  <a:cubicBezTo>
                    <a:pt x="190" y="278"/>
                    <a:pt x="190" y="278"/>
                    <a:pt x="190" y="278"/>
                  </a:cubicBezTo>
                  <a:cubicBezTo>
                    <a:pt x="185" y="278"/>
                    <a:pt x="185" y="278"/>
                    <a:pt x="185" y="278"/>
                  </a:cubicBezTo>
                  <a:cubicBezTo>
                    <a:pt x="186" y="281"/>
                    <a:pt x="186" y="281"/>
                    <a:pt x="186" y="281"/>
                  </a:cubicBezTo>
                  <a:cubicBezTo>
                    <a:pt x="183" y="280"/>
                    <a:pt x="183" y="280"/>
                    <a:pt x="183" y="280"/>
                  </a:cubicBezTo>
                  <a:cubicBezTo>
                    <a:pt x="178" y="284"/>
                    <a:pt x="178" y="284"/>
                    <a:pt x="178" y="284"/>
                  </a:cubicBezTo>
                  <a:cubicBezTo>
                    <a:pt x="179" y="286"/>
                    <a:pt x="179" y="286"/>
                    <a:pt x="179" y="286"/>
                  </a:cubicBezTo>
                  <a:cubicBezTo>
                    <a:pt x="179" y="286"/>
                    <a:pt x="174" y="289"/>
                    <a:pt x="173" y="292"/>
                  </a:cubicBezTo>
                  <a:cubicBezTo>
                    <a:pt x="172" y="295"/>
                    <a:pt x="170" y="299"/>
                    <a:pt x="170" y="299"/>
                  </a:cubicBezTo>
                  <a:cubicBezTo>
                    <a:pt x="167" y="301"/>
                    <a:pt x="167" y="301"/>
                    <a:pt x="167" y="301"/>
                  </a:cubicBezTo>
                  <a:cubicBezTo>
                    <a:pt x="170" y="307"/>
                    <a:pt x="170" y="307"/>
                    <a:pt x="170" y="307"/>
                  </a:cubicBezTo>
                  <a:cubicBezTo>
                    <a:pt x="172" y="311"/>
                    <a:pt x="172" y="311"/>
                    <a:pt x="172" y="311"/>
                  </a:cubicBezTo>
                  <a:cubicBezTo>
                    <a:pt x="172" y="311"/>
                    <a:pt x="174" y="312"/>
                    <a:pt x="174" y="314"/>
                  </a:cubicBezTo>
                  <a:cubicBezTo>
                    <a:pt x="174" y="315"/>
                    <a:pt x="173" y="320"/>
                    <a:pt x="173" y="321"/>
                  </a:cubicBezTo>
                  <a:cubicBezTo>
                    <a:pt x="174" y="323"/>
                    <a:pt x="176" y="325"/>
                    <a:pt x="176" y="325"/>
                  </a:cubicBezTo>
                  <a:cubicBezTo>
                    <a:pt x="179" y="320"/>
                    <a:pt x="179" y="320"/>
                    <a:pt x="179" y="320"/>
                  </a:cubicBezTo>
                  <a:cubicBezTo>
                    <a:pt x="179" y="324"/>
                    <a:pt x="179" y="324"/>
                    <a:pt x="179" y="324"/>
                  </a:cubicBezTo>
                  <a:cubicBezTo>
                    <a:pt x="178" y="327"/>
                    <a:pt x="178" y="327"/>
                    <a:pt x="178" y="327"/>
                  </a:cubicBezTo>
                  <a:cubicBezTo>
                    <a:pt x="177" y="327"/>
                    <a:pt x="179" y="333"/>
                    <a:pt x="179" y="333"/>
                  </a:cubicBezTo>
                  <a:cubicBezTo>
                    <a:pt x="182" y="328"/>
                    <a:pt x="182" y="328"/>
                    <a:pt x="182" y="328"/>
                  </a:cubicBezTo>
                  <a:cubicBezTo>
                    <a:pt x="183" y="323"/>
                    <a:pt x="183" y="323"/>
                    <a:pt x="183" y="323"/>
                  </a:cubicBezTo>
                  <a:cubicBezTo>
                    <a:pt x="186" y="331"/>
                    <a:pt x="186" y="331"/>
                    <a:pt x="186" y="331"/>
                  </a:cubicBezTo>
                  <a:cubicBezTo>
                    <a:pt x="191" y="328"/>
                    <a:pt x="191" y="328"/>
                    <a:pt x="191" y="328"/>
                  </a:cubicBezTo>
                  <a:cubicBezTo>
                    <a:pt x="191" y="334"/>
                    <a:pt x="191" y="334"/>
                    <a:pt x="191" y="334"/>
                  </a:cubicBezTo>
                  <a:cubicBezTo>
                    <a:pt x="191" y="334"/>
                    <a:pt x="186" y="335"/>
                    <a:pt x="186" y="336"/>
                  </a:cubicBezTo>
                  <a:cubicBezTo>
                    <a:pt x="186" y="338"/>
                    <a:pt x="189" y="339"/>
                    <a:pt x="189" y="339"/>
                  </a:cubicBezTo>
                  <a:cubicBezTo>
                    <a:pt x="188" y="343"/>
                    <a:pt x="188" y="343"/>
                    <a:pt x="188" y="343"/>
                  </a:cubicBezTo>
                  <a:cubicBezTo>
                    <a:pt x="179" y="344"/>
                    <a:pt x="179" y="344"/>
                    <a:pt x="179" y="344"/>
                  </a:cubicBezTo>
                  <a:cubicBezTo>
                    <a:pt x="179" y="344"/>
                    <a:pt x="178" y="352"/>
                    <a:pt x="179" y="353"/>
                  </a:cubicBezTo>
                  <a:cubicBezTo>
                    <a:pt x="181" y="354"/>
                    <a:pt x="182" y="358"/>
                    <a:pt x="182" y="358"/>
                  </a:cubicBezTo>
                  <a:cubicBezTo>
                    <a:pt x="182" y="358"/>
                    <a:pt x="175" y="362"/>
                    <a:pt x="175" y="367"/>
                  </a:cubicBezTo>
                  <a:cubicBezTo>
                    <a:pt x="176" y="371"/>
                    <a:pt x="179" y="380"/>
                    <a:pt x="179" y="380"/>
                  </a:cubicBezTo>
                  <a:cubicBezTo>
                    <a:pt x="183" y="382"/>
                    <a:pt x="183" y="382"/>
                    <a:pt x="183" y="382"/>
                  </a:cubicBezTo>
                  <a:cubicBezTo>
                    <a:pt x="183" y="382"/>
                    <a:pt x="182" y="384"/>
                    <a:pt x="181" y="384"/>
                  </a:cubicBezTo>
                  <a:cubicBezTo>
                    <a:pt x="180" y="384"/>
                    <a:pt x="177" y="382"/>
                    <a:pt x="177" y="382"/>
                  </a:cubicBezTo>
                  <a:cubicBezTo>
                    <a:pt x="175" y="375"/>
                    <a:pt x="175" y="375"/>
                    <a:pt x="175" y="375"/>
                  </a:cubicBezTo>
                  <a:cubicBezTo>
                    <a:pt x="175" y="375"/>
                    <a:pt x="169" y="374"/>
                    <a:pt x="169" y="376"/>
                  </a:cubicBezTo>
                  <a:cubicBezTo>
                    <a:pt x="168" y="377"/>
                    <a:pt x="170" y="384"/>
                    <a:pt x="170" y="384"/>
                  </a:cubicBezTo>
                  <a:cubicBezTo>
                    <a:pt x="163" y="377"/>
                    <a:pt x="163" y="377"/>
                    <a:pt x="163" y="377"/>
                  </a:cubicBezTo>
                  <a:cubicBezTo>
                    <a:pt x="150" y="379"/>
                    <a:pt x="150" y="379"/>
                    <a:pt x="150" y="379"/>
                  </a:cubicBezTo>
                  <a:cubicBezTo>
                    <a:pt x="142" y="374"/>
                    <a:pt x="142" y="374"/>
                    <a:pt x="142" y="374"/>
                  </a:cubicBezTo>
                  <a:cubicBezTo>
                    <a:pt x="142" y="377"/>
                    <a:pt x="142" y="377"/>
                    <a:pt x="142" y="377"/>
                  </a:cubicBezTo>
                  <a:cubicBezTo>
                    <a:pt x="131" y="379"/>
                    <a:pt x="131" y="379"/>
                    <a:pt x="131" y="379"/>
                  </a:cubicBezTo>
                  <a:cubicBezTo>
                    <a:pt x="119" y="385"/>
                    <a:pt x="119" y="385"/>
                    <a:pt x="119" y="385"/>
                  </a:cubicBezTo>
                  <a:cubicBezTo>
                    <a:pt x="119" y="385"/>
                    <a:pt x="118" y="392"/>
                    <a:pt x="115" y="393"/>
                  </a:cubicBezTo>
                  <a:cubicBezTo>
                    <a:pt x="113" y="395"/>
                    <a:pt x="109" y="395"/>
                    <a:pt x="109" y="395"/>
                  </a:cubicBezTo>
                  <a:cubicBezTo>
                    <a:pt x="109" y="395"/>
                    <a:pt x="98" y="400"/>
                    <a:pt x="99" y="401"/>
                  </a:cubicBezTo>
                  <a:cubicBezTo>
                    <a:pt x="101" y="402"/>
                    <a:pt x="105" y="401"/>
                    <a:pt x="107" y="402"/>
                  </a:cubicBezTo>
                  <a:cubicBezTo>
                    <a:pt x="108" y="404"/>
                    <a:pt x="108" y="407"/>
                    <a:pt x="108" y="407"/>
                  </a:cubicBezTo>
                  <a:cubicBezTo>
                    <a:pt x="108" y="407"/>
                    <a:pt x="110" y="406"/>
                    <a:pt x="110" y="404"/>
                  </a:cubicBezTo>
                  <a:cubicBezTo>
                    <a:pt x="111" y="401"/>
                    <a:pt x="112" y="399"/>
                    <a:pt x="114" y="399"/>
                  </a:cubicBezTo>
                  <a:cubicBezTo>
                    <a:pt x="115" y="398"/>
                    <a:pt x="117" y="400"/>
                    <a:pt x="117" y="400"/>
                  </a:cubicBezTo>
                  <a:cubicBezTo>
                    <a:pt x="120" y="399"/>
                    <a:pt x="120" y="399"/>
                    <a:pt x="120" y="399"/>
                  </a:cubicBezTo>
                  <a:cubicBezTo>
                    <a:pt x="127" y="400"/>
                    <a:pt x="127" y="400"/>
                    <a:pt x="127" y="400"/>
                  </a:cubicBezTo>
                  <a:cubicBezTo>
                    <a:pt x="125" y="404"/>
                    <a:pt x="125" y="404"/>
                    <a:pt x="125" y="404"/>
                  </a:cubicBezTo>
                  <a:cubicBezTo>
                    <a:pt x="125" y="404"/>
                    <a:pt x="124" y="409"/>
                    <a:pt x="125" y="410"/>
                  </a:cubicBezTo>
                  <a:cubicBezTo>
                    <a:pt x="126" y="411"/>
                    <a:pt x="126" y="413"/>
                    <a:pt x="126" y="413"/>
                  </a:cubicBezTo>
                  <a:cubicBezTo>
                    <a:pt x="126" y="413"/>
                    <a:pt x="121" y="416"/>
                    <a:pt x="121" y="419"/>
                  </a:cubicBezTo>
                  <a:cubicBezTo>
                    <a:pt x="121" y="421"/>
                    <a:pt x="126" y="423"/>
                    <a:pt x="126" y="423"/>
                  </a:cubicBezTo>
                  <a:cubicBezTo>
                    <a:pt x="124" y="425"/>
                    <a:pt x="124" y="425"/>
                    <a:pt x="124" y="425"/>
                  </a:cubicBezTo>
                  <a:cubicBezTo>
                    <a:pt x="124" y="425"/>
                    <a:pt x="117" y="440"/>
                    <a:pt x="114" y="440"/>
                  </a:cubicBezTo>
                  <a:cubicBezTo>
                    <a:pt x="111" y="441"/>
                    <a:pt x="108" y="441"/>
                    <a:pt x="107" y="442"/>
                  </a:cubicBezTo>
                  <a:cubicBezTo>
                    <a:pt x="104" y="443"/>
                    <a:pt x="100" y="445"/>
                    <a:pt x="100" y="445"/>
                  </a:cubicBezTo>
                  <a:cubicBezTo>
                    <a:pt x="96" y="444"/>
                    <a:pt x="96" y="444"/>
                    <a:pt x="96" y="444"/>
                  </a:cubicBezTo>
                  <a:cubicBezTo>
                    <a:pt x="87" y="447"/>
                    <a:pt x="87" y="447"/>
                    <a:pt x="87" y="447"/>
                  </a:cubicBezTo>
                  <a:cubicBezTo>
                    <a:pt x="86" y="451"/>
                    <a:pt x="86" y="451"/>
                    <a:pt x="86" y="451"/>
                  </a:cubicBezTo>
                  <a:cubicBezTo>
                    <a:pt x="81" y="451"/>
                    <a:pt x="81" y="451"/>
                    <a:pt x="81" y="451"/>
                  </a:cubicBezTo>
                  <a:cubicBezTo>
                    <a:pt x="78" y="447"/>
                    <a:pt x="78" y="447"/>
                    <a:pt x="78" y="447"/>
                  </a:cubicBezTo>
                  <a:cubicBezTo>
                    <a:pt x="75" y="448"/>
                    <a:pt x="75" y="448"/>
                    <a:pt x="75" y="448"/>
                  </a:cubicBezTo>
                  <a:cubicBezTo>
                    <a:pt x="76" y="451"/>
                    <a:pt x="76" y="451"/>
                    <a:pt x="76" y="451"/>
                  </a:cubicBezTo>
                  <a:cubicBezTo>
                    <a:pt x="76" y="451"/>
                    <a:pt x="65" y="452"/>
                    <a:pt x="65" y="454"/>
                  </a:cubicBezTo>
                  <a:cubicBezTo>
                    <a:pt x="64" y="456"/>
                    <a:pt x="64" y="457"/>
                    <a:pt x="64" y="457"/>
                  </a:cubicBezTo>
                  <a:cubicBezTo>
                    <a:pt x="71" y="458"/>
                    <a:pt x="71" y="458"/>
                    <a:pt x="71" y="458"/>
                  </a:cubicBezTo>
                  <a:cubicBezTo>
                    <a:pt x="71" y="458"/>
                    <a:pt x="72" y="463"/>
                    <a:pt x="70" y="463"/>
                  </a:cubicBezTo>
                  <a:cubicBezTo>
                    <a:pt x="67" y="463"/>
                    <a:pt x="65" y="464"/>
                    <a:pt x="65" y="464"/>
                  </a:cubicBezTo>
                  <a:cubicBezTo>
                    <a:pt x="66" y="470"/>
                    <a:pt x="66" y="470"/>
                    <a:pt x="66" y="470"/>
                  </a:cubicBezTo>
                  <a:cubicBezTo>
                    <a:pt x="66" y="470"/>
                    <a:pt x="69" y="468"/>
                    <a:pt x="70" y="468"/>
                  </a:cubicBezTo>
                  <a:cubicBezTo>
                    <a:pt x="71" y="468"/>
                    <a:pt x="73" y="469"/>
                    <a:pt x="73" y="469"/>
                  </a:cubicBezTo>
                  <a:cubicBezTo>
                    <a:pt x="79" y="468"/>
                    <a:pt x="79" y="468"/>
                    <a:pt x="79" y="468"/>
                  </a:cubicBezTo>
                  <a:cubicBezTo>
                    <a:pt x="81" y="464"/>
                    <a:pt x="81" y="464"/>
                    <a:pt x="81" y="464"/>
                  </a:cubicBezTo>
                  <a:cubicBezTo>
                    <a:pt x="85" y="464"/>
                    <a:pt x="85" y="464"/>
                    <a:pt x="85" y="464"/>
                  </a:cubicBezTo>
                  <a:cubicBezTo>
                    <a:pt x="82" y="467"/>
                    <a:pt x="82" y="467"/>
                    <a:pt x="82" y="467"/>
                  </a:cubicBezTo>
                  <a:cubicBezTo>
                    <a:pt x="81" y="470"/>
                    <a:pt x="81" y="470"/>
                    <a:pt x="81" y="470"/>
                  </a:cubicBezTo>
                  <a:cubicBezTo>
                    <a:pt x="72" y="470"/>
                    <a:pt x="72" y="470"/>
                    <a:pt x="72" y="470"/>
                  </a:cubicBezTo>
                  <a:cubicBezTo>
                    <a:pt x="70" y="471"/>
                    <a:pt x="70" y="471"/>
                    <a:pt x="70" y="471"/>
                  </a:cubicBezTo>
                  <a:cubicBezTo>
                    <a:pt x="70" y="471"/>
                    <a:pt x="70" y="476"/>
                    <a:pt x="72" y="476"/>
                  </a:cubicBezTo>
                  <a:cubicBezTo>
                    <a:pt x="75" y="476"/>
                    <a:pt x="79" y="475"/>
                    <a:pt x="79" y="475"/>
                  </a:cubicBezTo>
                  <a:cubicBezTo>
                    <a:pt x="79" y="475"/>
                    <a:pt x="82" y="476"/>
                    <a:pt x="83" y="475"/>
                  </a:cubicBezTo>
                  <a:cubicBezTo>
                    <a:pt x="85" y="474"/>
                    <a:pt x="87" y="472"/>
                    <a:pt x="87" y="472"/>
                  </a:cubicBezTo>
                  <a:cubicBezTo>
                    <a:pt x="94" y="472"/>
                    <a:pt x="94" y="472"/>
                    <a:pt x="94" y="472"/>
                  </a:cubicBezTo>
                  <a:cubicBezTo>
                    <a:pt x="94" y="472"/>
                    <a:pt x="98" y="469"/>
                    <a:pt x="100" y="470"/>
                  </a:cubicBezTo>
                  <a:cubicBezTo>
                    <a:pt x="102" y="471"/>
                    <a:pt x="97" y="474"/>
                    <a:pt x="99" y="475"/>
                  </a:cubicBezTo>
                  <a:cubicBezTo>
                    <a:pt x="101" y="476"/>
                    <a:pt x="107" y="478"/>
                    <a:pt x="107" y="478"/>
                  </a:cubicBezTo>
                  <a:cubicBezTo>
                    <a:pt x="113" y="477"/>
                    <a:pt x="113" y="477"/>
                    <a:pt x="113" y="477"/>
                  </a:cubicBezTo>
                  <a:cubicBezTo>
                    <a:pt x="112" y="479"/>
                    <a:pt x="112" y="479"/>
                    <a:pt x="112" y="479"/>
                  </a:cubicBezTo>
                  <a:cubicBezTo>
                    <a:pt x="107" y="480"/>
                    <a:pt x="107" y="480"/>
                    <a:pt x="107" y="480"/>
                  </a:cubicBezTo>
                  <a:cubicBezTo>
                    <a:pt x="107" y="480"/>
                    <a:pt x="101" y="479"/>
                    <a:pt x="101" y="482"/>
                  </a:cubicBezTo>
                  <a:cubicBezTo>
                    <a:pt x="100" y="484"/>
                    <a:pt x="100" y="485"/>
                    <a:pt x="102" y="485"/>
                  </a:cubicBezTo>
                  <a:cubicBezTo>
                    <a:pt x="105" y="485"/>
                    <a:pt x="110" y="486"/>
                    <a:pt x="110" y="486"/>
                  </a:cubicBezTo>
                  <a:cubicBezTo>
                    <a:pt x="110" y="486"/>
                    <a:pt x="113" y="483"/>
                    <a:pt x="116" y="484"/>
                  </a:cubicBezTo>
                  <a:cubicBezTo>
                    <a:pt x="120" y="485"/>
                    <a:pt x="124" y="495"/>
                    <a:pt x="124" y="495"/>
                  </a:cubicBezTo>
                  <a:cubicBezTo>
                    <a:pt x="124" y="495"/>
                    <a:pt x="129" y="501"/>
                    <a:pt x="135" y="502"/>
                  </a:cubicBezTo>
                  <a:cubicBezTo>
                    <a:pt x="141" y="502"/>
                    <a:pt x="150" y="497"/>
                    <a:pt x="150" y="497"/>
                  </a:cubicBezTo>
                  <a:cubicBezTo>
                    <a:pt x="161" y="494"/>
                    <a:pt x="161" y="494"/>
                    <a:pt x="161" y="494"/>
                  </a:cubicBezTo>
                  <a:cubicBezTo>
                    <a:pt x="168" y="488"/>
                    <a:pt x="168" y="488"/>
                    <a:pt x="168" y="488"/>
                  </a:cubicBezTo>
                  <a:cubicBezTo>
                    <a:pt x="178" y="484"/>
                    <a:pt x="178" y="484"/>
                    <a:pt x="178" y="484"/>
                  </a:cubicBezTo>
                  <a:cubicBezTo>
                    <a:pt x="179" y="485"/>
                    <a:pt x="179" y="485"/>
                    <a:pt x="179" y="485"/>
                  </a:cubicBezTo>
                  <a:cubicBezTo>
                    <a:pt x="169" y="490"/>
                    <a:pt x="169" y="490"/>
                    <a:pt x="169" y="490"/>
                  </a:cubicBezTo>
                  <a:cubicBezTo>
                    <a:pt x="164" y="497"/>
                    <a:pt x="164" y="497"/>
                    <a:pt x="164" y="497"/>
                  </a:cubicBezTo>
                  <a:cubicBezTo>
                    <a:pt x="159" y="498"/>
                    <a:pt x="159" y="498"/>
                    <a:pt x="159" y="498"/>
                  </a:cubicBezTo>
                  <a:cubicBezTo>
                    <a:pt x="159" y="498"/>
                    <a:pt x="149" y="505"/>
                    <a:pt x="149" y="507"/>
                  </a:cubicBezTo>
                  <a:cubicBezTo>
                    <a:pt x="148" y="510"/>
                    <a:pt x="150" y="513"/>
                    <a:pt x="146" y="514"/>
                  </a:cubicBezTo>
                  <a:cubicBezTo>
                    <a:pt x="142" y="515"/>
                    <a:pt x="130" y="516"/>
                    <a:pt x="128" y="513"/>
                  </a:cubicBezTo>
                  <a:cubicBezTo>
                    <a:pt x="126" y="510"/>
                    <a:pt x="119" y="508"/>
                    <a:pt x="116" y="507"/>
                  </a:cubicBezTo>
                  <a:cubicBezTo>
                    <a:pt x="113" y="507"/>
                    <a:pt x="100" y="505"/>
                    <a:pt x="97" y="508"/>
                  </a:cubicBezTo>
                  <a:cubicBezTo>
                    <a:pt x="95" y="510"/>
                    <a:pt x="98" y="516"/>
                    <a:pt x="98" y="516"/>
                  </a:cubicBezTo>
                  <a:cubicBezTo>
                    <a:pt x="98" y="516"/>
                    <a:pt x="96" y="517"/>
                    <a:pt x="92" y="518"/>
                  </a:cubicBezTo>
                  <a:cubicBezTo>
                    <a:pt x="89" y="519"/>
                    <a:pt x="87" y="515"/>
                    <a:pt x="85" y="516"/>
                  </a:cubicBezTo>
                  <a:cubicBezTo>
                    <a:pt x="82" y="517"/>
                    <a:pt x="80" y="531"/>
                    <a:pt x="80" y="531"/>
                  </a:cubicBezTo>
                  <a:cubicBezTo>
                    <a:pt x="69" y="536"/>
                    <a:pt x="69" y="536"/>
                    <a:pt x="69" y="536"/>
                  </a:cubicBezTo>
                  <a:cubicBezTo>
                    <a:pt x="68" y="539"/>
                    <a:pt x="68" y="539"/>
                    <a:pt x="68" y="539"/>
                  </a:cubicBezTo>
                  <a:cubicBezTo>
                    <a:pt x="55" y="544"/>
                    <a:pt x="55" y="544"/>
                    <a:pt x="55" y="544"/>
                  </a:cubicBezTo>
                  <a:cubicBezTo>
                    <a:pt x="54" y="548"/>
                    <a:pt x="54" y="548"/>
                    <a:pt x="54" y="548"/>
                  </a:cubicBezTo>
                  <a:cubicBezTo>
                    <a:pt x="54" y="548"/>
                    <a:pt x="50" y="549"/>
                    <a:pt x="49" y="551"/>
                  </a:cubicBezTo>
                  <a:cubicBezTo>
                    <a:pt x="47" y="552"/>
                    <a:pt x="46" y="555"/>
                    <a:pt x="46" y="555"/>
                  </a:cubicBezTo>
                  <a:cubicBezTo>
                    <a:pt x="37" y="559"/>
                    <a:pt x="37" y="559"/>
                    <a:pt x="37" y="559"/>
                  </a:cubicBezTo>
                  <a:cubicBezTo>
                    <a:pt x="33" y="560"/>
                    <a:pt x="33" y="560"/>
                    <a:pt x="33" y="560"/>
                  </a:cubicBezTo>
                  <a:cubicBezTo>
                    <a:pt x="33" y="560"/>
                    <a:pt x="24" y="559"/>
                    <a:pt x="22" y="561"/>
                  </a:cubicBezTo>
                  <a:cubicBezTo>
                    <a:pt x="19" y="563"/>
                    <a:pt x="20" y="569"/>
                    <a:pt x="20" y="569"/>
                  </a:cubicBezTo>
                  <a:cubicBezTo>
                    <a:pt x="29" y="568"/>
                    <a:pt x="29" y="568"/>
                    <a:pt x="29" y="568"/>
                  </a:cubicBezTo>
                  <a:cubicBezTo>
                    <a:pt x="29" y="565"/>
                    <a:pt x="29" y="565"/>
                    <a:pt x="29" y="565"/>
                  </a:cubicBezTo>
                  <a:cubicBezTo>
                    <a:pt x="29" y="565"/>
                    <a:pt x="34" y="567"/>
                    <a:pt x="35" y="568"/>
                  </a:cubicBezTo>
                  <a:cubicBezTo>
                    <a:pt x="36" y="569"/>
                    <a:pt x="40" y="577"/>
                    <a:pt x="40" y="577"/>
                  </a:cubicBezTo>
                  <a:cubicBezTo>
                    <a:pt x="47" y="572"/>
                    <a:pt x="47" y="572"/>
                    <a:pt x="47" y="572"/>
                  </a:cubicBezTo>
                  <a:cubicBezTo>
                    <a:pt x="46" y="569"/>
                    <a:pt x="46" y="569"/>
                    <a:pt x="46" y="569"/>
                  </a:cubicBezTo>
                  <a:cubicBezTo>
                    <a:pt x="46" y="569"/>
                    <a:pt x="51" y="562"/>
                    <a:pt x="51" y="563"/>
                  </a:cubicBezTo>
                  <a:cubicBezTo>
                    <a:pt x="51" y="564"/>
                    <a:pt x="52" y="567"/>
                    <a:pt x="52" y="567"/>
                  </a:cubicBezTo>
                  <a:cubicBezTo>
                    <a:pt x="52" y="567"/>
                    <a:pt x="60" y="564"/>
                    <a:pt x="61" y="564"/>
                  </a:cubicBezTo>
                  <a:cubicBezTo>
                    <a:pt x="62" y="563"/>
                    <a:pt x="65" y="559"/>
                    <a:pt x="65" y="559"/>
                  </a:cubicBezTo>
                  <a:cubicBezTo>
                    <a:pt x="65" y="559"/>
                    <a:pt x="71" y="561"/>
                    <a:pt x="73" y="560"/>
                  </a:cubicBezTo>
                  <a:cubicBezTo>
                    <a:pt x="77" y="560"/>
                    <a:pt x="83" y="559"/>
                    <a:pt x="84" y="560"/>
                  </a:cubicBezTo>
                  <a:cubicBezTo>
                    <a:pt x="84" y="561"/>
                    <a:pt x="85" y="565"/>
                    <a:pt x="85" y="565"/>
                  </a:cubicBezTo>
                  <a:cubicBezTo>
                    <a:pt x="88" y="563"/>
                    <a:pt x="88" y="563"/>
                    <a:pt x="88" y="563"/>
                  </a:cubicBezTo>
                  <a:cubicBezTo>
                    <a:pt x="89" y="557"/>
                    <a:pt x="89" y="557"/>
                    <a:pt x="89" y="557"/>
                  </a:cubicBezTo>
                  <a:cubicBezTo>
                    <a:pt x="91" y="566"/>
                    <a:pt x="91" y="566"/>
                    <a:pt x="91" y="566"/>
                  </a:cubicBezTo>
                  <a:cubicBezTo>
                    <a:pt x="98" y="566"/>
                    <a:pt x="98" y="566"/>
                    <a:pt x="98" y="566"/>
                  </a:cubicBezTo>
                  <a:cubicBezTo>
                    <a:pt x="98" y="566"/>
                    <a:pt x="99" y="573"/>
                    <a:pt x="102" y="573"/>
                  </a:cubicBezTo>
                  <a:cubicBezTo>
                    <a:pt x="107" y="575"/>
                    <a:pt x="110" y="569"/>
                    <a:pt x="110" y="569"/>
                  </a:cubicBezTo>
                  <a:cubicBezTo>
                    <a:pt x="113" y="567"/>
                    <a:pt x="113" y="567"/>
                    <a:pt x="113" y="567"/>
                  </a:cubicBezTo>
                  <a:cubicBezTo>
                    <a:pt x="112" y="563"/>
                    <a:pt x="112" y="563"/>
                    <a:pt x="112" y="563"/>
                  </a:cubicBezTo>
                  <a:cubicBezTo>
                    <a:pt x="116" y="560"/>
                    <a:pt x="116" y="560"/>
                    <a:pt x="116" y="560"/>
                  </a:cubicBezTo>
                  <a:cubicBezTo>
                    <a:pt x="117" y="555"/>
                    <a:pt x="117" y="555"/>
                    <a:pt x="117" y="555"/>
                  </a:cubicBezTo>
                  <a:cubicBezTo>
                    <a:pt x="120" y="553"/>
                    <a:pt x="120" y="553"/>
                    <a:pt x="120" y="553"/>
                  </a:cubicBezTo>
                  <a:cubicBezTo>
                    <a:pt x="120" y="547"/>
                    <a:pt x="120" y="547"/>
                    <a:pt x="120" y="547"/>
                  </a:cubicBezTo>
                  <a:cubicBezTo>
                    <a:pt x="121" y="552"/>
                    <a:pt x="121" y="552"/>
                    <a:pt x="121" y="552"/>
                  </a:cubicBezTo>
                  <a:cubicBezTo>
                    <a:pt x="121" y="552"/>
                    <a:pt x="127" y="549"/>
                    <a:pt x="139" y="549"/>
                  </a:cubicBezTo>
                  <a:cubicBezTo>
                    <a:pt x="151" y="550"/>
                    <a:pt x="158" y="560"/>
                    <a:pt x="158" y="560"/>
                  </a:cubicBezTo>
                  <a:cubicBezTo>
                    <a:pt x="160" y="564"/>
                    <a:pt x="160" y="564"/>
                    <a:pt x="160" y="564"/>
                  </a:cubicBezTo>
                  <a:cubicBezTo>
                    <a:pt x="162" y="562"/>
                    <a:pt x="162" y="562"/>
                    <a:pt x="162" y="562"/>
                  </a:cubicBezTo>
                  <a:cubicBezTo>
                    <a:pt x="162" y="562"/>
                    <a:pt x="159" y="561"/>
                    <a:pt x="161" y="559"/>
                  </a:cubicBezTo>
                  <a:cubicBezTo>
                    <a:pt x="163" y="556"/>
                    <a:pt x="169" y="559"/>
                    <a:pt x="169" y="559"/>
                  </a:cubicBezTo>
                  <a:cubicBezTo>
                    <a:pt x="175" y="559"/>
                    <a:pt x="175" y="559"/>
                    <a:pt x="175" y="559"/>
                  </a:cubicBezTo>
                  <a:cubicBezTo>
                    <a:pt x="176" y="560"/>
                    <a:pt x="179" y="564"/>
                    <a:pt x="181" y="562"/>
                  </a:cubicBezTo>
                  <a:cubicBezTo>
                    <a:pt x="184" y="561"/>
                    <a:pt x="182" y="557"/>
                    <a:pt x="182" y="557"/>
                  </a:cubicBezTo>
                  <a:cubicBezTo>
                    <a:pt x="182" y="557"/>
                    <a:pt x="176" y="555"/>
                    <a:pt x="178" y="554"/>
                  </a:cubicBezTo>
                  <a:cubicBezTo>
                    <a:pt x="179" y="553"/>
                    <a:pt x="182" y="556"/>
                    <a:pt x="183" y="556"/>
                  </a:cubicBezTo>
                  <a:cubicBezTo>
                    <a:pt x="185" y="556"/>
                    <a:pt x="192" y="554"/>
                    <a:pt x="192" y="554"/>
                  </a:cubicBezTo>
                  <a:cubicBezTo>
                    <a:pt x="192" y="554"/>
                    <a:pt x="196" y="556"/>
                    <a:pt x="198" y="556"/>
                  </a:cubicBezTo>
                  <a:cubicBezTo>
                    <a:pt x="199" y="556"/>
                    <a:pt x="200" y="554"/>
                    <a:pt x="200" y="554"/>
                  </a:cubicBezTo>
                  <a:cubicBezTo>
                    <a:pt x="200" y="554"/>
                    <a:pt x="206" y="556"/>
                    <a:pt x="208" y="555"/>
                  </a:cubicBezTo>
                  <a:cubicBezTo>
                    <a:pt x="210" y="554"/>
                    <a:pt x="209" y="550"/>
                    <a:pt x="209" y="550"/>
                  </a:cubicBezTo>
                  <a:cubicBezTo>
                    <a:pt x="209" y="550"/>
                    <a:pt x="213" y="556"/>
                    <a:pt x="215" y="556"/>
                  </a:cubicBezTo>
                  <a:cubicBezTo>
                    <a:pt x="217" y="556"/>
                    <a:pt x="217" y="551"/>
                    <a:pt x="217" y="552"/>
                  </a:cubicBezTo>
                  <a:cubicBezTo>
                    <a:pt x="218" y="554"/>
                    <a:pt x="221" y="556"/>
                    <a:pt x="221" y="556"/>
                  </a:cubicBezTo>
                  <a:cubicBezTo>
                    <a:pt x="221" y="556"/>
                    <a:pt x="223" y="551"/>
                    <a:pt x="226" y="554"/>
                  </a:cubicBezTo>
                  <a:cubicBezTo>
                    <a:pt x="229" y="556"/>
                    <a:pt x="228" y="561"/>
                    <a:pt x="229" y="561"/>
                  </a:cubicBezTo>
                  <a:cubicBezTo>
                    <a:pt x="231" y="561"/>
                    <a:pt x="234" y="560"/>
                    <a:pt x="234" y="560"/>
                  </a:cubicBezTo>
                  <a:cubicBezTo>
                    <a:pt x="234" y="560"/>
                    <a:pt x="245" y="557"/>
                    <a:pt x="254" y="559"/>
                  </a:cubicBezTo>
                  <a:cubicBezTo>
                    <a:pt x="261" y="561"/>
                    <a:pt x="267" y="566"/>
                    <a:pt x="272" y="566"/>
                  </a:cubicBezTo>
                  <a:cubicBezTo>
                    <a:pt x="277" y="566"/>
                    <a:pt x="279" y="564"/>
                    <a:pt x="279" y="564"/>
                  </a:cubicBezTo>
                  <a:cubicBezTo>
                    <a:pt x="291" y="563"/>
                    <a:pt x="291" y="563"/>
                    <a:pt x="291" y="563"/>
                  </a:cubicBezTo>
                  <a:cubicBezTo>
                    <a:pt x="297" y="556"/>
                    <a:pt x="297" y="556"/>
                    <a:pt x="297" y="556"/>
                  </a:cubicBezTo>
                  <a:cubicBezTo>
                    <a:pt x="306" y="560"/>
                    <a:pt x="306" y="560"/>
                    <a:pt x="306" y="560"/>
                  </a:cubicBezTo>
                  <a:cubicBezTo>
                    <a:pt x="306" y="560"/>
                    <a:pt x="305" y="551"/>
                    <a:pt x="308" y="551"/>
                  </a:cubicBezTo>
                  <a:cubicBezTo>
                    <a:pt x="311" y="551"/>
                    <a:pt x="314" y="552"/>
                    <a:pt x="314" y="552"/>
                  </a:cubicBezTo>
                  <a:cubicBezTo>
                    <a:pt x="324" y="549"/>
                    <a:pt x="324" y="549"/>
                    <a:pt x="324" y="549"/>
                  </a:cubicBezTo>
                  <a:cubicBezTo>
                    <a:pt x="325" y="539"/>
                    <a:pt x="325" y="539"/>
                    <a:pt x="325" y="539"/>
                  </a:cubicBezTo>
                  <a:cubicBezTo>
                    <a:pt x="328" y="535"/>
                    <a:pt x="328" y="535"/>
                    <a:pt x="328" y="535"/>
                  </a:cubicBezTo>
                  <a:cubicBezTo>
                    <a:pt x="327" y="533"/>
                    <a:pt x="327" y="533"/>
                    <a:pt x="327" y="533"/>
                  </a:cubicBezTo>
                  <a:cubicBezTo>
                    <a:pt x="306" y="534"/>
                    <a:pt x="306" y="534"/>
                    <a:pt x="306" y="534"/>
                  </a:cubicBezTo>
                  <a:cubicBezTo>
                    <a:pt x="303" y="533"/>
                    <a:pt x="303" y="533"/>
                    <a:pt x="303" y="533"/>
                  </a:cubicBezTo>
                  <a:cubicBezTo>
                    <a:pt x="307" y="531"/>
                    <a:pt x="307" y="531"/>
                    <a:pt x="307" y="531"/>
                  </a:cubicBezTo>
                  <a:cubicBezTo>
                    <a:pt x="307" y="531"/>
                    <a:pt x="308" y="529"/>
                    <a:pt x="305" y="528"/>
                  </a:cubicBezTo>
                  <a:cubicBezTo>
                    <a:pt x="302" y="526"/>
                    <a:pt x="298" y="529"/>
                    <a:pt x="298" y="529"/>
                  </a:cubicBezTo>
                  <a:cubicBezTo>
                    <a:pt x="292" y="529"/>
                    <a:pt x="292" y="529"/>
                    <a:pt x="292" y="529"/>
                  </a:cubicBezTo>
                  <a:cubicBezTo>
                    <a:pt x="299" y="525"/>
                    <a:pt x="299" y="525"/>
                    <a:pt x="299" y="525"/>
                  </a:cubicBezTo>
                  <a:cubicBezTo>
                    <a:pt x="294" y="522"/>
                    <a:pt x="294" y="522"/>
                    <a:pt x="294" y="522"/>
                  </a:cubicBezTo>
                  <a:cubicBezTo>
                    <a:pt x="291" y="522"/>
                    <a:pt x="291" y="522"/>
                    <a:pt x="291" y="522"/>
                  </a:cubicBezTo>
                  <a:cubicBezTo>
                    <a:pt x="289" y="523"/>
                    <a:pt x="289" y="523"/>
                    <a:pt x="289" y="523"/>
                  </a:cubicBezTo>
                  <a:cubicBezTo>
                    <a:pt x="286" y="523"/>
                    <a:pt x="286" y="523"/>
                    <a:pt x="286" y="523"/>
                  </a:cubicBezTo>
                  <a:cubicBezTo>
                    <a:pt x="288" y="522"/>
                    <a:pt x="288" y="522"/>
                    <a:pt x="288" y="522"/>
                  </a:cubicBezTo>
                  <a:cubicBezTo>
                    <a:pt x="290" y="520"/>
                    <a:pt x="290" y="520"/>
                    <a:pt x="290" y="520"/>
                  </a:cubicBezTo>
                  <a:cubicBezTo>
                    <a:pt x="294" y="520"/>
                    <a:pt x="294" y="520"/>
                    <a:pt x="294" y="520"/>
                  </a:cubicBezTo>
                  <a:cubicBezTo>
                    <a:pt x="303" y="521"/>
                    <a:pt x="303" y="521"/>
                    <a:pt x="303" y="521"/>
                  </a:cubicBezTo>
                  <a:cubicBezTo>
                    <a:pt x="308" y="517"/>
                    <a:pt x="308" y="517"/>
                    <a:pt x="308" y="517"/>
                  </a:cubicBezTo>
                  <a:cubicBezTo>
                    <a:pt x="305" y="515"/>
                    <a:pt x="305" y="515"/>
                    <a:pt x="305" y="515"/>
                  </a:cubicBezTo>
                  <a:cubicBezTo>
                    <a:pt x="309" y="514"/>
                    <a:pt x="309" y="514"/>
                    <a:pt x="309" y="514"/>
                  </a:cubicBezTo>
                  <a:cubicBezTo>
                    <a:pt x="310" y="507"/>
                    <a:pt x="310" y="507"/>
                    <a:pt x="310" y="507"/>
                  </a:cubicBezTo>
                  <a:cubicBezTo>
                    <a:pt x="304" y="509"/>
                    <a:pt x="304" y="509"/>
                    <a:pt x="304" y="509"/>
                  </a:cubicBezTo>
                  <a:cubicBezTo>
                    <a:pt x="302" y="507"/>
                    <a:pt x="302" y="507"/>
                    <a:pt x="302" y="507"/>
                  </a:cubicBezTo>
                  <a:cubicBezTo>
                    <a:pt x="311" y="504"/>
                    <a:pt x="311" y="504"/>
                    <a:pt x="311" y="504"/>
                  </a:cubicBezTo>
                  <a:cubicBezTo>
                    <a:pt x="312" y="502"/>
                    <a:pt x="312" y="502"/>
                    <a:pt x="312" y="502"/>
                  </a:cubicBezTo>
                  <a:cubicBezTo>
                    <a:pt x="315" y="506"/>
                    <a:pt x="315" y="506"/>
                    <a:pt x="315" y="506"/>
                  </a:cubicBezTo>
                  <a:cubicBezTo>
                    <a:pt x="315" y="506"/>
                    <a:pt x="320" y="506"/>
                    <a:pt x="323" y="504"/>
                  </a:cubicBezTo>
                  <a:cubicBezTo>
                    <a:pt x="326" y="503"/>
                    <a:pt x="323" y="500"/>
                    <a:pt x="323" y="500"/>
                  </a:cubicBezTo>
                  <a:cubicBezTo>
                    <a:pt x="325" y="498"/>
                    <a:pt x="325" y="498"/>
                    <a:pt x="325" y="498"/>
                  </a:cubicBezTo>
                  <a:cubicBezTo>
                    <a:pt x="319" y="495"/>
                    <a:pt x="319" y="495"/>
                    <a:pt x="319" y="495"/>
                  </a:cubicBezTo>
                  <a:cubicBezTo>
                    <a:pt x="324" y="493"/>
                    <a:pt x="324" y="493"/>
                    <a:pt x="324" y="493"/>
                  </a:cubicBezTo>
                  <a:cubicBezTo>
                    <a:pt x="324" y="490"/>
                    <a:pt x="324" y="490"/>
                    <a:pt x="324" y="490"/>
                  </a:cubicBezTo>
                  <a:cubicBezTo>
                    <a:pt x="326" y="490"/>
                    <a:pt x="326" y="490"/>
                    <a:pt x="326" y="490"/>
                  </a:cubicBezTo>
                  <a:cubicBezTo>
                    <a:pt x="327" y="495"/>
                    <a:pt x="327" y="495"/>
                    <a:pt x="327" y="495"/>
                  </a:cubicBezTo>
                  <a:cubicBezTo>
                    <a:pt x="327" y="495"/>
                    <a:pt x="339" y="491"/>
                    <a:pt x="341" y="488"/>
                  </a:cubicBezTo>
                  <a:cubicBezTo>
                    <a:pt x="344" y="485"/>
                    <a:pt x="341" y="478"/>
                    <a:pt x="344" y="476"/>
                  </a:cubicBezTo>
                  <a:cubicBezTo>
                    <a:pt x="347" y="473"/>
                    <a:pt x="352" y="462"/>
                    <a:pt x="351" y="454"/>
                  </a:cubicBezTo>
                  <a:cubicBezTo>
                    <a:pt x="350" y="444"/>
                    <a:pt x="338" y="435"/>
                    <a:pt x="338" y="435"/>
                  </a:cubicBezTo>
                  <a:close/>
                  <a:moveTo>
                    <a:pt x="214" y="559"/>
                  </a:moveTo>
                  <a:cubicBezTo>
                    <a:pt x="214" y="559"/>
                    <a:pt x="211" y="556"/>
                    <a:pt x="209" y="556"/>
                  </a:cubicBezTo>
                  <a:cubicBezTo>
                    <a:pt x="208" y="556"/>
                    <a:pt x="206" y="557"/>
                    <a:pt x="206" y="557"/>
                  </a:cubicBezTo>
                  <a:cubicBezTo>
                    <a:pt x="197" y="559"/>
                    <a:pt x="197" y="559"/>
                    <a:pt x="197" y="559"/>
                  </a:cubicBezTo>
                  <a:cubicBezTo>
                    <a:pt x="199" y="562"/>
                    <a:pt x="199" y="562"/>
                    <a:pt x="199" y="562"/>
                  </a:cubicBezTo>
                  <a:cubicBezTo>
                    <a:pt x="202" y="562"/>
                    <a:pt x="202" y="562"/>
                    <a:pt x="202" y="562"/>
                  </a:cubicBezTo>
                  <a:cubicBezTo>
                    <a:pt x="207" y="568"/>
                    <a:pt x="207" y="568"/>
                    <a:pt x="207" y="568"/>
                  </a:cubicBezTo>
                  <a:cubicBezTo>
                    <a:pt x="213" y="567"/>
                    <a:pt x="213" y="567"/>
                    <a:pt x="213" y="567"/>
                  </a:cubicBezTo>
                  <a:cubicBezTo>
                    <a:pt x="213" y="567"/>
                    <a:pt x="214" y="565"/>
                    <a:pt x="215" y="564"/>
                  </a:cubicBezTo>
                  <a:cubicBezTo>
                    <a:pt x="217" y="564"/>
                    <a:pt x="218" y="562"/>
                    <a:pt x="218" y="562"/>
                  </a:cubicBezTo>
                  <a:cubicBezTo>
                    <a:pt x="216" y="559"/>
                    <a:pt x="216" y="559"/>
                    <a:pt x="216" y="559"/>
                  </a:cubicBezTo>
                  <a:cubicBezTo>
                    <a:pt x="214" y="559"/>
                    <a:pt x="214" y="559"/>
                    <a:pt x="214" y="559"/>
                  </a:cubicBezTo>
                  <a:close/>
                  <a:moveTo>
                    <a:pt x="115" y="364"/>
                  </a:moveTo>
                  <a:cubicBezTo>
                    <a:pt x="113" y="368"/>
                    <a:pt x="113" y="368"/>
                    <a:pt x="113" y="368"/>
                  </a:cubicBezTo>
                  <a:cubicBezTo>
                    <a:pt x="110" y="366"/>
                    <a:pt x="110" y="366"/>
                    <a:pt x="110" y="366"/>
                  </a:cubicBezTo>
                  <a:cubicBezTo>
                    <a:pt x="109" y="369"/>
                    <a:pt x="109" y="369"/>
                    <a:pt x="109" y="369"/>
                  </a:cubicBezTo>
                  <a:cubicBezTo>
                    <a:pt x="113" y="375"/>
                    <a:pt x="113" y="375"/>
                    <a:pt x="113" y="375"/>
                  </a:cubicBezTo>
                  <a:cubicBezTo>
                    <a:pt x="113" y="375"/>
                    <a:pt x="113" y="380"/>
                    <a:pt x="119" y="381"/>
                  </a:cubicBezTo>
                  <a:cubicBezTo>
                    <a:pt x="126" y="382"/>
                    <a:pt x="127" y="376"/>
                    <a:pt x="127" y="376"/>
                  </a:cubicBezTo>
                  <a:cubicBezTo>
                    <a:pt x="133" y="375"/>
                    <a:pt x="133" y="375"/>
                    <a:pt x="133" y="375"/>
                  </a:cubicBezTo>
                  <a:cubicBezTo>
                    <a:pt x="134" y="373"/>
                    <a:pt x="134" y="373"/>
                    <a:pt x="134" y="373"/>
                  </a:cubicBezTo>
                  <a:cubicBezTo>
                    <a:pt x="128" y="370"/>
                    <a:pt x="128" y="370"/>
                    <a:pt x="128" y="370"/>
                  </a:cubicBezTo>
                  <a:cubicBezTo>
                    <a:pt x="126" y="363"/>
                    <a:pt x="126" y="363"/>
                    <a:pt x="126" y="363"/>
                  </a:cubicBezTo>
                  <a:cubicBezTo>
                    <a:pt x="119" y="362"/>
                    <a:pt x="119" y="362"/>
                    <a:pt x="119" y="362"/>
                  </a:cubicBezTo>
                  <a:cubicBezTo>
                    <a:pt x="115" y="364"/>
                    <a:pt x="115" y="364"/>
                    <a:pt x="115" y="364"/>
                  </a:cubicBezTo>
                  <a:close/>
                  <a:moveTo>
                    <a:pt x="132" y="302"/>
                  </a:moveTo>
                  <a:cubicBezTo>
                    <a:pt x="126" y="311"/>
                    <a:pt x="126" y="311"/>
                    <a:pt x="126" y="311"/>
                  </a:cubicBezTo>
                  <a:cubicBezTo>
                    <a:pt x="121" y="312"/>
                    <a:pt x="121" y="312"/>
                    <a:pt x="121" y="312"/>
                  </a:cubicBezTo>
                  <a:cubicBezTo>
                    <a:pt x="121" y="312"/>
                    <a:pt x="119" y="315"/>
                    <a:pt x="121" y="317"/>
                  </a:cubicBezTo>
                  <a:cubicBezTo>
                    <a:pt x="124" y="320"/>
                    <a:pt x="126" y="321"/>
                    <a:pt x="126" y="321"/>
                  </a:cubicBezTo>
                  <a:cubicBezTo>
                    <a:pt x="130" y="319"/>
                    <a:pt x="130" y="319"/>
                    <a:pt x="130" y="319"/>
                  </a:cubicBezTo>
                  <a:cubicBezTo>
                    <a:pt x="136" y="314"/>
                    <a:pt x="140" y="311"/>
                    <a:pt x="140" y="311"/>
                  </a:cubicBezTo>
                  <a:cubicBezTo>
                    <a:pt x="137" y="307"/>
                    <a:pt x="137" y="307"/>
                    <a:pt x="137" y="307"/>
                  </a:cubicBezTo>
                  <a:cubicBezTo>
                    <a:pt x="137" y="303"/>
                    <a:pt x="137" y="303"/>
                    <a:pt x="137" y="303"/>
                  </a:cubicBezTo>
                  <a:cubicBezTo>
                    <a:pt x="132" y="302"/>
                    <a:pt x="132" y="302"/>
                    <a:pt x="132" y="302"/>
                  </a:cubicBezTo>
                  <a:close/>
                  <a:moveTo>
                    <a:pt x="127" y="214"/>
                  </a:moveTo>
                  <a:cubicBezTo>
                    <a:pt x="124" y="213"/>
                    <a:pt x="124" y="213"/>
                    <a:pt x="124" y="213"/>
                  </a:cubicBezTo>
                  <a:cubicBezTo>
                    <a:pt x="120" y="217"/>
                    <a:pt x="120" y="217"/>
                    <a:pt x="120" y="217"/>
                  </a:cubicBezTo>
                  <a:cubicBezTo>
                    <a:pt x="119" y="229"/>
                    <a:pt x="119" y="229"/>
                    <a:pt x="119" y="229"/>
                  </a:cubicBezTo>
                  <a:cubicBezTo>
                    <a:pt x="119" y="229"/>
                    <a:pt x="123" y="234"/>
                    <a:pt x="126" y="231"/>
                  </a:cubicBezTo>
                  <a:cubicBezTo>
                    <a:pt x="128" y="229"/>
                    <a:pt x="127" y="225"/>
                    <a:pt x="127" y="225"/>
                  </a:cubicBezTo>
                  <a:cubicBezTo>
                    <a:pt x="129" y="221"/>
                    <a:pt x="129" y="221"/>
                    <a:pt x="129" y="221"/>
                  </a:cubicBezTo>
                  <a:cubicBezTo>
                    <a:pt x="127" y="214"/>
                    <a:pt x="127" y="214"/>
                    <a:pt x="127" y="214"/>
                  </a:cubicBezTo>
                  <a:close/>
                  <a:moveTo>
                    <a:pt x="133" y="205"/>
                  </a:moveTo>
                  <a:cubicBezTo>
                    <a:pt x="131" y="205"/>
                    <a:pt x="131" y="205"/>
                    <a:pt x="131" y="205"/>
                  </a:cubicBezTo>
                  <a:cubicBezTo>
                    <a:pt x="132" y="213"/>
                    <a:pt x="132" y="213"/>
                    <a:pt x="132" y="213"/>
                  </a:cubicBezTo>
                  <a:cubicBezTo>
                    <a:pt x="134" y="215"/>
                    <a:pt x="134" y="215"/>
                    <a:pt x="134" y="215"/>
                  </a:cubicBezTo>
                  <a:cubicBezTo>
                    <a:pt x="136" y="214"/>
                    <a:pt x="136" y="214"/>
                    <a:pt x="136" y="214"/>
                  </a:cubicBezTo>
                  <a:cubicBezTo>
                    <a:pt x="135" y="211"/>
                    <a:pt x="135" y="211"/>
                    <a:pt x="135" y="211"/>
                  </a:cubicBezTo>
                  <a:cubicBezTo>
                    <a:pt x="136" y="209"/>
                    <a:pt x="136" y="209"/>
                    <a:pt x="136" y="209"/>
                  </a:cubicBezTo>
                  <a:cubicBezTo>
                    <a:pt x="133" y="205"/>
                    <a:pt x="133" y="205"/>
                    <a:pt x="133" y="205"/>
                  </a:cubicBezTo>
                  <a:close/>
                  <a:moveTo>
                    <a:pt x="97" y="199"/>
                  </a:moveTo>
                  <a:cubicBezTo>
                    <a:pt x="97" y="196"/>
                    <a:pt x="98" y="193"/>
                    <a:pt x="98" y="193"/>
                  </a:cubicBezTo>
                  <a:cubicBezTo>
                    <a:pt x="91" y="196"/>
                    <a:pt x="91" y="196"/>
                    <a:pt x="91" y="196"/>
                  </a:cubicBezTo>
                  <a:cubicBezTo>
                    <a:pt x="91" y="197"/>
                    <a:pt x="91" y="197"/>
                    <a:pt x="91" y="197"/>
                  </a:cubicBezTo>
                  <a:cubicBezTo>
                    <a:pt x="86" y="195"/>
                    <a:pt x="86" y="195"/>
                    <a:pt x="86" y="195"/>
                  </a:cubicBezTo>
                  <a:cubicBezTo>
                    <a:pt x="86" y="195"/>
                    <a:pt x="83" y="196"/>
                    <a:pt x="82" y="200"/>
                  </a:cubicBezTo>
                  <a:cubicBezTo>
                    <a:pt x="82" y="204"/>
                    <a:pt x="81" y="206"/>
                    <a:pt x="81" y="206"/>
                  </a:cubicBezTo>
                  <a:cubicBezTo>
                    <a:pt x="83" y="206"/>
                    <a:pt x="83" y="206"/>
                    <a:pt x="83" y="206"/>
                  </a:cubicBezTo>
                  <a:cubicBezTo>
                    <a:pt x="87" y="199"/>
                    <a:pt x="87" y="199"/>
                    <a:pt x="87" y="199"/>
                  </a:cubicBezTo>
                  <a:cubicBezTo>
                    <a:pt x="91" y="200"/>
                    <a:pt x="91" y="200"/>
                    <a:pt x="91" y="200"/>
                  </a:cubicBezTo>
                  <a:cubicBezTo>
                    <a:pt x="91" y="204"/>
                    <a:pt x="91" y="204"/>
                    <a:pt x="91" y="204"/>
                  </a:cubicBezTo>
                  <a:cubicBezTo>
                    <a:pt x="91" y="204"/>
                    <a:pt x="88" y="203"/>
                    <a:pt x="88" y="204"/>
                  </a:cubicBezTo>
                  <a:cubicBezTo>
                    <a:pt x="88" y="205"/>
                    <a:pt x="89" y="208"/>
                    <a:pt x="89" y="208"/>
                  </a:cubicBezTo>
                  <a:cubicBezTo>
                    <a:pt x="89" y="208"/>
                    <a:pt x="85" y="209"/>
                    <a:pt x="85" y="211"/>
                  </a:cubicBezTo>
                  <a:cubicBezTo>
                    <a:pt x="86" y="213"/>
                    <a:pt x="91" y="211"/>
                    <a:pt x="91" y="211"/>
                  </a:cubicBezTo>
                  <a:cubicBezTo>
                    <a:pt x="91" y="211"/>
                    <a:pt x="95" y="211"/>
                    <a:pt x="97" y="207"/>
                  </a:cubicBezTo>
                  <a:cubicBezTo>
                    <a:pt x="98" y="205"/>
                    <a:pt x="95" y="204"/>
                    <a:pt x="95" y="204"/>
                  </a:cubicBezTo>
                  <a:cubicBezTo>
                    <a:pt x="97" y="202"/>
                    <a:pt x="97" y="202"/>
                    <a:pt x="97" y="202"/>
                  </a:cubicBezTo>
                  <a:cubicBezTo>
                    <a:pt x="97" y="199"/>
                    <a:pt x="97" y="199"/>
                    <a:pt x="97" y="199"/>
                  </a:cubicBezTo>
                  <a:close/>
                  <a:moveTo>
                    <a:pt x="109" y="196"/>
                  </a:moveTo>
                  <a:cubicBezTo>
                    <a:pt x="116" y="184"/>
                    <a:pt x="116" y="184"/>
                    <a:pt x="116" y="184"/>
                  </a:cubicBezTo>
                  <a:cubicBezTo>
                    <a:pt x="113" y="185"/>
                    <a:pt x="113" y="185"/>
                    <a:pt x="113" y="185"/>
                  </a:cubicBezTo>
                  <a:cubicBezTo>
                    <a:pt x="109" y="189"/>
                    <a:pt x="109" y="189"/>
                    <a:pt x="109" y="189"/>
                  </a:cubicBezTo>
                  <a:cubicBezTo>
                    <a:pt x="105" y="189"/>
                    <a:pt x="105" y="189"/>
                    <a:pt x="105" y="189"/>
                  </a:cubicBezTo>
                  <a:cubicBezTo>
                    <a:pt x="104" y="193"/>
                    <a:pt x="104" y="193"/>
                    <a:pt x="104" y="193"/>
                  </a:cubicBezTo>
                  <a:cubicBezTo>
                    <a:pt x="108" y="193"/>
                    <a:pt x="108" y="193"/>
                    <a:pt x="108" y="193"/>
                  </a:cubicBezTo>
                  <a:cubicBezTo>
                    <a:pt x="107" y="194"/>
                    <a:pt x="107" y="194"/>
                    <a:pt x="107" y="194"/>
                  </a:cubicBezTo>
                  <a:cubicBezTo>
                    <a:pt x="100" y="196"/>
                    <a:pt x="100" y="196"/>
                    <a:pt x="100" y="196"/>
                  </a:cubicBezTo>
                  <a:cubicBezTo>
                    <a:pt x="99" y="200"/>
                    <a:pt x="99" y="200"/>
                    <a:pt x="99" y="200"/>
                  </a:cubicBezTo>
                  <a:cubicBezTo>
                    <a:pt x="100" y="204"/>
                    <a:pt x="100" y="204"/>
                    <a:pt x="100" y="204"/>
                  </a:cubicBezTo>
                  <a:cubicBezTo>
                    <a:pt x="109" y="196"/>
                    <a:pt x="109" y="196"/>
                    <a:pt x="109" y="196"/>
                  </a:cubicBezTo>
                  <a:close/>
                  <a:moveTo>
                    <a:pt x="101" y="182"/>
                  </a:moveTo>
                  <a:cubicBezTo>
                    <a:pt x="101" y="182"/>
                    <a:pt x="100" y="180"/>
                    <a:pt x="97" y="181"/>
                  </a:cubicBezTo>
                  <a:cubicBezTo>
                    <a:pt x="95" y="182"/>
                    <a:pt x="95" y="185"/>
                    <a:pt x="95" y="185"/>
                  </a:cubicBezTo>
                  <a:cubicBezTo>
                    <a:pt x="98" y="187"/>
                    <a:pt x="98" y="187"/>
                    <a:pt x="98" y="187"/>
                  </a:cubicBezTo>
                  <a:cubicBezTo>
                    <a:pt x="98" y="184"/>
                    <a:pt x="98" y="184"/>
                    <a:pt x="98" y="184"/>
                  </a:cubicBezTo>
                  <a:cubicBezTo>
                    <a:pt x="101" y="182"/>
                    <a:pt x="101" y="182"/>
                    <a:pt x="101" y="182"/>
                  </a:cubicBezTo>
                  <a:close/>
                  <a:moveTo>
                    <a:pt x="80" y="149"/>
                  </a:moveTo>
                  <a:cubicBezTo>
                    <a:pt x="78" y="155"/>
                    <a:pt x="78" y="155"/>
                    <a:pt x="78" y="155"/>
                  </a:cubicBezTo>
                  <a:cubicBezTo>
                    <a:pt x="80" y="156"/>
                    <a:pt x="80" y="156"/>
                    <a:pt x="80" y="156"/>
                  </a:cubicBezTo>
                  <a:cubicBezTo>
                    <a:pt x="84" y="152"/>
                    <a:pt x="84" y="152"/>
                    <a:pt x="84" y="152"/>
                  </a:cubicBezTo>
                  <a:cubicBezTo>
                    <a:pt x="87" y="151"/>
                    <a:pt x="87" y="151"/>
                    <a:pt x="87" y="151"/>
                  </a:cubicBezTo>
                  <a:cubicBezTo>
                    <a:pt x="88" y="149"/>
                    <a:pt x="88" y="149"/>
                    <a:pt x="88" y="149"/>
                  </a:cubicBezTo>
                  <a:cubicBezTo>
                    <a:pt x="85" y="148"/>
                    <a:pt x="85" y="148"/>
                    <a:pt x="85" y="148"/>
                  </a:cubicBezTo>
                  <a:cubicBezTo>
                    <a:pt x="83" y="150"/>
                    <a:pt x="83" y="150"/>
                    <a:pt x="83" y="150"/>
                  </a:cubicBezTo>
                  <a:cubicBezTo>
                    <a:pt x="80" y="149"/>
                    <a:pt x="80" y="149"/>
                    <a:pt x="80" y="149"/>
                  </a:cubicBezTo>
                  <a:close/>
                  <a:moveTo>
                    <a:pt x="97" y="143"/>
                  </a:moveTo>
                  <a:cubicBezTo>
                    <a:pt x="91" y="147"/>
                    <a:pt x="91" y="147"/>
                    <a:pt x="91" y="147"/>
                  </a:cubicBezTo>
                  <a:cubicBezTo>
                    <a:pt x="94" y="149"/>
                    <a:pt x="94" y="149"/>
                    <a:pt x="94" y="149"/>
                  </a:cubicBezTo>
                  <a:cubicBezTo>
                    <a:pt x="99" y="145"/>
                    <a:pt x="99" y="145"/>
                    <a:pt x="99" y="145"/>
                  </a:cubicBezTo>
                  <a:cubicBezTo>
                    <a:pt x="97" y="143"/>
                    <a:pt x="97" y="143"/>
                    <a:pt x="97" y="143"/>
                  </a:cubicBezTo>
                  <a:close/>
                  <a:moveTo>
                    <a:pt x="123" y="168"/>
                  </a:moveTo>
                  <a:cubicBezTo>
                    <a:pt x="124" y="165"/>
                    <a:pt x="124" y="165"/>
                    <a:pt x="124" y="165"/>
                  </a:cubicBezTo>
                  <a:cubicBezTo>
                    <a:pt x="119" y="160"/>
                    <a:pt x="119" y="160"/>
                    <a:pt x="119" y="160"/>
                  </a:cubicBezTo>
                  <a:cubicBezTo>
                    <a:pt x="114" y="158"/>
                    <a:pt x="114" y="158"/>
                    <a:pt x="114" y="158"/>
                  </a:cubicBezTo>
                  <a:cubicBezTo>
                    <a:pt x="113" y="153"/>
                    <a:pt x="113" y="153"/>
                    <a:pt x="113" y="153"/>
                  </a:cubicBezTo>
                  <a:cubicBezTo>
                    <a:pt x="110" y="148"/>
                    <a:pt x="110" y="148"/>
                    <a:pt x="110" y="148"/>
                  </a:cubicBezTo>
                  <a:cubicBezTo>
                    <a:pt x="108" y="148"/>
                    <a:pt x="108" y="148"/>
                    <a:pt x="108" y="148"/>
                  </a:cubicBezTo>
                  <a:cubicBezTo>
                    <a:pt x="107" y="150"/>
                    <a:pt x="107" y="150"/>
                    <a:pt x="107" y="150"/>
                  </a:cubicBezTo>
                  <a:cubicBezTo>
                    <a:pt x="104" y="149"/>
                    <a:pt x="104" y="149"/>
                    <a:pt x="104" y="149"/>
                  </a:cubicBezTo>
                  <a:cubicBezTo>
                    <a:pt x="101" y="152"/>
                    <a:pt x="101" y="152"/>
                    <a:pt x="101" y="152"/>
                  </a:cubicBezTo>
                  <a:cubicBezTo>
                    <a:pt x="108" y="158"/>
                    <a:pt x="108" y="158"/>
                    <a:pt x="108" y="158"/>
                  </a:cubicBezTo>
                  <a:cubicBezTo>
                    <a:pt x="108" y="158"/>
                    <a:pt x="112" y="157"/>
                    <a:pt x="112" y="159"/>
                  </a:cubicBezTo>
                  <a:cubicBezTo>
                    <a:pt x="113" y="161"/>
                    <a:pt x="107" y="161"/>
                    <a:pt x="107" y="161"/>
                  </a:cubicBezTo>
                  <a:cubicBezTo>
                    <a:pt x="103" y="165"/>
                    <a:pt x="103" y="165"/>
                    <a:pt x="103" y="165"/>
                  </a:cubicBezTo>
                  <a:cubicBezTo>
                    <a:pt x="103" y="165"/>
                    <a:pt x="112" y="164"/>
                    <a:pt x="112" y="165"/>
                  </a:cubicBezTo>
                  <a:cubicBezTo>
                    <a:pt x="111" y="167"/>
                    <a:pt x="101" y="167"/>
                    <a:pt x="101" y="167"/>
                  </a:cubicBezTo>
                  <a:cubicBezTo>
                    <a:pt x="100" y="168"/>
                    <a:pt x="100" y="168"/>
                    <a:pt x="100" y="168"/>
                  </a:cubicBezTo>
                  <a:cubicBezTo>
                    <a:pt x="97" y="164"/>
                    <a:pt x="97" y="164"/>
                    <a:pt x="97" y="164"/>
                  </a:cubicBezTo>
                  <a:cubicBezTo>
                    <a:pt x="94" y="165"/>
                    <a:pt x="94" y="165"/>
                    <a:pt x="94" y="165"/>
                  </a:cubicBezTo>
                  <a:cubicBezTo>
                    <a:pt x="98" y="171"/>
                    <a:pt x="98" y="171"/>
                    <a:pt x="98" y="171"/>
                  </a:cubicBezTo>
                  <a:cubicBezTo>
                    <a:pt x="101" y="173"/>
                    <a:pt x="101" y="173"/>
                    <a:pt x="101" y="173"/>
                  </a:cubicBezTo>
                  <a:cubicBezTo>
                    <a:pt x="104" y="172"/>
                    <a:pt x="104" y="172"/>
                    <a:pt x="104" y="172"/>
                  </a:cubicBezTo>
                  <a:cubicBezTo>
                    <a:pt x="105" y="172"/>
                    <a:pt x="105" y="172"/>
                    <a:pt x="105" y="172"/>
                  </a:cubicBezTo>
                  <a:cubicBezTo>
                    <a:pt x="115" y="169"/>
                    <a:pt x="115" y="169"/>
                    <a:pt x="115" y="169"/>
                  </a:cubicBezTo>
                  <a:cubicBezTo>
                    <a:pt x="115" y="172"/>
                    <a:pt x="115" y="172"/>
                    <a:pt x="115" y="172"/>
                  </a:cubicBezTo>
                  <a:cubicBezTo>
                    <a:pt x="120" y="169"/>
                    <a:pt x="120" y="169"/>
                    <a:pt x="120" y="169"/>
                  </a:cubicBezTo>
                  <a:cubicBezTo>
                    <a:pt x="120" y="169"/>
                    <a:pt x="118" y="168"/>
                    <a:pt x="118" y="167"/>
                  </a:cubicBezTo>
                  <a:cubicBezTo>
                    <a:pt x="119" y="165"/>
                    <a:pt x="123" y="168"/>
                    <a:pt x="123" y="168"/>
                  </a:cubicBezTo>
                  <a:close/>
                  <a:moveTo>
                    <a:pt x="131" y="159"/>
                  </a:moveTo>
                  <a:cubicBezTo>
                    <a:pt x="128" y="163"/>
                    <a:pt x="128" y="163"/>
                    <a:pt x="128" y="163"/>
                  </a:cubicBezTo>
                  <a:cubicBezTo>
                    <a:pt x="133" y="161"/>
                    <a:pt x="133" y="161"/>
                    <a:pt x="133" y="161"/>
                  </a:cubicBezTo>
                  <a:cubicBezTo>
                    <a:pt x="131" y="159"/>
                    <a:pt x="131" y="159"/>
                    <a:pt x="131" y="159"/>
                  </a:cubicBezTo>
                  <a:close/>
                  <a:moveTo>
                    <a:pt x="115" y="131"/>
                  </a:moveTo>
                  <a:cubicBezTo>
                    <a:pt x="112" y="133"/>
                    <a:pt x="112" y="133"/>
                    <a:pt x="112" y="133"/>
                  </a:cubicBezTo>
                  <a:cubicBezTo>
                    <a:pt x="114" y="135"/>
                    <a:pt x="114" y="135"/>
                    <a:pt x="114" y="135"/>
                  </a:cubicBezTo>
                  <a:cubicBezTo>
                    <a:pt x="115" y="131"/>
                    <a:pt x="115" y="131"/>
                    <a:pt x="115" y="131"/>
                  </a:cubicBezTo>
                  <a:close/>
                  <a:moveTo>
                    <a:pt x="112" y="125"/>
                  </a:moveTo>
                  <a:cubicBezTo>
                    <a:pt x="110" y="122"/>
                    <a:pt x="110" y="122"/>
                    <a:pt x="110" y="122"/>
                  </a:cubicBezTo>
                  <a:cubicBezTo>
                    <a:pt x="105" y="125"/>
                    <a:pt x="105" y="125"/>
                    <a:pt x="105" y="125"/>
                  </a:cubicBezTo>
                  <a:cubicBezTo>
                    <a:pt x="108" y="130"/>
                    <a:pt x="108" y="130"/>
                    <a:pt x="108" y="130"/>
                  </a:cubicBezTo>
                  <a:cubicBezTo>
                    <a:pt x="111" y="128"/>
                    <a:pt x="111" y="128"/>
                    <a:pt x="111" y="128"/>
                  </a:cubicBezTo>
                  <a:cubicBezTo>
                    <a:pt x="112" y="125"/>
                    <a:pt x="112" y="125"/>
                    <a:pt x="112" y="125"/>
                  </a:cubicBezTo>
                  <a:close/>
                  <a:moveTo>
                    <a:pt x="104" y="118"/>
                  </a:moveTo>
                  <a:cubicBezTo>
                    <a:pt x="100" y="118"/>
                    <a:pt x="100" y="118"/>
                    <a:pt x="100" y="118"/>
                  </a:cubicBezTo>
                  <a:cubicBezTo>
                    <a:pt x="104" y="122"/>
                    <a:pt x="104" y="122"/>
                    <a:pt x="104" y="122"/>
                  </a:cubicBezTo>
                  <a:cubicBezTo>
                    <a:pt x="104" y="118"/>
                    <a:pt x="104" y="118"/>
                    <a:pt x="104" y="118"/>
                  </a:cubicBezTo>
                  <a:close/>
                  <a:moveTo>
                    <a:pt x="70" y="119"/>
                  </a:moveTo>
                  <a:cubicBezTo>
                    <a:pt x="79" y="115"/>
                    <a:pt x="77" y="111"/>
                    <a:pt x="69" y="114"/>
                  </a:cubicBezTo>
                  <a:cubicBezTo>
                    <a:pt x="61" y="118"/>
                    <a:pt x="70" y="119"/>
                    <a:pt x="70" y="119"/>
                  </a:cubicBezTo>
                  <a:close/>
                  <a:moveTo>
                    <a:pt x="79" y="112"/>
                  </a:moveTo>
                  <a:cubicBezTo>
                    <a:pt x="81" y="111"/>
                    <a:pt x="81" y="111"/>
                    <a:pt x="81" y="111"/>
                  </a:cubicBezTo>
                  <a:cubicBezTo>
                    <a:pt x="78" y="107"/>
                    <a:pt x="78" y="107"/>
                    <a:pt x="78" y="107"/>
                  </a:cubicBezTo>
                  <a:cubicBezTo>
                    <a:pt x="81" y="107"/>
                    <a:pt x="81" y="107"/>
                    <a:pt x="81" y="107"/>
                  </a:cubicBezTo>
                  <a:cubicBezTo>
                    <a:pt x="81" y="103"/>
                    <a:pt x="81" y="103"/>
                    <a:pt x="81" y="103"/>
                  </a:cubicBezTo>
                  <a:cubicBezTo>
                    <a:pt x="83" y="102"/>
                    <a:pt x="83" y="102"/>
                    <a:pt x="83" y="102"/>
                  </a:cubicBezTo>
                  <a:cubicBezTo>
                    <a:pt x="83" y="102"/>
                    <a:pt x="84" y="100"/>
                    <a:pt x="83" y="97"/>
                  </a:cubicBezTo>
                  <a:cubicBezTo>
                    <a:pt x="83" y="93"/>
                    <a:pt x="80" y="93"/>
                    <a:pt x="80" y="93"/>
                  </a:cubicBezTo>
                  <a:cubicBezTo>
                    <a:pt x="78" y="99"/>
                    <a:pt x="78" y="99"/>
                    <a:pt x="78" y="99"/>
                  </a:cubicBezTo>
                  <a:cubicBezTo>
                    <a:pt x="78" y="99"/>
                    <a:pt x="76" y="96"/>
                    <a:pt x="76" y="99"/>
                  </a:cubicBezTo>
                  <a:cubicBezTo>
                    <a:pt x="75" y="102"/>
                    <a:pt x="73" y="109"/>
                    <a:pt x="75" y="110"/>
                  </a:cubicBezTo>
                  <a:cubicBezTo>
                    <a:pt x="76" y="111"/>
                    <a:pt x="79" y="112"/>
                    <a:pt x="79" y="112"/>
                  </a:cubicBezTo>
                  <a:close/>
                  <a:moveTo>
                    <a:pt x="84" y="87"/>
                  </a:moveTo>
                  <a:cubicBezTo>
                    <a:pt x="83" y="85"/>
                    <a:pt x="83" y="85"/>
                    <a:pt x="83" y="85"/>
                  </a:cubicBezTo>
                  <a:cubicBezTo>
                    <a:pt x="80" y="85"/>
                    <a:pt x="80" y="85"/>
                    <a:pt x="80" y="85"/>
                  </a:cubicBezTo>
                  <a:cubicBezTo>
                    <a:pt x="81" y="90"/>
                    <a:pt x="81" y="90"/>
                    <a:pt x="81" y="90"/>
                  </a:cubicBezTo>
                  <a:cubicBezTo>
                    <a:pt x="87" y="91"/>
                    <a:pt x="87" y="91"/>
                    <a:pt x="87" y="91"/>
                  </a:cubicBezTo>
                  <a:cubicBezTo>
                    <a:pt x="87" y="87"/>
                    <a:pt x="87" y="87"/>
                    <a:pt x="87" y="87"/>
                  </a:cubicBezTo>
                  <a:cubicBezTo>
                    <a:pt x="84" y="87"/>
                    <a:pt x="84" y="87"/>
                    <a:pt x="84" y="87"/>
                  </a:cubicBezTo>
                  <a:close/>
                  <a:moveTo>
                    <a:pt x="121" y="126"/>
                  </a:moveTo>
                  <a:cubicBezTo>
                    <a:pt x="125" y="126"/>
                    <a:pt x="130" y="121"/>
                    <a:pt x="130" y="121"/>
                  </a:cubicBezTo>
                  <a:cubicBezTo>
                    <a:pt x="130" y="119"/>
                    <a:pt x="130" y="119"/>
                    <a:pt x="130" y="119"/>
                  </a:cubicBezTo>
                  <a:cubicBezTo>
                    <a:pt x="130" y="119"/>
                    <a:pt x="134" y="119"/>
                    <a:pt x="134" y="117"/>
                  </a:cubicBezTo>
                  <a:cubicBezTo>
                    <a:pt x="135" y="114"/>
                    <a:pt x="129" y="113"/>
                    <a:pt x="129" y="113"/>
                  </a:cubicBezTo>
                  <a:cubicBezTo>
                    <a:pt x="123" y="107"/>
                    <a:pt x="123" y="107"/>
                    <a:pt x="123" y="107"/>
                  </a:cubicBezTo>
                  <a:cubicBezTo>
                    <a:pt x="124" y="102"/>
                    <a:pt x="124" y="102"/>
                    <a:pt x="124" y="102"/>
                  </a:cubicBezTo>
                  <a:cubicBezTo>
                    <a:pt x="121" y="101"/>
                    <a:pt x="121" y="101"/>
                    <a:pt x="121" y="101"/>
                  </a:cubicBezTo>
                  <a:cubicBezTo>
                    <a:pt x="121" y="101"/>
                    <a:pt x="126" y="97"/>
                    <a:pt x="126" y="90"/>
                  </a:cubicBezTo>
                  <a:cubicBezTo>
                    <a:pt x="126" y="84"/>
                    <a:pt x="123" y="81"/>
                    <a:pt x="123" y="81"/>
                  </a:cubicBezTo>
                  <a:cubicBezTo>
                    <a:pt x="117" y="84"/>
                    <a:pt x="117" y="84"/>
                    <a:pt x="117" y="84"/>
                  </a:cubicBezTo>
                  <a:cubicBezTo>
                    <a:pt x="117" y="93"/>
                    <a:pt x="117" y="93"/>
                    <a:pt x="117" y="93"/>
                  </a:cubicBezTo>
                  <a:cubicBezTo>
                    <a:pt x="112" y="90"/>
                    <a:pt x="112" y="90"/>
                    <a:pt x="112" y="90"/>
                  </a:cubicBezTo>
                  <a:cubicBezTo>
                    <a:pt x="110" y="84"/>
                    <a:pt x="110" y="84"/>
                    <a:pt x="110" y="84"/>
                  </a:cubicBezTo>
                  <a:cubicBezTo>
                    <a:pt x="110" y="84"/>
                    <a:pt x="108" y="84"/>
                    <a:pt x="109" y="87"/>
                  </a:cubicBezTo>
                  <a:cubicBezTo>
                    <a:pt x="109" y="90"/>
                    <a:pt x="110" y="91"/>
                    <a:pt x="110" y="91"/>
                  </a:cubicBezTo>
                  <a:cubicBezTo>
                    <a:pt x="107" y="94"/>
                    <a:pt x="107" y="94"/>
                    <a:pt x="107" y="94"/>
                  </a:cubicBezTo>
                  <a:cubicBezTo>
                    <a:pt x="104" y="88"/>
                    <a:pt x="104" y="88"/>
                    <a:pt x="104" y="88"/>
                  </a:cubicBezTo>
                  <a:cubicBezTo>
                    <a:pt x="101" y="93"/>
                    <a:pt x="101" y="93"/>
                    <a:pt x="101" y="93"/>
                  </a:cubicBezTo>
                  <a:cubicBezTo>
                    <a:pt x="105" y="101"/>
                    <a:pt x="105" y="101"/>
                    <a:pt x="105" y="101"/>
                  </a:cubicBezTo>
                  <a:cubicBezTo>
                    <a:pt x="110" y="98"/>
                    <a:pt x="110" y="98"/>
                    <a:pt x="110" y="98"/>
                  </a:cubicBezTo>
                  <a:cubicBezTo>
                    <a:pt x="113" y="104"/>
                    <a:pt x="113" y="104"/>
                    <a:pt x="113" y="104"/>
                  </a:cubicBezTo>
                  <a:cubicBezTo>
                    <a:pt x="113" y="104"/>
                    <a:pt x="110" y="102"/>
                    <a:pt x="110" y="104"/>
                  </a:cubicBezTo>
                  <a:cubicBezTo>
                    <a:pt x="110" y="105"/>
                    <a:pt x="110" y="114"/>
                    <a:pt x="112" y="115"/>
                  </a:cubicBezTo>
                  <a:cubicBezTo>
                    <a:pt x="115" y="116"/>
                    <a:pt x="116" y="113"/>
                    <a:pt x="118" y="114"/>
                  </a:cubicBezTo>
                  <a:cubicBezTo>
                    <a:pt x="119" y="115"/>
                    <a:pt x="119" y="119"/>
                    <a:pt x="119" y="119"/>
                  </a:cubicBezTo>
                  <a:cubicBezTo>
                    <a:pt x="123" y="114"/>
                    <a:pt x="123" y="114"/>
                    <a:pt x="123" y="114"/>
                  </a:cubicBezTo>
                  <a:cubicBezTo>
                    <a:pt x="125" y="117"/>
                    <a:pt x="125" y="117"/>
                    <a:pt x="125" y="117"/>
                  </a:cubicBezTo>
                  <a:cubicBezTo>
                    <a:pt x="129" y="117"/>
                    <a:pt x="129" y="117"/>
                    <a:pt x="129" y="117"/>
                  </a:cubicBezTo>
                  <a:cubicBezTo>
                    <a:pt x="129" y="117"/>
                    <a:pt x="126" y="119"/>
                    <a:pt x="124" y="120"/>
                  </a:cubicBezTo>
                  <a:cubicBezTo>
                    <a:pt x="121" y="122"/>
                    <a:pt x="119" y="125"/>
                    <a:pt x="121" y="126"/>
                  </a:cubicBezTo>
                  <a:close/>
                  <a:moveTo>
                    <a:pt x="126" y="100"/>
                  </a:moveTo>
                  <a:cubicBezTo>
                    <a:pt x="126" y="104"/>
                    <a:pt x="126" y="104"/>
                    <a:pt x="126" y="104"/>
                  </a:cubicBezTo>
                  <a:cubicBezTo>
                    <a:pt x="126" y="106"/>
                    <a:pt x="126" y="106"/>
                    <a:pt x="126" y="106"/>
                  </a:cubicBezTo>
                  <a:cubicBezTo>
                    <a:pt x="128" y="104"/>
                    <a:pt x="128" y="104"/>
                    <a:pt x="128" y="104"/>
                  </a:cubicBezTo>
                  <a:cubicBezTo>
                    <a:pt x="127" y="101"/>
                    <a:pt x="127" y="101"/>
                    <a:pt x="127" y="101"/>
                  </a:cubicBezTo>
                  <a:cubicBezTo>
                    <a:pt x="129" y="97"/>
                    <a:pt x="129" y="97"/>
                    <a:pt x="129" y="97"/>
                  </a:cubicBezTo>
                  <a:cubicBezTo>
                    <a:pt x="129" y="97"/>
                    <a:pt x="126" y="99"/>
                    <a:pt x="126" y="100"/>
                  </a:cubicBezTo>
                  <a:close/>
                  <a:moveTo>
                    <a:pt x="130" y="110"/>
                  </a:moveTo>
                  <a:cubicBezTo>
                    <a:pt x="129" y="105"/>
                    <a:pt x="129" y="105"/>
                    <a:pt x="129" y="105"/>
                  </a:cubicBezTo>
                  <a:cubicBezTo>
                    <a:pt x="127" y="107"/>
                    <a:pt x="127" y="107"/>
                    <a:pt x="127" y="107"/>
                  </a:cubicBezTo>
                  <a:cubicBezTo>
                    <a:pt x="130" y="110"/>
                    <a:pt x="130" y="110"/>
                    <a:pt x="130" y="110"/>
                  </a:cubicBezTo>
                  <a:close/>
                  <a:moveTo>
                    <a:pt x="133" y="87"/>
                  </a:moveTo>
                  <a:cubicBezTo>
                    <a:pt x="132" y="88"/>
                    <a:pt x="132" y="88"/>
                    <a:pt x="132" y="88"/>
                  </a:cubicBezTo>
                  <a:cubicBezTo>
                    <a:pt x="131" y="94"/>
                    <a:pt x="131" y="94"/>
                    <a:pt x="131" y="94"/>
                  </a:cubicBezTo>
                  <a:cubicBezTo>
                    <a:pt x="131" y="94"/>
                    <a:pt x="133" y="95"/>
                    <a:pt x="133" y="93"/>
                  </a:cubicBezTo>
                  <a:cubicBezTo>
                    <a:pt x="133" y="87"/>
                    <a:pt x="133" y="87"/>
                    <a:pt x="133" y="87"/>
                  </a:cubicBezTo>
                  <a:close/>
                  <a:moveTo>
                    <a:pt x="86" y="84"/>
                  </a:moveTo>
                  <a:cubicBezTo>
                    <a:pt x="88" y="84"/>
                    <a:pt x="91" y="86"/>
                    <a:pt x="91" y="86"/>
                  </a:cubicBezTo>
                  <a:cubicBezTo>
                    <a:pt x="91" y="80"/>
                    <a:pt x="91" y="80"/>
                    <a:pt x="91" y="80"/>
                  </a:cubicBezTo>
                  <a:cubicBezTo>
                    <a:pt x="93" y="80"/>
                    <a:pt x="93" y="80"/>
                    <a:pt x="93" y="80"/>
                  </a:cubicBezTo>
                  <a:cubicBezTo>
                    <a:pt x="94" y="79"/>
                    <a:pt x="94" y="79"/>
                    <a:pt x="94" y="79"/>
                  </a:cubicBezTo>
                  <a:cubicBezTo>
                    <a:pt x="92" y="77"/>
                    <a:pt x="92" y="77"/>
                    <a:pt x="92" y="77"/>
                  </a:cubicBezTo>
                  <a:cubicBezTo>
                    <a:pt x="95" y="72"/>
                    <a:pt x="95" y="72"/>
                    <a:pt x="95" y="72"/>
                  </a:cubicBezTo>
                  <a:cubicBezTo>
                    <a:pt x="93" y="72"/>
                    <a:pt x="93" y="72"/>
                    <a:pt x="93" y="72"/>
                  </a:cubicBezTo>
                  <a:cubicBezTo>
                    <a:pt x="89" y="75"/>
                    <a:pt x="89" y="75"/>
                    <a:pt x="89" y="75"/>
                  </a:cubicBezTo>
                  <a:cubicBezTo>
                    <a:pt x="82" y="74"/>
                    <a:pt x="82" y="74"/>
                    <a:pt x="82" y="74"/>
                  </a:cubicBezTo>
                  <a:cubicBezTo>
                    <a:pt x="80" y="79"/>
                    <a:pt x="80" y="79"/>
                    <a:pt x="80" y="79"/>
                  </a:cubicBezTo>
                  <a:cubicBezTo>
                    <a:pt x="84" y="79"/>
                    <a:pt x="84" y="79"/>
                    <a:pt x="84" y="79"/>
                  </a:cubicBezTo>
                  <a:cubicBezTo>
                    <a:pt x="84" y="79"/>
                    <a:pt x="83" y="84"/>
                    <a:pt x="86" y="84"/>
                  </a:cubicBezTo>
                  <a:close/>
                  <a:moveTo>
                    <a:pt x="109" y="69"/>
                  </a:moveTo>
                  <a:cubicBezTo>
                    <a:pt x="110" y="67"/>
                    <a:pt x="110" y="67"/>
                    <a:pt x="110" y="67"/>
                  </a:cubicBezTo>
                  <a:cubicBezTo>
                    <a:pt x="112" y="67"/>
                    <a:pt x="112" y="67"/>
                    <a:pt x="112" y="67"/>
                  </a:cubicBezTo>
                  <a:cubicBezTo>
                    <a:pt x="112" y="60"/>
                    <a:pt x="112" y="60"/>
                    <a:pt x="112" y="60"/>
                  </a:cubicBezTo>
                  <a:cubicBezTo>
                    <a:pt x="114" y="60"/>
                    <a:pt x="114" y="60"/>
                    <a:pt x="114" y="60"/>
                  </a:cubicBezTo>
                  <a:cubicBezTo>
                    <a:pt x="114" y="60"/>
                    <a:pt x="113" y="65"/>
                    <a:pt x="116" y="66"/>
                  </a:cubicBezTo>
                  <a:cubicBezTo>
                    <a:pt x="119" y="68"/>
                    <a:pt x="120" y="63"/>
                    <a:pt x="120" y="63"/>
                  </a:cubicBezTo>
                  <a:cubicBezTo>
                    <a:pt x="120" y="63"/>
                    <a:pt x="124" y="64"/>
                    <a:pt x="125" y="61"/>
                  </a:cubicBezTo>
                  <a:cubicBezTo>
                    <a:pt x="127" y="59"/>
                    <a:pt x="121" y="56"/>
                    <a:pt x="121" y="56"/>
                  </a:cubicBezTo>
                  <a:cubicBezTo>
                    <a:pt x="126" y="54"/>
                    <a:pt x="126" y="54"/>
                    <a:pt x="126" y="54"/>
                  </a:cubicBezTo>
                  <a:cubicBezTo>
                    <a:pt x="128" y="51"/>
                    <a:pt x="128" y="51"/>
                    <a:pt x="128" y="51"/>
                  </a:cubicBezTo>
                  <a:cubicBezTo>
                    <a:pt x="128" y="51"/>
                    <a:pt x="131" y="53"/>
                    <a:pt x="134" y="52"/>
                  </a:cubicBezTo>
                  <a:cubicBezTo>
                    <a:pt x="139" y="51"/>
                    <a:pt x="139" y="49"/>
                    <a:pt x="139" y="49"/>
                  </a:cubicBezTo>
                  <a:cubicBezTo>
                    <a:pt x="137" y="47"/>
                    <a:pt x="137" y="47"/>
                    <a:pt x="137" y="47"/>
                  </a:cubicBezTo>
                  <a:cubicBezTo>
                    <a:pt x="132" y="50"/>
                    <a:pt x="132" y="50"/>
                    <a:pt x="132" y="50"/>
                  </a:cubicBezTo>
                  <a:cubicBezTo>
                    <a:pt x="132" y="50"/>
                    <a:pt x="131" y="50"/>
                    <a:pt x="131" y="48"/>
                  </a:cubicBezTo>
                  <a:cubicBezTo>
                    <a:pt x="131" y="45"/>
                    <a:pt x="137" y="41"/>
                    <a:pt x="137" y="41"/>
                  </a:cubicBezTo>
                  <a:cubicBezTo>
                    <a:pt x="137" y="40"/>
                    <a:pt x="137" y="40"/>
                    <a:pt x="137" y="40"/>
                  </a:cubicBezTo>
                  <a:cubicBezTo>
                    <a:pt x="139" y="38"/>
                    <a:pt x="139" y="38"/>
                    <a:pt x="139" y="38"/>
                  </a:cubicBezTo>
                  <a:cubicBezTo>
                    <a:pt x="137" y="33"/>
                    <a:pt x="137" y="33"/>
                    <a:pt x="137" y="33"/>
                  </a:cubicBezTo>
                  <a:cubicBezTo>
                    <a:pt x="137" y="33"/>
                    <a:pt x="133" y="33"/>
                    <a:pt x="131" y="35"/>
                  </a:cubicBezTo>
                  <a:cubicBezTo>
                    <a:pt x="129" y="36"/>
                    <a:pt x="127" y="39"/>
                    <a:pt x="127" y="39"/>
                  </a:cubicBezTo>
                  <a:cubicBezTo>
                    <a:pt x="127" y="39"/>
                    <a:pt x="117" y="39"/>
                    <a:pt x="115" y="41"/>
                  </a:cubicBezTo>
                  <a:cubicBezTo>
                    <a:pt x="113" y="43"/>
                    <a:pt x="116" y="49"/>
                    <a:pt x="116" y="49"/>
                  </a:cubicBezTo>
                  <a:cubicBezTo>
                    <a:pt x="110" y="47"/>
                    <a:pt x="110" y="47"/>
                    <a:pt x="110" y="47"/>
                  </a:cubicBezTo>
                  <a:cubicBezTo>
                    <a:pt x="111" y="44"/>
                    <a:pt x="111" y="44"/>
                    <a:pt x="111" y="44"/>
                  </a:cubicBezTo>
                  <a:cubicBezTo>
                    <a:pt x="107" y="42"/>
                    <a:pt x="107" y="42"/>
                    <a:pt x="107" y="42"/>
                  </a:cubicBezTo>
                  <a:cubicBezTo>
                    <a:pt x="107" y="42"/>
                    <a:pt x="104" y="43"/>
                    <a:pt x="102" y="47"/>
                  </a:cubicBezTo>
                  <a:cubicBezTo>
                    <a:pt x="99" y="51"/>
                    <a:pt x="102" y="57"/>
                    <a:pt x="102" y="57"/>
                  </a:cubicBezTo>
                  <a:cubicBezTo>
                    <a:pt x="99" y="58"/>
                    <a:pt x="99" y="58"/>
                    <a:pt x="99" y="58"/>
                  </a:cubicBezTo>
                  <a:cubicBezTo>
                    <a:pt x="99" y="58"/>
                    <a:pt x="103" y="60"/>
                    <a:pt x="105" y="63"/>
                  </a:cubicBezTo>
                  <a:cubicBezTo>
                    <a:pt x="108" y="64"/>
                    <a:pt x="107" y="65"/>
                    <a:pt x="107" y="65"/>
                  </a:cubicBezTo>
                  <a:cubicBezTo>
                    <a:pt x="104" y="64"/>
                    <a:pt x="104" y="64"/>
                    <a:pt x="104" y="64"/>
                  </a:cubicBezTo>
                  <a:cubicBezTo>
                    <a:pt x="103" y="65"/>
                    <a:pt x="103" y="65"/>
                    <a:pt x="103" y="65"/>
                  </a:cubicBezTo>
                  <a:cubicBezTo>
                    <a:pt x="103" y="68"/>
                    <a:pt x="103" y="68"/>
                    <a:pt x="103" y="68"/>
                  </a:cubicBezTo>
                  <a:cubicBezTo>
                    <a:pt x="99" y="68"/>
                    <a:pt x="99" y="68"/>
                    <a:pt x="99" y="68"/>
                  </a:cubicBezTo>
                  <a:cubicBezTo>
                    <a:pt x="97" y="68"/>
                    <a:pt x="97" y="68"/>
                    <a:pt x="97" y="68"/>
                  </a:cubicBezTo>
                  <a:cubicBezTo>
                    <a:pt x="96" y="68"/>
                    <a:pt x="96" y="68"/>
                    <a:pt x="96" y="68"/>
                  </a:cubicBezTo>
                  <a:cubicBezTo>
                    <a:pt x="101" y="73"/>
                    <a:pt x="101" y="73"/>
                    <a:pt x="101" y="73"/>
                  </a:cubicBezTo>
                  <a:cubicBezTo>
                    <a:pt x="109" y="69"/>
                    <a:pt x="109" y="69"/>
                    <a:pt x="109" y="69"/>
                  </a:cubicBezTo>
                  <a:close/>
                  <a:moveTo>
                    <a:pt x="246" y="38"/>
                  </a:moveTo>
                  <a:cubicBezTo>
                    <a:pt x="246" y="38"/>
                    <a:pt x="248" y="38"/>
                    <a:pt x="245" y="29"/>
                  </a:cubicBezTo>
                  <a:cubicBezTo>
                    <a:pt x="242" y="21"/>
                    <a:pt x="239" y="28"/>
                    <a:pt x="239" y="28"/>
                  </a:cubicBezTo>
                  <a:cubicBezTo>
                    <a:pt x="241" y="37"/>
                    <a:pt x="241" y="37"/>
                    <a:pt x="241" y="37"/>
                  </a:cubicBezTo>
                  <a:cubicBezTo>
                    <a:pt x="246" y="38"/>
                    <a:pt x="246" y="38"/>
                    <a:pt x="246" y="38"/>
                  </a:cubicBezTo>
                  <a:close/>
                  <a:moveTo>
                    <a:pt x="250" y="36"/>
                  </a:moveTo>
                  <a:cubicBezTo>
                    <a:pt x="253" y="41"/>
                    <a:pt x="253" y="41"/>
                    <a:pt x="253" y="41"/>
                  </a:cubicBezTo>
                  <a:cubicBezTo>
                    <a:pt x="255" y="35"/>
                    <a:pt x="255" y="35"/>
                    <a:pt x="255" y="35"/>
                  </a:cubicBezTo>
                  <a:cubicBezTo>
                    <a:pt x="253" y="34"/>
                    <a:pt x="253" y="34"/>
                    <a:pt x="253" y="34"/>
                  </a:cubicBezTo>
                  <a:cubicBezTo>
                    <a:pt x="253" y="34"/>
                    <a:pt x="250" y="33"/>
                    <a:pt x="250" y="36"/>
                  </a:cubicBezTo>
                  <a:close/>
                  <a:moveTo>
                    <a:pt x="248" y="26"/>
                  </a:moveTo>
                  <a:cubicBezTo>
                    <a:pt x="254" y="26"/>
                    <a:pt x="254" y="26"/>
                    <a:pt x="254" y="26"/>
                  </a:cubicBezTo>
                  <a:cubicBezTo>
                    <a:pt x="255" y="29"/>
                    <a:pt x="255" y="29"/>
                    <a:pt x="255" y="29"/>
                  </a:cubicBezTo>
                  <a:cubicBezTo>
                    <a:pt x="259" y="32"/>
                    <a:pt x="259" y="32"/>
                    <a:pt x="259" y="32"/>
                  </a:cubicBezTo>
                  <a:cubicBezTo>
                    <a:pt x="261" y="28"/>
                    <a:pt x="261" y="28"/>
                    <a:pt x="261" y="28"/>
                  </a:cubicBezTo>
                  <a:cubicBezTo>
                    <a:pt x="259" y="26"/>
                    <a:pt x="259" y="26"/>
                    <a:pt x="259" y="26"/>
                  </a:cubicBezTo>
                  <a:cubicBezTo>
                    <a:pt x="258" y="23"/>
                    <a:pt x="258" y="23"/>
                    <a:pt x="258" y="23"/>
                  </a:cubicBezTo>
                  <a:cubicBezTo>
                    <a:pt x="253" y="22"/>
                    <a:pt x="253" y="22"/>
                    <a:pt x="253" y="22"/>
                  </a:cubicBezTo>
                  <a:cubicBezTo>
                    <a:pt x="255" y="19"/>
                    <a:pt x="255" y="19"/>
                    <a:pt x="255" y="19"/>
                  </a:cubicBezTo>
                  <a:cubicBezTo>
                    <a:pt x="255" y="19"/>
                    <a:pt x="255" y="16"/>
                    <a:pt x="250" y="13"/>
                  </a:cubicBezTo>
                  <a:cubicBezTo>
                    <a:pt x="246" y="11"/>
                    <a:pt x="246" y="9"/>
                    <a:pt x="244" y="16"/>
                  </a:cubicBezTo>
                  <a:cubicBezTo>
                    <a:pt x="241" y="21"/>
                    <a:pt x="243" y="23"/>
                    <a:pt x="248" y="26"/>
                  </a:cubicBezTo>
                  <a:close/>
                  <a:moveTo>
                    <a:pt x="257" y="20"/>
                  </a:moveTo>
                  <a:cubicBezTo>
                    <a:pt x="261" y="23"/>
                    <a:pt x="261" y="23"/>
                    <a:pt x="261" y="23"/>
                  </a:cubicBezTo>
                  <a:cubicBezTo>
                    <a:pt x="262" y="21"/>
                    <a:pt x="262" y="21"/>
                    <a:pt x="262" y="21"/>
                  </a:cubicBezTo>
                  <a:cubicBezTo>
                    <a:pt x="258" y="19"/>
                    <a:pt x="258" y="19"/>
                    <a:pt x="258" y="19"/>
                  </a:cubicBezTo>
                  <a:cubicBezTo>
                    <a:pt x="257" y="20"/>
                    <a:pt x="257" y="20"/>
                    <a:pt x="257" y="20"/>
                  </a:cubicBezTo>
                  <a:close/>
                  <a:moveTo>
                    <a:pt x="271" y="21"/>
                  </a:moveTo>
                  <a:cubicBezTo>
                    <a:pt x="267" y="16"/>
                    <a:pt x="267" y="16"/>
                    <a:pt x="267" y="16"/>
                  </a:cubicBezTo>
                  <a:cubicBezTo>
                    <a:pt x="267" y="22"/>
                    <a:pt x="267" y="22"/>
                    <a:pt x="267" y="22"/>
                  </a:cubicBezTo>
                  <a:cubicBezTo>
                    <a:pt x="271" y="21"/>
                    <a:pt x="271" y="21"/>
                    <a:pt x="271" y="21"/>
                  </a:cubicBezTo>
                  <a:close/>
                  <a:moveTo>
                    <a:pt x="260" y="12"/>
                  </a:moveTo>
                  <a:cubicBezTo>
                    <a:pt x="256" y="9"/>
                    <a:pt x="256" y="9"/>
                    <a:pt x="256" y="9"/>
                  </a:cubicBezTo>
                  <a:cubicBezTo>
                    <a:pt x="255" y="13"/>
                    <a:pt x="255" y="13"/>
                    <a:pt x="255" y="13"/>
                  </a:cubicBezTo>
                  <a:cubicBezTo>
                    <a:pt x="259" y="16"/>
                    <a:pt x="259" y="16"/>
                    <a:pt x="259" y="16"/>
                  </a:cubicBezTo>
                  <a:cubicBezTo>
                    <a:pt x="260" y="12"/>
                    <a:pt x="260" y="12"/>
                    <a:pt x="260" y="12"/>
                  </a:cubicBezTo>
                  <a:close/>
                  <a:moveTo>
                    <a:pt x="262" y="4"/>
                  </a:moveTo>
                  <a:cubicBezTo>
                    <a:pt x="265" y="4"/>
                    <a:pt x="265" y="4"/>
                    <a:pt x="265" y="4"/>
                  </a:cubicBezTo>
                  <a:cubicBezTo>
                    <a:pt x="265" y="0"/>
                    <a:pt x="265" y="0"/>
                    <a:pt x="265" y="0"/>
                  </a:cubicBezTo>
                  <a:cubicBezTo>
                    <a:pt x="258" y="2"/>
                    <a:pt x="258" y="2"/>
                    <a:pt x="258" y="2"/>
                  </a:cubicBezTo>
                  <a:cubicBezTo>
                    <a:pt x="263" y="9"/>
                    <a:pt x="263" y="9"/>
                    <a:pt x="263" y="9"/>
                  </a:cubicBezTo>
                  <a:cubicBezTo>
                    <a:pt x="262" y="4"/>
                    <a:pt x="262" y="4"/>
                    <a:pt x="262" y="4"/>
                  </a:cubicBezTo>
                  <a:close/>
                  <a:moveTo>
                    <a:pt x="278" y="2"/>
                  </a:moveTo>
                  <a:cubicBezTo>
                    <a:pt x="277" y="4"/>
                    <a:pt x="277" y="4"/>
                    <a:pt x="277" y="4"/>
                  </a:cubicBezTo>
                  <a:cubicBezTo>
                    <a:pt x="280" y="3"/>
                    <a:pt x="280" y="3"/>
                    <a:pt x="280" y="3"/>
                  </a:cubicBezTo>
                  <a:cubicBezTo>
                    <a:pt x="278" y="2"/>
                    <a:pt x="278" y="2"/>
                    <a:pt x="278" y="2"/>
                  </a:cubicBezTo>
                  <a:close/>
                  <a:moveTo>
                    <a:pt x="265" y="17"/>
                  </a:moveTo>
                  <a:cubicBezTo>
                    <a:pt x="266" y="10"/>
                    <a:pt x="266" y="10"/>
                    <a:pt x="266" y="10"/>
                  </a:cubicBezTo>
                  <a:cubicBezTo>
                    <a:pt x="266" y="9"/>
                    <a:pt x="266" y="9"/>
                    <a:pt x="266" y="9"/>
                  </a:cubicBezTo>
                  <a:cubicBezTo>
                    <a:pt x="262" y="15"/>
                    <a:pt x="262" y="15"/>
                    <a:pt x="262" y="15"/>
                  </a:cubicBezTo>
                  <a:cubicBezTo>
                    <a:pt x="265" y="17"/>
                    <a:pt x="265" y="17"/>
                    <a:pt x="265" y="17"/>
                  </a:cubicBezTo>
                  <a:close/>
                  <a:moveTo>
                    <a:pt x="278" y="8"/>
                  </a:moveTo>
                  <a:cubicBezTo>
                    <a:pt x="272" y="9"/>
                    <a:pt x="272" y="9"/>
                    <a:pt x="272" y="9"/>
                  </a:cubicBezTo>
                  <a:cubicBezTo>
                    <a:pt x="274" y="8"/>
                    <a:pt x="274" y="8"/>
                    <a:pt x="274" y="8"/>
                  </a:cubicBezTo>
                  <a:cubicBezTo>
                    <a:pt x="274" y="6"/>
                    <a:pt x="274" y="6"/>
                    <a:pt x="274" y="6"/>
                  </a:cubicBezTo>
                  <a:cubicBezTo>
                    <a:pt x="266" y="12"/>
                    <a:pt x="266" y="12"/>
                    <a:pt x="266" y="12"/>
                  </a:cubicBezTo>
                  <a:cubicBezTo>
                    <a:pt x="278" y="10"/>
                    <a:pt x="278" y="10"/>
                    <a:pt x="278" y="10"/>
                  </a:cubicBezTo>
                  <a:cubicBezTo>
                    <a:pt x="278" y="8"/>
                    <a:pt x="278" y="8"/>
                    <a:pt x="278" y="8"/>
                  </a:cubicBezTo>
                  <a:close/>
                  <a:moveTo>
                    <a:pt x="32" y="290"/>
                  </a:moveTo>
                  <a:cubicBezTo>
                    <a:pt x="31" y="286"/>
                    <a:pt x="31" y="286"/>
                    <a:pt x="31" y="286"/>
                  </a:cubicBezTo>
                  <a:cubicBezTo>
                    <a:pt x="31" y="286"/>
                    <a:pt x="34" y="279"/>
                    <a:pt x="39" y="280"/>
                  </a:cubicBezTo>
                  <a:cubicBezTo>
                    <a:pt x="44" y="281"/>
                    <a:pt x="45" y="289"/>
                    <a:pt x="45" y="289"/>
                  </a:cubicBezTo>
                  <a:cubicBezTo>
                    <a:pt x="45" y="297"/>
                    <a:pt x="45" y="297"/>
                    <a:pt x="45" y="297"/>
                  </a:cubicBezTo>
                  <a:cubicBezTo>
                    <a:pt x="50" y="298"/>
                    <a:pt x="50" y="298"/>
                    <a:pt x="50" y="298"/>
                  </a:cubicBezTo>
                  <a:cubicBezTo>
                    <a:pt x="50" y="298"/>
                    <a:pt x="43" y="307"/>
                    <a:pt x="48" y="307"/>
                  </a:cubicBezTo>
                  <a:cubicBezTo>
                    <a:pt x="54" y="307"/>
                    <a:pt x="59" y="308"/>
                    <a:pt x="59" y="308"/>
                  </a:cubicBezTo>
                  <a:cubicBezTo>
                    <a:pt x="61" y="304"/>
                    <a:pt x="61" y="304"/>
                    <a:pt x="61" y="304"/>
                  </a:cubicBezTo>
                  <a:cubicBezTo>
                    <a:pt x="63" y="308"/>
                    <a:pt x="63" y="308"/>
                    <a:pt x="63" y="308"/>
                  </a:cubicBezTo>
                  <a:cubicBezTo>
                    <a:pt x="63" y="307"/>
                    <a:pt x="63" y="307"/>
                    <a:pt x="63" y="307"/>
                  </a:cubicBezTo>
                  <a:cubicBezTo>
                    <a:pt x="64" y="307"/>
                    <a:pt x="69" y="316"/>
                    <a:pt x="73" y="312"/>
                  </a:cubicBezTo>
                  <a:cubicBezTo>
                    <a:pt x="79" y="307"/>
                    <a:pt x="77" y="303"/>
                    <a:pt x="80" y="301"/>
                  </a:cubicBezTo>
                  <a:cubicBezTo>
                    <a:pt x="83" y="300"/>
                    <a:pt x="84" y="305"/>
                    <a:pt x="89" y="303"/>
                  </a:cubicBezTo>
                  <a:cubicBezTo>
                    <a:pt x="93" y="300"/>
                    <a:pt x="91" y="297"/>
                    <a:pt x="91" y="297"/>
                  </a:cubicBezTo>
                  <a:cubicBezTo>
                    <a:pt x="89" y="295"/>
                    <a:pt x="89" y="295"/>
                    <a:pt x="89" y="295"/>
                  </a:cubicBezTo>
                  <a:cubicBezTo>
                    <a:pt x="92" y="287"/>
                    <a:pt x="92" y="287"/>
                    <a:pt x="92" y="287"/>
                  </a:cubicBezTo>
                  <a:cubicBezTo>
                    <a:pt x="91" y="284"/>
                    <a:pt x="91" y="284"/>
                    <a:pt x="91" y="284"/>
                  </a:cubicBezTo>
                  <a:cubicBezTo>
                    <a:pt x="94" y="282"/>
                    <a:pt x="94" y="282"/>
                    <a:pt x="94" y="282"/>
                  </a:cubicBezTo>
                  <a:cubicBezTo>
                    <a:pt x="95" y="290"/>
                    <a:pt x="95" y="290"/>
                    <a:pt x="95" y="290"/>
                  </a:cubicBezTo>
                  <a:cubicBezTo>
                    <a:pt x="93" y="293"/>
                    <a:pt x="93" y="293"/>
                    <a:pt x="93" y="293"/>
                  </a:cubicBezTo>
                  <a:cubicBezTo>
                    <a:pt x="94" y="297"/>
                    <a:pt x="94" y="297"/>
                    <a:pt x="94" y="297"/>
                  </a:cubicBezTo>
                  <a:cubicBezTo>
                    <a:pt x="94" y="297"/>
                    <a:pt x="97" y="297"/>
                    <a:pt x="98" y="291"/>
                  </a:cubicBezTo>
                  <a:cubicBezTo>
                    <a:pt x="98" y="287"/>
                    <a:pt x="102" y="279"/>
                    <a:pt x="97" y="277"/>
                  </a:cubicBezTo>
                  <a:cubicBezTo>
                    <a:pt x="91" y="275"/>
                    <a:pt x="82" y="279"/>
                    <a:pt x="84" y="276"/>
                  </a:cubicBezTo>
                  <a:cubicBezTo>
                    <a:pt x="86" y="273"/>
                    <a:pt x="94" y="274"/>
                    <a:pt x="94" y="268"/>
                  </a:cubicBezTo>
                  <a:cubicBezTo>
                    <a:pt x="94" y="261"/>
                    <a:pt x="92" y="262"/>
                    <a:pt x="92" y="262"/>
                  </a:cubicBezTo>
                  <a:cubicBezTo>
                    <a:pt x="88" y="252"/>
                    <a:pt x="88" y="252"/>
                    <a:pt x="88" y="252"/>
                  </a:cubicBezTo>
                  <a:cubicBezTo>
                    <a:pt x="88" y="242"/>
                    <a:pt x="88" y="242"/>
                    <a:pt x="88" y="242"/>
                  </a:cubicBezTo>
                  <a:cubicBezTo>
                    <a:pt x="88" y="242"/>
                    <a:pt x="89" y="237"/>
                    <a:pt x="81" y="235"/>
                  </a:cubicBezTo>
                  <a:cubicBezTo>
                    <a:pt x="72" y="233"/>
                    <a:pt x="63" y="236"/>
                    <a:pt x="63" y="236"/>
                  </a:cubicBezTo>
                  <a:cubicBezTo>
                    <a:pt x="56" y="231"/>
                    <a:pt x="56" y="231"/>
                    <a:pt x="56" y="231"/>
                  </a:cubicBezTo>
                  <a:cubicBezTo>
                    <a:pt x="50" y="239"/>
                    <a:pt x="50" y="239"/>
                    <a:pt x="50" y="239"/>
                  </a:cubicBezTo>
                  <a:cubicBezTo>
                    <a:pt x="44" y="238"/>
                    <a:pt x="44" y="238"/>
                    <a:pt x="44" y="238"/>
                  </a:cubicBezTo>
                  <a:cubicBezTo>
                    <a:pt x="38" y="237"/>
                    <a:pt x="38" y="237"/>
                    <a:pt x="38" y="237"/>
                  </a:cubicBezTo>
                  <a:cubicBezTo>
                    <a:pt x="35" y="244"/>
                    <a:pt x="35" y="244"/>
                    <a:pt x="35" y="244"/>
                  </a:cubicBezTo>
                  <a:cubicBezTo>
                    <a:pt x="33" y="244"/>
                    <a:pt x="33" y="244"/>
                    <a:pt x="33" y="244"/>
                  </a:cubicBezTo>
                  <a:cubicBezTo>
                    <a:pt x="32" y="250"/>
                    <a:pt x="32" y="250"/>
                    <a:pt x="32" y="250"/>
                  </a:cubicBezTo>
                  <a:cubicBezTo>
                    <a:pt x="26" y="257"/>
                    <a:pt x="26" y="257"/>
                    <a:pt x="26" y="257"/>
                  </a:cubicBezTo>
                  <a:cubicBezTo>
                    <a:pt x="26" y="257"/>
                    <a:pt x="27" y="255"/>
                    <a:pt x="23" y="255"/>
                  </a:cubicBezTo>
                  <a:cubicBezTo>
                    <a:pt x="21" y="255"/>
                    <a:pt x="19" y="257"/>
                    <a:pt x="19" y="257"/>
                  </a:cubicBezTo>
                  <a:cubicBezTo>
                    <a:pt x="19" y="257"/>
                    <a:pt x="18" y="253"/>
                    <a:pt x="16" y="253"/>
                  </a:cubicBezTo>
                  <a:cubicBezTo>
                    <a:pt x="15" y="253"/>
                    <a:pt x="11" y="254"/>
                    <a:pt x="11" y="257"/>
                  </a:cubicBezTo>
                  <a:cubicBezTo>
                    <a:pt x="11" y="259"/>
                    <a:pt x="19" y="261"/>
                    <a:pt x="19" y="261"/>
                  </a:cubicBezTo>
                  <a:cubicBezTo>
                    <a:pt x="16" y="262"/>
                    <a:pt x="16" y="262"/>
                    <a:pt x="16" y="262"/>
                  </a:cubicBezTo>
                  <a:cubicBezTo>
                    <a:pt x="12" y="265"/>
                    <a:pt x="12" y="265"/>
                    <a:pt x="12" y="265"/>
                  </a:cubicBezTo>
                  <a:cubicBezTo>
                    <a:pt x="6" y="262"/>
                    <a:pt x="6" y="262"/>
                    <a:pt x="6" y="262"/>
                  </a:cubicBezTo>
                  <a:cubicBezTo>
                    <a:pt x="4" y="267"/>
                    <a:pt x="4" y="267"/>
                    <a:pt x="4" y="267"/>
                  </a:cubicBezTo>
                  <a:cubicBezTo>
                    <a:pt x="4" y="267"/>
                    <a:pt x="0" y="265"/>
                    <a:pt x="0" y="268"/>
                  </a:cubicBezTo>
                  <a:cubicBezTo>
                    <a:pt x="0" y="271"/>
                    <a:pt x="6" y="281"/>
                    <a:pt x="6" y="281"/>
                  </a:cubicBezTo>
                  <a:cubicBezTo>
                    <a:pt x="5" y="287"/>
                    <a:pt x="5" y="287"/>
                    <a:pt x="5" y="287"/>
                  </a:cubicBezTo>
                  <a:cubicBezTo>
                    <a:pt x="12" y="288"/>
                    <a:pt x="12" y="288"/>
                    <a:pt x="12" y="288"/>
                  </a:cubicBezTo>
                  <a:cubicBezTo>
                    <a:pt x="12" y="288"/>
                    <a:pt x="14" y="295"/>
                    <a:pt x="21" y="295"/>
                  </a:cubicBezTo>
                  <a:cubicBezTo>
                    <a:pt x="29" y="296"/>
                    <a:pt x="32" y="290"/>
                    <a:pt x="32" y="2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Freeform 7">
              <a:extLst>
                <a:ext uri="{FF2B5EF4-FFF2-40B4-BE49-F238E27FC236}">
                  <a16:creationId xmlns:a16="http://schemas.microsoft.com/office/drawing/2014/main" id="{4025B437-DEF0-460B-8BF2-0117069CCE60}"/>
                </a:ext>
              </a:extLst>
            </p:cNvPr>
            <p:cNvSpPr>
              <a:spLocks noEditPoints="1"/>
            </p:cNvSpPr>
            <p:nvPr/>
          </p:nvSpPr>
          <p:spPr bwMode="auto">
            <a:xfrm>
              <a:off x="-630238" y="1520825"/>
              <a:ext cx="757238" cy="858837"/>
            </a:xfrm>
            <a:custGeom>
              <a:avLst/>
              <a:gdLst>
                <a:gd name="T0" fmla="*/ 54 w 202"/>
                <a:gd name="T1" fmla="*/ 67 h 229"/>
                <a:gd name="T2" fmla="*/ 51 w 202"/>
                <a:gd name="T3" fmla="*/ 60 h 229"/>
                <a:gd name="T4" fmla="*/ 56 w 202"/>
                <a:gd name="T5" fmla="*/ 73 h 229"/>
                <a:gd name="T6" fmla="*/ 44 w 202"/>
                <a:gd name="T7" fmla="*/ 84 h 229"/>
                <a:gd name="T8" fmla="*/ 55 w 202"/>
                <a:gd name="T9" fmla="*/ 116 h 229"/>
                <a:gd name="T10" fmla="*/ 48 w 202"/>
                <a:gd name="T11" fmla="*/ 118 h 229"/>
                <a:gd name="T12" fmla="*/ 199 w 202"/>
                <a:gd name="T13" fmla="*/ 94 h 229"/>
                <a:gd name="T14" fmla="*/ 181 w 202"/>
                <a:gd name="T15" fmla="*/ 83 h 229"/>
                <a:gd name="T16" fmla="*/ 157 w 202"/>
                <a:gd name="T17" fmla="*/ 81 h 229"/>
                <a:gd name="T18" fmla="*/ 140 w 202"/>
                <a:gd name="T19" fmla="*/ 53 h 229"/>
                <a:gd name="T20" fmla="*/ 147 w 202"/>
                <a:gd name="T21" fmla="*/ 43 h 229"/>
                <a:gd name="T22" fmla="*/ 168 w 202"/>
                <a:gd name="T23" fmla="*/ 36 h 229"/>
                <a:gd name="T24" fmla="*/ 184 w 202"/>
                <a:gd name="T25" fmla="*/ 20 h 229"/>
                <a:gd name="T26" fmla="*/ 182 w 202"/>
                <a:gd name="T27" fmla="*/ 9 h 229"/>
                <a:gd name="T28" fmla="*/ 172 w 202"/>
                <a:gd name="T29" fmla="*/ 22 h 229"/>
                <a:gd name="T30" fmla="*/ 170 w 202"/>
                <a:gd name="T31" fmla="*/ 17 h 229"/>
                <a:gd name="T32" fmla="*/ 166 w 202"/>
                <a:gd name="T33" fmla="*/ 13 h 229"/>
                <a:gd name="T34" fmla="*/ 159 w 202"/>
                <a:gd name="T35" fmla="*/ 13 h 229"/>
                <a:gd name="T36" fmla="*/ 143 w 202"/>
                <a:gd name="T37" fmla="*/ 8 h 229"/>
                <a:gd name="T38" fmla="*/ 129 w 202"/>
                <a:gd name="T39" fmla="*/ 26 h 229"/>
                <a:gd name="T40" fmla="*/ 125 w 202"/>
                <a:gd name="T41" fmla="*/ 44 h 229"/>
                <a:gd name="T42" fmla="*/ 124 w 202"/>
                <a:gd name="T43" fmla="*/ 52 h 229"/>
                <a:gd name="T44" fmla="*/ 102 w 202"/>
                <a:gd name="T45" fmla="*/ 56 h 229"/>
                <a:gd name="T46" fmla="*/ 83 w 202"/>
                <a:gd name="T47" fmla="*/ 51 h 229"/>
                <a:gd name="T48" fmla="*/ 66 w 202"/>
                <a:gd name="T49" fmla="*/ 47 h 229"/>
                <a:gd name="T50" fmla="*/ 62 w 202"/>
                <a:gd name="T51" fmla="*/ 57 h 229"/>
                <a:gd name="T52" fmla="*/ 63 w 202"/>
                <a:gd name="T53" fmla="*/ 69 h 229"/>
                <a:gd name="T54" fmla="*/ 57 w 202"/>
                <a:gd name="T55" fmla="*/ 78 h 229"/>
                <a:gd name="T56" fmla="*/ 43 w 202"/>
                <a:gd name="T57" fmla="*/ 89 h 229"/>
                <a:gd name="T58" fmla="*/ 54 w 202"/>
                <a:gd name="T59" fmla="*/ 103 h 229"/>
                <a:gd name="T60" fmla="*/ 61 w 202"/>
                <a:gd name="T61" fmla="*/ 106 h 229"/>
                <a:gd name="T62" fmla="*/ 83 w 202"/>
                <a:gd name="T63" fmla="*/ 120 h 229"/>
                <a:gd name="T64" fmla="*/ 59 w 202"/>
                <a:gd name="T65" fmla="*/ 134 h 229"/>
                <a:gd name="T66" fmla="*/ 46 w 202"/>
                <a:gd name="T67" fmla="*/ 148 h 229"/>
                <a:gd name="T68" fmla="*/ 70 w 202"/>
                <a:gd name="T69" fmla="*/ 150 h 229"/>
                <a:gd name="T70" fmla="*/ 74 w 202"/>
                <a:gd name="T71" fmla="*/ 157 h 229"/>
                <a:gd name="T72" fmla="*/ 33 w 202"/>
                <a:gd name="T73" fmla="*/ 162 h 229"/>
                <a:gd name="T74" fmla="*/ 20 w 202"/>
                <a:gd name="T75" fmla="*/ 170 h 229"/>
                <a:gd name="T76" fmla="*/ 18 w 202"/>
                <a:gd name="T77" fmla="*/ 179 h 229"/>
                <a:gd name="T78" fmla="*/ 2 w 202"/>
                <a:gd name="T79" fmla="*/ 197 h 229"/>
                <a:gd name="T80" fmla="*/ 14 w 202"/>
                <a:gd name="T81" fmla="*/ 208 h 229"/>
                <a:gd name="T82" fmla="*/ 32 w 202"/>
                <a:gd name="T83" fmla="*/ 209 h 229"/>
                <a:gd name="T84" fmla="*/ 21 w 202"/>
                <a:gd name="T85" fmla="*/ 222 h 229"/>
                <a:gd name="T86" fmla="*/ 34 w 202"/>
                <a:gd name="T87" fmla="*/ 227 h 229"/>
                <a:gd name="T88" fmla="*/ 60 w 202"/>
                <a:gd name="T89" fmla="*/ 227 h 229"/>
                <a:gd name="T90" fmla="*/ 86 w 202"/>
                <a:gd name="T91" fmla="*/ 213 h 229"/>
                <a:gd name="T92" fmla="*/ 111 w 202"/>
                <a:gd name="T93" fmla="*/ 216 h 229"/>
                <a:gd name="T94" fmla="*/ 139 w 202"/>
                <a:gd name="T95" fmla="*/ 202 h 229"/>
                <a:gd name="T96" fmla="*/ 148 w 202"/>
                <a:gd name="T97" fmla="*/ 208 h 229"/>
                <a:gd name="T98" fmla="*/ 162 w 202"/>
                <a:gd name="T99" fmla="*/ 199 h 229"/>
                <a:gd name="T100" fmla="*/ 182 w 202"/>
                <a:gd name="T101" fmla="*/ 175 h 229"/>
                <a:gd name="T102" fmla="*/ 193 w 202"/>
                <a:gd name="T103" fmla="*/ 134 h 229"/>
                <a:gd name="T104" fmla="*/ 202 w 202"/>
                <a:gd name="T105" fmla="*/ 10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2" h="229">
                  <a:moveTo>
                    <a:pt x="132" y="14"/>
                  </a:moveTo>
                  <a:cubicBezTo>
                    <a:pt x="129" y="17"/>
                    <a:pt x="129" y="17"/>
                    <a:pt x="129" y="17"/>
                  </a:cubicBezTo>
                  <a:cubicBezTo>
                    <a:pt x="133" y="19"/>
                    <a:pt x="133" y="19"/>
                    <a:pt x="133" y="19"/>
                  </a:cubicBezTo>
                  <a:cubicBezTo>
                    <a:pt x="132" y="14"/>
                    <a:pt x="132" y="14"/>
                    <a:pt x="132" y="14"/>
                  </a:cubicBezTo>
                  <a:close/>
                  <a:moveTo>
                    <a:pt x="54" y="67"/>
                  </a:moveTo>
                  <a:cubicBezTo>
                    <a:pt x="54" y="69"/>
                    <a:pt x="56" y="70"/>
                    <a:pt x="56" y="70"/>
                  </a:cubicBezTo>
                  <a:cubicBezTo>
                    <a:pt x="59" y="66"/>
                    <a:pt x="59" y="66"/>
                    <a:pt x="59" y="66"/>
                  </a:cubicBezTo>
                  <a:cubicBezTo>
                    <a:pt x="59" y="60"/>
                    <a:pt x="59" y="60"/>
                    <a:pt x="59" y="60"/>
                  </a:cubicBezTo>
                  <a:cubicBezTo>
                    <a:pt x="55" y="62"/>
                    <a:pt x="55" y="62"/>
                    <a:pt x="55" y="62"/>
                  </a:cubicBezTo>
                  <a:cubicBezTo>
                    <a:pt x="51" y="60"/>
                    <a:pt x="51" y="60"/>
                    <a:pt x="51" y="60"/>
                  </a:cubicBezTo>
                  <a:cubicBezTo>
                    <a:pt x="48" y="61"/>
                    <a:pt x="48" y="61"/>
                    <a:pt x="48" y="61"/>
                  </a:cubicBezTo>
                  <a:cubicBezTo>
                    <a:pt x="48" y="61"/>
                    <a:pt x="50" y="64"/>
                    <a:pt x="51" y="64"/>
                  </a:cubicBezTo>
                  <a:cubicBezTo>
                    <a:pt x="52" y="64"/>
                    <a:pt x="54" y="66"/>
                    <a:pt x="54" y="67"/>
                  </a:cubicBezTo>
                  <a:close/>
                  <a:moveTo>
                    <a:pt x="56" y="76"/>
                  </a:moveTo>
                  <a:cubicBezTo>
                    <a:pt x="56" y="73"/>
                    <a:pt x="56" y="73"/>
                    <a:pt x="56" y="73"/>
                  </a:cubicBezTo>
                  <a:cubicBezTo>
                    <a:pt x="52" y="75"/>
                    <a:pt x="52" y="75"/>
                    <a:pt x="52" y="75"/>
                  </a:cubicBezTo>
                  <a:cubicBezTo>
                    <a:pt x="56" y="76"/>
                    <a:pt x="56" y="76"/>
                    <a:pt x="56" y="76"/>
                  </a:cubicBezTo>
                  <a:close/>
                  <a:moveTo>
                    <a:pt x="41" y="83"/>
                  </a:moveTo>
                  <a:cubicBezTo>
                    <a:pt x="41" y="85"/>
                    <a:pt x="41" y="85"/>
                    <a:pt x="41" y="85"/>
                  </a:cubicBezTo>
                  <a:cubicBezTo>
                    <a:pt x="44" y="84"/>
                    <a:pt x="44" y="84"/>
                    <a:pt x="44" y="84"/>
                  </a:cubicBezTo>
                  <a:cubicBezTo>
                    <a:pt x="41" y="83"/>
                    <a:pt x="41" y="83"/>
                    <a:pt x="41" y="83"/>
                  </a:cubicBezTo>
                  <a:close/>
                  <a:moveTo>
                    <a:pt x="55" y="116"/>
                  </a:moveTo>
                  <a:cubicBezTo>
                    <a:pt x="56" y="111"/>
                    <a:pt x="56" y="111"/>
                    <a:pt x="56" y="111"/>
                  </a:cubicBezTo>
                  <a:cubicBezTo>
                    <a:pt x="54" y="111"/>
                    <a:pt x="54" y="111"/>
                    <a:pt x="54" y="111"/>
                  </a:cubicBezTo>
                  <a:cubicBezTo>
                    <a:pt x="55" y="116"/>
                    <a:pt x="55" y="116"/>
                    <a:pt x="55" y="116"/>
                  </a:cubicBezTo>
                  <a:close/>
                  <a:moveTo>
                    <a:pt x="48" y="118"/>
                  </a:moveTo>
                  <a:cubicBezTo>
                    <a:pt x="54" y="122"/>
                    <a:pt x="54" y="122"/>
                    <a:pt x="54" y="122"/>
                  </a:cubicBezTo>
                  <a:cubicBezTo>
                    <a:pt x="54" y="121"/>
                    <a:pt x="54" y="121"/>
                    <a:pt x="54" y="121"/>
                  </a:cubicBezTo>
                  <a:cubicBezTo>
                    <a:pt x="50" y="118"/>
                    <a:pt x="50" y="118"/>
                    <a:pt x="50" y="118"/>
                  </a:cubicBezTo>
                  <a:cubicBezTo>
                    <a:pt x="48" y="118"/>
                    <a:pt x="48" y="118"/>
                    <a:pt x="48" y="118"/>
                  </a:cubicBezTo>
                  <a:close/>
                  <a:moveTo>
                    <a:pt x="54" y="125"/>
                  </a:moveTo>
                  <a:cubicBezTo>
                    <a:pt x="57" y="125"/>
                    <a:pt x="57" y="125"/>
                    <a:pt x="57" y="125"/>
                  </a:cubicBezTo>
                  <a:cubicBezTo>
                    <a:pt x="55" y="123"/>
                    <a:pt x="55" y="123"/>
                    <a:pt x="55" y="123"/>
                  </a:cubicBezTo>
                  <a:cubicBezTo>
                    <a:pt x="54" y="125"/>
                    <a:pt x="54" y="125"/>
                    <a:pt x="54" y="125"/>
                  </a:cubicBezTo>
                  <a:close/>
                  <a:moveTo>
                    <a:pt x="199" y="94"/>
                  </a:moveTo>
                  <a:cubicBezTo>
                    <a:pt x="197" y="90"/>
                    <a:pt x="197" y="90"/>
                    <a:pt x="197" y="90"/>
                  </a:cubicBezTo>
                  <a:cubicBezTo>
                    <a:pt x="195" y="94"/>
                    <a:pt x="195" y="94"/>
                    <a:pt x="195" y="94"/>
                  </a:cubicBezTo>
                  <a:cubicBezTo>
                    <a:pt x="195" y="94"/>
                    <a:pt x="190" y="93"/>
                    <a:pt x="184" y="93"/>
                  </a:cubicBezTo>
                  <a:cubicBezTo>
                    <a:pt x="179" y="93"/>
                    <a:pt x="186" y="84"/>
                    <a:pt x="186" y="84"/>
                  </a:cubicBezTo>
                  <a:cubicBezTo>
                    <a:pt x="181" y="83"/>
                    <a:pt x="181" y="83"/>
                    <a:pt x="181" y="83"/>
                  </a:cubicBezTo>
                  <a:cubicBezTo>
                    <a:pt x="181" y="75"/>
                    <a:pt x="181" y="75"/>
                    <a:pt x="181" y="75"/>
                  </a:cubicBezTo>
                  <a:cubicBezTo>
                    <a:pt x="181" y="75"/>
                    <a:pt x="180" y="67"/>
                    <a:pt x="175" y="66"/>
                  </a:cubicBezTo>
                  <a:cubicBezTo>
                    <a:pt x="170" y="66"/>
                    <a:pt x="167" y="72"/>
                    <a:pt x="167" y="72"/>
                  </a:cubicBezTo>
                  <a:cubicBezTo>
                    <a:pt x="168" y="76"/>
                    <a:pt x="168" y="76"/>
                    <a:pt x="168" y="76"/>
                  </a:cubicBezTo>
                  <a:cubicBezTo>
                    <a:pt x="168" y="76"/>
                    <a:pt x="165" y="82"/>
                    <a:pt x="157" y="81"/>
                  </a:cubicBezTo>
                  <a:cubicBezTo>
                    <a:pt x="150" y="81"/>
                    <a:pt x="148" y="74"/>
                    <a:pt x="148" y="74"/>
                  </a:cubicBezTo>
                  <a:cubicBezTo>
                    <a:pt x="141" y="73"/>
                    <a:pt x="141" y="73"/>
                    <a:pt x="141" y="73"/>
                  </a:cubicBezTo>
                  <a:cubicBezTo>
                    <a:pt x="142" y="67"/>
                    <a:pt x="142" y="67"/>
                    <a:pt x="142" y="67"/>
                  </a:cubicBezTo>
                  <a:cubicBezTo>
                    <a:pt x="142" y="67"/>
                    <a:pt x="135" y="57"/>
                    <a:pt x="135" y="54"/>
                  </a:cubicBezTo>
                  <a:cubicBezTo>
                    <a:pt x="135" y="51"/>
                    <a:pt x="140" y="53"/>
                    <a:pt x="140" y="53"/>
                  </a:cubicBezTo>
                  <a:cubicBezTo>
                    <a:pt x="142" y="48"/>
                    <a:pt x="142" y="48"/>
                    <a:pt x="142" y="48"/>
                  </a:cubicBezTo>
                  <a:cubicBezTo>
                    <a:pt x="148" y="51"/>
                    <a:pt x="148" y="51"/>
                    <a:pt x="148" y="51"/>
                  </a:cubicBezTo>
                  <a:cubicBezTo>
                    <a:pt x="152" y="48"/>
                    <a:pt x="152" y="48"/>
                    <a:pt x="152" y="48"/>
                  </a:cubicBezTo>
                  <a:cubicBezTo>
                    <a:pt x="155" y="47"/>
                    <a:pt x="155" y="47"/>
                    <a:pt x="155" y="47"/>
                  </a:cubicBezTo>
                  <a:cubicBezTo>
                    <a:pt x="155" y="47"/>
                    <a:pt x="147" y="45"/>
                    <a:pt x="147" y="43"/>
                  </a:cubicBezTo>
                  <a:cubicBezTo>
                    <a:pt x="147" y="40"/>
                    <a:pt x="151" y="39"/>
                    <a:pt x="152" y="39"/>
                  </a:cubicBezTo>
                  <a:cubicBezTo>
                    <a:pt x="154" y="39"/>
                    <a:pt x="155" y="43"/>
                    <a:pt x="155" y="43"/>
                  </a:cubicBezTo>
                  <a:cubicBezTo>
                    <a:pt x="155" y="43"/>
                    <a:pt x="157" y="41"/>
                    <a:pt x="159" y="41"/>
                  </a:cubicBezTo>
                  <a:cubicBezTo>
                    <a:pt x="163" y="41"/>
                    <a:pt x="162" y="43"/>
                    <a:pt x="162" y="43"/>
                  </a:cubicBezTo>
                  <a:cubicBezTo>
                    <a:pt x="168" y="36"/>
                    <a:pt x="168" y="36"/>
                    <a:pt x="168" y="36"/>
                  </a:cubicBezTo>
                  <a:cubicBezTo>
                    <a:pt x="169" y="30"/>
                    <a:pt x="169" y="30"/>
                    <a:pt x="169" y="30"/>
                  </a:cubicBezTo>
                  <a:cubicBezTo>
                    <a:pt x="171" y="30"/>
                    <a:pt x="171" y="30"/>
                    <a:pt x="171" y="30"/>
                  </a:cubicBezTo>
                  <a:cubicBezTo>
                    <a:pt x="174" y="23"/>
                    <a:pt x="174" y="23"/>
                    <a:pt x="174" y="23"/>
                  </a:cubicBezTo>
                  <a:cubicBezTo>
                    <a:pt x="180" y="24"/>
                    <a:pt x="180" y="24"/>
                    <a:pt x="180" y="24"/>
                  </a:cubicBezTo>
                  <a:cubicBezTo>
                    <a:pt x="184" y="20"/>
                    <a:pt x="184" y="20"/>
                    <a:pt x="184" y="20"/>
                  </a:cubicBezTo>
                  <a:cubicBezTo>
                    <a:pt x="184" y="20"/>
                    <a:pt x="192" y="17"/>
                    <a:pt x="192" y="15"/>
                  </a:cubicBezTo>
                  <a:cubicBezTo>
                    <a:pt x="193" y="13"/>
                    <a:pt x="187" y="9"/>
                    <a:pt x="187" y="9"/>
                  </a:cubicBezTo>
                  <a:cubicBezTo>
                    <a:pt x="187" y="6"/>
                    <a:pt x="187" y="6"/>
                    <a:pt x="187" y="6"/>
                  </a:cubicBezTo>
                  <a:cubicBezTo>
                    <a:pt x="187" y="6"/>
                    <a:pt x="181" y="0"/>
                    <a:pt x="180" y="1"/>
                  </a:cubicBezTo>
                  <a:cubicBezTo>
                    <a:pt x="179" y="3"/>
                    <a:pt x="183" y="9"/>
                    <a:pt x="182" y="9"/>
                  </a:cubicBezTo>
                  <a:cubicBezTo>
                    <a:pt x="182" y="10"/>
                    <a:pt x="180" y="7"/>
                    <a:pt x="180" y="7"/>
                  </a:cubicBezTo>
                  <a:cubicBezTo>
                    <a:pt x="173" y="6"/>
                    <a:pt x="173" y="6"/>
                    <a:pt x="173" y="6"/>
                  </a:cubicBezTo>
                  <a:cubicBezTo>
                    <a:pt x="171" y="11"/>
                    <a:pt x="171" y="11"/>
                    <a:pt x="171" y="11"/>
                  </a:cubicBezTo>
                  <a:cubicBezTo>
                    <a:pt x="172" y="13"/>
                    <a:pt x="172" y="13"/>
                    <a:pt x="172" y="13"/>
                  </a:cubicBezTo>
                  <a:cubicBezTo>
                    <a:pt x="172" y="22"/>
                    <a:pt x="172" y="22"/>
                    <a:pt x="172" y="22"/>
                  </a:cubicBezTo>
                  <a:cubicBezTo>
                    <a:pt x="164" y="26"/>
                    <a:pt x="164" y="26"/>
                    <a:pt x="164" y="26"/>
                  </a:cubicBezTo>
                  <a:cubicBezTo>
                    <a:pt x="163" y="26"/>
                    <a:pt x="163" y="26"/>
                    <a:pt x="163" y="26"/>
                  </a:cubicBezTo>
                  <a:cubicBezTo>
                    <a:pt x="166" y="22"/>
                    <a:pt x="166" y="22"/>
                    <a:pt x="166" y="22"/>
                  </a:cubicBezTo>
                  <a:cubicBezTo>
                    <a:pt x="165" y="21"/>
                    <a:pt x="165" y="21"/>
                    <a:pt x="165" y="21"/>
                  </a:cubicBezTo>
                  <a:cubicBezTo>
                    <a:pt x="165" y="21"/>
                    <a:pt x="169" y="21"/>
                    <a:pt x="170" y="17"/>
                  </a:cubicBezTo>
                  <a:cubicBezTo>
                    <a:pt x="170" y="15"/>
                    <a:pt x="168" y="12"/>
                    <a:pt x="168" y="11"/>
                  </a:cubicBezTo>
                  <a:cubicBezTo>
                    <a:pt x="168" y="9"/>
                    <a:pt x="169" y="7"/>
                    <a:pt x="169" y="7"/>
                  </a:cubicBezTo>
                  <a:cubicBezTo>
                    <a:pt x="164" y="7"/>
                    <a:pt x="164" y="7"/>
                    <a:pt x="164" y="7"/>
                  </a:cubicBezTo>
                  <a:cubicBezTo>
                    <a:pt x="164" y="10"/>
                    <a:pt x="164" y="10"/>
                    <a:pt x="164" y="10"/>
                  </a:cubicBezTo>
                  <a:cubicBezTo>
                    <a:pt x="164" y="10"/>
                    <a:pt x="167" y="11"/>
                    <a:pt x="166" y="13"/>
                  </a:cubicBezTo>
                  <a:cubicBezTo>
                    <a:pt x="166" y="15"/>
                    <a:pt x="164" y="16"/>
                    <a:pt x="164" y="16"/>
                  </a:cubicBezTo>
                  <a:cubicBezTo>
                    <a:pt x="164" y="16"/>
                    <a:pt x="164" y="13"/>
                    <a:pt x="163" y="12"/>
                  </a:cubicBezTo>
                  <a:cubicBezTo>
                    <a:pt x="162" y="11"/>
                    <a:pt x="162" y="7"/>
                    <a:pt x="162" y="7"/>
                  </a:cubicBezTo>
                  <a:cubicBezTo>
                    <a:pt x="159" y="7"/>
                    <a:pt x="159" y="7"/>
                    <a:pt x="159" y="7"/>
                  </a:cubicBezTo>
                  <a:cubicBezTo>
                    <a:pt x="159" y="7"/>
                    <a:pt x="160" y="13"/>
                    <a:pt x="159" y="13"/>
                  </a:cubicBezTo>
                  <a:cubicBezTo>
                    <a:pt x="158" y="14"/>
                    <a:pt x="157" y="11"/>
                    <a:pt x="157" y="11"/>
                  </a:cubicBezTo>
                  <a:cubicBezTo>
                    <a:pt x="155" y="9"/>
                    <a:pt x="155" y="9"/>
                    <a:pt x="155" y="9"/>
                  </a:cubicBezTo>
                  <a:cubicBezTo>
                    <a:pt x="155" y="7"/>
                    <a:pt x="155" y="7"/>
                    <a:pt x="155" y="7"/>
                  </a:cubicBezTo>
                  <a:cubicBezTo>
                    <a:pt x="149" y="10"/>
                    <a:pt x="149" y="10"/>
                    <a:pt x="149" y="10"/>
                  </a:cubicBezTo>
                  <a:cubicBezTo>
                    <a:pt x="143" y="8"/>
                    <a:pt x="143" y="8"/>
                    <a:pt x="143" y="8"/>
                  </a:cubicBezTo>
                  <a:cubicBezTo>
                    <a:pt x="143" y="8"/>
                    <a:pt x="141" y="13"/>
                    <a:pt x="140" y="14"/>
                  </a:cubicBezTo>
                  <a:cubicBezTo>
                    <a:pt x="138" y="15"/>
                    <a:pt x="136" y="15"/>
                    <a:pt x="136" y="15"/>
                  </a:cubicBezTo>
                  <a:cubicBezTo>
                    <a:pt x="134" y="21"/>
                    <a:pt x="134" y="21"/>
                    <a:pt x="134" y="21"/>
                  </a:cubicBezTo>
                  <a:cubicBezTo>
                    <a:pt x="136" y="25"/>
                    <a:pt x="136" y="25"/>
                    <a:pt x="136" y="25"/>
                  </a:cubicBezTo>
                  <a:cubicBezTo>
                    <a:pt x="129" y="26"/>
                    <a:pt x="129" y="26"/>
                    <a:pt x="129" y="26"/>
                  </a:cubicBezTo>
                  <a:cubicBezTo>
                    <a:pt x="130" y="29"/>
                    <a:pt x="130" y="29"/>
                    <a:pt x="130" y="29"/>
                  </a:cubicBezTo>
                  <a:cubicBezTo>
                    <a:pt x="130" y="29"/>
                    <a:pt x="123" y="27"/>
                    <a:pt x="120" y="30"/>
                  </a:cubicBezTo>
                  <a:cubicBezTo>
                    <a:pt x="117" y="32"/>
                    <a:pt x="117" y="40"/>
                    <a:pt x="123" y="40"/>
                  </a:cubicBezTo>
                  <a:cubicBezTo>
                    <a:pt x="129" y="40"/>
                    <a:pt x="127" y="42"/>
                    <a:pt x="127" y="42"/>
                  </a:cubicBezTo>
                  <a:cubicBezTo>
                    <a:pt x="125" y="44"/>
                    <a:pt x="125" y="44"/>
                    <a:pt x="125" y="44"/>
                  </a:cubicBezTo>
                  <a:cubicBezTo>
                    <a:pt x="127" y="45"/>
                    <a:pt x="127" y="45"/>
                    <a:pt x="127" y="45"/>
                  </a:cubicBezTo>
                  <a:cubicBezTo>
                    <a:pt x="132" y="42"/>
                    <a:pt x="132" y="42"/>
                    <a:pt x="132" y="42"/>
                  </a:cubicBezTo>
                  <a:cubicBezTo>
                    <a:pt x="137" y="43"/>
                    <a:pt x="137" y="43"/>
                    <a:pt x="137" y="43"/>
                  </a:cubicBezTo>
                  <a:cubicBezTo>
                    <a:pt x="130" y="51"/>
                    <a:pt x="130" y="51"/>
                    <a:pt x="130" y="51"/>
                  </a:cubicBezTo>
                  <a:cubicBezTo>
                    <a:pt x="124" y="52"/>
                    <a:pt x="124" y="52"/>
                    <a:pt x="124" y="52"/>
                  </a:cubicBezTo>
                  <a:cubicBezTo>
                    <a:pt x="116" y="56"/>
                    <a:pt x="116" y="56"/>
                    <a:pt x="116" y="56"/>
                  </a:cubicBezTo>
                  <a:cubicBezTo>
                    <a:pt x="116" y="56"/>
                    <a:pt x="118" y="62"/>
                    <a:pt x="117" y="63"/>
                  </a:cubicBezTo>
                  <a:cubicBezTo>
                    <a:pt x="116" y="64"/>
                    <a:pt x="114" y="66"/>
                    <a:pt x="114" y="66"/>
                  </a:cubicBezTo>
                  <a:cubicBezTo>
                    <a:pt x="114" y="63"/>
                    <a:pt x="114" y="63"/>
                    <a:pt x="114" y="63"/>
                  </a:cubicBezTo>
                  <a:cubicBezTo>
                    <a:pt x="114" y="63"/>
                    <a:pt x="104" y="56"/>
                    <a:pt x="102" y="56"/>
                  </a:cubicBezTo>
                  <a:cubicBezTo>
                    <a:pt x="99" y="56"/>
                    <a:pt x="94" y="61"/>
                    <a:pt x="94" y="61"/>
                  </a:cubicBezTo>
                  <a:cubicBezTo>
                    <a:pt x="92" y="59"/>
                    <a:pt x="92" y="59"/>
                    <a:pt x="92" y="59"/>
                  </a:cubicBezTo>
                  <a:cubicBezTo>
                    <a:pt x="92" y="55"/>
                    <a:pt x="92" y="55"/>
                    <a:pt x="92" y="55"/>
                  </a:cubicBezTo>
                  <a:cubicBezTo>
                    <a:pt x="90" y="52"/>
                    <a:pt x="90" y="52"/>
                    <a:pt x="90" y="52"/>
                  </a:cubicBezTo>
                  <a:cubicBezTo>
                    <a:pt x="90" y="52"/>
                    <a:pt x="85" y="51"/>
                    <a:pt x="83" y="51"/>
                  </a:cubicBezTo>
                  <a:cubicBezTo>
                    <a:pt x="79" y="49"/>
                    <a:pt x="74" y="44"/>
                    <a:pt x="72" y="45"/>
                  </a:cubicBezTo>
                  <a:cubicBezTo>
                    <a:pt x="71" y="45"/>
                    <a:pt x="69" y="46"/>
                    <a:pt x="69" y="46"/>
                  </a:cubicBezTo>
                  <a:cubicBezTo>
                    <a:pt x="70" y="49"/>
                    <a:pt x="70" y="49"/>
                    <a:pt x="70" y="49"/>
                  </a:cubicBezTo>
                  <a:cubicBezTo>
                    <a:pt x="66" y="52"/>
                    <a:pt x="66" y="52"/>
                    <a:pt x="66" y="52"/>
                  </a:cubicBezTo>
                  <a:cubicBezTo>
                    <a:pt x="66" y="47"/>
                    <a:pt x="66" y="47"/>
                    <a:pt x="66" y="47"/>
                  </a:cubicBezTo>
                  <a:cubicBezTo>
                    <a:pt x="61" y="46"/>
                    <a:pt x="61" y="46"/>
                    <a:pt x="61" y="46"/>
                  </a:cubicBezTo>
                  <a:cubicBezTo>
                    <a:pt x="56" y="56"/>
                    <a:pt x="56" y="56"/>
                    <a:pt x="56" y="56"/>
                  </a:cubicBezTo>
                  <a:cubicBezTo>
                    <a:pt x="57" y="56"/>
                    <a:pt x="57" y="56"/>
                    <a:pt x="57" y="56"/>
                  </a:cubicBezTo>
                  <a:cubicBezTo>
                    <a:pt x="61" y="51"/>
                    <a:pt x="61" y="51"/>
                    <a:pt x="61" y="51"/>
                  </a:cubicBezTo>
                  <a:cubicBezTo>
                    <a:pt x="62" y="57"/>
                    <a:pt x="62" y="57"/>
                    <a:pt x="62" y="57"/>
                  </a:cubicBezTo>
                  <a:cubicBezTo>
                    <a:pt x="60" y="57"/>
                    <a:pt x="60" y="57"/>
                    <a:pt x="60" y="57"/>
                  </a:cubicBezTo>
                  <a:cubicBezTo>
                    <a:pt x="61" y="59"/>
                    <a:pt x="61" y="59"/>
                    <a:pt x="61" y="59"/>
                  </a:cubicBezTo>
                  <a:cubicBezTo>
                    <a:pt x="66" y="58"/>
                    <a:pt x="66" y="58"/>
                    <a:pt x="66" y="58"/>
                  </a:cubicBezTo>
                  <a:cubicBezTo>
                    <a:pt x="63" y="63"/>
                    <a:pt x="63" y="63"/>
                    <a:pt x="63" y="63"/>
                  </a:cubicBezTo>
                  <a:cubicBezTo>
                    <a:pt x="63" y="69"/>
                    <a:pt x="63" y="69"/>
                    <a:pt x="63" y="69"/>
                  </a:cubicBezTo>
                  <a:cubicBezTo>
                    <a:pt x="61" y="67"/>
                    <a:pt x="61" y="67"/>
                    <a:pt x="61" y="67"/>
                  </a:cubicBezTo>
                  <a:cubicBezTo>
                    <a:pt x="61" y="67"/>
                    <a:pt x="54" y="72"/>
                    <a:pt x="59" y="72"/>
                  </a:cubicBezTo>
                  <a:cubicBezTo>
                    <a:pt x="63" y="73"/>
                    <a:pt x="72" y="73"/>
                    <a:pt x="72" y="73"/>
                  </a:cubicBezTo>
                  <a:cubicBezTo>
                    <a:pt x="69" y="79"/>
                    <a:pt x="69" y="79"/>
                    <a:pt x="69" y="79"/>
                  </a:cubicBezTo>
                  <a:cubicBezTo>
                    <a:pt x="57" y="78"/>
                    <a:pt x="57" y="78"/>
                    <a:pt x="57" y="78"/>
                  </a:cubicBezTo>
                  <a:cubicBezTo>
                    <a:pt x="55" y="86"/>
                    <a:pt x="55" y="86"/>
                    <a:pt x="55" y="86"/>
                  </a:cubicBezTo>
                  <a:cubicBezTo>
                    <a:pt x="61" y="92"/>
                    <a:pt x="61" y="92"/>
                    <a:pt x="61" y="92"/>
                  </a:cubicBezTo>
                  <a:cubicBezTo>
                    <a:pt x="50" y="87"/>
                    <a:pt x="50" y="87"/>
                    <a:pt x="50" y="87"/>
                  </a:cubicBezTo>
                  <a:cubicBezTo>
                    <a:pt x="50" y="90"/>
                    <a:pt x="50" y="90"/>
                    <a:pt x="50" y="90"/>
                  </a:cubicBezTo>
                  <a:cubicBezTo>
                    <a:pt x="43" y="89"/>
                    <a:pt x="43" y="89"/>
                    <a:pt x="43" y="89"/>
                  </a:cubicBezTo>
                  <a:cubicBezTo>
                    <a:pt x="43" y="89"/>
                    <a:pt x="46" y="92"/>
                    <a:pt x="45" y="94"/>
                  </a:cubicBezTo>
                  <a:cubicBezTo>
                    <a:pt x="43" y="98"/>
                    <a:pt x="41" y="97"/>
                    <a:pt x="41" y="97"/>
                  </a:cubicBezTo>
                  <a:cubicBezTo>
                    <a:pt x="48" y="103"/>
                    <a:pt x="48" y="103"/>
                    <a:pt x="48" y="103"/>
                  </a:cubicBezTo>
                  <a:cubicBezTo>
                    <a:pt x="51" y="101"/>
                    <a:pt x="51" y="101"/>
                    <a:pt x="51" y="101"/>
                  </a:cubicBezTo>
                  <a:cubicBezTo>
                    <a:pt x="54" y="103"/>
                    <a:pt x="54" y="103"/>
                    <a:pt x="54" y="103"/>
                  </a:cubicBezTo>
                  <a:cubicBezTo>
                    <a:pt x="48" y="105"/>
                    <a:pt x="48" y="105"/>
                    <a:pt x="48" y="105"/>
                  </a:cubicBezTo>
                  <a:cubicBezTo>
                    <a:pt x="54" y="109"/>
                    <a:pt x="54" y="109"/>
                    <a:pt x="54" y="109"/>
                  </a:cubicBezTo>
                  <a:cubicBezTo>
                    <a:pt x="58" y="105"/>
                    <a:pt x="58" y="105"/>
                    <a:pt x="58" y="105"/>
                  </a:cubicBezTo>
                  <a:cubicBezTo>
                    <a:pt x="59" y="107"/>
                    <a:pt x="59" y="107"/>
                    <a:pt x="59" y="107"/>
                  </a:cubicBezTo>
                  <a:cubicBezTo>
                    <a:pt x="61" y="106"/>
                    <a:pt x="61" y="106"/>
                    <a:pt x="61" y="106"/>
                  </a:cubicBezTo>
                  <a:cubicBezTo>
                    <a:pt x="62" y="110"/>
                    <a:pt x="62" y="110"/>
                    <a:pt x="62" y="110"/>
                  </a:cubicBezTo>
                  <a:cubicBezTo>
                    <a:pt x="58" y="110"/>
                    <a:pt x="58" y="110"/>
                    <a:pt x="58" y="110"/>
                  </a:cubicBezTo>
                  <a:cubicBezTo>
                    <a:pt x="58" y="115"/>
                    <a:pt x="58" y="115"/>
                    <a:pt x="58" y="115"/>
                  </a:cubicBezTo>
                  <a:cubicBezTo>
                    <a:pt x="58" y="115"/>
                    <a:pt x="63" y="118"/>
                    <a:pt x="68" y="118"/>
                  </a:cubicBezTo>
                  <a:cubicBezTo>
                    <a:pt x="73" y="118"/>
                    <a:pt x="83" y="120"/>
                    <a:pt x="83" y="120"/>
                  </a:cubicBezTo>
                  <a:cubicBezTo>
                    <a:pt x="82" y="126"/>
                    <a:pt x="82" y="126"/>
                    <a:pt x="82" y="126"/>
                  </a:cubicBezTo>
                  <a:cubicBezTo>
                    <a:pt x="82" y="126"/>
                    <a:pt x="77" y="128"/>
                    <a:pt x="75" y="128"/>
                  </a:cubicBezTo>
                  <a:cubicBezTo>
                    <a:pt x="73" y="128"/>
                    <a:pt x="69" y="123"/>
                    <a:pt x="69" y="123"/>
                  </a:cubicBezTo>
                  <a:cubicBezTo>
                    <a:pt x="69" y="123"/>
                    <a:pt x="66" y="128"/>
                    <a:pt x="63" y="130"/>
                  </a:cubicBezTo>
                  <a:cubicBezTo>
                    <a:pt x="61" y="131"/>
                    <a:pt x="59" y="134"/>
                    <a:pt x="59" y="134"/>
                  </a:cubicBezTo>
                  <a:cubicBezTo>
                    <a:pt x="63" y="138"/>
                    <a:pt x="63" y="138"/>
                    <a:pt x="63" y="138"/>
                  </a:cubicBezTo>
                  <a:cubicBezTo>
                    <a:pt x="63" y="138"/>
                    <a:pt x="60" y="139"/>
                    <a:pt x="57" y="141"/>
                  </a:cubicBezTo>
                  <a:cubicBezTo>
                    <a:pt x="55" y="144"/>
                    <a:pt x="53" y="146"/>
                    <a:pt x="53" y="146"/>
                  </a:cubicBezTo>
                  <a:cubicBezTo>
                    <a:pt x="49" y="145"/>
                    <a:pt x="49" y="145"/>
                    <a:pt x="49" y="145"/>
                  </a:cubicBezTo>
                  <a:cubicBezTo>
                    <a:pt x="46" y="148"/>
                    <a:pt x="46" y="148"/>
                    <a:pt x="46" y="148"/>
                  </a:cubicBezTo>
                  <a:cubicBezTo>
                    <a:pt x="34" y="153"/>
                    <a:pt x="34" y="153"/>
                    <a:pt x="34" y="153"/>
                  </a:cubicBezTo>
                  <a:cubicBezTo>
                    <a:pt x="46" y="153"/>
                    <a:pt x="46" y="153"/>
                    <a:pt x="46" y="153"/>
                  </a:cubicBezTo>
                  <a:cubicBezTo>
                    <a:pt x="48" y="151"/>
                    <a:pt x="48" y="151"/>
                    <a:pt x="48" y="151"/>
                  </a:cubicBezTo>
                  <a:cubicBezTo>
                    <a:pt x="48" y="151"/>
                    <a:pt x="52" y="157"/>
                    <a:pt x="59" y="155"/>
                  </a:cubicBezTo>
                  <a:cubicBezTo>
                    <a:pt x="66" y="154"/>
                    <a:pt x="70" y="150"/>
                    <a:pt x="70" y="150"/>
                  </a:cubicBezTo>
                  <a:cubicBezTo>
                    <a:pt x="72" y="149"/>
                    <a:pt x="72" y="149"/>
                    <a:pt x="72" y="149"/>
                  </a:cubicBezTo>
                  <a:cubicBezTo>
                    <a:pt x="72" y="155"/>
                    <a:pt x="72" y="155"/>
                    <a:pt x="72" y="155"/>
                  </a:cubicBezTo>
                  <a:cubicBezTo>
                    <a:pt x="78" y="156"/>
                    <a:pt x="78" y="156"/>
                    <a:pt x="78" y="156"/>
                  </a:cubicBezTo>
                  <a:cubicBezTo>
                    <a:pt x="81" y="159"/>
                    <a:pt x="81" y="159"/>
                    <a:pt x="81" y="159"/>
                  </a:cubicBezTo>
                  <a:cubicBezTo>
                    <a:pt x="74" y="157"/>
                    <a:pt x="74" y="157"/>
                    <a:pt x="74" y="157"/>
                  </a:cubicBezTo>
                  <a:cubicBezTo>
                    <a:pt x="66" y="157"/>
                    <a:pt x="66" y="157"/>
                    <a:pt x="66" y="157"/>
                  </a:cubicBezTo>
                  <a:cubicBezTo>
                    <a:pt x="54" y="159"/>
                    <a:pt x="54" y="159"/>
                    <a:pt x="54" y="159"/>
                  </a:cubicBezTo>
                  <a:cubicBezTo>
                    <a:pt x="45" y="155"/>
                    <a:pt x="45" y="155"/>
                    <a:pt x="45" y="155"/>
                  </a:cubicBezTo>
                  <a:cubicBezTo>
                    <a:pt x="38" y="161"/>
                    <a:pt x="38" y="161"/>
                    <a:pt x="38" y="161"/>
                  </a:cubicBezTo>
                  <a:cubicBezTo>
                    <a:pt x="33" y="162"/>
                    <a:pt x="33" y="162"/>
                    <a:pt x="33" y="162"/>
                  </a:cubicBezTo>
                  <a:cubicBezTo>
                    <a:pt x="30" y="171"/>
                    <a:pt x="30" y="171"/>
                    <a:pt x="30" y="171"/>
                  </a:cubicBezTo>
                  <a:cubicBezTo>
                    <a:pt x="34" y="173"/>
                    <a:pt x="34" y="173"/>
                    <a:pt x="34" y="173"/>
                  </a:cubicBezTo>
                  <a:cubicBezTo>
                    <a:pt x="25" y="171"/>
                    <a:pt x="25" y="171"/>
                    <a:pt x="25" y="171"/>
                  </a:cubicBezTo>
                  <a:cubicBezTo>
                    <a:pt x="25" y="167"/>
                    <a:pt x="25" y="167"/>
                    <a:pt x="25" y="167"/>
                  </a:cubicBezTo>
                  <a:cubicBezTo>
                    <a:pt x="20" y="170"/>
                    <a:pt x="20" y="170"/>
                    <a:pt x="20" y="170"/>
                  </a:cubicBezTo>
                  <a:cubicBezTo>
                    <a:pt x="18" y="169"/>
                    <a:pt x="18" y="169"/>
                    <a:pt x="18" y="169"/>
                  </a:cubicBezTo>
                  <a:cubicBezTo>
                    <a:pt x="18" y="167"/>
                    <a:pt x="18" y="167"/>
                    <a:pt x="18" y="167"/>
                  </a:cubicBezTo>
                  <a:cubicBezTo>
                    <a:pt x="18" y="167"/>
                    <a:pt x="14" y="167"/>
                    <a:pt x="9" y="169"/>
                  </a:cubicBezTo>
                  <a:cubicBezTo>
                    <a:pt x="5" y="171"/>
                    <a:pt x="0" y="173"/>
                    <a:pt x="4" y="176"/>
                  </a:cubicBezTo>
                  <a:cubicBezTo>
                    <a:pt x="9" y="177"/>
                    <a:pt x="16" y="179"/>
                    <a:pt x="18" y="179"/>
                  </a:cubicBezTo>
                  <a:cubicBezTo>
                    <a:pt x="20" y="179"/>
                    <a:pt x="29" y="178"/>
                    <a:pt x="28" y="180"/>
                  </a:cubicBezTo>
                  <a:cubicBezTo>
                    <a:pt x="27" y="182"/>
                    <a:pt x="21" y="186"/>
                    <a:pt x="16" y="186"/>
                  </a:cubicBezTo>
                  <a:cubicBezTo>
                    <a:pt x="10" y="186"/>
                    <a:pt x="10" y="188"/>
                    <a:pt x="9" y="190"/>
                  </a:cubicBezTo>
                  <a:cubicBezTo>
                    <a:pt x="7" y="191"/>
                    <a:pt x="2" y="191"/>
                    <a:pt x="2" y="191"/>
                  </a:cubicBezTo>
                  <a:cubicBezTo>
                    <a:pt x="2" y="197"/>
                    <a:pt x="2" y="197"/>
                    <a:pt x="2" y="197"/>
                  </a:cubicBezTo>
                  <a:cubicBezTo>
                    <a:pt x="2" y="197"/>
                    <a:pt x="8" y="194"/>
                    <a:pt x="8" y="196"/>
                  </a:cubicBezTo>
                  <a:cubicBezTo>
                    <a:pt x="8" y="198"/>
                    <a:pt x="10" y="202"/>
                    <a:pt x="10" y="202"/>
                  </a:cubicBezTo>
                  <a:cubicBezTo>
                    <a:pt x="29" y="200"/>
                    <a:pt x="29" y="200"/>
                    <a:pt x="29" y="200"/>
                  </a:cubicBezTo>
                  <a:cubicBezTo>
                    <a:pt x="16" y="204"/>
                    <a:pt x="16" y="204"/>
                    <a:pt x="16" y="204"/>
                  </a:cubicBezTo>
                  <a:cubicBezTo>
                    <a:pt x="14" y="208"/>
                    <a:pt x="14" y="208"/>
                    <a:pt x="14" y="208"/>
                  </a:cubicBezTo>
                  <a:cubicBezTo>
                    <a:pt x="9" y="208"/>
                    <a:pt x="9" y="208"/>
                    <a:pt x="9" y="208"/>
                  </a:cubicBezTo>
                  <a:cubicBezTo>
                    <a:pt x="7" y="212"/>
                    <a:pt x="7" y="212"/>
                    <a:pt x="7" y="212"/>
                  </a:cubicBezTo>
                  <a:cubicBezTo>
                    <a:pt x="21" y="210"/>
                    <a:pt x="21" y="210"/>
                    <a:pt x="21" y="210"/>
                  </a:cubicBezTo>
                  <a:cubicBezTo>
                    <a:pt x="25" y="211"/>
                    <a:pt x="25" y="211"/>
                    <a:pt x="25" y="211"/>
                  </a:cubicBezTo>
                  <a:cubicBezTo>
                    <a:pt x="32" y="209"/>
                    <a:pt x="32" y="209"/>
                    <a:pt x="32" y="209"/>
                  </a:cubicBezTo>
                  <a:cubicBezTo>
                    <a:pt x="34" y="212"/>
                    <a:pt x="34" y="212"/>
                    <a:pt x="34" y="212"/>
                  </a:cubicBezTo>
                  <a:cubicBezTo>
                    <a:pt x="34" y="212"/>
                    <a:pt x="28" y="213"/>
                    <a:pt x="25" y="214"/>
                  </a:cubicBezTo>
                  <a:cubicBezTo>
                    <a:pt x="22" y="214"/>
                    <a:pt x="17" y="218"/>
                    <a:pt x="17" y="218"/>
                  </a:cubicBezTo>
                  <a:cubicBezTo>
                    <a:pt x="27" y="217"/>
                    <a:pt x="27" y="217"/>
                    <a:pt x="27" y="217"/>
                  </a:cubicBezTo>
                  <a:cubicBezTo>
                    <a:pt x="27" y="217"/>
                    <a:pt x="22" y="222"/>
                    <a:pt x="21" y="222"/>
                  </a:cubicBezTo>
                  <a:cubicBezTo>
                    <a:pt x="19" y="222"/>
                    <a:pt x="16" y="223"/>
                    <a:pt x="16" y="223"/>
                  </a:cubicBezTo>
                  <a:cubicBezTo>
                    <a:pt x="17" y="224"/>
                    <a:pt x="17" y="224"/>
                    <a:pt x="17" y="224"/>
                  </a:cubicBezTo>
                  <a:cubicBezTo>
                    <a:pt x="33" y="223"/>
                    <a:pt x="33" y="223"/>
                    <a:pt x="33" y="223"/>
                  </a:cubicBezTo>
                  <a:cubicBezTo>
                    <a:pt x="36" y="224"/>
                    <a:pt x="36" y="224"/>
                    <a:pt x="36" y="224"/>
                  </a:cubicBezTo>
                  <a:cubicBezTo>
                    <a:pt x="34" y="227"/>
                    <a:pt x="34" y="227"/>
                    <a:pt x="34" y="227"/>
                  </a:cubicBezTo>
                  <a:cubicBezTo>
                    <a:pt x="34" y="227"/>
                    <a:pt x="39" y="229"/>
                    <a:pt x="41" y="228"/>
                  </a:cubicBezTo>
                  <a:cubicBezTo>
                    <a:pt x="43" y="227"/>
                    <a:pt x="45" y="226"/>
                    <a:pt x="45" y="226"/>
                  </a:cubicBezTo>
                  <a:cubicBezTo>
                    <a:pt x="52" y="228"/>
                    <a:pt x="52" y="228"/>
                    <a:pt x="52" y="228"/>
                  </a:cubicBezTo>
                  <a:cubicBezTo>
                    <a:pt x="56" y="226"/>
                    <a:pt x="56" y="226"/>
                    <a:pt x="56" y="226"/>
                  </a:cubicBezTo>
                  <a:cubicBezTo>
                    <a:pt x="60" y="227"/>
                    <a:pt x="60" y="227"/>
                    <a:pt x="60" y="227"/>
                  </a:cubicBezTo>
                  <a:cubicBezTo>
                    <a:pt x="65" y="225"/>
                    <a:pt x="65" y="225"/>
                    <a:pt x="65" y="225"/>
                  </a:cubicBezTo>
                  <a:cubicBezTo>
                    <a:pt x="68" y="226"/>
                    <a:pt x="68" y="226"/>
                    <a:pt x="68" y="226"/>
                  </a:cubicBezTo>
                  <a:cubicBezTo>
                    <a:pt x="68" y="226"/>
                    <a:pt x="82" y="226"/>
                    <a:pt x="81" y="220"/>
                  </a:cubicBezTo>
                  <a:cubicBezTo>
                    <a:pt x="81" y="211"/>
                    <a:pt x="81" y="211"/>
                    <a:pt x="81" y="211"/>
                  </a:cubicBezTo>
                  <a:cubicBezTo>
                    <a:pt x="81" y="211"/>
                    <a:pt x="84" y="210"/>
                    <a:pt x="86" y="213"/>
                  </a:cubicBezTo>
                  <a:cubicBezTo>
                    <a:pt x="89" y="217"/>
                    <a:pt x="84" y="216"/>
                    <a:pt x="84" y="218"/>
                  </a:cubicBezTo>
                  <a:cubicBezTo>
                    <a:pt x="84" y="220"/>
                    <a:pt x="86" y="222"/>
                    <a:pt x="90" y="220"/>
                  </a:cubicBezTo>
                  <a:cubicBezTo>
                    <a:pt x="95" y="220"/>
                    <a:pt x="102" y="216"/>
                    <a:pt x="102" y="216"/>
                  </a:cubicBezTo>
                  <a:cubicBezTo>
                    <a:pt x="102" y="212"/>
                    <a:pt x="102" y="212"/>
                    <a:pt x="102" y="212"/>
                  </a:cubicBezTo>
                  <a:cubicBezTo>
                    <a:pt x="102" y="212"/>
                    <a:pt x="108" y="218"/>
                    <a:pt x="111" y="216"/>
                  </a:cubicBezTo>
                  <a:cubicBezTo>
                    <a:pt x="116" y="214"/>
                    <a:pt x="115" y="208"/>
                    <a:pt x="115" y="208"/>
                  </a:cubicBezTo>
                  <a:cubicBezTo>
                    <a:pt x="118" y="209"/>
                    <a:pt x="118" y="209"/>
                    <a:pt x="118" y="209"/>
                  </a:cubicBezTo>
                  <a:cubicBezTo>
                    <a:pt x="124" y="206"/>
                    <a:pt x="124" y="206"/>
                    <a:pt x="124" y="206"/>
                  </a:cubicBezTo>
                  <a:cubicBezTo>
                    <a:pt x="137" y="210"/>
                    <a:pt x="137" y="210"/>
                    <a:pt x="137" y="210"/>
                  </a:cubicBezTo>
                  <a:cubicBezTo>
                    <a:pt x="139" y="202"/>
                    <a:pt x="139" y="202"/>
                    <a:pt x="139" y="202"/>
                  </a:cubicBezTo>
                  <a:cubicBezTo>
                    <a:pt x="142" y="204"/>
                    <a:pt x="142" y="204"/>
                    <a:pt x="142" y="204"/>
                  </a:cubicBezTo>
                  <a:cubicBezTo>
                    <a:pt x="141" y="211"/>
                    <a:pt x="141" y="211"/>
                    <a:pt x="141" y="211"/>
                  </a:cubicBezTo>
                  <a:cubicBezTo>
                    <a:pt x="146" y="210"/>
                    <a:pt x="146" y="210"/>
                    <a:pt x="146" y="210"/>
                  </a:cubicBezTo>
                  <a:cubicBezTo>
                    <a:pt x="148" y="204"/>
                    <a:pt x="148" y="204"/>
                    <a:pt x="148" y="204"/>
                  </a:cubicBezTo>
                  <a:cubicBezTo>
                    <a:pt x="148" y="208"/>
                    <a:pt x="148" y="208"/>
                    <a:pt x="148" y="208"/>
                  </a:cubicBezTo>
                  <a:cubicBezTo>
                    <a:pt x="148" y="208"/>
                    <a:pt x="151" y="212"/>
                    <a:pt x="155" y="212"/>
                  </a:cubicBezTo>
                  <a:cubicBezTo>
                    <a:pt x="159" y="212"/>
                    <a:pt x="167" y="211"/>
                    <a:pt x="167" y="211"/>
                  </a:cubicBezTo>
                  <a:cubicBezTo>
                    <a:pt x="166" y="206"/>
                    <a:pt x="166" y="206"/>
                    <a:pt x="166" y="206"/>
                  </a:cubicBezTo>
                  <a:cubicBezTo>
                    <a:pt x="160" y="200"/>
                    <a:pt x="160" y="200"/>
                    <a:pt x="160" y="200"/>
                  </a:cubicBezTo>
                  <a:cubicBezTo>
                    <a:pt x="162" y="199"/>
                    <a:pt x="162" y="199"/>
                    <a:pt x="162" y="199"/>
                  </a:cubicBezTo>
                  <a:cubicBezTo>
                    <a:pt x="167" y="201"/>
                    <a:pt x="167" y="201"/>
                    <a:pt x="167" y="201"/>
                  </a:cubicBezTo>
                  <a:cubicBezTo>
                    <a:pt x="167" y="199"/>
                    <a:pt x="167" y="199"/>
                    <a:pt x="167" y="199"/>
                  </a:cubicBezTo>
                  <a:cubicBezTo>
                    <a:pt x="176" y="191"/>
                    <a:pt x="176" y="191"/>
                    <a:pt x="176" y="191"/>
                  </a:cubicBezTo>
                  <a:cubicBezTo>
                    <a:pt x="176" y="185"/>
                    <a:pt x="176" y="185"/>
                    <a:pt x="176" y="185"/>
                  </a:cubicBezTo>
                  <a:cubicBezTo>
                    <a:pt x="176" y="185"/>
                    <a:pt x="180" y="176"/>
                    <a:pt x="182" y="175"/>
                  </a:cubicBezTo>
                  <a:cubicBezTo>
                    <a:pt x="185" y="173"/>
                    <a:pt x="190" y="168"/>
                    <a:pt x="191" y="159"/>
                  </a:cubicBezTo>
                  <a:cubicBezTo>
                    <a:pt x="191" y="147"/>
                    <a:pt x="191" y="147"/>
                    <a:pt x="191" y="147"/>
                  </a:cubicBezTo>
                  <a:cubicBezTo>
                    <a:pt x="191" y="147"/>
                    <a:pt x="184" y="144"/>
                    <a:pt x="186" y="141"/>
                  </a:cubicBezTo>
                  <a:cubicBezTo>
                    <a:pt x="189" y="139"/>
                    <a:pt x="192" y="140"/>
                    <a:pt x="192" y="140"/>
                  </a:cubicBezTo>
                  <a:cubicBezTo>
                    <a:pt x="192" y="140"/>
                    <a:pt x="192" y="136"/>
                    <a:pt x="193" y="134"/>
                  </a:cubicBezTo>
                  <a:cubicBezTo>
                    <a:pt x="195" y="133"/>
                    <a:pt x="198" y="131"/>
                    <a:pt x="197" y="129"/>
                  </a:cubicBezTo>
                  <a:cubicBezTo>
                    <a:pt x="195" y="126"/>
                    <a:pt x="192" y="118"/>
                    <a:pt x="192" y="118"/>
                  </a:cubicBezTo>
                  <a:cubicBezTo>
                    <a:pt x="192" y="118"/>
                    <a:pt x="195" y="116"/>
                    <a:pt x="195" y="111"/>
                  </a:cubicBezTo>
                  <a:cubicBezTo>
                    <a:pt x="195" y="106"/>
                    <a:pt x="188" y="103"/>
                    <a:pt x="191" y="101"/>
                  </a:cubicBezTo>
                  <a:cubicBezTo>
                    <a:pt x="195" y="98"/>
                    <a:pt x="201" y="102"/>
                    <a:pt x="202" y="101"/>
                  </a:cubicBezTo>
                  <a:cubicBezTo>
                    <a:pt x="202" y="100"/>
                    <a:pt x="199" y="94"/>
                    <a:pt x="199" y="94"/>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54" name="Group 53">
            <a:extLst>
              <a:ext uri="{FF2B5EF4-FFF2-40B4-BE49-F238E27FC236}">
                <a16:creationId xmlns:a16="http://schemas.microsoft.com/office/drawing/2014/main" id="{E503F19A-E24B-46EA-98B5-BCC88B20407B}"/>
              </a:ext>
            </a:extLst>
          </p:cNvPr>
          <p:cNvGrpSpPr/>
          <p:nvPr/>
        </p:nvGrpSpPr>
        <p:grpSpPr>
          <a:xfrm>
            <a:off x="7221056" y="2994156"/>
            <a:ext cx="1293061" cy="1439231"/>
            <a:chOff x="-630238" y="717550"/>
            <a:chExt cx="1830388" cy="2163762"/>
          </a:xfrm>
          <a:solidFill>
            <a:srgbClr val="CDD22B"/>
          </a:solidFill>
        </p:grpSpPr>
        <p:sp>
          <p:nvSpPr>
            <p:cNvPr id="55" name="Freeform 6">
              <a:extLst>
                <a:ext uri="{FF2B5EF4-FFF2-40B4-BE49-F238E27FC236}">
                  <a16:creationId xmlns:a16="http://schemas.microsoft.com/office/drawing/2014/main" id="{5C372E60-BF33-4D91-9506-BC1DC9D05E1E}"/>
                </a:ext>
              </a:extLst>
            </p:cNvPr>
            <p:cNvSpPr>
              <a:spLocks noEditPoints="1"/>
            </p:cNvSpPr>
            <p:nvPr/>
          </p:nvSpPr>
          <p:spPr bwMode="auto">
            <a:xfrm>
              <a:off x="-120650" y="717550"/>
              <a:ext cx="1320800" cy="2163762"/>
            </a:xfrm>
            <a:custGeom>
              <a:avLst/>
              <a:gdLst>
                <a:gd name="T0" fmla="*/ 277 w 352"/>
                <a:gd name="T1" fmla="*/ 377 h 577"/>
                <a:gd name="T2" fmla="*/ 286 w 352"/>
                <a:gd name="T3" fmla="*/ 342 h 577"/>
                <a:gd name="T4" fmla="*/ 242 w 352"/>
                <a:gd name="T5" fmla="*/ 233 h 577"/>
                <a:gd name="T6" fmla="*/ 207 w 352"/>
                <a:gd name="T7" fmla="*/ 207 h 577"/>
                <a:gd name="T8" fmla="*/ 254 w 352"/>
                <a:gd name="T9" fmla="*/ 160 h 577"/>
                <a:gd name="T10" fmla="*/ 194 w 352"/>
                <a:gd name="T11" fmla="*/ 100 h 577"/>
                <a:gd name="T12" fmla="*/ 245 w 352"/>
                <a:gd name="T13" fmla="*/ 56 h 577"/>
                <a:gd name="T14" fmla="*/ 188 w 352"/>
                <a:gd name="T15" fmla="*/ 48 h 577"/>
                <a:gd name="T16" fmla="*/ 162 w 352"/>
                <a:gd name="T17" fmla="*/ 55 h 577"/>
                <a:gd name="T18" fmla="*/ 141 w 352"/>
                <a:gd name="T19" fmla="*/ 75 h 577"/>
                <a:gd name="T20" fmla="*/ 144 w 352"/>
                <a:gd name="T21" fmla="*/ 116 h 577"/>
                <a:gd name="T22" fmla="*/ 109 w 352"/>
                <a:gd name="T23" fmla="*/ 143 h 577"/>
                <a:gd name="T24" fmla="*/ 125 w 352"/>
                <a:gd name="T25" fmla="*/ 160 h 577"/>
                <a:gd name="T26" fmla="*/ 129 w 352"/>
                <a:gd name="T27" fmla="*/ 173 h 577"/>
                <a:gd name="T28" fmla="*/ 99 w 352"/>
                <a:gd name="T29" fmla="*/ 229 h 577"/>
                <a:gd name="T30" fmla="*/ 140 w 352"/>
                <a:gd name="T31" fmla="*/ 189 h 577"/>
                <a:gd name="T32" fmla="*/ 146 w 352"/>
                <a:gd name="T33" fmla="*/ 200 h 577"/>
                <a:gd name="T34" fmla="*/ 125 w 352"/>
                <a:gd name="T35" fmla="*/ 256 h 577"/>
                <a:gd name="T36" fmla="*/ 143 w 352"/>
                <a:gd name="T37" fmla="*/ 275 h 577"/>
                <a:gd name="T38" fmla="*/ 185 w 352"/>
                <a:gd name="T39" fmla="*/ 278 h 577"/>
                <a:gd name="T40" fmla="*/ 178 w 352"/>
                <a:gd name="T41" fmla="*/ 327 h 577"/>
                <a:gd name="T42" fmla="*/ 183 w 352"/>
                <a:gd name="T43" fmla="*/ 382 h 577"/>
                <a:gd name="T44" fmla="*/ 107 w 352"/>
                <a:gd name="T45" fmla="*/ 402 h 577"/>
                <a:gd name="T46" fmla="*/ 100 w 352"/>
                <a:gd name="T47" fmla="*/ 445 h 577"/>
                <a:gd name="T48" fmla="*/ 73 w 352"/>
                <a:gd name="T49" fmla="*/ 469 h 577"/>
                <a:gd name="T50" fmla="*/ 107 w 352"/>
                <a:gd name="T51" fmla="*/ 478 h 577"/>
                <a:gd name="T52" fmla="*/ 169 w 352"/>
                <a:gd name="T53" fmla="*/ 490 h 577"/>
                <a:gd name="T54" fmla="*/ 54 w 352"/>
                <a:gd name="T55" fmla="*/ 548 h 577"/>
                <a:gd name="T56" fmla="*/ 61 w 352"/>
                <a:gd name="T57" fmla="*/ 564 h 577"/>
                <a:gd name="T58" fmla="*/ 120 w 352"/>
                <a:gd name="T59" fmla="*/ 553 h 577"/>
                <a:gd name="T60" fmla="*/ 198 w 352"/>
                <a:gd name="T61" fmla="*/ 556 h 577"/>
                <a:gd name="T62" fmla="*/ 306 w 352"/>
                <a:gd name="T63" fmla="*/ 560 h 577"/>
                <a:gd name="T64" fmla="*/ 291 w 352"/>
                <a:gd name="T65" fmla="*/ 522 h 577"/>
                <a:gd name="T66" fmla="*/ 315 w 352"/>
                <a:gd name="T67" fmla="*/ 506 h 577"/>
                <a:gd name="T68" fmla="*/ 206 w 352"/>
                <a:gd name="T69" fmla="*/ 557 h 577"/>
                <a:gd name="T70" fmla="*/ 119 w 352"/>
                <a:gd name="T71" fmla="*/ 381 h 577"/>
                <a:gd name="T72" fmla="*/ 137 w 352"/>
                <a:gd name="T73" fmla="*/ 307 h 577"/>
                <a:gd name="T74" fmla="*/ 136 w 352"/>
                <a:gd name="T75" fmla="*/ 214 h 577"/>
                <a:gd name="T76" fmla="*/ 88 w 352"/>
                <a:gd name="T77" fmla="*/ 204 h 577"/>
                <a:gd name="T78" fmla="*/ 107 w 352"/>
                <a:gd name="T79" fmla="*/ 194 h 577"/>
                <a:gd name="T80" fmla="*/ 87 w 352"/>
                <a:gd name="T81" fmla="*/ 151 h 577"/>
                <a:gd name="T82" fmla="*/ 110 w 352"/>
                <a:gd name="T83" fmla="*/ 148 h 577"/>
                <a:gd name="T84" fmla="*/ 101 w 352"/>
                <a:gd name="T85" fmla="*/ 173 h 577"/>
                <a:gd name="T86" fmla="*/ 115 w 352"/>
                <a:gd name="T87" fmla="*/ 131 h 577"/>
                <a:gd name="T88" fmla="*/ 81 w 352"/>
                <a:gd name="T89" fmla="*/ 111 h 577"/>
                <a:gd name="T90" fmla="*/ 87 w 352"/>
                <a:gd name="T91" fmla="*/ 91 h 577"/>
                <a:gd name="T92" fmla="*/ 112 w 352"/>
                <a:gd name="T93" fmla="*/ 90 h 577"/>
                <a:gd name="T94" fmla="*/ 125 w 352"/>
                <a:gd name="T95" fmla="*/ 117 h 577"/>
                <a:gd name="T96" fmla="*/ 133 w 352"/>
                <a:gd name="T97" fmla="*/ 87 h 577"/>
                <a:gd name="T98" fmla="*/ 80 w 352"/>
                <a:gd name="T99" fmla="*/ 79 h 577"/>
                <a:gd name="T100" fmla="*/ 139 w 352"/>
                <a:gd name="T101" fmla="*/ 49 h 577"/>
                <a:gd name="T102" fmla="*/ 102 w 352"/>
                <a:gd name="T103" fmla="*/ 47 h 577"/>
                <a:gd name="T104" fmla="*/ 239 w 352"/>
                <a:gd name="T105" fmla="*/ 28 h 577"/>
                <a:gd name="T106" fmla="*/ 253 w 352"/>
                <a:gd name="T107" fmla="*/ 22 h 577"/>
                <a:gd name="T108" fmla="*/ 256 w 352"/>
                <a:gd name="T109" fmla="*/ 9 h 577"/>
                <a:gd name="T110" fmla="*/ 266 w 352"/>
                <a:gd name="T111" fmla="*/ 10 h 577"/>
                <a:gd name="T112" fmla="*/ 45 w 352"/>
                <a:gd name="T113" fmla="*/ 297 h 577"/>
                <a:gd name="T114" fmla="*/ 95 w 352"/>
                <a:gd name="T115" fmla="*/ 290 h 577"/>
                <a:gd name="T116" fmla="*/ 38 w 352"/>
                <a:gd name="T117" fmla="*/ 237 h 577"/>
                <a:gd name="T118" fmla="*/ 6 w 352"/>
                <a:gd name="T119" fmla="*/ 281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2" h="577">
                  <a:moveTo>
                    <a:pt x="338" y="435"/>
                  </a:moveTo>
                  <a:cubicBezTo>
                    <a:pt x="326" y="428"/>
                    <a:pt x="326" y="428"/>
                    <a:pt x="326" y="428"/>
                  </a:cubicBezTo>
                  <a:cubicBezTo>
                    <a:pt x="324" y="429"/>
                    <a:pt x="324" y="429"/>
                    <a:pt x="324" y="429"/>
                  </a:cubicBezTo>
                  <a:cubicBezTo>
                    <a:pt x="306" y="428"/>
                    <a:pt x="306" y="428"/>
                    <a:pt x="306" y="428"/>
                  </a:cubicBezTo>
                  <a:cubicBezTo>
                    <a:pt x="299" y="439"/>
                    <a:pt x="299" y="439"/>
                    <a:pt x="299" y="439"/>
                  </a:cubicBezTo>
                  <a:cubicBezTo>
                    <a:pt x="295" y="437"/>
                    <a:pt x="295" y="437"/>
                    <a:pt x="295" y="437"/>
                  </a:cubicBezTo>
                  <a:cubicBezTo>
                    <a:pt x="291" y="431"/>
                    <a:pt x="291" y="431"/>
                    <a:pt x="291" y="431"/>
                  </a:cubicBezTo>
                  <a:cubicBezTo>
                    <a:pt x="287" y="429"/>
                    <a:pt x="287" y="429"/>
                    <a:pt x="287" y="429"/>
                  </a:cubicBezTo>
                  <a:cubicBezTo>
                    <a:pt x="287" y="429"/>
                    <a:pt x="288" y="424"/>
                    <a:pt x="292" y="423"/>
                  </a:cubicBezTo>
                  <a:cubicBezTo>
                    <a:pt x="297" y="421"/>
                    <a:pt x="304" y="417"/>
                    <a:pt x="304" y="414"/>
                  </a:cubicBezTo>
                  <a:cubicBezTo>
                    <a:pt x="305" y="411"/>
                    <a:pt x="301" y="396"/>
                    <a:pt x="301" y="396"/>
                  </a:cubicBezTo>
                  <a:cubicBezTo>
                    <a:pt x="295" y="390"/>
                    <a:pt x="295" y="390"/>
                    <a:pt x="295" y="390"/>
                  </a:cubicBezTo>
                  <a:cubicBezTo>
                    <a:pt x="288" y="383"/>
                    <a:pt x="288" y="383"/>
                    <a:pt x="288" y="383"/>
                  </a:cubicBezTo>
                  <a:cubicBezTo>
                    <a:pt x="288" y="383"/>
                    <a:pt x="286" y="379"/>
                    <a:pt x="283" y="378"/>
                  </a:cubicBezTo>
                  <a:cubicBezTo>
                    <a:pt x="281" y="378"/>
                    <a:pt x="277" y="377"/>
                    <a:pt x="277" y="377"/>
                  </a:cubicBezTo>
                  <a:cubicBezTo>
                    <a:pt x="275" y="379"/>
                    <a:pt x="275" y="379"/>
                    <a:pt x="275" y="379"/>
                  </a:cubicBezTo>
                  <a:cubicBezTo>
                    <a:pt x="272" y="376"/>
                    <a:pt x="272" y="376"/>
                    <a:pt x="272" y="376"/>
                  </a:cubicBezTo>
                  <a:cubicBezTo>
                    <a:pt x="265" y="375"/>
                    <a:pt x="265" y="375"/>
                    <a:pt x="265" y="375"/>
                  </a:cubicBezTo>
                  <a:cubicBezTo>
                    <a:pt x="272" y="373"/>
                    <a:pt x="272" y="373"/>
                    <a:pt x="272" y="373"/>
                  </a:cubicBezTo>
                  <a:cubicBezTo>
                    <a:pt x="275" y="376"/>
                    <a:pt x="275" y="376"/>
                    <a:pt x="275" y="376"/>
                  </a:cubicBezTo>
                  <a:cubicBezTo>
                    <a:pt x="285" y="375"/>
                    <a:pt x="285" y="375"/>
                    <a:pt x="285" y="375"/>
                  </a:cubicBezTo>
                  <a:cubicBezTo>
                    <a:pt x="285" y="375"/>
                    <a:pt x="289" y="382"/>
                    <a:pt x="290" y="383"/>
                  </a:cubicBezTo>
                  <a:cubicBezTo>
                    <a:pt x="294" y="383"/>
                    <a:pt x="294" y="383"/>
                    <a:pt x="294" y="383"/>
                  </a:cubicBezTo>
                  <a:cubicBezTo>
                    <a:pt x="297" y="387"/>
                    <a:pt x="297" y="387"/>
                    <a:pt x="297" y="387"/>
                  </a:cubicBezTo>
                  <a:cubicBezTo>
                    <a:pt x="299" y="385"/>
                    <a:pt x="299" y="385"/>
                    <a:pt x="299" y="385"/>
                  </a:cubicBezTo>
                  <a:cubicBezTo>
                    <a:pt x="291" y="365"/>
                    <a:pt x="291" y="365"/>
                    <a:pt x="291" y="365"/>
                  </a:cubicBezTo>
                  <a:cubicBezTo>
                    <a:pt x="291" y="353"/>
                    <a:pt x="291" y="353"/>
                    <a:pt x="291" y="353"/>
                  </a:cubicBezTo>
                  <a:cubicBezTo>
                    <a:pt x="294" y="351"/>
                    <a:pt x="294" y="351"/>
                    <a:pt x="294" y="351"/>
                  </a:cubicBezTo>
                  <a:cubicBezTo>
                    <a:pt x="290" y="342"/>
                    <a:pt x="290" y="342"/>
                    <a:pt x="290" y="342"/>
                  </a:cubicBezTo>
                  <a:cubicBezTo>
                    <a:pt x="286" y="342"/>
                    <a:pt x="286" y="342"/>
                    <a:pt x="286" y="342"/>
                  </a:cubicBezTo>
                  <a:cubicBezTo>
                    <a:pt x="282" y="327"/>
                    <a:pt x="282" y="327"/>
                    <a:pt x="282" y="327"/>
                  </a:cubicBezTo>
                  <a:cubicBezTo>
                    <a:pt x="273" y="318"/>
                    <a:pt x="273" y="318"/>
                    <a:pt x="273" y="318"/>
                  </a:cubicBezTo>
                  <a:cubicBezTo>
                    <a:pt x="269" y="317"/>
                    <a:pt x="269" y="317"/>
                    <a:pt x="269" y="317"/>
                  </a:cubicBezTo>
                  <a:cubicBezTo>
                    <a:pt x="264" y="306"/>
                    <a:pt x="264" y="306"/>
                    <a:pt x="264" y="306"/>
                  </a:cubicBezTo>
                  <a:cubicBezTo>
                    <a:pt x="260" y="303"/>
                    <a:pt x="260" y="303"/>
                    <a:pt x="260" y="303"/>
                  </a:cubicBezTo>
                  <a:cubicBezTo>
                    <a:pt x="259" y="291"/>
                    <a:pt x="259" y="291"/>
                    <a:pt x="259" y="291"/>
                  </a:cubicBezTo>
                  <a:cubicBezTo>
                    <a:pt x="256" y="283"/>
                    <a:pt x="256" y="283"/>
                    <a:pt x="256" y="283"/>
                  </a:cubicBezTo>
                  <a:cubicBezTo>
                    <a:pt x="257" y="266"/>
                    <a:pt x="257" y="266"/>
                    <a:pt x="257" y="266"/>
                  </a:cubicBezTo>
                  <a:cubicBezTo>
                    <a:pt x="254" y="261"/>
                    <a:pt x="254" y="261"/>
                    <a:pt x="254" y="261"/>
                  </a:cubicBezTo>
                  <a:cubicBezTo>
                    <a:pt x="256" y="249"/>
                    <a:pt x="256" y="249"/>
                    <a:pt x="256" y="249"/>
                  </a:cubicBezTo>
                  <a:cubicBezTo>
                    <a:pt x="250" y="244"/>
                    <a:pt x="250" y="244"/>
                    <a:pt x="250" y="244"/>
                  </a:cubicBezTo>
                  <a:cubicBezTo>
                    <a:pt x="250" y="239"/>
                    <a:pt x="250" y="239"/>
                    <a:pt x="250" y="239"/>
                  </a:cubicBezTo>
                  <a:cubicBezTo>
                    <a:pt x="246" y="236"/>
                    <a:pt x="246" y="236"/>
                    <a:pt x="246" y="236"/>
                  </a:cubicBezTo>
                  <a:cubicBezTo>
                    <a:pt x="245" y="231"/>
                    <a:pt x="245" y="231"/>
                    <a:pt x="245" y="231"/>
                  </a:cubicBezTo>
                  <a:cubicBezTo>
                    <a:pt x="242" y="233"/>
                    <a:pt x="242" y="233"/>
                    <a:pt x="242" y="233"/>
                  </a:cubicBezTo>
                  <a:cubicBezTo>
                    <a:pt x="245" y="229"/>
                    <a:pt x="245" y="229"/>
                    <a:pt x="245" y="229"/>
                  </a:cubicBezTo>
                  <a:cubicBezTo>
                    <a:pt x="242" y="227"/>
                    <a:pt x="242" y="227"/>
                    <a:pt x="242" y="227"/>
                  </a:cubicBezTo>
                  <a:cubicBezTo>
                    <a:pt x="242" y="227"/>
                    <a:pt x="244" y="224"/>
                    <a:pt x="241" y="223"/>
                  </a:cubicBezTo>
                  <a:cubicBezTo>
                    <a:pt x="238" y="223"/>
                    <a:pt x="235" y="222"/>
                    <a:pt x="235" y="222"/>
                  </a:cubicBezTo>
                  <a:cubicBezTo>
                    <a:pt x="225" y="210"/>
                    <a:pt x="225" y="210"/>
                    <a:pt x="225" y="210"/>
                  </a:cubicBezTo>
                  <a:cubicBezTo>
                    <a:pt x="225" y="210"/>
                    <a:pt x="225" y="208"/>
                    <a:pt x="220" y="209"/>
                  </a:cubicBezTo>
                  <a:cubicBezTo>
                    <a:pt x="214" y="210"/>
                    <a:pt x="214" y="217"/>
                    <a:pt x="210" y="217"/>
                  </a:cubicBezTo>
                  <a:cubicBezTo>
                    <a:pt x="206" y="217"/>
                    <a:pt x="205" y="211"/>
                    <a:pt x="205" y="211"/>
                  </a:cubicBezTo>
                  <a:cubicBezTo>
                    <a:pt x="205" y="211"/>
                    <a:pt x="200" y="213"/>
                    <a:pt x="197" y="212"/>
                  </a:cubicBezTo>
                  <a:cubicBezTo>
                    <a:pt x="194" y="211"/>
                    <a:pt x="192" y="208"/>
                    <a:pt x="192" y="208"/>
                  </a:cubicBezTo>
                  <a:cubicBezTo>
                    <a:pt x="192" y="208"/>
                    <a:pt x="184" y="207"/>
                    <a:pt x="185" y="207"/>
                  </a:cubicBezTo>
                  <a:cubicBezTo>
                    <a:pt x="186" y="205"/>
                    <a:pt x="193" y="205"/>
                    <a:pt x="193" y="205"/>
                  </a:cubicBezTo>
                  <a:cubicBezTo>
                    <a:pt x="193" y="205"/>
                    <a:pt x="194" y="208"/>
                    <a:pt x="197" y="208"/>
                  </a:cubicBezTo>
                  <a:cubicBezTo>
                    <a:pt x="199" y="208"/>
                    <a:pt x="204" y="207"/>
                    <a:pt x="204" y="207"/>
                  </a:cubicBezTo>
                  <a:cubicBezTo>
                    <a:pt x="207" y="207"/>
                    <a:pt x="207" y="207"/>
                    <a:pt x="207" y="207"/>
                  </a:cubicBezTo>
                  <a:cubicBezTo>
                    <a:pt x="207" y="204"/>
                    <a:pt x="207" y="204"/>
                    <a:pt x="207" y="204"/>
                  </a:cubicBezTo>
                  <a:cubicBezTo>
                    <a:pt x="215" y="200"/>
                    <a:pt x="215" y="200"/>
                    <a:pt x="215" y="200"/>
                  </a:cubicBezTo>
                  <a:cubicBezTo>
                    <a:pt x="223" y="203"/>
                    <a:pt x="223" y="203"/>
                    <a:pt x="223" y="203"/>
                  </a:cubicBezTo>
                  <a:cubicBezTo>
                    <a:pt x="231" y="196"/>
                    <a:pt x="231" y="196"/>
                    <a:pt x="231" y="196"/>
                  </a:cubicBezTo>
                  <a:cubicBezTo>
                    <a:pt x="223" y="192"/>
                    <a:pt x="223" y="192"/>
                    <a:pt x="223" y="192"/>
                  </a:cubicBezTo>
                  <a:cubicBezTo>
                    <a:pt x="223" y="192"/>
                    <a:pt x="227" y="191"/>
                    <a:pt x="225" y="188"/>
                  </a:cubicBezTo>
                  <a:cubicBezTo>
                    <a:pt x="223" y="185"/>
                    <a:pt x="224" y="184"/>
                    <a:pt x="221" y="184"/>
                  </a:cubicBezTo>
                  <a:cubicBezTo>
                    <a:pt x="216" y="185"/>
                    <a:pt x="214" y="189"/>
                    <a:pt x="212" y="189"/>
                  </a:cubicBezTo>
                  <a:cubicBezTo>
                    <a:pt x="210" y="190"/>
                    <a:pt x="205" y="189"/>
                    <a:pt x="205" y="189"/>
                  </a:cubicBezTo>
                  <a:cubicBezTo>
                    <a:pt x="205" y="189"/>
                    <a:pt x="211" y="188"/>
                    <a:pt x="212" y="187"/>
                  </a:cubicBezTo>
                  <a:cubicBezTo>
                    <a:pt x="213" y="185"/>
                    <a:pt x="217" y="182"/>
                    <a:pt x="220" y="182"/>
                  </a:cubicBezTo>
                  <a:cubicBezTo>
                    <a:pt x="222" y="182"/>
                    <a:pt x="227" y="185"/>
                    <a:pt x="227" y="185"/>
                  </a:cubicBezTo>
                  <a:cubicBezTo>
                    <a:pt x="238" y="180"/>
                    <a:pt x="238" y="180"/>
                    <a:pt x="238" y="180"/>
                  </a:cubicBezTo>
                  <a:cubicBezTo>
                    <a:pt x="243" y="169"/>
                    <a:pt x="243" y="169"/>
                    <a:pt x="243" y="169"/>
                  </a:cubicBezTo>
                  <a:cubicBezTo>
                    <a:pt x="254" y="160"/>
                    <a:pt x="254" y="160"/>
                    <a:pt x="254" y="160"/>
                  </a:cubicBezTo>
                  <a:cubicBezTo>
                    <a:pt x="261" y="147"/>
                    <a:pt x="261" y="147"/>
                    <a:pt x="261" y="147"/>
                  </a:cubicBezTo>
                  <a:cubicBezTo>
                    <a:pt x="261" y="147"/>
                    <a:pt x="261" y="144"/>
                    <a:pt x="263" y="142"/>
                  </a:cubicBezTo>
                  <a:cubicBezTo>
                    <a:pt x="264" y="140"/>
                    <a:pt x="277" y="128"/>
                    <a:pt x="275" y="120"/>
                  </a:cubicBezTo>
                  <a:cubicBezTo>
                    <a:pt x="273" y="113"/>
                    <a:pt x="262" y="111"/>
                    <a:pt x="262" y="111"/>
                  </a:cubicBezTo>
                  <a:cubicBezTo>
                    <a:pt x="254" y="112"/>
                    <a:pt x="254" y="112"/>
                    <a:pt x="254" y="112"/>
                  </a:cubicBezTo>
                  <a:cubicBezTo>
                    <a:pt x="239" y="106"/>
                    <a:pt x="239" y="106"/>
                    <a:pt x="239" y="106"/>
                  </a:cubicBezTo>
                  <a:cubicBezTo>
                    <a:pt x="232" y="107"/>
                    <a:pt x="232" y="107"/>
                    <a:pt x="232" y="107"/>
                  </a:cubicBezTo>
                  <a:cubicBezTo>
                    <a:pt x="232" y="107"/>
                    <a:pt x="228" y="103"/>
                    <a:pt x="223" y="102"/>
                  </a:cubicBezTo>
                  <a:cubicBezTo>
                    <a:pt x="217" y="102"/>
                    <a:pt x="204" y="106"/>
                    <a:pt x="204" y="106"/>
                  </a:cubicBezTo>
                  <a:cubicBezTo>
                    <a:pt x="200" y="105"/>
                    <a:pt x="200" y="105"/>
                    <a:pt x="200" y="105"/>
                  </a:cubicBezTo>
                  <a:cubicBezTo>
                    <a:pt x="196" y="110"/>
                    <a:pt x="196" y="110"/>
                    <a:pt x="196" y="110"/>
                  </a:cubicBezTo>
                  <a:cubicBezTo>
                    <a:pt x="182" y="111"/>
                    <a:pt x="182" y="111"/>
                    <a:pt x="182" y="111"/>
                  </a:cubicBezTo>
                  <a:cubicBezTo>
                    <a:pt x="193" y="107"/>
                    <a:pt x="193" y="107"/>
                    <a:pt x="193" y="107"/>
                  </a:cubicBezTo>
                  <a:cubicBezTo>
                    <a:pt x="199" y="101"/>
                    <a:pt x="199" y="101"/>
                    <a:pt x="199" y="101"/>
                  </a:cubicBezTo>
                  <a:cubicBezTo>
                    <a:pt x="199" y="101"/>
                    <a:pt x="195" y="100"/>
                    <a:pt x="194" y="100"/>
                  </a:cubicBezTo>
                  <a:cubicBezTo>
                    <a:pt x="193" y="100"/>
                    <a:pt x="188" y="102"/>
                    <a:pt x="188" y="102"/>
                  </a:cubicBezTo>
                  <a:cubicBezTo>
                    <a:pt x="185" y="101"/>
                    <a:pt x="185" y="101"/>
                    <a:pt x="185" y="101"/>
                  </a:cubicBezTo>
                  <a:cubicBezTo>
                    <a:pt x="193" y="98"/>
                    <a:pt x="193" y="98"/>
                    <a:pt x="193" y="98"/>
                  </a:cubicBezTo>
                  <a:cubicBezTo>
                    <a:pt x="201" y="99"/>
                    <a:pt x="201" y="99"/>
                    <a:pt x="201" y="99"/>
                  </a:cubicBezTo>
                  <a:cubicBezTo>
                    <a:pt x="211" y="90"/>
                    <a:pt x="211" y="90"/>
                    <a:pt x="211" y="90"/>
                  </a:cubicBezTo>
                  <a:cubicBezTo>
                    <a:pt x="205" y="90"/>
                    <a:pt x="205" y="90"/>
                    <a:pt x="205" y="90"/>
                  </a:cubicBezTo>
                  <a:cubicBezTo>
                    <a:pt x="198" y="88"/>
                    <a:pt x="198" y="88"/>
                    <a:pt x="198" y="88"/>
                  </a:cubicBezTo>
                  <a:cubicBezTo>
                    <a:pt x="204" y="87"/>
                    <a:pt x="204" y="87"/>
                    <a:pt x="204" y="87"/>
                  </a:cubicBezTo>
                  <a:cubicBezTo>
                    <a:pt x="201" y="83"/>
                    <a:pt x="201" y="83"/>
                    <a:pt x="201" y="83"/>
                  </a:cubicBezTo>
                  <a:cubicBezTo>
                    <a:pt x="206" y="83"/>
                    <a:pt x="206" y="83"/>
                    <a:pt x="206" y="83"/>
                  </a:cubicBezTo>
                  <a:cubicBezTo>
                    <a:pt x="212" y="78"/>
                    <a:pt x="212" y="78"/>
                    <a:pt x="212" y="78"/>
                  </a:cubicBezTo>
                  <a:cubicBezTo>
                    <a:pt x="212" y="78"/>
                    <a:pt x="218" y="77"/>
                    <a:pt x="224" y="72"/>
                  </a:cubicBezTo>
                  <a:cubicBezTo>
                    <a:pt x="228" y="68"/>
                    <a:pt x="230" y="68"/>
                    <a:pt x="230" y="68"/>
                  </a:cubicBezTo>
                  <a:cubicBezTo>
                    <a:pt x="230" y="68"/>
                    <a:pt x="237" y="67"/>
                    <a:pt x="240" y="66"/>
                  </a:cubicBezTo>
                  <a:cubicBezTo>
                    <a:pt x="242" y="64"/>
                    <a:pt x="245" y="56"/>
                    <a:pt x="245" y="56"/>
                  </a:cubicBezTo>
                  <a:cubicBezTo>
                    <a:pt x="245" y="56"/>
                    <a:pt x="242" y="59"/>
                    <a:pt x="243" y="56"/>
                  </a:cubicBezTo>
                  <a:cubicBezTo>
                    <a:pt x="243" y="53"/>
                    <a:pt x="248" y="47"/>
                    <a:pt x="248" y="47"/>
                  </a:cubicBezTo>
                  <a:cubicBezTo>
                    <a:pt x="239" y="44"/>
                    <a:pt x="239" y="44"/>
                    <a:pt x="239" y="44"/>
                  </a:cubicBezTo>
                  <a:cubicBezTo>
                    <a:pt x="234" y="44"/>
                    <a:pt x="234" y="44"/>
                    <a:pt x="234" y="44"/>
                  </a:cubicBezTo>
                  <a:cubicBezTo>
                    <a:pt x="237" y="47"/>
                    <a:pt x="237" y="47"/>
                    <a:pt x="237" y="47"/>
                  </a:cubicBezTo>
                  <a:cubicBezTo>
                    <a:pt x="228" y="44"/>
                    <a:pt x="228" y="44"/>
                    <a:pt x="228" y="44"/>
                  </a:cubicBezTo>
                  <a:cubicBezTo>
                    <a:pt x="222" y="47"/>
                    <a:pt x="222" y="47"/>
                    <a:pt x="222" y="47"/>
                  </a:cubicBezTo>
                  <a:cubicBezTo>
                    <a:pt x="215" y="45"/>
                    <a:pt x="215" y="45"/>
                    <a:pt x="215" y="45"/>
                  </a:cubicBezTo>
                  <a:cubicBezTo>
                    <a:pt x="213" y="42"/>
                    <a:pt x="213" y="42"/>
                    <a:pt x="213" y="42"/>
                  </a:cubicBezTo>
                  <a:cubicBezTo>
                    <a:pt x="212" y="45"/>
                    <a:pt x="212" y="45"/>
                    <a:pt x="212" y="45"/>
                  </a:cubicBezTo>
                  <a:cubicBezTo>
                    <a:pt x="204" y="45"/>
                    <a:pt x="204" y="45"/>
                    <a:pt x="204" y="45"/>
                  </a:cubicBezTo>
                  <a:cubicBezTo>
                    <a:pt x="196" y="50"/>
                    <a:pt x="196" y="50"/>
                    <a:pt x="196" y="50"/>
                  </a:cubicBezTo>
                  <a:cubicBezTo>
                    <a:pt x="199" y="44"/>
                    <a:pt x="199" y="44"/>
                    <a:pt x="199" y="44"/>
                  </a:cubicBezTo>
                  <a:cubicBezTo>
                    <a:pt x="195" y="39"/>
                    <a:pt x="195" y="39"/>
                    <a:pt x="195" y="39"/>
                  </a:cubicBezTo>
                  <a:cubicBezTo>
                    <a:pt x="195" y="39"/>
                    <a:pt x="189" y="48"/>
                    <a:pt x="188" y="48"/>
                  </a:cubicBezTo>
                  <a:cubicBezTo>
                    <a:pt x="185" y="47"/>
                    <a:pt x="190" y="41"/>
                    <a:pt x="190" y="41"/>
                  </a:cubicBezTo>
                  <a:cubicBezTo>
                    <a:pt x="189" y="35"/>
                    <a:pt x="189" y="35"/>
                    <a:pt x="189" y="35"/>
                  </a:cubicBezTo>
                  <a:cubicBezTo>
                    <a:pt x="186" y="38"/>
                    <a:pt x="186" y="38"/>
                    <a:pt x="186" y="38"/>
                  </a:cubicBezTo>
                  <a:cubicBezTo>
                    <a:pt x="185" y="36"/>
                    <a:pt x="185" y="36"/>
                    <a:pt x="185" y="36"/>
                  </a:cubicBezTo>
                  <a:cubicBezTo>
                    <a:pt x="185" y="36"/>
                    <a:pt x="181" y="35"/>
                    <a:pt x="180" y="35"/>
                  </a:cubicBezTo>
                  <a:cubicBezTo>
                    <a:pt x="179" y="35"/>
                    <a:pt x="179" y="37"/>
                    <a:pt x="179" y="37"/>
                  </a:cubicBezTo>
                  <a:cubicBezTo>
                    <a:pt x="179" y="37"/>
                    <a:pt x="177" y="38"/>
                    <a:pt x="176" y="40"/>
                  </a:cubicBezTo>
                  <a:cubicBezTo>
                    <a:pt x="175" y="42"/>
                    <a:pt x="177" y="47"/>
                    <a:pt x="177" y="47"/>
                  </a:cubicBezTo>
                  <a:cubicBezTo>
                    <a:pt x="177" y="47"/>
                    <a:pt x="174" y="45"/>
                    <a:pt x="174" y="49"/>
                  </a:cubicBezTo>
                  <a:cubicBezTo>
                    <a:pt x="173" y="52"/>
                    <a:pt x="174" y="55"/>
                    <a:pt x="174" y="55"/>
                  </a:cubicBezTo>
                  <a:cubicBezTo>
                    <a:pt x="178" y="58"/>
                    <a:pt x="178" y="58"/>
                    <a:pt x="178" y="58"/>
                  </a:cubicBezTo>
                  <a:cubicBezTo>
                    <a:pt x="173" y="56"/>
                    <a:pt x="173" y="56"/>
                    <a:pt x="173" y="56"/>
                  </a:cubicBezTo>
                  <a:cubicBezTo>
                    <a:pt x="167" y="57"/>
                    <a:pt x="167" y="57"/>
                    <a:pt x="167" y="57"/>
                  </a:cubicBezTo>
                  <a:cubicBezTo>
                    <a:pt x="163" y="55"/>
                    <a:pt x="163" y="55"/>
                    <a:pt x="163" y="55"/>
                  </a:cubicBezTo>
                  <a:cubicBezTo>
                    <a:pt x="162" y="55"/>
                    <a:pt x="162" y="55"/>
                    <a:pt x="162" y="55"/>
                  </a:cubicBezTo>
                  <a:cubicBezTo>
                    <a:pt x="164" y="58"/>
                    <a:pt x="164" y="58"/>
                    <a:pt x="164" y="58"/>
                  </a:cubicBezTo>
                  <a:cubicBezTo>
                    <a:pt x="163" y="67"/>
                    <a:pt x="163" y="67"/>
                    <a:pt x="163" y="67"/>
                  </a:cubicBezTo>
                  <a:cubicBezTo>
                    <a:pt x="159" y="66"/>
                    <a:pt x="159" y="66"/>
                    <a:pt x="159" y="66"/>
                  </a:cubicBezTo>
                  <a:cubicBezTo>
                    <a:pt x="159" y="68"/>
                    <a:pt x="159" y="68"/>
                    <a:pt x="159" y="68"/>
                  </a:cubicBezTo>
                  <a:cubicBezTo>
                    <a:pt x="162" y="70"/>
                    <a:pt x="162" y="70"/>
                    <a:pt x="162" y="70"/>
                  </a:cubicBezTo>
                  <a:cubicBezTo>
                    <a:pt x="161" y="72"/>
                    <a:pt x="161" y="72"/>
                    <a:pt x="161" y="72"/>
                  </a:cubicBezTo>
                  <a:cubicBezTo>
                    <a:pt x="164" y="74"/>
                    <a:pt x="164" y="74"/>
                    <a:pt x="164" y="74"/>
                  </a:cubicBezTo>
                  <a:cubicBezTo>
                    <a:pt x="167" y="82"/>
                    <a:pt x="167" y="82"/>
                    <a:pt x="167" y="82"/>
                  </a:cubicBezTo>
                  <a:cubicBezTo>
                    <a:pt x="160" y="72"/>
                    <a:pt x="160" y="72"/>
                    <a:pt x="160" y="72"/>
                  </a:cubicBezTo>
                  <a:cubicBezTo>
                    <a:pt x="153" y="78"/>
                    <a:pt x="153" y="78"/>
                    <a:pt x="153" y="78"/>
                  </a:cubicBezTo>
                  <a:cubicBezTo>
                    <a:pt x="151" y="73"/>
                    <a:pt x="151" y="73"/>
                    <a:pt x="151" y="73"/>
                  </a:cubicBezTo>
                  <a:cubicBezTo>
                    <a:pt x="148" y="74"/>
                    <a:pt x="148" y="74"/>
                    <a:pt x="148" y="74"/>
                  </a:cubicBezTo>
                  <a:cubicBezTo>
                    <a:pt x="149" y="81"/>
                    <a:pt x="149" y="81"/>
                    <a:pt x="149" y="81"/>
                  </a:cubicBezTo>
                  <a:cubicBezTo>
                    <a:pt x="146" y="75"/>
                    <a:pt x="146" y="75"/>
                    <a:pt x="146" y="75"/>
                  </a:cubicBezTo>
                  <a:cubicBezTo>
                    <a:pt x="141" y="75"/>
                    <a:pt x="141" y="75"/>
                    <a:pt x="141" y="75"/>
                  </a:cubicBezTo>
                  <a:cubicBezTo>
                    <a:pt x="141" y="82"/>
                    <a:pt x="141" y="82"/>
                    <a:pt x="141" y="82"/>
                  </a:cubicBezTo>
                  <a:cubicBezTo>
                    <a:pt x="144" y="86"/>
                    <a:pt x="144" y="86"/>
                    <a:pt x="144" y="86"/>
                  </a:cubicBezTo>
                  <a:cubicBezTo>
                    <a:pt x="141" y="85"/>
                    <a:pt x="141" y="85"/>
                    <a:pt x="141" y="85"/>
                  </a:cubicBezTo>
                  <a:cubicBezTo>
                    <a:pt x="140" y="88"/>
                    <a:pt x="140" y="88"/>
                    <a:pt x="140" y="88"/>
                  </a:cubicBezTo>
                  <a:cubicBezTo>
                    <a:pt x="142" y="93"/>
                    <a:pt x="142" y="93"/>
                    <a:pt x="142" y="93"/>
                  </a:cubicBezTo>
                  <a:cubicBezTo>
                    <a:pt x="147" y="97"/>
                    <a:pt x="147" y="97"/>
                    <a:pt x="147" y="97"/>
                  </a:cubicBezTo>
                  <a:cubicBezTo>
                    <a:pt x="141" y="97"/>
                    <a:pt x="141" y="97"/>
                    <a:pt x="141" y="97"/>
                  </a:cubicBezTo>
                  <a:cubicBezTo>
                    <a:pt x="141" y="97"/>
                    <a:pt x="139" y="93"/>
                    <a:pt x="136" y="93"/>
                  </a:cubicBezTo>
                  <a:cubicBezTo>
                    <a:pt x="134" y="93"/>
                    <a:pt x="134" y="99"/>
                    <a:pt x="134" y="100"/>
                  </a:cubicBezTo>
                  <a:cubicBezTo>
                    <a:pt x="135" y="101"/>
                    <a:pt x="132" y="103"/>
                    <a:pt x="133" y="105"/>
                  </a:cubicBezTo>
                  <a:cubicBezTo>
                    <a:pt x="134" y="107"/>
                    <a:pt x="137" y="106"/>
                    <a:pt x="137" y="106"/>
                  </a:cubicBezTo>
                  <a:cubicBezTo>
                    <a:pt x="145" y="107"/>
                    <a:pt x="145" y="107"/>
                    <a:pt x="145" y="107"/>
                  </a:cubicBezTo>
                  <a:cubicBezTo>
                    <a:pt x="139" y="109"/>
                    <a:pt x="139" y="109"/>
                    <a:pt x="139" y="109"/>
                  </a:cubicBezTo>
                  <a:cubicBezTo>
                    <a:pt x="139" y="109"/>
                    <a:pt x="136" y="110"/>
                    <a:pt x="137" y="112"/>
                  </a:cubicBezTo>
                  <a:cubicBezTo>
                    <a:pt x="137" y="114"/>
                    <a:pt x="142" y="114"/>
                    <a:pt x="144" y="116"/>
                  </a:cubicBezTo>
                  <a:cubicBezTo>
                    <a:pt x="145" y="118"/>
                    <a:pt x="145" y="120"/>
                    <a:pt x="145" y="120"/>
                  </a:cubicBezTo>
                  <a:cubicBezTo>
                    <a:pt x="145" y="120"/>
                    <a:pt x="142" y="117"/>
                    <a:pt x="140" y="116"/>
                  </a:cubicBezTo>
                  <a:cubicBezTo>
                    <a:pt x="139" y="115"/>
                    <a:pt x="135" y="120"/>
                    <a:pt x="135" y="120"/>
                  </a:cubicBezTo>
                  <a:cubicBezTo>
                    <a:pt x="140" y="127"/>
                    <a:pt x="140" y="127"/>
                    <a:pt x="140" y="127"/>
                  </a:cubicBezTo>
                  <a:cubicBezTo>
                    <a:pt x="133" y="121"/>
                    <a:pt x="133" y="121"/>
                    <a:pt x="133" y="121"/>
                  </a:cubicBezTo>
                  <a:cubicBezTo>
                    <a:pt x="130" y="126"/>
                    <a:pt x="130" y="126"/>
                    <a:pt x="130" y="126"/>
                  </a:cubicBezTo>
                  <a:cubicBezTo>
                    <a:pt x="134" y="131"/>
                    <a:pt x="134" y="131"/>
                    <a:pt x="134" y="131"/>
                  </a:cubicBezTo>
                  <a:cubicBezTo>
                    <a:pt x="134" y="132"/>
                    <a:pt x="134" y="132"/>
                    <a:pt x="134" y="132"/>
                  </a:cubicBezTo>
                  <a:cubicBezTo>
                    <a:pt x="129" y="129"/>
                    <a:pt x="129" y="129"/>
                    <a:pt x="129" y="129"/>
                  </a:cubicBezTo>
                  <a:cubicBezTo>
                    <a:pt x="121" y="135"/>
                    <a:pt x="121" y="135"/>
                    <a:pt x="121" y="135"/>
                  </a:cubicBezTo>
                  <a:cubicBezTo>
                    <a:pt x="121" y="135"/>
                    <a:pt x="130" y="136"/>
                    <a:pt x="129" y="137"/>
                  </a:cubicBezTo>
                  <a:cubicBezTo>
                    <a:pt x="127" y="139"/>
                    <a:pt x="121" y="139"/>
                    <a:pt x="121" y="139"/>
                  </a:cubicBezTo>
                  <a:cubicBezTo>
                    <a:pt x="120" y="145"/>
                    <a:pt x="120" y="145"/>
                    <a:pt x="120" y="145"/>
                  </a:cubicBezTo>
                  <a:cubicBezTo>
                    <a:pt x="118" y="142"/>
                    <a:pt x="118" y="142"/>
                    <a:pt x="118" y="142"/>
                  </a:cubicBezTo>
                  <a:cubicBezTo>
                    <a:pt x="118" y="142"/>
                    <a:pt x="109" y="142"/>
                    <a:pt x="109" y="143"/>
                  </a:cubicBezTo>
                  <a:cubicBezTo>
                    <a:pt x="109" y="145"/>
                    <a:pt x="119" y="148"/>
                    <a:pt x="119" y="148"/>
                  </a:cubicBezTo>
                  <a:cubicBezTo>
                    <a:pt x="125" y="147"/>
                    <a:pt x="125" y="147"/>
                    <a:pt x="125" y="147"/>
                  </a:cubicBezTo>
                  <a:cubicBezTo>
                    <a:pt x="128" y="144"/>
                    <a:pt x="128" y="144"/>
                    <a:pt x="128" y="144"/>
                  </a:cubicBezTo>
                  <a:cubicBezTo>
                    <a:pt x="137" y="141"/>
                    <a:pt x="137" y="141"/>
                    <a:pt x="137" y="141"/>
                  </a:cubicBezTo>
                  <a:cubicBezTo>
                    <a:pt x="137" y="143"/>
                    <a:pt x="137" y="143"/>
                    <a:pt x="137" y="143"/>
                  </a:cubicBezTo>
                  <a:cubicBezTo>
                    <a:pt x="130" y="145"/>
                    <a:pt x="130" y="145"/>
                    <a:pt x="130" y="145"/>
                  </a:cubicBezTo>
                  <a:cubicBezTo>
                    <a:pt x="128" y="147"/>
                    <a:pt x="128" y="147"/>
                    <a:pt x="128" y="147"/>
                  </a:cubicBezTo>
                  <a:cubicBezTo>
                    <a:pt x="132" y="149"/>
                    <a:pt x="132" y="149"/>
                    <a:pt x="132" y="149"/>
                  </a:cubicBezTo>
                  <a:cubicBezTo>
                    <a:pt x="130" y="150"/>
                    <a:pt x="130" y="150"/>
                    <a:pt x="130" y="150"/>
                  </a:cubicBezTo>
                  <a:cubicBezTo>
                    <a:pt x="127" y="148"/>
                    <a:pt x="127" y="148"/>
                    <a:pt x="127" y="148"/>
                  </a:cubicBezTo>
                  <a:cubicBezTo>
                    <a:pt x="120" y="150"/>
                    <a:pt x="120" y="150"/>
                    <a:pt x="120" y="150"/>
                  </a:cubicBezTo>
                  <a:cubicBezTo>
                    <a:pt x="116" y="149"/>
                    <a:pt x="116" y="149"/>
                    <a:pt x="116" y="149"/>
                  </a:cubicBezTo>
                  <a:cubicBezTo>
                    <a:pt x="115" y="153"/>
                    <a:pt x="115" y="153"/>
                    <a:pt x="115" y="153"/>
                  </a:cubicBezTo>
                  <a:cubicBezTo>
                    <a:pt x="120" y="157"/>
                    <a:pt x="120" y="157"/>
                    <a:pt x="120" y="157"/>
                  </a:cubicBezTo>
                  <a:cubicBezTo>
                    <a:pt x="125" y="160"/>
                    <a:pt x="125" y="160"/>
                    <a:pt x="125" y="160"/>
                  </a:cubicBezTo>
                  <a:cubicBezTo>
                    <a:pt x="133" y="157"/>
                    <a:pt x="133" y="157"/>
                    <a:pt x="133" y="157"/>
                  </a:cubicBezTo>
                  <a:cubicBezTo>
                    <a:pt x="146" y="146"/>
                    <a:pt x="146" y="146"/>
                    <a:pt x="146" y="146"/>
                  </a:cubicBezTo>
                  <a:cubicBezTo>
                    <a:pt x="144" y="144"/>
                    <a:pt x="144" y="144"/>
                    <a:pt x="144" y="144"/>
                  </a:cubicBezTo>
                  <a:cubicBezTo>
                    <a:pt x="147" y="143"/>
                    <a:pt x="147" y="143"/>
                    <a:pt x="147" y="143"/>
                  </a:cubicBezTo>
                  <a:cubicBezTo>
                    <a:pt x="151" y="145"/>
                    <a:pt x="151" y="145"/>
                    <a:pt x="151" y="145"/>
                  </a:cubicBezTo>
                  <a:cubicBezTo>
                    <a:pt x="143" y="151"/>
                    <a:pt x="143" y="151"/>
                    <a:pt x="143" y="151"/>
                  </a:cubicBezTo>
                  <a:cubicBezTo>
                    <a:pt x="143" y="151"/>
                    <a:pt x="150" y="153"/>
                    <a:pt x="149" y="153"/>
                  </a:cubicBezTo>
                  <a:cubicBezTo>
                    <a:pt x="143" y="153"/>
                    <a:pt x="143" y="153"/>
                    <a:pt x="143" y="153"/>
                  </a:cubicBezTo>
                  <a:cubicBezTo>
                    <a:pt x="135" y="159"/>
                    <a:pt x="135" y="159"/>
                    <a:pt x="135" y="159"/>
                  </a:cubicBezTo>
                  <a:cubicBezTo>
                    <a:pt x="139" y="162"/>
                    <a:pt x="139" y="162"/>
                    <a:pt x="139" y="162"/>
                  </a:cubicBezTo>
                  <a:cubicBezTo>
                    <a:pt x="135" y="162"/>
                    <a:pt x="135" y="162"/>
                    <a:pt x="135" y="162"/>
                  </a:cubicBezTo>
                  <a:cubicBezTo>
                    <a:pt x="132" y="164"/>
                    <a:pt x="132" y="164"/>
                    <a:pt x="132" y="164"/>
                  </a:cubicBezTo>
                  <a:cubicBezTo>
                    <a:pt x="139" y="167"/>
                    <a:pt x="139" y="167"/>
                    <a:pt x="139" y="167"/>
                  </a:cubicBezTo>
                  <a:cubicBezTo>
                    <a:pt x="133" y="166"/>
                    <a:pt x="133" y="166"/>
                    <a:pt x="133" y="166"/>
                  </a:cubicBezTo>
                  <a:cubicBezTo>
                    <a:pt x="129" y="173"/>
                    <a:pt x="129" y="173"/>
                    <a:pt x="129" y="173"/>
                  </a:cubicBezTo>
                  <a:cubicBezTo>
                    <a:pt x="123" y="173"/>
                    <a:pt x="123" y="173"/>
                    <a:pt x="123" y="173"/>
                  </a:cubicBezTo>
                  <a:cubicBezTo>
                    <a:pt x="120" y="180"/>
                    <a:pt x="120" y="180"/>
                    <a:pt x="120" y="180"/>
                  </a:cubicBezTo>
                  <a:cubicBezTo>
                    <a:pt x="124" y="180"/>
                    <a:pt x="124" y="180"/>
                    <a:pt x="124" y="180"/>
                  </a:cubicBezTo>
                  <a:cubicBezTo>
                    <a:pt x="123" y="190"/>
                    <a:pt x="123" y="190"/>
                    <a:pt x="123" y="190"/>
                  </a:cubicBezTo>
                  <a:cubicBezTo>
                    <a:pt x="118" y="190"/>
                    <a:pt x="118" y="190"/>
                    <a:pt x="118" y="190"/>
                  </a:cubicBezTo>
                  <a:cubicBezTo>
                    <a:pt x="113" y="194"/>
                    <a:pt x="113" y="194"/>
                    <a:pt x="113" y="194"/>
                  </a:cubicBezTo>
                  <a:cubicBezTo>
                    <a:pt x="116" y="198"/>
                    <a:pt x="116" y="198"/>
                    <a:pt x="116" y="198"/>
                  </a:cubicBezTo>
                  <a:cubicBezTo>
                    <a:pt x="113" y="205"/>
                    <a:pt x="113" y="205"/>
                    <a:pt x="113" y="205"/>
                  </a:cubicBezTo>
                  <a:cubicBezTo>
                    <a:pt x="114" y="207"/>
                    <a:pt x="114" y="207"/>
                    <a:pt x="114" y="207"/>
                  </a:cubicBezTo>
                  <a:cubicBezTo>
                    <a:pt x="119" y="207"/>
                    <a:pt x="119" y="207"/>
                    <a:pt x="119" y="207"/>
                  </a:cubicBezTo>
                  <a:cubicBezTo>
                    <a:pt x="114" y="208"/>
                    <a:pt x="114" y="208"/>
                    <a:pt x="114" y="208"/>
                  </a:cubicBezTo>
                  <a:cubicBezTo>
                    <a:pt x="109" y="217"/>
                    <a:pt x="109" y="217"/>
                    <a:pt x="109" y="217"/>
                  </a:cubicBezTo>
                  <a:cubicBezTo>
                    <a:pt x="108" y="218"/>
                    <a:pt x="108" y="218"/>
                    <a:pt x="108" y="218"/>
                  </a:cubicBezTo>
                  <a:cubicBezTo>
                    <a:pt x="108" y="218"/>
                    <a:pt x="107" y="225"/>
                    <a:pt x="104" y="227"/>
                  </a:cubicBezTo>
                  <a:cubicBezTo>
                    <a:pt x="103" y="228"/>
                    <a:pt x="99" y="229"/>
                    <a:pt x="99" y="229"/>
                  </a:cubicBezTo>
                  <a:cubicBezTo>
                    <a:pt x="99" y="229"/>
                    <a:pt x="98" y="236"/>
                    <a:pt x="103" y="236"/>
                  </a:cubicBezTo>
                  <a:cubicBezTo>
                    <a:pt x="110" y="237"/>
                    <a:pt x="112" y="230"/>
                    <a:pt x="112" y="230"/>
                  </a:cubicBezTo>
                  <a:cubicBezTo>
                    <a:pt x="111" y="228"/>
                    <a:pt x="111" y="228"/>
                    <a:pt x="111" y="228"/>
                  </a:cubicBezTo>
                  <a:cubicBezTo>
                    <a:pt x="112" y="226"/>
                    <a:pt x="112" y="226"/>
                    <a:pt x="112" y="226"/>
                  </a:cubicBezTo>
                  <a:cubicBezTo>
                    <a:pt x="119" y="212"/>
                    <a:pt x="119" y="212"/>
                    <a:pt x="119" y="212"/>
                  </a:cubicBezTo>
                  <a:cubicBezTo>
                    <a:pt x="126" y="208"/>
                    <a:pt x="126" y="208"/>
                    <a:pt x="126" y="208"/>
                  </a:cubicBezTo>
                  <a:cubicBezTo>
                    <a:pt x="123" y="205"/>
                    <a:pt x="123" y="205"/>
                    <a:pt x="123" y="205"/>
                  </a:cubicBezTo>
                  <a:cubicBezTo>
                    <a:pt x="124" y="195"/>
                    <a:pt x="124" y="195"/>
                    <a:pt x="124" y="195"/>
                  </a:cubicBezTo>
                  <a:cubicBezTo>
                    <a:pt x="127" y="195"/>
                    <a:pt x="127" y="195"/>
                    <a:pt x="127" y="195"/>
                  </a:cubicBezTo>
                  <a:cubicBezTo>
                    <a:pt x="134" y="189"/>
                    <a:pt x="134" y="189"/>
                    <a:pt x="134" y="189"/>
                  </a:cubicBezTo>
                  <a:cubicBezTo>
                    <a:pt x="137" y="188"/>
                    <a:pt x="137" y="188"/>
                    <a:pt x="137" y="188"/>
                  </a:cubicBezTo>
                  <a:cubicBezTo>
                    <a:pt x="142" y="184"/>
                    <a:pt x="142" y="184"/>
                    <a:pt x="142" y="184"/>
                  </a:cubicBezTo>
                  <a:cubicBezTo>
                    <a:pt x="146" y="183"/>
                    <a:pt x="146" y="183"/>
                    <a:pt x="146" y="183"/>
                  </a:cubicBezTo>
                  <a:cubicBezTo>
                    <a:pt x="143" y="185"/>
                    <a:pt x="143" y="185"/>
                    <a:pt x="143" y="185"/>
                  </a:cubicBezTo>
                  <a:cubicBezTo>
                    <a:pt x="140" y="189"/>
                    <a:pt x="140" y="189"/>
                    <a:pt x="140" y="189"/>
                  </a:cubicBezTo>
                  <a:cubicBezTo>
                    <a:pt x="135" y="190"/>
                    <a:pt x="135" y="190"/>
                    <a:pt x="135" y="190"/>
                  </a:cubicBezTo>
                  <a:cubicBezTo>
                    <a:pt x="130" y="195"/>
                    <a:pt x="130" y="195"/>
                    <a:pt x="130" y="195"/>
                  </a:cubicBezTo>
                  <a:cubicBezTo>
                    <a:pt x="127" y="196"/>
                    <a:pt x="127" y="196"/>
                    <a:pt x="127" y="196"/>
                  </a:cubicBezTo>
                  <a:cubicBezTo>
                    <a:pt x="125" y="204"/>
                    <a:pt x="125" y="204"/>
                    <a:pt x="125" y="204"/>
                  </a:cubicBezTo>
                  <a:cubicBezTo>
                    <a:pt x="130" y="207"/>
                    <a:pt x="130" y="207"/>
                    <a:pt x="130" y="207"/>
                  </a:cubicBezTo>
                  <a:cubicBezTo>
                    <a:pt x="129" y="200"/>
                    <a:pt x="129" y="200"/>
                    <a:pt x="129" y="200"/>
                  </a:cubicBezTo>
                  <a:cubicBezTo>
                    <a:pt x="133" y="203"/>
                    <a:pt x="133" y="203"/>
                    <a:pt x="133" y="203"/>
                  </a:cubicBezTo>
                  <a:cubicBezTo>
                    <a:pt x="135" y="200"/>
                    <a:pt x="135" y="200"/>
                    <a:pt x="135" y="200"/>
                  </a:cubicBezTo>
                  <a:cubicBezTo>
                    <a:pt x="137" y="207"/>
                    <a:pt x="137" y="207"/>
                    <a:pt x="137" y="207"/>
                  </a:cubicBezTo>
                  <a:cubicBezTo>
                    <a:pt x="142" y="203"/>
                    <a:pt x="142" y="203"/>
                    <a:pt x="142" y="203"/>
                  </a:cubicBezTo>
                  <a:cubicBezTo>
                    <a:pt x="141" y="198"/>
                    <a:pt x="141" y="198"/>
                    <a:pt x="141" y="198"/>
                  </a:cubicBezTo>
                  <a:cubicBezTo>
                    <a:pt x="143" y="198"/>
                    <a:pt x="143" y="198"/>
                    <a:pt x="143" y="198"/>
                  </a:cubicBezTo>
                  <a:cubicBezTo>
                    <a:pt x="143" y="198"/>
                    <a:pt x="145" y="192"/>
                    <a:pt x="146" y="193"/>
                  </a:cubicBezTo>
                  <a:cubicBezTo>
                    <a:pt x="148" y="193"/>
                    <a:pt x="146" y="196"/>
                    <a:pt x="146" y="196"/>
                  </a:cubicBezTo>
                  <a:cubicBezTo>
                    <a:pt x="146" y="200"/>
                    <a:pt x="146" y="200"/>
                    <a:pt x="146" y="200"/>
                  </a:cubicBezTo>
                  <a:cubicBezTo>
                    <a:pt x="147" y="198"/>
                    <a:pt x="147" y="198"/>
                    <a:pt x="147" y="198"/>
                  </a:cubicBezTo>
                  <a:cubicBezTo>
                    <a:pt x="150" y="203"/>
                    <a:pt x="150" y="203"/>
                    <a:pt x="150" y="203"/>
                  </a:cubicBezTo>
                  <a:cubicBezTo>
                    <a:pt x="156" y="207"/>
                    <a:pt x="156" y="207"/>
                    <a:pt x="156" y="207"/>
                  </a:cubicBezTo>
                  <a:cubicBezTo>
                    <a:pt x="149" y="206"/>
                    <a:pt x="149" y="206"/>
                    <a:pt x="149" y="206"/>
                  </a:cubicBezTo>
                  <a:cubicBezTo>
                    <a:pt x="146" y="203"/>
                    <a:pt x="146" y="203"/>
                    <a:pt x="146" y="203"/>
                  </a:cubicBezTo>
                  <a:cubicBezTo>
                    <a:pt x="143" y="205"/>
                    <a:pt x="143" y="205"/>
                    <a:pt x="143" y="205"/>
                  </a:cubicBezTo>
                  <a:cubicBezTo>
                    <a:pt x="142" y="214"/>
                    <a:pt x="142" y="214"/>
                    <a:pt x="142" y="214"/>
                  </a:cubicBezTo>
                  <a:cubicBezTo>
                    <a:pt x="142" y="214"/>
                    <a:pt x="139" y="214"/>
                    <a:pt x="139" y="215"/>
                  </a:cubicBezTo>
                  <a:cubicBezTo>
                    <a:pt x="139" y="223"/>
                    <a:pt x="139" y="223"/>
                    <a:pt x="139" y="223"/>
                  </a:cubicBezTo>
                  <a:cubicBezTo>
                    <a:pt x="139" y="223"/>
                    <a:pt x="146" y="225"/>
                    <a:pt x="145" y="229"/>
                  </a:cubicBezTo>
                  <a:cubicBezTo>
                    <a:pt x="145" y="234"/>
                    <a:pt x="140" y="237"/>
                    <a:pt x="140" y="237"/>
                  </a:cubicBezTo>
                  <a:cubicBezTo>
                    <a:pt x="139" y="241"/>
                    <a:pt x="139" y="241"/>
                    <a:pt x="139" y="241"/>
                  </a:cubicBezTo>
                  <a:cubicBezTo>
                    <a:pt x="135" y="241"/>
                    <a:pt x="135" y="241"/>
                    <a:pt x="135" y="241"/>
                  </a:cubicBezTo>
                  <a:cubicBezTo>
                    <a:pt x="135" y="241"/>
                    <a:pt x="135" y="245"/>
                    <a:pt x="133" y="247"/>
                  </a:cubicBezTo>
                  <a:cubicBezTo>
                    <a:pt x="131" y="249"/>
                    <a:pt x="126" y="253"/>
                    <a:pt x="125" y="256"/>
                  </a:cubicBezTo>
                  <a:cubicBezTo>
                    <a:pt x="124" y="259"/>
                    <a:pt x="121" y="267"/>
                    <a:pt x="121" y="267"/>
                  </a:cubicBezTo>
                  <a:cubicBezTo>
                    <a:pt x="119" y="260"/>
                    <a:pt x="119" y="260"/>
                    <a:pt x="119" y="260"/>
                  </a:cubicBezTo>
                  <a:cubicBezTo>
                    <a:pt x="118" y="260"/>
                    <a:pt x="118" y="260"/>
                    <a:pt x="118" y="260"/>
                  </a:cubicBezTo>
                  <a:cubicBezTo>
                    <a:pt x="118" y="260"/>
                    <a:pt x="115" y="267"/>
                    <a:pt x="117" y="270"/>
                  </a:cubicBezTo>
                  <a:cubicBezTo>
                    <a:pt x="118" y="272"/>
                    <a:pt x="120" y="277"/>
                    <a:pt x="120" y="277"/>
                  </a:cubicBezTo>
                  <a:cubicBezTo>
                    <a:pt x="120" y="282"/>
                    <a:pt x="120" y="282"/>
                    <a:pt x="120" y="282"/>
                  </a:cubicBezTo>
                  <a:cubicBezTo>
                    <a:pt x="123" y="284"/>
                    <a:pt x="123" y="284"/>
                    <a:pt x="123" y="284"/>
                  </a:cubicBezTo>
                  <a:cubicBezTo>
                    <a:pt x="124" y="281"/>
                    <a:pt x="124" y="281"/>
                    <a:pt x="124" y="281"/>
                  </a:cubicBezTo>
                  <a:cubicBezTo>
                    <a:pt x="124" y="281"/>
                    <a:pt x="120" y="275"/>
                    <a:pt x="125" y="273"/>
                  </a:cubicBezTo>
                  <a:cubicBezTo>
                    <a:pt x="128" y="271"/>
                    <a:pt x="130" y="272"/>
                    <a:pt x="130" y="272"/>
                  </a:cubicBezTo>
                  <a:cubicBezTo>
                    <a:pt x="130" y="275"/>
                    <a:pt x="130" y="275"/>
                    <a:pt x="130" y="275"/>
                  </a:cubicBezTo>
                  <a:cubicBezTo>
                    <a:pt x="137" y="279"/>
                    <a:pt x="137" y="279"/>
                    <a:pt x="137" y="279"/>
                  </a:cubicBezTo>
                  <a:cubicBezTo>
                    <a:pt x="142" y="285"/>
                    <a:pt x="142" y="285"/>
                    <a:pt x="142" y="285"/>
                  </a:cubicBezTo>
                  <a:cubicBezTo>
                    <a:pt x="145" y="279"/>
                    <a:pt x="145" y="279"/>
                    <a:pt x="145" y="279"/>
                  </a:cubicBezTo>
                  <a:cubicBezTo>
                    <a:pt x="143" y="275"/>
                    <a:pt x="143" y="275"/>
                    <a:pt x="143" y="275"/>
                  </a:cubicBezTo>
                  <a:cubicBezTo>
                    <a:pt x="143" y="272"/>
                    <a:pt x="143" y="272"/>
                    <a:pt x="143" y="272"/>
                  </a:cubicBezTo>
                  <a:cubicBezTo>
                    <a:pt x="143" y="272"/>
                    <a:pt x="145" y="276"/>
                    <a:pt x="147" y="277"/>
                  </a:cubicBezTo>
                  <a:cubicBezTo>
                    <a:pt x="151" y="277"/>
                    <a:pt x="151" y="277"/>
                    <a:pt x="151" y="277"/>
                  </a:cubicBezTo>
                  <a:cubicBezTo>
                    <a:pt x="151" y="277"/>
                    <a:pt x="147" y="283"/>
                    <a:pt x="151" y="283"/>
                  </a:cubicBezTo>
                  <a:cubicBezTo>
                    <a:pt x="156" y="283"/>
                    <a:pt x="162" y="282"/>
                    <a:pt x="162" y="282"/>
                  </a:cubicBezTo>
                  <a:cubicBezTo>
                    <a:pt x="164" y="279"/>
                    <a:pt x="164" y="279"/>
                    <a:pt x="164" y="279"/>
                  </a:cubicBezTo>
                  <a:cubicBezTo>
                    <a:pt x="168" y="280"/>
                    <a:pt x="168" y="280"/>
                    <a:pt x="168" y="280"/>
                  </a:cubicBezTo>
                  <a:cubicBezTo>
                    <a:pt x="176" y="280"/>
                    <a:pt x="176" y="280"/>
                    <a:pt x="176" y="280"/>
                  </a:cubicBezTo>
                  <a:cubicBezTo>
                    <a:pt x="177" y="269"/>
                    <a:pt x="177" y="269"/>
                    <a:pt x="177" y="269"/>
                  </a:cubicBezTo>
                  <a:cubicBezTo>
                    <a:pt x="177" y="269"/>
                    <a:pt x="177" y="274"/>
                    <a:pt x="179" y="275"/>
                  </a:cubicBezTo>
                  <a:cubicBezTo>
                    <a:pt x="180" y="275"/>
                    <a:pt x="195" y="277"/>
                    <a:pt x="195" y="277"/>
                  </a:cubicBezTo>
                  <a:cubicBezTo>
                    <a:pt x="193" y="279"/>
                    <a:pt x="193" y="279"/>
                    <a:pt x="193" y="279"/>
                  </a:cubicBezTo>
                  <a:cubicBezTo>
                    <a:pt x="191" y="279"/>
                    <a:pt x="191" y="279"/>
                    <a:pt x="191" y="279"/>
                  </a:cubicBezTo>
                  <a:cubicBezTo>
                    <a:pt x="190" y="278"/>
                    <a:pt x="190" y="278"/>
                    <a:pt x="190" y="278"/>
                  </a:cubicBezTo>
                  <a:cubicBezTo>
                    <a:pt x="185" y="278"/>
                    <a:pt x="185" y="278"/>
                    <a:pt x="185" y="278"/>
                  </a:cubicBezTo>
                  <a:cubicBezTo>
                    <a:pt x="186" y="281"/>
                    <a:pt x="186" y="281"/>
                    <a:pt x="186" y="281"/>
                  </a:cubicBezTo>
                  <a:cubicBezTo>
                    <a:pt x="183" y="280"/>
                    <a:pt x="183" y="280"/>
                    <a:pt x="183" y="280"/>
                  </a:cubicBezTo>
                  <a:cubicBezTo>
                    <a:pt x="178" y="284"/>
                    <a:pt x="178" y="284"/>
                    <a:pt x="178" y="284"/>
                  </a:cubicBezTo>
                  <a:cubicBezTo>
                    <a:pt x="179" y="286"/>
                    <a:pt x="179" y="286"/>
                    <a:pt x="179" y="286"/>
                  </a:cubicBezTo>
                  <a:cubicBezTo>
                    <a:pt x="179" y="286"/>
                    <a:pt x="174" y="289"/>
                    <a:pt x="173" y="292"/>
                  </a:cubicBezTo>
                  <a:cubicBezTo>
                    <a:pt x="172" y="295"/>
                    <a:pt x="170" y="299"/>
                    <a:pt x="170" y="299"/>
                  </a:cubicBezTo>
                  <a:cubicBezTo>
                    <a:pt x="167" y="301"/>
                    <a:pt x="167" y="301"/>
                    <a:pt x="167" y="301"/>
                  </a:cubicBezTo>
                  <a:cubicBezTo>
                    <a:pt x="170" y="307"/>
                    <a:pt x="170" y="307"/>
                    <a:pt x="170" y="307"/>
                  </a:cubicBezTo>
                  <a:cubicBezTo>
                    <a:pt x="172" y="311"/>
                    <a:pt x="172" y="311"/>
                    <a:pt x="172" y="311"/>
                  </a:cubicBezTo>
                  <a:cubicBezTo>
                    <a:pt x="172" y="311"/>
                    <a:pt x="174" y="312"/>
                    <a:pt x="174" y="314"/>
                  </a:cubicBezTo>
                  <a:cubicBezTo>
                    <a:pt x="174" y="315"/>
                    <a:pt x="173" y="320"/>
                    <a:pt x="173" y="321"/>
                  </a:cubicBezTo>
                  <a:cubicBezTo>
                    <a:pt x="174" y="323"/>
                    <a:pt x="176" y="325"/>
                    <a:pt x="176" y="325"/>
                  </a:cubicBezTo>
                  <a:cubicBezTo>
                    <a:pt x="179" y="320"/>
                    <a:pt x="179" y="320"/>
                    <a:pt x="179" y="320"/>
                  </a:cubicBezTo>
                  <a:cubicBezTo>
                    <a:pt x="179" y="324"/>
                    <a:pt x="179" y="324"/>
                    <a:pt x="179" y="324"/>
                  </a:cubicBezTo>
                  <a:cubicBezTo>
                    <a:pt x="178" y="327"/>
                    <a:pt x="178" y="327"/>
                    <a:pt x="178" y="327"/>
                  </a:cubicBezTo>
                  <a:cubicBezTo>
                    <a:pt x="177" y="327"/>
                    <a:pt x="179" y="333"/>
                    <a:pt x="179" y="333"/>
                  </a:cubicBezTo>
                  <a:cubicBezTo>
                    <a:pt x="182" y="328"/>
                    <a:pt x="182" y="328"/>
                    <a:pt x="182" y="328"/>
                  </a:cubicBezTo>
                  <a:cubicBezTo>
                    <a:pt x="183" y="323"/>
                    <a:pt x="183" y="323"/>
                    <a:pt x="183" y="323"/>
                  </a:cubicBezTo>
                  <a:cubicBezTo>
                    <a:pt x="186" y="331"/>
                    <a:pt x="186" y="331"/>
                    <a:pt x="186" y="331"/>
                  </a:cubicBezTo>
                  <a:cubicBezTo>
                    <a:pt x="191" y="328"/>
                    <a:pt x="191" y="328"/>
                    <a:pt x="191" y="328"/>
                  </a:cubicBezTo>
                  <a:cubicBezTo>
                    <a:pt x="191" y="334"/>
                    <a:pt x="191" y="334"/>
                    <a:pt x="191" y="334"/>
                  </a:cubicBezTo>
                  <a:cubicBezTo>
                    <a:pt x="191" y="334"/>
                    <a:pt x="186" y="335"/>
                    <a:pt x="186" y="336"/>
                  </a:cubicBezTo>
                  <a:cubicBezTo>
                    <a:pt x="186" y="338"/>
                    <a:pt x="189" y="339"/>
                    <a:pt x="189" y="339"/>
                  </a:cubicBezTo>
                  <a:cubicBezTo>
                    <a:pt x="188" y="343"/>
                    <a:pt x="188" y="343"/>
                    <a:pt x="188" y="343"/>
                  </a:cubicBezTo>
                  <a:cubicBezTo>
                    <a:pt x="179" y="344"/>
                    <a:pt x="179" y="344"/>
                    <a:pt x="179" y="344"/>
                  </a:cubicBezTo>
                  <a:cubicBezTo>
                    <a:pt x="179" y="344"/>
                    <a:pt x="178" y="352"/>
                    <a:pt x="179" y="353"/>
                  </a:cubicBezTo>
                  <a:cubicBezTo>
                    <a:pt x="181" y="354"/>
                    <a:pt x="182" y="358"/>
                    <a:pt x="182" y="358"/>
                  </a:cubicBezTo>
                  <a:cubicBezTo>
                    <a:pt x="182" y="358"/>
                    <a:pt x="175" y="362"/>
                    <a:pt x="175" y="367"/>
                  </a:cubicBezTo>
                  <a:cubicBezTo>
                    <a:pt x="176" y="371"/>
                    <a:pt x="179" y="380"/>
                    <a:pt x="179" y="380"/>
                  </a:cubicBezTo>
                  <a:cubicBezTo>
                    <a:pt x="183" y="382"/>
                    <a:pt x="183" y="382"/>
                    <a:pt x="183" y="382"/>
                  </a:cubicBezTo>
                  <a:cubicBezTo>
                    <a:pt x="183" y="382"/>
                    <a:pt x="182" y="384"/>
                    <a:pt x="181" y="384"/>
                  </a:cubicBezTo>
                  <a:cubicBezTo>
                    <a:pt x="180" y="384"/>
                    <a:pt x="177" y="382"/>
                    <a:pt x="177" y="382"/>
                  </a:cubicBezTo>
                  <a:cubicBezTo>
                    <a:pt x="175" y="375"/>
                    <a:pt x="175" y="375"/>
                    <a:pt x="175" y="375"/>
                  </a:cubicBezTo>
                  <a:cubicBezTo>
                    <a:pt x="175" y="375"/>
                    <a:pt x="169" y="374"/>
                    <a:pt x="169" y="376"/>
                  </a:cubicBezTo>
                  <a:cubicBezTo>
                    <a:pt x="168" y="377"/>
                    <a:pt x="170" y="384"/>
                    <a:pt x="170" y="384"/>
                  </a:cubicBezTo>
                  <a:cubicBezTo>
                    <a:pt x="163" y="377"/>
                    <a:pt x="163" y="377"/>
                    <a:pt x="163" y="377"/>
                  </a:cubicBezTo>
                  <a:cubicBezTo>
                    <a:pt x="150" y="379"/>
                    <a:pt x="150" y="379"/>
                    <a:pt x="150" y="379"/>
                  </a:cubicBezTo>
                  <a:cubicBezTo>
                    <a:pt x="142" y="374"/>
                    <a:pt x="142" y="374"/>
                    <a:pt x="142" y="374"/>
                  </a:cubicBezTo>
                  <a:cubicBezTo>
                    <a:pt x="142" y="377"/>
                    <a:pt x="142" y="377"/>
                    <a:pt x="142" y="377"/>
                  </a:cubicBezTo>
                  <a:cubicBezTo>
                    <a:pt x="131" y="379"/>
                    <a:pt x="131" y="379"/>
                    <a:pt x="131" y="379"/>
                  </a:cubicBezTo>
                  <a:cubicBezTo>
                    <a:pt x="119" y="385"/>
                    <a:pt x="119" y="385"/>
                    <a:pt x="119" y="385"/>
                  </a:cubicBezTo>
                  <a:cubicBezTo>
                    <a:pt x="119" y="385"/>
                    <a:pt x="118" y="392"/>
                    <a:pt x="115" y="393"/>
                  </a:cubicBezTo>
                  <a:cubicBezTo>
                    <a:pt x="113" y="395"/>
                    <a:pt x="109" y="395"/>
                    <a:pt x="109" y="395"/>
                  </a:cubicBezTo>
                  <a:cubicBezTo>
                    <a:pt x="109" y="395"/>
                    <a:pt x="98" y="400"/>
                    <a:pt x="99" y="401"/>
                  </a:cubicBezTo>
                  <a:cubicBezTo>
                    <a:pt x="101" y="402"/>
                    <a:pt x="105" y="401"/>
                    <a:pt x="107" y="402"/>
                  </a:cubicBezTo>
                  <a:cubicBezTo>
                    <a:pt x="108" y="404"/>
                    <a:pt x="108" y="407"/>
                    <a:pt x="108" y="407"/>
                  </a:cubicBezTo>
                  <a:cubicBezTo>
                    <a:pt x="108" y="407"/>
                    <a:pt x="110" y="406"/>
                    <a:pt x="110" y="404"/>
                  </a:cubicBezTo>
                  <a:cubicBezTo>
                    <a:pt x="111" y="401"/>
                    <a:pt x="112" y="399"/>
                    <a:pt x="114" y="399"/>
                  </a:cubicBezTo>
                  <a:cubicBezTo>
                    <a:pt x="115" y="398"/>
                    <a:pt x="117" y="400"/>
                    <a:pt x="117" y="400"/>
                  </a:cubicBezTo>
                  <a:cubicBezTo>
                    <a:pt x="120" y="399"/>
                    <a:pt x="120" y="399"/>
                    <a:pt x="120" y="399"/>
                  </a:cubicBezTo>
                  <a:cubicBezTo>
                    <a:pt x="127" y="400"/>
                    <a:pt x="127" y="400"/>
                    <a:pt x="127" y="400"/>
                  </a:cubicBezTo>
                  <a:cubicBezTo>
                    <a:pt x="125" y="404"/>
                    <a:pt x="125" y="404"/>
                    <a:pt x="125" y="404"/>
                  </a:cubicBezTo>
                  <a:cubicBezTo>
                    <a:pt x="125" y="404"/>
                    <a:pt x="124" y="409"/>
                    <a:pt x="125" y="410"/>
                  </a:cubicBezTo>
                  <a:cubicBezTo>
                    <a:pt x="126" y="411"/>
                    <a:pt x="126" y="413"/>
                    <a:pt x="126" y="413"/>
                  </a:cubicBezTo>
                  <a:cubicBezTo>
                    <a:pt x="126" y="413"/>
                    <a:pt x="121" y="416"/>
                    <a:pt x="121" y="419"/>
                  </a:cubicBezTo>
                  <a:cubicBezTo>
                    <a:pt x="121" y="421"/>
                    <a:pt x="126" y="423"/>
                    <a:pt x="126" y="423"/>
                  </a:cubicBezTo>
                  <a:cubicBezTo>
                    <a:pt x="124" y="425"/>
                    <a:pt x="124" y="425"/>
                    <a:pt x="124" y="425"/>
                  </a:cubicBezTo>
                  <a:cubicBezTo>
                    <a:pt x="124" y="425"/>
                    <a:pt x="117" y="440"/>
                    <a:pt x="114" y="440"/>
                  </a:cubicBezTo>
                  <a:cubicBezTo>
                    <a:pt x="111" y="441"/>
                    <a:pt x="108" y="441"/>
                    <a:pt x="107" y="442"/>
                  </a:cubicBezTo>
                  <a:cubicBezTo>
                    <a:pt x="104" y="443"/>
                    <a:pt x="100" y="445"/>
                    <a:pt x="100" y="445"/>
                  </a:cubicBezTo>
                  <a:cubicBezTo>
                    <a:pt x="96" y="444"/>
                    <a:pt x="96" y="444"/>
                    <a:pt x="96" y="444"/>
                  </a:cubicBezTo>
                  <a:cubicBezTo>
                    <a:pt x="87" y="447"/>
                    <a:pt x="87" y="447"/>
                    <a:pt x="87" y="447"/>
                  </a:cubicBezTo>
                  <a:cubicBezTo>
                    <a:pt x="86" y="451"/>
                    <a:pt x="86" y="451"/>
                    <a:pt x="86" y="451"/>
                  </a:cubicBezTo>
                  <a:cubicBezTo>
                    <a:pt x="81" y="451"/>
                    <a:pt x="81" y="451"/>
                    <a:pt x="81" y="451"/>
                  </a:cubicBezTo>
                  <a:cubicBezTo>
                    <a:pt x="78" y="447"/>
                    <a:pt x="78" y="447"/>
                    <a:pt x="78" y="447"/>
                  </a:cubicBezTo>
                  <a:cubicBezTo>
                    <a:pt x="75" y="448"/>
                    <a:pt x="75" y="448"/>
                    <a:pt x="75" y="448"/>
                  </a:cubicBezTo>
                  <a:cubicBezTo>
                    <a:pt x="76" y="451"/>
                    <a:pt x="76" y="451"/>
                    <a:pt x="76" y="451"/>
                  </a:cubicBezTo>
                  <a:cubicBezTo>
                    <a:pt x="76" y="451"/>
                    <a:pt x="65" y="452"/>
                    <a:pt x="65" y="454"/>
                  </a:cubicBezTo>
                  <a:cubicBezTo>
                    <a:pt x="64" y="456"/>
                    <a:pt x="64" y="457"/>
                    <a:pt x="64" y="457"/>
                  </a:cubicBezTo>
                  <a:cubicBezTo>
                    <a:pt x="71" y="458"/>
                    <a:pt x="71" y="458"/>
                    <a:pt x="71" y="458"/>
                  </a:cubicBezTo>
                  <a:cubicBezTo>
                    <a:pt x="71" y="458"/>
                    <a:pt x="72" y="463"/>
                    <a:pt x="70" y="463"/>
                  </a:cubicBezTo>
                  <a:cubicBezTo>
                    <a:pt x="67" y="463"/>
                    <a:pt x="65" y="464"/>
                    <a:pt x="65" y="464"/>
                  </a:cubicBezTo>
                  <a:cubicBezTo>
                    <a:pt x="66" y="470"/>
                    <a:pt x="66" y="470"/>
                    <a:pt x="66" y="470"/>
                  </a:cubicBezTo>
                  <a:cubicBezTo>
                    <a:pt x="66" y="470"/>
                    <a:pt x="69" y="468"/>
                    <a:pt x="70" y="468"/>
                  </a:cubicBezTo>
                  <a:cubicBezTo>
                    <a:pt x="71" y="468"/>
                    <a:pt x="73" y="469"/>
                    <a:pt x="73" y="469"/>
                  </a:cubicBezTo>
                  <a:cubicBezTo>
                    <a:pt x="79" y="468"/>
                    <a:pt x="79" y="468"/>
                    <a:pt x="79" y="468"/>
                  </a:cubicBezTo>
                  <a:cubicBezTo>
                    <a:pt x="81" y="464"/>
                    <a:pt x="81" y="464"/>
                    <a:pt x="81" y="464"/>
                  </a:cubicBezTo>
                  <a:cubicBezTo>
                    <a:pt x="85" y="464"/>
                    <a:pt x="85" y="464"/>
                    <a:pt x="85" y="464"/>
                  </a:cubicBezTo>
                  <a:cubicBezTo>
                    <a:pt x="82" y="467"/>
                    <a:pt x="82" y="467"/>
                    <a:pt x="82" y="467"/>
                  </a:cubicBezTo>
                  <a:cubicBezTo>
                    <a:pt x="81" y="470"/>
                    <a:pt x="81" y="470"/>
                    <a:pt x="81" y="470"/>
                  </a:cubicBezTo>
                  <a:cubicBezTo>
                    <a:pt x="72" y="470"/>
                    <a:pt x="72" y="470"/>
                    <a:pt x="72" y="470"/>
                  </a:cubicBezTo>
                  <a:cubicBezTo>
                    <a:pt x="70" y="471"/>
                    <a:pt x="70" y="471"/>
                    <a:pt x="70" y="471"/>
                  </a:cubicBezTo>
                  <a:cubicBezTo>
                    <a:pt x="70" y="471"/>
                    <a:pt x="70" y="476"/>
                    <a:pt x="72" y="476"/>
                  </a:cubicBezTo>
                  <a:cubicBezTo>
                    <a:pt x="75" y="476"/>
                    <a:pt x="79" y="475"/>
                    <a:pt x="79" y="475"/>
                  </a:cubicBezTo>
                  <a:cubicBezTo>
                    <a:pt x="79" y="475"/>
                    <a:pt x="82" y="476"/>
                    <a:pt x="83" y="475"/>
                  </a:cubicBezTo>
                  <a:cubicBezTo>
                    <a:pt x="85" y="474"/>
                    <a:pt x="87" y="472"/>
                    <a:pt x="87" y="472"/>
                  </a:cubicBezTo>
                  <a:cubicBezTo>
                    <a:pt x="94" y="472"/>
                    <a:pt x="94" y="472"/>
                    <a:pt x="94" y="472"/>
                  </a:cubicBezTo>
                  <a:cubicBezTo>
                    <a:pt x="94" y="472"/>
                    <a:pt x="98" y="469"/>
                    <a:pt x="100" y="470"/>
                  </a:cubicBezTo>
                  <a:cubicBezTo>
                    <a:pt x="102" y="471"/>
                    <a:pt x="97" y="474"/>
                    <a:pt x="99" y="475"/>
                  </a:cubicBezTo>
                  <a:cubicBezTo>
                    <a:pt x="101" y="476"/>
                    <a:pt x="107" y="478"/>
                    <a:pt x="107" y="478"/>
                  </a:cubicBezTo>
                  <a:cubicBezTo>
                    <a:pt x="113" y="477"/>
                    <a:pt x="113" y="477"/>
                    <a:pt x="113" y="477"/>
                  </a:cubicBezTo>
                  <a:cubicBezTo>
                    <a:pt x="112" y="479"/>
                    <a:pt x="112" y="479"/>
                    <a:pt x="112" y="479"/>
                  </a:cubicBezTo>
                  <a:cubicBezTo>
                    <a:pt x="107" y="480"/>
                    <a:pt x="107" y="480"/>
                    <a:pt x="107" y="480"/>
                  </a:cubicBezTo>
                  <a:cubicBezTo>
                    <a:pt x="107" y="480"/>
                    <a:pt x="101" y="479"/>
                    <a:pt x="101" y="482"/>
                  </a:cubicBezTo>
                  <a:cubicBezTo>
                    <a:pt x="100" y="484"/>
                    <a:pt x="100" y="485"/>
                    <a:pt x="102" y="485"/>
                  </a:cubicBezTo>
                  <a:cubicBezTo>
                    <a:pt x="105" y="485"/>
                    <a:pt x="110" y="486"/>
                    <a:pt x="110" y="486"/>
                  </a:cubicBezTo>
                  <a:cubicBezTo>
                    <a:pt x="110" y="486"/>
                    <a:pt x="113" y="483"/>
                    <a:pt x="116" y="484"/>
                  </a:cubicBezTo>
                  <a:cubicBezTo>
                    <a:pt x="120" y="485"/>
                    <a:pt x="124" y="495"/>
                    <a:pt x="124" y="495"/>
                  </a:cubicBezTo>
                  <a:cubicBezTo>
                    <a:pt x="124" y="495"/>
                    <a:pt x="129" y="501"/>
                    <a:pt x="135" y="502"/>
                  </a:cubicBezTo>
                  <a:cubicBezTo>
                    <a:pt x="141" y="502"/>
                    <a:pt x="150" y="497"/>
                    <a:pt x="150" y="497"/>
                  </a:cubicBezTo>
                  <a:cubicBezTo>
                    <a:pt x="161" y="494"/>
                    <a:pt x="161" y="494"/>
                    <a:pt x="161" y="494"/>
                  </a:cubicBezTo>
                  <a:cubicBezTo>
                    <a:pt x="168" y="488"/>
                    <a:pt x="168" y="488"/>
                    <a:pt x="168" y="488"/>
                  </a:cubicBezTo>
                  <a:cubicBezTo>
                    <a:pt x="178" y="484"/>
                    <a:pt x="178" y="484"/>
                    <a:pt x="178" y="484"/>
                  </a:cubicBezTo>
                  <a:cubicBezTo>
                    <a:pt x="179" y="485"/>
                    <a:pt x="179" y="485"/>
                    <a:pt x="179" y="485"/>
                  </a:cubicBezTo>
                  <a:cubicBezTo>
                    <a:pt x="169" y="490"/>
                    <a:pt x="169" y="490"/>
                    <a:pt x="169" y="490"/>
                  </a:cubicBezTo>
                  <a:cubicBezTo>
                    <a:pt x="164" y="497"/>
                    <a:pt x="164" y="497"/>
                    <a:pt x="164" y="497"/>
                  </a:cubicBezTo>
                  <a:cubicBezTo>
                    <a:pt x="159" y="498"/>
                    <a:pt x="159" y="498"/>
                    <a:pt x="159" y="498"/>
                  </a:cubicBezTo>
                  <a:cubicBezTo>
                    <a:pt x="159" y="498"/>
                    <a:pt x="149" y="505"/>
                    <a:pt x="149" y="507"/>
                  </a:cubicBezTo>
                  <a:cubicBezTo>
                    <a:pt x="148" y="510"/>
                    <a:pt x="150" y="513"/>
                    <a:pt x="146" y="514"/>
                  </a:cubicBezTo>
                  <a:cubicBezTo>
                    <a:pt x="142" y="515"/>
                    <a:pt x="130" y="516"/>
                    <a:pt x="128" y="513"/>
                  </a:cubicBezTo>
                  <a:cubicBezTo>
                    <a:pt x="126" y="510"/>
                    <a:pt x="119" y="508"/>
                    <a:pt x="116" y="507"/>
                  </a:cubicBezTo>
                  <a:cubicBezTo>
                    <a:pt x="113" y="507"/>
                    <a:pt x="100" y="505"/>
                    <a:pt x="97" y="508"/>
                  </a:cubicBezTo>
                  <a:cubicBezTo>
                    <a:pt x="95" y="510"/>
                    <a:pt x="98" y="516"/>
                    <a:pt x="98" y="516"/>
                  </a:cubicBezTo>
                  <a:cubicBezTo>
                    <a:pt x="98" y="516"/>
                    <a:pt x="96" y="517"/>
                    <a:pt x="92" y="518"/>
                  </a:cubicBezTo>
                  <a:cubicBezTo>
                    <a:pt x="89" y="519"/>
                    <a:pt x="87" y="515"/>
                    <a:pt x="85" y="516"/>
                  </a:cubicBezTo>
                  <a:cubicBezTo>
                    <a:pt x="82" y="517"/>
                    <a:pt x="80" y="531"/>
                    <a:pt x="80" y="531"/>
                  </a:cubicBezTo>
                  <a:cubicBezTo>
                    <a:pt x="69" y="536"/>
                    <a:pt x="69" y="536"/>
                    <a:pt x="69" y="536"/>
                  </a:cubicBezTo>
                  <a:cubicBezTo>
                    <a:pt x="68" y="539"/>
                    <a:pt x="68" y="539"/>
                    <a:pt x="68" y="539"/>
                  </a:cubicBezTo>
                  <a:cubicBezTo>
                    <a:pt x="55" y="544"/>
                    <a:pt x="55" y="544"/>
                    <a:pt x="55" y="544"/>
                  </a:cubicBezTo>
                  <a:cubicBezTo>
                    <a:pt x="54" y="548"/>
                    <a:pt x="54" y="548"/>
                    <a:pt x="54" y="548"/>
                  </a:cubicBezTo>
                  <a:cubicBezTo>
                    <a:pt x="54" y="548"/>
                    <a:pt x="50" y="549"/>
                    <a:pt x="49" y="551"/>
                  </a:cubicBezTo>
                  <a:cubicBezTo>
                    <a:pt x="47" y="552"/>
                    <a:pt x="46" y="555"/>
                    <a:pt x="46" y="555"/>
                  </a:cubicBezTo>
                  <a:cubicBezTo>
                    <a:pt x="37" y="559"/>
                    <a:pt x="37" y="559"/>
                    <a:pt x="37" y="559"/>
                  </a:cubicBezTo>
                  <a:cubicBezTo>
                    <a:pt x="33" y="560"/>
                    <a:pt x="33" y="560"/>
                    <a:pt x="33" y="560"/>
                  </a:cubicBezTo>
                  <a:cubicBezTo>
                    <a:pt x="33" y="560"/>
                    <a:pt x="24" y="559"/>
                    <a:pt x="22" y="561"/>
                  </a:cubicBezTo>
                  <a:cubicBezTo>
                    <a:pt x="19" y="563"/>
                    <a:pt x="20" y="569"/>
                    <a:pt x="20" y="569"/>
                  </a:cubicBezTo>
                  <a:cubicBezTo>
                    <a:pt x="29" y="568"/>
                    <a:pt x="29" y="568"/>
                    <a:pt x="29" y="568"/>
                  </a:cubicBezTo>
                  <a:cubicBezTo>
                    <a:pt x="29" y="565"/>
                    <a:pt x="29" y="565"/>
                    <a:pt x="29" y="565"/>
                  </a:cubicBezTo>
                  <a:cubicBezTo>
                    <a:pt x="29" y="565"/>
                    <a:pt x="34" y="567"/>
                    <a:pt x="35" y="568"/>
                  </a:cubicBezTo>
                  <a:cubicBezTo>
                    <a:pt x="36" y="569"/>
                    <a:pt x="40" y="577"/>
                    <a:pt x="40" y="577"/>
                  </a:cubicBezTo>
                  <a:cubicBezTo>
                    <a:pt x="47" y="572"/>
                    <a:pt x="47" y="572"/>
                    <a:pt x="47" y="572"/>
                  </a:cubicBezTo>
                  <a:cubicBezTo>
                    <a:pt x="46" y="569"/>
                    <a:pt x="46" y="569"/>
                    <a:pt x="46" y="569"/>
                  </a:cubicBezTo>
                  <a:cubicBezTo>
                    <a:pt x="46" y="569"/>
                    <a:pt x="51" y="562"/>
                    <a:pt x="51" y="563"/>
                  </a:cubicBezTo>
                  <a:cubicBezTo>
                    <a:pt x="51" y="564"/>
                    <a:pt x="52" y="567"/>
                    <a:pt x="52" y="567"/>
                  </a:cubicBezTo>
                  <a:cubicBezTo>
                    <a:pt x="52" y="567"/>
                    <a:pt x="60" y="564"/>
                    <a:pt x="61" y="564"/>
                  </a:cubicBezTo>
                  <a:cubicBezTo>
                    <a:pt x="62" y="563"/>
                    <a:pt x="65" y="559"/>
                    <a:pt x="65" y="559"/>
                  </a:cubicBezTo>
                  <a:cubicBezTo>
                    <a:pt x="65" y="559"/>
                    <a:pt x="71" y="561"/>
                    <a:pt x="73" y="560"/>
                  </a:cubicBezTo>
                  <a:cubicBezTo>
                    <a:pt x="77" y="560"/>
                    <a:pt x="83" y="559"/>
                    <a:pt x="84" y="560"/>
                  </a:cubicBezTo>
                  <a:cubicBezTo>
                    <a:pt x="84" y="561"/>
                    <a:pt x="85" y="565"/>
                    <a:pt x="85" y="565"/>
                  </a:cubicBezTo>
                  <a:cubicBezTo>
                    <a:pt x="88" y="563"/>
                    <a:pt x="88" y="563"/>
                    <a:pt x="88" y="563"/>
                  </a:cubicBezTo>
                  <a:cubicBezTo>
                    <a:pt x="89" y="557"/>
                    <a:pt x="89" y="557"/>
                    <a:pt x="89" y="557"/>
                  </a:cubicBezTo>
                  <a:cubicBezTo>
                    <a:pt x="91" y="566"/>
                    <a:pt x="91" y="566"/>
                    <a:pt x="91" y="566"/>
                  </a:cubicBezTo>
                  <a:cubicBezTo>
                    <a:pt x="98" y="566"/>
                    <a:pt x="98" y="566"/>
                    <a:pt x="98" y="566"/>
                  </a:cubicBezTo>
                  <a:cubicBezTo>
                    <a:pt x="98" y="566"/>
                    <a:pt x="99" y="573"/>
                    <a:pt x="102" y="573"/>
                  </a:cubicBezTo>
                  <a:cubicBezTo>
                    <a:pt x="107" y="575"/>
                    <a:pt x="110" y="569"/>
                    <a:pt x="110" y="569"/>
                  </a:cubicBezTo>
                  <a:cubicBezTo>
                    <a:pt x="113" y="567"/>
                    <a:pt x="113" y="567"/>
                    <a:pt x="113" y="567"/>
                  </a:cubicBezTo>
                  <a:cubicBezTo>
                    <a:pt x="112" y="563"/>
                    <a:pt x="112" y="563"/>
                    <a:pt x="112" y="563"/>
                  </a:cubicBezTo>
                  <a:cubicBezTo>
                    <a:pt x="116" y="560"/>
                    <a:pt x="116" y="560"/>
                    <a:pt x="116" y="560"/>
                  </a:cubicBezTo>
                  <a:cubicBezTo>
                    <a:pt x="117" y="555"/>
                    <a:pt x="117" y="555"/>
                    <a:pt x="117" y="555"/>
                  </a:cubicBezTo>
                  <a:cubicBezTo>
                    <a:pt x="120" y="553"/>
                    <a:pt x="120" y="553"/>
                    <a:pt x="120" y="553"/>
                  </a:cubicBezTo>
                  <a:cubicBezTo>
                    <a:pt x="120" y="547"/>
                    <a:pt x="120" y="547"/>
                    <a:pt x="120" y="547"/>
                  </a:cubicBezTo>
                  <a:cubicBezTo>
                    <a:pt x="121" y="552"/>
                    <a:pt x="121" y="552"/>
                    <a:pt x="121" y="552"/>
                  </a:cubicBezTo>
                  <a:cubicBezTo>
                    <a:pt x="121" y="552"/>
                    <a:pt x="127" y="549"/>
                    <a:pt x="139" y="549"/>
                  </a:cubicBezTo>
                  <a:cubicBezTo>
                    <a:pt x="151" y="550"/>
                    <a:pt x="158" y="560"/>
                    <a:pt x="158" y="560"/>
                  </a:cubicBezTo>
                  <a:cubicBezTo>
                    <a:pt x="160" y="564"/>
                    <a:pt x="160" y="564"/>
                    <a:pt x="160" y="564"/>
                  </a:cubicBezTo>
                  <a:cubicBezTo>
                    <a:pt x="162" y="562"/>
                    <a:pt x="162" y="562"/>
                    <a:pt x="162" y="562"/>
                  </a:cubicBezTo>
                  <a:cubicBezTo>
                    <a:pt x="162" y="562"/>
                    <a:pt x="159" y="561"/>
                    <a:pt x="161" y="559"/>
                  </a:cubicBezTo>
                  <a:cubicBezTo>
                    <a:pt x="163" y="556"/>
                    <a:pt x="169" y="559"/>
                    <a:pt x="169" y="559"/>
                  </a:cubicBezTo>
                  <a:cubicBezTo>
                    <a:pt x="175" y="559"/>
                    <a:pt x="175" y="559"/>
                    <a:pt x="175" y="559"/>
                  </a:cubicBezTo>
                  <a:cubicBezTo>
                    <a:pt x="176" y="560"/>
                    <a:pt x="179" y="564"/>
                    <a:pt x="181" y="562"/>
                  </a:cubicBezTo>
                  <a:cubicBezTo>
                    <a:pt x="184" y="561"/>
                    <a:pt x="182" y="557"/>
                    <a:pt x="182" y="557"/>
                  </a:cubicBezTo>
                  <a:cubicBezTo>
                    <a:pt x="182" y="557"/>
                    <a:pt x="176" y="555"/>
                    <a:pt x="178" y="554"/>
                  </a:cubicBezTo>
                  <a:cubicBezTo>
                    <a:pt x="179" y="553"/>
                    <a:pt x="182" y="556"/>
                    <a:pt x="183" y="556"/>
                  </a:cubicBezTo>
                  <a:cubicBezTo>
                    <a:pt x="185" y="556"/>
                    <a:pt x="192" y="554"/>
                    <a:pt x="192" y="554"/>
                  </a:cubicBezTo>
                  <a:cubicBezTo>
                    <a:pt x="192" y="554"/>
                    <a:pt x="196" y="556"/>
                    <a:pt x="198" y="556"/>
                  </a:cubicBezTo>
                  <a:cubicBezTo>
                    <a:pt x="199" y="556"/>
                    <a:pt x="200" y="554"/>
                    <a:pt x="200" y="554"/>
                  </a:cubicBezTo>
                  <a:cubicBezTo>
                    <a:pt x="200" y="554"/>
                    <a:pt x="206" y="556"/>
                    <a:pt x="208" y="555"/>
                  </a:cubicBezTo>
                  <a:cubicBezTo>
                    <a:pt x="210" y="554"/>
                    <a:pt x="209" y="550"/>
                    <a:pt x="209" y="550"/>
                  </a:cubicBezTo>
                  <a:cubicBezTo>
                    <a:pt x="209" y="550"/>
                    <a:pt x="213" y="556"/>
                    <a:pt x="215" y="556"/>
                  </a:cubicBezTo>
                  <a:cubicBezTo>
                    <a:pt x="217" y="556"/>
                    <a:pt x="217" y="551"/>
                    <a:pt x="217" y="552"/>
                  </a:cubicBezTo>
                  <a:cubicBezTo>
                    <a:pt x="218" y="554"/>
                    <a:pt x="221" y="556"/>
                    <a:pt x="221" y="556"/>
                  </a:cubicBezTo>
                  <a:cubicBezTo>
                    <a:pt x="221" y="556"/>
                    <a:pt x="223" y="551"/>
                    <a:pt x="226" y="554"/>
                  </a:cubicBezTo>
                  <a:cubicBezTo>
                    <a:pt x="229" y="556"/>
                    <a:pt x="228" y="561"/>
                    <a:pt x="229" y="561"/>
                  </a:cubicBezTo>
                  <a:cubicBezTo>
                    <a:pt x="231" y="561"/>
                    <a:pt x="234" y="560"/>
                    <a:pt x="234" y="560"/>
                  </a:cubicBezTo>
                  <a:cubicBezTo>
                    <a:pt x="234" y="560"/>
                    <a:pt x="245" y="557"/>
                    <a:pt x="254" y="559"/>
                  </a:cubicBezTo>
                  <a:cubicBezTo>
                    <a:pt x="261" y="561"/>
                    <a:pt x="267" y="566"/>
                    <a:pt x="272" y="566"/>
                  </a:cubicBezTo>
                  <a:cubicBezTo>
                    <a:pt x="277" y="566"/>
                    <a:pt x="279" y="564"/>
                    <a:pt x="279" y="564"/>
                  </a:cubicBezTo>
                  <a:cubicBezTo>
                    <a:pt x="291" y="563"/>
                    <a:pt x="291" y="563"/>
                    <a:pt x="291" y="563"/>
                  </a:cubicBezTo>
                  <a:cubicBezTo>
                    <a:pt x="297" y="556"/>
                    <a:pt x="297" y="556"/>
                    <a:pt x="297" y="556"/>
                  </a:cubicBezTo>
                  <a:cubicBezTo>
                    <a:pt x="306" y="560"/>
                    <a:pt x="306" y="560"/>
                    <a:pt x="306" y="560"/>
                  </a:cubicBezTo>
                  <a:cubicBezTo>
                    <a:pt x="306" y="560"/>
                    <a:pt x="305" y="551"/>
                    <a:pt x="308" y="551"/>
                  </a:cubicBezTo>
                  <a:cubicBezTo>
                    <a:pt x="311" y="551"/>
                    <a:pt x="314" y="552"/>
                    <a:pt x="314" y="552"/>
                  </a:cubicBezTo>
                  <a:cubicBezTo>
                    <a:pt x="324" y="549"/>
                    <a:pt x="324" y="549"/>
                    <a:pt x="324" y="549"/>
                  </a:cubicBezTo>
                  <a:cubicBezTo>
                    <a:pt x="325" y="539"/>
                    <a:pt x="325" y="539"/>
                    <a:pt x="325" y="539"/>
                  </a:cubicBezTo>
                  <a:cubicBezTo>
                    <a:pt x="328" y="535"/>
                    <a:pt x="328" y="535"/>
                    <a:pt x="328" y="535"/>
                  </a:cubicBezTo>
                  <a:cubicBezTo>
                    <a:pt x="327" y="533"/>
                    <a:pt x="327" y="533"/>
                    <a:pt x="327" y="533"/>
                  </a:cubicBezTo>
                  <a:cubicBezTo>
                    <a:pt x="306" y="534"/>
                    <a:pt x="306" y="534"/>
                    <a:pt x="306" y="534"/>
                  </a:cubicBezTo>
                  <a:cubicBezTo>
                    <a:pt x="303" y="533"/>
                    <a:pt x="303" y="533"/>
                    <a:pt x="303" y="533"/>
                  </a:cubicBezTo>
                  <a:cubicBezTo>
                    <a:pt x="307" y="531"/>
                    <a:pt x="307" y="531"/>
                    <a:pt x="307" y="531"/>
                  </a:cubicBezTo>
                  <a:cubicBezTo>
                    <a:pt x="307" y="531"/>
                    <a:pt x="308" y="529"/>
                    <a:pt x="305" y="528"/>
                  </a:cubicBezTo>
                  <a:cubicBezTo>
                    <a:pt x="302" y="526"/>
                    <a:pt x="298" y="529"/>
                    <a:pt x="298" y="529"/>
                  </a:cubicBezTo>
                  <a:cubicBezTo>
                    <a:pt x="292" y="529"/>
                    <a:pt x="292" y="529"/>
                    <a:pt x="292" y="529"/>
                  </a:cubicBezTo>
                  <a:cubicBezTo>
                    <a:pt x="299" y="525"/>
                    <a:pt x="299" y="525"/>
                    <a:pt x="299" y="525"/>
                  </a:cubicBezTo>
                  <a:cubicBezTo>
                    <a:pt x="294" y="522"/>
                    <a:pt x="294" y="522"/>
                    <a:pt x="294" y="522"/>
                  </a:cubicBezTo>
                  <a:cubicBezTo>
                    <a:pt x="291" y="522"/>
                    <a:pt x="291" y="522"/>
                    <a:pt x="291" y="522"/>
                  </a:cubicBezTo>
                  <a:cubicBezTo>
                    <a:pt x="289" y="523"/>
                    <a:pt x="289" y="523"/>
                    <a:pt x="289" y="523"/>
                  </a:cubicBezTo>
                  <a:cubicBezTo>
                    <a:pt x="286" y="523"/>
                    <a:pt x="286" y="523"/>
                    <a:pt x="286" y="523"/>
                  </a:cubicBezTo>
                  <a:cubicBezTo>
                    <a:pt x="288" y="522"/>
                    <a:pt x="288" y="522"/>
                    <a:pt x="288" y="522"/>
                  </a:cubicBezTo>
                  <a:cubicBezTo>
                    <a:pt x="290" y="520"/>
                    <a:pt x="290" y="520"/>
                    <a:pt x="290" y="520"/>
                  </a:cubicBezTo>
                  <a:cubicBezTo>
                    <a:pt x="294" y="520"/>
                    <a:pt x="294" y="520"/>
                    <a:pt x="294" y="520"/>
                  </a:cubicBezTo>
                  <a:cubicBezTo>
                    <a:pt x="303" y="521"/>
                    <a:pt x="303" y="521"/>
                    <a:pt x="303" y="521"/>
                  </a:cubicBezTo>
                  <a:cubicBezTo>
                    <a:pt x="308" y="517"/>
                    <a:pt x="308" y="517"/>
                    <a:pt x="308" y="517"/>
                  </a:cubicBezTo>
                  <a:cubicBezTo>
                    <a:pt x="305" y="515"/>
                    <a:pt x="305" y="515"/>
                    <a:pt x="305" y="515"/>
                  </a:cubicBezTo>
                  <a:cubicBezTo>
                    <a:pt x="309" y="514"/>
                    <a:pt x="309" y="514"/>
                    <a:pt x="309" y="514"/>
                  </a:cubicBezTo>
                  <a:cubicBezTo>
                    <a:pt x="310" y="507"/>
                    <a:pt x="310" y="507"/>
                    <a:pt x="310" y="507"/>
                  </a:cubicBezTo>
                  <a:cubicBezTo>
                    <a:pt x="304" y="509"/>
                    <a:pt x="304" y="509"/>
                    <a:pt x="304" y="509"/>
                  </a:cubicBezTo>
                  <a:cubicBezTo>
                    <a:pt x="302" y="507"/>
                    <a:pt x="302" y="507"/>
                    <a:pt x="302" y="507"/>
                  </a:cubicBezTo>
                  <a:cubicBezTo>
                    <a:pt x="311" y="504"/>
                    <a:pt x="311" y="504"/>
                    <a:pt x="311" y="504"/>
                  </a:cubicBezTo>
                  <a:cubicBezTo>
                    <a:pt x="312" y="502"/>
                    <a:pt x="312" y="502"/>
                    <a:pt x="312" y="502"/>
                  </a:cubicBezTo>
                  <a:cubicBezTo>
                    <a:pt x="315" y="506"/>
                    <a:pt x="315" y="506"/>
                    <a:pt x="315" y="506"/>
                  </a:cubicBezTo>
                  <a:cubicBezTo>
                    <a:pt x="315" y="506"/>
                    <a:pt x="320" y="506"/>
                    <a:pt x="323" y="504"/>
                  </a:cubicBezTo>
                  <a:cubicBezTo>
                    <a:pt x="326" y="503"/>
                    <a:pt x="323" y="500"/>
                    <a:pt x="323" y="500"/>
                  </a:cubicBezTo>
                  <a:cubicBezTo>
                    <a:pt x="325" y="498"/>
                    <a:pt x="325" y="498"/>
                    <a:pt x="325" y="498"/>
                  </a:cubicBezTo>
                  <a:cubicBezTo>
                    <a:pt x="319" y="495"/>
                    <a:pt x="319" y="495"/>
                    <a:pt x="319" y="495"/>
                  </a:cubicBezTo>
                  <a:cubicBezTo>
                    <a:pt x="324" y="493"/>
                    <a:pt x="324" y="493"/>
                    <a:pt x="324" y="493"/>
                  </a:cubicBezTo>
                  <a:cubicBezTo>
                    <a:pt x="324" y="490"/>
                    <a:pt x="324" y="490"/>
                    <a:pt x="324" y="490"/>
                  </a:cubicBezTo>
                  <a:cubicBezTo>
                    <a:pt x="326" y="490"/>
                    <a:pt x="326" y="490"/>
                    <a:pt x="326" y="490"/>
                  </a:cubicBezTo>
                  <a:cubicBezTo>
                    <a:pt x="327" y="495"/>
                    <a:pt x="327" y="495"/>
                    <a:pt x="327" y="495"/>
                  </a:cubicBezTo>
                  <a:cubicBezTo>
                    <a:pt x="327" y="495"/>
                    <a:pt x="339" y="491"/>
                    <a:pt x="341" y="488"/>
                  </a:cubicBezTo>
                  <a:cubicBezTo>
                    <a:pt x="344" y="485"/>
                    <a:pt x="341" y="478"/>
                    <a:pt x="344" y="476"/>
                  </a:cubicBezTo>
                  <a:cubicBezTo>
                    <a:pt x="347" y="473"/>
                    <a:pt x="352" y="462"/>
                    <a:pt x="351" y="454"/>
                  </a:cubicBezTo>
                  <a:cubicBezTo>
                    <a:pt x="350" y="444"/>
                    <a:pt x="338" y="435"/>
                    <a:pt x="338" y="435"/>
                  </a:cubicBezTo>
                  <a:close/>
                  <a:moveTo>
                    <a:pt x="214" y="559"/>
                  </a:moveTo>
                  <a:cubicBezTo>
                    <a:pt x="214" y="559"/>
                    <a:pt x="211" y="556"/>
                    <a:pt x="209" y="556"/>
                  </a:cubicBezTo>
                  <a:cubicBezTo>
                    <a:pt x="208" y="556"/>
                    <a:pt x="206" y="557"/>
                    <a:pt x="206" y="557"/>
                  </a:cubicBezTo>
                  <a:cubicBezTo>
                    <a:pt x="197" y="559"/>
                    <a:pt x="197" y="559"/>
                    <a:pt x="197" y="559"/>
                  </a:cubicBezTo>
                  <a:cubicBezTo>
                    <a:pt x="199" y="562"/>
                    <a:pt x="199" y="562"/>
                    <a:pt x="199" y="562"/>
                  </a:cubicBezTo>
                  <a:cubicBezTo>
                    <a:pt x="202" y="562"/>
                    <a:pt x="202" y="562"/>
                    <a:pt x="202" y="562"/>
                  </a:cubicBezTo>
                  <a:cubicBezTo>
                    <a:pt x="207" y="568"/>
                    <a:pt x="207" y="568"/>
                    <a:pt x="207" y="568"/>
                  </a:cubicBezTo>
                  <a:cubicBezTo>
                    <a:pt x="213" y="567"/>
                    <a:pt x="213" y="567"/>
                    <a:pt x="213" y="567"/>
                  </a:cubicBezTo>
                  <a:cubicBezTo>
                    <a:pt x="213" y="567"/>
                    <a:pt x="214" y="565"/>
                    <a:pt x="215" y="564"/>
                  </a:cubicBezTo>
                  <a:cubicBezTo>
                    <a:pt x="217" y="564"/>
                    <a:pt x="218" y="562"/>
                    <a:pt x="218" y="562"/>
                  </a:cubicBezTo>
                  <a:cubicBezTo>
                    <a:pt x="216" y="559"/>
                    <a:pt x="216" y="559"/>
                    <a:pt x="216" y="559"/>
                  </a:cubicBezTo>
                  <a:cubicBezTo>
                    <a:pt x="214" y="559"/>
                    <a:pt x="214" y="559"/>
                    <a:pt x="214" y="559"/>
                  </a:cubicBezTo>
                  <a:close/>
                  <a:moveTo>
                    <a:pt x="115" y="364"/>
                  </a:moveTo>
                  <a:cubicBezTo>
                    <a:pt x="113" y="368"/>
                    <a:pt x="113" y="368"/>
                    <a:pt x="113" y="368"/>
                  </a:cubicBezTo>
                  <a:cubicBezTo>
                    <a:pt x="110" y="366"/>
                    <a:pt x="110" y="366"/>
                    <a:pt x="110" y="366"/>
                  </a:cubicBezTo>
                  <a:cubicBezTo>
                    <a:pt x="109" y="369"/>
                    <a:pt x="109" y="369"/>
                    <a:pt x="109" y="369"/>
                  </a:cubicBezTo>
                  <a:cubicBezTo>
                    <a:pt x="113" y="375"/>
                    <a:pt x="113" y="375"/>
                    <a:pt x="113" y="375"/>
                  </a:cubicBezTo>
                  <a:cubicBezTo>
                    <a:pt x="113" y="375"/>
                    <a:pt x="113" y="380"/>
                    <a:pt x="119" y="381"/>
                  </a:cubicBezTo>
                  <a:cubicBezTo>
                    <a:pt x="126" y="382"/>
                    <a:pt x="127" y="376"/>
                    <a:pt x="127" y="376"/>
                  </a:cubicBezTo>
                  <a:cubicBezTo>
                    <a:pt x="133" y="375"/>
                    <a:pt x="133" y="375"/>
                    <a:pt x="133" y="375"/>
                  </a:cubicBezTo>
                  <a:cubicBezTo>
                    <a:pt x="134" y="373"/>
                    <a:pt x="134" y="373"/>
                    <a:pt x="134" y="373"/>
                  </a:cubicBezTo>
                  <a:cubicBezTo>
                    <a:pt x="128" y="370"/>
                    <a:pt x="128" y="370"/>
                    <a:pt x="128" y="370"/>
                  </a:cubicBezTo>
                  <a:cubicBezTo>
                    <a:pt x="126" y="363"/>
                    <a:pt x="126" y="363"/>
                    <a:pt x="126" y="363"/>
                  </a:cubicBezTo>
                  <a:cubicBezTo>
                    <a:pt x="119" y="362"/>
                    <a:pt x="119" y="362"/>
                    <a:pt x="119" y="362"/>
                  </a:cubicBezTo>
                  <a:cubicBezTo>
                    <a:pt x="115" y="364"/>
                    <a:pt x="115" y="364"/>
                    <a:pt x="115" y="364"/>
                  </a:cubicBezTo>
                  <a:close/>
                  <a:moveTo>
                    <a:pt x="132" y="302"/>
                  </a:moveTo>
                  <a:cubicBezTo>
                    <a:pt x="126" y="311"/>
                    <a:pt x="126" y="311"/>
                    <a:pt x="126" y="311"/>
                  </a:cubicBezTo>
                  <a:cubicBezTo>
                    <a:pt x="121" y="312"/>
                    <a:pt x="121" y="312"/>
                    <a:pt x="121" y="312"/>
                  </a:cubicBezTo>
                  <a:cubicBezTo>
                    <a:pt x="121" y="312"/>
                    <a:pt x="119" y="315"/>
                    <a:pt x="121" y="317"/>
                  </a:cubicBezTo>
                  <a:cubicBezTo>
                    <a:pt x="124" y="320"/>
                    <a:pt x="126" y="321"/>
                    <a:pt x="126" y="321"/>
                  </a:cubicBezTo>
                  <a:cubicBezTo>
                    <a:pt x="130" y="319"/>
                    <a:pt x="130" y="319"/>
                    <a:pt x="130" y="319"/>
                  </a:cubicBezTo>
                  <a:cubicBezTo>
                    <a:pt x="136" y="314"/>
                    <a:pt x="140" y="311"/>
                    <a:pt x="140" y="311"/>
                  </a:cubicBezTo>
                  <a:cubicBezTo>
                    <a:pt x="137" y="307"/>
                    <a:pt x="137" y="307"/>
                    <a:pt x="137" y="307"/>
                  </a:cubicBezTo>
                  <a:cubicBezTo>
                    <a:pt x="137" y="303"/>
                    <a:pt x="137" y="303"/>
                    <a:pt x="137" y="303"/>
                  </a:cubicBezTo>
                  <a:cubicBezTo>
                    <a:pt x="132" y="302"/>
                    <a:pt x="132" y="302"/>
                    <a:pt x="132" y="302"/>
                  </a:cubicBezTo>
                  <a:close/>
                  <a:moveTo>
                    <a:pt x="127" y="214"/>
                  </a:moveTo>
                  <a:cubicBezTo>
                    <a:pt x="124" y="213"/>
                    <a:pt x="124" y="213"/>
                    <a:pt x="124" y="213"/>
                  </a:cubicBezTo>
                  <a:cubicBezTo>
                    <a:pt x="120" y="217"/>
                    <a:pt x="120" y="217"/>
                    <a:pt x="120" y="217"/>
                  </a:cubicBezTo>
                  <a:cubicBezTo>
                    <a:pt x="119" y="229"/>
                    <a:pt x="119" y="229"/>
                    <a:pt x="119" y="229"/>
                  </a:cubicBezTo>
                  <a:cubicBezTo>
                    <a:pt x="119" y="229"/>
                    <a:pt x="123" y="234"/>
                    <a:pt x="126" y="231"/>
                  </a:cubicBezTo>
                  <a:cubicBezTo>
                    <a:pt x="128" y="229"/>
                    <a:pt x="127" y="225"/>
                    <a:pt x="127" y="225"/>
                  </a:cubicBezTo>
                  <a:cubicBezTo>
                    <a:pt x="129" y="221"/>
                    <a:pt x="129" y="221"/>
                    <a:pt x="129" y="221"/>
                  </a:cubicBezTo>
                  <a:cubicBezTo>
                    <a:pt x="127" y="214"/>
                    <a:pt x="127" y="214"/>
                    <a:pt x="127" y="214"/>
                  </a:cubicBezTo>
                  <a:close/>
                  <a:moveTo>
                    <a:pt x="133" y="205"/>
                  </a:moveTo>
                  <a:cubicBezTo>
                    <a:pt x="131" y="205"/>
                    <a:pt x="131" y="205"/>
                    <a:pt x="131" y="205"/>
                  </a:cubicBezTo>
                  <a:cubicBezTo>
                    <a:pt x="132" y="213"/>
                    <a:pt x="132" y="213"/>
                    <a:pt x="132" y="213"/>
                  </a:cubicBezTo>
                  <a:cubicBezTo>
                    <a:pt x="134" y="215"/>
                    <a:pt x="134" y="215"/>
                    <a:pt x="134" y="215"/>
                  </a:cubicBezTo>
                  <a:cubicBezTo>
                    <a:pt x="136" y="214"/>
                    <a:pt x="136" y="214"/>
                    <a:pt x="136" y="214"/>
                  </a:cubicBezTo>
                  <a:cubicBezTo>
                    <a:pt x="135" y="211"/>
                    <a:pt x="135" y="211"/>
                    <a:pt x="135" y="211"/>
                  </a:cubicBezTo>
                  <a:cubicBezTo>
                    <a:pt x="136" y="209"/>
                    <a:pt x="136" y="209"/>
                    <a:pt x="136" y="209"/>
                  </a:cubicBezTo>
                  <a:cubicBezTo>
                    <a:pt x="133" y="205"/>
                    <a:pt x="133" y="205"/>
                    <a:pt x="133" y="205"/>
                  </a:cubicBezTo>
                  <a:close/>
                  <a:moveTo>
                    <a:pt x="97" y="199"/>
                  </a:moveTo>
                  <a:cubicBezTo>
                    <a:pt x="97" y="196"/>
                    <a:pt x="98" y="193"/>
                    <a:pt x="98" y="193"/>
                  </a:cubicBezTo>
                  <a:cubicBezTo>
                    <a:pt x="91" y="196"/>
                    <a:pt x="91" y="196"/>
                    <a:pt x="91" y="196"/>
                  </a:cubicBezTo>
                  <a:cubicBezTo>
                    <a:pt x="91" y="197"/>
                    <a:pt x="91" y="197"/>
                    <a:pt x="91" y="197"/>
                  </a:cubicBezTo>
                  <a:cubicBezTo>
                    <a:pt x="86" y="195"/>
                    <a:pt x="86" y="195"/>
                    <a:pt x="86" y="195"/>
                  </a:cubicBezTo>
                  <a:cubicBezTo>
                    <a:pt x="86" y="195"/>
                    <a:pt x="83" y="196"/>
                    <a:pt x="82" y="200"/>
                  </a:cubicBezTo>
                  <a:cubicBezTo>
                    <a:pt x="82" y="204"/>
                    <a:pt x="81" y="206"/>
                    <a:pt x="81" y="206"/>
                  </a:cubicBezTo>
                  <a:cubicBezTo>
                    <a:pt x="83" y="206"/>
                    <a:pt x="83" y="206"/>
                    <a:pt x="83" y="206"/>
                  </a:cubicBezTo>
                  <a:cubicBezTo>
                    <a:pt x="87" y="199"/>
                    <a:pt x="87" y="199"/>
                    <a:pt x="87" y="199"/>
                  </a:cubicBezTo>
                  <a:cubicBezTo>
                    <a:pt x="91" y="200"/>
                    <a:pt x="91" y="200"/>
                    <a:pt x="91" y="200"/>
                  </a:cubicBezTo>
                  <a:cubicBezTo>
                    <a:pt x="91" y="204"/>
                    <a:pt x="91" y="204"/>
                    <a:pt x="91" y="204"/>
                  </a:cubicBezTo>
                  <a:cubicBezTo>
                    <a:pt x="91" y="204"/>
                    <a:pt x="88" y="203"/>
                    <a:pt x="88" y="204"/>
                  </a:cubicBezTo>
                  <a:cubicBezTo>
                    <a:pt x="88" y="205"/>
                    <a:pt x="89" y="208"/>
                    <a:pt x="89" y="208"/>
                  </a:cubicBezTo>
                  <a:cubicBezTo>
                    <a:pt x="89" y="208"/>
                    <a:pt x="85" y="209"/>
                    <a:pt x="85" y="211"/>
                  </a:cubicBezTo>
                  <a:cubicBezTo>
                    <a:pt x="86" y="213"/>
                    <a:pt x="91" y="211"/>
                    <a:pt x="91" y="211"/>
                  </a:cubicBezTo>
                  <a:cubicBezTo>
                    <a:pt x="91" y="211"/>
                    <a:pt x="95" y="211"/>
                    <a:pt x="97" y="207"/>
                  </a:cubicBezTo>
                  <a:cubicBezTo>
                    <a:pt x="98" y="205"/>
                    <a:pt x="95" y="204"/>
                    <a:pt x="95" y="204"/>
                  </a:cubicBezTo>
                  <a:cubicBezTo>
                    <a:pt x="97" y="202"/>
                    <a:pt x="97" y="202"/>
                    <a:pt x="97" y="202"/>
                  </a:cubicBezTo>
                  <a:cubicBezTo>
                    <a:pt x="97" y="199"/>
                    <a:pt x="97" y="199"/>
                    <a:pt x="97" y="199"/>
                  </a:cubicBezTo>
                  <a:close/>
                  <a:moveTo>
                    <a:pt x="109" y="196"/>
                  </a:moveTo>
                  <a:cubicBezTo>
                    <a:pt x="116" y="184"/>
                    <a:pt x="116" y="184"/>
                    <a:pt x="116" y="184"/>
                  </a:cubicBezTo>
                  <a:cubicBezTo>
                    <a:pt x="113" y="185"/>
                    <a:pt x="113" y="185"/>
                    <a:pt x="113" y="185"/>
                  </a:cubicBezTo>
                  <a:cubicBezTo>
                    <a:pt x="109" y="189"/>
                    <a:pt x="109" y="189"/>
                    <a:pt x="109" y="189"/>
                  </a:cubicBezTo>
                  <a:cubicBezTo>
                    <a:pt x="105" y="189"/>
                    <a:pt x="105" y="189"/>
                    <a:pt x="105" y="189"/>
                  </a:cubicBezTo>
                  <a:cubicBezTo>
                    <a:pt x="104" y="193"/>
                    <a:pt x="104" y="193"/>
                    <a:pt x="104" y="193"/>
                  </a:cubicBezTo>
                  <a:cubicBezTo>
                    <a:pt x="108" y="193"/>
                    <a:pt x="108" y="193"/>
                    <a:pt x="108" y="193"/>
                  </a:cubicBezTo>
                  <a:cubicBezTo>
                    <a:pt x="107" y="194"/>
                    <a:pt x="107" y="194"/>
                    <a:pt x="107" y="194"/>
                  </a:cubicBezTo>
                  <a:cubicBezTo>
                    <a:pt x="100" y="196"/>
                    <a:pt x="100" y="196"/>
                    <a:pt x="100" y="196"/>
                  </a:cubicBezTo>
                  <a:cubicBezTo>
                    <a:pt x="99" y="200"/>
                    <a:pt x="99" y="200"/>
                    <a:pt x="99" y="200"/>
                  </a:cubicBezTo>
                  <a:cubicBezTo>
                    <a:pt x="100" y="204"/>
                    <a:pt x="100" y="204"/>
                    <a:pt x="100" y="204"/>
                  </a:cubicBezTo>
                  <a:cubicBezTo>
                    <a:pt x="109" y="196"/>
                    <a:pt x="109" y="196"/>
                    <a:pt x="109" y="196"/>
                  </a:cubicBezTo>
                  <a:close/>
                  <a:moveTo>
                    <a:pt x="101" y="182"/>
                  </a:moveTo>
                  <a:cubicBezTo>
                    <a:pt x="101" y="182"/>
                    <a:pt x="100" y="180"/>
                    <a:pt x="97" y="181"/>
                  </a:cubicBezTo>
                  <a:cubicBezTo>
                    <a:pt x="95" y="182"/>
                    <a:pt x="95" y="185"/>
                    <a:pt x="95" y="185"/>
                  </a:cubicBezTo>
                  <a:cubicBezTo>
                    <a:pt x="98" y="187"/>
                    <a:pt x="98" y="187"/>
                    <a:pt x="98" y="187"/>
                  </a:cubicBezTo>
                  <a:cubicBezTo>
                    <a:pt x="98" y="184"/>
                    <a:pt x="98" y="184"/>
                    <a:pt x="98" y="184"/>
                  </a:cubicBezTo>
                  <a:cubicBezTo>
                    <a:pt x="101" y="182"/>
                    <a:pt x="101" y="182"/>
                    <a:pt x="101" y="182"/>
                  </a:cubicBezTo>
                  <a:close/>
                  <a:moveTo>
                    <a:pt x="80" y="149"/>
                  </a:moveTo>
                  <a:cubicBezTo>
                    <a:pt x="78" y="155"/>
                    <a:pt x="78" y="155"/>
                    <a:pt x="78" y="155"/>
                  </a:cubicBezTo>
                  <a:cubicBezTo>
                    <a:pt x="80" y="156"/>
                    <a:pt x="80" y="156"/>
                    <a:pt x="80" y="156"/>
                  </a:cubicBezTo>
                  <a:cubicBezTo>
                    <a:pt x="84" y="152"/>
                    <a:pt x="84" y="152"/>
                    <a:pt x="84" y="152"/>
                  </a:cubicBezTo>
                  <a:cubicBezTo>
                    <a:pt x="87" y="151"/>
                    <a:pt x="87" y="151"/>
                    <a:pt x="87" y="151"/>
                  </a:cubicBezTo>
                  <a:cubicBezTo>
                    <a:pt x="88" y="149"/>
                    <a:pt x="88" y="149"/>
                    <a:pt x="88" y="149"/>
                  </a:cubicBezTo>
                  <a:cubicBezTo>
                    <a:pt x="85" y="148"/>
                    <a:pt x="85" y="148"/>
                    <a:pt x="85" y="148"/>
                  </a:cubicBezTo>
                  <a:cubicBezTo>
                    <a:pt x="83" y="150"/>
                    <a:pt x="83" y="150"/>
                    <a:pt x="83" y="150"/>
                  </a:cubicBezTo>
                  <a:cubicBezTo>
                    <a:pt x="80" y="149"/>
                    <a:pt x="80" y="149"/>
                    <a:pt x="80" y="149"/>
                  </a:cubicBezTo>
                  <a:close/>
                  <a:moveTo>
                    <a:pt x="97" y="143"/>
                  </a:moveTo>
                  <a:cubicBezTo>
                    <a:pt x="91" y="147"/>
                    <a:pt x="91" y="147"/>
                    <a:pt x="91" y="147"/>
                  </a:cubicBezTo>
                  <a:cubicBezTo>
                    <a:pt x="94" y="149"/>
                    <a:pt x="94" y="149"/>
                    <a:pt x="94" y="149"/>
                  </a:cubicBezTo>
                  <a:cubicBezTo>
                    <a:pt x="99" y="145"/>
                    <a:pt x="99" y="145"/>
                    <a:pt x="99" y="145"/>
                  </a:cubicBezTo>
                  <a:cubicBezTo>
                    <a:pt x="97" y="143"/>
                    <a:pt x="97" y="143"/>
                    <a:pt x="97" y="143"/>
                  </a:cubicBezTo>
                  <a:close/>
                  <a:moveTo>
                    <a:pt x="123" y="168"/>
                  </a:moveTo>
                  <a:cubicBezTo>
                    <a:pt x="124" y="165"/>
                    <a:pt x="124" y="165"/>
                    <a:pt x="124" y="165"/>
                  </a:cubicBezTo>
                  <a:cubicBezTo>
                    <a:pt x="119" y="160"/>
                    <a:pt x="119" y="160"/>
                    <a:pt x="119" y="160"/>
                  </a:cubicBezTo>
                  <a:cubicBezTo>
                    <a:pt x="114" y="158"/>
                    <a:pt x="114" y="158"/>
                    <a:pt x="114" y="158"/>
                  </a:cubicBezTo>
                  <a:cubicBezTo>
                    <a:pt x="113" y="153"/>
                    <a:pt x="113" y="153"/>
                    <a:pt x="113" y="153"/>
                  </a:cubicBezTo>
                  <a:cubicBezTo>
                    <a:pt x="110" y="148"/>
                    <a:pt x="110" y="148"/>
                    <a:pt x="110" y="148"/>
                  </a:cubicBezTo>
                  <a:cubicBezTo>
                    <a:pt x="108" y="148"/>
                    <a:pt x="108" y="148"/>
                    <a:pt x="108" y="148"/>
                  </a:cubicBezTo>
                  <a:cubicBezTo>
                    <a:pt x="107" y="150"/>
                    <a:pt x="107" y="150"/>
                    <a:pt x="107" y="150"/>
                  </a:cubicBezTo>
                  <a:cubicBezTo>
                    <a:pt x="104" y="149"/>
                    <a:pt x="104" y="149"/>
                    <a:pt x="104" y="149"/>
                  </a:cubicBezTo>
                  <a:cubicBezTo>
                    <a:pt x="101" y="152"/>
                    <a:pt x="101" y="152"/>
                    <a:pt x="101" y="152"/>
                  </a:cubicBezTo>
                  <a:cubicBezTo>
                    <a:pt x="108" y="158"/>
                    <a:pt x="108" y="158"/>
                    <a:pt x="108" y="158"/>
                  </a:cubicBezTo>
                  <a:cubicBezTo>
                    <a:pt x="108" y="158"/>
                    <a:pt x="112" y="157"/>
                    <a:pt x="112" y="159"/>
                  </a:cubicBezTo>
                  <a:cubicBezTo>
                    <a:pt x="113" y="161"/>
                    <a:pt x="107" y="161"/>
                    <a:pt x="107" y="161"/>
                  </a:cubicBezTo>
                  <a:cubicBezTo>
                    <a:pt x="103" y="165"/>
                    <a:pt x="103" y="165"/>
                    <a:pt x="103" y="165"/>
                  </a:cubicBezTo>
                  <a:cubicBezTo>
                    <a:pt x="103" y="165"/>
                    <a:pt x="112" y="164"/>
                    <a:pt x="112" y="165"/>
                  </a:cubicBezTo>
                  <a:cubicBezTo>
                    <a:pt x="111" y="167"/>
                    <a:pt x="101" y="167"/>
                    <a:pt x="101" y="167"/>
                  </a:cubicBezTo>
                  <a:cubicBezTo>
                    <a:pt x="100" y="168"/>
                    <a:pt x="100" y="168"/>
                    <a:pt x="100" y="168"/>
                  </a:cubicBezTo>
                  <a:cubicBezTo>
                    <a:pt x="97" y="164"/>
                    <a:pt x="97" y="164"/>
                    <a:pt x="97" y="164"/>
                  </a:cubicBezTo>
                  <a:cubicBezTo>
                    <a:pt x="94" y="165"/>
                    <a:pt x="94" y="165"/>
                    <a:pt x="94" y="165"/>
                  </a:cubicBezTo>
                  <a:cubicBezTo>
                    <a:pt x="98" y="171"/>
                    <a:pt x="98" y="171"/>
                    <a:pt x="98" y="171"/>
                  </a:cubicBezTo>
                  <a:cubicBezTo>
                    <a:pt x="101" y="173"/>
                    <a:pt x="101" y="173"/>
                    <a:pt x="101" y="173"/>
                  </a:cubicBezTo>
                  <a:cubicBezTo>
                    <a:pt x="104" y="172"/>
                    <a:pt x="104" y="172"/>
                    <a:pt x="104" y="172"/>
                  </a:cubicBezTo>
                  <a:cubicBezTo>
                    <a:pt x="105" y="172"/>
                    <a:pt x="105" y="172"/>
                    <a:pt x="105" y="172"/>
                  </a:cubicBezTo>
                  <a:cubicBezTo>
                    <a:pt x="115" y="169"/>
                    <a:pt x="115" y="169"/>
                    <a:pt x="115" y="169"/>
                  </a:cubicBezTo>
                  <a:cubicBezTo>
                    <a:pt x="115" y="172"/>
                    <a:pt x="115" y="172"/>
                    <a:pt x="115" y="172"/>
                  </a:cubicBezTo>
                  <a:cubicBezTo>
                    <a:pt x="120" y="169"/>
                    <a:pt x="120" y="169"/>
                    <a:pt x="120" y="169"/>
                  </a:cubicBezTo>
                  <a:cubicBezTo>
                    <a:pt x="120" y="169"/>
                    <a:pt x="118" y="168"/>
                    <a:pt x="118" y="167"/>
                  </a:cubicBezTo>
                  <a:cubicBezTo>
                    <a:pt x="119" y="165"/>
                    <a:pt x="123" y="168"/>
                    <a:pt x="123" y="168"/>
                  </a:cubicBezTo>
                  <a:close/>
                  <a:moveTo>
                    <a:pt x="131" y="159"/>
                  </a:moveTo>
                  <a:cubicBezTo>
                    <a:pt x="128" y="163"/>
                    <a:pt x="128" y="163"/>
                    <a:pt x="128" y="163"/>
                  </a:cubicBezTo>
                  <a:cubicBezTo>
                    <a:pt x="133" y="161"/>
                    <a:pt x="133" y="161"/>
                    <a:pt x="133" y="161"/>
                  </a:cubicBezTo>
                  <a:cubicBezTo>
                    <a:pt x="131" y="159"/>
                    <a:pt x="131" y="159"/>
                    <a:pt x="131" y="159"/>
                  </a:cubicBezTo>
                  <a:close/>
                  <a:moveTo>
                    <a:pt x="115" y="131"/>
                  </a:moveTo>
                  <a:cubicBezTo>
                    <a:pt x="112" y="133"/>
                    <a:pt x="112" y="133"/>
                    <a:pt x="112" y="133"/>
                  </a:cubicBezTo>
                  <a:cubicBezTo>
                    <a:pt x="114" y="135"/>
                    <a:pt x="114" y="135"/>
                    <a:pt x="114" y="135"/>
                  </a:cubicBezTo>
                  <a:cubicBezTo>
                    <a:pt x="115" y="131"/>
                    <a:pt x="115" y="131"/>
                    <a:pt x="115" y="131"/>
                  </a:cubicBezTo>
                  <a:close/>
                  <a:moveTo>
                    <a:pt x="112" y="125"/>
                  </a:moveTo>
                  <a:cubicBezTo>
                    <a:pt x="110" y="122"/>
                    <a:pt x="110" y="122"/>
                    <a:pt x="110" y="122"/>
                  </a:cubicBezTo>
                  <a:cubicBezTo>
                    <a:pt x="105" y="125"/>
                    <a:pt x="105" y="125"/>
                    <a:pt x="105" y="125"/>
                  </a:cubicBezTo>
                  <a:cubicBezTo>
                    <a:pt x="108" y="130"/>
                    <a:pt x="108" y="130"/>
                    <a:pt x="108" y="130"/>
                  </a:cubicBezTo>
                  <a:cubicBezTo>
                    <a:pt x="111" y="128"/>
                    <a:pt x="111" y="128"/>
                    <a:pt x="111" y="128"/>
                  </a:cubicBezTo>
                  <a:cubicBezTo>
                    <a:pt x="112" y="125"/>
                    <a:pt x="112" y="125"/>
                    <a:pt x="112" y="125"/>
                  </a:cubicBezTo>
                  <a:close/>
                  <a:moveTo>
                    <a:pt x="104" y="118"/>
                  </a:moveTo>
                  <a:cubicBezTo>
                    <a:pt x="100" y="118"/>
                    <a:pt x="100" y="118"/>
                    <a:pt x="100" y="118"/>
                  </a:cubicBezTo>
                  <a:cubicBezTo>
                    <a:pt x="104" y="122"/>
                    <a:pt x="104" y="122"/>
                    <a:pt x="104" y="122"/>
                  </a:cubicBezTo>
                  <a:cubicBezTo>
                    <a:pt x="104" y="118"/>
                    <a:pt x="104" y="118"/>
                    <a:pt x="104" y="118"/>
                  </a:cubicBezTo>
                  <a:close/>
                  <a:moveTo>
                    <a:pt x="70" y="119"/>
                  </a:moveTo>
                  <a:cubicBezTo>
                    <a:pt x="79" y="115"/>
                    <a:pt x="77" y="111"/>
                    <a:pt x="69" y="114"/>
                  </a:cubicBezTo>
                  <a:cubicBezTo>
                    <a:pt x="61" y="118"/>
                    <a:pt x="70" y="119"/>
                    <a:pt x="70" y="119"/>
                  </a:cubicBezTo>
                  <a:close/>
                  <a:moveTo>
                    <a:pt x="79" y="112"/>
                  </a:moveTo>
                  <a:cubicBezTo>
                    <a:pt x="81" y="111"/>
                    <a:pt x="81" y="111"/>
                    <a:pt x="81" y="111"/>
                  </a:cubicBezTo>
                  <a:cubicBezTo>
                    <a:pt x="78" y="107"/>
                    <a:pt x="78" y="107"/>
                    <a:pt x="78" y="107"/>
                  </a:cubicBezTo>
                  <a:cubicBezTo>
                    <a:pt x="81" y="107"/>
                    <a:pt x="81" y="107"/>
                    <a:pt x="81" y="107"/>
                  </a:cubicBezTo>
                  <a:cubicBezTo>
                    <a:pt x="81" y="103"/>
                    <a:pt x="81" y="103"/>
                    <a:pt x="81" y="103"/>
                  </a:cubicBezTo>
                  <a:cubicBezTo>
                    <a:pt x="83" y="102"/>
                    <a:pt x="83" y="102"/>
                    <a:pt x="83" y="102"/>
                  </a:cubicBezTo>
                  <a:cubicBezTo>
                    <a:pt x="83" y="102"/>
                    <a:pt x="84" y="100"/>
                    <a:pt x="83" y="97"/>
                  </a:cubicBezTo>
                  <a:cubicBezTo>
                    <a:pt x="83" y="93"/>
                    <a:pt x="80" y="93"/>
                    <a:pt x="80" y="93"/>
                  </a:cubicBezTo>
                  <a:cubicBezTo>
                    <a:pt x="78" y="99"/>
                    <a:pt x="78" y="99"/>
                    <a:pt x="78" y="99"/>
                  </a:cubicBezTo>
                  <a:cubicBezTo>
                    <a:pt x="78" y="99"/>
                    <a:pt x="76" y="96"/>
                    <a:pt x="76" y="99"/>
                  </a:cubicBezTo>
                  <a:cubicBezTo>
                    <a:pt x="75" y="102"/>
                    <a:pt x="73" y="109"/>
                    <a:pt x="75" y="110"/>
                  </a:cubicBezTo>
                  <a:cubicBezTo>
                    <a:pt x="76" y="111"/>
                    <a:pt x="79" y="112"/>
                    <a:pt x="79" y="112"/>
                  </a:cubicBezTo>
                  <a:close/>
                  <a:moveTo>
                    <a:pt x="84" y="87"/>
                  </a:moveTo>
                  <a:cubicBezTo>
                    <a:pt x="83" y="85"/>
                    <a:pt x="83" y="85"/>
                    <a:pt x="83" y="85"/>
                  </a:cubicBezTo>
                  <a:cubicBezTo>
                    <a:pt x="80" y="85"/>
                    <a:pt x="80" y="85"/>
                    <a:pt x="80" y="85"/>
                  </a:cubicBezTo>
                  <a:cubicBezTo>
                    <a:pt x="81" y="90"/>
                    <a:pt x="81" y="90"/>
                    <a:pt x="81" y="90"/>
                  </a:cubicBezTo>
                  <a:cubicBezTo>
                    <a:pt x="87" y="91"/>
                    <a:pt x="87" y="91"/>
                    <a:pt x="87" y="91"/>
                  </a:cubicBezTo>
                  <a:cubicBezTo>
                    <a:pt x="87" y="87"/>
                    <a:pt x="87" y="87"/>
                    <a:pt x="87" y="87"/>
                  </a:cubicBezTo>
                  <a:cubicBezTo>
                    <a:pt x="84" y="87"/>
                    <a:pt x="84" y="87"/>
                    <a:pt x="84" y="87"/>
                  </a:cubicBezTo>
                  <a:close/>
                  <a:moveTo>
                    <a:pt x="121" y="126"/>
                  </a:moveTo>
                  <a:cubicBezTo>
                    <a:pt x="125" y="126"/>
                    <a:pt x="130" y="121"/>
                    <a:pt x="130" y="121"/>
                  </a:cubicBezTo>
                  <a:cubicBezTo>
                    <a:pt x="130" y="119"/>
                    <a:pt x="130" y="119"/>
                    <a:pt x="130" y="119"/>
                  </a:cubicBezTo>
                  <a:cubicBezTo>
                    <a:pt x="130" y="119"/>
                    <a:pt x="134" y="119"/>
                    <a:pt x="134" y="117"/>
                  </a:cubicBezTo>
                  <a:cubicBezTo>
                    <a:pt x="135" y="114"/>
                    <a:pt x="129" y="113"/>
                    <a:pt x="129" y="113"/>
                  </a:cubicBezTo>
                  <a:cubicBezTo>
                    <a:pt x="123" y="107"/>
                    <a:pt x="123" y="107"/>
                    <a:pt x="123" y="107"/>
                  </a:cubicBezTo>
                  <a:cubicBezTo>
                    <a:pt x="124" y="102"/>
                    <a:pt x="124" y="102"/>
                    <a:pt x="124" y="102"/>
                  </a:cubicBezTo>
                  <a:cubicBezTo>
                    <a:pt x="121" y="101"/>
                    <a:pt x="121" y="101"/>
                    <a:pt x="121" y="101"/>
                  </a:cubicBezTo>
                  <a:cubicBezTo>
                    <a:pt x="121" y="101"/>
                    <a:pt x="126" y="97"/>
                    <a:pt x="126" y="90"/>
                  </a:cubicBezTo>
                  <a:cubicBezTo>
                    <a:pt x="126" y="84"/>
                    <a:pt x="123" y="81"/>
                    <a:pt x="123" y="81"/>
                  </a:cubicBezTo>
                  <a:cubicBezTo>
                    <a:pt x="117" y="84"/>
                    <a:pt x="117" y="84"/>
                    <a:pt x="117" y="84"/>
                  </a:cubicBezTo>
                  <a:cubicBezTo>
                    <a:pt x="117" y="93"/>
                    <a:pt x="117" y="93"/>
                    <a:pt x="117" y="93"/>
                  </a:cubicBezTo>
                  <a:cubicBezTo>
                    <a:pt x="112" y="90"/>
                    <a:pt x="112" y="90"/>
                    <a:pt x="112" y="90"/>
                  </a:cubicBezTo>
                  <a:cubicBezTo>
                    <a:pt x="110" y="84"/>
                    <a:pt x="110" y="84"/>
                    <a:pt x="110" y="84"/>
                  </a:cubicBezTo>
                  <a:cubicBezTo>
                    <a:pt x="110" y="84"/>
                    <a:pt x="108" y="84"/>
                    <a:pt x="109" y="87"/>
                  </a:cubicBezTo>
                  <a:cubicBezTo>
                    <a:pt x="109" y="90"/>
                    <a:pt x="110" y="91"/>
                    <a:pt x="110" y="91"/>
                  </a:cubicBezTo>
                  <a:cubicBezTo>
                    <a:pt x="107" y="94"/>
                    <a:pt x="107" y="94"/>
                    <a:pt x="107" y="94"/>
                  </a:cubicBezTo>
                  <a:cubicBezTo>
                    <a:pt x="104" y="88"/>
                    <a:pt x="104" y="88"/>
                    <a:pt x="104" y="88"/>
                  </a:cubicBezTo>
                  <a:cubicBezTo>
                    <a:pt x="101" y="93"/>
                    <a:pt x="101" y="93"/>
                    <a:pt x="101" y="93"/>
                  </a:cubicBezTo>
                  <a:cubicBezTo>
                    <a:pt x="105" y="101"/>
                    <a:pt x="105" y="101"/>
                    <a:pt x="105" y="101"/>
                  </a:cubicBezTo>
                  <a:cubicBezTo>
                    <a:pt x="110" y="98"/>
                    <a:pt x="110" y="98"/>
                    <a:pt x="110" y="98"/>
                  </a:cubicBezTo>
                  <a:cubicBezTo>
                    <a:pt x="113" y="104"/>
                    <a:pt x="113" y="104"/>
                    <a:pt x="113" y="104"/>
                  </a:cubicBezTo>
                  <a:cubicBezTo>
                    <a:pt x="113" y="104"/>
                    <a:pt x="110" y="102"/>
                    <a:pt x="110" y="104"/>
                  </a:cubicBezTo>
                  <a:cubicBezTo>
                    <a:pt x="110" y="105"/>
                    <a:pt x="110" y="114"/>
                    <a:pt x="112" y="115"/>
                  </a:cubicBezTo>
                  <a:cubicBezTo>
                    <a:pt x="115" y="116"/>
                    <a:pt x="116" y="113"/>
                    <a:pt x="118" y="114"/>
                  </a:cubicBezTo>
                  <a:cubicBezTo>
                    <a:pt x="119" y="115"/>
                    <a:pt x="119" y="119"/>
                    <a:pt x="119" y="119"/>
                  </a:cubicBezTo>
                  <a:cubicBezTo>
                    <a:pt x="123" y="114"/>
                    <a:pt x="123" y="114"/>
                    <a:pt x="123" y="114"/>
                  </a:cubicBezTo>
                  <a:cubicBezTo>
                    <a:pt x="125" y="117"/>
                    <a:pt x="125" y="117"/>
                    <a:pt x="125" y="117"/>
                  </a:cubicBezTo>
                  <a:cubicBezTo>
                    <a:pt x="129" y="117"/>
                    <a:pt x="129" y="117"/>
                    <a:pt x="129" y="117"/>
                  </a:cubicBezTo>
                  <a:cubicBezTo>
                    <a:pt x="129" y="117"/>
                    <a:pt x="126" y="119"/>
                    <a:pt x="124" y="120"/>
                  </a:cubicBezTo>
                  <a:cubicBezTo>
                    <a:pt x="121" y="122"/>
                    <a:pt x="119" y="125"/>
                    <a:pt x="121" y="126"/>
                  </a:cubicBezTo>
                  <a:close/>
                  <a:moveTo>
                    <a:pt x="126" y="100"/>
                  </a:moveTo>
                  <a:cubicBezTo>
                    <a:pt x="126" y="104"/>
                    <a:pt x="126" y="104"/>
                    <a:pt x="126" y="104"/>
                  </a:cubicBezTo>
                  <a:cubicBezTo>
                    <a:pt x="126" y="106"/>
                    <a:pt x="126" y="106"/>
                    <a:pt x="126" y="106"/>
                  </a:cubicBezTo>
                  <a:cubicBezTo>
                    <a:pt x="128" y="104"/>
                    <a:pt x="128" y="104"/>
                    <a:pt x="128" y="104"/>
                  </a:cubicBezTo>
                  <a:cubicBezTo>
                    <a:pt x="127" y="101"/>
                    <a:pt x="127" y="101"/>
                    <a:pt x="127" y="101"/>
                  </a:cubicBezTo>
                  <a:cubicBezTo>
                    <a:pt x="129" y="97"/>
                    <a:pt x="129" y="97"/>
                    <a:pt x="129" y="97"/>
                  </a:cubicBezTo>
                  <a:cubicBezTo>
                    <a:pt x="129" y="97"/>
                    <a:pt x="126" y="99"/>
                    <a:pt x="126" y="100"/>
                  </a:cubicBezTo>
                  <a:close/>
                  <a:moveTo>
                    <a:pt x="130" y="110"/>
                  </a:moveTo>
                  <a:cubicBezTo>
                    <a:pt x="129" y="105"/>
                    <a:pt x="129" y="105"/>
                    <a:pt x="129" y="105"/>
                  </a:cubicBezTo>
                  <a:cubicBezTo>
                    <a:pt x="127" y="107"/>
                    <a:pt x="127" y="107"/>
                    <a:pt x="127" y="107"/>
                  </a:cubicBezTo>
                  <a:cubicBezTo>
                    <a:pt x="130" y="110"/>
                    <a:pt x="130" y="110"/>
                    <a:pt x="130" y="110"/>
                  </a:cubicBezTo>
                  <a:close/>
                  <a:moveTo>
                    <a:pt x="133" y="87"/>
                  </a:moveTo>
                  <a:cubicBezTo>
                    <a:pt x="132" y="88"/>
                    <a:pt x="132" y="88"/>
                    <a:pt x="132" y="88"/>
                  </a:cubicBezTo>
                  <a:cubicBezTo>
                    <a:pt x="131" y="94"/>
                    <a:pt x="131" y="94"/>
                    <a:pt x="131" y="94"/>
                  </a:cubicBezTo>
                  <a:cubicBezTo>
                    <a:pt x="131" y="94"/>
                    <a:pt x="133" y="95"/>
                    <a:pt x="133" y="93"/>
                  </a:cubicBezTo>
                  <a:cubicBezTo>
                    <a:pt x="133" y="87"/>
                    <a:pt x="133" y="87"/>
                    <a:pt x="133" y="87"/>
                  </a:cubicBezTo>
                  <a:close/>
                  <a:moveTo>
                    <a:pt x="86" y="84"/>
                  </a:moveTo>
                  <a:cubicBezTo>
                    <a:pt x="88" y="84"/>
                    <a:pt x="91" y="86"/>
                    <a:pt x="91" y="86"/>
                  </a:cubicBezTo>
                  <a:cubicBezTo>
                    <a:pt x="91" y="80"/>
                    <a:pt x="91" y="80"/>
                    <a:pt x="91" y="80"/>
                  </a:cubicBezTo>
                  <a:cubicBezTo>
                    <a:pt x="93" y="80"/>
                    <a:pt x="93" y="80"/>
                    <a:pt x="93" y="80"/>
                  </a:cubicBezTo>
                  <a:cubicBezTo>
                    <a:pt x="94" y="79"/>
                    <a:pt x="94" y="79"/>
                    <a:pt x="94" y="79"/>
                  </a:cubicBezTo>
                  <a:cubicBezTo>
                    <a:pt x="92" y="77"/>
                    <a:pt x="92" y="77"/>
                    <a:pt x="92" y="77"/>
                  </a:cubicBezTo>
                  <a:cubicBezTo>
                    <a:pt x="95" y="72"/>
                    <a:pt x="95" y="72"/>
                    <a:pt x="95" y="72"/>
                  </a:cubicBezTo>
                  <a:cubicBezTo>
                    <a:pt x="93" y="72"/>
                    <a:pt x="93" y="72"/>
                    <a:pt x="93" y="72"/>
                  </a:cubicBezTo>
                  <a:cubicBezTo>
                    <a:pt x="89" y="75"/>
                    <a:pt x="89" y="75"/>
                    <a:pt x="89" y="75"/>
                  </a:cubicBezTo>
                  <a:cubicBezTo>
                    <a:pt x="82" y="74"/>
                    <a:pt x="82" y="74"/>
                    <a:pt x="82" y="74"/>
                  </a:cubicBezTo>
                  <a:cubicBezTo>
                    <a:pt x="80" y="79"/>
                    <a:pt x="80" y="79"/>
                    <a:pt x="80" y="79"/>
                  </a:cubicBezTo>
                  <a:cubicBezTo>
                    <a:pt x="84" y="79"/>
                    <a:pt x="84" y="79"/>
                    <a:pt x="84" y="79"/>
                  </a:cubicBezTo>
                  <a:cubicBezTo>
                    <a:pt x="84" y="79"/>
                    <a:pt x="83" y="84"/>
                    <a:pt x="86" y="84"/>
                  </a:cubicBezTo>
                  <a:close/>
                  <a:moveTo>
                    <a:pt x="109" y="69"/>
                  </a:moveTo>
                  <a:cubicBezTo>
                    <a:pt x="110" y="67"/>
                    <a:pt x="110" y="67"/>
                    <a:pt x="110" y="67"/>
                  </a:cubicBezTo>
                  <a:cubicBezTo>
                    <a:pt x="112" y="67"/>
                    <a:pt x="112" y="67"/>
                    <a:pt x="112" y="67"/>
                  </a:cubicBezTo>
                  <a:cubicBezTo>
                    <a:pt x="112" y="60"/>
                    <a:pt x="112" y="60"/>
                    <a:pt x="112" y="60"/>
                  </a:cubicBezTo>
                  <a:cubicBezTo>
                    <a:pt x="114" y="60"/>
                    <a:pt x="114" y="60"/>
                    <a:pt x="114" y="60"/>
                  </a:cubicBezTo>
                  <a:cubicBezTo>
                    <a:pt x="114" y="60"/>
                    <a:pt x="113" y="65"/>
                    <a:pt x="116" y="66"/>
                  </a:cubicBezTo>
                  <a:cubicBezTo>
                    <a:pt x="119" y="68"/>
                    <a:pt x="120" y="63"/>
                    <a:pt x="120" y="63"/>
                  </a:cubicBezTo>
                  <a:cubicBezTo>
                    <a:pt x="120" y="63"/>
                    <a:pt x="124" y="64"/>
                    <a:pt x="125" y="61"/>
                  </a:cubicBezTo>
                  <a:cubicBezTo>
                    <a:pt x="127" y="59"/>
                    <a:pt x="121" y="56"/>
                    <a:pt x="121" y="56"/>
                  </a:cubicBezTo>
                  <a:cubicBezTo>
                    <a:pt x="126" y="54"/>
                    <a:pt x="126" y="54"/>
                    <a:pt x="126" y="54"/>
                  </a:cubicBezTo>
                  <a:cubicBezTo>
                    <a:pt x="128" y="51"/>
                    <a:pt x="128" y="51"/>
                    <a:pt x="128" y="51"/>
                  </a:cubicBezTo>
                  <a:cubicBezTo>
                    <a:pt x="128" y="51"/>
                    <a:pt x="131" y="53"/>
                    <a:pt x="134" y="52"/>
                  </a:cubicBezTo>
                  <a:cubicBezTo>
                    <a:pt x="139" y="51"/>
                    <a:pt x="139" y="49"/>
                    <a:pt x="139" y="49"/>
                  </a:cubicBezTo>
                  <a:cubicBezTo>
                    <a:pt x="137" y="47"/>
                    <a:pt x="137" y="47"/>
                    <a:pt x="137" y="47"/>
                  </a:cubicBezTo>
                  <a:cubicBezTo>
                    <a:pt x="132" y="50"/>
                    <a:pt x="132" y="50"/>
                    <a:pt x="132" y="50"/>
                  </a:cubicBezTo>
                  <a:cubicBezTo>
                    <a:pt x="132" y="50"/>
                    <a:pt x="131" y="50"/>
                    <a:pt x="131" y="48"/>
                  </a:cubicBezTo>
                  <a:cubicBezTo>
                    <a:pt x="131" y="45"/>
                    <a:pt x="137" y="41"/>
                    <a:pt x="137" y="41"/>
                  </a:cubicBezTo>
                  <a:cubicBezTo>
                    <a:pt x="137" y="40"/>
                    <a:pt x="137" y="40"/>
                    <a:pt x="137" y="40"/>
                  </a:cubicBezTo>
                  <a:cubicBezTo>
                    <a:pt x="139" y="38"/>
                    <a:pt x="139" y="38"/>
                    <a:pt x="139" y="38"/>
                  </a:cubicBezTo>
                  <a:cubicBezTo>
                    <a:pt x="137" y="33"/>
                    <a:pt x="137" y="33"/>
                    <a:pt x="137" y="33"/>
                  </a:cubicBezTo>
                  <a:cubicBezTo>
                    <a:pt x="137" y="33"/>
                    <a:pt x="133" y="33"/>
                    <a:pt x="131" y="35"/>
                  </a:cubicBezTo>
                  <a:cubicBezTo>
                    <a:pt x="129" y="36"/>
                    <a:pt x="127" y="39"/>
                    <a:pt x="127" y="39"/>
                  </a:cubicBezTo>
                  <a:cubicBezTo>
                    <a:pt x="127" y="39"/>
                    <a:pt x="117" y="39"/>
                    <a:pt x="115" y="41"/>
                  </a:cubicBezTo>
                  <a:cubicBezTo>
                    <a:pt x="113" y="43"/>
                    <a:pt x="116" y="49"/>
                    <a:pt x="116" y="49"/>
                  </a:cubicBezTo>
                  <a:cubicBezTo>
                    <a:pt x="110" y="47"/>
                    <a:pt x="110" y="47"/>
                    <a:pt x="110" y="47"/>
                  </a:cubicBezTo>
                  <a:cubicBezTo>
                    <a:pt x="111" y="44"/>
                    <a:pt x="111" y="44"/>
                    <a:pt x="111" y="44"/>
                  </a:cubicBezTo>
                  <a:cubicBezTo>
                    <a:pt x="107" y="42"/>
                    <a:pt x="107" y="42"/>
                    <a:pt x="107" y="42"/>
                  </a:cubicBezTo>
                  <a:cubicBezTo>
                    <a:pt x="107" y="42"/>
                    <a:pt x="104" y="43"/>
                    <a:pt x="102" y="47"/>
                  </a:cubicBezTo>
                  <a:cubicBezTo>
                    <a:pt x="99" y="51"/>
                    <a:pt x="102" y="57"/>
                    <a:pt x="102" y="57"/>
                  </a:cubicBezTo>
                  <a:cubicBezTo>
                    <a:pt x="99" y="58"/>
                    <a:pt x="99" y="58"/>
                    <a:pt x="99" y="58"/>
                  </a:cubicBezTo>
                  <a:cubicBezTo>
                    <a:pt x="99" y="58"/>
                    <a:pt x="103" y="60"/>
                    <a:pt x="105" y="63"/>
                  </a:cubicBezTo>
                  <a:cubicBezTo>
                    <a:pt x="108" y="64"/>
                    <a:pt x="107" y="65"/>
                    <a:pt x="107" y="65"/>
                  </a:cubicBezTo>
                  <a:cubicBezTo>
                    <a:pt x="104" y="64"/>
                    <a:pt x="104" y="64"/>
                    <a:pt x="104" y="64"/>
                  </a:cubicBezTo>
                  <a:cubicBezTo>
                    <a:pt x="103" y="65"/>
                    <a:pt x="103" y="65"/>
                    <a:pt x="103" y="65"/>
                  </a:cubicBezTo>
                  <a:cubicBezTo>
                    <a:pt x="103" y="68"/>
                    <a:pt x="103" y="68"/>
                    <a:pt x="103" y="68"/>
                  </a:cubicBezTo>
                  <a:cubicBezTo>
                    <a:pt x="99" y="68"/>
                    <a:pt x="99" y="68"/>
                    <a:pt x="99" y="68"/>
                  </a:cubicBezTo>
                  <a:cubicBezTo>
                    <a:pt x="97" y="68"/>
                    <a:pt x="97" y="68"/>
                    <a:pt x="97" y="68"/>
                  </a:cubicBezTo>
                  <a:cubicBezTo>
                    <a:pt x="96" y="68"/>
                    <a:pt x="96" y="68"/>
                    <a:pt x="96" y="68"/>
                  </a:cubicBezTo>
                  <a:cubicBezTo>
                    <a:pt x="101" y="73"/>
                    <a:pt x="101" y="73"/>
                    <a:pt x="101" y="73"/>
                  </a:cubicBezTo>
                  <a:cubicBezTo>
                    <a:pt x="109" y="69"/>
                    <a:pt x="109" y="69"/>
                    <a:pt x="109" y="69"/>
                  </a:cubicBezTo>
                  <a:close/>
                  <a:moveTo>
                    <a:pt x="246" y="38"/>
                  </a:moveTo>
                  <a:cubicBezTo>
                    <a:pt x="246" y="38"/>
                    <a:pt x="248" y="38"/>
                    <a:pt x="245" y="29"/>
                  </a:cubicBezTo>
                  <a:cubicBezTo>
                    <a:pt x="242" y="21"/>
                    <a:pt x="239" y="28"/>
                    <a:pt x="239" y="28"/>
                  </a:cubicBezTo>
                  <a:cubicBezTo>
                    <a:pt x="241" y="37"/>
                    <a:pt x="241" y="37"/>
                    <a:pt x="241" y="37"/>
                  </a:cubicBezTo>
                  <a:cubicBezTo>
                    <a:pt x="246" y="38"/>
                    <a:pt x="246" y="38"/>
                    <a:pt x="246" y="38"/>
                  </a:cubicBezTo>
                  <a:close/>
                  <a:moveTo>
                    <a:pt x="250" y="36"/>
                  </a:moveTo>
                  <a:cubicBezTo>
                    <a:pt x="253" y="41"/>
                    <a:pt x="253" y="41"/>
                    <a:pt x="253" y="41"/>
                  </a:cubicBezTo>
                  <a:cubicBezTo>
                    <a:pt x="255" y="35"/>
                    <a:pt x="255" y="35"/>
                    <a:pt x="255" y="35"/>
                  </a:cubicBezTo>
                  <a:cubicBezTo>
                    <a:pt x="253" y="34"/>
                    <a:pt x="253" y="34"/>
                    <a:pt x="253" y="34"/>
                  </a:cubicBezTo>
                  <a:cubicBezTo>
                    <a:pt x="253" y="34"/>
                    <a:pt x="250" y="33"/>
                    <a:pt x="250" y="36"/>
                  </a:cubicBezTo>
                  <a:close/>
                  <a:moveTo>
                    <a:pt x="248" y="26"/>
                  </a:moveTo>
                  <a:cubicBezTo>
                    <a:pt x="254" y="26"/>
                    <a:pt x="254" y="26"/>
                    <a:pt x="254" y="26"/>
                  </a:cubicBezTo>
                  <a:cubicBezTo>
                    <a:pt x="255" y="29"/>
                    <a:pt x="255" y="29"/>
                    <a:pt x="255" y="29"/>
                  </a:cubicBezTo>
                  <a:cubicBezTo>
                    <a:pt x="259" y="32"/>
                    <a:pt x="259" y="32"/>
                    <a:pt x="259" y="32"/>
                  </a:cubicBezTo>
                  <a:cubicBezTo>
                    <a:pt x="261" y="28"/>
                    <a:pt x="261" y="28"/>
                    <a:pt x="261" y="28"/>
                  </a:cubicBezTo>
                  <a:cubicBezTo>
                    <a:pt x="259" y="26"/>
                    <a:pt x="259" y="26"/>
                    <a:pt x="259" y="26"/>
                  </a:cubicBezTo>
                  <a:cubicBezTo>
                    <a:pt x="258" y="23"/>
                    <a:pt x="258" y="23"/>
                    <a:pt x="258" y="23"/>
                  </a:cubicBezTo>
                  <a:cubicBezTo>
                    <a:pt x="253" y="22"/>
                    <a:pt x="253" y="22"/>
                    <a:pt x="253" y="22"/>
                  </a:cubicBezTo>
                  <a:cubicBezTo>
                    <a:pt x="255" y="19"/>
                    <a:pt x="255" y="19"/>
                    <a:pt x="255" y="19"/>
                  </a:cubicBezTo>
                  <a:cubicBezTo>
                    <a:pt x="255" y="19"/>
                    <a:pt x="255" y="16"/>
                    <a:pt x="250" y="13"/>
                  </a:cubicBezTo>
                  <a:cubicBezTo>
                    <a:pt x="246" y="11"/>
                    <a:pt x="246" y="9"/>
                    <a:pt x="244" y="16"/>
                  </a:cubicBezTo>
                  <a:cubicBezTo>
                    <a:pt x="241" y="21"/>
                    <a:pt x="243" y="23"/>
                    <a:pt x="248" y="26"/>
                  </a:cubicBezTo>
                  <a:close/>
                  <a:moveTo>
                    <a:pt x="257" y="20"/>
                  </a:moveTo>
                  <a:cubicBezTo>
                    <a:pt x="261" y="23"/>
                    <a:pt x="261" y="23"/>
                    <a:pt x="261" y="23"/>
                  </a:cubicBezTo>
                  <a:cubicBezTo>
                    <a:pt x="262" y="21"/>
                    <a:pt x="262" y="21"/>
                    <a:pt x="262" y="21"/>
                  </a:cubicBezTo>
                  <a:cubicBezTo>
                    <a:pt x="258" y="19"/>
                    <a:pt x="258" y="19"/>
                    <a:pt x="258" y="19"/>
                  </a:cubicBezTo>
                  <a:cubicBezTo>
                    <a:pt x="257" y="20"/>
                    <a:pt x="257" y="20"/>
                    <a:pt x="257" y="20"/>
                  </a:cubicBezTo>
                  <a:close/>
                  <a:moveTo>
                    <a:pt x="271" y="21"/>
                  </a:moveTo>
                  <a:cubicBezTo>
                    <a:pt x="267" y="16"/>
                    <a:pt x="267" y="16"/>
                    <a:pt x="267" y="16"/>
                  </a:cubicBezTo>
                  <a:cubicBezTo>
                    <a:pt x="267" y="22"/>
                    <a:pt x="267" y="22"/>
                    <a:pt x="267" y="22"/>
                  </a:cubicBezTo>
                  <a:cubicBezTo>
                    <a:pt x="271" y="21"/>
                    <a:pt x="271" y="21"/>
                    <a:pt x="271" y="21"/>
                  </a:cubicBezTo>
                  <a:close/>
                  <a:moveTo>
                    <a:pt x="260" y="12"/>
                  </a:moveTo>
                  <a:cubicBezTo>
                    <a:pt x="256" y="9"/>
                    <a:pt x="256" y="9"/>
                    <a:pt x="256" y="9"/>
                  </a:cubicBezTo>
                  <a:cubicBezTo>
                    <a:pt x="255" y="13"/>
                    <a:pt x="255" y="13"/>
                    <a:pt x="255" y="13"/>
                  </a:cubicBezTo>
                  <a:cubicBezTo>
                    <a:pt x="259" y="16"/>
                    <a:pt x="259" y="16"/>
                    <a:pt x="259" y="16"/>
                  </a:cubicBezTo>
                  <a:cubicBezTo>
                    <a:pt x="260" y="12"/>
                    <a:pt x="260" y="12"/>
                    <a:pt x="260" y="12"/>
                  </a:cubicBezTo>
                  <a:close/>
                  <a:moveTo>
                    <a:pt x="262" y="4"/>
                  </a:moveTo>
                  <a:cubicBezTo>
                    <a:pt x="265" y="4"/>
                    <a:pt x="265" y="4"/>
                    <a:pt x="265" y="4"/>
                  </a:cubicBezTo>
                  <a:cubicBezTo>
                    <a:pt x="265" y="0"/>
                    <a:pt x="265" y="0"/>
                    <a:pt x="265" y="0"/>
                  </a:cubicBezTo>
                  <a:cubicBezTo>
                    <a:pt x="258" y="2"/>
                    <a:pt x="258" y="2"/>
                    <a:pt x="258" y="2"/>
                  </a:cubicBezTo>
                  <a:cubicBezTo>
                    <a:pt x="263" y="9"/>
                    <a:pt x="263" y="9"/>
                    <a:pt x="263" y="9"/>
                  </a:cubicBezTo>
                  <a:cubicBezTo>
                    <a:pt x="262" y="4"/>
                    <a:pt x="262" y="4"/>
                    <a:pt x="262" y="4"/>
                  </a:cubicBezTo>
                  <a:close/>
                  <a:moveTo>
                    <a:pt x="278" y="2"/>
                  </a:moveTo>
                  <a:cubicBezTo>
                    <a:pt x="277" y="4"/>
                    <a:pt x="277" y="4"/>
                    <a:pt x="277" y="4"/>
                  </a:cubicBezTo>
                  <a:cubicBezTo>
                    <a:pt x="280" y="3"/>
                    <a:pt x="280" y="3"/>
                    <a:pt x="280" y="3"/>
                  </a:cubicBezTo>
                  <a:cubicBezTo>
                    <a:pt x="278" y="2"/>
                    <a:pt x="278" y="2"/>
                    <a:pt x="278" y="2"/>
                  </a:cubicBezTo>
                  <a:close/>
                  <a:moveTo>
                    <a:pt x="265" y="17"/>
                  </a:moveTo>
                  <a:cubicBezTo>
                    <a:pt x="266" y="10"/>
                    <a:pt x="266" y="10"/>
                    <a:pt x="266" y="10"/>
                  </a:cubicBezTo>
                  <a:cubicBezTo>
                    <a:pt x="266" y="9"/>
                    <a:pt x="266" y="9"/>
                    <a:pt x="266" y="9"/>
                  </a:cubicBezTo>
                  <a:cubicBezTo>
                    <a:pt x="262" y="15"/>
                    <a:pt x="262" y="15"/>
                    <a:pt x="262" y="15"/>
                  </a:cubicBezTo>
                  <a:cubicBezTo>
                    <a:pt x="265" y="17"/>
                    <a:pt x="265" y="17"/>
                    <a:pt x="265" y="17"/>
                  </a:cubicBezTo>
                  <a:close/>
                  <a:moveTo>
                    <a:pt x="278" y="8"/>
                  </a:moveTo>
                  <a:cubicBezTo>
                    <a:pt x="272" y="9"/>
                    <a:pt x="272" y="9"/>
                    <a:pt x="272" y="9"/>
                  </a:cubicBezTo>
                  <a:cubicBezTo>
                    <a:pt x="274" y="8"/>
                    <a:pt x="274" y="8"/>
                    <a:pt x="274" y="8"/>
                  </a:cubicBezTo>
                  <a:cubicBezTo>
                    <a:pt x="274" y="6"/>
                    <a:pt x="274" y="6"/>
                    <a:pt x="274" y="6"/>
                  </a:cubicBezTo>
                  <a:cubicBezTo>
                    <a:pt x="266" y="12"/>
                    <a:pt x="266" y="12"/>
                    <a:pt x="266" y="12"/>
                  </a:cubicBezTo>
                  <a:cubicBezTo>
                    <a:pt x="278" y="10"/>
                    <a:pt x="278" y="10"/>
                    <a:pt x="278" y="10"/>
                  </a:cubicBezTo>
                  <a:cubicBezTo>
                    <a:pt x="278" y="8"/>
                    <a:pt x="278" y="8"/>
                    <a:pt x="278" y="8"/>
                  </a:cubicBezTo>
                  <a:close/>
                  <a:moveTo>
                    <a:pt x="32" y="290"/>
                  </a:moveTo>
                  <a:cubicBezTo>
                    <a:pt x="31" y="286"/>
                    <a:pt x="31" y="286"/>
                    <a:pt x="31" y="286"/>
                  </a:cubicBezTo>
                  <a:cubicBezTo>
                    <a:pt x="31" y="286"/>
                    <a:pt x="34" y="279"/>
                    <a:pt x="39" y="280"/>
                  </a:cubicBezTo>
                  <a:cubicBezTo>
                    <a:pt x="44" y="281"/>
                    <a:pt x="45" y="289"/>
                    <a:pt x="45" y="289"/>
                  </a:cubicBezTo>
                  <a:cubicBezTo>
                    <a:pt x="45" y="297"/>
                    <a:pt x="45" y="297"/>
                    <a:pt x="45" y="297"/>
                  </a:cubicBezTo>
                  <a:cubicBezTo>
                    <a:pt x="50" y="298"/>
                    <a:pt x="50" y="298"/>
                    <a:pt x="50" y="298"/>
                  </a:cubicBezTo>
                  <a:cubicBezTo>
                    <a:pt x="50" y="298"/>
                    <a:pt x="43" y="307"/>
                    <a:pt x="48" y="307"/>
                  </a:cubicBezTo>
                  <a:cubicBezTo>
                    <a:pt x="54" y="307"/>
                    <a:pt x="59" y="308"/>
                    <a:pt x="59" y="308"/>
                  </a:cubicBezTo>
                  <a:cubicBezTo>
                    <a:pt x="61" y="304"/>
                    <a:pt x="61" y="304"/>
                    <a:pt x="61" y="304"/>
                  </a:cubicBezTo>
                  <a:cubicBezTo>
                    <a:pt x="63" y="308"/>
                    <a:pt x="63" y="308"/>
                    <a:pt x="63" y="308"/>
                  </a:cubicBezTo>
                  <a:cubicBezTo>
                    <a:pt x="63" y="307"/>
                    <a:pt x="63" y="307"/>
                    <a:pt x="63" y="307"/>
                  </a:cubicBezTo>
                  <a:cubicBezTo>
                    <a:pt x="64" y="307"/>
                    <a:pt x="69" y="316"/>
                    <a:pt x="73" y="312"/>
                  </a:cubicBezTo>
                  <a:cubicBezTo>
                    <a:pt x="79" y="307"/>
                    <a:pt x="77" y="303"/>
                    <a:pt x="80" y="301"/>
                  </a:cubicBezTo>
                  <a:cubicBezTo>
                    <a:pt x="83" y="300"/>
                    <a:pt x="84" y="305"/>
                    <a:pt x="89" y="303"/>
                  </a:cubicBezTo>
                  <a:cubicBezTo>
                    <a:pt x="93" y="300"/>
                    <a:pt x="91" y="297"/>
                    <a:pt x="91" y="297"/>
                  </a:cubicBezTo>
                  <a:cubicBezTo>
                    <a:pt x="89" y="295"/>
                    <a:pt x="89" y="295"/>
                    <a:pt x="89" y="295"/>
                  </a:cubicBezTo>
                  <a:cubicBezTo>
                    <a:pt x="92" y="287"/>
                    <a:pt x="92" y="287"/>
                    <a:pt x="92" y="287"/>
                  </a:cubicBezTo>
                  <a:cubicBezTo>
                    <a:pt x="91" y="284"/>
                    <a:pt x="91" y="284"/>
                    <a:pt x="91" y="284"/>
                  </a:cubicBezTo>
                  <a:cubicBezTo>
                    <a:pt x="94" y="282"/>
                    <a:pt x="94" y="282"/>
                    <a:pt x="94" y="282"/>
                  </a:cubicBezTo>
                  <a:cubicBezTo>
                    <a:pt x="95" y="290"/>
                    <a:pt x="95" y="290"/>
                    <a:pt x="95" y="290"/>
                  </a:cubicBezTo>
                  <a:cubicBezTo>
                    <a:pt x="93" y="293"/>
                    <a:pt x="93" y="293"/>
                    <a:pt x="93" y="293"/>
                  </a:cubicBezTo>
                  <a:cubicBezTo>
                    <a:pt x="94" y="297"/>
                    <a:pt x="94" y="297"/>
                    <a:pt x="94" y="297"/>
                  </a:cubicBezTo>
                  <a:cubicBezTo>
                    <a:pt x="94" y="297"/>
                    <a:pt x="97" y="297"/>
                    <a:pt x="98" y="291"/>
                  </a:cubicBezTo>
                  <a:cubicBezTo>
                    <a:pt x="98" y="287"/>
                    <a:pt x="102" y="279"/>
                    <a:pt x="97" y="277"/>
                  </a:cubicBezTo>
                  <a:cubicBezTo>
                    <a:pt x="91" y="275"/>
                    <a:pt x="82" y="279"/>
                    <a:pt x="84" y="276"/>
                  </a:cubicBezTo>
                  <a:cubicBezTo>
                    <a:pt x="86" y="273"/>
                    <a:pt x="94" y="274"/>
                    <a:pt x="94" y="268"/>
                  </a:cubicBezTo>
                  <a:cubicBezTo>
                    <a:pt x="94" y="261"/>
                    <a:pt x="92" y="262"/>
                    <a:pt x="92" y="262"/>
                  </a:cubicBezTo>
                  <a:cubicBezTo>
                    <a:pt x="88" y="252"/>
                    <a:pt x="88" y="252"/>
                    <a:pt x="88" y="252"/>
                  </a:cubicBezTo>
                  <a:cubicBezTo>
                    <a:pt x="88" y="242"/>
                    <a:pt x="88" y="242"/>
                    <a:pt x="88" y="242"/>
                  </a:cubicBezTo>
                  <a:cubicBezTo>
                    <a:pt x="88" y="242"/>
                    <a:pt x="89" y="237"/>
                    <a:pt x="81" y="235"/>
                  </a:cubicBezTo>
                  <a:cubicBezTo>
                    <a:pt x="72" y="233"/>
                    <a:pt x="63" y="236"/>
                    <a:pt x="63" y="236"/>
                  </a:cubicBezTo>
                  <a:cubicBezTo>
                    <a:pt x="56" y="231"/>
                    <a:pt x="56" y="231"/>
                    <a:pt x="56" y="231"/>
                  </a:cubicBezTo>
                  <a:cubicBezTo>
                    <a:pt x="50" y="239"/>
                    <a:pt x="50" y="239"/>
                    <a:pt x="50" y="239"/>
                  </a:cubicBezTo>
                  <a:cubicBezTo>
                    <a:pt x="44" y="238"/>
                    <a:pt x="44" y="238"/>
                    <a:pt x="44" y="238"/>
                  </a:cubicBezTo>
                  <a:cubicBezTo>
                    <a:pt x="38" y="237"/>
                    <a:pt x="38" y="237"/>
                    <a:pt x="38" y="237"/>
                  </a:cubicBezTo>
                  <a:cubicBezTo>
                    <a:pt x="35" y="244"/>
                    <a:pt x="35" y="244"/>
                    <a:pt x="35" y="244"/>
                  </a:cubicBezTo>
                  <a:cubicBezTo>
                    <a:pt x="33" y="244"/>
                    <a:pt x="33" y="244"/>
                    <a:pt x="33" y="244"/>
                  </a:cubicBezTo>
                  <a:cubicBezTo>
                    <a:pt x="32" y="250"/>
                    <a:pt x="32" y="250"/>
                    <a:pt x="32" y="250"/>
                  </a:cubicBezTo>
                  <a:cubicBezTo>
                    <a:pt x="26" y="257"/>
                    <a:pt x="26" y="257"/>
                    <a:pt x="26" y="257"/>
                  </a:cubicBezTo>
                  <a:cubicBezTo>
                    <a:pt x="26" y="257"/>
                    <a:pt x="27" y="255"/>
                    <a:pt x="23" y="255"/>
                  </a:cubicBezTo>
                  <a:cubicBezTo>
                    <a:pt x="21" y="255"/>
                    <a:pt x="19" y="257"/>
                    <a:pt x="19" y="257"/>
                  </a:cubicBezTo>
                  <a:cubicBezTo>
                    <a:pt x="19" y="257"/>
                    <a:pt x="18" y="253"/>
                    <a:pt x="16" y="253"/>
                  </a:cubicBezTo>
                  <a:cubicBezTo>
                    <a:pt x="15" y="253"/>
                    <a:pt x="11" y="254"/>
                    <a:pt x="11" y="257"/>
                  </a:cubicBezTo>
                  <a:cubicBezTo>
                    <a:pt x="11" y="259"/>
                    <a:pt x="19" y="261"/>
                    <a:pt x="19" y="261"/>
                  </a:cubicBezTo>
                  <a:cubicBezTo>
                    <a:pt x="16" y="262"/>
                    <a:pt x="16" y="262"/>
                    <a:pt x="16" y="262"/>
                  </a:cubicBezTo>
                  <a:cubicBezTo>
                    <a:pt x="12" y="265"/>
                    <a:pt x="12" y="265"/>
                    <a:pt x="12" y="265"/>
                  </a:cubicBezTo>
                  <a:cubicBezTo>
                    <a:pt x="6" y="262"/>
                    <a:pt x="6" y="262"/>
                    <a:pt x="6" y="262"/>
                  </a:cubicBezTo>
                  <a:cubicBezTo>
                    <a:pt x="4" y="267"/>
                    <a:pt x="4" y="267"/>
                    <a:pt x="4" y="267"/>
                  </a:cubicBezTo>
                  <a:cubicBezTo>
                    <a:pt x="4" y="267"/>
                    <a:pt x="0" y="265"/>
                    <a:pt x="0" y="268"/>
                  </a:cubicBezTo>
                  <a:cubicBezTo>
                    <a:pt x="0" y="271"/>
                    <a:pt x="6" y="281"/>
                    <a:pt x="6" y="281"/>
                  </a:cubicBezTo>
                  <a:cubicBezTo>
                    <a:pt x="5" y="287"/>
                    <a:pt x="5" y="287"/>
                    <a:pt x="5" y="287"/>
                  </a:cubicBezTo>
                  <a:cubicBezTo>
                    <a:pt x="12" y="288"/>
                    <a:pt x="12" y="288"/>
                    <a:pt x="12" y="288"/>
                  </a:cubicBezTo>
                  <a:cubicBezTo>
                    <a:pt x="12" y="288"/>
                    <a:pt x="14" y="295"/>
                    <a:pt x="21" y="295"/>
                  </a:cubicBezTo>
                  <a:cubicBezTo>
                    <a:pt x="29" y="296"/>
                    <a:pt x="32" y="290"/>
                    <a:pt x="32" y="2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Freeform 7">
              <a:extLst>
                <a:ext uri="{FF2B5EF4-FFF2-40B4-BE49-F238E27FC236}">
                  <a16:creationId xmlns:a16="http://schemas.microsoft.com/office/drawing/2014/main" id="{5109357E-3D10-4A58-9232-6CCEBF7412EE}"/>
                </a:ext>
              </a:extLst>
            </p:cNvPr>
            <p:cNvSpPr>
              <a:spLocks noEditPoints="1"/>
            </p:cNvSpPr>
            <p:nvPr/>
          </p:nvSpPr>
          <p:spPr bwMode="auto">
            <a:xfrm>
              <a:off x="-630238" y="1520825"/>
              <a:ext cx="757238" cy="858837"/>
            </a:xfrm>
            <a:custGeom>
              <a:avLst/>
              <a:gdLst>
                <a:gd name="T0" fmla="*/ 54 w 202"/>
                <a:gd name="T1" fmla="*/ 67 h 229"/>
                <a:gd name="T2" fmla="*/ 51 w 202"/>
                <a:gd name="T3" fmla="*/ 60 h 229"/>
                <a:gd name="T4" fmla="*/ 56 w 202"/>
                <a:gd name="T5" fmla="*/ 73 h 229"/>
                <a:gd name="T6" fmla="*/ 44 w 202"/>
                <a:gd name="T7" fmla="*/ 84 h 229"/>
                <a:gd name="T8" fmla="*/ 55 w 202"/>
                <a:gd name="T9" fmla="*/ 116 h 229"/>
                <a:gd name="T10" fmla="*/ 48 w 202"/>
                <a:gd name="T11" fmla="*/ 118 h 229"/>
                <a:gd name="T12" fmla="*/ 199 w 202"/>
                <a:gd name="T13" fmla="*/ 94 h 229"/>
                <a:gd name="T14" fmla="*/ 181 w 202"/>
                <a:gd name="T15" fmla="*/ 83 h 229"/>
                <a:gd name="T16" fmla="*/ 157 w 202"/>
                <a:gd name="T17" fmla="*/ 81 h 229"/>
                <a:gd name="T18" fmla="*/ 140 w 202"/>
                <a:gd name="T19" fmla="*/ 53 h 229"/>
                <a:gd name="T20" fmla="*/ 147 w 202"/>
                <a:gd name="T21" fmla="*/ 43 h 229"/>
                <a:gd name="T22" fmla="*/ 168 w 202"/>
                <a:gd name="T23" fmla="*/ 36 h 229"/>
                <a:gd name="T24" fmla="*/ 184 w 202"/>
                <a:gd name="T25" fmla="*/ 20 h 229"/>
                <a:gd name="T26" fmla="*/ 182 w 202"/>
                <a:gd name="T27" fmla="*/ 9 h 229"/>
                <a:gd name="T28" fmla="*/ 172 w 202"/>
                <a:gd name="T29" fmla="*/ 22 h 229"/>
                <a:gd name="T30" fmla="*/ 170 w 202"/>
                <a:gd name="T31" fmla="*/ 17 h 229"/>
                <a:gd name="T32" fmla="*/ 166 w 202"/>
                <a:gd name="T33" fmla="*/ 13 h 229"/>
                <a:gd name="T34" fmla="*/ 159 w 202"/>
                <a:gd name="T35" fmla="*/ 13 h 229"/>
                <a:gd name="T36" fmla="*/ 143 w 202"/>
                <a:gd name="T37" fmla="*/ 8 h 229"/>
                <a:gd name="T38" fmla="*/ 129 w 202"/>
                <a:gd name="T39" fmla="*/ 26 h 229"/>
                <a:gd name="T40" fmla="*/ 125 w 202"/>
                <a:gd name="T41" fmla="*/ 44 h 229"/>
                <a:gd name="T42" fmla="*/ 124 w 202"/>
                <a:gd name="T43" fmla="*/ 52 h 229"/>
                <a:gd name="T44" fmla="*/ 102 w 202"/>
                <a:gd name="T45" fmla="*/ 56 h 229"/>
                <a:gd name="T46" fmla="*/ 83 w 202"/>
                <a:gd name="T47" fmla="*/ 51 h 229"/>
                <a:gd name="T48" fmla="*/ 66 w 202"/>
                <a:gd name="T49" fmla="*/ 47 h 229"/>
                <a:gd name="T50" fmla="*/ 62 w 202"/>
                <a:gd name="T51" fmla="*/ 57 h 229"/>
                <a:gd name="T52" fmla="*/ 63 w 202"/>
                <a:gd name="T53" fmla="*/ 69 h 229"/>
                <a:gd name="T54" fmla="*/ 57 w 202"/>
                <a:gd name="T55" fmla="*/ 78 h 229"/>
                <a:gd name="T56" fmla="*/ 43 w 202"/>
                <a:gd name="T57" fmla="*/ 89 h 229"/>
                <a:gd name="T58" fmla="*/ 54 w 202"/>
                <a:gd name="T59" fmla="*/ 103 h 229"/>
                <a:gd name="T60" fmla="*/ 61 w 202"/>
                <a:gd name="T61" fmla="*/ 106 h 229"/>
                <a:gd name="T62" fmla="*/ 83 w 202"/>
                <a:gd name="T63" fmla="*/ 120 h 229"/>
                <a:gd name="T64" fmla="*/ 59 w 202"/>
                <a:gd name="T65" fmla="*/ 134 h 229"/>
                <a:gd name="T66" fmla="*/ 46 w 202"/>
                <a:gd name="T67" fmla="*/ 148 h 229"/>
                <a:gd name="T68" fmla="*/ 70 w 202"/>
                <a:gd name="T69" fmla="*/ 150 h 229"/>
                <a:gd name="T70" fmla="*/ 74 w 202"/>
                <a:gd name="T71" fmla="*/ 157 h 229"/>
                <a:gd name="T72" fmla="*/ 33 w 202"/>
                <a:gd name="T73" fmla="*/ 162 h 229"/>
                <a:gd name="T74" fmla="*/ 20 w 202"/>
                <a:gd name="T75" fmla="*/ 170 h 229"/>
                <a:gd name="T76" fmla="*/ 18 w 202"/>
                <a:gd name="T77" fmla="*/ 179 h 229"/>
                <a:gd name="T78" fmla="*/ 2 w 202"/>
                <a:gd name="T79" fmla="*/ 197 h 229"/>
                <a:gd name="T80" fmla="*/ 14 w 202"/>
                <a:gd name="T81" fmla="*/ 208 h 229"/>
                <a:gd name="T82" fmla="*/ 32 w 202"/>
                <a:gd name="T83" fmla="*/ 209 h 229"/>
                <a:gd name="T84" fmla="*/ 21 w 202"/>
                <a:gd name="T85" fmla="*/ 222 h 229"/>
                <a:gd name="T86" fmla="*/ 34 w 202"/>
                <a:gd name="T87" fmla="*/ 227 h 229"/>
                <a:gd name="T88" fmla="*/ 60 w 202"/>
                <a:gd name="T89" fmla="*/ 227 h 229"/>
                <a:gd name="T90" fmla="*/ 86 w 202"/>
                <a:gd name="T91" fmla="*/ 213 h 229"/>
                <a:gd name="T92" fmla="*/ 111 w 202"/>
                <a:gd name="T93" fmla="*/ 216 h 229"/>
                <a:gd name="T94" fmla="*/ 139 w 202"/>
                <a:gd name="T95" fmla="*/ 202 h 229"/>
                <a:gd name="T96" fmla="*/ 148 w 202"/>
                <a:gd name="T97" fmla="*/ 208 h 229"/>
                <a:gd name="T98" fmla="*/ 162 w 202"/>
                <a:gd name="T99" fmla="*/ 199 h 229"/>
                <a:gd name="T100" fmla="*/ 182 w 202"/>
                <a:gd name="T101" fmla="*/ 175 h 229"/>
                <a:gd name="T102" fmla="*/ 193 w 202"/>
                <a:gd name="T103" fmla="*/ 134 h 229"/>
                <a:gd name="T104" fmla="*/ 202 w 202"/>
                <a:gd name="T105" fmla="*/ 10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2" h="229">
                  <a:moveTo>
                    <a:pt x="132" y="14"/>
                  </a:moveTo>
                  <a:cubicBezTo>
                    <a:pt x="129" y="17"/>
                    <a:pt x="129" y="17"/>
                    <a:pt x="129" y="17"/>
                  </a:cubicBezTo>
                  <a:cubicBezTo>
                    <a:pt x="133" y="19"/>
                    <a:pt x="133" y="19"/>
                    <a:pt x="133" y="19"/>
                  </a:cubicBezTo>
                  <a:cubicBezTo>
                    <a:pt x="132" y="14"/>
                    <a:pt x="132" y="14"/>
                    <a:pt x="132" y="14"/>
                  </a:cubicBezTo>
                  <a:close/>
                  <a:moveTo>
                    <a:pt x="54" y="67"/>
                  </a:moveTo>
                  <a:cubicBezTo>
                    <a:pt x="54" y="69"/>
                    <a:pt x="56" y="70"/>
                    <a:pt x="56" y="70"/>
                  </a:cubicBezTo>
                  <a:cubicBezTo>
                    <a:pt x="59" y="66"/>
                    <a:pt x="59" y="66"/>
                    <a:pt x="59" y="66"/>
                  </a:cubicBezTo>
                  <a:cubicBezTo>
                    <a:pt x="59" y="60"/>
                    <a:pt x="59" y="60"/>
                    <a:pt x="59" y="60"/>
                  </a:cubicBezTo>
                  <a:cubicBezTo>
                    <a:pt x="55" y="62"/>
                    <a:pt x="55" y="62"/>
                    <a:pt x="55" y="62"/>
                  </a:cubicBezTo>
                  <a:cubicBezTo>
                    <a:pt x="51" y="60"/>
                    <a:pt x="51" y="60"/>
                    <a:pt x="51" y="60"/>
                  </a:cubicBezTo>
                  <a:cubicBezTo>
                    <a:pt x="48" y="61"/>
                    <a:pt x="48" y="61"/>
                    <a:pt x="48" y="61"/>
                  </a:cubicBezTo>
                  <a:cubicBezTo>
                    <a:pt x="48" y="61"/>
                    <a:pt x="50" y="64"/>
                    <a:pt x="51" y="64"/>
                  </a:cubicBezTo>
                  <a:cubicBezTo>
                    <a:pt x="52" y="64"/>
                    <a:pt x="54" y="66"/>
                    <a:pt x="54" y="67"/>
                  </a:cubicBezTo>
                  <a:close/>
                  <a:moveTo>
                    <a:pt x="56" y="76"/>
                  </a:moveTo>
                  <a:cubicBezTo>
                    <a:pt x="56" y="73"/>
                    <a:pt x="56" y="73"/>
                    <a:pt x="56" y="73"/>
                  </a:cubicBezTo>
                  <a:cubicBezTo>
                    <a:pt x="52" y="75"/>
                    <a:pt x="52" y="75"/>
                    <a:pt x="52" y="75"/>
                  </a:cubicBezTo>
                  <a:cubicBezTo>
                    <a:pt x="56" y="76"/>
                    <a:pt x="56" y="76"/>
                    <a:pt x="56" y="76"/>
                  </a:cubicBezTo>
                  <a:close/>
                  <a:moveTo>
                    <a:pt x="41" y="83"/>
                  </a:moveTo>
                  <a:cubicBezTo>
                    <a:pt x="41" y="85"/>
                    <a:pt x="41" y="85"/>
                    <a:pt x="41" y="85"/>
                  </a:cubicBezTo>
                  <a:cubicBezTo>
                    <a:pt x="44" y="84"/>
                    <a:pt x="44" y="84"/>
                    <a:pt x="44" y="84"/>
                  </a:cubicBezTo>
                  <a:cubicBezTo>
                    <a:pt x="41" y="83"/>
                    <a:pt x="41" y="83"/>
                    <a:pt x="41" y="83"/>
                  </a:cubicBezTo>
                  <a:close/>
                  <a:moveTo>
                    <a:pt x="55" y="116"/>
                  </a:moveTo>
                  <a:cubicBezTo>
                    <a:pt x="56" y="111"/>
                    <a:pt x="56" y="111"/>
                    <a:pt x="56" y="111"/>
                  </a:cubicBezTo>
                  <a:cubicBezTo>
                    <a:pt x="54" y="111"/>
                    <a:pt x="54" y="111"/>
                    <a:pt x="54" y="111"/>
                  </a:cubicBezTo>
                  <a:cubicBezTo>
                    <a:pt x="55" y="116"/>
                    <a:pt x="55" y="116"/>
                    <a:pt x="55" y="116"/>
                  </a:cubicBezTo>
                  <a:close/>
                  <a:moveTo>
                    <a:pt x="48" y="118"/>
                  </a:moveTo>
                  <a:cubicBezTo>
                    <a:pt x="54" y="122"/>
                    <a:pt x="54" y="122"/>
                    <a:pt x="54" y="122"/>
                  </a:cubicBezTo>
                  <a:cubicBezTo>
                    <a:pt x="54" y="121"/>
                    <a:pt x="54" y="121"/>
                    <a:pt x="54" y="121"/>
                  </a:cubicBezTo>
                  <a:cubicBezTo>
                    <a:pt x="50" y="118"/>
                    <a:pt x="50" y="118"/>
                    <a:pt x="50" y="118"/>
                  </a:cubicBezTo>
                  <a:cubicBezTo>
                    <a:pt x="48" y="118"/>
                    <a:pt x="48" y="118"/>
                    <a:pt x="48" y="118"/>
                  </a:cubicBezTo>
                  <a:close/>
                  <a:moveTo>
                    <a:pt x="54" y="125"/>
                  </a:moveTo>
                  <a:cubicBezTo>
                    <a:pt x="57" y="125"/>
                    <a:pt x="57" y="125"/>
                    <a:pt x="57" y="125"/>
                  </a:cubicBezTo>
                  <a:cubicBezTo>
                    <a:pt x="55" y="123"/>
                    <a:pt x="55" y="123"/>
                    <a:pt x="55" y="123"/>
                  </a:cubicBezTo>
                  <a:cubicBezTo>
                    <a:pt x="54" y="125"/>
                    <a:pt x="54" y="125"/>
                    <a:pt x="54" y="125"/>
                  </a:cubicBezTo>
                  <a:close/>
                  <a:moveTo>
                    <a:pt x="199" y="94"/>
                  </a:moveTo>
                  <a:cubicBezTo>
                    <a:pt x="197" y="90"/>
                    <a:pt x="197" y="90"/>
                    <a:pt x="197" y="90"/>
                  </a:cubicBezTo>
                  <a:cubicBezTo>
                    <a:pt x="195" y="94"/>
                    <a:pt x="195" y="94"/>
                    <a:pt x="195" y="94"/>
                  </a:cubicBezTo>
                  <a:cubicBezTo>
                    <a:pt x="195" y="94"/>
                    <a:pt x="190" y="93"/>
                    <a:pt x="184" y="93"/>
                  </a:cubicBezTo>
                  <a:cubicBezTo>
                    <a:pt x="179" y="93"/>
                    <a:pt x="186" y="84"/>
                    <a:pt x="186" y="84"/>
                  </a:cubicBezTo>
                  <a:cubicBezTo>
                    <a:pt x="181" y="83"/>
                    <a:pt x="181" y="83"/>
                    <a:pt x="181" y="83"/>
                  </a:cubicBezTo>
                  <a:cubicBezTo>
                    <a:pt x="181" y="75"/>
                    <a:pt x="181" y="75"/>
                    <a:pt x="181" y="75"/>
                  </a:cubicBezTo>
                  <a:cubicBezTo>
                    <a:pt x="181" y="75"/>
                    <a:pt x="180" y="67"/>
                    <a:pt x="175" y="66"/>
                  </a:cubicBezTo>
                  <a:cubicBezTo>
                    <a:pt x="170" y="66"/>
                    <a:pt x="167" y="72"/>
                    <a:pt x="167" y="72"/>
                  </a:cubicBezTo>
                  <a:cubicBezTo>
                    <a:pt x="168" y="76"/>
                    <a:pt x="168" y="76"/>
                    <a:pt x="168" y="76"/>
                  </a:cubicBezTo>
                  <a:cubicBezTo>
                    <a:pt x="168" y="76"/>
                    <a:pt x="165" y="82"/>
                    <a:pt x="157" y="81"/>
                  </a:cubicBezTo>
                  <a:cubicBezTo>
                    <a:pt x="150" y="81"/>
                    <a:pt x="148" y="74"/>
                    <a:pt x="148" y="74"/>
                  </a:cubicBezTo>
                  <a:cubicBezTo>
                    <a:pt x="141" y="73"/>
                    <a:pt x="141" y="73"/>
                    <a:pt x="141" y="73"/>
                  </a:cubicBezTo>
                  <a:cubicBezTo>
                    <a:pt x="142" y="67"/>
                    <a:pt x="142" y="67"/>
                    <a:pt x="142" y="67"/>
                  </a:cubicBezTo>
                  <a:cubicBezTo>
                    <a:pt x="142" y="67"/>
                    <a:pt x="135" y="57"/>
                    <a:pt x="135" y="54"/>
                  </a:cubicBezTo>
                  <a:cubicBezTo>
                    <a:pt x="135" y="51"/>
                    <a:pt x="140" y="53"/>
                    <a:pt x="140" y="53"/>
                  </a:cubicBezTo>
                  <a:cubicBezTo>
                    <a:pt x="142" y="48"/>
                    <a:pt x="142" y="48"/>
                    <a:pt x="142" y="48"/>
                  </a:cubicBezTo>
                  <a:cubicBezTo>
                    <a:pt x="148" y="51"/>
                    <a:pt x="148" y="51"/>
                    <a:pt x="148" y="51"/>
                  </a:cubicBezTo>
                  <a:cubicBezTo>
                    <a:pt x="152" y="48"/>
                    <a:pt x="152" y="48"/>
                    <a:pt x="152" y="48"/>
                  </a:cubicBezTo>
                  <a:cubicBezTo>
                    <a:pt x="155" y="47"/>
                    <a:pt x="155" y="47"/>
                    <a:pt x="155" y="47"/>
                  </a:cubicBezTo>
                  <a:cubicBezTo>
                    <a:pt x="155" y="47"/>
                    <a:pt x="147" y="45"/>
                    <a:pt x="147" y="43"/>
                  </a:cubicBezTo>
                  <a:cubicBezTo>
                    <a:pt x="147" y="40"/>
                    <a:pt x="151" y="39"/>
                    <a:pt x="152" y="39"/>
                  </a:cubicBezTo>
                  <a:cubicBezTo>
                    <a:pt x="154" y="39"/>
                    <a:pt x="155" y="43"/>
                    <a:pt x="155" y="43"/>
                  </a:cubicBezTo>
                  <a:cubicBezTo>
                    <a:pt x="155" y="43"/>
                    <a:pt x="157" y="41"/>
                    <a:pt x="159" y="41"/>
                  </a:cubicBezTo>
                  <a:cubicBezTo>
                    <a:pt x="163" y="41"/>
                    <a:pt x="162" y="43"/>
                    <a:pt x="162" y="43"/>
                  </a:cubicBezTo>
                  <a:cubicBezTo>
                    <a:pt x="168" y="36"/>
                    <a:pt x="168" y="36"/>
                    <a:pt x="168" y="36"/>
                  </a:cubicBezTo>
                  <a:cubicBezTo>
                    <a:pt x="169" y="30"/>
                    <a:pt x="169" y="30"/>
                    <a:pt x="169" y="30"/>
                  </a:cubicBezTo>
                  <a:cubicBezTo>
                    <a:pt x="171" y="30"/>
                    <a:pt x="171" y="30"/>
                    <a:pt x="171" y="30"/>
                  </a:cubicBezTo>
                  <a:cubicBezTo>
                    <a:pt x="174" y="23"/>
                    <a:pt x="174" y="23"/>
                    <a:pt x="174" y="23"/>
                  </a:cubicBezTo>
                  <a:cubicBezTo>
                    <a:pt x="180" y="24"/>
                    <a:pt x="180" y="24"/>
                    <a:pt x="180" y="24"/>
                  </a:cubicBezTo>
                  <a:cubicBezTo>
                    <a:pt x="184" y="20"/>
                    <a:pt x="184" y="20"/>
                    <a:pt x="184" y="20"/>
                  </a:cubicBezTo>
                  <a:cubicBezTo>
                    <a:pt x="184" y="20"/>
                    <a:pt x="192" y="17"/>
                    <a:pt x="192" y="15"/>
                  </a:cubicBezTo>
                  <a:cubicBezTo>
                    <a:pt x="193" y="13"/>
                    <a:pt x="187" y="9"/>
                    <a:pt x="187" y="9"/>
                  </a:cubicBezTo>
                  <a:cubicBezTo>
                    <a:pt x="187" y="6"/>
                    <a:pt x="187" y="6"/>
                    <a:pt x="187" y="6"/>
                  </a:cubicBezTo>
                  <a:cubicBezTo>
                    <a:pt x="187" y="6"/>
                    <a:pt x="181" y="0"/>
                    <a:pt x="180" y="1"/>
                  </a:cubicBezTo>
                  <a:cubicBezTo>
                    <a:pt x="179" y="3"/>
                    <a:pt x="183" y="9"/>
                    <a:pt x="182" y="9"/>
                  </a:cubicBezTo>
                  <a:cubicBezTo>
                    <a:pt x="182" y="10"/>
                    <a:pt x="180" y="7"/>
                    <a:pt x="180" y="7"/>
                  </a:cubicBezTo>
                  <a:cubicBezTo>
                    <a:pt x="173" y="6"/>
                    <a:pt x="173" y="6"/>
                    <a:pt x="173" y="6"/>
                  </a:cubicBezTo>
                  <a:cubicBezTo>
                    <a:pt x="171" y="11"/>
                    <a:pt x="171" y="11"/>
                    <a:pt x="171" y="11"/>
                  </a:cubicBezTo>
                  <a:cubicBezTo>
                    <a:pt x="172" y="13"/>
                    <a:pt x="172" y="13"/>
                    <a:pt x="172" y="13"/>
                  </a:cubicBezTo>
                  <a:cubicBezTo>
                    <a:pt x="172" y="22"/>
                    <a:pt x="172" y="22"/>
                    <a:pt x="172" y="22"/>
                  </a:cubicBezTo>
                  <a:cubicBezTo>
                    <a:pt x="164" y="26"/>
                    <a:pt x="164" y="26"/>
                    <a:pt x="164" y="26"/>
                  </a:cubicBezTo>
                  <a:cubicBezTo>
                    <a:pt x="163" y="26"/>
                    <a:pt x="163" y="26"/>
                    <a:pt x="163" y="26"/>
                  </a:cubicBezTo>
                  <a:cubicBezTo>
                    <a:pt x="166" y="22"/>
                    <a:pt x="166" y="22"/>
                    <a:pt x="166" y="22"/>
                  </a:cubicBezTo>
                  <a:cubicBezTo>
                    <a:pt x="165" y="21"/>
                    <a:pt x="165" y="21"/>
                    <a:pt x="165" y="21"/>
                  </a:cubicBezTo>
                  <a:cubicBezTo>
                    <a:pt x="165" y="21"/>
                    <a:pt x="169" y="21"/>
                    <a:pt x="170" y="17"/>
                  </a:cubicBezTo>
                  <a:cubicBezTo>
                    <a:pt x="170" y="15"/>
                    <a:pt x="168" y="12"/>
                    <a:pt x="168" y="11"/>
                  </a:cubicBezTo>
                  <a:cubicBezTo>
                    <a:pt x="168" y="9"/>
                    <a:pt x="169" y="7"/>
                    <a:pt x="169" y="7"/>
                  </a:cubicBezTo>
                  <a:cubicBezTo>
                    <a:pt x="164" y="7"/>
                    <a:pt x="164" y="7"/>
                    <a:pt x="164" y="7"/>
                  </a:cubicBezTo>
                  <a:cubicBezTo>
                    <a:pt x="164" y="10"/>
                    <a:pt x="164" y="10"/>
                    <a:pt x="164" y="10"/>
                  </a:cubicBezTo>
                  <a:cubicBezTo>
                    <a:pt x="164" y="10"/>
                    <a:pt x="167" y="11"/>
                    <a:pt x="166" y="13"/>
                  </a:cubicBezTo>
                  <a:cubicBezTo>
                    <a:pt x="166" y="15"/>
                    <a:pt x="164" y="16"/>
                    <a:pt x="164" y="16"/>
                  </a:cubicBezTo>
                  <a:cubicBezTo>
                    <a:pt x="164" y="16"/>
                    <a:pt x="164" y="13"/>
                    <a:pt x="163" y="12"/>
                  </a:cubicBezTo>
                  <a:cubicBezTo>
                    <a:pt x="162" y="11"/>
                    <a:pt x="162" y="7"/>
                    <a:pt x="162" y="7"/>
                  </a:cubicBezTo>
                  <a:cubicBezTo>
                    <a:pt x="159" y="7"/>
                    <a:pt x="159" y="7"/>
                    <a:pt x="159" y="7"/>
                  </a:cubicBezTo>
                  <a:cubicBezTo>
                    <a:pt x="159" y="7"/>
                    <a:pt x="160" y="13"/>
                    <a:pt x="159" y="13"/>
                  </a:cubicBezTo>
                  <a:cubicBezTo>
                    <a:pt x="158" y="14"/>
                    <a:pt x="157" y="11"/>
                    <a:pt x="157" y="11"/>
                  </a:cubicBezTo>
                  <a:cubicBezTo>
                    <a:pt x="155" y="9"/>
                    <a:pt x="155" y="9"/>
                    <a:pt x="155" y="9"/>
                  </a:cubicBezTo>
                  <a:cubicBezTo>
                    <a:pt x="155" y="7"/>
                    <a:pt x="155" y="7"/>
                    <a:pt x="155" y="7"/>
                  </a:cubicBezTo>
                  <a:cubicBezTo>
                    <a:pt x="149" y="10"/>
                    <a:pt x="149" y="10"/>
                    <a:pt x="149" y="10"/>
                  </a:cubicBezTo>
                  <a:cubicBezTo>
                    <a:pt x="143" y="8"/>
                    <a:pt x="143" y="8"/>
                    <a:pt x="143" y="8"/>
                  </a:cubicBezTo>
                  <a:cubicBezTo>
                    <a:pt x="143" y="8"/>
                    <a:pt x="141" y="13"/>
                    <a:pt x="140" y="14"/>
                  </a:cubicBezTo>
                  <a:cubicBezTo>
                    <a:pt x="138" y="15"/>
                    <a:pt x="136" y="15"/>
                    <a:pt x="136" y="15"/>
                  </a:cubicBezTo>
                  <a:cubicBezTo>
                    <a:pt x="134" y="21"/>
                    <a:pt x="134" y="21"/>
                    <a:pt x="134" y="21"/>
                  </a:cubicBezTo>
                  <a:cubicBezTo>
                    <a:pt x="136" y="25"/>
                    <a:pt x="136" y="25"/>
                    <a:pt x="136" y="25"/>
                  </a:cubicBezTo>
                  <a:cubicBezTo>
                    <a:pt x="129" y="26"/>
                    <a:pt x="129" y="26"/>
                    <a:pt x="129" y="26"/>
                  </a:cubicBezTo>
                  <a:cubicBezTo>
                    <a:pt x="130" y="29"/>
                    <a:pt x="130" y="29"/>
                    <a:pt x="130" y="29"/>
                  </a:cubicBezTo>
                  <a:cubicBezTo>
                    <a:pt x="130" y="29"/>
                    <a:pt x="123" y="27"/>
                    <a:pt x="120" y="30"/>
                  </a:cubicBezTo>
                  <a:cubicBezTo>
                    <a:pt x="117" y="32"/>
                    <a:pt x="117" y="40"/>
                    <a:pt x="123" y="40"/>
                  </a:cubicBezTo>
                  <a:cubicBezTo>
                    <a:pt x="129" y="40"/>
                    <a:pt x="127" y="42"/>
                    <a:pt x="127" y="42"/>
                  </a:cubicBezTo>
                  <a:cubicBezTo>
                    <a:pt x="125" y="44"/>
                    <a:pt x="125" y="44"/>
                    <a:pt x="125" y="44"/>
                  </a:cubicBezTo>
                  <a:cubicBezTo>
                    <a:pt x="127" y="45"/>
                    <a:pt x="127" y="45"/>
                    <a:pt x="127" y="45"/>
                  </a:cubicBezTo>
                  <a:cubicBezTo>
                    <a:pt x="132" y="42"/>
                    <a:pt x="132" y="42"/>
                    <a:pt x="132" y="42"/>
                  </a:cubicBezTo>
                  <a:cubicBezTo>
                    <a:pt x="137" y="43"/>
                    <a:pt x="137" y="43"/>
                    <a:pt x="137" y="43"/>
                  </a:cubicBezTo>
                  <a:cubicBezTo>
                    <a:pt x="130" y="51"/>
                    <a:pt x="130" y="51"/>
                    <a:pt x="130" y="51"/>
                  </a:cubicBezTo>
                  <a:cubicBezTo>
                    <a:pt x="124" y="52"/>
                    <a:pt x="124" y="52"/>
                    <a:pt x="124" y="52"/>
                  </a:cubicBezTo>
                  <a:cubicBezTo>
                    <a:pt x="116" y="56"/>
                    <a:pt x="116" y="56"/>
                    <a:pt x="116" y="56"/>
                  </a:cubicBezTo>
                  <a:cubicBezTo>
                    <a:pt x="116" y="56"/>
                    <a:pt x="118" y="62"/>
                    <a:pt x="117" y="63"/>
                  </a:cubicBezTo>
                  <a:cubicBezTo>
                    <a:pt x="116" y="64"/>
                    <a:pt x="114" y="66"/>
                    <a:pt x="114" y="66"/>
                  </a:cubicBezTo>
                  <a:cubicBezTo>
                    <a:pt x="114" y="63"/>
                    <a:pt x="114" y="63"/>
                    <a:pt x="114" y="63"/>
                  </a:cubicBezTo>
                  <a:cubicBezTo>
                    <a:pt x="114" y="63"/>
                    <a:pt x="104" y="56"/>
                    <a:pt x="102" y="56"/>
                  </a:cubicBezTo>
                  <a:cubicBezTo>
                    <a:pt x="99" y="56"/>
                    <a:pt x="94" y="61"/>
                    <a:pt x="94" y="61"/>
                  </a:cubicBezTo>
                  <a:cubicBezTo>
                    <a:pt x="92" y="59"/>
                    <a:pt x="92" y="59"/>
                    <a:pt x="92" y="59"/>
                  </a:cubicBezTo>
                  <a:cubicBezTo>
                    <a:pt x="92" y="55"/>
                    <a:pt x="92" y="55"/>
                    <a:pt x="92" y="55"/>
                  </a:cubicBezTo>
                  <a:cubicBezTo>
                    <a:pt x="90" y="52"/>
                    <a:pt x="90" y="52"/>
                    <a:pt x="90" y="52"/>
                  </a:cubicBezTo>
                  <a:cubicBezTo>
                    <a:pt x="90" y="52"/>
                    <a:pt x="85" y="51"/>
                    <a:pt x="83" y="51"/>
                  </a:cubicBezTo>
                  <a:cubicBezTo>
                    <a:pt x="79" y="49"/>
                    <a:pt x="74" y="44"/>
                    <a:pt x="72" y="45"/>
                  </a:cubicBezTo>
                  <a:cubicBezTo>
                    <a:pt x="71" y="45"/>
                    <a:pt x="69" y="46"/>
                    <a:pt x="69" y="46"/>
                  </a:cubicBezTo>
                  <a:cubicBezTo>
                    <a:pt x="70" y="49"/>
                    <a:pt x="70" y="49"/>
                    <a:pt x="70" y="49"/>
                  </a:cubicBezTo>
                  <a:cubicBezTo>
                    <a:pt x="66" y="52"/>
                    <a:pt x="66" y="52"/>
                    <a:pt x="66" y="52"/>
                  </a:cubicBezTo>
                  <a:cubicBezTo>
                    <a:pt x="66" y="47"/>
                    <a:pt x="66" y="47"/>
                    <a:pt x="66" y="47"/>
                  </a:cubicBezTo>
                  <a:cubicBezTo>
                    <a:pt x="61" y="46"/>
                    <a:pt x="61" y="46"/>
                    <a:pt x="61" y="46"/>
                  </a:cubicBezTo>
                  <a:cubicBezTo>
                    <a:pt x="56" y="56"/>
                    <a:pt x="56" y="56"/>
                    <a:pt x="56" y="56"/>
                  </a:cubicBezTo>
                  <a:cubicBezTo>
                    <a:pt x="57" y="56"/>
                    <a:pt x="57" y="56"/>
                    <a:pt x="57" y="56"/>
                  </a:cubicBezTo>
                  <a:cubicBezTo>
                    <a:pt x="61" y="51"/>
                    <a:pt x="61" y="51"/>
                    <a:pt x="61" y="51"/>
                  </a:cubicBezTo>
                  <a:cubicBezTo>
                    <a:pt x="62" y="57"/>
                    <a:pt x="62" y="57"/>
                    <a:pt x="62" y="57"/>
                  </a:cubicBezTo>
                  <a:cubicBezTo>
                    <a:pt x="60" y="57"/>
                    <a:pt x="60" y="57"/>
                    <a:pt x="60" y="57"/>
                  </a:cubicBezTo>
                  <a:cubicBezTo>
                    <a:pt x="61" y="59"/>
                    <a:pt x="61" y="59"/>
                    <a:pt x="61" y="59"/>
                  </a:cubicBezTo>
                  <a:cubicBezTo>
                    <a:pt x="66" y="58"/>
                    <a:pt x="66" y="58"/>
                    <a:pt x="66" y="58"/>
                  </a:cubicBezTo>
                  <a:cubicBezTo>
                    <a:pt x="63" y="63"/>
                    <a:pt x="63" y="63"/>
                    <a:pt x="63" y="63"/>
                  </a:cubicBezTo>
                  <a:cubicBezTo>
                    <a:pt x="63" y="69"/>
                    <a:pt x="63" y="69"/>
                    <a:pt x="63" y="69"/>
                  </a:cubicBezTo>
                  <a:cubicBezTo>
                    <a:pt x="61" y="67"/>
                    <a:pt x="61" y="67"/>
                    <a:pt x="61" y="67"/>
                  </a:cubicBezTo>
                  <a:cubicBezTo>
                    <a:pt x="61" y="67"/>
                    <a:pt x="54" y="72"/>
                    <a:pt x="59" y="72"/>
                  </a:cubicBezTo>
                  <a:cubicBezTo>
                    <a:pt x="63" y="73"/>
                    <a:pt x="72" y="73"/>
                    <a:pt x="72" y="73"/>
                  </a:cubicBezTo>
                  <a:cubicBezTo>
                    <a:pt x="69" y="79"/>
                    <a:pt x="69" y="79"/>
                    <a:pt x="69" y="79"/>
                  </a:cubicBezTo>
                  <a:cubicBezTo>
                    <a:pt x="57" y="78"/>
                    <a:pt x="57" y="78"/>
                    <a:pt x="57" y="78"/>
                  </a:cubicBezTo>
                  <a:cubicBezTo>
                    <a:pt x="55" y="86"/>
                    <a:pt x="55" y="86"/>
                    <a:pt x="55" y="86"/>
                  </a:cubicBezTo>
                  <a:cubicBezTo>
                    <a:pt x="61" y="92"/>
                    <a:pt x="61" y="92"/>
                    <a:pt x="61" y="92"/>
                  </a:cubicBezTo>
                  <a:cubicBezTo>
                    <a:pt x="50" y="87"/>
                    <a:pt x="50" y="87"/>
                    <a:pt x="50" y="87"/>
                  </a:cubicBezTo>
                  <a:cubicBezTo>
                    <a:pt x="50" y="90"/>
                    <a:pt x="50" y="90"/>
                    <a:pt x="50" y="90"/>
                  </a:cubicBezTo>
                  <a:cubicBezTo>
                    <a:pt x="43" y="89"/>
                    <a:pt x="43" y="89"/>
                    <a:pt x="43" y="89"/>
                  </a:cubicBezTo>
                  <a:cubicBezTo>
                    <a:pt x="43" y="89"/>
                    <a:pt x="46" y="92"/>
                    <a:pt x="45" y="94"/>
                  </a:cubicBezTo>
                  <a:cubicBezTo>
                    <a:pt x="43" y="98"/>
                    <a:pt x="41" y="97"/>
                    <a:pt x="41" y="97"/>
                  </a:cubicBezTo>
                  <a:cubicBezTo>
                    <a:pt x="48" y="103"/>
                    <a:pt x="48" y="103"/>
                    <a:pt x="48" y="103"/>
                  </a:cubicBezTo>
                  <a:cubicBezTo>
                    <a:pt x="51" y="101"/>
                    <a:pt x="51" y="101"/>
                    <a:pt x="51" y="101"/>
                  </a:cubicBezTo>
                  <a:cubicBezTo>
                    <a:pt x="54" y="103"/>
                    <a:pt x="54" y="103"/>
                    <a:pt x="54" y="103"/>
                  </a:cubicBezTo>
                  <a:cubicBezTo>
                    <a:pt x="48" y="105"/>
                    <a:pt x="48" y="105"/>
                    <a:pt x="48" y="105"/>
                  </a:cubicBezTo>
                  <a:cubicBezTo>
                    <a:pt x="54" y="109"/>
                    <a:pt x="54" y="109"/>
                    <a:pt x="54" y="109"/>
                  </a:cubicBezTo>
                  <a:cubicBezTo>
                    <a:pt x="58" y="105"/>
                    <a:pt x="58" y="105"/>
                    <a:pt x="58" y="105"/>
                  </a:cubicBezTo>
                  <a:cubicBezTo>
                    <a:pt x="59" y="107"/>
                    <a:pt x="59" y="107"/>
                    <a:pt x="59" y="107"/>
                  </a:cubicBezTo>
                  <a:cubicBezTo>
                    <a:pt x="61" y="106"/>
                    <a:pt x="61" y="106"/>
                    <a:pt x="61" y="106"/>
                  </a:cubicBezTo>
                  <a:cubicBezTo>
                    <a:pt x="62" y="110"/>
                    <a:pt x="62" y="110"/>
                    <a:pt x="62" y="110"/>
                  </a:cubicBezTo>
                  <a:cubicBezTo>
                    <a:pt x="58" y="110"/>
                    <a:pt x="58" y="110"/>
                    <a:pt x="58" y="110"/>
                  </a:cubicBezTo>
                  <a:cubicBezTo>
                    <a:pt x="58" y="115"/>
                    <a:pt x="58" y="115"/>
                    <a:pt x="58" y="115"/>
                  </a:cubicBezTo>
                  <a:cubicBezTo>
                    <a:pt x="58" y="115"/>
                    <a:pt x="63" y="118"/>
                    <a:pt x="68" y="118"/>
                  </a:cubicBezTo>
                  <a:cubicBezTo>
                    <a:pt x="73" y="118"/>
                    <a:pt x="83" y="120"/>
                    <a:pt x="83" y="120"/>
                  </a:cubicBezTo>
                  <a:cubicBezTo>
                    <a:pt x="82" y="126"/>
                    <a:pt x="82" y="126"/>
                    <a:pt x="82" y="126"/>
                  </a:cubicBezTo>
                  <a:cubicBezTo>
                    <a:pt x="82" y="126"/>
                    <a:pt x="77" y="128"/>
                    <a:pt x="75" y="128"/>
                  </a:cubicBezTo>
                  <a:cubicBezTo>
                    <a:pt x="73" y="128"/>
                    <a:pt x="69" y="123"/>
                    <a:pt x="69" y="123"/>
                  </a:cubicBezTo>
                  <a:cubicBezTo>
                    <a:pt x="69" y="123"/>
                    <a:pt x="66" y="128"/>
                    <a:pt x="63" y="130"/>
                  </a:cubicBezTo>
                  <a:cubicBezTo>
                    <a:pt x="61" y="131"/>
                    <a:pt x="59" y="134"/>
                    <a:pt x="59" y="134"/>
                  </a:cubicBezTo>
                  <a:cubicBezTo>
                    <a:pt x="63" y="138"/>
                    <a:pt x="63" y="138"/>
                    <a:pt x="63" y="138"/>
                  </a:cubicBezTo>
                  <a:cubicBezTo>
                    <a:pt x="63" y="138"/>
                    <a:pt x="60" y="139"/>
                    <a:pt x="57" y="141"/>
                  </a:cubicBezTo>
                  <a:cubicBezTo>
                    <a:pt x="55" y="144"/>
                    <a:pt x="53" y="146"/>
                    <a:pt x="53" y="146"/>
                  </a:cubicBezTo>
                  <a:cubicBezTo>
                    <a:pt x="49" y="145"/>
                    <a:pt x="49" y="145"/>
                    <a:pt x="49" y="145"/>
                  </a:cubicBezTo>
                  <a:cubicBezTo>
                    <a:pt x="46" y="148"/>
                    <a:pt x="46" y="148"/>
                    <a:pt x="46" y="148"/>
                  </a:cubicBezTo>
                  <a:cubicBezTo>
                    <a:pt x="34" y="153"/>
                    <a:pt x="34" y="153"/>
                    <a:pt x="34" y="153"/>
                  </a:cubicBezTo>
                  <a:cubicBezTo>
                    <a:pt x="46" y="153"/>
                    <a:pt x="46" y="153"/>
                    <a:pt x="46" y="153"/>
                  </a:cubicBezTo>
                  <a:cubicBezTo>
                    <a:pt x="48" y="151"/>
                    <a:pt x="48" y="151"/>
                    <a:pt x="48" y="151"/>
                  </a:cubicBezTo>
                  <a:cubicBezTo>
                    <a:pt x="48" y="151"/>
                    <a:pt x="52" y="157"/>
                    <a:pt x="59" y="155"/>
                  </a:cubicBezTo>
                  <a:cubicBezTo>
                    <a:pt x="66" y="154"/>
                    <a:pt x="70" y="150"/>
                    <a:pt x="70" y="150"/>
                  </a:cubicBezTo>
                  <a:cubicBezTo>
                    <a:pt x="72" y="149"/>
                    <a:pt x="72" y="149"/>
                    <a:pt x="72" y="149"/>
                  </a:cubicBezTo>
                  <a:cubicBezTo>
                    <a:pt x="72" y="155"/>
                    <a:pt x="72" y="155"/>
                    <a:pt x="72" y="155"/>
                  </a:cubicBezTo>
                  <a:cubicBezTo>
                    <a:pt x="78" y="156"/>
                    <a:pt x="78" y="156"/>
                    <a:pt x="78" y="156"/>
                  </a:cubicBezTo>
                  <a:cubicBezTo>
                    <a:pt x="81" y="159"/>
                    <a:pt x="81" y="159"/>
                    <a:pt x="81" y="159"/>
                  </a:cubicBezTo>
                  <a:cubicBezTo>
                    <a:pt x="74" y="157"/>
                    <a:pt x="74" y="157"/>
                    <a:pt x="74" y="157"/>
                  </a:cubicBezTo>
                  <a:cubicBezTo>
                    <a:pt x="66" y="157"/>
                    <a:pt x="66" y="157"/>
                    <a:pt x="66" y="157"/>
                  </a:cubicBezTo>
                  <a:cubicBezTo>
                    <a:pt x="54" y="159"/>
                    <a:pt x="54" y="159"/>
                    <a:pt x="54" y="159"/>
                  </a:cubicBezTo>
                  <a:cubicBezTo>
                    <a:pt x="45" y="155"/>
                    <a:pt x="45" y="155"/>
                    <a:pt x="45" y="155"/>
                  </a:cubicBezTo>
                  <a:cubicBezTo>
                    <a:pt x="38" y="161"/>
                    <a:pt x="38" y="161"/>
                    <a:pt x="38" y="161"/>
                  </a:cubicBezTo>
                  <a:cubicBezTo>
                    <a:pt x="33" y="162"/>
                    <a:pt x="33" y="162"/>
                    <a:pt x="33" y="162"/>
                  </a:cubicBezTo>
                  <a:cubicBezTo>
                    <a:pt x="30" y="171"/>
                    <a:pt x="30" y="171"/>
                    <a:pt x="30" y="171"/>
                  </a:cubicBezTo>
                  <a:cubicBezTo>
                    <a:pt x="34" y="173"/>
                    <a:pt x="34" y="173"/>
                    <a:pt x="34" y="173"/>
                  </a:cubicBezTo>
                  <a:cubicBezTo>
                    <a:pt x="25" y="171"/>
                    <a:pt x="25" y="171"/>
                    <a:pt x="25" y="171"/>
                  </a:cubicBezTo>
                  <a:cubicBezTo>
                    <a:pt x="25" y="167"/>
                    <a:pt x="25" y="167"/>
                    <a:pt x="25" y="167"/>
                  </a:cubicBezTo>
                  <a:cubicBezTo>
                    <a:pt x="20" y="170"/>
                    <a:pt x="20" y="170"/>
                    <a:pt x="20" y="170"/>
                  </a:cubicBezTo>
                  <a:cubicBezTo>
                    <a:pt x="18" y="169"/>
                    <a:pt x="18" y="169"/>
                    <a:pt x="18" y="169"/>
                  </a:cubicBezTo>
                  <a:cubicBezTo>
                    <a:pt x="18" y="167"/>
                    <a:pt x="18" y="167"/>
                    <a:pt x="18" y="167"/>
                  </a:cubicBezTo>
                  <a:cubicBezTo>
                    <a:pt x="18" y="167"/>
                    <a:pt x="14" y="167"/>
                    <a:pt x="9" y="169"/>
                  </a:cubicBezTo>
                  <a:cubicBezTo>
                    <a:pt x="5" y="171"/>
                    <a:pt x="0" y="173"/>
                    <a:pt x="4" y="176"/>
                  </a:cubicBezTo>
                  <a:cubicBezTo>
                    <a:pt x="9" y="177"/>
                    <a:pt x="16" y="179"/>
                    <a:pt x="18" y="179"/>
                  </a:cubicBezTo>
                  <a:cubicBezTo>
                    <a:pt x="20" y="179"/>
                    <a:pt x="29" y="178"/>
                    <a:pt x="28" y="180"/>
                  </a:cubicBezTo>
                  <a:cubicBezTo>
                    <a:pt x="27" y="182"/>
                    <a:pt x="21" y="186"/>
                    <a:pt x="16" y="186"/>
                  </a:cubicBezTo>
                  <a:cubicBezTo>
                    <a:pt x="10" y="186"/>
                    <a:pt x="10" y="188"/>
                    <a:pt x="9" y="190"/>
                  </a:cubicBezTo>
                  <a:cubicBezTo>
                    <a:pt x="7" y="191"/>
                    <a:pt x="2" y="191"/>
                    <a:pt x="2" y="191"/>
                  </a:cubicBezTo>
                  <a:cubicBezTo>
                    <a:pt x="2" y="197"/>
                    <a:pt x="2" y="197"/>
                    <a:pt x="2" y="197"/>
                  </a:cubicBezTo>
                  <a:cubicBezTo>
                    <a:pt x="2" y="197"/>
                    <a:pt x="8" y="194"/>
                    <a:pt x="8" y="196"/>
                  </a:cubicBezTo>
                  <a:cubicBezTo>
                    <a:pt x="8" y="198"/>
                    <a:pt x="10" y="202"/>
                    <a:pt x="10" y="202"/>
                  </a:cubicBezTo>
                  <a:cubicBezTo>
                    <a:pt x="29" y="200"/>
                    <a:pt x="29" y="200"/>
                    <a:pt x="29" y="200"/>
                  </a:cubicBezTo>
                  <a:cubicBezTo>
                    <a:pt x="16" y="204"/>
                    <a:pt x="16" y="204"/>
                    <a:pt x="16" y="204"/>
                  </a:cubicBezTo>
                  <a:cubicBezTo>
                    <a:pt x="14" y="208"/>
                    <a:pt x="14" y="208"/>
                    <a:pt x="14" y="208"/>
                  </a:cubicBezTo>
                  <a:cubicBezTo>
                    <a:pt x="9" y="208"/>
                    <a:pt x="9" y="208"/>
                    <a:pt x="9" y="208"/>
                  </a:cubicBezTo>
                  <a:cubicBezTo>
                    <a:pt x="7" y="212"/>
                    <a:pt x="7" y="212"/>
                    <a:pt x="7" y="212"/>
                  </a:cubicBezTo>
                  <a:cubicBezTo>
                    <a:pt x="21" y="210"/>
                    <a:pt x="21" y="210"/>
                    <a:pt x="21" y="210"/>
                  </a:cubicBezTo>
                  <a:cubicBezTo>
                    <a:pt x="25" y="211"/>
                    <a:pt x="25" y="211"/>
                    <a:pt x="25" y="211"/>
                  </a:cubicBezTo>
                  <a:cubicBezTo>
                    <a:pt x="32" y="209"/>
                    <a:pt x="32" y="209"/>
                    <a:pt x="32" y="209"/>
                  </a:cubicBezTo>
                  <a:cubicBezTo>
                    <a:pt x="34" y="212"/>
                    <a:pt x="34" y="212"/>
                    <a:pt x="34" y="212"/>
                  </a:cubicBezTo>
                  <a:cubicBezTo>
                    <a:pt x="34" y="212"/>
                    <a:pt x="28" y="213"/>
                    <a:pt x="25" y="214"/>
                  </a:cubicBezTo>
                  <a:cubicBezTo>
                    <a:pt x="22" y="214"/>
                    <a:pt x="17" y="218"/>
                    <a:pt x="17" y="218"/>
                  </a:cubicBezTo>
                  <a:cubicBezTo>
                    <a:pt x="27" y="217"/>
                    <a:pt x="27" y="217"/>
                    <a:pt x="27" y="217"/>
                  </a:cubicBezTo>
                  <a:cubicBezTo>
                    <a:pt x="27" y="217"/>
                    <a:pt x="22" y="222"/>
                    <a:pt x="21" y="222"/>
                  </a:cubicBezTo>
                  <a:cubicBezTo>
                    <a:pt x="19" y="222"/>
                    <a:pt x="16" y="223"/>
                    <a:pt x="16" y="223"/>
                  </a:cubicBezTo>
                  <a:cubicBezTo>
                    <a:pt x="17" y="224"/>
                    <a:pt x="17" y="224"/>
                    <a:pt x="17" y="224"/>
                  </a:cubicBezTo>
                  <a:cubicBezTo>
                    <a:pt x="33" y="223"/>
                    <a:pt x="33" y="223"/>
                    <a:pt x="33" y="223"/>
                  </a:cubicBezTo>
                  <a:cubicBezTo>
                    <a:pt x="36" y="224"/>
                    <a:pt x="36" y="224"/>
                    <a:pt x="36" y="224"/>
                  </a:cubicBezTo>
                  <a:cubicBezTo>
                    <a:pt x="34" y="227"/>
                    <a:pt x="34" y="227"/>
                    <a:pt x="34" y="227"/>
                  </a:cubicBezTo>
                  <a:cubicBezTo>
                    <a:pt x="34" y="227"/>
                    <a:pt x="39" y="229"/>
                    <a:pt x="41" y="228"/>
                  </a:cubicBezTo>
                  <a:cubicBezTo>
                    <a:pt x="43" y="227"/>
                    <a:pt x="45" y="226"/>
                    <a:pt x="45" y="226"/>
                  </a:cubicBezTo>
                  <a:cubicBezTo>
                    <a:pt x="52" y="228"/>
                    <a:pt x="52" y="228"/>
                    <a:pt x="52" y="228"/>
                  </a:cubicBezTo>
                  <a:cubicBezTo>
                    <a:pt x="56" y="226"/>
                    <a:pt x="56" y="226"/>
                    <a:pt x="56" y="226"/>
                  </a:cubicBezTo>
                  <a:cubicBezTo>
                    <a:pt x="60" y="227"/>
                    <a:pt x="60" y="227"/>
                    <a:pt x="60" y="227"/>
                  </a:cubicBezTo>
                  <a:cubicBezTo>
                    <a:pt x="65" y="225"/>
                    <a:pt x="65" y="225"/>
                    <a:pt x="65" y="225"/>
                  </a:cubicBezTo>
                  <a:cubicBezTo>
                    <a:pt x="68" y="226"/>
                    <a:pt x="68" y="226"/>
                    <a:pt x="68" y="226"/>
                  </a:cubicBezTo>
                  <a:cubicBezTo>
                    <a:pt x="68" y="226"/>
                    <a:pt x="82" y="226"/>
                    <a:pt x="81" y="220"/>
                  </a:cubicBezTo>
                  <a:cubicBezTo>
                    <a:pt x="81" y="211"/>
                    <a:pt x="81" y="211"/>
                    <a:pt x="81" y="211"/>
                  </a:cubicBezTo>
                  <a:cubicBezTo>
                    <a:pt x="81" y="211"/>
                    <a:pt x="84" y="210"/>
                    <a:pt x="86" y="213"/>
                  </a:cubicBezTo>
                  <a:cubicBezTo>
                    <a:pt x="89" y="217"/>
                    <a:pt x="84" y="216"/>
                    <a:pt x="84" y="218"/>
                  </a:cubicBezTo>
                  <a:cubicBezTo>
                    <a:pt x="84" y="220"/>
                    <a:pt x="86" y="222"/>
                    <a:pt x="90" y="220"/>
                  </a:cubicBezTo>
                  <a:cubicBezTo>
                    <a:pt x="95" y="220"/>
                    <a:pt x="102" y="216"/>
                    <a:pt x="102" y="216"/>
                  </a:cubicBezTo>
                  <a:cubicBezTo>
                    <a:pt x="102" y="212"/>
                    <a:pt x="102" y="212"/>
                    <a:pt x="102" y="212"/>
                  </a:cubicBezTo>
                  <a:cubicBezTo>
                    <a:pt x="102" y="212"/>
                    <a:pt x="108" y="218"/>
                    <a:pt x="111" y="216"/>
                  </a:cubicBezTo>
                  <a:cubicBezTo>
                    <a:pt x="116" y="214"/>
                    <a:pt x="115" y="208"/>
                    <a:pt x="115" y="208"/>
                  </a:cubicBezTo>
                  <a:cubicBezTo>
                    <a:pt x="118" y="209"/>
                    <a:pt x="118" y="209"/>
                    <a:pt x="118" y="209"/>
                  </a:cubicBezTo>
                  <a:cubicBezTo>
                    <a:pt x="124" y="206"/>
                    <a:pt x="124" y="206"/>
                    <a:pt x="124" y="206"/>
                  </a:cubicBezTo>
                  <a:cubicBezTo>
                    <a:pt x="137" y="210"/>
                    <a:pt x="137" y="210"/>
                    <a:pt x="137" y="210"/>
                  </a:cubicBezTo>
                  <a:cubicBezTo>
                    <a:pt x="139" y="202"/>
                    <a:pt x="139" y="202"/>
                    <a:pt x="139" y="202"/>
                  </a:cubicBezTo>
                  <a:cubicBezTo>
                    <a:pt x="142" y="204"/>
                    <a:pt x="142" y="204"/>
                    <a:pt x="142" y="204"/>
                  </a:cubicBezTo>
                  <a:cubicBezTo>
                    <a:pt x="141" y="211"/>
                    <a:pt x="141" y="211"/>
                    <a:pt x="141" y="211"/>
                  </a:cubicBezTo>
                  <a:cubicBezTo>
                    <a:pt x="146" y="210"/>
                    <a:pt x="146" y="210"/>
                    <a:pt x="146" y="210"/>
                  </a:cubicBezTo>
                  <a:cubicBezTo>
                    <a:pt x="148" y="204"/>
                    <a:pt x="148" y="204"/>
                    <a:pt x="148" y="204"/>
                  </a:cubicBezTo>
                  <a:cubicBezTo>
                    <a:pt x="148" y="208"/>
                    <a:pt x="148" y="208"/>
                    <a:pt x="148" y="208"/>
                  </a:cubicBezTo>
                  <a:cubicBezTo>
                    <a:pt x="148" y="208"/>
                    <a:pt x="151" y="212"/>
                    <a:pt x="155" y="212"/>
                  </a:cubicBezTo>
                  <a:cubicBezTo>
                    <a:pt x="159" y="212"/>
                    <a:pt x="167" y="211"/>
                    <a:pt x="167" y="211"/>
                  </a:cubicBezTo>
                  <a:cubicBezTo>
                    <a:pt x="166" y="206"/>
                    <a:pt x="166" y="206"/>
                    <a:pt x="166" y="206"/>
                  </a:cubicBezTo>
                  <a:cubicBezTo>
                    <a:pt x="160" y="200"/>
                    <a:pt x="160" y="200"/>
                    <a:pt x="160" y="200"/>
                  </a:cubicBezTo>
                  <a:cubicBezTo>
                    <a:pt x="162" y="199"/>
                    <a:pt x="162" y="199"/>
                    <a:pt x="162" y="199"/>
                  </a:cubicBezTo>
                  <a:cubicBezTo>
                    <a:pt x="167" y="201"/>
                    <a:pt x="167" y="201"/>
                    <a:pt x="167" y="201"/>
                  </a:cubicBezTo>
                  <a:cubicBezTo>
                    <a:pt x="167" y="199"/>
                    <a:pt x="167" y="199"/>
                    <a:pt x="167" y="199"/>
                  </a:cubicBezTo>
                  <a:cubicBezTo>
                    <a:pt x="176" y="191"/>
                    <a:pt x="176" y="191"/>
                    <a:pt x="176" y="191"/>
                  </a:cubicBezTo>
                  <a:cubicBezTo>
                    <a:pt x="176" y="185"/>
                    <a:pt x="176" y="185"/>
                    <a:pt x="176" y="185"/>
                  </a:cubicBezTo>
                  <a:cubicBezTo>
                    <a:pt x="176" y="185"/>
                    <a:pt x="180" y="176"/>
                    <a:pt x="182" y="175"/>
                  </a:cubicBezTo>
                  <a:cubicBezTo>
                    <a:pt x="185" y="173"/>
                    <a:pt x="190" y="168"/>
                    <a:pt x="191" y="159"/>
                  </a:cubicBezTo>
                  <a:cubicBezTo>
                    <a:pt x="191" y="147"/>
                    <a:pt x="191" y="147"/>
                    <a:pt x="191" y="147"/>
                  </a:cubicBezTo>
                  <a:cubicBezTo>
                    <a:pt x="191" y="147"/>
                    <a:pt x="184" y="144"/>
                    <a:pt x="186" y="141"/>
                  </a:cubicBezTo>
                  <a:cubicBezTo>
                    <a:pt x="189" y="139"/>
                    <a:pt x="192" y="140"/>
                    <a:pt x="192" y="140"/>
                  </a:cubicBezTo>
                  <a:cubicBezTo>
                    <a:pt x="192" y="140"/>
                    <a:pt x="192" y="136"/>
                    <a:pt x="193" y="134"/>
                  </a:cubicBezTo>
                  <a:cubicBezTo>
                    <a:pt x="195" y="133"/>
                    <a:pt x="198" y="131"/>
                    <a:pt x="197" y="129"/>
                  </a:cubicBezTo>
                  <a:cubicBezTo>
                    <a:pt x="195" y="126"/>
                    <a:pt x="192" y="118"/>
                    <a:pt x="192" y="118"/>
                  </a:cubicBezTo>
                  <a:cubicBezTo>
                    <a:pt x="192" y="118"/>
                    <a:pt x="195" y="116"/>
                    <a:pt x="195" y="111"/>
                  </a:cubicBezTo>
                  <a:cubicBezTo>
                    <a:pt x="195" y="106"/>
                    <a:pt x="188" y="103"/>
                    <a:pt x="191" y="101"/>
                  </a:cubicBezTo>
                  <a:cubicBezTo>
                    <a:pt x="195" y="98"/>
                    <a:pt x="201" y="102"/>
                    <a:pt x="202" y="101"/>
                  </a:cubicBezTo>
                  <a:cubicBezTo>
                    <a:pt x="202" y="100"/>
                    <a:pt x="199" y="94"/>
                    <a:pt x="199" y="94"/>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57" name="Group 56">
            <a:extLst>
              <a:ext uri="{FF2B5EF4-FFF2-40B4-BE49-F238E27FC236}">
                <a16:creationId xmlns:a16="http://schemas.microsoft.com/office/drawing/2014/main" id="{86374ED2-C105-4505-A496-E22B5FC0E76F}"/>
              </a:ext>
            </a:extLst>
          </p:cNvPr>
          <p:cNvGrpSpPr/>
          <p:nvPr/>
        </p:nvGrpSpPr>
        <p:grpSpPr>
          <a:xfrm>
            <a:off x="8508270" y="3088745"/>
            <a:ext cx="1238918" cy="1347054"/>
            <a:chOff x="-630238" y="717550"/>
            <a:chExt cx="1830388" cy="2163762"/>
          </a:xfrm>
          <a:solidFill>
            <a:srgbClr val="87B740"/>
          </a:solidFill>
        </p:grpSpPr>
        <p:sp>
          <p:nvSpPr>
            <p:cNvPr id="58" name="Freeform 6">
              <a:extLst>
                <a:ext uri="{FF2B5EF4-FFF2-40B4-BE49-F238E27FC236}">
                  <a16:creationId xmlns:a16="http://schemas.microsoft.com/office/drawing/2014/main" id="{DF5CE73C-CC99-4FF1-8B83-1C32A5B30916}"/>
                </a:ext>
              </a:extLst>
            </p:cNvPr>
            <p:cNvSpPr>
              <a:spLocks noEditPoints="1"/>
            </p:cNvSpPr>
            <p:nvPr/>
          </p:nvSpPr>
          <p:spPr bwMode="auto">
            <a:xfrm>
              <a:off x="-120650" y="717550"/>
              <a:ext cx="1320800" cy="2163762"/>
            </a:xfrm>
            <a:custGeom>
              <a:avLst/>
              <a:gdLst>
                <a:gd name="T0" fmla="*/ 277 w 352"/>
                <a:gd name="T1" fmla="*/ 377 h 577"/>
                <a:gd name="T2" fmla="*/ 286 w 352"/>
                <a:gd name="T3" fmla="*/ 342 h 577"/>
                <a:gd name="T4" fmla="*/ 242 w 352"/>
                <a:gd name="T5" fmla="*/ 233 h 577"/>
                <a:gd name="T6" fmla="*/ 207 w 352"/>
                <a:gd name="T7" fmla="*/ 207 h 577"/>
                <a:gd name="T8" fmla="*/ 254 w 352"/>
                <a:gd name="T9" fmla="*/ 160 h 577"/>
                <a:gd name="T10" fmla="*/ 194 w 352"/>
                <a:gd name="T11" fmla="*/ 100 h 577"/>
                <a:gd name="T12" fmla="*/ 245 w 352"/>
                <a:gd name="T13" fmla="*/ 56 h 577"/>
                <a:gd name="T14" fmla="*/ 188 w 352"/>
                <a:gd name="T15" fmla="*/ 48 h 577"/>
                <a:gd name="T16" fmla="*/ 162 w 352"/>
                <a:gd name="T17" fmla="*/ 55 h 577"/>
                <a:gd name="T18" fmla="*/ 141 w 352"/>
                <a:gd name="T19" fmla="*/ 75 h 577"/>
                <a:gd name="T20" fmla="*/ 144 w 352"/>
                <a:gd name="T21" fmla="*/ 116 h 577"/>
                <a:gd name="T22" fmla="*/ 109 w 352"/>
                <a:gd name="T23" fmla="*/ 143 h 577"/>
                <a:gd name="T24" fmla="*/ 125 w 352"/>
                <a:gd name="T25" fmla="*/ 160 h 577"/>
                <a:gd name="T26" fmla="*/ 129 w 352"/>
                <a:gd name="T27" fmla="*/ 173 h 577"/>
                <a:gd name="T28" fmla="*/ 99 w 352"/>
                <a:gd name="T29" fmla="*/ 229 h 577"/>
                <a:gd name="T30" fmla="*/ 140 w 352"/>
                <a:gd name="T31" fmla="*/ 189 h 577"/>
                <a:gd name="T32" fmla="*/ 146 w 352"/>
                <a:gd name="T33" fmla="*/ 200 h 577"/>
                <a:gd name="T34" fmla="*/ 125 w 352"/>
                <a:gd name="T35" fmla="*/ 256 h 577"/>
                <a:gd name="T36" fmla="*/ 143 w 352"/>
                <a:gd name="T37" fmla="*/ 275 h 577"/>
                <a:gd name="T38" fmla="*/ 185 w 352"/>
                <a:gd name="T39" fmla="*/ 278 h 577"/>
                <a:gd name="T40" fmla="*/ 178 w 352"/>
                <a:gd name="T41" fmla="*/ 327 h 577"/>
                <a:gd name="T42" fmla="*/ 183 w 352"/>
                <a:gd name="T43" fmla="*/ 382 h 577"/>
                <a:gd name="T44" fmla="*/ 107 w 352"/>
                <a:gd name="T45" fmla="*/ 402 h 577"/>
                <a:gd name="T46" fmla="*/ 100 w 352"/>
                <a:gd name="T47" fmla="*/ 445 h 577"/>
                <a:gd name="T48" fmla="*/ 73 w 352"/>
                <a:gd name="T49" fmla="*/ 469 h 577"/>
                <a:gd name="T50" fmla="*/ 107 w 352"/>
                <a:gd name="T51" fmla="*/ 478 h 577"/>
                <a:gd name="T52" fmla="*/ 169 w 352"/>
                <a:gd name="T53" fmla="*/ 490 h 577"/>
                <a:gd name="T54" fmla="*/ 54 w 352"/>
                <a:gd name="T55" fmla="*/ 548 h 577"/>
                <a:gd name="T56" fmla="*/ 61 w 352"/>
                <a:gd name="T57" fmla="*/ 564 h 577"/>
                <a:gd name="T58" fmla="*/ 120 w 352"/>
                <a:gd name="T59" fmla="*/ 553 h 577"/>
                <a:gd name="T60" fmla="*/ 198 w 352"/>
                <a:gd name="T61" fmla="*/ 556 h 577"/>
                <a:gd name="T62" fmla="*/ 306 w 352"/>
                <a:gd name="T63" fmla="*/ 560 h 577"/>
                <a:gd name="T64" fmla="*/ 291 w 352"/>
                <a:gd name="T65" fmla="*/ 522 h 577"/>
                <a:gd name="T66" fmla="*/ 315 w 352"/>
                <a:gd name="T67" fmla="*/ 506 h 577"/>
                <a:gd name="T68" fmla="*/ 206 w 352"/>
                <a:gd name="T69" fmla="*/ 557 h 577"/>
                <a:gd name="T70" fmla="*/ 119 w 352"/>
                <a:gd name="T71" fmla="*/ 381 h 577"/>
                <a:gd name="T72" fmla="*/ 137 w 352"/>
                <a:gd name="T73" fmla="*/ 307 h 577"/>
                <a:gd name="T74" fmla="*/ 136 w 352"/>
                <a:gd name="T75" fmla="*/ 214 h 577"/>
                <a:gd name="T76" fmla="*/ 88 w 352"/>
                <a:gd name="T77" fmla="*/ 204 h 577"/>
                <a:gd name="T78" fmla="*/ 107 w 352"/>
                <a:gd name="T79" fmla="*/ 194 h 577"/>
                <a:gd name="T80" fmla="*/ 87 w 352"/>
                <a:gd name="T81" fmla="*/ 151 h 577"/>
                <a:gd name="T82" fmla="*/ 110 w 352"/>
                <a:gd name="T83" fmla="*/ 148 h 577"/>
                <a:gd name="T84" fmla="*/ 101 w 352"/>
                <a:gd name="T85" fmla="*/ 173 h 577"/>
                <a:gd name="T86" fmla="*/ 115 w 352"/>
                <a:gd name="T87" fmla="*/ 131 h 577"/>
                <a:gd name="T88" fmla="*/ 81 w 352"/>
                <a:gd name="T89" fmla="*/ 111 h 577"/>
                <a:gd name="T90" fmla="*/ 87 w 352"/>
                <a:gd name="T91" fmla="*/ 91 h 577"/>
                <a:gd name="T92" fmla="*/ 112 w 352"/>
                <a:gd name="T93" fmla="*/ 90 h 577"/>
                <a:gd name="T94" fmla="*/ 125 w 352"/>
                <a:gd name="T95" fmla="*/ 117 h 577"/>
                <a:gd name="T96" fmla="*/ 133 w 352"/>
                <a:gd name="T97" fmla="*/ 87 h 577"/>
                <a:gd name="T98" fmla="*/ 80 w 352"/>
                <a:gd name="T99" fmla="*/ 79 h 577"/>
                <a:gd name="T100" fmla="*/ 139 w 352"/>
                <a:gd name="T101" fmla="*/ 49 h 577"/>
                <a:gd name="T102" fmla="*/ 102 w 352"/>
                <a:gd name="T103" fmla="*/ 47 h 577"/>
                <a:gd name="T104" fmla="*/ 239 w 352"/>
                <a:gd name="T105" fmla="*/ 28 h 577"/>
                <a:gd name="T106" fmla="*/ 253 w 352"/>
                <a:gd name="T107" fmla="*/ 22 h 577"/>
                <a:gd name="T108" fmla="*/ 256 w 352"/>
                <a:gd name="T109" fmla="*/ 9 h 577"/>
                <a:gd name="T110" fmla="*/ 266 w 352"/>
                <a:gd name="T111" fmla="*/ 10 h 577"/>
                <a:gd name="T112" fmla="*/ 45 w 352"/>
                <a:gd name="T113" fmla="*/ 297 h 577"/>
                <a:gd name="T114" fmla="*/ 95 w 352"/>
                <a:gd name="T115" fmla="*/ 290 h 577"/>
                <a:gd name="T116" fmla="*/ 38 w 352"/>
                <a:gd name="T117" fmla="*/ 237 h 577"/>
                <a:gd name="T118" fmla="*/ 6 w 352"/>
                <a:gd name="T119" fmla="*/ 281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2" h="577">
                  <a:moveTo>
                    <a:pt x="338" y="435"/>
                  </a:moveTo>
                  <a:cubicBezTo>
                    <a:pt x="326" y="428"/>
                    <a:pt x="326" y="428"/>
                    <a:pt x="326" y="428"/>
                  </a:cubicBezTo>
                  <a:cubicBezTo>
                    <a:pt x="324" y="429"/>
                    <a:pt x="324" y="429"/>
                    <a:pt x="324" y="429"/>
                  </a:cubicBezTo>
                  <a:cubicBezTo>
                    <a:pt x="306" y="428"/>
                    <a:pt x="306" y="428"/>
                    <a:pt x="306" y="428"/>
                  </a:cubicBezTo>
                  <a:cubicBezTo>
                    <a:pt x="299" y="439"/>
                    <a:pt x="299" y="439"/>
                    <a:pt x="299" y="439"/>
                  </a:cubicBezTo>
                  <a:cubicBezTo>
                    <a:pt x="295" y="437"/>
                    <a:pt x="295" y="437"/>
                    <a:pt x="295" y="437"/>
                  </a:cubicBezTo>
                  <a:cubicBezTo>
                    <a:pt x="291" y="431"/>
                    <a:pt x="291" y="431"/>
                    <a:pt x="291" y="431"/>
                  </a:cubicBezTo>
                  <a:cubicBezTo>
                    <a:pt x="287" y="429"/>
                    <a:pt x="287" y="429"/>
                    <a:pt x="287" y="429"/>
                  </a:cubicBezTo>
                  <a:cubicBezTo>
                    <a:pt x="287" y="429"/>
                    <a:pt x="288" y="424"/>
                    <a:pt x="292" y="423"/>
                  </a:cubicBezTo>
                  <a:cubicBezTo>
                    <a:pt x="297" y="421"/>
                    <a:pt x="304" y="417"/>
                    <a:pt x="304" y="414"/>
                  </a:cubicBezTo>
                  <a:cubicBezTo>
                    <a:pt x="305" y="411"/>
                    <a:pt x="301" y="396"/>
                    <a:pt x="301" y="396"/>
                  </a:cubicBezTo>
                  <a:cubicBezTo>
                    <a:pt x="295" y="390"/>
                    <a:pt x="295" y="390"/>
                    <a:pt x="295" y="390"/>
                  </a:cubicBezTo>
                  <a:cubicBezTo>
                    <a:pt x="288" y="383"/>
                    <a:pt x="288" y="383"/>
                    <a:pt x="288" y="383"/>
                  </a:cubicBezTo>
                  <a:cubicBezTo>
                    <a:pt x="288" y="383"/>
                    <a:pt x="286" y="379"/>
                    <a:pt x="283" y="378"/>
                  </a:cubicBezTo>
                  <a:cubicBezTo>
                    <a:pt x="281" y="378"/>
                    <a:pt x="277" y="377"/>
                    <a:pt x="277" y="377"/>
                  </a:cubicBezTo>
                  <a:cubicBezTo>
                    <a:pt x="275" y="379"/>
                    <a:pt x="275" y="379"/>
                    <a:pt x="275" y="379"/>
                  </a:cubicBezTo>
                  <a:cubicBezTo>
                    <a:pt x="272" y="376"/>
                    <a:pt x="272" y="376"/>
                    <a:pt x="272" y="376"/>
                  </a:cubicBezTo>
                  <a:cubicBezTo>
                    <a:pt x="265" y="375"/>
                    <a:pt x="265" y="375"/>
                    <a:pt x="265" y="375"/>
                  </a:cubicBezTo>
                  <a:cubicBezTo>
                    <a:pt x="272" y="373"/>
                    <a:pt x="272" y="373"/>
                    <a:pt x="272" y="373"/>
                  </a:cubicBezTo>
                  <a:cubicBezTo>
                    <a:pt x="275" y="376"/>
                    <a:pt x="275" y="376"/>
                    <a:pt x="275" y="376"/>
                  </a:cubicBezTo>
                  <a:cubicBezTo>
                    <a:pt x="285" y="375"/>
                    <a:pt x="285" y="375"/>
                    <a:pt x="285" y="375"/>
                  </a:cubicBezTo>
                  <a:cubicBezTo>
                    <a:pt x="285" y="375"/>
                    <a:pt x="289" y="382"/>
                    <a:pt x="290" y="383"/>
                  </a:cubicBezTo>
                  <a:cubicBezTo>
                    <a:pt x="294" y="383"/>
                    <a:pt x="294" y="383"/>
                    <a:pt x="294" y="383"/>
                  </a:cubicBezTo>
                  <a:cubicBezTo>
                    <a:pt x="297" y="387"/>
                    <a:pt x="297" y="387"/>
                    <a:pt x="297" y="387"/>
                  </a:cubicBezTo>
                  <a:cubicBezTo>
                    <a:pt x="299" y="385"/>
                    <a:pt x="299" y="385"/>
                    <a:pt x="299" y="385"/>
                  </a:cubicBezTo>
                  <a:cubicBezTo>
                    <a:pt x="291" y="365"/>
                    <a:pt x="291" y="365"/>
                    <a:pt x="291" y="365"/>
                  </a:cubicBezTo>
                  <a:cubicBezTo>
                    <a:pt x="291" y="353"/>
                    <a:pt x="291" y="353"/>
                    <a:pt x="291" y="353"/>
                  </a:cubicBezTo>
                  <a:cubicBezTo>
                    <a:pt x="294" y="351"/>
                    <a:pt x="294" y="351"/>
                    <a:pt x="294" y="351"/>
                  </a:cubicBezTo>
                  <a:cubicBezTo>
                    <a:pt x="290" y="342"/>
                    <a:pt x="290" y="342"/>
                    <a:pt x="290" y="342"/>
                  </a:cubicBezTo>
                  <a:cubicBezTo>
                    <a:pt x="286" y="342"/>
                    <a:pt x="286" y="342"/>
                    <a:pt x="286" y="342"/>
                  </a:cubicBezTo>
                  <a:cubicBezTo>
                    <a:pt x="282" y="327"/>
                    <a:pt x="282" y="327"/>
                    <a:pt x="282" y="327"/>
                  </a:cubicBezTo>
                  <a:cubicBezTo>
                    <a:pt x="273" y="318"/>
                    <a:pt x="273" y="318"/>
                    <a:pt x="273" y="318"/>
                  </a:cubicBezTo>
                  <a:cubicBezTo>
                    <a:pt x="269" y="317"/>
                    <a:pt x="269" y="317"/>
                    <a:pt x="269" y="317"/>
                  </a:cubicBezTo>
                  <a:cubicBezTo>
                    <a:pt x="264" y="306"/>
                    <a:pt x="264" y="306"/>
                    <a:pt x="264" y="306"/>
                  </a:cubicBezTo>
                  <a:cubicBezTo>
                    <a:pt x="260" y="303"/>
                    <a:pt x="260" y="303"/>
                    <a:pt x="260" y="303"/>
                  </a:cubicBezTo>
                  <a:cubicBezTo>
                    <a:pt x="259" y="291"/>
                    <a:pt x="259" y="291"/>
                    <a:pt x="259" y="291"/>
                  </a:cubicBezTo>
                  <a:cubicBezTo>
                    <a:pt x="256" y="283"/>
                    <a:pt x="256" y="283"/>
                    <a:pt x="256" y="283"/>
                  </a:cubicBezTo>
                  <a:cubicBezTo>
                    <a:pt x="257" y="266"/>
                    <a:pt x="257" y="266"/>
                    <a:pt x="257" y="266"/>
                  </a:cubicBezTo>
                  <a:cubicBezTo>
                    <a:pt x="254" y="261"/>
                    <a:pt x="254" y="261"/>
                    <a:pt x="254" y="261"/>
                  </a:cubicBezTo>
                  <a:cubicBezTo>
                    <a:pt x="256" y="249"/>
                    <a:pt x="256" y="249"/>
                    <a:pt x="256" y="249"/>
                  </a:cubicBezTo>
                  <a:cubicBezTo>
                    <a:pt x="250" y="244"/>
                    <a:pt x="250" y="244"/>
                    <a:pt x="250" y="244"/>
                  </a:cubicBezTo>
                  <a:cubicBezTo>
                    <a:pt x="250" y="239"/>
                    <a:pt x="250" y="239"/>
                    <a:pt x="250" y="239"/>
                  </a:cubicBezTo>
                  <a:cubicBezTo>
                    <a:pt x="246" y="236"/>
                    <a:pt x="246" y="236"/>
                    <a:pt x="246" y="236"/>
                  </a:cubicBezTo>
                  <a:cubicBezTo>
                    <a:pt x="245" y="231"/>
                    <a:pt x="245" y="231"/>
                    <a:pt x="245" y="231"/>
                  </a:cubicBezTo>
                  <a:cubicBezTo>
                    <a:pt x="242" y="233"/>
                    <a:pt x="242" y="233"/>
                    <a:pt x="242" y="233"/>
                  </a:cubicBezTo>
                  <a:cubicBezTo>
                    <a:pt x="245" y="229"/>
                    <a:pt x="245" y="229"/>
                    <a:pt x="245" y="229"/>
                  </a:cubicBezTo>
                  <a:cubicBezTo>
                    <a:pt x="242" y="227"/>
                    <a:pt x="242" y="227"/>
                    <a:pt x="242" y="227"/>
                  </a:cubicBezTo>
                  <a:cubicBezTo>
                    <a:pt x="242" y="227"/>
                    <a:pt x="244" y="224"/>
                    <a:pt x="241" y="223"/>
                  </a:cubicBezTo>
                  <a:cubicBezTo>
                    <a:pt x="238" y="223"/>
                    <a:pt x="235" y="222"/>
                    <a:pt x="235" y="222"/>
                  </a:cubicBezTo>
                  <a:cubicBezTo>
                    <a:pt x="225" y="210"/>
                    <a:pt x="225" y="210"/>
                    <a:pt x="225" y="210"/>
                  </a:cubicBezTo>
                  <a:cubicBezTo>
                    <a:pt x="225" y="210"/>
                    <a:pt x="225" y="208"/>
                    <a:pt x="220" y="209"/>
                  </a:cubicBezTo>
                  <a:cubicBezTo>
                    <a:pt x="214" y="210"/>
                    <a:pt x="214" y="217"/>
                    <a:pt x="210" y="217"/>
                  </a:cubicBezTo>
                  <a:cubicBezTo>
                    <a:pt x="206" y="217"/>
                    <a:pt x="205" y="211"/>
                    <a:pt x="205" y="211"/>
                  </a:cubicBezTo>
                  <a:cubicBezTo>
                    <a:pt x="205" y="211"/>
                    <a:pt x="200" y="213"/>
                    <a:pt x="197" y="212"/>
                  </a:cubicBezTo>
                  <a:cubicBezTo>
                    <a:pt x="194" y="211"/>
                    <a:pt x="192" y="208"/>
                    <a:pt x="192" y="208"/>
                  </a:cubicBezTo>
                  <a:cubicBezTo>
                    <a:pt x="192" y="208"/>
                    <a:pt x="184" y="207"/>
                    <a:pt x="185" y="207"/>
                  </a:cubicBezTo>
                  <a:cubicBezTo>
                    <a:pt x="186" y="205"/>
                    <a:pt x="193" y="205"/>
                    <a:pt x="193" y="205"/>
                  </a:cubicBezTo>
                  <a:cubicBezTo>
                    <a:pt x="193" y="205"/>
                    <a:pt x="194" y="208"/>
                    <a:pt x="197" y="208"/>
                  </a:cubicBezTo>
                  <a:cubicBezTo>
                    <a:pt x="199" y="208"/>
                    <a:pt x="204" y="207"/>
                    <a:pt x="204" y="207"/>
                  </a:cubicBezTo>
                  <a:cubicBezTo>
                    <a:pt x="207" y="207"/>
                    <a:pt x="207" y="207"/>
                    <a:pt x="207" y="207"/>
                  </a:cubicBezTo>
                  <a:cubicBezTo>
                    <a:pt x="207" y="204"/>
                    <a:pt x="207" y="204"/>
                    <a:pt x="207" y="204"/>
                  </a:cubicBezTo>
                  <a:cubicBezTo>
                    <a:pt x="215" y="200"/>
                    <a:pt x="215" y="200"/>
                    <a:pt x="215" y="200"/>
                  </a:cubicBezTo>
                  <a:cubicBezTo>
                    <a:pt x="223" y="203"/>
                    <a:pt x="223" y="203"/>
                    <a:pt x="223" y="203"/>
                  </a:cubicBezTo>
                  <a:cubicBezTo>
                    <a:pt x="231" y="196"/>
                    <a:pt x="231" y="196"/>
                    <a:pt x="231" y="196"/>
                  </a:cubicBezTo>
                  <a:cubicBezTo>
                    <a:pt x="223" y="192"/>
                    <a:pt x="223" y="192"/>
                    <a:pt x="223" y="192"/>
                  </a:cubicBezTo>
                  <a:cubicBezTo>
                    <a:pt x="223" y="192"/>
                    <a:pt x="227" y="191"/>
                    <a:pt x="225" y="188"/>
                  </a:cubicBezTo>
                  <a:cubicBezTo>
                    <a:pt x="223" y="185"/>
                    <a:pt x="224" y="184"/>
                    <a:pt x="221" y="184"/>
                  </a:cubicBezTo>
                  <a:cubicBezTo>
                    <a:pt x="216" y="185"/>
                    <a:pt x="214" y="189"/>
                    <a:pt x="212" y="189"/>
                  </a:cubicBezTo>
                  <a:cubicBezTo>
                    <a:pt x="210" y="190"/>
                    <a:pt x="205" y="189"/>
                    <a:pt x="205" y="189"/>
                  </a:cubicBezTo>
                  <a:cubicBezTo>
                    <a:pt x="205" y="189"/>
                    <a:pt x="211" y="188"/>
                    <a:pt x="212" y="187"/>
                  </a:cubicBezTo>
                  <a:cubicBezTo>
                    <a:pt x="213" y="185"/>
                    <a:pt x="217" y="182"/>
                    <a:pt x="220" y="182"/>
                  </a:cubicBezTo>
                  <a:cubicBezTo>
                    <a:pt x="222" y="182"/>
                    <a:pt x="227" y="185"/>
                    <a:pt x="227" y="185"/>
                  </a:cubicBezTo>
                  <a:cubicBezTo>
                    <a:pt x="238" y="180"/>
                    <a:pt x="238" y="180"/>
                    <a:pt x="238" y="180"/>
                  </a:cubicBezTo>
                  <a:cubicBezTo>
                    <a:pt x="243" y="169"/>
                    <a:pt x="243" y="169"/>
                    <a:pt x="243" y="169"/>
                  </a:cubicBezTo>
                  <a:cubicBezTo>
                    <a:pt x="254" y="160"/>
                    <a:pt x="254" y="160"/>
                    <a:pt x="254" y="160"/>
                  </a:cubicBezTo>
                  <a:cubicBezTo>
                    <a:pt x="261" y="147"/>
                    <a:pt x="261" y="147"/>
                    <a:pt x="261" y="147"/>
                  </a:cubicBezTo>
                  <a:cubicBezTo>
                    <a:pt x="261" y="147"/>
                    <a:pt x="261" y="144"/>
                    <a:pt x="263" y="142"/>
                  </a:cubicBezTo>
                  <a:cubicBezTo>
                    <a:pt x="264" y="140"/>
                    <a:pt x="277" y="128"/>
                    <a:pt x="275" y="120"/>
                  </a:cubicBezTo>
                  <a:cubicBezTo>
                    <a:pt x="273" y="113"/>
                    <a:pt x="262" y="111"/>
                    <a:pt x="262" y="111"/>
                  </a:cubicBezTo>
                  <a:cubicBezTo>
                    <a:pt x="254" y="112"/>
                    <a:pt x="254" y="112"/>
                    <a:pt x="254" y="112"/>
                  </a:cubicBezTo>
                  <a:cubicBezTo>
                    <a:pt x="239" y="106"/>
                    <a:pt x="239" y="106"/>
                    <a:pt x="239" y="106"/>
                  </a:cubicBezTo>
                  <a:cubicBezTo>
                    <a:pt x="232" y="107"/>
                    <a:pt x="232" y="107"/>
                    <a:pt x="232" y="107"/>
                  </a:cubicBezTo>
                  <a:cubicBezTo>
                    <a:pt x="232" y="107"/>
                    <a:pt x="228" y="103"/>
                    <a:pt x="223" y="102"/>
                  </a:cubicBezTo>
                  <a:cubicBezTo>
                    <a:pt x="217" y="102"/>
                    <a:pt x="204" y="106"/>
                    <a:pt x="204" y="106"/>
                  </a:cubicBezTo>
                  <a:cubicBezTo>
                    <a:pt x="200" y="105"/>
                    <a:pt x="200" y="105"/>
                    <a:pt x="200" y="105"/>
                  </a:cubicBezTo>
                  <a:cubicBezTo>
                    <a:pt x="196" y="110"/>
                    <a:pt x="196" y="110"/>
                    <a:pt x="196" y="110"/>
                  </a:cubicBezTo>
                  <a:cubicBezTo>
                    <a:pt x="182" y="111"/>
                    <a:pt x="182" y="111"/>
                    <a:pt x="182" y="111"/>
                  </a:cubicBezTo>
                  <a:cubicBezTo>
                    <a:pt x="193" y="107"/>
                    <a:pt x="193" y="107"/>
                    <a:pt x="193" y="107"/>
                  </a:cubicBezTo>
                  <a:cubicBezTo>
                    <a:pt x="199" y="101"/>
                    <a:pt x="199" y="101"/>
                    <a:pt x="199" y="101"/>
                  </a:cubicBezTo>
                  <a:cubicBezTo>
                    <a:pt x="199" y="101"/>
                    <a:pt x="195" y="100"/>
                    <a:pt x="194" y="100"/>
                  </a:cubicBezTo>
                  <a:cubicBezTo>
                    <a:pt x="193" y="100"/>
                    <a:pt x="188" y="102"/>
                    <a:pt x="188" y="102"/>
                  </a:cubicBezTo>
                  <a:cubicBezTo>
                    <a:pt x="185" y="101"/>
                    <a:pt x="185" y="101"/>
                    <a:pt x="185" y="101"/>
                  </a:cubicBezTo>
                  <a:cubicBezTo>
                    <a:pt x="193" y="98"/>
                    <a:pt x="193" y="98"/>
                    <a:pt x="193" y="98"/>
                  </a:cubicBezTo>
                  <a:cubicBezTo>
                    <a:pt x="201" y="99"/>
                    <a:pt x="201" y="99"/>
                    <a:pt x="201" y="99"/>
                  </a:cubicBezTo>
                  <a:cubicBezTo>
                    <a:pt x="211" y="90"/>
                    <a:pt x="211" y="90"/>
                    <a:pt x="211" y="90"/>
                  </a:cubicBezTo>
                  <a:cubicBezTo>
                    <a:pt x="205" y="90"/>
                    <a:pt x="205" y="90"/>
                    <a:pt x="205" y="90"/>
                  </a:cubicBezTo>
                  <a:cubicBezTo>
                    <a:pt x="198" y="88"/>
                    <a:pt x="198" y="88"/>
                    <a:pt x="198" y="88"/>
                  </a:cubicBezTo>
                  <a:cubicBezTo>
                    <a:pt x="204" y="87"/>
                    <a:pt x="204" y="87"/>
                    <a:pt x="204" y="87"/>
                  </a:cubicBezTo>
                  <a:cubicBezTo>
                    <a:pt x="201" y="83"/>
                    <a:pt x="201" y="83"/>
                    <a:pt x="201" y="83"/>
                  </a:cubicBezTo>
                  <a:cubicBezTo>
                    <a:pt x="206" y="83"/>
                    <a:pt x="206" y="83"/>
                    <a:pt x="206" y="83"/>
                  </a:cubicBezTo>
                  <a:cubicBezTo>
                    <a:pt x="212" y="78"/>
                    <a:pt x="212" y="78"/>
                    <a:pt x="212" y="78"/>
                  </a:cubicBezTo>
                  <a:cubicBezTo>
                    <a:pt x="212" y="78"/>
                    <a:pt x="218" y="77"/>
                    <a:pt x="224" y="72"/>
                  </a:cubicBezTo>
                  <a:cubicBezTo>
                    <a:pt x="228" y="68"/>
                    <a:pt x="230" y="68"/>
                    <a:pt x="230" y="68"/>
                  </a:cubicBezTo>
                  <a:cubicBezTo>
                    <a:pt x="230" y="68"/>
                    <a:pt x="237" y="67"/>
                    <a:pt x="240" y="66"/>
                  </a:cubicBezTo>
                  <a:cubicBezTo>
                    <a:pt x="242" y="64"/>
                    <a:pt x="245" y="56"/>
                    <a:pt x="245" y="56"/>
                  </a:cubicBezTo>
                  <a:cubicBezTo>
                    <a:pt x="245" y="56"/>
                    <a:pt x="242" y="59"/>
                    <a:pt x="243" y="56"/>
                  </a:cubicBezTo>
                  <a:cubicBezTo>
                    <a:pt x="243" y="53"/>
                    <a:pt x="248" y="47"/>
                    <a:pt x="248" y="47"/>
                  </a:cubicBezTo>
                  <a:cubicBezTo>
                    <a:pt x="239" y="44"/>
                    <a:pt x="239" y="44"/>
                    <a:pt x="239" y="44"/>
                  </a:cubicBezTo>
                  <a:cubicBezTo>
                    <a:pt x="234" y="44"/>
                    <a:pt x="234" y="44"/>
                    <a:pt x="234" y="44"/>
                  </a:cubicBezTo>
                  <a:cubicBezTo>
                    <a:pt x="237" y="47"/>
                    <a:pt x="237" y="47"/>
                    <a:pt x="237" y="47"/>
                  </a:cubicBezTo>
                  <a:cubicBezTo>
                    <a:pt x="228" y="44"/>
                    <a:pt x="228" y="44"/>
                    <a:pt x="228" y="44"/>
                  </a:cubicBezTo>
                  <a:cubicBezTo>
                    <a:pt x="222" y="47"/>
                    <a:pt x="222" y="47"/>
                    <a:pt x="222" y="47"/>
                  </a:cubicBezTo>
                  <a:cubicBezTo>
                    <a:pt x="215" y="45"/>
                    <a:pt x="215" y="45"/>
                    <a:pt x="215" y="45"/>
                  </a:cubicBezTo>
                  <a:cubicBezTo>
                    <a:pt x="213" y="42"/>
                    <a:pt x="213" y="42"/>
                    <a:pt x="213" y="42"/>
                  </a:cubicBezTo>
                  <a:cubicBezTo>
                    <a:pt x="212" y="45"/>
                    <a:pt x="212" y="45"/>
                    <a:pt x="212" y="45"/>
                  </a:cubicBezTo>
                  <a:cubicBezTo>
                    <a:pt x="204" y="45"/>
                    <a:pt x="204" y="45"/>
                    <a:pt x="204" y="45"/>
                  </a:cubicBezTo>
                  <a:cubicBezTo>
                    <a:pt x="196" y="50"/>
                    <a:pt x="196" y="50"/>
                    <a:pt x="196" y="50"/>
                  </a:cubicBezTo>
                  <a:cubicBezTo>
                    <a:pt x="199" y="44"/>
                    <a:pt x="199" y="44"/>
                    <a:pt x="199" y="44"/>
                  </a:cubicBezTo>
                  <a:cubicBezTo>
                    <a:pt x="195" y="39"/>
                    <a:pt x="195" y="39"/>
                    <a:pt x="195" y="39"/>
                  </a:cubicBezTo>
                  <a:cubicBezTo>
                    <a:pt x="195" y="39"/>
                    <a:pt x="189" y="48"/>
                    <a:pt x="188" y="48"/>
                  </a:cubicBezTo>
                  <a:cubicBezTo>
                    <a:pt x="185" y="47"/>
                    <a:pt x="190" y="41"/>
                    <a:pt x="190" y="41"/>
                  </a:cubicBezTo>
                  <a:cubicBezTo>
                    <a:pt x="189" y="35"/>
                    <a:pt x="189" y="35"/>
                    <a:pt x="189" y="35"/>
                  </a:cubicBezTo>
                  <a:cubicBezTo>
                    <a:pt x="186" y="38"/>
                    <a:pt x="186" y="38"/>
                    <a:pt x="186" y="38"/>
                  </a:cubicBezTo>
                  <a:cubicBezTo>
                    <a:pt x="185" y="36"/>
                    <a:pt x="185" y="36"/>
                    <a:pt x="185" y="36"/>
                  </a:cubicBezTo>
                  <a:cubicBezTo>
                    <a:pt x="185" y="36"/>
                    <a:pt x="181" y="35"/>
                    <a:pt x="180" y="35"/>
                  </a:cubicBezTo>
                  <a:cubicBezTo>
                    <a:pt x="179" y="35"/>
                    <a:pt x="179" y="37"/>
                    <a:pt x="179" y="37"/>
                  </a:cubicBezTo>
                  <a:cubicBezTo>
                    <a:pt x="179" y="37"/>
                    <a:pt x="177" y="38"/>
                    <a:pt x="176" y="40"/>
                  </a:cubicBezTo>
                  <a:cubicBezTo>
                    <a:pt x="175" y="42"/>
                    <a:pt x="177" y="47"/>
                    <a:pt x="177" y="47"/>
                  </a:cubicBezTo>
                  <a:cubicBezTo>
                    <a:pt x="177" y="47"/>
                    <a:pt x="174" y="45"/>
                    <a:pt x="174" y="49"/>
                  </a:cubicBezTo>
                  <a:cubicBezTo>
                    <a:pt x="173" y="52"/>
                    <a:pt x="174" y="55"/>
                    <a:pt x="174" y="55"/>
                  </a:cubicBezTo>
                  <a:cubicBezTo>
                    <a:pt x="178" y="58"/>
                    <a:pt x="178" y="58"/>
                    <a:pt x="178" y="58"/>
                  </a:cubicBezTo>
                  <a:cubicBezTo>
                    <a:pt x="173" y="56"/>
                    <a:pt x="173" y="56"/>
                    <a:pt x="173" y="56"/>
                  </a:cubicBezTo>
                  <a:cubicBezTo>
                    <a:pt x="167" y="57"/>
                    <a:pt x="167" y="57"/>
                    <a:pt x="167" y="57"/>
                  </a:cubicBezTo>
                  <a:cubicBezTo>
                    <a:pt x="163" y="55"/>
                    <a:pt x="163" y="55"/>
                    <a:pt x="163" y="55"/>
                  </a:cubicBezTo>
                  <a:cubicBezTo>
                    <a:pt x="162" y="55"/>
                    <a:pt x="162" y="55"/>
                    <a:pt x="162" y="55"/>
                  </a:cubicBezTo>
                  <a:cubicBezTo>
                    <a:pt x="164" y="58"/>
                    <a:pt x="164" y="58"/>
                    <a:pt x="164" y="58"/>
                  </a:cubicBezTo>
                  <a:cubicBezTo>
                    <a:pt x="163" y="67"/>
                    <a:pt x="163" y="67"/>
                    <a:pt x="163" y="67"/>
                  </a:cubicBezTo>
                  <a:cubicBezTo>
                    <a:pt x="159" y="66"/>
                    <a:pt x="159" y="66"/>
                    <a:pt x="159" y="66"/>
                  </a:cubicBezTo>
                  <a:cubicBezTo>
                    <a:pt x="159" y="68"/>
                    <a:pt x="159" y="68"/>
                    <a:pt x="159" y="68"/>
                  </a:cubicBezTo>
                  <a:cubicBezTo>
                    <a:pt x="162" y="70"/>
                    <a:pt x="162" y="70"/>
                    <a:pt x="162" y="70"/>
                  </a:cubicBezTo>
                  <a:cubicBezTo>
                    <a:pt x="161" y="72"/>
                    <a:pt x="161" y="72"/>
                    <a:pt x="161" y="72"/>
                  </a:cubicBezTo>
                  <a:cubicBezTo>
                    <a:pt x="164" y="74"/>
                    <a:pt x="164" y="74"/>
                    <a:pt x="164" y="74"/>
                  </a:cubicBezTo>
                  <a:cubicBezTo>
                    <a:pt x="167" y="82"/>
                    <a:pt x="167" y="82"/>
                    <a:pt x="167" y="82"/>
                  </a:cubicBezTo>
                  <a:cubicBezTo>
                    <a:pt x="160" y="72"/>
                    <a:pt x="160" y="72"/>
                    <a:pt x="160" y="72"/>
                  </a:cubicBezTo>
                  <a:cubicBezTo>
                    <a:pt x="153" y="78"/>
                    <a:pt x="153" y="78"/>
                    <a:pt x="153" y="78"/>
                  </a:cubicBezTo>
                  <a:cubicBezTo>
                    <a:pt x="151" y="73"/>
                    <a:pt x="151" y="73"/>
                    <a:pt x="151" y="73"/>
                  </a:cubicBezTo>
                  <a:cubicBezTo>
                    <a:pt x="148" y="74"/>
                    <a:pt x="148" y="74"/>
                    <a:pt x="148" y="74"/>
                  </a:cubicBezTo>
                  <a:cubicBezTo>
                    <a:pt x="149" y="81"/>
                    <a:pt x="149" y="81"/>
                    <a:pt x="149" y="81"/>
                  </a:cubicBezTo>
                  <a:cubicBezTo>
                    <a:pt x="146" y="75"/>
                    <a:pt x="146" y="75"/>
                    <a:pt x="146" y="75"/>
                  </a:cubicBezTo>
                  <a:cubicBezTo>
                    <a:pt x="141" y="75"/>
                    <a:pt x="141" y="75"/>
                    <a:pt x="141" y="75"/>
                  </a:cubicBezTo>
                  <a:cubicBezTo>
                    <a:pt x="141" y="82"/>
                    <a:pt x="141" y="82"/>
                    <a:pt x="141" y="82"/>
                  </a:cubicBezTo>
                  <a:cubicBezTo>
                    <a:pt x="144" y="86"/>
                    <a:pt x="144" y="86"/>
                    <a:pt x="144" y="86"/>
                  </a:cubicBezTo>
                  <a:cubicBezTo>
                    <a:pt x="141" y="85"/>
                    <a:pt x="141" y="85"/>
                    <a:pt x="141" y="85"/>
                  </a:cubicBezTo>
                  <a:cubicBezTo>
                    <a:pt x="140" y="88"/>
                    <a:pt x="140" y="88"/>
                    <a:pt x="140" y="88"/>
                  </a:cubicBezTo>
                  <a:cubicBezTo>
                    <a:pt x="142" y="93"/>
                    <a:pt x="142" y="93"/>
                    <a:pt x="142" y="93"/>
                  </a:cubicBezTo>
                  <a:cubicBezTo>
                    <a:pt x="147" y="97"/>
                    <a:pt x="147" y="97"/>
                    <a:pt x="147" y="97"/>
                  </a:cubicBezTo>
                  <a:cubicBezTo>
                    <a:pt x="141" y="97"/>
                    <a:pt x="141" y="97"/>
                    <a:pt x="141" y="97"/>
                  </a:cubicBezTo>
                  <a:cubicBezTo>
                    <a:pt x="141" y="97"/>
                    <a:pt x="139" y="93"/>
                    <a:pt x="136" y="93"/>
                  </a:cubicBezTo>
                  <a:cubicBezTo>
                    <a:pt x="134" y="93"/>
                    <a:pt x="134" y="99"/>
                    <a:pt x="134" y="100"/>
                  </a:cubicBezTo>
                  <a:cubicBezTo>
                    <a:pt x="135" y="101"/>
                    <a:pt x="132" y="103"/>
                    <a:pt x="133" y="105"/>
                  </a:cubicBezTo>
                  <a:cubicBezTo>
                    <a:pt x="134" y="107"/>
                    <a:pt x="137" y="106"/>
                    <a:pt x="137" y="106"/>
                  </a:cubicBezTo>
                  <a:cubicBezTo>
                    <a:pt x="145" y="107"/>
                    <a:pt x="145" y="107"/>
                    <a:pt x="145" y="107"/>
                  </a:cubicBezTo>
                  <a:cubicBezTo>
                    <a:pt x="139" y="109"/>
                    <a:pt x="139" y="109"/>
                    <a:pt x="139" y="109"/>
                  </a:cubicBezTo>
                  <a:cubicBezTo>
                    <a:pt x="139" y="109"/>
                    <a:pt x="136" y="110"/>
                    <a:pt x="137" y="112"/>
                  </a:cubicBezTo>
                  <a:cubicBezTo>
                    <a:pt x="137" y="114"/>
                    <a:pt x="142" y="114"/>
                    <a:pt x="144" y="116"/>
                  </a:cubicBezTo>
                  <a:cubicBezTo>
                    <a:pt x="145" y="118"/>
                    <a:pt x="145" y="120"/>
                    <a:pt x="145" y="120"/>
                  </a:cubicBezTo>
                  <a:cubicBezTo>
                    <a:pt x="145" y="120"/>
                    <a:pt x="142" y="117"/>
                    <a:pt x="140" y="116"/>
                  </a:cubicBezTo>
                  <a:cubicBezTo>
                    <a:pt x="139" y="115"/>
                    <a:pt x="135" y="120"/>
                    <a:pt x="135" y="120"/>
                  </a:cubicBezTo>
                  <a:cubicBezTo>
                    <a:pt x="140" y="127"/>
                    <a:pt x="140" y="127"/>
                    <a:pt x="140" y="127"/>
                  </a:cubicBezTo>
                  <a:cubicBezTo>
                    <a:pt x="133" y="121"/>
                    <a:pt x="133" y="121"/>
                    <a:pt x="133" y="121"/>
                  </a:cubicBezTo>
                  <a:cubicBezTo>
                    <a:pt x="130" y="126"/>
                    <a:pt x="130" y="126"/>
                    <a:pt x="130" y="126"/>
                  </a:cubicBezTo>
                  <a:cubicBezTo>
                    <a:pt x="134" y="131"/>
                    <a:pt x="134" y="131"/>
                    <a:pt x="134" y="131"/>
                  </a:cubicBezTo>
                  <a:cubicBezTo>
                    <a:pt x="134" y="132"/>
                    <a:pt x="134" y="132"/>
                    <a:pt x="134" y="132"/>
                  </a:cubicBezTo>
                  <a:cubicBezTo>
                    <a:pt x="129" y="129"/>
                    <a:pt x="129" y="129"/>
                    <a:pt x="129" y="129"/>
                  </a:cubicBezTo>
                  <a:cubicBezTo>
                    <a:pt x="121" y="135"/>
                    <a:pt x="121" y="135"/>
                    <a:pt x="121" y="135"/>
                  </a:cubicBezTo>
                  <a:cubicBezTo>
                    <a:pt x="121" y="135"/>
                    <a:pt x="130" y="136"/>
                    <a:pt x="129" y="137"/>
                  </a:cubicBezTo>
                  <a:cubicBezTo>
                    <a:pt x="127" y="139"/>
                    <a:pt x="121" y="139"/>
                    <a:pt x="121" y="139"/>
                  </a:cubicBezTo>
                  <a:cubicBezTo>
                    <a:pt x="120" y="145"/>
                    <a:pt x="120" y="145"/>
                    <a:pt x="120" y="145"/>
                  </a:cubicBezTo>
                  <a:cubicBezTo>
                    <a:pt x="118" y="142"/>
                    <a:pt x="118" y="142"/>
                    <a:pt x="118" y="142"/>
                  </a:cubicBezTo>
                  <a:cubicBezTo>
                    <a:pt x="118" y="142"/>
                    <a:pt x="109" y="142"/>
                    <a:pt x="109" y="143"/>
                  </a:cubicBezTo>
                  <a:cubicBezTo>
                    <a:pt x="109" y="145"/>
                    <a:pt x="119" y="148"/>
                    <a:pt x="119" y="148"/>
                  </a:cubicBezTo>
                  <a:cubicBezTo>
                    <a:pt x="125" y="147"/>
                    <a:pt x="125" y="147"/>
                    <a:pt x="125" y="147"/>
                  </a:cubicBezTo>
                  <a:cubicBezTo>
                    <a:pt x="128" y="144"/>
                    <a:pt x="128" y="144"/>
                    <a:pt x="128" y="144"/>
                  </a:cubicBezTo>
                  <a:cubicBezTo>
                    <a:pt x="137" y="141"/>
                    <a:pt x="137" y="141"/>
                    <a:pt x="137" y="141"/>
                  </a:cubicBezTo>
                  <a:cubicBezTo>
                    <a:pt x="137" y="143"/>
                    <a:pt x="137" y="143"/>
                    <a:pt x="137" y="143"/>
                  </a:cubicBezTo>
                  <a:cubicBezTo>
                    <a:pt x="130" y="145"/>
                    <a:pt x="130" y="145"/>
                    <a:pt x="130" y="145"/>
                  </a:cubicBezTo>
                  <a:cubicBezTo>
                    <a:pt x="128" y="147"/>
                    <a:pt x="128" y="147"/>
                    <a:pt x="128" y="147"/>
                  </a:cubicBezTo>
                  <a:cubicBezTo>
                    <a:pt x="132" y="149"/>
                    <a:pt x="132" y="149"/>
                    <a:pt x="132" y="149"/>
                  </a:cubicBezTo>
                  <a:cubicBezTo>
                    <a:pt x="130" y="150"/>
                    <a:pt x="130" y="150"/>
                    <a:pt x="130" y="150"/>
                  </a:cubicBezTo>
                  <a:cubicBezTo>
                    <a:pt x="127" y="148"/>
                    <a:pt x="127" y="148"/>
                    <a:pt x="127" y="148"/>
                  </a:cubicBezTo>
                  <a:cubicBezTo>
                    <a:pt x="120" y="150"/>
                    <a:pt x="120" y="150"/>
                    <a:pt x="120" y="150"/>
                  </a:cubicBezTo>
                  <a:cubicBezTo>
                    <a:pt x="116" y="149"/>
                    <a:pt x="116" y="149"/>
                    <a:pt x="116" y="149"/>
                  </a:cubicBezTo>
                  <a:cubicBezTo>
                    <a:pt x="115" y="153"/>
                    <a:pt x="115" y="153"/>
                    <a:pt x="115" y="153"/>
                  </a:cubicBezTo>
                  <a:cubicBezTo>
                    <a:pt x="120" y="157"/>
                    <a:pt x="120" y="157"/>
                    <a:pt x="120" y="157"/>
                  </a:cubicBezTo>
                  <a:cubicBezTo>
                    <a:pt x="125" y="160"/>
                    <a:pt x="125" y="160"/>
                    <a:pt x="125" y="160"/>
                  </a:cubicBezTo>
                  <a:cubicBezTo>
                    <a:pt x="133" y="157"/>
                    <a:pt x="133" y="157"/>
                    <a:pt x="133" y="157"/>
                  </a:cubicBezTo>
                  <a:cubicBezTo>
                    <a:pt x="146" y="146"/>
                    <a:pt x="146" y="146"/>
                    <a:pt x="146" y="146"/>
                  </a:cubicBezTo>
                  <a:cubicBezTo>
                    <a:pt x="144" y="144"/>
                    <a:pt x="144" y="144"/>
                    <a:pt x="144" y="144"/>
                  </a:cubicBezTo>
                  <a:cubicBezTo>
                    <a:pt x="147" y="143"/>
                    <a:pt x="147" y="143"/>
                    <a:pt x="147" y="143"/>
                  </a:cubicBezTo>
                  <a:cubicBezTo>
                    <a:pt x="151" y="145"/>
                    <a:pt x="151" y="145"/>
                    <a:pt x="151" y="145"/>
                  </a:cubicBezTo>
                  <a:cubicBezTo>
                    <a:pt x="143" y="151"/>
                    <a:pt x="143" y="151"/>
                    <a:pt x="143" y="151"/>
                  </a:cubicBezTo>
                  <a:cubicBezTo>
                    <a:pt x="143" y="151"/>
                    <a:pt x="150" y="153"/>
                    <a:pt x="149" y="153"/>
                  </a:cubicBezTo>
                  <a:cubicBezTo>
                    <a:pt x="143" y="153"/>
                    <a:pt x="143" y="153"/>
                    <a:pt x="143" y="153"/>
                  </a:cubicBezTo>
                  <a:cubicBezTo>
                    <a:pt x="135" y="159"/>
                    <a:pt x="135" y="159"/>
                    <a:pt x="135" y="159"/>
                  </a:cubicBezTo>
                  <a:cubicBezTo>
                    <a:pt x="139" y="162"/>
                    <a:pt x="139" y="162"/>
                    <a:pt x="139" y="162"/>
                  </a:cubicBezTo>
                  <a:cubicBezTo>
                    <a:pt x="135" y="162"/>
                    <a:pt x="135" y="162"/>
                    <a:pt x="135" y="162"/>
                  </a:cubicBezTo>
                  <a:cubicBezTo>
                    <a:pt x="132" y="164"/>
                    <a:pt x="132" y="164"/>
                    <a:pt x="132" y="164"/>
                  </a:cubicBezTo>
                  <a:cubicBezTo>
                    <a:pt x="139" y="167"/>
                    <a:pt x="139" y="167"/>
                    <a:pt x="139" y="167"/>
                  </a:cubicBezTo>
                  <a:cubicBezTo>
                    <a:pt x="133" y="166"/>
                    <a:pt x="133" y="166"/>
                    <a:pt x="133" y="166"/>
                  </a:cubicBezTo>
                  <a:cubicBezTo>
                    <a:pt x="129" y="173"/>
                    <a:pt x="129" y="173"/>
                    <a:pt x="129" y="173"/>
                  </a:cubicBezTo>
                  <a:cubicBezTo>
                    <a:pt x="123" y="173"/>
                    <a:pt x="123" y="173"/>
                    <a:pt x="123" y="173"/>
                  </a:cubicBezTo>
                  <a:cubicBezTo>
                    <a:pt x="120" y="180"/>
                    <a:pt x="120" y="180"/>
                    <a:pt x="120" y="180"/>
                  </a:cubicBezTo>
                  <a:cubicBezTo>
                    <a:pt x="124" y="180"/>
                    <a:pt x="124" y="180"/>
                    <a:pt x="124" y="180"/>
                  </a:cubicBezTo>
                  <a:cubicBezTo>
                    <a:pt x="123" y="190"/>
                    <a:pt x="123" y="190"/>
                    <a:pt x="123" y="190"/>
                  </a:cubicBezTo>
                  <a:cubicBezTo>
                    <a:pt x="118" y="190"/>
                    <a:pt x="118" y="190"/>
                    <a:pt x="118" y="190"/>
                  </a:cubicBezTo>
                  <a:cubicBezTo>
                    <a:pt x="113" y="194"/>
                    <a:pt x="113" y="194"/>
                    <a:pt x="113" y="194"/>
                  </a:cubicBezTo>
                  <a:cubicBezTo>
                    <a:pt x="116" y="198"/>
                    <a:pt x="116" y="198"/>
                    <a:pt x="116" y="198"/>
                  </a:cubicBezTo>
                  <a:cubicBezTo>
                    <a:pt x="113" y="205"/>
                    <a:pt x="113" y="205"/>
                    <a:pt x="113" y="205"/>
                  </a:cubicBezTo>
                  <a:cubicBezTo>
                    <a:pt x="114" y="207"/>
                    <a:pt x="114" y="207"/>
                    <a:pt x="114" y="207"/>
                  </a:cubicBezTo>
                  <a:cubicBezTo>
                    <a:pt x="119" y="207"/>
                    <a:pt x="119" y="207"/>
                    <a:pt x="119" y="207"/>
                  </a:cubicBezTo>
                  <a:cubicBezTo>
                    <a:pt x="114" y="208"/>
                    <a:pt x="114" y="208"/>
                    <a:pt x="114" y="208"/>
                  </a:cubicBezTo>
                  <a:cubicBezTo>
                    <a:pt x="109" y="217"/>
                    <a:pt x="109" y="217"/>
                    <a:pt x="109" y="217"/>
                  </a:cubicBezTo>
                  <a:cubicBezTo>
                    <a:pt x="108" y="218"/>
                    <a:pt x="108" y="218"/>
                    <a:pt x="108" y="218"/>
                  </a:cubicBezTo>
                  <a:cubicBezTo>
                    <a:pt x="108" y="218"/>
                    <a:pt x="107" y="225"/>
                    <a:pt x="104" y="227"/>
                  </a:cubicBezTo>
                  <a:cubicBezTo>
                    <a:pt x="103" y="228"/>
                    <a:pt x="99" y="229"/>
                    <a:pt x="99" y="229"/>
                  </a:cubicBezTo>
                  <a:cubicBezTo>
                    <a:pt x="99" y="229"/>
                    <a:pt x="98" y="236"/>
                    <a:pt x="103" y="236"/>
                  </a:cubicBezTo>
                  <a:cubicBezTo>
                    <a:pt x="110" y="237"/>
                    <a:pt x="112" y="230"/>
                    <a:pt x="112" y="230"/>
                  </a:cubicBezTo>
                  <a:cubicBezTo>
                    <a:pt x="111" y="228"/>
                    <a:pt x="111" y="228"/>
                    <a:pt x="111" y="228"/>
                  </a:cubicBezTo>
                  <a:cubicBezTo>
                    <a:pt x="112" y="226"/>
                    <a:pt x="112" y="226"/>
                    <a:pt x="112" y="226"/>
                  </a:cubicBezTo>
                  <a:cubicBezTo>
                    <a:pt x="119" y="212"/>
                    <a:pt x="119" y="212"/>
                    <a:pt x="119" y="212"/>
                  </a:cubicBezTo>
                  <a:cubicBezTo>
                    <a:pt x="126" y="208"/>
                    <a:pt x="126" y="208"/>
                    <a:pt x="126" y="208"/>
                  </a:cubicBezTo>
                  <a:cubicBezTo>
                    <a:pt x="123" y="205"/>
                    <a:pt x="123" y="205"/>
                    <a:pt x="123" y="205"/>
                  </a:cubicBezTo>
                  <a:cubicBezTo>
                    <a:pt x="124" y="195"/>
                    <a:pt x="124" y="195"/>
                    <a:pt x="124" y="195"/>
                  </a:cubicBezTo>
                  <a:cubicBezTo>
                    <a:pt x="127" y="195"/>
                    <a:pt x="127" y="195"/>
                    <a:pt x="127" y="195"/>
                  </a:cubicBezTo>
                  <a:cubicBezTo>
                    <a:pt x="134" y="189"/>
                    <a:pt x="134" y="189"/>
                    <a:pt x="134" y="189"/>
                  </a:cubicBezTo>
                  <a:cubicBezTo>
                    <a:pt x="137" y="188"/>
                    <a:pt x="137" y="188"/>
                    <a:pt x="137" y="188"/>
                  </a:cubicBezTo>
                  <a:cubicBezTo>
                    <a:pt x="142" y="184"/>
                    <a:pt x="142" y="184"/>
                    <a:pt x="142" y="184"/>
                  </a:cubicBezTo>
                  <a:cubicBezTo>
                    <a:pt x="146" y="183"/>
                    <a:pt x="146" y="183"/>
                    <a:pt x="146" y="183"/>
                  </a:cubicBezTo>
                  <a:cubicBezTo>
                    <a:pt x="143" y="185"/>
                    <a:pt x="143" y="185"/>
                    <a:pt x="143" y="185"/>
                  </a:cubicBezTo>
                  <a:cubicBezTo>
                    <a:pt x="140" y="189"/>
                    <a:pt x="140" y="189"/>
                    <a:pt x="140" y="189"/>
                  </a:cubicBezTo>
                  <a:cubicBezTo>
                    <a:pt x="135" y="190"/>
                    <a:pt x="135" y="190"/>
                    <a:pt x="135" y="190"/>
                  </a:cubicBezTo>
                  <a:cubicBezTo>
                    <a:pt x="130" y="195"/>
                    <a:pt x="130" y="195"/>
                    <a:pt x="130" y="195"/>
                  </a:cubicBezTo>
                  <a:cubicBezTo>
                    <a:pt x="127" y="196"/>
                    <a:pt x="127" y="196"/>
                    <a:pt x="127" y="196"/>
                  </a:cubicBezTo>
                  <a:cubicBezTo>
                    <a:pt x="125" y="204"/>
                    <a:pt x="125" y="204"/>
                    <a:pt x="125" y="204"/>
                  </a:cubicBezTo>
                  <a:cubicBezTo>
                    <a:pt x="130" y="207"/>
                    <a:pt x="130" y="207"/>
                    <a:pt x="130" y="207"/>
                  </a:cubicBezTo>
                  <a:cubicBezTo>
                    <a:pt x="129" y="200"/>
                    <a:pt x="129" y="200"/>
                    <a:pt x="129" y="200"/>
                  </a:cubicBezTo>
                  <a:cubicBezTo>
                    <a:pt x="133" y="203"/>
                    <a:pt x="133" y="203"/>
                    <a:pt x="133" y="203"/>
                  </a:cubicBezTo>
                  <a:cubicBezTo>
                    <a:pt x="135" y="200"/>
                    <a:pt x="135" y="200"/>
                    <a:pt x="135" y="200"/>
                  </a:cubicBezTo>
                  <a:cubicBezTo>
                    <a:pt x="137" y="207"/>
                    <a:pt x="137" y="207"/>
                    <a:pt x="137" y="207"/>
                  </a:cubicBezTo>
                  <a:cubicBezTo>
                    <a:pt x="142" y="203"/>
                    <a:pt x="142" y="203"/>
                    <a:pt x="142" y="203"/>
                  </a:cubicBezTo>
                  <a:cubicBezTo>
                    <a:pt x="141" y="198"/>
                    <a:pt x="141" y="198"/>
                    <a:pt x="141" y="198"/>
                  </a:cubicBezTo>
                  <a:cubicBezTo>
                    <a:pt x="143" y="198"/>
                    <a:pt x="143" y="198"/>
                    <a:pt x="143" y="198"/>
                  </a:cubicBezTo>
                  <a:cubicBezTo>
                    <a:pt x="143" y="198"/>
                    <a:pt x="145" y="192"/>
                    <a:pt x="146" y="193"/>
                  </a:cubicBezTo>
                  <a:cubicBezTo>
                    <a:pt x="148" y="193"/>
                    <a:pt x="146" y="196"/>
                    <a:pt x="146" y="196"/>
                  </a:cubicBezTo>
                  <a:cubicBezTo>
                    <a:pt x="146" y="200"/>
                    <a:pt x="146" y="200"/>
                    <a:pt x="146" y="200"/>
                  </a:cubicBezTo>
                  <a:cubicBezTo>
                    <a:pt x="147" y="198"/>
                    <a:pt x="147" y="198"/>
                    <a:pt x="147" y="198"/>
                  </a:cubicBezTo>
                  <a:cubicBezTo>
                    <a:pt x="150" y="203"/>
                    <a:pt x="150" y="203"/>
                    <a:pt x="150" y="203"/>
                  </a:cubicBezTo>
                  <a:cubicBezTo>
                    <a:pt x="156" y="207"/>
                    <a:pt x="156" y="207"/>
                    <a:pt x="156" y="207"/>
                  </a:cubicBezTo>
                  <a:cubicBezTo>
                    <a:pt x="149" y="206"/>
                    <a:pt x="149" y="206"/>
                    <a:pt x="149" y="206"/>
                  </a:cubicBezTo>
                  <a:cubicBezTo>
                    <a:pt x="146" y="203"/>
                    <a:pt x="146" y="203"/>
                    <a:pt x="146" y="203"/>
                  </a:cubicBezTo>
                  <a:cubicBezTo>
                    <a:pt x="143" y="205"/>
                    <a:pt x="143" y="205"/>
                    <a:pt x="143" y="205"/>
                  </a:cubicBezTo>
                  <a:cubicBezTo>
                    <a:pt x="142" y="214"/>
                    <a:pt x="142" y="214"/>
                    <a:pt x="142" y="214"/>
                  </a:cubicBezTo>
                  <a:cubicBezTo>
                    <a:pt x="142" y="214"/>
                    <a:pt x="139" y="214"/>
                    <a:pt x="139" y="215"/>
                  </a:cubicBezTo>
                  <a:cubicBezTo>
                    <a:pt x="139" y="223"/>
                    <a:pt x="139" y="223"/>
                    <a:pt x="139" y="223"/>
                  </a:cubicBezTo>
                  <a:cubicBezTo>
                    <a:pt x="139" y="223"/>
                    <a:pt x="146" y="225"/>
                    <a:pt x="145" y="229"/>
                  </a:cubicBezTo>
                  <a:cubicBezTo>
                    <a:pt x="145" y="234"/>
                    <a:pt x="140" y="237"/>
                    <a:pt x="140" y="237"/>
                  </a:cubicBezTo>
                  <a:cubicBezTo>
                    <a:pt x="139" y="241"/>
                    <a:pt x="139" y="241"/>
                    <a:pt x="139" y="241"/>
                  </a:cubicBezTo>
                  <a:cubicBezTo>
                    <a:pt x="135" y="241"/>
                    <a:pt x="135" y="241"/>
                    <a:pt x="135" y="241"/>
                  </a:cubicBezTo>
                  <a:cubicBezTo>
                    <a:pt x="135" y="241"/>
                    <a:pt x="135" y="245"/>
                    <a:pt x="133" y="247"/>
                  </a:cubicBezTo>
                  <a:cubicBezTo>
                    <a:pt x="131" y="249"/>
                    <a:pt x="126" y="253"/>
                    <a:pt x="125" y="256"/>
                  </a:cubicBezTo>
                  <a:cubicBezTo>
                    <a:pt x="124" y="259"/>
                    <a:pt x="121" y="267"/>
                    <a:pt x="121" y="267"/>
                  </a:cubicBezTo>
                  <a:cubicBezTo>
                    <a:pt x="119" y="260"/>
                    <a:pt x="119" y="260"/>
                    <a:pt x="119" y="260"/>
                  </a:cubicBezTo>
                  <a:cubicBezTo>
                    <a:pt x="118" y="260"/>
                    <a:pt x="118" y="260"/>
                    <a:pt x="118" y="260"/>
                  </a:cubicBezTo>
                  <a:cubicBezTo>
                    <a:pt x="118" y="260"/>
                    <a:pt x="115" y="267"/>
                    <a:pt x="117" y="270"/>
                  </a:cubicBezTo>
                  <a:cubicBezTo>
                    <a:pt x="118" y="272"/>
                    <a:pt x="120" y="277"/>
                    <a:pt x="120" y="277"/>
                  </a:cubicBezTo>
                  <a:cubicBezTo>
                    <a:pt x="120" y="282"/>
                    <a:pt x="120" y="282"/>
                    <a:pt x="120" y="282"/>
                  </a:cubicBezTo>
                  <a:cubicBezTo>
                    <a:pt x="123" y="284"/>
                    <a:pt x="123" y="284"/>
                    <a:pt x="123" y="284"/>
                  </a:cubicBezTo>
                  <a:cubicBezTo>
                    <a:pt x="124" y="281"/>
                    <a:pt x="124" y="281"/>
                    <a:pt x="124" y="281"/>
                  </a:cubicBezTo>
                  <a:cubicBezTo>
                    <a:pt x="124" y="281"/>
                    <a:pt x="120" y="275"/>
                    <a:pt x="125" y="273"/>
                  </a:cubicBezTo>
                  <a:cubicBezTo>
                    <a:pt x="128" y="271"/>
                    <a:pt x="130" y="272"/>
                    <a:pt x="130" y="272"/>
                  </a:cubicBezTo>
                  <a:cubicBezTo>
                    <a:pt x="130" y="275"/>
                    <a:pt x="130" y="275"/>
                    <a:pt x="130" y="275"/>
                  </a:cubicBezTo>
                  <a:cubicBezTo>
                    <a:pt x="137" y="279"/>
                    <a:pt x="137" y="279"/>
                    <a:pt x="137" y="279"/>
                  </a:cubicBezTo>
                  <a:cubicBezTo>
                    <a:pt x="142" y="285"/>
                    <a:pt x="142" y="285"/>
                    <a:pt x="142" y="285"/>
                  </a:cubicBezTo>
                  <a:cubicBezTo>
                    <a:pt x="145" y="279"/>
                    <a:pt x="145" y="279"/>
                    <a:pt x="145" y="279"/>
                  </a:cubicBezTo>
                  <a:cubicBezTo>
                    <a:pt x="143" y="275"/>
                    <a:pt x="143" y="275"/>
                    <a:pt x="143" y="275"/>
                  </a:cubicBezTo>
                  <a:cubicBezTo>
                    <a:pt x="143" y="272"/>
                    <a:pt x="143" y="272"/>
                    <a:pt x="143" y="272"/>
                  </a:cubicBezTo>
                  <a:cubicBezTo>
                    <a:pt x="143" y="272"/>
                    <a:pt x="145" y="276"/>
                    <a:pt x="147" y="277"/>
                  </a:cubicBezTo>
                  <a:cubicBezTo>
                    <a:pt x="151" y="277"/>
                    <a:pt x="151" y="277"/>
                    <a:pt x="151" y="277"/>
                  </a:cubicBezTo>
                  <a:cubicBezTo>
                    <a:pt x="151" y="277"/>
                    <a:pt x="147" y="283"/>
                    <a:pt x="151" y="283"/>
                  </a:cubicBezTo>
                  <a:cubicBezTo>
                    <a:pt x="156" y="283"/>
                    <a:pt x="162" y="282"/>
                    <a:pt x="162" y="282"/>
                  </a:cubicBezTo>
                  <a:cubicBezTo>
                    <a:pt x="164" y="279"/>
                    <a:pt x="164" y="279"/>
                    <a:pt x="164" y="279"/>
                  </a:cubicBezTo>
                  <a:cubicBezTo>
                    <a:pt x="168" y="280"/>
                    <a:pt x="168" y="280"/>
                    <a:pt x="168" y="280"/>
                  </a:cubicBezTo>
                  <a:cubicBezTo>
                    <a:pt x="176" y="280"/>
                    <a:pt x="176" y="280"/>
                    <a:pt x="176" y="280"/>
                  </a:cubicBezTo>
                  <a:cubicBezTo>
                    <a:pt x="177" y="269"/>
                    <a:pt x="177" y="269"/>
                    <a:pt x="177" y="269"/>
                  </a:cubicBezTo>
                  <a:cubicBezTo>
                    <a:pt x="177" y="269"/>
                    <a:pt x="177" y="274"/>
                    <a:pt x="179" y="275"/>
                  </a:cubicBezTo>
                  <a:cubicBezTo>
                    <a:pt x="180" y="275"/>
                    <a:pt x="195" y="277"/>
                    <a:pt x="195" y="277"/>
                  </a:cubicBezTo>
                  <a:cubicBezTo>
                    <a:pt x="193" y="279"/>
                    <a:pt x="193" y="279"/>
                    <a:pt x="193" y="279"/>
                  </a:cubicBezTo>
                  <a:cubicBezTo>
                    <a:pt x="191" y="279"/>
                    <a:pt x="191" y="279"/>
                    <a:pt x="191" y="279"/>
                  </a:cubicBezTo>
                  <a:cubicBezTo>
                    <a:pt x="190" y="278"/>
                    <a:pt x="190" y="278"/>
                    <a:pt x="190" y="278"/>
                  </a:cubicBezTo>
                  <a:cubicBezTo>
                    <a:pt x="185" y="278"/>
                    <a:pt x="185" y="278"/>
                    <a:pt x="185" y="278"/>
                  </a:cubicBezTo>
                  <a:cubicBezTo>
                    <a:pt x="186" y="281"/>
                    <a:pt x="186" y="281"/>
                    <a:pt x="186" y="281"/>
                  </a:cubicBezTo>
                  <a:cubicBezTo>
                    <a:pt x="183" y="280"/>
                    <a:pt x="183" y="280"/>
                    <a:pt x="183" y="280"/>
                  </a:cubicBezTo>
                  <a:cubicBezTo>
                    <a:pt x="178" y="284"/>
                    <a:pt x="178" y="284"/>
                    <a:pt x="178" y="284"/>
                  </a:cubicBezTo>
                  <a:cubicBezTo>
                    <a:pt x="179" y="286"/>
                    <a:pt x="179" y="286"/>
                    <a:pt x="179" y="286"/>
                  </a:cubicBezTo>
                  <a:cubicBezTo>
                    <a:pt x="179" y="286"/>
                    <a:pt x="174" y="289"/>
                    <a:pt x="173" y="292"/>
                  </a:cubicBezTo>
                  <a:cubicBezTo>
                    <a:pt x="172" y="295"/>
                    <a:pt x="170" y="299"/>
                    <a:pt x="170" y="299"/>
                  </a:cubicBezTo>
                  <a:cubicBezTo>
                    <a:pt x="167" y="301"/>
                    <a:pt x="167" y="301"/>
                    <a:pt x="167" y="301"/>
                  </a:cubicBezTo>
                  <a:cubicBezTo>
                    <a:pt x="170" y="307"/>
                    <a:pt x="170" y="307"/>
                    <a:pt x="170" y="307"/>
                  </a:cubicBezTo>
                  <a:cubicBezTo>
                    <a:pt x="172" y="311"/>
                    <a:pt x="172" y="311"/>
                    <a:pt x="172" y="311"/>
                  </a:cubicBezTo>
                  <a:cubicBezTo>
                    <a:pt x="172" y="311"/>
                    <a:pt x="174" y="312"/>
                    <a:pt x="174" y="314"/>
                  </a:cubicBezTo>
                  <a:cubicBezTo>
                    <a:pt x="174" y="315"/>
                    <a:pt x="173" y="320"/>
                    <a:pt x="173" y="321"/>
                  </a:cubicBezTo>
                  <a:cubicBezTo>
                    <a:pt x="174" y="323"/>
                    <a:pt x="176" y="325"/>
                    <a:pt x="176" y="325"/>
                  </a:cubicBezTo>
                  <a:cubicBezTo>
                    <a:pt x="179" y="320"/>
                    <a:pt x="179" y="320"/>
                    <a:pt x="179" y="320"/>
                  </a:cubicBezTo>
                  <a:cubicBezTo>
                    <a:pt x="179" y="324"/>
                    <a:pt x="179" y="324"/>
                    <a:pt x="179" y="324"/>
                  </a:cubicBezTo>
                  <a:cubicBezTo>
                    <a:pt x="178" y="327"/>
                    <a:pt x="178" y="327"/>
                    <a:pt x="178" y="327"/>
                  </a:cubicBezTo>
                  <a:cubicBezTo>
                    <a:pt x="177" y="327"/>
                    <a:pt x="179" y="333"/>
                    <a:pt x="179" y="333"/>
                  </a:cubicBezTo>
                  <a:cubicBezTo>
                    <a:pt x="182" y="328"/>
                    <a:pt x="182" y="328"/>
                    <a:pt x="182" y="328"/>
                  </a:cubicBezTo>
                  <a:cubicBezTo>
                    <a:pt x="183" y="323"/>
                    <a:pt x="183" y="323"/>
                    <a:pt x="183" y="323"/>
                  </a:cubicBezTo>
                  <a:cubicBezTo>
                    <a:pt x="186" y="331"/>
                    <a:pt x="186" y="331"/>
                    <a:pt x="186" y="331"/>
                  </a:cubicBezTo>
                  <a:cubicBezTo>
                    <a:pt x="191" y="328"/>
                    <a:pt x="191" y="328"/>
                    <a:pt x="191" y="328"/>
                  </a:cubicBezTo>
                  <a:cubicBezTo>
                    <a:pt x="191" y="334"/>
                    <a:pt x="191" y="334"/>
                    <a:pt x="191" y="334"/>
                  </a:cubicBezTo>
                  <a:cubicBezTo>
                    <a:pt x="191" y="334"/>
                    <a:pt x="186" y="335"/>
                    <a:pt x="186" y="336"/>
                  </a:cubicBezTo>
                  <a:cubicBezTo>
                    <a:pt x="186" y="338"/>
                    <a:pt x="189" y="339"/>
                    <a:pt x="189" y="339"/>
                  </a:cubicBezTo>
                  <a:cubicBezTo>
                    <a:pt x="188" y="343"/>
                    <a:pt x="188" y="343"/>
                    <a:pt x="188" y="343"/>
                  </a:cubicBezTo>
                  <a:cubicBezTo>
                    <a:pt x="179" y="344"/>
                    <a:pt x="179" y="344"/>
                    <a:pt x="179" y="344"/>
                  </a:cubicBezTo>
                  <a:cubicBezTo>
                    <a:pt x="179" y="344"/>
                    <a:pt x="178" y="352"/>
                    <a:pt x="179" y="353"/>
                  </a:cubicBezTo>
                  <a:cubicBezTo>
                    <a:pt x="181" y="354"/>
                    <a:pt x="182" y="358"/>
                    <a:pt x="182" y="358"/>
                  </a:cubicBezTo>
                  <a:cubicBezTo>
                    <a:pt x="182" y="358"/>
                    <a:pt x="175" y="362"/>
                    <a:pt x="175" y="367"/>
                  </a:cubicBezTo>
                  <a:cubicBezTo>
                    <a:pt x="176" y="371"/>
                    <a:pt x="179" y="380"/>
                    <a:pt x="179" y="380"/>
                  </a:cubicBezTo>
                  <a:cubicBezTo>
                    <a:pt x="183" y="382"/>
                    <a:pt x="183" y="382"/>
                    <a:pt x="183" y="382"/>
                  </a:cubicBezTo>
                  <a:cubicBezTo>
                    <a:pt x="183" y="382"/>
                    <a:pt x="182" y="384"/>
                    <a:pt x="181" y="384"/>
                  </a:cubicBezTo>
                  <a:cubicBezTo>
                    <a:pt x="180" y="384"/>
                    <a:pt x="177" y="382"/>
                    <a:pt x="177" y="382"/>
                  </a:cubicBezTo>
                  <a:cubicBezTo>
                    <a:pt x="175" y="375"/>
                    <a:pt x="175" y="375"/>
                    <a:pt x="175" y="375"/>
                  </a:cubicBezTo>
                  <a:cubicBezTo>
                    <a:pt x="175" y="375"/>
                    <a:pt x="169" y="374"/>
                    <a:pt x="169" y="376"/>
                  </a:cubicBezTo>
                  <a:cubicBezTo>
                    <a:pt x="168" y="377"/>
                    <a:pt x="170" y="384"/>
                    <a:pt x="170" y="384"/>
                  </a:cubicBezTo>
                  <a:cubicBezTo>
                    <a:pt x="163" y="377"/>
                    <a:pt x="163" y="377"/>
                    <a:pt x="163" y="377"/>
                  </a:cubicBezTo>
                  <a:cubicBezTo>
                    <a:pt x="150" y="379"/>
                    <a:pt x="150" y="379"/>
                    <a:pt x="150" y="379"/>
                  </a:cubicBezTo>
                  <a:cubicBezTo>
                    <a:pt x="142" y="374"/>
                    <a:pt x="142" y="374"/>
                    <a:pt x="142" y="374"/>
                  </a:cubicBezTo>
                  <a:cubicBezTo>
                    <a:pt x="142" y="377"/>
                    <a:pt x="142" y="377"/>
                    <a:pt x="142" y="377"/>
                  </a:cubicBezTo>
                  <a:cubicBezTo>
                    <a:pt x="131" y="379"/>
                    <a:pt x="131" y="379"/>
                    <a:pt x="131" y="379"/>
                  </a:cubicBezTo>
                  <a:cubicBezTo>
                    <a:pt x="119" y="385"/>
                    <a:pt x="119" y="385"/>
                    <a:pt x="119" y="385"/>
                  </a:cubicBezTo>
                  <a:cubicBezTo>
                    <a:pt x="119" y="385"/>
                    <a:pt x="118" y="392"/>
                    <a:pt x="115" y="393"/>
                  </a:cubicBezTo>
                  <a:cubicBezTo>
                    <a:pt x="113" y="395"/>
                    <a:pt x="109" y="395"/>
                    <a:pt x="109" y="395"/>
                  </a:cubicBezTo>
                  <a:cubicBezTo>
                    <a:pt x="109" y="395"/>
                    <a:pt x="98" y="400"/>
                    <a:pt x="99" y="401"/>
                  </a:cubicBezTo>
                  <a:cubicBezTo>
                    <a:pt x="101" y="402"/>
                    <a:pt x="105" y="401"/>
                    <a:pt x="107" y="402"/>
                  </a:cubicBezTo>
                  <a:cubicBezTo>
                    <a:pt x="108" y="404"/>
                    <a:pt x="108" y="407"/>
                    <a:pt x="108" y="407"/>
                  </a:cubicBezTo>
                  <a:cubicBezTo>
                    <a:pt x="108" y="407"/>
                    <a:pt x="110" y="406"/>
                    <a:pt x="110" y="404"/>
                  </a:cubicBezTo>
                  <a:cubicBezTo>
                    <a:pt x="111" y="401"/>
                    <a:pt x="112" y="399"/>
                    <a:pt x="114" y="399"/>
                  </a:cubicBezTo>
                  <a:cubicBezTo>
                    <a:pt x="115" y="398"/>
                    <a:pt x="117" y="400"/>
                    <a:pt x="117" y="400"/>
                  </a:cubicBezTo>
                  <a:cubicBezTo>
                    <a:pt x="120" y="399"/>
                    <a:pt x="120" y="399"/>
                    <a:pt x="120" y="399"/>
                  </a:cubicBezTo>
                  <a:cubicBezTo>
                    <a:pt x="127" y="400"/>
                    <a:pt x="127" y="400"/>
                    <a:pt x="127" y="400"/>
                  </a:cubicBezTo>
                  <a:cubicBezTo>
                    <a:pt x="125" y="404"/>
                    <a:pt x="125" y="404"/>
                    <a:pt x="125" y="404"/>
                  </a:cubicBezTo>
                  <a:cubicBezTo>
                    <a:pt x="125" y="404"/>
                    <a:pt x="124" y="409"/>
                    <a:pt x="125" y="410"/>
                  </a:cubicBezTo>
                  <a:cubicBezTo>
                    <a:pt x="126" y="411"/>
                    <a:pt x="126" y="413"/>
                    <a:pt x="126" y="413"/>
                  </a:cubicBezTo>
                  <a:cubicBezTo>
                    <a:pt x="126" y="413"/>
                    <a:pt x="121" y="416"/>
                    <a:pt x="121" y="419"/>
                  </a:cubicBezTo>
                  <a:cubicBezTo>
                    <a:pt x="121" y="421"/>
                    <a:pt x="126" y="423"/>
                    <a:pt x="126" y="423"/>
                  </a:cubicBezTo>
                  <a:cubicBezTo>
                    <a:pt x="124" y="425"/>
                    <a:pt x="124" y="425"/>
                    <a:pt x="124" y="425"/>
                  </a:cubicBezTo>
                  <a:cubicBezTo>
                    <a:pt x="124" y="425"/>
                    <a:pt x="117" y="440"/>
                    <a:pt x="114" y="440"/>
                  </a:cubicBezTo>
                  <a:cubicBezTo>
                    <a:pt x="111" y="441"/>
                    <a:pt x="108" y="441"/>
                    <a:pt x="107" y="442"/>
                  </a:cubicBezTo>
                  <a:cubicBezTo>
                    <a:pt x="104" y="443"/>
                    <a:pt x="100" y="445"/>
                    <a:pt x="100" y="445"/>
                  </a:cubicBezTo>
                  <a:cubicBezTo>
                    <a:pt x="96" y="444"/>
                    <a:pt x="96" y="444"/>
                    <a:pt x="96" y="444"/>
                  </a:cubicBezTo>
                  <a:cubicBezTo>
                    <a:pt x="87" y="447"/>
                    <a:pt x="87" y="447"/>
                    <a:pt x="87" y="447"/>
                  </a:cubicBezTo>
                  <a:cubicBezTo>
                    <a:pt x="86" y="451"/>
                    <a:pt x="86" y="451"/>
                    <a:pt x="86" y="451"/>
                  </a:cubicBezTo>
                  <a:cubicBezTo>
                    <a:pt x="81" y="451"/>
                    <a:pt x="81" y="451"/>
                    <a:pt x="81" y="451"/>
                  </a:cubicBezTo>
                  <a:cubicBezTo>
                    <a:pt x="78" y="447"/>
                    <a:pt x="78" y="447"/>
                    <a:pt x="78" y="447"/>
                  </a:cubicBezTo>
                  <a:cubicBezTo>
                    <a:pt x="75" y="448"/>
                    <a:pt x="75" y="448"/>
                    <a:pt x="75" y="448"/>
                  </a:cubicBezTo>
                  <a:cubicBezTo>
                    <a:pt x="76" y="451"/>
                    <a:pt x="76" y="451"/>
                    <a:pt x="76" y="451"/>
                  </a:cubicBezTo>
                  <a:cubicBezTo>
                    <a:pt x="76" y="451"/>
                    <a:pt x="65" y="452"/>
                    <a:pt x="65" y="454"/>
                  </a:cubicBezTo>
                  <a:cubicBezTo>
                    <a:pt x="64" y="456"/>
                    <a:pt x="64" y="457"/>
                    <a:pt x="64" y="457"/>
                  </a:cubicBezTo>
                  <a:cubicBezTo>
                    <a:pt x="71" y="458"/>
                    <a:pt x="71" y="458"/>
                    <a:pt x="71" y="458"/>
                  </a:cubicBezTo>
                  <a:cubicBezTo>
                    <a:pt x="71" y="458"/>
                    <a:pt x="72" y="463"/>
                    <a:pt x="70" y="463"/>
                  </a:cubicBezTo>
                  <a:cubicBezTo>
                    <a:pt x="67" y="463"/>
                    <a:pt x="65" y="464"/>
                    <a:pt x="65" y="464"/>
                  </a:cubicBezTo>
                  <a:cubicBezTo>
                    <a:pt x="66" y="470"/>
                    <a:pt x="66" y="470"/>
                    <a:pt x="66" y="470"/>
                  </a:cubicBezTo>
                  <a:cubicBezTo>
                    <a:pt x="66" y="470"/>
                    <a:pt x="69" y="468"/>
                    <a:pt x="70" y="468"/>
                  </a:cubicBezTo>
                  <a:cubicBezTo>
                    <a:pt x="71" y="468"/>
                    <a:pt x="73" y="469"/>
                    <a:pt x="73" y="469"/>
                  </a:cubicBezTo>
                  <a:cubicBezTo>
                    <a:pt x="79" y="468"/>
                    <a:pt x="79" y="468"/>
                    <a:pt x="79" y="468"/>
                  </a:cubicBezTo>
                  <a:cubicBezTo>
                    <a:pt x="81" y="464"/>
                    <a:pt x="81" y="464"/>
                    <a:pt x="81" y="464"/>
                  </a:cubicBezTo>
                  <a:cubicBezTo>
                    <a:pt x="85" y="464"/>
                    <a:pt x="85" y="464"/>
                    <a:pt x="85" y="464"/>
                  </a:cubicBezTo>
                  <a:cubicBezTo>
                    <a:pt x="82" y="467"/>
                    <a:pt x="82" y="467"/>
                    <a:pt x="82" y="467"/>
                  </a:cubicBezTo>
                  <a:cubicBezTo>
                    <a:pt x="81" y="470"/>
                    <a:pt x="81" y="470"/>
                    <a:pt x="81" y="470"/>
                  </a:cubicBezTo>
                  <a:cubicBezTo>
                    <a:pt x="72" y="470"/>
                    <a:pt x="72" y="470"/>
                    <a:pt x="72" y="470"/>
                  </a:cubicBezTo>
                  <a:cubicBezTo>
                    <a:pt x="70" y="471"/>
                    <a:pt x="70" y="471"/>
                    <a:pt x="70" y="471"/>
                  </a:cubicBezTo>
                  <a:cubicBezTo>
                    <a:pt x="70" y="471"/>
                    <a:pt x="70" y="476"/>
                    <a:pt x="72" y="476"/>
                  </a:cubicBezTo>
                  <a:cubicBezTo>
                    <a:pt x="75" y="476"/>
                    <a:pt x="79" y="475"/>
                    <a:pt x="79" y="475"/>
                  </a:cubicBezTo>
                  <a:cubicBezTo>
                    <a:pt x="79" y="475"/>
                    <a:pt x="82" y="476"/>
                    <a:pt x="83" y="475"/>
                  </a:cubicBezTo>
                  <a:cubicBezTo>
                    <a:pt x="85" y="474"/>
                    <a:pt x="87" y="472"/>
                    <a:pt x="87" y="472"/>
                  </a:cubicBezTo>
                  <a:cubicBezTo>
                    <a:pt x="94" y="472"/>
                    <a:pt x="94" y="472"/>
                    <a:pt x="94" y="472"/>
                  </a:cubicBezTo>
                  <a:cubicBezTo>
                    <a:pt x="94" y="472"/>
                    <a:pt x="98" y="469"/>
                    <a:pt x="100" y="470"/>
                  </a:cubicBezTo>
                  <a:cubicBezTo>
                    <a:pt x="102" y="471"/>
                    <a:pt x="97" y="474"/>
                    <a:pt x="99" y="475"/>
                  </a:cubicBezTo>
                  <a:cubicBezTo>
                    <a:pt x="101" y="476"/>
                    <a:pt x="107" y="478"/>
                    <a:pt x="107" y="478"/>
                  </a:cubicBezTo>
                  <a:cubicBezTo>
                    <a:pt x="113" y="477"/>
                    <a:pt x="113" y="477"/>
                    <a:pt x="113" y="477"/>
                  </a:cubicBezTo>
                  <a:cubicBezTo>
                    <a:pt x="112" y="479"/>
                    <a:pt x="112" y="479"/>
                    <a:pt x="112" y="479"/>
                  </a:cubicBezTo>
                  <a:cubicBezTo>
                    <a:pt x="107" y="480"/>
                    <a:pt x="107" y="480"/>
                    <a:pt x="107" y="480"/>
                  </a:cubicBezTo>
                  <a:cubicBezTo>
                    <a:pt x="107" y="480"/>
                    <a:pt x="101" y="479"/>
                    <a:pt x="101" y="482"/>
                  </a:cubicBezTo>
                  <a:cubicBezTo>
                    <a:pt x="100" y="484"/>
                    <a:pt x="100" y="485"/>
                    <a:pt x="102" y="485"/>
                  </a:cubicBezTo>
                  <a:cubicBezTo>
                    <a:pt x="105" y="485"/>
                    <a:pt x="110" y="486"/>
                    <a:pt x="110" y="486"/>
                  </a:cubicBezTo>
                  <a:cubicBezTo>
                    <a:pt x="110" y="486"/>
                    <a:pt x="113" y="483"/>
                    <a:pt x="116" y="484"/>
                  </a:cubicBezTo>
                  <a:cubicBezTo>
                    <a:pt x="120" y="485"/>
                    <a:pt x="124" y="495"/>
                    <a:pt x="124" y="495"/>
                  </a:cubicBezTo>
                  <a:cubicBezTo>
                    <a:pt x="124" y="495"/>
                    <a:pt x="129" y="501"/>
                    <a:pt x="135" y="502"/>
                  </a:cubicBezTo>
                  <a:cubicBezTo>
                    <a:pt x="141" y="502"/>
                    <a:pt x="150" y="497"/>
                    <a:pt x="150" y="497"/>
                  </a:cubicBezTo>
                  <a:cubicBezTo>
                    <a:pt x="161" y="494"/>
                    <a:pt x="161" y="494"/>
                    <a:pt x="161" y="494"/>
                  </a:cubicBezTo>
                  <a:cubicBezTo>
                    <a:pt x="168" y="488"/>
                    <a:pt x="168" y="488"/>
                    <a:pt x="168" y="488"/>
                  </a:cubicBezTo>
                  <a:cubicBezTo>
                    <a:pt x="178" y="484"/>
                    <a:pt x="178" y="484"/>
                    <a:pt x="178" y="484"/>
                  </a:cubicBezTo>
                  <a:cubicBezTo>
                    <a:pt x="179" y="485"/>
                    <a:pt x="179" y="485"/>
                    <a:pt x="179" y="485"/>
                  </a:cubicBezTo>
                  <a:cubicBezTo>
                    <a:pt x="169" y="490"/>
                    <a:pt x="169" y="490"/>
                    <a:pt x="169" y="490"/>
                  </a:cubicBezTo>
                  <a:cubicBezTo>
                    <a:pt x="164" y="497"/>
                    <a:pt x="164" y="497"/>
                    <a:pt x="164" y="497"/>
                  </a:cubicBezTo>
                  <a:cubicBezTo>
                    <a:pt x="159" y="498"/>
                    <a:pt x="159" y="498"/>
                    <a:pt x="159" y="498"/>
                  </a:cubicBezTo>
                  <a:cubicBezTo>
                    <a:pt x="159" y="498"/>
                    <a:pt x="149" y="505"/>
                    <a:pt x="149" y="507"/>
                  </a:cubicBezTo>
                  <a:cubicBezTo>
                    <a:pt x="148" y="510"/>
                    <a:pt x="150" y="513"/>
                    <a:pt x="146" y="514"/>
                  </a:cubicBezTo>
                  <a:cubicBezTo>
                    <a:pt x="142" y="515"/>
                    <a:pt x="130" y="516"/>
                    <a:pt x="128" y="513"/>
                  </a:cubicBezTo>
                  <a:cubicBezTo>
                    <a:pt x="126" y="510"/>
                    <a:pt x="119" y="508"/>
                    <a:pt x="116" y="507"/>
                  </a:cubicBezTo>
                  <a:cubicBezTo>
                    <a:pt x="113" y="507"/>
                    <a:pt x="100" y="505"/>
                    <a:pt x="97" y="508"/>
                  </a:cubicBezTo>
                  <a:cubicBezTo>
                    <a:pt x="95" y="510"/>
                    <a:pt x="98" y="516"/>
                    <a:pt x="98" y="516"/>
                  </a:cubicBezTo>
                  <a:cubicBezTo>
                    <a:pt x="98" y="516"/>
                    <a:pt x="96" y="517"/>
                    <a:pt x="92" y="518"/>
                  </a:cubicBezTo>
                  <a:cubicBezTo>
                    <a:pt x="89" y="519"/>
                    <a:pt x="87" y="515"/>
                    <a:pt x="85" y="516"/>
                  </a:cubicBezTo>
                  <a:cubicBezTo>
                    <a:pt x="82" y="517"/>
                    <a:pt x="80" y="531"/>
                    <a:pt x="80" y="531"/>
                  </a:cubicBezTo>
                  <a:cubicBezTo>
                    <a:pt x="69" y="536"/>
                    <a:pt x="69" y="536"/>
                    <a:pt x="69" y="536"/>
                  </a:cubicBezTo>
                  <a:cubicBezTo>
                    <a:pt x="68" y="539"/>
                    <a:pt x="68" y="539"/>
                    <a:pt x="68" y="539"/>
                  </a:cubicBezTo>
                  <a:cubicBezTo>
                    <a:pt x="55" y="544"/>
                    <a:pt x="55" y="544"/>
                    <a:pt x="55" y="544"/>
                  </a:cubicBezTo>
                  <a:cubicBezTo>
                    <a:pt x="54" y="548"/>
                    <a:pt x="54" y="548"/>
                    <a:pt x="54" y="548"/>
                  </a:cubicBezTo>
                  <a:cubicBezTo>
                    <a:pt x="54" y="548"/>
                    <a:pt x="50" y="549"/>
                    <a:pt x="49" y="551"/>
                  </a:cubicBezTo>
                  <a:cubicBezTo>
                    <a:pt x="47" y="552"/>
                    <a:pt x="46" y="555"/>
                    <a:pt x="46" y="555"/>
                  </a:cubicBezTo>
                  <a:cubicBezTo>
                    <a:pt x="37" y="559"/>
                    <a:pt x="37" y="559"/>
                    <a:pt x="37" y="559"/>
                  </a:cubicBezTo>
                  <a:cubicBezTo>
                    <a:pt x="33" y="560"/>
                    <a:pt x="33" y="560"/>
                    <a:pt x="33" y="560"/>
                  </a:cubicBezTo>
                  <a:cubicBezTo>
                    <a:pt x="33" y="560"/>
                    <a:pt x="24" y="559"/>
                    <a:pt x="22" y="561"/>
                  </a:cubicBezTo>
                  <a:cubicBezTo>
                    <a:pt x="19" y="563"/>
                    <a:pt x="20" y="569"/>
                    <a:pt x="20" y="569"/>
                  </a:cubicBezTo>
                  <a:cubicBezTo>
                    <a:pt x="29" y="568"/>
                    <a:pt x="29" y="568"/>
                    <a:pt x="29" y="568"/>
                  </a:cubicBezTo>
                  <a:cubicBezTo>
                    <a:pt x="29" y="565"/>
                    <a:pt x="29" y="565"/>
                    <a:pt x="29" y="565"/>
                  </a:cubicBezTo>
                  <a:cubicBezTo>
                    <a:pt x="29" y="565"/>
                    <a:pt x="34" y="567"/>
                    <a:pt x="35" y="568"/>
                  </a:cubicBezTo>
                  <a:cubicBezTo>
                    <a:pt x="36" y="569"/>
                    <a:pt x="40" y="577"/>
                    <a:pt x="40" y="577"/>
                  </a:cubicBezTo>
                  <a:cubicBezTo>
                    <a:pt x="47" y="572"/>
                    <a:pt x="47" y="572"/>
                    <a:pt x="47" y="572"/>
                  </a:cubicBezTo>
                  <a:cubicBezTo>
                    <a:pt x="46" y="569"/>
                    <a:pt x="46" y="569"/>
                    <a:pt x="46" y="569"/>
                  </a:cubicBezTo>
                  <a:cubicBezTo>
                    <a:pt x="46" y="569"/>
                    <a:pt x="51" y="562"/>
                    <a:pt x="51" y="563"/>
                  </a:cubicBezTo>
                  <a:cubicBezTo>
                    <a:pt x="51" y="564"/>
                    <a:pt x="52" y="567"/>
                    <a:pt x="52" y="567"/>
                  </a:cubicBezTo>
                  <a:cubicBezTo>
                    <a:pt x="52" y="567"/>
                    <a:pt x="60" y="564"/>
                    <a:pt x="61" y="564"/>
                  </a:cubicBezTo>
                  <a:cubicBezTo>
                    <a:pt x="62" y="563"/>
                    <a:pt x="65" y="559"/>
                    <a:pt x="65" y="559"/>
                  </a:cubicBezTo>
                  <a:cubicBezTo>
                    <a:pt x="65" y="559"/>
                    <a:pt x="71" y="561"/>
                    <a:pt x="73" y="560"/>
                  </a:cubicBezTo>
                  <a:cubicBezTo>
                    <a:pt x="77" y="560"/>
                    <a:pt x="83" y="559"/>
                    <a:pt x="84" y="560"/>
                  </a:cubicBezTo>
                  <a:cubicBezTo>
                    <a:pt x="84" y="561"/>
                    <a:pt x="85" y="565"/>
                    <a:pt x="85" y="565"/>
                  </a:cubicBezTo>
                  <a:cubicBezTo>
                    <a:pt x="88" y="563"/>
                    <a:pt x="88" y="563"/>
                    <a:pt x="88" y="563"/>
                  </a:cubicBezTo>
                  <a:cubicBezTo>
                    <a:pt x="89" y="557"/>
                    <a:pt x="89" y="557"/>
                    <a:pt x="89" y="557"/>
                  </a:cubicBezTo>
                  <a:cubicBezTo>
                    <a:pt x="91" y="566"/>
                    <a:pt x="91" y="566"/>
                    <a:pt x="91" y="566"/>
                  </a:cubicBezTo>
                  <a:cubicBezTo>
                    <a:pt x="98" y="566"/>
                    <a:pt x="98" y="566"/>
                    <a:pt x="98" y="566"/>
                  </a:cubicBezTo>
                  <a:cubicBezTo>
                    <a:pt x="98" y="566"/>
                    <a:pt x="99" y="573"/>
                    <a:pt x="102" y="573"/>
                  </a:cubicBezTo>
                  <a:cubicBezTo>
                    <a:pt x="107" y="575"/>
                    <a:pt x="110" y="569"/>
                    <a:pt x="110" y="569"/>
                  </a:cubicBezTo>
                  <a:cubicBezTo>
                    <a:pt x="113" y="567"/>
                    <a:pt x="113" y="567"/>
                    <a:pt x="113" y="567"/>
                  </a:cubicBezTo>
                  <a:cubicBezTo>
                    <a:pt x="112" y="563"/>
                    <a:pt x="112" y="563"/>
                    <a:pt x="112" y="563"/>
                  </a:cubicBezTo>
                  <a:cubicBezTo>
                    <a:pt x="116" y="560"/>
                    <a:pt x="116" y="560"/>
                    <a:pt x="116" y="560"/>
                  </a:cubicBezTo>
                  <a:cubicBezTo>
                    <a:pt x="117" y="555"/>
                    <a:pt x="117" y="555"/>
                    <a:pt x="117" y="555"/>
                  </a:cubicBezTo>
                  <a:cubicBezTo>
                    <a:pt x="120" y="553"/>
                    <a:pt x="120" y="553"/>
                    <a:pt x="120" y="553"/>
                  </a:cubicBezTo>
                  <a:cubicBezTo>
                    <a:pt x="120" y="547"/>
                    <a:pt x="120" y="547"/>
                    <a:pt x="120" y="547"/>
                  </a:cubicBezTo>
                  <a:cubicBezTo>
                    <a:pt x="121" y="552"/>
                    <a:pt x="121" y="552"/>
                    <a:pt x="121" y="552"/>
                  </a:cubicBezTo>
                  <a:cubicBezTo>
                    <a:pt x="121" y="552"/>
                    <a:pt x="127" y="549"/>
                    <a:pt x="139" y="549"/>
                  </a:cubicBezTo>
                  <a:cubicBezTo>
                    <a:pt x="151" y="550"/>
                    <a:pt x="158" y="560"/>
                    <a:pt x="158" y="560"/>
                  </a:cubicBezTo>
                  <a:cubicBezTo>
                    <a:pt x="160" y="564"/>
                    <a:pt x="160" y="564"/>
                    <a:pt x="160" y="564"/>
                  </a:cubicBezTo>
                  <a:cubicBezTo>
                    <a:pt x="162" y="562"/>
                    <a:pt x="162" y="562"/>
                    <a:pt x="162" y="562"/>
                  </a:cubicBezTo>
                  <a:cubicBezTo>
                    <a:pt x="162" y="562"/>
                    <a:pt x="159" y="561"/>
                    <a:pt x="161" y="559"/>
                  </a:cubicBezTo>
                  <a:cubicBezTo>
                    <a:pt x="163" y="556"/>
                    <a:pt x="169" y="559"/>
                    <a:pt x="169" y="559"/>
                  </a:cubicBezTo>
                  <a:cubicBezTo>
                    <a:pt x="175" y="559"/>
                    <a:pt x="175" y="559"/>
                    <a:pt x="175" y="559"/>
                  </a:cubicBezTo>
                  <a:cubicBezTo>
                    <a:pt x="176" y="560"/>
                    <a:pt x="179" y="564"/>
                    <a:pt x="181" y="562"/>
                  </a:cubicBezTo>
                  <a:cubicBezTo>
                    <a:pt x="184" y="561"/>
                    <a:pt x="182" y="557"/>
                    <a:pt x="182" y="557"/>
                  </a:cubicBezTo>
                  <a:cubicBezTo>
                    <a:pt x="182" y="557"/>
                    <a:pt x="176" y="555"/>
                    <a:pt x="178" y="554"/>
                  </a:cubicBezTo>
                  <a:cubicBezTo>
                    <a:pt x="179" y="553"/>
                    <a:pt x="182" y="556"/>
                    <a:pt x="183" y="556"/>
                  </a:cubicBezTo>
                  <a:cubicBezTo>
                    <a:pt x="185" y="556"/>
                    <a:pt x="192" y="554"/>
                    <a:pt x="192" y="554"/>
                  </a:cubicBezTo>
                  <a:cubicBezTo>
                    <a:pt x="192" y="554"/>
                    <a:pt x="196" y="556"/>
                    <a:pt x="198" y="556"/>
                  </a:cubicBezTo>
                  <a:cubicBezTo>
                    <a:pt x="199" y="556"/>
                    <a:pt x="200" y="554"/>
                    <a:pt x="200" y="554"/>
                  </a:cubicBezTo>
                  <a:cubicBezTo>
                    <a:pt x="200" y="554"/>
                    <a:pt x="206" y="556"/>
                    <a:pt x="208" y="555"/>
                  </a:cubicBezTo>
                  <a:cubicBezTo>
                    <a:pt x="210" y="554"/>
                    <a:pt x="209" y="550"/>
                    <a:pt x="209" y="550"/>
                  </a:cubicBezTo>
                  <a:cubicBezTo>
                    <a:pt x="209" y="550"/>
                    <a:pt x="213" y="556"/>
                    <a:pt x="215" y="556"/>
                  </a:cubicBezTo>
                  <a:cubicBezTo>
                    <a:pt x="217" y="556"/>
                    <a:pt x="217" y="551"/>
                    <a:pt x="217" y="552"/>
                  </a:cubicBezTo>
                  <a:cubicBezTo>
                    <a:pt x="218" y="554"/>
                    <a:pt x="221" y="556"/>
                    <a:pt x="221" y="556"/>
                  </a:cubicBezTo>
                  <a:cubicBezTo>
                    <a:pt x="221" y="556"/>
                    <a:pt x="223" y="551"/>
                    <a:pt x="226" y="554"/>
                  </a:cubicBezTo>
                  <a:cubicBezTo>
                    <a:pt x="229" y="556"/>
                    <a:pt x="228" y="561"/>
                    <a:pt x="229" y="561"/>
                  </a:cubicBezTo>
                  <a:cubicBezTo>
                    <a:pt x="231" y="561"/>
                    <a:pt x="234" y="560"/>
                    <a:pt x="234" y="560"/>
                  </a:cubicBezTo>
                  <a:cubicBezTo>
                    <a:pt x="234" y="560"/>
                    <a:pt x="245" y="557"/>
                    <a:pt x="254" y="559"/>
                  </a:cubicBezTo>
                  <a:cubicBezTo>
                    <a:pt x="261" y="561"/>
                    <a:pt x="267" y="566"/>
                    <a:pt x="272" y="566"/>
                  </a:cubicBezTo>
                  <a:cubicBezTo>
                    <a:pt x="277" y="566"/>
                    <a:pt x="279" y="564"/>
                    <a:pt x="279" y="564"/>
                  </a:cubicBezTo>
                  <a:cubicBezTo>
                    <a:pt x="291" y="563"/>
                    <a:pt x="291" y="563"/>
                    <a:pt x="291" y="563"/>
                  </a:cubicBezTo>
                  <a:cubicBezTo>
                    <a:pt x="297" y="556"/>
                    <a:pt x="297" y="556"/>
                    <a:pt x="297" y="556"/>
                  </a:cubicBezTo>
                  <a:cubicBezTo>
                    <a:pt x="306" y="560"/>
                    <a:pt x="306" y="560"/>
                    <a:pt x="306" y="560"/>
                  </a:cubicBezTo>
                  <a:cubicBezTo>
                    <a:pt x="306" y="560"/>
                    <a:pt x="305" y="551"/>
                    <a:pt x="308" y="551"/>
                  </a:cubicBezTo>
                  <a:cubicBezTo>
                    <a:pt x="311" y="551"/>
                    <a:pt x="314" y="552"/>
                    <a:pt x="314" y="552"/>
                  </a:cubicBezTo>
                  <a:cubicBezTo>
                    <a:pt x="324" y="549"/>
                    <a:pt x="324" y="549"/>
                    <a:pt x="324" y="549"/>
                  </a:cubicBezTo>
                  <a:cubicBezTo>
                    <a:pt x="325" y="539"/>
                    <a:pt x="325" y="539"/>
                    <a:pt x="325" y="539"/>
                  </a:cubicBezTo>
                  <a:cubicBezTo>
                    <a:pt x="328" y="535"/>
                    <a:pt x="328" y="535"/>
                    <a:pt x="328" y="535"/>
                  </a:cubicBezTo>
                  <a:cubicBezTo>
                    <a:pt x="327" y="533"/>
                    <a:pt x="327" y="533"/>
                    <a:pt x="327" y="533"/>
                  </a:cubicBezTo>
                  <a:cubicBezTo>
                    <a:pt x="306" y="534"/>
                    <a:pt x="306" y="534"/>
                    <a:pt x="306" y="534"/>
                  </a:cubicBezTo>
                  <a:cubicBezTo>
                    <a:pt x="303" y="533"/>
                    <a:pt x="303" y="533"/>
                    <a:pt x="303" y="533"/>
                  </a:cubicBezTo>
                  <a:cubicBezTo>
                    <a:pt x="307" y="531"/>
                    <a:pt x="307" y="531"/>
                    <a:pt x="307" y="531"/>
                  </a:cubicBezTo>
                  <a:cubicBezTo>
                    <a:pt x="307" y="531"/>
                    <a:pt x="308" y="529"/>
                    <a:pt x="305" y="528"/>
                  </a:cubicBezTo>
                  <a:cubicBezTo>
                    <a:pt x="302" y="526"/>
                    <a:pt x="298" y="529"/>
                    <a:pt x="298" y="529"/>
                  </a:cubicBezTo>
                  <a:cubicBezTo>
                    <a:pt x="292" y="529"/>
                    <a:pt x="292" y="529"/>
                    <a:pt x="292" y="529"/>
                  </a:cubicBezTo>
                  <a:cubicBezTo>
                    <a:pt x="299" y="525"/>
                    <a:pt x="299" y="525"/>
                    <a:pt x="299" y="525"/>
                  </a:cubicBezTo>
                  <a:cubicBezTo>
                    <a:pt x="294" y="522"/>
                    <a:pt x="294" y="522"/>
                    <a:pt x="294" y="522"/>
                  </a:cubicBezTo>
                  <a:cubicBezTo>
                    <a:pt x="291" y="522"/>
                    <a:pt x="291" y="522"/>
                    <a:pt x="291" y="522"/>
                  </a:cubicBezTo>
                  <a:cubicBezTo>
                    <a:pt x="289" y="523"/>
                    <a:pt x="289" y="523"/>
                    <a:pt x="289" y="523"/>
                  </a:cubicBezTo>
                  <a:cubicBezTo>
                    <a:pt x="286" y="523"/>
                    <a:pt x="286" y="523"/>
                    <a:pt x="286" y="523"/>
                  </a:cubicBezTo>
                  <a:cubicBezTo>
                    <a:pt x="288" y="522"/>
                    <a:pt x="288" y="522"/>
                    <a:pt x="288" y="522"/>
                  </a:cubicBezTo>
                  <a:cubicBezTo>
                    <a:pt x="290" y="520"/>
                    <a:pt x="290" y="520"/>
                    <a:pt x="290" y="520"/>
                  </a:cubicBezTo>
                  <a:cubicBezTo>
                    <a:pt x="294" y="520"/>
                    <a:pt x="294" y="520"/>
                    <a:pt x="294" y="520"/>
                  </a:cubicBezTo>
                  <a:cubicBezTo>
                    <a:pt x="303" y="521"/>
                    <a:pt x="303" y="521"/>
                    <a:pt x="303" y="521"/>
                  </a:cubicBezTo>
                  <a:cubicBezTo>
                    <a:pt x="308" y="517"/>
                    <a:pt x="308" y="517"/>
                    <a:pt x="308" y="517"/>
                  </a:cubicBezTo>
                  <a:cubicBezTo>
                    <a:pt x="305" y="515"/>
                    <a:pt x="305" y="515"/>
                    <a:pt x="305" y="515"/>
                  </a:cubicBezTo>
                  <a:cubicBezTo>
                    <a:pt x="309" y="514"/>
                    <a:pt x="309" y="514"/>
                    <a:pt x="309" y="514"/>
                  </a:cubicBezTo>
                  <a:cubicBezTo>
                    <a:pt x="310" y="507"/>
                    <a:pt x="310" y="507"/>
                    <a:pt x="310" y="507"/>
                  </a:cubicBezTo>
                  <a:cubicBezTo>
                    <a:pt x="304" y="509"/>
                    <a:pt x="304" y="509"/>
                    <a:pt x="304" y="509"/>
                  </a:cubicBezTo>
                  <a:cubicBezTo>
                    <a:pt x="302" y="507"/>
                    <a:pt x="302" y="507"/>
                    <a:pt x="302" y="507"/>
                  </a:cubicBezTo>
                  <a:cubicBezTo>
                    <a:pt x="311" y="504"/>
                    <a:pt x="311" y="504"/>
                    <a:pt x="311" y="504"/>
                  </a:cubicBezTo>
                  <a:cubicBezTo>
                    <a:pt x="312" y="502"/>
                    <a:pt x="312" y="502"/>
                    <a:pt x="312" y="502"/>
                  </a:cubicBezTo>
                  <a:cubicBezTo>
                    <a:pt x="315" y="506"/>
                    <a:pt x="315" y="506"/>
                    <a:pt x="315" y="506"/>
                  </a:cubicBezTo>
                  <a:cubicBezTo>
                    <a:pt x="315" y="506"/>
                    <a:pt x="320" y="506"/>
                    <a:pt x="323" y="504"/>
                  </a:cubicBezTo>
                  <a:cubicBezTo>
                    <a:pt x="326" y="503"/>
                    <a:pt x="323" y="500"/>
                    <a:pt x="323" y="500"/>
                  </a:cubicBezTo>
                  <a:cubicBezTo>
                    <a:pt x="325" y="498"/>
                    <a:pt x="325" y="498"/>
                    <a:pt x="325" y="498"/>
                  </a:cubicBezTo>
                  <a:cubicBezTo>
                    <a:pt x="319" y="495"/>
                    <a:pt x="319" y="495"/>
                    <a:pt x="319" y="495"/>
                  </a:cubicBezTo>
                  <a:cubicBezTo>
                    <a:pt x="324" y="493"/>
                    <a:pt x="324" y="493"/>
                    <a:pt x="324" y="493"/>
                  </a:cubicBezTo>
                  <a:cubicBezTo>
                    <a:pt x="324" y="490"/>
                    <a:pt x="324" y="490"/>
                    <a:pt x="324" y="490"/>
                  </a:cubicBezTo>
                  <a:cubicBezTo>
                    <a:pt x="326" y="490"/>
                    <a:pt x="326" y="490"/>
                    <a:pt x="326" y="490"/>
                  </a:cubicBezTo>
                  <a:cubicBezTo>
                    <a:pt x="327" y="495"/>
                    <a:pt x="327" y="495"/>
                    <a:pt x="327" y="495"/>
                  </a:cubicBezTo>
                  <a:cubicBezTo>
                    <a:pt x="327" y="495"/>
                    <a:pt x="339" y="491"/>
                    <a:pt x="341" y="488"/>
                  </a:cubicBezTo>
                  <a:cubicBezTo>
                    <a:pt x="344" y="485"/>
                    <a:pt x="341" y="478"/>
                    <a:pt x="344" y="476"/>
                  </a:cubicBezTo>
                  <a:cubicBezTo>
                    <a:pt x="347" y="473"/>
                    <a:pt x="352" y="462"/>
                    <a:pt x="351" y="454"/>
                  </a:cubicBezTo>
                  <a:cubicBezTo>
                    <a:pt x="350" y="444"/>
                    <a:pt x="338" y="435"/>
                    <a:pt x="338" y="435"/>
                  </a:cubicBezTo>
                  <a:close/>
                  <a:moveTo>
                    <a:pt x="214" y="559"/>
                  </a:moveTo>
                  <a:cubicBezTo>
                    <a:pt x="214" y="559"/>
                    <a:pt x="211" y="556"/>
                    <a:pt x="209" y="556"/>
                  </a:cubicBezTo>
                  <a:cubicBezTo>
                    <a:pt x="208" y="556"/>
                    <a:pt x="206" y="557"/>
                    <a:pt x="206" y="557"/>
                  </a:cubicBezTo>
                  <a:cubicBezTo>
                    <a:pt x="197" y="559"/>
                    <a:pt x="197" y="559"/>
                    <a:pt x="197" y="559"/>
                  </a:cubicBezTo>
                  <a:cubicBezTo>
                    <a:pt x="199" y="562"/>
                    <a:pt x="199" y="562"/>
                    <a:pt x="199" y="562"/>
                  </a:cubicBezTo>
                  <a:cubicBezTo>
                    <a:pt x="202" y="562"/>
                    <a:pt x="202" y="562"/>
                    <a:pt x="202" y="562"/>
                  </a:cubicBezTo>
                  <a:cubicBezTo>
                    <a:pt x="207" y="568"/>
                    <a:pt x="207" y="568"/>
                    <a:pt x="207" y="568"/>
                  </a:cubicBezTo>
                  <a:cubicBezTo>
                    <a:pt x="213" y="567"/>
                    <a:pt x="213" y="567"/>
                    <a:pt x="213" y="567"/>
                  </a:cubicBezTo>
                  <a:cubicBezTo>
                    <a:pt x="213" y="567"/>
                    <a:pt x="214" y="565"/>
                    <a:pt x="215" y="564"/>
                  </a:cubicBezTo>
                  <a:cubicBezTo>
                    <a:pt x="217" y="564"/>
                    <a:pt x="218" y="562"/>
                    <a:pt x="218" y="562"/>
                  </a:cubicBezTo>
                  <a:cubicBezTo>
                    <a:pt x="216" y="559"/>
                    <a:pt x="216" y="559"/>
                    <a:pt x="216" y="559"/>
                  </a:cubicBezTo>
                  <a:cubicBezTo>
                    <a:pt x="214" y="559"/>
                    <a:pt x="214" y="559"/>
                    <a:pt x="214" y="559"/>
                  </a:cubicBezTo>
                  <a:close/>
                  <a:moveTo>
                    <a:pt x="115" y="364"/>
                  </a:moveTo>
                  <a:cubicBezTo>
                    <a:pt x="113" y="368"/>
                    <a:pt x="113" y="368"/>
                    <a:pt x="113" y="368"/>
                  </a:cubicBezTo>
                  <a:cubicBezTo>
                    <a:pt x="110" y="366"/>
                    <a:pt x="110" y="366"/>
                    <a:pt x="110" y="366"/>
                  </a:cubicBezTo>
                  <a:cubicBezTo>
                    <a:pt x="109" y="369"/>
                    <a:pt x="109" y="369"/>
                    <a:pt x="109" y="369"/>
                  </a:cubicBezTo>
                  <a:cubicBezTo>
                    <a:pt x="113" y="375"/>
                    <a:pt x="113" y="375"/>
                    <a:pt x="113" y="375"/>
                  </a:cubicBezTo>
                  <a:cubicBezTo>
                    <a:pt x="113" y="375"/>
                    <a:pt x="113" y="380"/>
                    <a:pt x="119" y="381"/>
                  </a:cubicBezTo>
                  <a:cubicBezTo>
                    <a:pt x="126" y="382"/>
                    <a:pt x="127" y="376"/>
                    <a:pt x="127" y="376"/>
                  </a:cubicBezTo>
                  <a:cubicBezTo>
                    <a:pt x="133" y="375"/>
                    <a:pt x="133" y="375"/>
                    <a:pt x="133" y="375"/>
                  </a:cubicBezTo>
                  <a:cubicBezTo>
                    <a:pt x="134" y="373"/>
                    <a:pt x="134" y="373"/>
                    <a:pt x="134" y="373"/>
                  </a:cubicBezTo>
                  <a:cubicBezTo>
                    <a:pt x="128" y="370"/>
                    <a:pt x="128" y="370"/>
                    <a:pt x="128" y="370"/>
                  </a:cubicBezTo>
                  <a:cubicBezTo>
                    <a:pt x="126" y="363"/>
                    <a:pt x="126" y="363"/>
                    <a:pt x="126" y="363"/>
                  </a:cubicBezTo>
                  <a:cubicBezTo>
                    <a:pt x="119" y="362"/>
                    <a:pt x="119" y="362"/>
                    <a:pt x="119" y="362"/>
                  </a:cubicBezTo>
                  <a:cubicBezTo>
                    <a:pt x="115" y="364"/>
                    <a:pt x="115" y="364"/>
                    <a:pt x="115" y="364"/>
                  </a:cubicBezTo>
                  <a:close/>
                  <a:moveTo>
                    <a:pt x="132" y="302"/>
                  </a:moveTo>
                  <a:cubicBezTo>
                    <a:pt x="126" y="311"/>
                    <a:pt x="126" y="311"/>
                    <a:pt x="126" y="311"/>
                  </a:cubicBezTo>
                  <a:cubicBezTo>
                    <a:pt x="121" y="312"/>
                    <a:pt x="121" y="312"/>
                    <a:pt x="121" y="312"/>
                  </a:cubicBezTo>
                  <a:cubicBezTo>
                    <a:pt x="121" y="312"/>
                    <a:pt x="119" y="315"/>
                    <a:pt x="121" y="317"/>
                  </a:cubicBezTo>
                  <a:cubicBezTo>
                    <a:pt x="124" y="320"/>
                    <a:pt x="126" y="321"/>
                    <a:pt x="126" y="321"/>
                  </a:cubicBezTo>
                  <a:cubicBezTo>
                    <a:pt x="130" y="319"/>
                    <a:pt x="130" y="319"/>
                    <a:pt x="130" y="319"/>
                  </a:cubicBezTo>
                  <a:cubicBezTo>
                    <a:pt x="136" y="314"/>
                    <a:pt x="140" y="311"/>
                    <a:pt x="140" y="311"/>
                  </a:cubicBezTo>
                  <a:cubicBezTo>
                    <a:pt x="137" y="307"/>
                    <a:pt x="137" y="307"/>
                    <a:pt x="137" y="307"/>
                  </a:cubicBezTo>
                  <a:cubicBezTo>
                    <a:pt x="137" y="303"/>
                    <a:pt x="137" y="303"/>
                    <a:pt x="137" y="303"/>
                  </a:cubicBezTo>
                  <a:cubicBezTo>
                    <a:pt x="132" y="302"/>
                    <a:pt x="132" y="302"/>
                    <a:pt x="132" y="302"/>
                  </a:cubicBezTo>
                  <a:close/>
                  <a:moveTo>
                    <a:pt x="127" y="214"/>
                  </a:moveTo>
                  <a:cubicBezTo>
                    <a:pt x="124" y="213"/>
                    <a:pt x="124" y="213"/>
                    <a:pt x="124" y="213"/>
                  </a:cubicBezTo>
                  <a:cubicBezTo>
                    <a:pt x="120" y="217"/>
                    <a:pt x="120" y="217"/>
                    <a:pt x="120" y="217"/>
                  </a:cubicBezTo>
                  <a:cubicBezTo>
                    <a:pt x="119" y="229"/>
                    <a:pt x="119" y="229"/>
                    <a:pt x="119" y="229"/>
                  </a:cubicBezTo>
                  <a:cubicBezTo>
                    <a:pt x="119" y="229"/>
                    <a:pt x="123" y="234"/>
                    <a:pt x="126" y="231"/>
                  </a:cubicBezTo>
                  <a:cubicBezTo>
                    <a:pt x="128" y="229"/>
                    <a:pt x="127" y="225"/>
                    <a:pt x="127" y="225"/>
                  </a:cubicBezTo>
                  <a:cubicBezTo>
                    <a:pt x="129" y="221"/>
                    <a:pt x="129" y="221"/>
                    <a:pt x="129" y="221"/>
                  </a:cubicBezTo>
                  <a:cubicBezTo>
                    <a:pt x="127" y="214"/>
                    <a:pt x="127" y="214"/>
                    <a:pt x="127" y="214"/>
                  </a:cubicBezTo>
                  <a:close/>
                  <a:moveTo>
                    <a:pt x="133" y="205"/>
                  </a:moveTo>
                  <a:cubicBezTo>
                    <a:pt x="131" y="205"/>
                    <a:pt x="131" y="205"/>
                    <a:pt x="131" y="205"/>
                  </a:cubicBezTo>
                  <a:cubicBezTo>
                    <a:pt x="132" y="213"/>
                    <a:pt x="132" y="213"/>
                    <a:pt x="132" y="213"/>
                  </a:cubicBezTo>
                  <a:cubicBezTo>
                    <a:pt x="134" y="215"/>
                    <a:pt x="134" y="215"/>
                    <a:pt x="134" y="215"/>
                  </a:cubicBezTo>
                  <a:cubicBezTo>
                    <a:pt x="136" y="214"/>
                    <a:pt x="136" y="214"/>
                    <a:pt x="136" y="214"/>
                  </a:cubicBezTo>
                  <a:cubicBezTo>
                    <a:pt x="135" y="211"/>
                    <a:pt x="135" y="211"/>
                    <a:pt x="135" y="211"/>
                  </a:cubicBezTo>
                  <a:cubicBezTo>
                    <a:pt x="136" y="209"/>
                    <a:pt x="136" y="209"/>
                    <a:pt x="136" y="209"/>
                  </a:cubicBezTo>
                  <a:cubicBezTo>
                    <a:pt x="133" y="205"/>
                    <a:pt x="133" y="205"/>
                    <a:pt x="133" y="205"/>
                  </a:cubicBezTo>
                  <a:close/>
                  <a:moveTo>
                    <a:pt x="97" y="199"/>
                  </a:moveTo>
                  <a:cubicBezTo>
                    <a:pt x="97" y="196"/>
                    <a:pt x="98" y="193"/>
                    <a:pt x="98" y="193"/>
                  </a:cubicBezTo>
                  <a:cubicBezTo>
                    <a:pt x="91" y="196"/>
                    <a:pt x="91" y="196"/>
                    <a:pt x="91" y="196"/>
                  </a:cubicBezTo>
                  <a:cubicBezTo>
                    <a:pt x="91" y="197"/>
                    <a:pt x="91" y="197"/>
                    <a:pt x="91" y="197"/>
                  </a:cubicBezTo>
                  <a:cubicBezTo>
                    <a:pt x="86" y="195"/>
                    <a:pt x="86" y="195"/>
                    <a:pt x="86" y="195"/>
                  </a:cubicBezTo>
                  <a:cubicBezTo>
                    <a:pt x="86" y="195"/>
                    <a:pt x="83" y="196"/>
                    <a:pt x="82" y="200"/>
                  </a:cubicBezTo>
                  <a:cubicBezTo>
                    <a:pt x="82" y="204"/>
                    <a:pt x="81" y="206"/>
                    <a:pt x="81" y="206"/>
                  </a:cubicBezTo>
                  <a:cubicBezTo>
                    <a:pt x="83" y="206"/>
                    <a:pt x="83" y="206"/>
                    <a:pt x="83" y="206"/>
                  </a:cubicBezTo>
                  <a:cubicBezTo>
                    <a:pt x="87" y="199"/>
                    <a:pt x="87" y="199"/>
                    <a:pt x="87" y="199"/>
                  </a:cubicBezTo>
                  <a:cubicBezTo>
                    <a:pt x="91" y="200"/>
                    <a:pt x="91" y="200"/>
                    <a:pt x="91" y="200"/>
                  </a:cubicBezTo>
                  <a:cubicBezTo>
                    <a:pt x="91" y="204"/>
                    <a:pt x="91" y="204"/>
                    <a:pt x="91" y="204"/>
                  </a:cubicBezTo>
                  <a:cubicBezTo>
                    <a:pt x="91" y="204"/>
                    <a:pt x="88" y="203"/>
                    <a:pt x="88" y="204"/>
                  </a:cubicBezTo>
                  <a:cubicBezTo>
                    <a:pt x="88" y="205"/>
                    <a:pt x="89" y="208"/>
                    <a:pt x="89" y="208"/>
                  </a:cubicBezTo>
                  <a:cubicBezTo>
                    <a:pt x="89" y="208"/>
                    <a:pt x="85" y="209"/>
                    <a:pt x="85" y="211"/>
                  </a:cubicBezTo>
                  <a:cubicBezTo>
                    <a:pt x="86" y="213"/>
                    <a:pt x="91" y="211"/>
                    <a:pt x="91" y="211"/>
                  </a:cubicBezTo>
                  <a:cubicBezTo>
                    <a:pt x="91" y="211"/>
                    <a:pt x="95" y="211"/>
                    <a:pt x="97" y="207"/>
                  </a:cubicBezTo>
                  <a:cubicBezTo>
                    <a:pt x="98" y="205"/>
                    <a:pt x="95" y="204"/>
                    <a:pt x="95" y="204"/>
                  </a:cubicBezTo>
                  <a:cubicBezTo>
                    <a:pt x="97" y="202"/>
                    <a:pt x="97" y="202"/>
                    <a:pt x="97" y="202"/>
                  </a:cubicBezTo>
                  <a:cubicBezTo>
                    <a:pt x="97" y="199"/>
                    <a:pt x="97" y="199"/>
                    <a:pt x="97" y="199"/>
                  </a:cubicBezTo>
                  <a:close/>
                  <a:moveTo>
                    <a:pt x="109" y="196"/>
                  </a:moveTo>
                  <a:cubicBezTo>
                    <a:pt x="116" y="184"/>
                    <a:pt x="116" y="184"/>
                    <a:pt x="116" y="184"/>
                  </a:cubicBezTo>
                  <a:cubicBezTo>
                    <a:pt x="113" y="185"/>
                    <a:pt x="113" y="185"/>
                    <a:pt x="113" y="185"/>
                  </a:cubicBezTo>
                  <a:cubicBezTo>
                    <a:pt x="109" y="189"/>
                    <a:pt x="109" y="189"/>
                    <a:pt x="109" y="189"/>
                  </a:cubicBezTo>
                  <a:cubicBezTo>
                    <a:pt x="105" y="189"/>
                    <a:pt x="105" y="189"/>
                    <a:pt x="105" y="189"/>
                  </a:cubicBezTo>
                  <a:cubicBezTo>
                    <a:pt x="104" y="193"/>
                    <a:pt x="104" y="193"/>
                    <a:pt x="104" y="193"/>
                  </a:cubicBezTo>
                  <a:cubicBezTo>
                    <a:pt x="108" y="193"/>
                    <a:pt x="108" y="193"/>
                    <a:pt x="108" y="193"/>
                  </a:cubicBezTo>
                  <a:cubicBezTo>
                    <a:pt x="107" y="194"/>
                    <a:pt x="107" y="194"/>
                    <a:pt x="107" y="194"/>
                  </a:cubicBezTo>
                  <a:cubicBezTo>
                    <a:pt x="100" y="196"/>
                    <a:pt x="100" y="196"/>
                    <a:pt x="100" y="196"/>
                  </a:cubicBezTo>
                  <a:cubicBezTo>
                    <a:pt x="99" y="200"/>
                    <a:pt x="99" y="200"/>
                    <a:pt x="99" y="200"/>
                  </a:cubicBezTo>
                  <a:cubicBezTo>
                    <a:pt x="100" y="204"/>
                    <a:pt x="100" y="204"/>
                    <a:pt x="100" y="204"/>
                  </a:cubicBezTo>
                  <a:cubicBezTo>
                    <a:pt x="109" y="196"/>
                    <a:pt x="109" y="196"/>
                    <a:pt x="109" y="196"/>
                  </a:cubicBezTo>
                  <a:close/>
                  <a:moveTo>
                    <a:pt x="101" y="182"/>
                  </a:moveTo>
                  <a:cubicBezTo>
                    <a:pt x="101" y="182"/>
                    <a:pt x="100" y="180"/>
                    <a:pt x="97" y="181"/>
                  </a:cubicBezTo>
                  <a:cubicBezTo>
                    <a:pt x="95" y="182"/>
                    <a:pt x="95" y="185"/>
                    <a:pt x="95" y="185"/>
                  </a:cubicBezTo>
                  <a:cubicBezTo>
                    <a:pt x="98" y="187"/>
                    <a:pt x="98" y="187"/>
                    <a:pt x="98" y="187"/>
                  </a:cubicBezTo>
                  <a:cubicBezTo>
                    <a:pt x="98" y="184"/>
                    <a:pt x="98" y="184"/>
                    <a:pt x="98" y="184"/>
                  </a:cubicBezTo>
                  <a:cubicBezTo>
                    <a:pt x="101" y="182"/>
                    <a:pt x="101" y="182"/>
                    <a:pt x="101" y="182"/>
                  </a:cubicBezTo>
                  <a:close/>
                  <a:moveTo>
                    <a:pt x="80" y="149"/>
                  </a:moveTo>
                  <a:cubicBezTo>
                    <a:pt x="78" y="155"/>
                    <a:pt x="78" y="155"/>
                    <a:pt x="78" y="155"/>
                  </a:cubicBezTo>
                  <a:cubicBezTo>
                    <a:pt x="80" y="156"/>
                    <a:pt x="80" y="156"/>
                    <a:pt x="80" y="156"/>
                  </a:cubicBezTo>
                  <a:cubicBezTo>
                    <a:pt x="84" y="152"/>
                    <a:pt x="84" y="152"/>
                    <a:pt x="84" y="152"/>
                  </a:cubicBezTo>
                  <a:cubicBezTo>
                    <a:pt x="87" y="151"/>
                    <a:pt x="87" y="151"/>
                    <a:pt x="87" y="151"/>
                  </a:cubicBezTo>
                  <a:cubicBezTo>
                    <a:pt x="88" y="149"/>
                    <a:pt x="88" y="149"/>
                    <a:pt x="88" y="149"/>
                  </a:cubicBezTo>
                  <a:cubicBezTo>
                    <a:pt x="85" y="148"/>
                    <a:pt x="85" y="148"/>
                    <a:pt x="85" y="148"/>
                  </a:cubicBezTo>
                  <a:cubicBezTo>
                    <a:pt x="83" y="150"/>
                    <a:pt x="83" y="150"/>
                    <a:pt x="83" y="150"/>
                  </a:cubicBezTo>
                  <a:cubicBezTo>
                    <a:pt x="80" y="149"/>
                    <a:pt x="80" y="149"/>
                    <a:pt x="80" y="149"/>
                  </a:cubicBezTo>
                  <a:close/>
                  <a:moveTo>
                    <a:pt x="97" y="143"/>
                  </a:moveTo>
                  <a:cubicBezTo>
                    <a:pt x="91" y="147"/>
                    <a:pt x="91" y="147"/>
                    <a:pt x="91" y="147"/>
                  </a:cubicBezTo>
                  <a:cubicBezTo>
                    <a:pt x="94" y="149"/>
                    <a:pt x="94" y="149"/>
                    <a:pt x="94" y="149"/>
                  </a:cubicBezTo>
                  <a:cubicBezTo>
                    <a:pt x="99" y="145"/>
                    <a:pt x="99" y="145"/>
                    <a:pt x="99" y="145"/>
                  </a:cubicBezTo>
                  <a:cubicBezTo>
                    <a:pt x="97" y="143"/>
                    <a:pt x="97" y="143"/>
                    <a:pt x="97" y="143"/>
                  </a:cubicBezTo>
                  <a:close/>
                  <a:moveTo>
                    <a:pt x="123" y="168"/>
                  </a:moveTo>
                  <a:cubicBezTo>
                    <a:pt x="124" y="165"/>
                    <a:pt x="124" y="165"/>
                    <a:pt x="124" y="165"/>
                  </a:cubicBezTo>
                  <a:cubicBezTo>
                    <a:pt x="119" y="160"/>
                    <a:pt x="119" y="160"/>
                    <a:pt x="119" y="160"/>
                  </a:cubicBezTo>
                  <a:cubicBezTo>
                    <a:pt x="114" y="158"/>
                    <a:pt x="114" y="158"/>
                    <a:pt x="114" y="158"/>
                  </a:cubicBezTo>
                  <a:cubicBezTo>
                    <a:pt x="113" y="153"/>
                    <a:pt x="113" y="153"/>
                    <a:pt x="113" y="153"/>
                  </a:cubicBezTo>
                  <a:cubicBezTo>
                    <a:pt x="110" y="148"/>
                    <a:pt x="110" y="148"/>
                    <a:pt x="110" y="148"/>
                  </a:cubicBezTo>
                  <a:cubicBezTo>
                    <a:pt x="108" y="148"/>
                    <a:pt x="108" y="148"/>
                    <a:pt x="108" y="148"/>
                  </a:cubicBezTo>
                  <a:cubicBezTo>
                    <a:pt x="107" y="150"/>
                    <a:pt x="107" y="150"/>
                    <a:pt x="107" y="150"/>
                  </a:cubicBezTo>
                  <a:cubicBezTo>
                    <a:pt x="104" y="149"/>
                    <a:pt x="104" y="149"/>
                    <a:pt x="104" y="149"/>
                  </a:cubicBezTo>
                  <a:cubicBezTo>
                    <a:pt x="101" y="152"/>
                    <a:pt x="101" y="152"/>
                    <a:pt x="101" y="152"/>
                  </a:cubicBezTo>
                  <a:cubicBezTo>
                    <a:pt x="108" y="158"/>
                    <a:pt x="108" y="158"/>
                    <a:pt x="108" y="158"/>
                  </a:cubicBezTo>
                  <a:cubicBezTo>
                    <a:pt x="108" y="158"/>
                    <a:pt x="112" y="157"/>
                    <a:pt x="112" y="159"/>
                  </a:cubicBezTo>
                  <a:cubicBezTo>
                    <a:pt x="113" y="161"/>
                    <a:pt x="107" y="161"/>
                    <a:pt x="107" y="161"/>
                  </a:cubicBezTo>
                  <a:cubicBezTo>
                    <a:pt x="103" y="165"/>
                    <a:pt x="103" y="165"/>
                    <a:pt x="103" y="165"/>
                  </a:cubicBezTo>
                  <a:cubicBezTo>
                    <a:pt x="103" y="165"/>
                    <a:pt x="112" y="164"/>
                    <a:pt x="112" y="165"/>
                  </a:cubicBezTo>
                  <a:cubicBezTo>
                    <a:pt x="111" y="167"/>
                    <a:pt x="101" y="167"/>
                    <a:pt x="101" y="167"/>
                  </a:cubicBezTo>
                  <a:cubicBezTo>
                    <a:pt x="100" y="168"/>
                    <a:pt x="100" y="168"/>
                    <a:pt x="100" y="168"/>
                  </a:cubicBezTo>
                  <a:cubicBezTo>
                    <a:pt x="97" y="164"/>
                    <a:pt x="97" y="164"/>
                    <a:pt x="97" y="164"/>
                  </a:cubicBezTo>
                  <a:cubicBezTo>
                    <a:pt x="94" y="165"/>
                    <a:pt x="94" y="165"/>
                    <a:pt x="94" y="165"/>
                  </a:cubicBezTo>
                  <a:cubicBezTo>
                    <a:pt x="98" y="171"/>
                    <a:pt x="98" y="171"/>
                    <a:pt x="98" y="171"/>
                  </a:cubicBezTo>
                  <a:cubicBezTo>
                    <a:pt x="101" y="173"/>
                    <a:pt x="101" y="173"/>
                    <a:pt x="101" y="173"/>
                  </a:cubicBezTo>
                  <a:cubicBezTo>
                    <a:pt x="104" y="172"/>
                    <a:pt x="104" y="172"/>
                    <a:pt x="104" y="172"/>
                  </a:cubicBezTo>
                  <a:cubicBezTo>
                    <a:pt x="105" y="172"/>
                    <a:pt x="105" y="172"/>
                    <a:pt x="105" y="172"/>
                  </a:cubicBezTo>
                  <a:cubicBezTo>
                    <a:pt x="115" y="169"/>
                    <a:pt x="115" y="169"/>
                    <a:pt x="115" y="169"/>
                  </a:cubicBezTo>
                  <a:cubicBezTo>
                    <a:pt x="115" y="172"/>
                    <a:pt x="115" y="172"/>
                    <a:pt x="115" y="172"/>
                  </a:cubicBezTo>
                  <a:cubicBezTo>
                    <a:pt x="120" y="169"/>
                    <a:pt x="120" y="169"/>
                    <a:pt x="120" y="169"/>
                  </a:cubicBezTo>
                  <a:cubicBezTo>
                    <a:pt x="120" y="169"/>
                    <a:pt x="118" y="168"/>
                    <a:pt x="118" y="167"/>
                  </a:cubicBezTo>
                  <a:cubicBezTo>
                    <a:pt x="119" y="165"/>
                    <a:pt x="123" y="168"/>
                    <a:pt x="123" y="168"/>
                  </a:cubicBezTo>
                  <a:close/>
                  <a:moveTo>
                    <a:pt x="131" y="159"/>
                  </a:moveTo>
                  <a:cubicBezTo>
                    <a:pt x="128" y="163"/>
                    <a:pt x="128" y="163"/>
                    <a:pt x="128" y="163"/>
                  </a:cubicBezTo>
                  <a:cubicBezTo>
                    <a:pt x="133" y="161"/>
                    <a:pt x="133" y="161"/>
                    <a:pt x="133" y="161"/>
                  </a:cubicBezTo>
                  <a:cubicBezTo>
                    <a:pt x="131" y="159"/>
                    <a:pt x="131" y="159"/>
                    <a:pt x="131" y="159"/>
                  </a:cubicBezTo>
                  <a:close/>
                  <a:moveTo>
                    <a:pt x="115" y="131"/>
                  </a:moveTo>
                  <a:cubicBezTo>
                    <a:pt x="112" y="133"/>
                    <a:pt x="112" y="133"/>
                    <a:pt x="112" y="133"/>
                  </a:cubicBezTo>
                  <a:cubicBezTo>
                    <a:pt x="114" y="135"/>
                    <a:pt x="114" y="135"/>
                    <a:pt x="114" y="135"/>
                  </a:cubicBezTo>
                  <a:cubicBezTo>
                    <a:pt x="115" y="131"/>
                    <a:pt x="115" y="131"/>
                    <a:pt x="115" y="131"/>
                  </a:cubicBezTo>
                  <a:close/>
                  <a:moveTo>
                    <a:pt x="112" y="125"/>
                  </a:moveTo>
                  <a:cubicBezTo>
                    <a:pt x="110" y="122"/>
                    <a:pt x="110" y="122"/>
                    <a:pt x="110" y="122"/>
                  </a:cubicBezTo>
                  <a:cubicBezTo>
                    <a:pt x="105" y="125"/>
                    <a:pt x="105" y="125"/>
                    <a:pt x="105" y="125"/>
                  </a:cubicBezTo>
                  <a:cubicBezTo>
                    <a:pt x="108" y="130"/>
                    <a:pt x="108" y="130"/>
                    <a:pt x="108" y="130"/>
                  </a:cubicBezTo>
                  <a:cubicBezTo>
                    <a:pt x="111" y="128"/>
                    <a:pt x="111" y="128"/>
                    <a:pt x="111" y="128"/>
                  </a:cubicBezTo>
                  <a:cubicBezTo>
                    <a:pt x="112" y="125"/>
                    <a:pt x="112" y="125"/>
                    <a:pt x="112" y="125"/>
                  </a:cubicBezTo>
                  <a:close/>
                  <a:moveTo>
                    <a:pt x="104" y="118"/>
                  </a:moveTo>
                  <a:cubicBezTo>
                    <a:pt x="100" y="118"/>
                    <a:pt x="100" y="118"/>
                    <a:pt x="100" y="118"/>
                  </a:cubicBezTo>
                  <a:cubicBezTo>
                    <a:pt x="104" y="122"/>
                    <a:pt x="104" y="122"/>
                    <a:pt x="104" y="122"/>
                  </a:cubicBezTo>
                  <a:cubicBezTo>
                    <a:pt x="104" y="118"/>
                    <a:pt x="104" y="118"/>
                    <a:pt x="104" y="118"/>
                  </a:cubicBezTo>
                  <a:close/>
                  <a:moveTo>
                    <a:pt x="70" y="119"/>
                  </a:moveTo>
                  <a:cubicBezTo>
                    <a:pt x="79" y="115"/>
                    <a:pt x="77" y="111"/>
                    <a:pt x="69" y="114"/>
                  </a:cubicBezTo>
                  <a:cubicBezTo>
                    <a:pt x="61" y="118"/>
                    <a:pt x="70" y="119"/>
                    <a:pt x="70" y="119"/>
                  </a:cubicBezTo>
                  <a:close/>
                  <a:moveTo>
                    <a:pt x="79" y="112"/>
                  </a:moveTo>
                  <a:cubicBezTo>
                    <a:pt x="81" y="111"/>
                    <a:pt x="81" y="111"/>
                    <a:pt x="81" y="111"/>
                  </a:cubicBezTo>
                  <a:cubicBezTo>
                    <a:pt x="78" y="107"/>
                    <a:pt x="78" y="107"/>
                    <a:pt x="78" y="107"/>
                  </a:cubicBezTo>
                  <a:cubicBezTo>
                    <a:pt x="81" y="107"/>
                    <a:pt x="81" y="107"/>
                    <a:pt x="81" y="107"/>
                  </a:cubicBezTo>
                  <a:cubicBezTo>
                    <a:pt x="81" y="103"/>
                    <a:pt x="81" y="103"/>
                    <a:pt x="81" y="103"/>
                  </a:cubicBezTo>
                  <a:cubicBezTo>
                    <a:pt x="83" y="102"/>
                    <a:pt x="83" y="102"/>
                    <a:pt x="83" y="102"/>
                  </a:cubicBezTo>
                  <a:cubicBezTo>
                    <a:pt x="83" y="102"/>
                    <a:pt x="84" y="100"/>
                    <a:pt x="83" y="97"/>
                  </a:cubicBezTo>
                  <a:cubicBezTo>
                    <a:pt x="83" y="93"/>
                    <a:pt x="80" y="93"/>
                    <a:pt x="80" y="93"/>
                  </a:cubicBezTo>
                  <a:cubicBezTo>
                    <a:pt x="78" y="99"/>
                    <a:pt x="78" y="99"/>
                    <a:pt x="78" y="99"/>
                  </a:cubicBezTo>
                  <a:cubicBezTo>
                    <a:pt x="78" y="99"/>
                    <a:pt x="76" y="96"/>
                    <a:pt x="76" y="99"/>
                  </a:cubicBezTo>
                  <a:cubicBezTo>
                    <a:pt x="75" y="102"/>
                    <a:pt x="73" y="109"/>
                    <a:pt x="75" y="110"/>
                  </a:cubicBezTo>
                  <a:cubicBezTo>
                    <a:pt x="76" y="111"/>
                    <a:pt x="79" y="112"/>
                    <a:pt x="79" y="112"/>
                  </a:cubicBezTo>
                  <a:close/>
                  <a:moveTo>
                    <a:pt x="84" y="87"/>
                  </a:moveTo>
                  <a:cubicBezTo>
                    <a:pt x="83" y="85"/>
                    <a:pt x="83" y="85"/>
                    <a:pt x="83" y="85"/>
                  </a:cubicBezTo>
                  <a:cubicBezTo>
                    <a:pt x="80" y="85"/>
                    <a:pt x="80" y="85"/>
                    <a:pt x="80" y="85"/>
                  </a:cubicBezTo>
                  <a:cubicBezTo>
                    <a:pt x="81" y="90"/>
                    <a:pt x="81" y="90"/>
                    <a:pt x="81" y="90"/>
                  </a:cubicBezTo>
                  <a:cubicBezTo>
                    <a:pt x="87" y="91"/>
                    <a:pt x="87" y="91"/>
                    <a:pt x="87" y="91"/>
                  </a:cubicBezTo>
                  <a:cubicBezTo>
                    <a:pt x="87" y="87"/>
                    <a:pt x="87" y="87"/>
                    <a:pt x="87" y="87"/>
                  </a:cubicBezTo>
                  <a:cubicBezTo>
                    <a:pt x="84" y="87"/>
                    <a:pt x="84" y="87"/>
                    <a:pt x="84" y="87"/>
                  </a:cubicBezTo>
                  <a:close/>
                  <a:moveTo>
                    <a:pt x="121" y="126"/>
                  </a:moveTo>
                  <a:cubicBezTo>
                    <a:pt x="125" y="126"/>
                    <a:pt x="130" y="121"/>
                    <a:pt x="130" y="121"/>
                  </a:cubicBezTo>
                  <a:cubicBezTo>
                    <a:pt x="130" y="119"/>
                    <a:pt x="130" y="119"/>
                    <a:pt x="130" y="119"/>
                  </a:cubicBezTo>
                  <a:cubicBezTo>
                    <a:pt x="130" y="119"/>
                    <a:pt x="134" y="119"/>
                    <a:pt x="134" y="117"/>
                  </a:cubicBezTo>
                  <a:cubicBezTo>
                    <a:pt x="135" y="114"/>
                    <a:pt x="129" y="113"/>
                    <a:pt x="129" y="113"/>
                  </a:cubicBezTo>
                  <a:cubicBezTo>
                    <a:pt x="123" y="107"/>
                    <a:pt x="123" y="107"/>
                    <a:pt x="123" y="107"/>
                  </a:cubicBezTo>
                  <a:cubicBezTo>
                    <a:pt x="124" y="102"/>
                    <a:pt x="124" y="102"/>
                    <a:pt x="124" y="102"/>
                  </a:cubicBezTo>
                  <a:cubicBezTo>
                    <a:pt x="121" y="101"/>
                    <a:pt x="121" y="101"/>
                    <a:pt x="121" y="101"/>
                  </a:cubicBezTo>
                  <a:cubicBezTo>
                    <a:pt x="121" y="101"/>
                    <a:pt x="126" y="97"/>
                    <a:pt x="126" y="90"/>
                  </a:cubicBezTo>
                  <a:cubicBezTo>
                    <a:pt x="126" y="84"/>
                    <a:pt x="123" y="81"/>
                    <a:pt x="123" y="81"/>
                  </a:cubicBezTo>
                  <a:cubicBezTo>
                    <a:pt x="117" y="84"/>
                    <a:pt x="117" y="84"/>
                    <a:pt x="117" y="84"/>
                  </a:cubicBezTo>
                  <a:cubicBezTo>
                    <a:pt x="117" y="93"/>
                    <a:pt x="117" y="93"/>
                    <a:pt x="117" y="93"/>
                  </a:cubicBezTo>
                  <a:cubicBezTo>
                    <a:pt x="112" y="90"/>
                    <a:pt x="112" y="90"/>
                    <a:pt x="112" y="90"/>
                  </a:cubicBezTo>
                  <a:cubicBezTo>
                    <a:pt x="110" y="84"/>
                    <a:pt x="110" y="84"/>
                    <a:pt x="110" y="84"/>
                  </a:cubicBezTo>
                  <a:cubicBezTo>
                    <a:pt x="110" y="84"/>
                    <a:pt x="108" y="84"/>
                    <a:pt x="109" y="87"/>
                  </a:cubicBezTo>
                  <a:cubicBezTo>
                    <a:pt x="109" y="90"/>
                    <a:pt x="110" y="91"/>
                    <a:pt x="110" y="91"/>
                  </a:cubicBezTo>
                  <a:cubicBezTo>
                    <a:pt x="107" y="94"/>
                    <a:pt x="107" y="94"/>
                    <a:pt x="107" y="94"/>
                  </a:cubicBezTo>
                  <a:cubicBezTo>
                    <a:pt x="104" y="88"/>
                    <a:pt x="104" y="88"/>
                    <a:pt x="104" y="88"/>
                  </a:cubicBezTo>
                  <a:cubicBezTo>
                    <a:pt x="101" y="93"/>
                    <a:pt x="101" y="93"/>
                    <a:pt x="101" y="93"/>
                  </a:cubicBezTo>
                  <a:cubicBezTo>
                    <a:pt x="105" y="101"/>
                    <a:pt x="105" y="101"/>
                    <a:pt x="105" y="101"/>
                  </a:cubicBezTo>
                  <a:cubicBezTo>
                    <a:pt x="110" y="98"/>
                    <a:pt x="110" y="98"/>
                    <a:pt x="110" y="98"/>
                  </a:cubicBezTo>
                  <a:cubicBezTo>
                    <a:pt x="113" y="104"/>
                    <a:pt x="113" y="104"/>
                    <a:pt x="113" y="104"/>
                  </a:cubicBezTo>
                  <a:cubicBezTo>
                    <a:pt x="113" y="104"/>
                    <a:pt x="110" y="102"/>
                    <a:pt x="110" y="104"/>
                  </a:cubicBezTo>
                  <a:cubicBezTo>
                    <a:pt x="110" y="105"/>
                    <a:pt x="110" y="114"/>
                    <a:pt x="112" y="115"/>
                  </a:cubicBezTo>
                  <a:cubicBezTo>
                    <a:pt x="115" y="116"/>
                    <a:pt x="116" y="113"/>
                    <a:pt x="118" y="114"/>
                  </a:cubicBezTo>
                  <a:cubicBezTo>
                    <a:pt x="119" y="115"/>
                    <a:pt x="119" y="119"/>
                    <a:pt x="119" y="119"/>
                  </a:cubicBezTo>
                  <a:cubicBezTo>
                    <a:pt x="123" y="114"/>
                    <a:pt x="123" y="114"/>
                    <a:pt x="123" y="114"/>
                  </a:cubicBezTo>
                  <a:cubicBezTo>
                    <a:pt x="125" y="117"/>
                    <a:pt x="125" y="117"/>
                    <a:pt x="125" y="117"/>
                  </a:cubicBezTo>
                  <a:cubicBezTo>
                    <a:pt x="129" y="117"/>
                    <a:pt x="129" y="117"/>
                    <a:pt x="129" y="117"/>
                  </a:cubicBezTo>
                  <a:cubicBezTo>
                    <a:pt x="129" y="117"/>
                    <a:pt x="126" y="119"/>
                    <a:pt x="124" y="120"/>
                  </a:cubicBezTo>
                  <a:cubicBezTo>
                    <a:pt x="121" y="122"/>
                    <a:pt x="119" y="125"/>
                    <a:pt x="121" y="126"/>
                  </a:cubicBezTo>
                  <a:close/>
                  <a:moveTo>
                    <a:pt x="126" y="100"/>
                  </a:moveTo>
                  <a:cubicBezTo>
                    <a:pt x="126" y="104"/>
                    <a:pt x="126" y="104"/>
                    <a:pt x="126" y="104"/>
                  </a:cubicBezTo>
                  <a:cubicBezTo>
                    <a:pt x="126" y="106"/>
                    <a:pt x="126" y="106"/>
                    <a:pt x="126" y="106"/>
                  </a:cubicBezTo>
                  <a:cubicBezTo>
                    <a:pt x="128" y="104"/>
                    <a:pt x="128" y="104"/>
                    <a:pt x="128" y="104"/>
                  </a:cubicBezTo>
                  <a:cubicBezTo>
                    <a:pt x="127" y="101"/>
                    <a:pt x="127" y="101"/>
                    <a:pt x="127" y="101"/>
                  </a:cubicBezTo>
                  <a:cubicBezTo>
                    <a:pt x="129" y="97"/>
                    <a:pt x="129" y="97"/>
                    <a:pt x="129" y="97"/>
                  </a:cubicBezTo>
                  <a:cubicBezTo>
                    <a:pt x="129" y="97"/>
                    <a:pt x="126" y="99"/>
                    <a:pt x="126" y="100"/>
                  </a:cubicBezTo>
                  <a:close/>
                  <a:moveTo>
                    <a:pt x="130" y="110"/>
                  </a:moveTo>
                  <a:cubicBezTo>
                    <a:pt x="129" y="105"/>
                    <a:pt x="129" y="105"/>
                    <a:pt x="129" y="105"/>
                  </a:cubicBezTo>
                  <a:cubicBezTo>
                    <a:pt x="127" y="107"/>
                    <a:pt x="127" y="107"/>
                    <a:pt x="127" y="107"/>
                  </a:cubicBezTo>
                  <a:cubicBezTo>
                    <a:pt x="130" y="110"/>
                    <a:pt x="130" y="110"/>
                    <a:pt x="130" y="110"/>
                  </a:cubicBezTo>
                  <a:close/>
                  <a:moveTo>
                    <a:pt x="133" y="87"/>
                  </a:moveTo>
                  <a:cubicBezTo>
                    <a:pt x="132" y="88"/>
                    <a:pt x="132" y="88"/>
                    <a:pt x="132" y="88"/>
                  </a:cubicBezTo>
                  <a:cubicBezTo>
                    <a:pt x="131" y="94"/>
                    <a:pt x="131" y="94"/>
                    <a:pt x="131" y="94"/>
                  </a:cubicBezTo>
                  <a:cubicBezTo>
                    <a:pt x="131" y="94"/>
                    <a:pt x="133" y="95"/>
                    <a:pt x="133" y="93"/>
                  </a:cubicBezTo>
                  <a:cubicBezTo>
                    <a:pt x="133" y="87"/>
                    <a:pt x="133" y="87"/>
                    <a:pt x="133" y="87"/>
                  </a:cubicBezTo>
                  <a:close/>
                  <a:moveTo>
                    <a:pt x="86" y="84"/>
                  </a:moveTo>
                  <a:cubicBezTo>
                    <a:pt x="88" y="84"/>
                    <a:pt x="91" y="86"/>
                    <a:pt x="91" y="86"/>
                  </a:cubicBezTo>
                  <a:cubicBezTo>
                    <a:pt x="91" y="80"/>
                    <a:pt x="91" y="80"/>
                    <a:pt x="91" y="80"/>
                  </a:cubicBezTo>
                  <a:cubicBezTo>
                    <a:pt x="93" y="80"/>
                    <a:pt x="93" y="80"/>
                    <a:pt x="93" y="80"/>
                  </a:cubicBezTo>
                  <a:cubicBezTo>
                    <a:pt x="94" y="79"/>
                    <a:pt x="94" y="79"/>
                    <a:pt x="94" y="79"/>
                  </a:cubicBezTo>
                  <a:cubicBezTo>
                    <a:pt x="92" y="77"/>
                    <a:pt x="92" y="77"/>
                    <a:pt x="92" y="77"/>
                  </a:cubicBezTo>
                  <a:cubicBezTo>
                    <a:pt x="95" y="72"/>
                    <a:pt x="95" y="72"/>
                    <a:pt x="95" y="72"/>
                  </a:cubicBezTo>
                  <a:cubicBezTo>
                    <a:pt x="93" y="72"/>
                    <a:pt x="93" y="72"/>
                    <a:pt x="93" y="72"/>
                  </a:cubicBezTo>
                  <a:cubicBezTo>
                    <a:pt x="89" y="75"/>
                    <a:pt x="89" y="75"/>
                    <a:pt x="89" y="75"/>
                  </a:cubicBezTo>
                  <a:cubicBezTo>
                    <a:pt x="82" y="74"/>
                    <a:pt x="82" y="74"/>
                    <a:pt x="82" y="74"/>
                  </a:cubicBezTo>
                  <a:cubicBezTo>
                    <a:pt x="80" y="79"/>
                    <a:pt x="80" y="79"/>
                    <a:pt x="80" y="79"/>
                  </a:cubicBezTo>
                  <a:cubicBezTo>
                    <a:pt x="84" y="79"/>
                    <a:pt x="84" y="79"/>
                    <a:pt x="84" y="79"/>
                  </a:cubicBezTo>
                  <a:cubicBezTo>
                    <a:pt x="84" y="79"/>
                    <a:pt x="83" y="84"/>
                    <a:pt x="86" y="84"/>
                  </a:cubicBezTo>
                  <a:close/>
                  <a:moveTo>
                    <a:pt x="109" y="69"/>
                  </a:moveTo>
                  <a:cubicBezTo>
                    <a:pt x="110" y="67"/>
                    <a:pt x="110" y="67"/>
                    <a:pt x="110" y="67"/>
                  </a:cubicBezTo>
                  <a:cubicBezTo>
                    <a:pt x="112" y="67"/>
                    <a:pt x="112" y="67"/>
                    <a:pt x="112" y="67"/>
                  </a:cubicBezTo>
                  <a:cubicBezTo>
                    <a:pt x="112" y="60"/>
                    <a:pt x="112" y="60"/>
                    <a:pt x="112" y="60"/>
                  </a:cubicBezTo>
                  <a:cubicBezTo>
                    <a:pt x="114" y="60"/>
                    <a:pt x="114" y="60"/>
                    <a:pt x="114" y="60"/>
                  </a:cubicBezTo>
                  <a:cubicBezTo>
                    <a:pt x="114" y="60"/>
                    <a:pt x="113" y="65"/>
                    <a:pt x="116" y="66"/>
                  </a:cubicBezTo>
                  <a:cubicBezTo>
                    <a:pt x="119" y="68"/>
                    <a:pt x="120" y="63"/>
                    <a:pt x="120" y="63"/>
                  </a:cubicBezTo>
                  <a:cubicBezTo>
                    <a:pt x="120" y="63"/>
                    <a:pt x="124" y="64"/>
                    <a:pt x="125" y="61"/>
                  </a:cubicBezTo>
                  <a:cubicBezTo>
                    <a:pt x="127" y="59"/>
                    <a:pt x="121" y="56"/>
                    <a:pt x="121" y="56"/>
                  </a:cubicBezTo>
                  <a:cubicBezTo>
                    <a:pt x="126" y="54"/>
                    <a:pt x="126" y="54"/>
                    <a:pt x="126" y="54"/>
                  </a:cubicBezTo>
                  <a:cubicBezTo>
                    <a:pt x="128" y="51"/>
                    <a:pt x="128" y="51"/>
                    <a:pt x="128" y="51"/>
                  </a:cubicBezTo>
                  <a:cubicBezTo>
                    <a:pt x="128" y="51"/>
                    <a:pt x="131" y="53"/>
                    <a:pt x="134" y="52"/>
                  </a:cubicBezTo>
                  <a:cubicBezTo>
                    <a:pt x="139" y="51"/>
                    <a:pt x="139" y="49"/>
                    <a:pt x="139" y="49"/>
                  </a:cubicBezTo>
                  <a:cubicBezTo>
                    <a:pt x="137" y="47"/>
                    <a:pt x="137" y="47"/>
                    <a:pt x="137" y="47"/>
                  </a:cubicBezTo>
                  <a:cubicBezTo>
                    <a:pt x="132" y="50"/>
                    <a:pt x="132" y="50"/>
                    <a:pt x="132" y="50"/>
                  </a:cubicBezTo>
                  <a:cubicBezTo>
                    <a:pt x="132" y="50"/>
                    <a:pt x="131" y="50"/>
                    <a:pt x="131" y="48"/>
                  </a:cubicBezTo>
                  <a:cubicBezTo>
                    <a:pt x="131" y="45"/>
                    <a:pt x="137" y="41"/>
                    <a:pt x="137" y="41"/>
                  </a:cubicBezTo>
                  <a:cubicBezTo>
                    <a:pt x="137" y="40"/>
                    <a:pt x="137" y="40"/>
                    <a:pt x="137" y="40"/>
                  </a:cubicBezTo>
                  <a:cubicBezTo>
                    <a:pt x="139" y="38"/>
                    <a:pt x="139" y="38"/>
                    <a:pt x="139" y="38"/>
                  </a:cubicBezTo>
                  <a:cubicBezTo>
                    <a:pt x="137" y="33"/>
                    <a:pt x="137" y="33"/>
                    <a:pt x="137" y="33"/>
                  </a:cubicBezTo>
                  <a:cubicBezTo>
                    <a:pt x="137" y="33"/>
                    <a:pt x="133" y="33"/>
                    <a:pt x="131" y="35"/>
                  </a:cubicBezTo>
                  <a:cubicBezTo>
                    <a:pt x="129" y="36"/>
                    <a:pt x="127" y="39"/>
                    <a:pt x="127" y="39"/>
                  </a:cubicBezTo>
                  <a:cubicBezTo>
                    <a:pt x="127" y="39"/>
                    <a:pt x="117" y="39"/>
                    <a:pt x="115" y="41"/>
                  </a:cubicBezTo>
                  <a:cubicBezTo>
                    <a:pt x="113" y="43"/>
                    <a:pt x="116" y="49"/>
                    <a:pt x="116" y="49"/>
                  </a:cubicBezTo>
                  <a:cubicBezTo>
                    <a:pt x="110" y="47"/>
                    <a:pt x="110" y="47"/>
                    <a:pt x="110" y="47"/>
                  </a:cubicBezTo>
                  <a:cubicBezTo>
                    <a:pt x="111" y="44"/>
                    <a:pt x="111" y="44"/>
                    <a:pt x="111" y="44"/>
                  </a:cubicBezTo>
                  <a:cubicBezTo>
                    <a:pt x="107" y="42"/>
                    <a:pt x="107" y="42"/>
                    <a:pt x="107" y="42"/>
                  </a:cubicBezTo>
                  <a:cubicBezTo>
                    <a:pt x="107" y="42"/>
                    <a:pt x="104" y="43"/>
                    <a:pt x="102" y="47"/>
                  </a:cubicBezTo>
                  <a:cubicBezTo>
                    <a:pt x="99" y="51"/>
                    <a:pt x="102" y="57"/>
                    <a:pt x="102" y="57"/>
                  </a:cubicBezTo>
                  <a:cubicBezTo>
                    <a:pt x="99" y="58"/>
                    <a:pt x="99" y="58"/>
                    <a:pt x="99" y="58"/>
                  </a:cubicBezTo>
                  <a:cubicBezTo>
                    <a:pt x="99" y="58"/>
                    <a:pt x="103" y="60"/>
                    <a:pt x="105" y="63"/>
                  </a:cubicBezTo>
                  <a:cubicBezTo>
                    <a:pt x="108" y="64"/>
                    <a:pt x="107" y="65"/>
                    <a:pt x="107" y="65"/>
                  </a:cubicBezTo>
                  <a:cubicBezTo>
                    <a:pt x="104" y="64"/>
                    <a:pt x="104" y="64"/>
                    <a:pt x="104" y="64"/>
                  </a:cubicBezTo>
                  <a:cubicBezTo>
                    <a:pt x="103" y="65"/>
                    <a:pt x="103" y="65"/>
                    <a:pt x="103" y="65"/>
                  </a:cubicBezTo>
                  <a:cubicBezTo>
                    <a:pt x="103" y="68"/>
                    <a:pt x="103" y="68"/>
                    <a:pt x="103" y="68"/>
                  </a:cubicBezTo>
                  <a:cubicBezTo>
                    <a:pt x="99" y="68"/>
                    <a:pt x="99" y="68"/>
                    <a:pt x="99" y="68"/>
                  </a:cubicBezTo>
                  <a:cubicBezTo>
                    <a:pt x="97" y="68"/>
                    <a:pt x="97" y="68"/>
                    <a:pt x="97" y="68"/>
                  </a:cubicBezTo>
                  <a:cubicBezTo>
                    <a:pt x="96" y="68"/>
                    <a:pt x="96" y="68"/>
                    <a:pt x="96" y="68"/>
                  </a:cubicBezTo>
                  <a:cubicBezTo>
                    <a:pt x="101" y="73"/>
                    <a:pt x="101" y="73"/>
                    <a:pt x="101" y="73"/>
                  </a:cubicBezTo>
                  <a:cubicBezTo>
                    <a:pt x="109" y="69"/>
                    <a:pt x="109" y="69"/>
                    <a:pt x="109" y="69"/>
                  </a:cubicBezTo>
                  <a:close/>
                  <a:moveTo>
                    <a:pt x="246" y="38"/>
                  </a:moveTo>
                  <a:cubicBezTo>
                    <a:pt x="246" y="38"/>
                    <a:pt x="248" y="38"/>
                    <a:pt x="245" y="29"/>
                  </a:cubicBezTo>
                  <a:cubicBezTo>
                    <a:pt x="242" y="21"/>
                    <a:pt x="239" y="28"/>
                    <a:pt x="239" y="28"/>
                  </a:cubicBezTo>
                  <a:cubicBezTo>
                    <a:pt x="241" y="37"/>
                    <a:pt x="241" y="37"/>
                    <a:pt x="241" y="37"/>
                  </a:cubicBezTo>
                  <a:cubicBezTo>
                    <a:pt x="246" y="38"/>
                    <a:pt x="246" y="38"/>
                    <a:pt x="246" y="38"/>
                  </a:cubicBezTo>
                  <a:close/>
                  <a:moveTo>
                    <a:pt x="250" y="36"/>
                  </a:moveTo>
                  <a:cubicBezTo>
                    <a:pt x="253" y="41"/>
                    <a:pt x="253" y="41"/>
                    <a:pt x="253" y="41"/>
                  </a:cubicBezTo>
                  <a:cubicBezTo>
                    <a:pt x="255" y="35"/>
                    <a:pt x="255" y="35"/>
                    <a:pt x="255" y="35"/>
                  </a:cubicBezTo>
                  <a:cubicBezTo>
                    <a:pt x="253" y="34"/>
                    <a:pt x="253" y="34"/>
                    <a:pt x="253" y="34"/>
                  </a:cubicBezTo>
                  <a:cubicBezTo>
                    <a:pt x="253" y="34"/>
                    <a:pt x="250" y="33"/>
                    <a:pt x="250" y="36"/>
                  </a:cubicBezTo>
                  <a:close/>
                  <a:moveTo>
                    <a:pt x="248" y="26"/>
                  </a:moveTo>
                  <a:cubicBezTo>
                    <a:pt x="254" y="26"/>
                    <a:pt x="254" y="26"/>
                    <a:pt x="254" y="26"/>
                  </a:cubicBezTo>
                  <a:cubicBezTo>
                    <a:pt x="255" y="29"/>
                    <a:pt x="255" y="29"/>
                    <a:pt x="255" y="29"/>
                  </a:cubicBezTo>
                  <a:cubicBezTo>
                    <a:pt x="259" y="32"/>
                    <a:pt x="259" y="32"/>
                    <a:pt x="259" y="32"/>
                  </a:cubicBezTo>
                  <a:cubicBezTo>
                    <a:pt x="261" y="28"/>
                    <a:pt x="261" y="28"/>
                    <a:pt x="261" y="28"/>
                  </a:cubicBezTo>
                  <a:cubicBezTo>
                    <a:pt x="259" y="26"/>
                    <a:pt x="259" y="26"/>
                    <a:pt x="259" y="26"/>
                  </a:cubicBezTo>
                  <a:cubicBezTo>
                    <a:pt x="258" y="23"/>
                    <a:pt x="258" y="23"/>
                    <a:pt x="258" y="23"/>
                  </a:cubicBezTo>
                  <a:cubicBezTo>
                    <a:pt x="253" y="22"/>
                    <a:pt x="253" y="22"/>
                    <a:pt x="253" y="22"/>
                  </a:cubicBezTo>
                  <a:cubicBezTo>
                    <a:pt x="255" y="19"/>
                    <a:pt x="255" y="19"/>
                    <a:pt x="255" y="19"/>
                  </a:cubicBezTo>
                  <a:cubicBezTo>
                    <a:pt x="255" y="19"/>
                    <a:pt x="255" y="16"/>
                    <a:pt x="250" y="13"/>
                  </a:cubicBezTo>
                  <a:cubicBezTo>
                    <a:pt x="246" y="11"/>
                    <a:pt x="246" y="9"/>
                    <a:pt x="244" y="16"/>
                  </a:cubicBezTo>
                  <a:cubicBezTo>
                    <a:pt x="241" y="21"/>
                    <a:pt x="243" y="23"/>
                    <a:pt x="248" y="26"/>
                  </a:cubicBezTo>
                  <a:close/>
                  <a:moveTo>
                    <a:pt x="257" y="20"/>
                  </a:moveTo>
                  <a:cubicBezTo>
                    <a:pt x="261" y="23"/>
                    <a:pt x="261" y="23"/>
                    <a:pt x="261" y="23"/>
                  </a:cubicBezTo>
                  <a:cubicBezTo>
                    <a:pt x="262" y="21"/>
                    <a:pt x="262" y="21"/>
                    <a:pt x="262" y="21"/>
                  </a:cubicBezTo>
                  <a:cubicBezTo>
                    <a:pt x="258" y="19"/>
                    <a:pt x="258" y="19"/>
                    <a:pt x="258" y="19"/>
                  </a:cubicBezTo>
                  <a:cubicBezTo>
                    <a:pt x="257" y="20"/>
                    <a:pt x="257" y="20"/>
                    <a:pt x="257" y="20"/>
                  </a:cubicBezTo>
                  <a:close/>
                  <a:moveTo>
                    <a:pt x="271" y="21"/>
                  </a:moveTo>
                  <a:cubicBezTo>
                    <a:pt x="267" y="16"/>
                    <a:pt x="267" y="16"/>
                    <a:pt x="267" y="16"/>
                  </a:cubicBezTo>
                  <a:cubicBezTo>
                    <a:pt x="267" y="22"/>
                    <a:pt x="267" y="22"/>
                    <a:pt x="267" y="22"/>
                  </a:cubicBezTo>
                  <a:cubicBezTo>
                    <a:pt x="271" y="21"/>
                    <a:pt x="271" y="21"/>
                    <a:pt x="271" y="21"/>
                  </a:cubicBezTo>
                  <a:close/>
                  <a:moveTo>
                    <a:pt x="260" y="12"/>
                  </a:moveTo>
                  <a:cubicBezTo>
                    <a:pt x="256" y="9"/>
                    <a:pt x="256" y="9"/>
                    <a:pt x="256" y="9"/>
                  </a:cubicBezTo>
                  <a:cubicBezTo>
                    <a:pt x="255" y="13"/>
                    <a:pt x="255" y="13"/>
                    <a:pt x="255" y="13"/>
                  </a:cubicBezTo>
                  <a:cubicBezTo>
                    <a:pt x="259" y="16"/>
                    <a:pt x="259" y="16"/>
                    <a:pt x="259" y="16"/>
                  </a:cubicBezTo>
                  <a:cubicBezTo>
                    <a:pt x="260" y="12"/>
                    <a:pt x="260" y="12"/>
                    <a:pt x="260" y="12"/>
                  </a:cubicBezTo>
                  <a:close/>
                  <a:moveTo>
                    <a:pt x="262" y="4"/>
                  </a:moveTo>
                  <a:cubicBezTo>
                    <a:pt x="265" y="4"/>
                    <a:pt x="265" y="4"/>
                    <a:pt x="265" y="4"/>
                  </a:cubicBezTo>
                  <a:cubicBezTo>
                    <a:pt x="265" y="0"/>
                    <a:pt x="265" y="0"/>
                    <a:pt x="265" y="0"/>
                  </a:cubicBezTo>
                  <a:cubicBezTo>
                    <a:pt x="258" y="2"/>
                    <a:pt x="258" y="2"/>
                    <a:pt x="258" y="2"/>
                  </a:cubicBezTo>
                  <a:cubicBezTo>
                    <a:pt x="263" y="9"/>
                    <a:pt x="263" y="9"/>
                    <a:pt x="263" y="9"/>
                  </a:cubicBezTo>
                  <a:cubicBezTo>
                    <a:pt x="262" y="4"/>
                    <a:pt x="262" y="4"/>
                    <a:pt x="262" y="4"/>
                  </a:cubicBezTo>
                  <a:close/>
                  <a:moveTo>
                    <a:pt x="278" y="2"/>
                  </a:moveTo>
                  <a:cubicBezTo>
                    <a:pt x="277" y="4"/>
                    <a:pt x="277" y="4"/>
                    <a:pt x="277" y="4"/>
                  </a:cubicBezTo>
                  <a:cubicBezTo>
                    <a:pt x="280" y="3"/>
                    <a:pt x="280" y="3"/>
                    <a:pt x="280" y="3"/>
                  </a:cubicBezTo>
                  <a:cubicBezTo>
                    <a:pt x="278" y="2"/>
                    <a:pt x="278" y="2"/>
                    <a:pt x="278" y="2"/>
                  </a:cubicBezTo>
                  <a:close/>
                  <a:moveTo>
                    <a:pt x="265" y="17"/>
                  </a:moveTo>
                  <a:cubicBezTo>
                    <a:pt x="266" y="10"/>
                    <a:pt x="266" y="10"/>
                    <a:pt x="266" y="10"/>
                  </a:cubicBezTo>
                  <a:cubicBezTo>
                    <a:pt x="266" y="9"/>
                    <a:pt x="266" y="9"/>
                    <a:pt x="266" y="9"/>
                  </a:cubicBezTo>
                  <a:cubicBezTo>
                    <a:pt x="262" y="15"/>
                    <a:pt x="262" y="15"/>
                    <a:pt x="262" y="15"/>
                  </a:cubicBezTo>
                  <a:cubicBezTo>
                    <a:pt x="265" y="17"/>
                    <a:pt x="265" y="17"/>
                    <a:pt x="265" y="17"/>
                  </a:cubicBezTo>
                  <a:close/>
                  <a:moveTo>
                    <a:pt x="278" y="8"/>
                  </a:moveTo>
                  <a:cubicBezTo>
                    <a:pt x="272" y="9"/>
                    <a:pt x="272" y="9"/>
                    <a:pt x="272" y="9"/>
                  </a:cubicBezTo>
                  <a:cubicBezTo>
                    <a:pt x="274" y="8"/>
                    <a:pt x="274" y="8"/>
                    <a:pt x="274" y="8"/>
                  </a:cubicBezTo>
                  <a:cubicBezTo>
                    <a:pt x="274" y="6"/>
                    <a:pt x="274" y="6"/>
                    <a:pt x="274" y="6"/>
                  </a:cubicBezTo>
                  <a:cubicBezTo>
                    <a:pt x="266" y="12"/>
                    <a:pt x="266" y="12"/>
                    <a:pt x="266" y="12"/>
                  </a:cubicBezTo>
                  <a:cubicBezTo>
                    <a:pt x="278" y="10"/>
                    <a:pt x="278" y="10"/>
                    <a:pt x="278" y="10"/>
                  </a:cubicBezTo>
                  <a:cubicBezTo>
                    <a:pt x="278" y="8"/>
                    <a:pt x="278" y="8"/>
                    <a:pt x="278" y="8"/>
                  </a:cubicBezTo>
                  <a:close/>
                  <a:moveTo>
                    <a:pt x="32" y="290"/>
                  </a:moveTo>
                  <a:cubicBezTo>
                    <a:pt x="31" y="286"/>
                    <a:pt x="31" y="286"/>
                    <a:pt x="31" y="286"/>
                  </a:cubicBezTo>
                  <a:cubicBezTo>
                    <a:pt x="31" y="286"/>
                    <a:pt x="34" y="279"/>
                    <a:pt x="39" y="280"/>
                  </a:cubicBezTo>
                  <a:cubicBezTo>
                    <a:pt x="44" y="281"/>
                    <a:pt x="45" y="289"/>
                    <a:pt x="45" y="289"/>
                  </a:cubicBezTo>
                  <a:cubicBezTo>
                    <a:pt x="45" y="297"/>
                    <a:pt x="45" y="297"/>
                    <a:pt x="45" y="297"/>
                  </a:cubicBezTo>
                  <a:cubicBezTo>
                    <a:pt x="50" y="298"/>
                    <a:pt x="50" y="298"/>
                    <a:pt x="50" y="298"/>
                  </a:cubicBezTo>
                  <a:cubicBezTo>
                    <a:pt x="50" y="298"/>
                    <a:pt x="43" y="307"/>
                    <a:pt x="48" y="307"/>
                  </a:cubicBezTo>
                  <a:cubicBezTo>
                    <a:pt x="54" y="307"/>
                    <a:pt x="59" y="308"/>
                    <a:pt x="59" y="308"/>
                  </a:cubicBezTo>
                  <a:cubicBezTo>
                    <a:pt x="61" y="304"/>
                    <a:pt x="61" y="304"/>
                    <a:pt x="61" y="304"/>
                  </a:cubicBezTo>
                  <a:cubicBezTo>
                    <a:pt x="63" y="308"/>
                    <a:pt x="63" y="308"/>
                    <a:pt x="63" y="308"/>
                  </a:cubicBezTo>
                  <a:cubicBezTo>
                    <a:pt x="63" y="307"/>
                    <a:pt x="63" y="307"/>
                    <a:pt x="63" y="307"/>
                  </a:cubicBezTo>
                  <a:cubicBezTo>
                    <a:pt x="64" y="307"/>
                    <a:pt x="69" y="316"/>
                    <a:pt x="73" y="312"/>
                  </a:cubicBezTo>
                  <a:cubicBezTo>
                    <a:pt x="79" y="307"/>
                    <a:pt x="77" y="303"/>
                    <a:pt x="80" y="301"/>
                  </a:cubicBezTo>
                  <a:cubicBezTo>
                    <a:pt x="83" y="300"/>
                    <a:pt x="84" y="305"/>
                    <a:pt x="89" y="303"/>
                  </a:cubicBezTo>
                  <a:cubicBezTo>
                    <a:pt x="93" y="300"/>
                    <a:pt x="91" y="297"/>
                    <a:pt x="91" y="297"/>
                  </a:cubicBezTo>
                  <a:cubicBezTo>
                    <a:pt x="89" y="295"/>
                    <a:pt x="89" y="295"/>
                    <a:pt x="89" y="295"/>
                  </a:cubicBezTo>
                  <a:cubicBezTo>
                    <a:pt x="92" y="287"/>
                    <a:pt x="92" y="287"/>
                    <a:pt x="92" y="287"/>
                  </a:cubicBezTo>
                  <a:cubicBezTo>
                    <a:pt x="91" y="284"/>
                    <a:pt x="91" y="284"/>
                    <a:pt x="91" y="284"/>
                  </a:cubicBezTo>
                  <a:cubicBezTo>
                    <a:pt x="94" y="282"/>
                    <a:pt x="94" y="282"/>
                    <a:pt x="94" y="282"/>
                  </a:cubicBezTo>
                  <a:cubicBezTo>
                    <a:pt x="95" y="290"/>
                    <a:pt x="95" y="290"/>
                    <a:pt x="95" y="290"/>
                  </a:cubicBezTo>
                  <a:cubicBezTo>
                    <a:pt x="93" y="293"/>
                    <a:pt x="93" y="293"/>
                    <a:pt x="93" y="293"/>
                  </a:cubicBezTo>
                  <a:cubicBezTo>
                    <a:pt x="94" y="297"/>
                    <a:pt x="94" y="297"/>
                    <a:pt x="94" y="297"/>
                  </a:cubicBezTo>
                  <a:cubicBezTo>
                    <a:pt x="94" y="297"/>
                    <a:pt x="97" y="297"/>
                    <a:pt x="98" y="291"/>
                  </a:cubicBezTo>
                  <a:cubicBezTo>
                    <a:pt x="98" y="287"/>
                    <a:pt x="102" y="279"/>
                    <a:pt x="97" y="277"/>
                  </a:cubicBezTo>
                  <a:cubicBezTo>
                    <a:pt x="91" y="275"/>
                    <a:pt x="82" y="279"/>
                    <a:pt x="84" y="276"/>
                  </a:cubicBezTo>
                  <a:cubicBezTo>
                    <a:pt x="86" y="273"/>
                    <a:pt x="94" y="274"/>
                    <a:pt x="94" y="268"/>
                  </a:cubicBezTo>
                  <a:cubicBezTo>
                    <a:pt x="94" y="261"/>
                    <a:pt x="92" y="262"/>
                    <a:pt x="92" y="262"/>
                  </a:cubicBezTo>
                  <a:cubicBezTo>
                    <a:pt x="88" y="252"/>
                    <a:pt x="88" y="252"/>
                    <a:pt x="88" y="252"/>
                  </a:cubicBezTo>
                  <a:cubicBezTo>
                    <a:pt x="88" y="242"/>
                    <a:pt x="88" y="242"/>
                    <a:pt x="88" y="242"/>
                  </a:cubicBezTo>
                  <a:cubicBezTo>
                    <a:pt x="88" y="242"/>
                    <a:pt x="89" y="237"/>
                    <a:pt x="81" y="235"/>
                  </a:cubicBezTo>
                  <a:cubicBezTo>
                    <a:pt x="72" y="233"/>
                    <a:pt x="63" y="236"/>
                    <a:pt x="63" y="236"/>
                  </a:cubicBezTo>
                  <a:cubicBezTo>
                    <a:pt x="56" y="231"/>
                    <a:pt x="56" y="231"/>
                    <a:pt x="56" y="231"/>
                  </a:cubicBezTo>
                  <a:cubicBezTo>
                    <a:pt x="50" y="239"/>
                    <a:pt x="50" y="239"/>
                    <a:pt x="50" y="239"/>
                  </a:cubicBezTo>
                  <a:cubicBezTo>
                    <a:pt x="44" y="238"/>
                    <a:pt x="44" y="238"/>
                    <a:pt x="44" y="238"/>
                  </a:cubicBezTo>
                  <a:cubicBezTo>
                    <a:pt x="38" y="237"/>
                    <a:pt x="38" y="237"/>
                    <a:pt x="38" y="237"/>
                  </a:cubicBezTo>
                  <a:cubicBezTo>
                    <a:pt x="35" y="244"/>
                    <a:pt x="35" y="244"/>
                    <a:pt x="35" y="244"/>
                  </a:cubicBezTo>
                  <a:cubicBezTo>
                    <a:pt x="33" y="244"/>
                    <a:pt x="33" y="244"/>
                    <a:pt x="33" y="244"/>
                  </a:cubicBezTo>
                  <a:cubicBezTo>
                    <a:pt x="32" y="250"/>
                    <a:pt x="32" y="250"/>
                    <a:pt x="32" y="250"/>
                  </a:cubicBezTo>
                  <a:cubicBezTo>
                    <a:pt x="26" y="257"/>
                    <a:pt x="26" y="257"/>
                    <a:pt x="26" y="257"/>
                  </a:cubicBezTo>
                  <a:cubicBezTo>
                    <a:pt x="26" y="257"/>
                    <a:pt x="27" y="255"/>
                    <a:pt x="23" y="255"/>
                  </a:cubicBezTo>
                  <a:cubicBezTo>
                    <a:pt x="21" y="255"/>
                    <a:pt x="19" y="257"/>
                    <a:pt x="19" y="257"/>
                  </a:cubicBezTo>
                  <a:cubicBezTo>
                    <a:pt x="19" y="257"/>
                    <a:pt x="18" y="253"/>
                    <a:pt x="16" y="253"/>
                  </a:cubicBezTo>
                  <a:cubicBezTo>
                    <a:pt x="15" y="253"/>
                    <a:pt x="11" y="254"/>
                    <a:pt x="11" y="257"/>
                  </a:cubicBezTo>
                  <a:cubicBezTo>
                    <a:pt x="11" y="259"/>
                    <a:pt x="19" y="261"/>
                    <a:pt x="19" y="261"/>
                  </a:cubicBezTo>
                  <a:cubicBezTo>
                    <a:pt x="16" y="262"/>
                    <a:pt x="16" y="262"/>
                    <a:pt x="16" y="262"/>
                  </a:cubicBezTo>
                  <a:cubicBezTo>
                    <a:pt x="12" y="265"/>
                    <a:pt x="12" y="265"/>
                    <a:pt x="12" y="265"/>
                  </a:cubicBezTo>
                  <a:cubicBezTo>
                    <a:pt x="6" y="262"/>
                    <a:pt x="6" y="262"/>
                    <a:pt x="6" y="262"/>
                  </a:cubicBezTo>
                  <a:cubicBezTo>
                    <a:pt x="4" y="267"/>
                    <a:pt x="4" y="267"/>
                    <a:pt x="4" y="267"/>
                  </a:cubicBezTo>
                  <a:cubicBezTo>
                    <a:pt x="4" y="267"/>
                    <a:pt x="0" y="265"/>
                    <a:pt x="0" y="268"/>
                  </a:cubicBezTo>
                  <a:cubicBezTo>
                    <a:pt x="0" y="271"/>
                    <a:pt x="6" y="281"/>
                    <a:pt x="6" y="281"/>
                  </a:cubicBezTo>
                  <a:cubicBezTo>
                    <a:pt x="5" y="287"/>
                    <a:pt x="5" y="287"/>
                    <a:pt x="5" y="287"/>
                  </a:cubicBezTo>
                  <a:cubicBezTo>
                    <a:pt x="12" y="288"/>
                    <a:pt x="12" y="288"/>
                    <a:pt x="12" y="288"/>
                  </a:cubicBezTo>
                  <a:cubicBezTo>
                    <a:pt x="12" y="288"/>
                    <a:pt x="14" y="295"/>
                    <a:pt x="21" y="295"/>
                  </a:cubicBezTo>
                  <a:cubicBezTo>
                    <a:pt x="29" y="296"/>
                    <a:pt x="32" y="290"/>
                    <a:pt x="32" y="2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Freeform 7">
              <a:extLst>
                <a:ext uri="{FF2B5EF4-FFF2-40B4-BE49-F238E27FC236}">
                  <a16:creationId xmlns:a16="http://schemas.microsoft.com/office/drawing/2014/main" id="{811A956B-7462-46D1-87A4-D1B5B6EF02E4}"/>
                </a:ext>
              </a:extLst>
            </p:cNvPr>
            <p:cNvSpPr>
              <a:spLocks noEditPoints="1"/>
            </p:cNvSpPr>
            <p:nvPr/>
          </p:nvSpPr>
          <p:spPr bwMode="auto">
            <a:xfrm>
              <a:off x="-630238" y="1520825"/>
              <a:ext cx="757238" cy="858837"/>
            </a:xfrm>
            <a:custGeom>
              <a:avLst/>
              <a:gdLst>
                <a:gd name="T0" fmla="*/ 54 w 202"/>
                <a:gd name="T1" fmla="*/ 67 h 229"/>
                <a:gd name="T2" fmla="*/ 51 w 202"/>
                <a:gd name="T3" fmla="*/ 60 h 229"/>
                <a:gd name="T4" fmla="*/ 56 w 202"/>
                <a:gd name="T5" fmla="*/ 73 h 229"/>
                <a:gd name="T6" fmla="*/ 44 w 202"/>
                <a:gd name="T7" fmla="*/ 84 h 229"/>
                <a:gd name="T8" fmla="*/ 55 w 202"/>
                <a:gd name="T9" fmla="*/ 116 h 229"/>
                <a:gd name="T10" fmla="*/ 48 w 202"/>
                <a:gd name="T11" fmla="*/ 118 h 229"/>
                <a:gd name="T12" fmla="*/ 199 w 202"/>
                <a:gd name="T13" fmla="*/ 94 h 229"/>
                <a:gd name="T14" fmla="*/ 181 w 202"/>
                <a:gd name="T15" fmla="*/ 83 h 229"/>
                <a:gd name="T16" fmla="*/ 157 w 202"/>
                <a:gd name="T17" fmla="*/ 81 h 229"/>
                <a:gd name="T18" fmla="*/ 140 w 202"/>
                <a:gd name="T19" fmla="*/ 53 h 229"/>
                <a:gd name="T20" fmla="*/ 147 w 202"/>
                <a:gd name="T21" fmla="*/ 43 h 229"/>
                <a:gd name="T22" fmla="*/ 168 w 202"/>
                <a:gd name="T23" fmla="*/ 36 h 229"/>
                <a:gd name="T24" fmla="*/ 184 w 202"/>
                <a:gd name="T25" fmla="*/ 20 h 229"/>
                <a:gd name="T26" fmla="*/ 182 w 202"/>
                <a:gd name="T27" fmla="*/ 9 h 229"/>
                <a:gd name="T28" fmla="*/ 172 w 202"/>
                <a:gd name="T29" fmla="*/ 22 h 229"/>
                <a:gd name="T30" fmla="*/ 170 w 202"/>
                <a:gd name="T31" fmla="*/ 17 h 229"/>
                <a:gd name="T32" fmla="*/ 166 w 202"/>
                <a:gd name="T33" fmla="*/ 13 h 229"/>
                <a:gd name="T34" fmla="*/ 159 w 202"/>
                <a:gd name="T35" fmla="*/ 13 h 229"/>
                <a:gd name="T36" fmla="*/ 143 w 202"/>
                <a:gd name="T37" fmla="*/ 8 h 229"/>
                <a:gd name="T38" fmla="*/ 129 w 202"/>
                <a:gd name="T39" fmla="*/ 26 h 229"/>
                <a:gd name="T40" fmla="*/ 125 w 202"/>
                <a:gd name="T41" fmla="*/ 44 h 229"/>
                <a:gd name="T42" fmla="*/ 124 w 202"/>
                <a:gd name="T43" fmla="*/ 52 h 229"/>
                <a:gd name="T44" fmla="*/ 102 w 202"/>
                <a:gd name="T45" fmla="*/ 56 h 229"/>
                <a:gd name="T46" fmla="*/ 83 w 202"/>
                <a:gd name="T47" fmla="*/ 51 h 229"/>
                <a:gd name="T48" fmla="*/ 66 w 202"/>
                <a:gd name="T49" fmla="*/ 47 h 229"/>
                <a:gd name="T50" fmla="*/ 62 w 202"/>
                <a:gd name="T51" fmla="*/ 57 h 229"/>
                <a:gd name="T52" fmla="*/ 63 w 202"/>
                <a:gd name="T53" fmla="*/ 69 h 229"/>
                <a:gd name="T54" fmla="*/ 57 w 202"/>
                <a:gd name="T55" fmla="*/ 78 h 229"/>
                <a:gd name="T56" fmla="*/ 43 w 202"/>
                <a:gd name="T57" fmla="*/ 89 h 229"/>
                <a:gd name="T58" fmla="*/ 54 w 202"/>
                <a:gd name="T59" fmla="*/ 103 h 229"/>
                <a:gd name="T60" fmla="*/ 61 w 202"/>
                <a:gd name="T61" fmla="*/ 106 h 229"/>
                <a:gd name="T62" fmla="*/ 83 w 202"/>
                <a:gd name="T63" fmla="*/ 120 h 229"/>
                <a:gd name="T64" fmla="*/ 59 w 202"/>
                <a:gd name="T65" fmla="*/ 134 h 229"/>
                <a:gd name="T66" fmla="*/ 46 w 202"/>
                <a:gd name="T67" fmla="*/ 148 h 229"/>
                <a:gd name="T68" fmla="*/ 70 w 202"/>
                <a:gd name="T69" fmla="*/ 150 h 229"/>
                <a:gd name="T70" fmla="*/ 74 w 202"/>
                <a:gd name="T71" fmla="*/ 157 h 229"/>
                <a:gd name="T72" fmla="*/ 33 w 202"/>
                <a:gd name="T73" fmla="*/ 162 h 229"/>
                <a:gd name="T74" fmla="*/ 20 w 202"/>
                <a:gd name="T75" fmla="*/ 170 h 229"/>
                <a:gd name="T76" fmla="*/ 18 w 202"/>
                <a:gd name="T77" fmla="*/ 179 h 229"/>
                <a:gd name="T78" fmla="*/ 2 w 202"/>
                <a:gd name="T79" fmla="*/ 197 h 229"/>
                <a:gd name="T80" fmla="*/ 14 w 202"/>
                <a:gd name="T81" fmla="*/ 208 h 229"/>
                <a:gd name="T82" fmla="*/ 32 w 202"/>
                <a:gd name="T83" fmla="*/ 209 h 229"/>
                <a:gd name="T84" fmla="*/ 21 w 202"/>
                <a:gd name="T85" fmla="*/ 222 h 229"/>
                <a:gd name="T86" fmla="*/ 34 w 202"/>
                <a:gd name="T87" fmla="*/ 227 h 229"/>
                <a:gd name="T88" fmla="*/ 60 w 202"/>
                <a:gd name="T89" fmla="*/ 227 h 229"/>
                <a:gd name="T90" fmla="*/ 86 w 202"/>
                <a:gd name="T91" fmla="*/ 213 h 229"/>
                <a:gd name="T92" fmla="*/ 111 w 202"/>
                <a:gd name="T93" fmla="*/ 216 h 229"/>
                <a:gd name="T94" fmla="*/ 139 w 202"/>
                <a:gd name="T95" fmla="*/ 202 h 229"/>
                <a:gd name="T96" fmla="*/ 148 w 202"/>
                <a:gd name="T97" fmla="*/ 208 h 229"/>
                <a:gd name="T98" fmla="*/ 162 w 202"/>
                <a:gd name="T99" fmla="*/ 199 h 229"/>
                <a:gd name="T100" fmla="*/ 182 w 202"/>
                <a:gd name="T101" fmla="*/ 175 h 229"/>
                <a:gd name="T102" fmla="*/ 193 w 202"/>
                <a:gd name="T103" fmla="*/ 134 h 229"/>
                <a:gd name="T104" fmla="*/ 202 w 202"/>
                <a:gd name="T105" fmla="*/ 10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2" h="229">
                  <a:moveTo>
                    <a:pt x="132" y="14"/>
                  </a:moveTo>
                  <a:cubicBezTo>
                    <a:pt x="129" y="17"/>
                    <a:pt x="129" y="17"/>
                    <a:pt x="129" y="17"/>
                  </a:cubicBezTo>
                  <a:cubicBezTo>
                    <a:pt x="133" y="19"/>
                    <a:pt x="133" y="19"/>
                    <a:pt x="133" y="19"/>
                  </a:cubicBezTo>
                  <a:cubicBezTo>
                    <a:pt x="132" y="14"/>
                    <a:pt x="132" y="14"/>
                    <a:pt x="132" y="14"/>
                  </a:cubicBezTo>
                  <a:close/>
                  <a:moveTo>
                    <a:pt x="54" y="67"/>
                  </a:moveTo>
                  <a:cubicBezTo>
                    <a:pt x="54" y="69"/>
                    <a:pt x="56" y="70"/>
                    <a:pt x="56" y="70"/>
                  </a:cubicBezTo>
                  <a:cubicBezTo>
                    <a:pt x="59" y="66"/>
                    <a:pt x="59" y="66"/>
                    <a:pt x="59" y="66"/>
                  </a:cubicBezTo>
                  <a:cubicBezTo>
                    <a:pt x="59" y="60"/>
                    <a:pt x="59" y="60"/>
                    <a:pt x="59" y="60"/>
                  </a:cubicBezTo>
                  <a:cubicBezTo>
                    <a:pt x="55" y="62"/>
                    <a:pt x="55" y="62"/>
                    <a:pt x="55" y="62"/>
                  </a:cubicBezTo>
                  <a:cubicBezTo>
                    <a:pt x="51" y="60"/>
                    <a:pt x="51" y="60"/>
                    <a:pt x="51" y="60"/>
                  </a:cubicBezTo>
                  <a:cubicBezTo>
                    <a:pt x="48" y="61"/>
                    <a:pt x="48" y="61"/>
                    <a:pt x="48" y="61"/>
                  </a:cubicBezTo>
                  <a:cubicBezTo>
                    <a:pt x="48" y="61"/>
                    <a:pt x="50" y="64"/>
                    <a:pt x="51" y="64"/>
                  </a:cubicBezTo>
                  <a:cubicBezTo>
                    <a:pt x="52" y="64"/>
                    <a:pt x="54" y="66"/>
                    <a:pt x="54" y="67"/>
                  </a:cubicBezTo>
                  <a:close/>
                  <a:moveTo>
                    <a:pt x="56" y="76"/>
                  </a:moveTo>
                  <a:cubicBezTo>
                    <a:pt x="56" y="73"/>
                    <a:pt x="56" y="73"/>
                    <a:pt x="56" y="73"/>
                  </a:cubicBezTo>
                  <a:cubicBezTo>
                    <a:pt x="52" y="75"/>
                    <a:pt x="52" y="75"/>
                    <a:pt x="52" y="75"/>
                  </a:cubicBezTo>
                  <a:cubicBezTo>
                    <a:pt x="56" y="76"/>
                    <a:pt x="56" y="76"/>
                    <a:pt x="56" y="76"/>
                  </a:cubicBezTo>
                  <a:close/>
                  <a:moveTo>
                    <a:pt x="41" y="83"/>
                  </a:moveTo>
                  <a:cubicBezTo>
                    <a:pt x="41" y="85"/>
                    <a:pt x="41" y="85"/>
                    <a:pt x="41" y="85"/>
                  </a:cubicBezTo>
                  <a:cubicBezTo>
                    <a:pt x="44" y="84"/>
                    <a:pt x="44" y="84"/>
                    <a:pt x="44" y="84"/>
                  </a:cubicBezTo>
                  <a:cubicBezTo>
                    <a:pt x="41" y="83"/>
                    <a:pt x="41" y="83"/>
                    <a:pt x="41" y="83"/>
                  </a:cubicBezTo>
                  <a:close/>
                  <a:moveTo>
                    <a:pt x="55" y="116"/>
                  </a:moveTo>
                  <a:cubicBezTo>
                    <a:pt x="56" y="111"/>
                    <a:pt x="56" y="111"/>
                    <a:pt x="56" y="111"/>
                  </a:cubicBezTo>
                  <a:cubicBezTo>
                    <a:pt x="54" y="111"/>
                    <a:pt x="54" y="111"/>
                    <a:pt x="54" y="111"/>
                  </a:cubicBezTo>
                  <a:cubicBezTo>
                    <a:pt x="55" y="116"/>
                    <a:pt x="55" y="116"/>
                    <a:pt x="55" y="116"/>
                  </a:cubicBezTo>
                  <a:close/>
                  <a:moveTo>
                    <a:pt x="48" y="118"/>
                  </a:moveTo>
                  <a:cubicBezTo>
                    <a:pt x="54" y="122"/>
                    <a:pt x="54" y="122"/>
                    <a:pt x="54" y="122"/>
                  </a:cubicBezTo>
                  <a:cubicBezTo>
                    <a:pt x="54" y="121"/>
                    <a:pt x="54" y="121"/>
                    <a:pt x="54" y="121"/>
                  </a:cubicBezTo>
                  <a:cubicBezTo>
                    <a:pt x="50" y="118"/>
                    <a:pt x="50" y="118"/>
                    <a:pt x="50" y="118"/>
                  </a:cubicBezTo>
                  <a:cubicBezTo>
                    <a:pt x="48" y="118"/>
                    <a:pt x="48" y="118"/>
                    <a:pt x="48" y="118"/>
                  </a:cubicBezTo>
                  <a:close/>
                  <a:moveTo>
                    <a:pt x="54" y="125"/>
                  </a:moveTo>
                  <a:cubicBezTo>
                    <a:pt x="57" y="125"/>
                    <a:pt x="57" y="125"/>
                    <a:pt x="57" y="125"/>
                  </a:cubicBezTo>
                  <a:cubicBezTo>
                    <a:pt x="55" y="123"/>
                    <a:pt x="55" y="123"/>
                    <a:pt x="55" y="123"/>
                  </a:cubicBezTo>
                  <a:cubicBezTo>
                    <a:pt x="54" y="125"/>
                    <a:pt x="54" y="125"/>
                    <a:pt x="54" y="125"/>
                  </a:cubicBezTo>
                  <a:close/>
                  <a:moveTo>
                    <a:pt x="199" y="94"/>
                  </a:moveTo>
                  <a:cubicBezTo>
                    <a:pt x="197" y="90"/>
                    <a:pt x="197" y="90"/>
                    <a:pt x="197" y="90"/>
                  </a:cubicBezTo>
                  <a:cubicBezTo>
                    <a:pt x="195" y="94"/>
                    <a:pt x="195" y="94"/>
                    <a:pt x="195" y="94"/>
                  </a:cubicBezTo>
                  <a:cubicBezTo>
                    <a:pt x="195" y="94"/>
                    <a:pt x="190" y="93"/>
                    <a:pt x="184" y="93"/>
                  </a:cubicBezTo>
                  <a:cubicBezTo>
                    <a:pt x="179" y="93"/>
                    <a:pt x="186" y="84"/>
                    <a:pt x="186" y="84"/>
                  </a:cubicBezTo>
                  <a:cubicBezTo>
                    <a:pt x="181" y="83"/>
                    <a:pt x="181" y="83"/>
                    <a:pt x="181" y="83"/>
                  </a:cubicBezTo>
                  <a:cubicBezTo>
                    <a:pt x="181" y="75"/>
                    <a:pt x="181" y="75"/>
                    <a:pt x="181" y="75"/>
                  </a:cubicBezTo>
                  <a:cubicBezTo>
                    <a:pt x="181" y="75"/>
                    <a:pt x="180" y="67"/>
                    <a:pt x="175" y="66"/>
                  </a:cubicBezTo>
                  <a:cubicBezTo>
                    <a:pt x="170" y="66"/>
                    <a:pt x="167" y="72"/>
                    <a:pt x="167" y="72"/>
                  </a:cubicBezTo>
                  <a:cubicBezTo>
                    <a:pt x="168" y="76"/>
                    <a:pt x="168" y="76"/>
                    <a:pt x="168" y="76"/>
                  </a:cubicBezTo>
                  <a:cubicBezTo>
                    <a:pt x="168" y="76"/>
                    <a:pt x="165" y="82"/>
                    <a:pt x="157" y="81"/>
                  </a:cubicBezTo>
                  <a:cubicBezTo>
                    <a:pt x="150" y="81"/>
                    <a:pt x="148" y="74"/>
                    <a:pt x="148" y="74"/>
                  </a:cubicBezTo>
                  <a:cubicBezTo>
                    <a:pt x="141" y="73"/>
                    <a:pt x="141" y="73"/>
                    <a:pt x="141" y="73"/>
                  </a:cubicBezTo>
                  <a:cubicBezTo>
                    <a:pt x="142" y="67"/>
                    <a:pt x="142" y="67"/>
                    <a:pt x="142" y="67"/>
                  </a:cubicBezTo>
                  <a:cubicBezTo>
                    <a:pt x="142" y="67"/>
                    <a:pt x="135" y="57"/>
                    <a:pt x="135" y="54"/>
                  </a:cubicBezTo>
                  <a:cubicBezTo>
                    <a:pt x="135" y="51"/>
                    <a:pt x="140" y="53"/>
                    <a:pt x="140" y="53"/>
                  </a:cubicBezTo>
                  <a:cubicBezTo>
                    <a:pt x="142" y="48"/>
                    <a:pt x="142" y="48"/>
                    <a:pt x="142" y="48"/>
                  </a:cubicBezTo>
                  <a:cubicBezTo>
                    <a:pt x="148" y="51"/>
                    <a:pt x="148" y="51"/>
                    <a:pt x="148" y="51"/>
                  </a:cubicBezTo>
                  <a:cubicBezTo>
                    <a:pt x="152" y="48"/>
                    <a:pt x="152" y="48"/>
                    <a:pt x="152" y="48"/>
                  </a:cubicBezTo>
                  <a:cubicBezTo>
                    <a:pt x="155" y="47"/>
                    <a:pt x="155" y="47"/>
                    <a:pt x="155" y="47"/>
                  </a:cubicBezTo>
                  <a:cubicBezTo>
                    <a:pt x="155" y="47"/>
                    <a:pt x="147" y="45"/>
                    <a:pt x="147" y="43"/>
                  </a:cubicBezTo>
                  <a:cubicBezTo>
                    <a:pt x="147" y="40"/>
                    <a:pt x="151" y="39"/>
                    <a:pt x="152" y="39"/>
                  </a:cubicBezTo>
                  <a:cubicBezTo>
                    <a:pt x="154" y="39"/>
                    <a:pt x="155" y="43"/>
                    <a:pt x="155" y="43"/>
                  </a:cubicBezTo>
                  <a:cubicBezTo>
                    <a:pt x="155" y="43"/>
                    <a:pt x="157" y="41"/>
                    <a:pt x="159" y="41"/>
                  </a:cubicBezTo>
                  <a:cubicBezTo>
                    <a:pt x="163" y="41"/>
                    <a:pt x="162" y="43"/>
                    <a:pt x="162" y="43"/>
                  </a:cubicBezTo>
                  <a:cubicBezTo>
                    <a:pt x="168" y="36"/>
                    <a:pt x="168" y="36"/>
                    <a:pt x="168" y="36"/>
                  </a:cubicBezTo>
                  <a:cubicBezTo>
                    <a:pt x="169" y="30"/>
                    <a:pt x="169" y="30"/>
                    <a:pt x="169" y="30"/>
                  </a:cubicBezTo>
                  <a:cubicBezTo>
                    <a:pt x="171" y="30"/>
                    <a:pt x="171" y="30"/>
                    <a:pt x="171" y="30"/>
                  </a:cubicBezTo>
                  <a:cubicBezTo>
                    <a:pt x="174" y="23"/>
                    <a:pt x="174" y="23"/>
                    <a:pt x="174" y="23"/>
                  </a:cubicBezTo>
                  <a:cubicBezTo>
                    <a:pt x="180" y="24"/>
                    <a:pt x="180" y="24"/>
                    <a:pt x="180" y="24"/>
                  </a:cubicBezTo>
                  <a:cubicBezTo>
                    <a:pt x="184" y="20"/>
                    <a:pt x="184" y="20"/>
                    <a:pt x="184" y="20"/>
                  </a:cubicBezTo>
                  <a:cubicBezTo>
                    <a:pt x="184" y="20"/>
                    <a:pt x="192" y="17"/>
                    <a:pt x="192" y="15"/>
                  </a:cubicBezTo>
                  <a:cubicBezTo>
                    <a:pt x="193" y="13"/>
                    <a:pt x="187" y="9"/>
                    <a:pt x="187" y="9"/>
                  </a:cubicBezTo>
                  <a:cubicBezTo>
                    <a:pt x="187" y="6"/>
                    <a:pt x="187" y="6"/>
                    <a:pt x="187" y="6"/>
                  </a:cubicBezTo>
                  <a:cubicBezTo>
                    <a:pt x="187" y="6"/>
                    <a:pt x="181" y="0"/>
                    <a:pt x="180" y="1"/>
                  </a:cubicBezTo>
                  <a:cubicBezTo>
                    <a:pt x="179" y="3"/>
                    <a:pt x="183" y="9"/>
                    <a:pt x="182" y="9"/>
                  </a:cubicBezTo>
                  <a:cubicBezTo>
                    <a:pt x="182" y="10"/>
                    <a:pt x="180" y="7"/>
                    <a:pt x="180" y="7"/>
                  </a:cubicBezTo>
                  <a:cubicBezTo>
                    <a:pt x="173" y="6"/>
                    <a:pt x="173" y="6"/>
                    <a:pt x="173" y="6"/>
                  </a:cubicBezTo>
                  <a:cubicBezTo>
                    <a:pt x="171" y="11"/>
                    <a:pt x="171" y="11"/>
                    <a:pt x="171" y="11"/>
                  </a:cubicBezTo>
                  <a:cubicBezTo>
                    <a:pt x="172" y="13"/>
                    <a:pt x="172" y="13"/>
                    <a:pt x="172" y="13"/>
                  </a:cubicBezTo>
                  <a:cubicBezTo>
                    <a:pt x="172" y="22"/>
                    <a:pt x="172" y="22"/>
                    <a:pt x="172" y="22"/>
                  </a:cubicBezTo>
                  <a:cubicBezTo>
                    <a:pt x="164" y="26"/>
                    <a:pt x="164" y="26"/>
                    <a:pt x="164" y="26"/>
                  </a:cubicBezTo>
                  <a:cubicBezTo>
                    <a:pt x="163" y="26"/>
                    <a:pt x="163" y="26"/>
                    <a:pt x="163" y="26"/>
                  </a:cubicBezTo>
                  <a:cubicBezTo>
                    <a:pt x="166" y="22"/>
                    <a:pt x="166" y="22"/>
                    <a:pt x="166" y="22"/>
                  </a:cubicBezTo>
                  <a:cubicBezTo>
                    <a:pt x="165" y="21"/>
                    <a:pt x="165" y="21"/>
                    <a:pt x="165" y="21"/>
                  </a:cubicBezTo>
                  <a:cubicBezTo>
                    <a:pt x="165" y="21"/>
                    <a:pt x="169" y="21"/>
                    <a:pt x="170" y="17"/>
                  </a:cubicBezTo>
                  <a:cubicBezTo>
                    <a:pt x="170" y="15"/>
                    <a:pt x="168" y="12"/>
                    <a:pt x="168" y="11"/>
                  </a:cubicBezTo>
                  <a:cubicBezTo>
                    <a:pt x="168" y="9"/>
                    <a:pt x="169" y="7"/>
                    <a:pt x="169" y="7"/>
                  </a:cubicBezTo>
                  <a:cubicBezTo>
                    <a:pt x="164" y="7"/>
                    <a:pt x="164" y="7"/>
                    <a:pt x="164" y="7"/>
                  </a:cubicBezTo>
                  <a:cubicBezTo>
                    <a:pt x="164" y="10"/>
                    <a:pt x="164" y="10"/>
                    <a:pt x="164" y="10"/>
                  </a:cubicBezTo>
                  <a:cubicBezTo>
                    <a:pt x="164" y="10"/>
                    <a:pt x="167" y="11"/>
                    <a:pt x="166" y="13"/>
                  </a:cubicBezTo>
                  <a:cubicBezTo>
                    <a:pt x="166" y="15"/>
                    <a:pt x="164" y="16"/>
                    <a:pt x="164" y="16"/>
                  </a:cubicBezTo>
                  <a:cubicBezTo>
                    <a:pt x="164" y="16"/>
                    <a:pt x="164" y="13"/>
                    <a:pt x="163" y="12"/>
                  </a:cubicBezTo>
                  <a:cubicBezTo>
                    <a:pt x="162" y="11"/>
                    <a:pt x="162" y="7"/>
                    <a:pt x="162" y="7"/>
                  </a:cubicBezTo>
                  <a:cubicBezTo>
                    <a:pt x="159" y="7"/>
                    <a:pt x="159" y="7"/>
                    <a:pt x="159" y="7"/>
                  </a:cubicBezTo>
                  <a:cubicBezTo>
                    <a:pt x="159" y="7"/>
                    <a:pt x="160" y="13"/>
                    <a:pt x="159" y="13"/>
                  </a:cubicBezTo>
                  <a:cubicBezTo>
                    <a:pt x="158" y="14"/>
                    <a:pt x="157" y="11"/>
                    <a:pt x="157" y="11"/>
                  </a:cubicBezTo>
                  <a:cubicBezTo>
                    <a:pt x="155" y="9"/>
                    <a:pt x="155" y="9"/>
                    <a:pt x="155" y="9"/>
                  </a:cubicBezTo>
                  <a:cubicBezTo>
                    <a:pt x="155" y="7"/>
                    <a:pt x="155" y="7"/>
                    <a:pt x="155" y="7"/>
                  </a:cubicBezTo>
                  <a:cubicBezTo>
                    <a:pt x="149" y="10"/>
                    <a:pt x="149" y="10"/>
                    <a:pt x="149" y="10"/>
                  </a:cubicBezTo>
                  <a:cubicBezTo>
                    <a:pt x="143" y="8"/>
                    <a:pt x="143" y="8"/>
                    <a:pt x="143" y="8"/>
                  </a:cubicBezTo>
                  <a:cubicBezTo>
                    <a:pt x="143" y="8"/>
                    <a:pt x="141" y="13"/>
                    <a:pt x="140" y="14"/>
                  </a:cubicBezTo>
                  <a:cubicBezTo>
                    <a:pt x="138" y="15"/>
                    <a:pt x="136" y="15"/>
                    <a:pt x="136" y="15"/>
                  </a:cubicBezTo>
                  <a:cubicBezTo>
                    <a:pt x="134" y="21"/>
                    <a:pt x="134" y="21"/>
                    <a:pt x="134" y="21"/>
                  </a:cubicBezTo>
                  <a:cubicBezTo>
                    <a:pt x="136" y="25"/>
                    <a:pt x="136" y="25"/>
                    <a:pt x="136" y="25"/>
                  </a:cubicBezTo>
                  <a:cubicBezTo>
                    <a:pt x="129" y="26"/>
                    <a:pt x="129" y="26"/>
                    <a:pt x="129" y="26"/>
                  </a:cubicBezTo>
                  <a:cubicBezTo>
                    <a:pt x="130" y="29"/>
                    <a:pt x="130" y="29"/>
                    <a:pt x="130" y="29"/>
                  </a:cubicBezTo>
                  <a:cubicBezTo>
                    <a:pt x="130" y="29"/>
                    <a:pt x="123" y="27"/>
                    <a:pt x="120" y="30"/>
                  </a:cubicBezTo>
                  <a:cubicBezTo>
                    <a:pt x="117" y="32"/>
                    <a:pt x="117" y="40"/>
                    <a:pt x="123" y="40"/>
                  </a:cubicBezTo>
                  <a:cubicBezTo>
                    <a:pt x="129" y="40"/>
                    <a:pt x="127" y="42"/>
                    <a:pt x="127" y="42"/>
                  </a:cubicBezTo>
                  <a:cubicBezTo>
                    <a:pt x="125" y="44"/>
                    <a:pt x="125" y="44"/>
                    <a:pt x="125" y="44"/>
                  </a:cubicBezTo>
                  <a:cubicBezTo>
                    <a:pt x="127" y="45"/>
                    <a:pt x="127" y="45"/>
                    <a:pt x="127" y="45"/>
                  </a:cubicBezTo>
                  <a:cubicBezTo>
                    <a:pt x="132" y="42"/>
                    <a:pt x="132" y="42"/>
                    <a:pt x="132" y="42"/>
                  </a:cubicBezTo>
                  <a:cubicBezTo>
                    <a:pt x="137" y="43"/>
                    <a:pt x="137" y="43"/>
                    <a:pt x="137" y="43"/>
                  </a:cubicBezTo>
                  <a:cubicBezTo>
                    <a:pt x="130" y="51"/>
                    <a:pt x="130" y="51"/>
                    <a:pt x="130" y="51"/>
                  </a:cubicBezTo>
                  <a:cubicBezTo>
                    <a:pt x="124" y="52"/>
                    <a:pt x="124" y="52"/>
                    <a:pt x="124" y="52"/>
                  </a:cubicBezTo>
                  <a:cubicBezTo>
                    <a:pt x="116" y="56"/>
                    <a:pt x="116" y="56"/>
                    <a:pt x="116" y="56"/>
                  </a:cubicBezTo>
                  <a:cubicBezTo>
                    <a:pt x="116" y="56"/>
                    <a:pt x="118" y="62"/>
                    <a:pt x="117" y="63"/>
                  </a:cubicBezTo>
                  <a:cubicBezTo>
                    <a:pt x="116" y="64"/>
                    <a:pt x="114" y="66"/>
                    <a:pt x="114" y="66"/>
                  </a:cubicBezTo>
                  <a:cubicBezTo>
                    <a:pt x="114" y="63"/>
                    <a:pt x="114" y="63"/>
                    <a:pt x="114" y="63"/>
                  </a:cubicBezTo>
                  <a:cubicBezTo>
                    <a:pt x="114" y="63"/>
                    <a:pt x="104" y="56"/>
                    <a:pt x="102" y="56"/>
                  </a:cubicBezTo>
                  <a:cubicBezTo>
                    <a:pt x="99" y="56"/>
                    <a:pt x="94" y="61"/>
                    <a:pt x="94" y="61"/>
                  </a:cubicBezTo>
                  <a:cubicBezTo>
                    <a:pt x="92" y="59"/>
                    <a:pt x="92" y="59"/>
                    <a:pt x="92" y="59"/>
                  </a:cubicBezTo>
                  <a:cubicBezTo>
                    <a:pt x="92" y="55"/>
                    <a:pt x="92" y="55"/>
                    <a:pt x="92" y="55"/>
                  </a:cubicBezTo>
                  <a:cubicBezTo>
                    <a:pt x="90" y="52"/>
                    <a:pt x="90" y="52"/>
                    <a:pt x="90" y="52"/>
                  </a:cubicBezTo>
                  <a:cubicBezTo>
                    <a:pt x="90" y="52"/>
                    <a:pt x="85" y="51"/>
                    <a:pt x="83" y="51"/>
                  </a:cubicBezTo>
                  <a:cubicBezTo>
                    <a:pt x="79" y="49"/>
                    <a:pt x="74" y="44"/>
                    <a:pt x="72" y="45"/>
                  </a:cubicBezTo>
                  <a:cubicBezTo>
                    <a:pt x="71" y="45"/>
                    <a:pt x="69" y="46"/>
                    <a:pt x="69" y="46"/>
                  </a:cubicBezTo>
                  <a:cubicBezTo>
                    <a:pt x="70" y="49"/>
                    <a:pt x="70" y="49"/>
                    <a:pt x="70" y="49"/>
                  </a:cubicBezTo>
                  <a:cubicBezTo>
                    <a:pt x="66" y="52"/>
                    <a:pt x="66" y="52"/>
                    <a:pt x="66" y="52"/>
                  </a:cubicBezTo>
                  <a:cubicBezTo>
                    <a:pt x="66" y="47"/>
                    <a:pt x="66" y="47"/>
                    <a:pt x="66" y="47"/>
                  </a:cubicBezTo>
                  <a:cubicBezTo>
                    <a:pt x="61" y="46"/>
                    <a:pt x="61" y="46"/>
                    <a:pt x="61" y="46"/>
                  </a:cubicBezTo>
                  <a:cubicBezTo>
                    <a:pt x="56" y="56"/>
                    <a:pt x="56" y="56"/>
                    <a:pt x="56" y="56"/>
                  </a:cubicBezTo>
                  <a:cubicBezTo>
                    <a:pt x="57" y="56"/>
                    <a:pt x="57" y="56"/>
                    <a:pt x="57" y="56"/>
                  </a:cubicBezTo>
                  <a:cubicBezTo>
                    <a:pt x="61" y="51"/>
                    <a:pt x="61" y="51"/>
                    <a:pt x="61" y="51"/>
                  </a:cubicBezTo>
                  <a:cubicBezTo>
                    <a:pt x="62" y="57"/>
                    <a:pt x="62" y="57"/>
                    <a:pt x="62" y="57"/>
                  </a:cubicBezTo>
                  <a:cubicBezTo>
                    <a:pt x="60" y="57"/>
                    <a:pt x="60" y="57"/>
                    <a:pt x="60" y="57"/>
                  </a:cubicBezTo>
                  <a:cubicBezTo>
                    <a:pt x="61" y="59"/>
                    <a:pt x="61" y="59"/>
                    <a:pt x="61" y="59"/>
                  </a:cubicBezTo>
                  <a:cubicBezTo>
                    <a:pt x="66" y="58"/>
                    <a:pt x="66" y="58"/>
                    <a:pt x="66" y="58"/>
                  </a:cubicBezTo>
                  <a:cubicBezTo>
                    <a:pt x="63" y="63"/>
                    <a:pt x="63" y="63"/>
                    <a:pt x="63" y="63"/>
                  </a:cubicBezTo>
                  <a:cubicBezTo>
                    <a:pt x="63" y="69"/>
                    <a:pt x="63" y="69"/>
                    <a:pt x="63" y="69"/>
                  </a:cubicBezTo>
                  <a:cubicBezTo>
                    <a:pt x="61" y="67"/>
                    <a:pt x="61" y="67"/>
                    <a:pt x="61" y="67"/>
                  </a:cubicBezTo>
                  <a:cubicBezTo>
                    <a:pt x="61" y="67"/>
                    <a:pt x="54" y="72"/>
                    <a:pt x="59" y="72"/>
                  </a:cubicBezTo>
                  <a:cubicBezTo>
                    <a:pt x="63" y="73"/>
                    <a:pt x="72" y="73"/>
                    <a:pt x="72" y="73"/>
                  </a:cubicBezTo>
                  <a:cubicBezTo>
                    <a:pt x="69" y="79"/>
                    <a:pt x="69" y="79"/>
                    <a:pt x="69" y="79"/>
                  </a:cubicBezTo>
                  <a:cubicBezTo>
                    <a:pt x="57" y="78"/>
                    <a:pt x="57" y="78"/>
                    <a:pt x="57" y="78"/>
                  </a:cubicBezTo>
                  <a:cubicBezTo>
                    <a:pt x="55" y="86"/>
                    <a:pt x="55" y="86"/>
                    <a:pt x="55" y="86"/>
                  </a:cubicBezTo>
                  <a:cubicBezTo>
                    <a:pt x="61" y="92"/>
                    <a:pt x="61" y="92"/>
                    <a:pt x="61" y="92"/>
                  </a:cubicBezTo>
                  <a:cubicBezTo>
                    <a:pt x="50" y="87"/>
                    <a:pt x="50" y="87"/>
                    <a:pt x="50" y="87"/>
                  </a:cubicBezTo>
                  <a:cubicBezTo>
                    <a:pt x="50" y="90"/>
                    <a:pt x="50" y="90"/>
                    <a:pt x="50" y="90"/>
                  </a:cubicBezTo>
                  <a:cubicBezTo>
                    <a:pt x="43" y="89"/>
                    <a:pt x="43" y="89"/>
                    <a:pt x="43" y="89"/>
                  </a:cubicBezTo>
                  <a:cubicBezTo>
                    <a:pt x="43" y="89"/>
                    <a:pt x="46" y="92"/>
                    <a:pt x="45" y="94"/>
                  </a:cubicBezTo>
                  <a:cubicBezTo>
                    <a:pt x="43" y="98"/>
                    <a:pt x="41" y="97"/>
                    <a:pt x="41" y="97"/>
                  </a:cubicBezTo>
                  <a:cubicBezTo>
                    <a:pt x="48" y="103"/>
                    <a:pt x="48" y="103"/>
                    <a:pt x="48" y="103"/>
                  </a:cubicBezTo>
                  <a:cubicBezTo>
                    <a:pt x="51" y="101"/>
                    <a:pt x="51" y="101"/>
                    <a:pt x="51" y="101"/>
                  </a:cubicBezTo>
                  <a:cubicBezTo>
                    <a:pt x="54" y="103"/>
                    <a:pt x="54" y="103"/>
                    <a:pt x="54" y="103"/>
                  </a:cubicBezTo>
                  <a:cubicBezTo>
                    <a:pt x="48" y="105"/>
                    <a:pt x="48" y="105"/>
                    <a:pt x="48" y="105"/>
                  </a:cubicBezTo>
                  <a:cubicBezTo>
                    <a:pt x="54" y="109"/>
                    <a:pt x="54" y="109"/>
                    <a:pt x="54" y="109"/>
                  </a:cubicBezTo>
                  <a:cubicBezTo>
                    <a:pt x="58" y="105"/>
                    <a:pt x="58" y="105"/>
                    <a:pt x="58" y="105"/>
                  </a:cubicBezTo>
                  <a:cubicBezTo>
                    <a:pt x="59" y="107"/>
                    <a:pt x="59" y="107"/>
                    <a:pt x="59" y="107"/>
                  </a:cubicBezTo>
                  <a:cubicBezTo>
                    <a:pt x="61" y="106"/>
                    <a:pt x="61" y="106"/>
                    <a:pt x="61" y="106"/>
                  </a:cubicBezTo>
                  <a:cubicBezTo>
                    <a:pt x="62" y="110"/>
                    <a:pt x="62" y="110"/>
                    <a:pt x="62" y="110"/>
                  </a:cubicBezTo>
                  <a:cubicBezTo>
                    <a:pt x="58" y="110"/>
                    <a:pt x="58" y="110"/>
                    <a:pt x="58" y="110"/>
                  </a:cubicBezTo>
                  <a:cubicBezTo>
                    <a:pt x="58" y="115"/>
                    <a:pt x="58" y="115"/>
                    <a:pt x="58" y="115"/>
                  </a:cubicBezTo>
                  <a:cubicBezTo>
                    <a:pt x="58" y="115"/>
                    <a:pt x="63" y="118"/>
                    <a:pt x="68" y="118"/>
                  </a:cubicBezTo>
                  <a:cubicBezTo>
                    <a:pt x="73" y="118"/>
                    <a:pt x="83" y="120"/>
                    <a:pt x="83" y="120"/>
                  </a:cubicBezTo>
                  <a:cubicBezTo>
                    <a:pt x="82" y="126"/>
                    <a:pt x="82" y="126"/>
                    <a:pt x="82" y="126"/>
                  </a:cubicBezTo>
                  <a:cubicBezTo>
                    <a:pt x="82" y="126"/>
                    <a:pt x="77" y="128"/>
                    <a:pt x="75" y="128"/>
                  </a:cubicBezTo>
                  <a:cubicBezTo>
                    <a:pt x="73" y="128"/>
                    <a:pt x="69" y="123"/>
                    <a:pt x="69" y="123"/>
                  </a:cubicBezTo>
                  <a:cubicBezTo>
                    <a:pt x="69" y="123"/>
                    <a:pt x="66" y="128"/>
                    <a:pt x="63" y="130"/>
                  </a:cubicBezTo>
                  <a:cubicBezTo>
                    <a:pt x="61" y="131"/>
                    <a:pt x="59" y="134"/>
                    <a:pt x="59" y="134"/>
                  </a:cubicBezTo>
                  <a:cubicBezTo>
                    <a:pt x="63" y="138"/>
                    <a:pt x="63" y="138"/>
                    <a:pt x="63" y="138"/>
                  </a:cubicBezTo>
                  <a:cubicBezTo>
                    <a:pt x="63" y="138"/>
                    <a:pt x="60" y="139"/>
                    <a:pt x="57" y="141"/>
                  </a:cubicBezTo>
                  <a:cubicBezTo>
                    <a:pt x="55" y="144"/>
                    <a:pt x="53" y="146"/>
                    <a:pt x="53" y="146"/>
                  </a:cubicBezTo>
                  <a:cubicBezTo>
                    <a:pt x="49" y="145"/>
                    <a:pt x="49" y="145"/>
                    <a:pt x="49" y="145"/>
                  </a:cubicBezTo>
                  <a:cubicBezTo>
                    <a:pt x="46" y="148"/>
                    <a:pt x="46" y="148"/>
                    <a:pt x="46" y="148"/>
                  </a:cubicBezTo>
                  <a:cubicBezTo>
                    <a:pt x="34" y="153"/>
                    <a:pt x="34" y="153"/>
                    <a:pt x="34" y="153"/>
                  </a:cubicBezTo>
                  <a:cubicBezTo>
                    <a:pt x="46" y="153"/>
                    <a:pt x="46" y="153"/>
                    <a:pt x="46" y="153"/>
                  </a:cubicBezTo>
                  <a:cubicBezTo>
                    <a:pt x="48" y="151"/>
                    <a:pt x="48" y="151"/>
                    <a:pt x="48" y="151"/>
                  </a:cubicBezTo>
                  <a:cubicBezTo>
                    <a:pt x="48" y="151"/>
                    <a:pt x="52" y="157"/>
                    <a:pt x="59" y="155"/>
                  </a:cubicBezTo>
                  <a:cubicBezTo>
                    <a:pt x="66" y="154"/>
                    <a:pt x="70" y="150"/>
                    <a:pt x="70" y="150"/>
                  </a:cubicBezTo>
                  <a:cubicBezTo>
                    <a:pt x="72" y="149"/>
                    <a:pt x="72" y="149"/>
                    <a:pt x="72" y="149"/>
                  </a:cubicBezTo>
                  <a:cubicBezTo>
                    <a:pt x="72" y="155"/>
                    <a:pt x="72" y="155"/>
                    <a:pt x="72" y="155"/>
                  </a:cubicBezTo>
                  <a:cubicBezTo>
                    <a:pt x="78" y="156"/>
                    <a:pt x="78" y="156"/>
                    <a:pt x="78" y="156"/>
                  </a:cubicBezTo>
                  <a:cubicBezTo>
                    <a:pt x="81" y="159"/>
                    <a:pt x="81" y="159"/>
                    <a:pt x="81" y="159"/>
                  </a:cubicBezTo>
                  <a:cubicBezTo>
                    <a:pt x="74" y="157"/>
                    <a:pt x="74" y="157"/>
                    <a:pt x="74" y="157"/>
                  </a:cubicBezTo>
                  <a:cubicBezTo>
                    <a:pt x="66" y="157"/>
                    <a:pt x="66" y="157"/>
                    <a:pt x="66" y="157"/>
                  </a:cubicBezTo>
                  <a:cubicBezTo>
                    <a:pt x="54" y="159"/>
                    <a:pt x="54" y="159"/>
                    <a:pt x="54" y="159"/>
                  </a:cubicBezTo>
                  <a:cubicBezTo>
                    <a:pt x="45" y="155"/>
                    <a:pt x="45" y="155"/>
                    <a:pt x="45" y="155"/>
                  </a:cubicBezTo>
                  <a:cubicBezTo>
                    <a:pt x="38" y="161"/>
                    <a:pt x="38" y="161"/>
                    <a:pt x="38" y="161"/>
                  </a:cubicBezTo>
                  <a:cubicBezTo>
                    <a:pt x="33" y="162"/>
                    <a:pt x="33" y="162"/>
                    <a:pt x="33" y="162"/>
                  </a:cubicBezTo>
                  <a:cubicBezTo>
                    <a:pt x="30" y="171"/>
                    <a:pt x="30" y="171"/>
                    <a:pt x="30" y="171"/>
                  </a:cubicBezTo>
                  <a:cubicBezTo>
                    <a:pt x="34" y="173"/>
                    <a:pt x="34" y="173"/>
                    <a:pt x="34" y="173"/>
                  </a:cubicBezTo>
                  <a:cubicBezTo>
                    <a:pt x="25" y="171"/>
                    <a:pt x="25" y="171"/>
                    <a:pt x="25" y="171"/>
                  </a:cubicBezTo>
                  <a:cubicBezTo>
                    <a:pt x="25" y="167"/>
                    <a:pt x="25" y="167"/>
                    <a:pt x="25" y="167"/>
                  </a:cubicBezTo>
                  <a:cubicBezTo>
                    <a:pt x="20" y="170"/>
                    <a:pt x="20" y="170"/>
                    <a:pt x="20" y="170"/>
                  </a:cubicBezTo>
                  <a:cubicBezTo>
                    <a:pt x="18" y="169"/>
                    <a:pt x="18" y="169"/>
                    <a:pt x="18" y="169"/>
                  </a:cubicBezTo>
                  <a:cubicBezTo>
                    <a:pt x="18" y="167"/>
                    <a:pt x="18" y="167"/>
                    <a:pt x="18" y="167"/>
                  </a:cubicBezTo>
                  <a:cubicBezTo>
                    <a:pt x="18" y="167"/>
                    <a:pt x="14" y="167"/>
                    <a:pt x="9" y="169"/>
                  </a:cubicBezTo>
                  <a:cubicBezTo>
                    <a:pt x="5" y="171"/>
                    <a:pt x="0" y="173"/>
                    <a:pt x="4" y="176"/>
                  </a:cubicBezTo>
                  <a:cubicBezTo>
                    <a:pt x="9" y="177"/>
                    <a:pt x="16" y="179"/>
                    <a:pt x="18" y="179"/>
                  </a:cubicBezTo>
                  <a:cubicBezTo>
                    <a:pt x="20" y="179"/>
                    <a:pt x="29" y="178"/>
                    <a:pt x="28" y="180"/>
                  </a:cubicBezTo>
                  <a:cubicBezTo>
                    <a:pt x="27" y="182"/>
                    <a:pt x="21" y="186"/>
                    <a:pt x="16" y="186"/>
                  </a:cubicBezTo>
                  <a:cubicBezTo>
                    <a:pt x="10" y="186"/>
                    <a:pt x="10" y="188"/>
                    <a:pt x="9" y="190"/>
                  </a:cubicBezTo>
                  <a:cubicBezTo>
                    <a:pt x="7" y="191"/>
                    <a:pt x="2" y="191"/>
                    <a:pt x="2" y="191"/>
                  </a:cubicBezTo>
                  <a:cubicBezTo>
                    <a:pt x="2" y="197"/>
                    <a:pt x="2" y="197"/>
                    <a:pt x="2" y="197"/>
                  </a:cubicBezTo>
                  <a:cubicBezTo>
                    <a:pt x="2" y="197"/>
                    <a:pt x="8" y="194"/>
                    <a:pt x="8" y="196"/>
                  </a:cubicBezTo>
                  <a:cubicBezTo>
                    <a:pt x="8" y="198"/>
                    <a:pt x="10" y="202"/>
                    <a:pt x="10" y="202"/>
                  </a:cubicBezTo>
                  <a:cubicBezTo>
                    <a:pt x="29" y="200"/>
                    <a:pt x="29" y="200"/>
                    <a:pt x="29" y="200"/>
                  </a:cubicBezTo>
                  <a:cubicBezTo>
                    <a:pt x="16" y="204"/>
                    <a:pt x="16" y="204"/>
                    <a:pt x="16" y="204"/>
                  </a:cubicBezTo>
                  <a:cubicBezTo>
                    <a:pt x="14" y="208"/>
                    <a:pt x="14" y="208"/>
                    <a:pt x="14" y="208"/>
                  </a:cubicBezTo>
                  <a:cubicBezTo>
                    <a:pt x="9" y="208"/>
                    <a:pt x="9" y="208"/>
                    <a:pt x="9" y="208"/>
                  </a:cubicBezTo>
                  <a:cubicBezTo>
                    <a:pt x="7" y="212"/>
                    <a:pt x="7" y="212"/>
                    <a:pt x="7" y="212"/>
                  </a:cubicBezTo>
                  <a:cubicBezTo>
                    <a:pt x="21" y="210"/>
                    <a:pt x="21" y="210"/>
                    <a:pt x="21" y="210"/>
                  </a:cubicBezTo>
                  <a:cubicBezTo>
                    <a:pt x="25" y="211"/>
                    <a:pt x="25" y="211"/>
                    <a:pt x="25" y="211"/>
                  </a:cubicBezTo>
                  <a:cubicBezTo>
                    <a:pt x="32" y="209"/>
                    <a:pt x="32" y="209"/>
                    <a:pt x="32" y="209"/>
                  </a:cubicBezTo>
                  <a:cubicBezTo>
                    <a:pt x="34" y="212"/>
                    <a:pt x="34" y="212"/>
                    <a:pt x="34" y="212"/>
                  </a:cubicBezTo>
                  <a:cubicBezTo>
                    <a:pt x="34" y="212"/>
                    <a:pt x="28" y="213"/>
                    <a:pt x="25" y="214"/>
                  </a:cubicBezTo>
                  <a:cubicBezTo>
                    <a:pt x="22" y="214"/>
                    <a:pt x="17" y="218"/>
                    <a:pt x="17" y="218"/>
                  </a:cubicBezTo>
                  <a:cubicBezTo>
                    <a:pt x="27" y="217"/>
                    <a:pt x="27" y="217"/>
                    <a:pt x="27" y="217"/>
                  </a:cubicBezTo>
                  <a:cubicBezTo>
                    <a:pt x="27" y="217"/>
                    <a:pt x="22" y="222"/>
                    <a:pt x="21" y="222"/>
                  </a:cubicBezTo>
                  <a:cubicBezTo>
                    <a:pt x="19" y="222"/>
                    <a:pt x="16" y="223"/>
                    <a:pt x="16" y="223"/>
                  </a:cubicBezTo>
                  <a:cubicBezTo>
                    <a:pt x="17" y="224"/>
                    <a:pt x="17" y="224"/>
                    <a:pt x="17" y="224"/>
                  </a:cubicBezTo>
                  <a:cubicBezTo>
                    <a:pt x="33" y="223"/>
                    <a:pt x="33" y="223"/>
                    <a:pt x="33" y="223"/>
                  </a:cubicBezTo>
                  <a:cubicBezTo>
                    <a:pt x="36" y="224"/>
                    <a:pt x="36" y="224"/>
                    <a:pt x="36" y="224"/>
                  </a:cubicBezTo>
                  <a:cubicBezTo>
                    <a:pt x="34" y="227"/>
                    <a:pt x="34" y="227"/>
                    <a:pt x="34" y="227"/>
                  </a:cubicBezTo>
                  <a:cubicBezTo>
                    <a:pt x="34" y="227"/>
                    <a:pt x="39" y="229"/>
                    <a:pt x="41" y="228"/>
                  </a:cubicBezTo>
                  <a:cubicBezTo>
                    <a:pt x="43" y="227"/>
                    <a:pt x="45" y="226"/>
                    <a:pt x="45" y="226"/>
                  </a:cubicBezTo>
                  <a:cubicBezTo>
                    <a:pt x="52" y="228"/>
                    <a:pt x="52" y="228"/>
                    <a:pt x="52" y="228"/>
                  </a:cubicBezTo>
                  <a:cubicBezTo>
                    <a:pt x="56" y="226"/>
                    <a:pt x="56" y="226"/>
                    <a:pt x="56" y="226"/>
                  </a:cubicBezTo>
                  <a:cubicBezTo>
                    <a:pt x="60" y="227"/>
                    <a:pt x="60" y="227"/>
                    <a:pt x="60" y="227"/>
                  </a:cubicBezTo>
                  <a:cubicBezTo>
                    <a:pt x="65" y="225"/>
                    <a:pt x="65" y="225"/>
                    <a:pt x="65" y="225"/>
                  </a:cubicBezTo>
                  <a:cubicBezTo>
                    <a:pt x="68" y="226"/>
                    <a:pt x="68" y="226"/>
                    <a:pt x="68" y="226"/>
                  </a:cubicBezTo>
                  <a:cubicBezTo>
                    <a:pt x="68" y="226"/>
                    <a:pt x="82" y="226"/>
                    <a:pt x="81" y="220"/>
                  </a:cubicBezTo>
                  <a:cubicBezTo>
                    <a:pt x="81" y="211"/>
                    <a:pt x="81" y="211"/>
                    <a:pt x="81" y="211"/>
                  </a:cubicBezTo>
                  <a:cubicBezTo>
                    <a:pt x="81" y="211"/>
                    <a:pt x="84" y="210"/>
                    <a:pt x="86" y="213"/>
                  </a:cubicBezTo>
                  <a:cubicBezTo>
                    <a:pt x="89" y="217"/>
                    <a:pt x="84" y="216"/>
                    <a:pt x="84" y="218"/>
                  </a:cubicBezTo>
                  <a:cubicBezTo>
                    <a:pt x="84" y="220"/>
                    <a:pt x="86" y="222"/>
                    <a:pt x="90" y="220"/>
                  </a:cubicBezTo>
                  <a:cubicBezTo>
                    <a:pt x="95" y="220"/>
                    <a:pt x="102" y="216"/>
                    <a:pt x="102" y="216"/>
                  </a:cubicBezTo>
                  <a:cubicBezTo>
                    <a:pt x="102" y="212"/>
                    <a:pt x="102" y="212"/>
                    <a:pt x="102" y="212"/>
                  </a:cubicBezTo>
                  <a:cubicBezTo>
                    <a:pt x="102" y="212"/>
                    <a:pt x="108" y="218"/>
                    <a:pt x="111" y="216"/>
                  </a:cubicBezTo>
                  <a:cubicBezTo>
                    <a:pt x="116" y="214"/>
                    <a:pt x="115" y="208"/>
                    <a:pt x="115" y="208"/>
                  </a:cubicBezTo>
                  <a:cubicBezTo>
                    <a:pt x="118" y="209"/>
                    <a:pt x="118" y="209"/>
                    <a:pt x="118" y="209"/>
                  </a:cubicBezTo>
                  <a:cubicBezTo>
                    <a:pt x="124" y="206"/>
                    <a:pt x="124" y="206"/>
                    <a:pt x="124" y="206"/>
                  </a:cubicBezTo>
                  <a:cubicBezTo>
                    <a:pt x="137" y="210"/>
                    <a:pt x="137" y="210"/>
                    <a:pt x="137" y="210"/>
                  </a:cubicBezTo>
                  <a:cubicBezTo>
                    <a:pt x="139" y="202"/>
                    <a:pt x="139" y="202"/>
                    <a:pt x="139" y="202"/>
                  </a:cubicBezTo>
                  <a:cubicBezTo>
                    <a:pt x="142" y="204"/>
                    <a:pt x="142" y="204"/>
                    <a:pt x="142" y="204"/>
                  </a:cubicBezTo>
                  <a:cubicBezTo>
                    <a:pt x="141" y="211"/>
                    <a:pt x="141" y="211"/>
                    <a:pt x="141" y="211"/>
                  </a:cubicBezTo>
                  <a:cubicBezTo>
                    <a:pt x="146" y="210"/>
                    <a:pt x="146" y="210"/>
                    <a:pt x="146" y="210"/>
                  </a:cubicBezTo>
                  <a:cubicBezTo>
                    <a:pt x="148" y="204"/>
                    <a:pt x="148" y="204"/>
                    <a:pt x="148" y="204"/>
                  </a:cubicBezTo>
                  <a:cubicBezTo>
                    <a:pt x="148" y="208"/>
                    <a:pt x="148" y="208"/>
                    <a:pt x="148" y="208"/>
                  </a:cubicBezTo>
                  <a:cubicBezTo>
                    <a:pt x="148" y="208"/>
                    <a:pt x="151" y="212"/>
                    <a:pt x="155" y="212"/>
                  </a:cubicBezTo>
                  <a:cubicBezTo>
                    <a:pt x="159" y="212"/>
                    <a:pt x="167" y="211"/>
                    <a:pt x="167" y="211"/>
                  </a:cubicBezTo>
                  <a:cubicBezTo>
                    <a:pt x="166" y="206"/>
                    <a:pt x="166" y="206"/>
                    <a:pt x="166" y="206"/>
                  </a:cubicBezTo>
                  <a:cubicBezTo>
                    <a:pt x="160" y="200"/>
                    <a:pt x="160" y="200"/>
                    <a:pt x="160" y="200"/>
                  </a:cubicBezTo>
                  <a:cubicBezTo>
                    <a:pt x="162" y="199"/>
                    <a:pt x="162" y="199"/>
                    <a:pt x="162" y="199"/>
                  </a:cubicBezTo>
                  <a:cubicBezTo>
                    <a:pt x="167" y="201"/>
                    <a:pt x="167" y="201"/>
                    <a:pt x="167" y="201"/>
                  </a:cubicBezTo>
                  <a:cubicBezTo>
                    <a:pt x="167" y="199"/>
                    <a:pt x="167" y="199"/>
                    <a:pt x="167" y="199"/>
                  </a:cubicBezTo>
                  <a:cubicBezTo>
                    <a:pt x="176" y="191"/>
                    <a:pt x="176" y="191"/>
                    <a:pt x="176" y="191"/>
                  </a:cubicBezTo>
                  <a:cubicBezTo>
                    <a:pt x="176" y="185"/>
                    <a:pt x="176" y="185"/>
                    <a:pt x="176" y="185"/>
                  </a:cubicBezTo>
                  <a:cubicBezTo>
                    <a:pt x="176" y="185"/>
                    <a:pt x="180" y="176"/>
                    <a:pt x="182" y="175"/>
                  </a:cubicBezTo>
                  <a:cubicBezTo>
                    <a:pt x="185" y="173"/>
                    <a:pt x="190" y="168"/>
                    <a:pt x="191" y="159"/>
                  </a:cubicBezTo>
                  <a:cubicBezTo>
                    <a:pt x="191" y="147"/>
                    <a:pt x="191" y="147"/>
                    <a:pt x="191" y="147"/>
                  </a:cubicBezTo>
                  <a:cubicBezTo>
                    <a:pt x="191" y="147"/>
                    <a:pt x="184" y="144"/>
                    <a:pt x="186" y="141"/>
                  </a:cubicBezTo>
                  <a:cubicBezTo>
                    <a:pt x="189" y="139"/>
                    <a:pt x="192" y="140"/>
                    <a:pt x="192" y="140"/>
                  </a:cubicBezTo>
                  <a:cubicBezTo>
                    <a:pt x="192" y="140"/>
                    <a:pt x="192" y="136"/>
                    <a:pt x="193" y="134"/>
                  </a:cubicBezTo>
                  <a:cubicBezTo>
                    <a:pt x="195" y="133"/>
                    <a:pt x="198" y="131"/>
                    <a:pt x="197" y="129"/>
                  </a:cubicBezTo>
                  <a:cubicBezTo>
                    <a:pt x="195" y="126"/>
                    <a:pt x="192" y="118"/>
                    <a:pt x="192" y="118"/>
                  </a:cubicBezTo>
                  <a:cubicBezTo>
                    <a:pt x="192" y="118"/>
                    <a:pt x="195" y="116"/>
                    <a:pt x="195" y="111"/>
                  </a:cubicBezTo>
                  <a:cubicBezTo>
                    <a:pt x="195" y="106"/>
                    <a:pt x="188" y="103"/>
                    <a:pt x="191" y="101"/>
                  </a:cubicBezTo>
                  <a:cubicBezTo>
                    <a:pt x="195" y="98"/>
                    <a:pt x="201" y="102"/>
                    <a:pt x="202" y="101"/>
                  </a:cubicBezTo>
                  <a:cubicBezTo>
                    <a:pt x="202" y="100"/>
                    <a:pt x="199" y="94"/>
                    <a:pt x="199" y="94"/>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60" name="Group 59">
            <a:extLst>
              <a:ext uri="{FF2B5EF4-FFF2-40B4-BE49-F238E27FC236}">
                <a16:creationId xmlns:a16="http://schemas.microsoft.com/office/drawing/2014/main" id="{38E25467-5CCD-4A6F-AB7B-17FCDB527B93}"/>
              </a:ext>
            </a:extLst>
          </p:cNvPr>
          <p:cNvGrpSpPr/>
          <p:nvPr/>
        </p:nvGrpSpPr>
        <p:grpSpPr>
          <a:xfrm>
            <a:off x="9762237" y="3248653"/>
            <a:ext cx="1038502" cy="1140108"/>
            <a:chOff x="-630238" y="717550"/>
            <a:chExt cx="1830388" cy="2163762"/>
          </a:xfrm>
          <a:solidFill>
            <a:srgbClr val="00993C"/>
          </a:solidFill>
        </p:grpSpPr>
        <p:sp>
          <p:nvSpPr>
            <p:cNvPr id="61" name="Freeform 6">
              <a:extLst>
                <a:ext uri="{FF2B5EF4-FFF2-40B4-BE49-F238E27FC236}">
                  <a16:creationId xmlns:a16="http://schemas.microsoft.com/office/drawing/2014/main" id="{2E707178-1D2E-4E8B-A1EC-5E60DA75E7CF}"/>
                </a:ext>
              </a:extLst>
            </p:cNvPr>
            <p:cNvSpPr>
              <a:spLocks noEditPoints="1"/>
            </p:cNvSpPr>
            <p:nvPr/>
          </p:nvSpPr>
          <p:spPr bwMode="auto">
            <a:xfrm>
              <a:off x="-120650" y="717550"/>
              <a:ext cx="1320800" cy="2163762"/>
            </a:xfrm>
            <a:custGeom>
              <a:avLst/>
              <a:gdLst>
                <a:gd name="T0" fmla="*/ 277 w 352"/>
                <a:gd name="T1" fmla="*/ 377 h 577"/>
                <a:gd name="T2" fmla="*/ 286 w 352"/>
                <a:gd name="T3" fmla="*/ 342 h 577"/>
                <a:gd name="T4" fmla="*/ 242 w 352"/>
                <a:gd name="T5" fmla="*/ 233 h 577"/>
                <a:gd name="T6" fmla="*/ 207 w 352"/>
                <a:gd name="T7" fmla="*/ 207 h 577"/>
                <a:gd name="T8" fmla="*/ 254 w 352"/>
                <a:gd name="T9" fmla="*/ 160 h 577"/>
                <a:gd name="T10" fmla="*/ 194 w 352"/>
                <a:gd name="T11" fmla="*/ 100 h 577"/>
                <a:gd name="T12" fmla="*/ 245 w 352"/>
                <a:gd name="T13" fmla="*/ 56 h 577"/>
                <a:gd name="T14" fmla="*/ 188 w 352"/>
                <a:gd name="T15" fmla="*/ 48 h 577"/>
                <a:gd name="T16" fmla="*/ 162 w 352"/>
                <a:gd name="T17" fmla="*/ 55 h 577"/>
                <a:gd name="T18" fmla="*/ 141 w 352"/>
                <a:gd name="T19" fmla="*/ 75 h 577"/>
                <a:gd name="T20" fmla="*/ 144 w 352"/>
                <a:gd name="T21" fmla="*/ 116 h 577"/>
                <a:gd name="T22" fmla="*/ 109 w 352"/>
                <a:gd name="T23" fmla="*/ 143 h 577"/>
                <a:gd name="T24" fmla="*/ 125 w 352"/>
                <a:gd name="T25" fmla="*/ 160 h 577"/>
                <a:gd name="T26" fmla="*/ 129 w 352"/>
                <a:gd name="T27" fmla="*/ 173 h 577"/>
                <a:gd name="T28" fmla="*/ 99 w 352"/>
                <a:gd name="T29" fmla="*/ 229 h 577"/>
                <a:gd name="T30" fmla="*/ 140 w 352"/>
                <a:gd name="T31" fmla="*/ 189 h 577"/>
                <a:gd name="T32" fmla="*/ 146 w 352"/>
                <a:gd name="T33" fmla="*/ 200 h 577"/>
                <a:gd name="T34" fmla="*/ 125 w 352"/>
                <a:gd name="T35" fmla="*/ 256 h 577"/>
                <a:gd name="T36" fmla="*/ 143 w 352"/>
                <a:gd name="T37" fmla="*/ 275 h 577"/>
                <a:gd name="T38" fmla="*/ 185 w 352"/>
                <a:gd name="T39" fmla="*/ 278 h 577"/>
                <a:gd name="T40" fmla="*/ 178 w 352"/>
                <a:gd name="T41" fmla="*/ 327 h 577"/>
                <a:gd name="T42" fmla="*/ 183 w 352"/>
                <a:gd name="T43" fmla="*/ 382 h 577"/>
                <a:gd name="T44" fmla="*/ 107 w 352"/>
                <a:gd name="T45" fmla="*/ 402 h 577"/>
                <a:gd name="T46" fmla="*/ 100 w 352"/>
                <a:gd name="T47" fmla="*/ 445 h 577"/>
                <a:gd name="T48" fmla="*/ 73 w 352"/>
                <a:gd name="T49" fmla="*/ 469 h 577"/>
                <a:gd name="T50" fmla="*/ 107 w 352"/>
                <a:gd name="T51" fmla="*/ 478 h 577"/>
                <a:gd name="T52" fmla="*/ 169 w 352"/>
                <a:gd name="T53" fmla="*/ 490 h 577"/>
                <a:gd name="T54" fmla="*/ 54 w 352"/>
                <a:gd name="T55" fmla="*/ 548 h 577"/>
                <a:gd name="T56" fmla="*/ 61 w 352"/>
                <a:gd name="T57" fmla="*/ 564 h 577"/>
                <a:gd name="T58" fmla="*/ 120 w 352"/>
                <a:gd name="T59" fmla="*/ 553 h 577"/>
                <a:gd name="T60" fmla="*/ 198 w 352"/>
                <a:gd name="T61" fmla="*/ 556 h 577"/>
                <a:gd name="T62" fmla="*/ 306 w 352"/>
                <a:gd name="T63" fmla="*/ 560 h 577"/>
                <a:gd name="T64" fmla="*/ 291 w 352"/>
                <a:gd name="T65" fmla="*/ 522 h 577"/>
                <a:gd name="T66" fmla="*/ 315 w 352"/>
                <a:gd name="T67" fmla="*/ 506 h 577"/>
                <a:gd name="T68" fmla="*/ 206 w 352"/>
                <a:gd name="T69" fmla="*/ 557 h 577"/>
                <a:gd name="T70" fmla="*/ 119 w 352"/>
                <a:gd name="T71" fmla="*/ 381 h 577"/>
                <a:gd name="T72" fmla="*/ 137 w 352"/>
                <a:gd name="T73" fmla="*/ 307 h 577"/>
                <a:gd name="T74" fmla="*/ 136 w 352"/>
                <a:gd name="T75" fmla="*/ 214 h 577"/>
                <a:gd name="T76" fmla="*/ 88 w 352"/>
                <a:gd name="T77" fmla="*/ 204 h 577"/>
                <a:gd name="T78" fmla="*/ 107 w 352"/>
                <a:gd name="T79" fmla="*/ 194 h 577"/>
                <a:gd name="T80" fmla="*/ 87 w 352"/>
                <a:gd name="T81" fmla="*/ 151 h 577"/>
                <a:gd name="T82" fmla="*/ 110 w 352"/>
                <a:gd name="T83" fmla="*/ 148 h 577"/>
                <a:gd name="T84" fmla="*/ 101 w 352"/>
                <a:gd name="T85" fmla="*/ 173 h 577"/>
                <a:gd name="T86" fmla="*/ 115 w 352"/>
                <a:gd name="T87" fmla="*/ 131 h 577"/>
                <a:gd name="T88" fmla="*/ 81 w 352"/>
                <a:gd name="T89" fmla="*/ 111 h 577"/>
                <a:gd name="T90" fmla="*/ 87 w 352"/>
                <a:gd name="T91" fmla="*/ 91 h 577"/>
                <a:gd name="T92" fmla="*/ 112 w 352"/>
                <a:gd name="T93" fmla="*/ 90 h 577"/>
                <a:gd name="T94" fmla="*/ 125 w 352"/>
                <a:gd name="T95" fmla="*/ 117 h 577"/>
                <a:gd name="T96" fmla="*/ 133 w 352"/>
                <a:gd name="T97" fmla="*/ 87 h 577"/>
                <a:gd name="T98" fmla="*/ 80 w 352"/>
                <a:gd name="T99" fmla="*/ 79 h 577"/>
                <a:gd name="T100" fmla="*/ 139 w 352"/>
                <a:gd name="T101" fmla="*/ 49 h 577"/>
                <a:gd name="T102" fmla="*/ 102 w 352"/>
                <a:gd name="T103" fmla="*/ 47 h 577"/>
                <a:gd name="T104" fmla="*/ 239 w 352"/>
                <a:gd name="T105" fmla="*/ 28 h 577"/>
                <a:gd name="T106" fmla="*/ 253 w 352"/>
                <a:gd name="T107" fmla="*/ 22 h 577"/>
                <a:gd name="T108" fmla="*/ 256 w 352"/>
                <a:gd name="T109" fmla="*/ 9 h 577"/>
                <a:gd name="T110" fmla="*/ 266 w 352"/>
                <a:gd name="T111" fmla="*/ 10 h 577"/>
                <a:gd name="T112" fmla="*/ 45 w 352"/>
                <a:gd name="T113" fmla="*/ 297 h 577"/>
                <a:gd name="T114" fmla="*/ 95 w 352"/>
                <a:gd name="T115" fmla="*/ 290 h 577"/>
                <a:gd name="T116" fmla="*/ 38 w 352"/>
                <a:gd name="T117" fmla="*/ 237 h 577"/>
                <a:gd name="T118" fmla="*/ 6 w 352"/>
                <a:gd name="T119" fmla="*/ 281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2" h="577">
                  <a:moveTo>
                    <a:pt x="338" y="435"/>
                  </a:moveTo>
                  <a:cubicBezTo>
                    <a:pt x="326" y="428"/>
                    <a:pt x="326" y="428"/>
                    <a:pt x="326" y="428"/>
                  </a:cubicBezTo>
                  <a:cubicBezTo>
                    <a:pt x="324" y="429"/>
                    <a:pt x="324" y="429"/>
                    <a:pt x="324" y="429"/>
                  </a:cubicBezTo>
                  <a:cubicBezTo>
                    <a:pt x="306" y="428"/>
                    <a:pt x="306" y="428"/>
                    <a:pt x="306" y="428"/>
                  </a:cubicBezTo>
                  <a:cubicBezTo>
                    <a:pt x="299" y="439"/>
                    <a:pt x="299" y="439"/>
                    <a:pt x="299" y="439"/>
                  </a:cubicBezTo>
                  <a:cubicBezTo>
                    <a:pt x="295" y="437"/>
                    <a:pt x="295" y="437"/>
                    <a:pt x="295" y="437"/>
                  </a:cubicBezTo>
                  <a:cubicBezTo>
                    <a:pt x="291" y="431"/>
                    <a:pt x="291" y="431"/>
                    <a:pt x="291" y="431"/>
                  </a:cubicBezTo>
                  <a:cubicBezTo>
                    <a:pt x="287" y="429"/>
                    <a:pt x="287" y="429"/>
                    <a:pt x="287" y="429"/>
                  </a:cubicBezTo>
                  <a:cubicBezTo>
                    <a:pt x="287" y="429"/>
                    <a:pt x="288" y="424"/>
                    <a:pt x="292" y="423"/>
                  </a:cubicBezTo>
                  <a:cubicBezTo>
                    <a:pt x="297" y="421"/>
                    <a:pt x="304" y="417"/>
                    <a:pt x="304" y="414"/>
                  </a:cubicBezTo>
                  <a:cubicBezTo>
                    <a:pt x="305" y="411"/>
                    <a:pt x="301" y="396"/>
                    <a:pt x="301" y="396"/>
                  </a:cubicBezTo>
                  <a:cubicBezTo>
                    <a:pt x="295" y="390"/>
                    <a:pt x="295" y="390"/>
                    <a:pt x="295" y="390"/>
                  </a:cubicBezTo>
                  <a:cubicBezTo>
                    <a:pt x="288" y="383"/>
                    <a:pt x="288" y="383"/>
                    <a:pt x="288" y="383"/>
                  </a:cubicBezTo>
                  <a:cubicBezTo>
                    <a:pt x="288" y="383"/>
                    <a:pt x="286" y="379"/>
                    <a:pt x="283" y="378"/>
                  </a:cubicBezTo>
                  <a:cubicBezTo>
                    <a:pt x="281" y="378"/>
                    <a:pt x="277" y="377"/>
                    <a:pt x="277" y="377"/>
                  </a:cubicBezTo>
                  <a:cubicBezTo>
                    <a:pt x="275" y="379"/>
                    <a:pt x="275" y="379"/>
                    <a:pt x="275" y="379"/>
                  </a:cubicBezTo>
                  <a:cubicBezTo>
                    <a:pt x="272" y="376"/>
                    <a:pt x="272" y="376"/>
                    <a:pt x="272" y="376"/>
                  </a:cubicBezTo>
                  <a:cubicBezTo>
                    <a:pt x="265" y="375"/>
                    <a:pt x="265" y="375"/>
                    <a:pt x="265" y="375"/>
                  </a:cubicBezTo>
                  <a:cubicBezTo>
                    <a:pt x="272" y="373"/>
                    <a:pt x="272" y="373"/>
                    <a:pt x="272" y="373"/>
                  </a:cubicBezTo>
                  <a:cubicBezTo>
                    <a:pt x="275" y="376"/>
                    <a:pt x="275" y="376"/>
                    <a:pt x="275" y="376"/>
                  </a:cubicBezTo>
                  <a:cubicBezTo>
                    <a:pt x="285" y="375"/>
                    <a:pt x="285" y="375"/>
                    <a:pt x="285" y="375"/>
                  </a:cubicBezTo>
                  <a:cubicBezTo>
                    <a:pt x="285" y="375"/>
                    <a:pt x="289" y="382"/>
                    <a:pt x="290" y="383"/>
                  </a:cubicBezTo>
                  <a:cubicBezTo>
                    <a:pt x="294" y="383"/>
                    <a:pt x="294" y="383"/>
                    <a:pt x="294" y="383"/>
                  </a:cubicBezTo>
                  <a:cubicBezTo>
                    <a:pt x="297" y="387"/>
                    <a:pt x="297" y="387"/>
                    <a:pt x="297" y="387"/>
                  </a:cubicBezTo>
                  <a:cubicBezTo>
                    <a:pt x="299" y="385"/>
                    <a:pt x="299" y="385"/>
                    <a:pt x="299" y="385"/>
                  </a:cubicBezTo>
                  <a:cubicBezTo>
                    <a:pt x="291" y="365"/>
                    <a:pt x="291" y="365"/>
                    <a:pt x="291" y="365"/>
                  </a:cubicBezTo>
                  <a:cubicBezTo>
                    <a:pt x="291" y="353"/>
                    <a:pt x="291" y="353"/>
                    <a:pt x="291" y="353"/>
                  </a:cubicBezTo>
                  <a:cubicBezTo>
                    <a:pt x="294" y="351"/>
                    <a:pt x="294" y="351"/>
                    <a:pt x="294" y="351"/>
                  </a:cubicBezTo>
                  <a:cubicBezTo>
                    <a:pt x="290" y="342"/>
                    <a:pt x="290" y="342"/>
                    <a:pt x="290" y="342"/>
                  </a:cubicBezTo>
                  <a:cubicBezTo>
                    <a:pt x="286" y="342"/>
                    <a:pt x="286" y="342"/>
                    <a:pt x="286" y="342"/>
                  </a:cubicBezTo>
                  <a:cubicBezTo>
                    <a:pt x="282" y="327"/>
                    <a:pt x="282" y="327"/>
                    <a:pt x="282" y="327"/>
                  </a:cubicBezTo>
                  <a:cubicBezTo>
                    <a:pt x="273" y="318"/>
                    <a:pt x="273" y="318"/>
                    <a:pt x="273" y="318"/>
                  </a:cubicBezTo>
                  <a:cubicBezTo>
                    <a:pt x="269" y="317"/>
                    <a:pt x="269" y="317"/>
                    <a:pt x="269" y="317"/>
                  </a:cubicBezTo>
                  <a:cubicBezTo>
                    <a:pt x="264" y="306"/>
                    <a:pt x="264" y="306"/>
                    <a:pt x="264" y="306"/>
                  </a:cubicBezTo>
                  <a:cubicBezTo>
                    <a:pt x="260" y="303"/>
                    <a:pt x="260" y="303"/>
                    <a:pt x="260" y="303"/>
                  </a:cubicBezTo>
                  <a:cubicBezTo>
                    <a:pt x="259" y="291"/>
                    <a:pt x="259" y="291"/>
                    <a:pt x="259" y="291"/>
                  </a:cubicBezTo>
                  <a:cubicBezTo>
                    <a:pt x="256" y="283"/>
                    <a:pt x="256" y="283"/>
                    <a:pt x="256" y="283"/>
                  </a:cubicBezTo>
                  <a:cubicBezTo>
                    <a:pt x="257" y="266"/>
                    <a:pt x="257" y="266"/>
                    <a:pt x="257" y="266"/>
                  </a:cubicBezTo>
                  <a:cubicBezTo>
                    <a:pt x="254" y="261"/>
                    <a:pt x="254" y="261"/>
                    <a:pt x="254" y="261"/>
                  </a:cubicBezTo>
                  <a:cubicBezTo>
                    <a:pt x="256" y="249"/>
                    <a:pt x="256" y="249"/>
                    <a:pt x="256" y="249"/>
                  </a:cubicBezTo>
                  <a:cubicBezTo>
                    <a:pt x="250" y="244"/>
                    <a:pt x="250" y="244"/>
                    <a:pt x="250" y="244"/>
                  </a:cubicBezTo>
                  <a:cubicBezTo>
                    <a:pt x="250" y="239"/>
                    <a:pt x="250" y="239"/>
                    <a:pt x="250" y="239"/>
                  </a:cubicBezTo>
                  <a:cubicBezTo>
                    <a:pt x="246" y="236"/>
                    <a:pt x="246" y="236"/>
                    <a:pt x="246" y="236"/>
                  </a:cubicBezTo>
                  <a:cubicBezTo>
                    <a:pt x="245" y="231"/>
                    <a:pt x="245" y="231"/>
                    <a:pt x="245" y="231"/>
                  </a:cubicBezTo>
                  <a:cubicBezTo>
                    <a:pt x="242" y="233"/>
                    <a:pt x="242" y="233"/>
                    <a:pt x="242" y="233"/>
                  </a:cubicBezTo>
                  <a:cubicBezTo>
                    <a:pt x="245" y="229"/>
                    <a:pt x="245" y="229"/>
                    <a:pt x="245" y="229"/>
                  </a:cubicBezTo>
                  <a:cubicBezTo>
                    <a:pt x="242" y="227"/>
                    <a:pt x="242" y="227"/>
                    <a:pt x="242" y="227"/>
                  </a:cubicBezTo>
                  <a:cubicBezTo>
                    <a:pt x="242" y="227"/>
                    <a:pt x="244" y="224"/>
                    <a:pt x="241" y="223"/>
                  </a:cubicBezTo>
                  <a:cubicBezTo>
                    <a:pt x="238" y="223"/>
                    <a:pt x="235" y="222"/>
                    <a:pt x="235" y="222"/>
                  </a:cubicBezTo>
                  <a:cubicBezTo>
                    <a:pt x="225" y="210"/>
                    <a:pt x="225" y="210"/>
                    <a:pt x="225" y="210"/>
                  </a:cubicBezTo>
                  <a:cubicBezTo>
                    <a:pt x="225" y="210"/>
                    <a:pt x="225" y="208"/>
                    <a:pt x="220" y="209"/>
                  </a:cubicBezTo>
                  <a:cubicBezTo>
                    <a:pt x="214" y="210"/>
                    <a:pt x="214" y="217"/>
                    <a:pt x="210" y="217"/>
                  </a:cubicBezTo>
                  <a:cubicBezTo>
                    <a:pt x="206" y="217"/>
                    <a:pt x="205" y="211"/>
                    <a:pt x="205" y="211"/>
                  </a:cubicBezTo>
                  <a:cubicBezTo>
                    <a:pt x="205" y="211"/>
                    <a:pt x="200" y="213"/>
                    <a:pt x="197" y="212"/>
                  </a:cubicBezTo>
                  <a:cubicBezTo>
                    <a:pt x="194" y="211"/>
                    <a:pt x="192" y="208"/>
                    <a:pt x="192" y="208"/>
                  </a:cubicBezTo>
                  <a:cubicBezTo>
                    <a:pt x="192" y="208"/>
                    <a:pt x="184" y="207"/>
                    <a:pt x="185" y="207"/>
                  </a:cubicBezTo>
                  <a:cubicBezTo>
                    <a:pt x="186" y="205"/>
                    <a:pt x="193" y="205"/>
                    <a:pt x="193" y="205"/>
                  </a:cubicBezTo>
                  <a:cubicBezTo>
                    <a:pt x="193" y="205"/>
                    <a:pt x="194" y="208"/>
                    <a:pt x="197" y="208"/>
                  </a:cubicBezTo>
                  <a:cubicBezTo>
                    <a:pt x="199" y="208"/>
                    <a:pt x="204" y="207"/>
                    <a:pt x="204" y="207"/>
                  </a:cubicBezTo>
                  <a:cubicBezTo>
                    <a:pt x="207" y="207"/>
                    <a:pt x="207" y="207"/>
                    <a:pt x="207" y="207"/>
                  </a:cubicBezTo>
                  <a:cubicBezTo>
                    <a:pt x="207" y="204"/>
                    <a:pt x="207" y="204"/>
                    <a:pt x="207" y="204"/>
                  </a:cubicBezTo>
                  <a:cubicBezTo>
                    <a:pt x="215" y="200"/>
                    <a:pt x="215" y="200"/>
                    <a:pt x="215" y="200"/>
                  </a:cubicBezTo>
                  <a:cubicBezTo>
                    <a:pt x="223" y="203"/>
                    <a:pt x="223" y="203"/>
                    <a:pt x="223" y="203"/>
                  </a:cubicBezTo>
                  <a:cubicBezTo>
                    <a:pt x="231" y="196"/>
                    <a:pt x="231" y="196"/>
                    <a:pt x="231" y="196"/>
                  </a:cubicBezTo>
                  <a:cubicBezTo>
                    <a:pt x="223" y="192"/>
                    <a:pt x="223" y="192"/>
                    <a:pt x="223" y="192"/>
                  </a:cubicBezTo>
                  <a:cubicBezTo>
                    <a:pt x="223" y="192"/>
                    <a:pt x="227" y="191"/>
                    <a:pt x="225" y="188"/>
                  </a:cubicBezTo>
                  <a:cubicBezTo>
                    <a:pt x="223" y="185"/>
                    <a:pt x="224" y="184"/>
                    <a:pt x="221" y="184"/>
                  </a:cubicBezTo>
                  <a:cubicBezTo>
                    <a:pt x="216" y="185"/>
                    <a:pt x="214" y="189"/>
                    <a:pt x="212" y="189"/>
                  </a:cubicBezTo>
                  <a:cubicBezTo>
                    <a:pt x="210" y="190"/>
                    <a:pt x="205" y="189"/>
                    <a:pt x="205" y="189"/>
                  </a:cubicBezTo>
                  <a:cubicBezTo>
                    <a:pt x="205" y="189"/>
                    <a:pt x="211" y="188"/>
                    <a:pt x="212" y="187"/>
                  </a:cubicBezTo>
                  <a:cubicBezTo>
                    <a:pt x="213" y="185"/>
                    <a:pt x="217" y="182"/>
                    <a:pt x="220" y="182"/>
                  </a:cubicBezTo>
                  <a:cubicBezTo>
                    <a:pt x="222" y="182"/>
                    <a:pt x="227" y="185"/>
                    <a:pt x="227" y="185"/>
                  </a:cubicBezTo>
                  <a:cubicBezTo>
                    <a:pt x="238" y="180"/>
                    <a:pt x="238" y="180"/>
                    <a:pt x="238" y="180"/>
                  </a:cubicBezTo>
                  <a:cubicBezTo>
                    <a:pt x="243" y="169"/>
                    <a:pt x="243" y="169"/>
                    <a:pt x="243" y="169"/>
                  </a:cubicBezTo>
                  <a:cubicBezTo>
                    <a:pt x="254" y="160"/>
                    <a:pt x="254" y="160"/>
                    <a:pt x="254" y="160"/>
                  </a:cubicBezTo>
                  <a:cubicBezTo>
                    <a:pt x="261" y="147"/>
                    <a:pt x="261" y="147"/>
                    <a:pt x="261" y="147"/>
                  </a:cubicBezTo>
                  <a:cubicBezTo>
                    <a:pt x="261" y="147"/>
                    <a:pt x="261" y="144"/>
                    <a:pt x="263" y="142"/>
                  </a:cubicBezTo>
                  <a:cubicBezTo>
                    <a:pt x="264" y="140"/>
                    <a:pt x="277" y="128"/>
                    <a:pt x="275" y="120"/>
                  </a:cubicBezTo>
                  <a:cubicBezTo>
                    <a:pt x="273" y="113"/>
                    <a:pt x="262" y="111"/>
                    <a:pt x="262" y="111"/>
                  </a:cubicBezTo>
                  <a:cubicBezTo>
                    <a:pt x="254" y="112"/>
                    <a:pt x="254" y="112"/>
                    <a:pt x="254" y="112"/>
                  </a:cubicBezTo>
                  <a:cubicBezTo>
                    <a:pt x="239" y="106"/>
                    <a:pt x="239" y="106"/>
                    <a:pt x="239" y="106"/>
                  </a:cubicBezTo>
                  <a:cubicBezTo>
                    <a:pt x="232" y="107"/>
                    <a:pt x="232" y="107"/>
                    <a:pt x="232" y="107"/>
                  </a:cubicBezTo>
                  <a:cubicBezTo>
                    <a:pt x="232" y="107"/>
                    <a:pt x="228" y="103"/>
                    <a:pt x="223" y="102"/>
                  </a:cubicBezTo>
                  <a:cubicBezTo>
                    <a:pt x="217" y="102"/>
                    <a:pt x="204" y="106"/>
                    <a:pt x="204" y="106"/>
                  </a:cubicBezTo>
                  <a:cubicBezTo>
                    <a:pt x="200" y="105"/>
                    <a:pt x="200" y="105"/>
                    <a:pt x="200" y="105"/>
                  </a:cubicBezTo>
                  <a:cubicBezTo>
                    <a:pt x="196" y="110"/>
                    <a:pt x="196" y="110"/>
                    <a:pt x="196" y="110"/>
                  </a:cubicBezTo>
                  <a:cubicBezTo>
                    <a:pt x="182" y="111"/>
                    <a:pt x="182" y="111"/>
                    <a:pt x="182" y="111"/>
                  </a:cubicBezTo>
                  <a:cubicBezTo>
                    <a:pt x="193" y="107"/>
                    <a:pt x="193" y="107"/>
                    <a:pt x="193" y="107"/>
                  </a:cubicBezTo>
                  <a:cubicBezTo>
                    <a:pt x="199" y="101"/>
                    <a:pt x="199" y="101"/>
                    <a:pt x="199" y="101"/>
                  </a:cubicBezTo>
                  <a:cubicBezTo>
                    <a:pt x="199" y="101"/>
                    <a:pt x="195" y="100"/>
                    <a:pt x="194" y="100"/>
                  </a:cubicBezTo>
                  <a:cubicBezTo>
                    <a:pt x="193" y="100"/>
                    <a:pt x="188" y="102"/>
                    <a:pt x="188" y="102"/>
                  </a:cubicBezTo>
                  <a:cubicBezTo>
                    <a:pt x="185" y="101"/>
                    <a:pt x="185" y="101"/>
                    <a:pt x="185" y="101"/>
                  </a:cubicBezTo>
                  <a:cubicBezTo>
                    <a:pt x="193" y="98"/>
                    <a:pt x="193" y="98"/>
                    <a:pt x="193" y="98"/>
                  </a:cubicBezTo>
                  <a:cubicBezTo>
                    <a:pt x="201" y="99"/>
                    <a:pt x="201" y="99"/>
                    <a:pt x="201" y="99"/>
                  </a:cubicBezTo>
                  <a:cubicBezTo>
                    <a:pt x="211" y="90"/>
                    <a:pt x="211" y="90"/>
                    <a:pt x="211" y="90"/>
                  </a:cubicBezTo>
                  <a:cubicBezTo>
                    <a:pt x="205" y="90"/>
                    <a:pt x="205" y="90"/>
                    <a:pt x="205" y="90"/>
                  </a:cubicBezTo>
                  <a:cubicBezTo>
                    <a:pt x="198" y="88"/>
                    <a:pt x="198" y="88"/>
                    <a:pt x="198" y="88"/>
                  </a:cubicBezTo>
                  <a:cubicBezTo>
                    <a:pt x="204" y="87"/>
                    <a:pt x="204" y="87"/>
                    <a:pt x="204" y="87"/>
                  </a:cubicBezTo>
                  <a:cubicBezTo>
                    <a:pt x="201" y="83"/>
                    <a:pt x="201" y="83"/>
                    <a:pt x="201" y="83"/>
                  </a:cubicBezTo>
                  <a:cubicBezTo>
                    <a:pt x="206" y="83"/>
                    <a:pt x="206" y="83"/>
                    <a:pt x="206" y="83"/>
                  </a:cubicBezTo>
                  <a:cubicBezTo>
                    <a:pt x="212" y="78"/>
                    <a:pt x="212" y="78"/>
                    <a:pt x="212" y="78"/>
                  </a:cubicBezTo>
                  <a:cubicBezTo>
                    <a:pt x="212" y="78"/>
                    <a:pt x="218" y="77"/>
                    <a:pt x="224" y="72"/>
                  </a:cubicBezTo>
                  <a:cubicBezTo>
                    <a:pt x="228" y="68"/>
                    <a:pt x="230" y="68"/>
                    <a:pt x="230" y="68"/>
                  </a:cubicBezTo>
                  <a:cubicBezTo>
                    <a:pt x="230" y="68"/>
                    <a:pt x="237" y="67"/>
                    <a:pt x="240" y="66"/>
                  </a:cubicBezTo>
                  <a:cubicBezTo>
                    <a:pt x="242" y="64"/>
                    <a:pt x="245" y="56"/>
                    <a:pt x="245" y="56"/>
                  </a:cubicBezTo>
                  <a:cubicBezTo>
                    <a:pt x="245" y="56"/>
                    <a:pt x="242" y="59"/>
                    <a:pt x="243" y="56"/>
                  </a:cubicBezTo>
                  <a:cubicBezTo>
                    <a:pt x="243" y="53"/>
                    <a:pt x="248" y="47"/>
                    <a:pt x="248" y="47"/>
                  </a:cubicBezTo>
                  <a:cubicBezTo>
                    <a:pt x="239" y="44"/>
                    <a:pt x="239" y="44"/>
                    <a:pt x="239" y="44"/>
                  </a:cubicBezTo>
                  <a:cubicBezTo>
                    <a:pt x="234" y="44"/>
                    <a:pt x="234" y="44"/>
                    <a:pt x="234" y="44"/>
                  </a:cubicBezTo>
                  <a:cubicBezTo>
                    <a:pt x="237" y="47"/>
                    <a:pt x="237" y="47"/>
                    <a:pt x="237" y="47"/>
                  </a:cubicBezTo>
                  <a:cubicBezTo>
                    <a:pt x="228" y="44"/>
                    <a:pt x="228" y="44"/>
                    <a:pt x="228" y="44"/>
                  </a:cubicBezTo>
                  <a:cubicBezTo>
                    <a:pt x="222" y="47"/>
                    <a:pt x="222" y="47"/>
                    <a:pt x="222" y="47"/>
                  </a:cubicBezTo>
                  <a:cubicBezTo>
                    <a:pt x="215" y="45"/>
                    <a:pt x="215" y="45"/>
                    <a:pt x="215" y="45"/>
                  </a:cubicBezTo>
                  <a:cubicBezTo>
                    <a:pt x="213" y="42"/>
                    <a:pt x="213" y="42"/>
                    <a:pt x="213" y="42"/>
                  </a:cubicBezTo>
                  <a:cubicBezTo>
                    <a:pt x="212" y="45"/>
                    <a:pt x="212" y="45"/>
                    <a:pt x="212" y="45"/>
                  </a:cubicBezTo>
                  <a:cubicBezTo>
                    <a:pt x="204" y="45"/>
                    <a:pt x="204" y="45"/>
                    <a:pt x="204" y="45"/>
                  </a:cubicBezTo>
                  <a:cubicBezTo>
                    <a:pt x="196" y="50"/>
                    <a:pt x="196" y="50"/>
                    <a:pt x="196" y="50"/>
                  </a:cubicBezTo>
                  <a:cubicBezTo>
                    <a:pt x="199" y="44"/>
                    <a:pt x="199" y="44"/>
                    <a:pt x="199" y="44"/>
                  </a:cubicBezTo>
                  <a:cubicBezTo>
                    <a:pt x="195" y="39"/>
                    <a:pt x="195" y="39"/>
                    <a:pt x="195" y="39"/>
                  </a:cubicBezTo>
                  <a:cubicBezTo>
                    <a:pt x="195" y="39"/>
                    <a:pt x="189" y="48"/>
                    <a:pt x="188" y="48"/>
                  </a:cubicBezTo>
                  <a:cubicBezTo>
                    <a:pt x="185" y="47"/>
                    <a:pt x="190" y="41"/>
                    <a:pt x="190" y="41"/>
                  </a:cubicBezTo>
                  <a:cubicBezTo>
                    <a:pt x="189" y="35"/>
                    <a:pt x="189" y="35"/>
                    <a:pt x="189" y="35"/>
                  </a:cubicBezTo>
                  <a:cubicBezTo>
                    <a:pt x="186" y="38"/>
                    <a:pt x="186" y="38"/>
                    <a:pt x="186" y="38"/>
                  </a:cubicBezTo>
                  <a:cubicBezTo>
                    <a:pt x="185" y="36"/>
                    <a:pt x="185" y="36"/>
                    <a:pt x="185" y="36"/>
                  </a:cubicBezTo>
                  <a:cubicBezTo>
                    <a:pt x="185" y="36"/>
                    <a:pt x="181" y="35"/>
                    <a:pt x="180" y="35"/>
                  </a:cubicBezTo>
                  <a:cubicBezTo>
                    <a:pt x="179" y="35"/>
                    <a:pt x="179" y="37"/>
                    <a:pt x="179" y="37"/>
                  </a:cubicBezTo>
                  <a:cubicBezTo>
                    <a:pt x="179" y="37"/>
                    <a:pt x="177" y="38"/>
                    <a:pt x="176" y="40"/>
                  </a:cubicBezTo>
                  <a:cubicBezTo>
                    <a:pt x="175" y="42"/>
                    <a:pt x="177" y="47"/>
                    <a:pt x="177" y="47"/>
                  </a:cubicBezTo>
                  <a:cubicBezTo>
                    <a:pt x="177" y="47"/>
                    <a:pt x="174" y="45"/>
                    <a:pt x="174" y="49"/>
                  </a:cubicBezTo>
                  <a:cubicBezTo>
                    <a:pt x="173" y="52"/>
                    <a:pt x="174" y="55"/>
                    <a:pt x="174" y="55"/>
                  </a:cubicBezTo>
                  <a:cubicBezTo>
                    <a:pt x="178" y="58"/>
                    <a:pt x="178" y="58"/>
                    <a:pt x="178" y="58"/>
                  </a:cubicBezTo>
                  <a:cubicBezTo>
                    <a:pt x="173" y="56"/>
                    <a:pt x="173" y="56"/>
                    <a:pt x="173" y="56"/>
                  </a:cubicBezTo>
                  <a:cubicBezTo>
                    <a:pt x="167" y="57"/>
                    <a:pt x="167" y="57"/>
                    <a:pt x="167" y="57"/>
                  </a:cubicBezTo>
                  <a:cubicBezTo>
                    <a:pt x="163" y="55"/>
                    <a:pt x="163" y="55"/>
                    <a:pt x="163" y="55"/>
                  </a:cubicBezTo>
                  <a:cubicBezTo>
                    <a:pt x="162" y="55"/>
                    <a:pt x="162" y="55"/>
                    <a:pt x="162" y="55"/>
                  </a:cubicBezTo>
                  <a:cubicBezTo>
                    <a:pt x="164" y="58"/>
                    <a:pt x="164" y="58"/>
                    <a:pt x="164" y="58"/>
                  </a:cubicBezTo>
                  <a:cubicBezTo>
                    <a:pt x="163" y="67"/>
                    <a:pt x="163" y="67"/>
                    <a:pt x="163" y="67"/>
                  </a:cubicBezTo>
                  <a:cubicBezTo>
                    <a:pt x="159" y="66"/>
                    <a:pt x="159" y="66"/>
                    <a:pt x="159" y="66"/>
                  </a:cubicBezTo>
                  <a:cubicBezTo>
                    <a:pt x="159" y="68"/>
                    <a:pt x="159" y="68"/>
                    <a:pt x="159" y="68"/>
                  </a:cubicBezTo>
                  <a:cubicBezTo>
                    <a:pt x="162" y="70"/>
                    <a:pt x="162" y="70"/>
                    <a:pt x="162" y="70"/>
                  </a:cubicBezTo>
                  <a:cubicBezTo>
                    <a:pt x="161" y="72"/>
                    <a:pt x="161" y="72"/>
                    <a:pt x="161" y="72"/>
                  </a:cubicBezTo>
                  <a:cubicBezTo>
                    <a:pt x="164" y="74"/>
                    <a:pt x="164" y="74"/>
                    <a:pt x="164" y="74"/>
                  </a:cubicBezTo>
                  <a:cubicBezTo>
                    <a:pt x="167" y="82"/>
                    <a:pt x="167" y="82"/>
                    <a:pt x="167" y="82"/>
                  </a:cubicBezTo>
                  <a:cubicBezTo>
                    <a:pt x="160" y="72"/>
                    <a:pt x="160" y="72"/>
                    <a:pt x="160" y="72"/>
                  </a:cubicBezTo>
                  <a:cubicBezTo>
                    <a:pt x="153" y="78"/>
                    <a:pt x="153" y="78"/>
                    <a:pt x="153" y="78"/>
                  </a:cubicBezTo>
                  <a:cubicBezTo>
                    <a:pt x="151" y="73"/>
                    <a:pt x="151" y="73"/>
                    <a:pt x="151" y="73"/>
                  </a:cubicBezTo>
                  <a:cubicBezTo>
                    <a:pt x="148" y="74"/>
                    <a:pt x="148" y="74"/>
                    <a:pt x="148" y="74"/>
                  </a:cubicBezTo>
                  <a:cubicBezTo>
                    <a:pt x="149" y="81"/>
                    <a:pt x="149" y="81"/>
                    <a:pt x="149" y="81"/>
                  </a:cubicBezTo>
                  <a:cubicBezTo>
                    <a:pt x="146" y="75"/>
                    <a:pt x="146" y="75"/>
                    <a:pt x="146" y="75"/>
                  </a:cubicBezTo>
                  <a:cubicBezTo>
                    <a:pt x="141" y="75"/>
                    <a:pt x="141" y="75"/>
                    <a:pt x="141" y="75"/>
                  </a:cubicBezTo>
                  <a:cubicBezTo>
                    <a:pt x="141" y="82"/>
                    <a:pt x="141" y="82"/>
                    <a:pt x="141" y="82"/>
                  </a:cubicBezTo>
                  <a:cubicBezTo>
                    <a:pt x="144" y="86"/>
                    <a:pt x="144" y="86"/>
                    <a:pt x="144" y="86"/>
                  </a:cubicBezTo>
                  <a:cubicBezTo>
                    <a:pt x="141" y="85"/>
                    <a:pt x="141" y="85"/>
                    <a:pt x="141" y="85"/>
                  </a:cubicBezTo>
                  <a:cubicBezTo>
                    <a:pt x="140" y="88"/>
                    <a:pt x="140" y="88"/>
                    <a:pt x="140" y="88"/>
                  </a:cubicBezTo>
                  <a:cubicBezTo>
                    <a:pt x="142" y="93"/>
                    <a:pt x="142" y="93"/>
                    <a:pt x="142" y="93"/>
                  </a:cubicBezTo>
                  <a:cubicBezTo>
                    <a:pt x="147" y="97"/>
                    <a:pt x="147" y="97"/>
                    <a:pt x="147" y="97"/>
                  </a:cubicBezTo>
                  <a:cubicBezTo>
                    <a:pt x="141" y="97"/>
                    <a:pt x="141" y="97"/>
                    <a:pt x="141" y="97"/>
                  </a:cubicBezTo>
                  <a:cubicBezTo>
                    <a:pt x="141" y="97"/>
                    <a:pt x="139" y="93"/>
                    <a:pt x="136" y="93"/>
                  </a:cubicBezTo>
                  <a:cubicBezTo>
                    <a:pt x="134" y="93"/>
                    <a:pt x="134" y="99"/>
                    <a:pt x="134" y="100"/>
                  </a:cubicBezTo>
                  <a:cubicBezTo>
                    <a:pt x="135" y="101"/>
                    <a:pt x="132" y="103"/>
                    <a:pt x="133" y="105"/>
                  </a:cubicBezTo>
                  <a:cubicBezTo>
                    <a:pt x="134" y="107"/>
                    <a:pt x="137" y="106"/>
                    <a:pt x="137" y="106"/>
                  </a:cubicBezTo>
                  <a:cubicBezTo>
                    <a:pt x="145" y="107"/>
                    <a:pt x="145" y="107"/>
                    <a:pt x="145" y="107"/>
                  </a:cubicBezTo>
                  <a:cubicBezTo>
                    <a:pt x="139" y="109"/>
                    <a:pt x="139" y="109"/>
                    <a:pt x="139" y="109"/>
                  </a:cubicBezTo>
                  <a:cubicBezTo>
                    <a:pt x="139" y="109"/>
                    <a:pt x="136" y="110"/>
                    <a:pt x="137" y="112"/>
                  </a:cubicBezTo>
                  <a:cubicBezTo>
                    <a:pt x="137" y="114"/>
                    <a:pt x="142" y="114"/>
                    <a:pt x="144" y="116"/>
                  </a:cubicBezTo>
                  <a:cubicBezTo>
                    <a:pt x="145" y="118"/>
                    <a:pt x="145" y="120"/>
                    <a:pt x="145" y="120"/>
                  </a:cubicBezTo>
                  <a:cubicBezTo>
                    <a:pt x="145" y="120"/>
                    <a:pt x="142" y="117"/>
                    <a:pt x="140" y="116"/>
                  </a:cubicBezTo>
                  <a:cubicBezTo>
                    <a:pt x="139" y="115"/>
                    <a:pt x="135" y="120"/>
                    <a:pt x="135" y="120"/>
                  </a:cubicBezTo>
                  <a:cubicBezTo>
                    <a:pt x="140" y="127"/>
                    <a:pt x="140" y="127"/>
                    <a:pt x="140" y="127"/>
                  </a:cubicBezTo>
                  <a:cubicBezTo>
                    <a:pt x="133" y="121"/>
                    <a:pt x="133" y="121"/>
                    <a:pt x="133" y="121"/>
                  </a:cubicBezTo>
                  <a:cubicBezTo>
                    <a:pt x="130" y="126"/>
                    <a:pt x="130" y="126"/>
                    <a:pt x="130" y="126"/>
                  </a:cubicBezTo>
                  <a:cubicBezTo>
                    <a:pt x="134" y="131"/>
                    <a:pt x="134" y="131"/>
                    <a:pt x="134" y="131"/>
                  </a:cubicBezTo>
                  <a:cubicBezTo>
                    <a:pt x="134" y="132"/>
                    <a:pt x="134" y="132"/>
                    <a:pt x="134" y="132"/>
                  </a:cubicBezTo>
                  <a:cubicBezTo>
                    <a:pt x="129" y="129"/>
                    <a:pt x="129" y="129"/>
                    <a:pt x="129" y="129"/>
                  </a:cubicBezTo>
                  <a:cubicBezTo>
                    <a:pt x="121" y="135"/>
                    <a:pt x="121" y="135"/>
                    <a:pt x="121" y="135"/>
                  </a:cubicBezTo>
                  <a:cubicBezTo>
                    <a:pt x="121" y="135"/>
                    <a:pt x="130" y="136"/>
                    <a:pt x="129" y="137"/>
                  </a:cubicBezTo>
                  <a:cubicBezTo>
                    <a:pt x="127" y="139"/>
                    <a:pt x="121" y="139"/>
                    <a:pt x="121" y="139"/>
                  </a:cubicBezTo>
                  <a:cubicBezTo>
                    <a:pt x="120" y="145"/>
                    <a:pt x="120" y="145"/>
                    <a:pt x="120" y="145"/>
                  </a:cubicBezTo>
                  <a:cubicBezTo>
                    <a:pt x="118" y="142"/>
                    <a:pt x="118" y="142"/>
                    <a:pt x="118" y="142"/>
                  </a:cubicBezTo>
                  <a:cubicBezTo>
                    <a:pt x="118" y="142"/>
                    <a:pt x="109" y="142"/>
                    <a:pt x="109" y="143"/>
                  </a:cubicBezTo>
                  <a:cubicBezTo>
                    <a:pt x="109" y="145"/>
                    <a:pt x="119" y="148"/>
                    <a:pt x="119" y="148"/>
                  </a:cubicBezTo>
                  <a:cubicBezTo>
                    <a:pt x="125" y="147"/>
                    <a:pt x="125" y="147"/>
                    <a:pt x="125" y="147"/>
                  </a:cubicBezTo>
                  <a:cubicBezTo>
                    <a:pt x="128" y="144"/>
                    <a:pt x="128" y="144"/>
                    <a:pt x="128" y="144"/>
                  </a:cubicBezTo>
                  <a:cubicBezTo>
                    <a:pt x="137" y="141"/>
                    <a:pt x="137" y="141"/>
                    <a:pt x="137" y="141"/>
                  </a:cubicBezTo>
                  <a:cubicBezTo>
                    <a:pt x="137" y="143"/>
                    <a:pt x="137" y="143"/>
                    <a:pt x="137" y="143"/>
                  </a:cubicBezTo>
                  <a:cubicBezTo>
                    <a:pt x="130" y="145"/>
                    <a:pt x="130" y="145"/>
                    <a:pt x="130" y="145"/>
                  </a:cubicBezTo>
                  <a:cubicBezTo>
                    <a:pt x="128" y="147"/>
                    <a:pt x="128" y="147"/>
                    <a:pt x="128" y="147"/>
                  </a:cubicBezTo>
                  <a:cubicBezTo>
                    <a:pt x="132" y="149"/>
                    <a:pt x="132" y="149"/>
                    <a:pt x="132" y="149"/>
                  </a:cubicBezTo>
                  <a:cubicBezTo>
                    <a:pt x="130" y="150"/>
                    <a:pt x="130" y="150"/>
                    <a:pt x="130" y="150"/>
                  </a:cubicBezTo>
                  <a:cubicBezTo>
                    <a:pt x="127" y="148"/>
                    <a:pt x="127" y="148"/>
                    <a:pt x="127" y="148"/>
                  </a:cubicBezTo>
                  <a:cubicBezTo>
                    <a:pt x="120" y="150"/>
                    <a:pt x="120" y="150"/>
                    <a:pt x="120" y="150"/>
                  </a:cubicBezTo>
                  <a:cubicBezTo>
                    <a:pt x="116" y="149"/>
                    <a:pt x="116" y="149"/>
                    <a:pt x="116" y="149"/>
                  </a:cubicBezTo>
                  <a:cubicBezTo>
                    <a:pt x="115" y="153"/>
                    <a:pt x="115" y="153"/>
                    <a:pt x="115" y="153"/>
                  </a:cubicBezTo>
                  <a:cubicBezTo>
                    <a:pt x="120" y="157"/>
                    <a:pt x="120" y="157"/>
                    <a:pt x="120" y="157"/>
                  </a:cubicBezTo>
                  <a:cubicBezTo>
                    <a:pt x="125" y="160"/>
                    <a:pt x="125" y="160"/>
                    <a:pt x="125" y="160"/>
                  </a:cubicBezTo>
                  <a:cubicBezTo>
                    <a:pt x="133" y="157"/>
                    <a:pt x="133" y="157"/>
                    <a:pt x="133" y="157"/>
                  </a:cubicBezTo>
                  <a:cubicBezTo>
                    <a:pt x="146" y="146"/>
                    <a:pt x="146" y="146"/>
                    <a:pt x="146" y="146"/>
                  </a:cubicBezTo>
                  <a:cubicBezTo>
                    <a:pt x="144" y="144"/>
                    <a:pt x="144" y="144"/>
                    <a:pt x="144" y="144"/>
                  </a:cubicBezTo>
                  <a:cubicBezTo>
                    <a:pt x="147" y="143"/>
                    <a:pt x="147" y="143"/>
                    <a:pt x="147" y="143"/>
                  </a:cubicBezTo>
                  <a:cubicBezTo>
                    <a:pt x="151" y="145"/>
                    <a:pt x="151" y="145"/>
                    <a:pt x="151" y="145"/>
                  </a:cubicBezTo>
                  <a:cubicBezTo>
                    <a:pt x="143" y="151"/>
                    <a:pt x="143" y="151"/>
                    <a:pt x="143" y="151"/>
                  </a:cubicBezTo>
                  <a:cubicBezTo>
                    <a:pt x="143" y="151"/>
                    <a:pt x="150" y="153"/>
                    <a:pt x="149" y="153"/>
                  </a:cubicBezTo>
                  <a:cubicBezTo>
                    <a:pt x="143" y="153"/>
                    <a:pt x="143" y="153"/>
                    <a:pt x="143" y="153"/>
                  </a:cubicBezTo>
                  <a:cubicBezTo>
                    <a:pt x="135" y="159"/>
                    <a:pt x="135" y="159"/>
                    <a:pt x="135" y="159"/>
                  </a:cubicBezTo>
                  <a:cubicBezTo>
                    <a:pt x="139" y="162"/>
                    <a:pt x="139" y="162"/>
                    <a:pt x="139" y="162"/>
                  </a:cubicBezTo>
                  <a:cubicBezTo>
                    <a:pt x="135" y="162"/>
                    <a:pt x="135" y="162"/>
                    <a:pt x="135" y="162"/>
                  </a:cubicBezTo>
                  <a:cubicBezTo>
                    <a:pt x="132" y="164"/>
                    <a:pt x="132" y="164"/>
                    <a:pt x="132" y="164"/>
                  </a:cubicBezTo>
                  <a:cubicBezTo>
                    <a:pt x="139" y="167"/>
                    <a:pt x="139" y="167"/>
                    <a:pt x="139" y="167"/>
                  </a:cubicBezTo>
                  <a:cubicBezTo>
                    <a:pt x="133" y="166"/>
                    <a:pt x="133" y="166"/>
                    <a:pt x="133" y="166"/>
                  </a:cubicBezTo>
                  <a:cubicBezTo>
                    <a:pt x="129" y="173"/>
                    <a:pt x="129" y="173"/>
                    <a:pt x="129" y="173"/>
                  </a:cubicBezTo>
                  <a:cubicBezTo>
                    <a:pt x="123" y="173"/>
                    <a:pt x="123" y="173"/>
                    <a:pt x="123" y="173"/>
                  </a:cubicBezTo>
                  <a:cubicBezTo>
                    <a:pt x="120" y="180"/>
                    <a:pt x="120" y="180"/>
                    <a:pt x="120" y="180"/>
                  </a:cubicBezTo>
                  <a:cubicBezTo>
                    <a:pt x="124" y="180"/>
                    <a:pt x="124" y="180"/>
                    <a:pt x="124" y="180"/>
                  </a:cubicBezTo>
                  <a:cubicBezTo>
                    <a:pt x="123" y="190"/>
                    <a:pt x="123" y="190"/>
                    <a:pt x="123" y="190"/>
                  </a:cubicBezTo>
                  <a:cubicBezTo>
                    <a:pt x="118" y="190"/>
                    <a:pt x="118" y="190"/>
                    <a:pt x="118" y="190"/>
                  </a:cubicBezTo>
                  <a:cubicBezTo>
                    <a:pt x="113" y="194"/>
                    <a:pt x="113" y="194"/>
                    <a:pt x="113" y="194"/>
                  </a:cubicBezTo>
                  <a:cubicBezTo>
                    <a:pt x="116" y="198"/>
                    <a:pt x="116" y="198"/>
                    <a:pt x="116" y="198"/>
                  </a:cubicBezTo>
                  <a:cubicBezTo>
                    <a:pt x="113" y="205"/>
                    <a:pt x="113" y="205"/>
                    <a:pt x="113" y="205"/>
                  </a:cubicBezTo>
                  <a:cubicBezTo>
                    <a:pt x="114" y="207"/>
                    <a:pt x="114" y="207"/>
                    <a:pt x="114" y="207"/>
                  </a:cubicBezTo>
                  <a:cubicBezTo>
                    <a:pt x="119" y="207"/>
                    <a:pt x="119" y="207"/>
                    <a:pt x="119" y="207"/>
                  </a:cubicBezTo>
                  <a:cubicBezTo>
                    <a:pt x="114" y="208"/>
                    <a:pt x="114" y="208"/>
                    <a:pt x="114" y="208"/>
                  </a:cubicBezTo>
                  <a:cubicBezTo>
                    <a:pt x="109" y="217"/>
                    <a:pt x="109" y="217"/>
                    <a:pt x="109" y="217"/>
                  </a:cubicBezTo>
                  <a:cubicBezTo>
                    <a:pt x="108" y="218"/>
                    <a:pt x="108" y="218"/>
                    <a:pt x="108" y="218"/>
                  </a:cubicBezTo>
                  <a:cubicBezTo>
                    <a:pt x="108" y="218"/>
                    <a:pt x="107" y="225"/>
                    <a:pt x="104" y="227"/>
                  </a:cubicBezTo>
                  <a:cubicBezTo>
                    <a:pt x="103" y="228"/>
                    <a:pt x="99" y="229"/>
                    <a:pt x="99" y="229"/>
                  </a:cubicBezTo>
                  <a:cubicBezTo>
                    <a:pt x="99" y="229"/>
                    <a:pt x="98" y="236"/>
                    <a:pt x="103" y="236"/>
                  </a:cubicBezTo>
                  <a:cubicBezTo>
                    <a:pt x="110" y="237"/>
                    <a:pt x="112" y="230"/>
                    <a:pt x="112" y="230"/>
                  </a:cubicBezTo>
                  <a:cubicBezTo>
                    <a:pt x="111" y="228"/>
                    <a:pt x="111" y="228"/>
                    <a:pt x="111" y="228"/>
                  </a:cubicBezTo>
                  <a:cubicBezTo>
                    <a:pt x="112" y="226"/>
                    <a:pt x="112" y="226"/>
                    <a:pt x="112" y="226"/>
                  </a:cubicBezTo>
                  <a:cubicBezTo>
                    <a:pt x="119" y="212"/>
                    <a:pt x="119" y="212"/>
                    <a:pt x="119" y="212"/>
                  </a:cubicBezTo>
                  <a:cubicBezTo>
                    <a:pt x="126" y="208"/>
                    <a:pt x="126" y="208"/>
                    <a:pt x="126" y="208"/>
                  </a:cubicBezTo>
                  <a:cubicBezTo>
                    <a:pt x="123" y="205"/>
                    <a:pt x="123" y="205"/>
                    <a:pt x="123" y="205"/>
                  </a:cubicBezTo>
                  <a:cubicBezTo>
                    <a:pt x="124" y="195"/>
                    <a:pt x="124" y="195"/>
                    <a:pt x="124" y="195"/>
                  </a:cubicBezTo>
                  <a:cubicBezTo>
                    <a:pt x="127" y="195"/>
                    <a:pt x="127" y="195"/>
                    <a:pt x="127" y="195"/>
                  </a:cubicBezTo>
                  <a:cubicBezTo>
                    <a:pt x="134" y="189"/>
                    <a:pt x="134" y="189"/>
                    <a:pt x="134" y="189"/>
                  </a:cubicBezTo>
                  <a:cubicBezTo>
                    <a:pt x="137" y="188"/>
                    <a:pt x="137" y="188"/>
                    <a:pt x="137" y="188"/>
                  </a:cubicBezTo>
                  <a:cubicBezTo>
                    <a:pt x="142" y="184"/>
                    <a:pt x="142" y="184"/>
                    <a:pt x="142" y="184"/>
                  </a:cubicBezTo>
                  <a:cubicBezTo>
                    <a:pt x="146" y="183"/>
                    <a:pt x="146" y="183"/>
                    <a:pt x="146" y="183"/>
                  </a:cubicBezTo>
                  <a:cubicBezTo>
                    <a:pt x="143" y="185"/>
                    <a:pt x="143" y="185"/>
                    <a:pt x="143" y="185"/>
                  </a:cubicBezTo>
                  <a:cubicBezTo>
                    <a:pt x="140" y="189"/>
                    <a:pt x="140" y="189"/>
                    <a:pt x="140" y="189"/>
                  </a:cubicBezTo>
                  <a:cubicBezTo>
                    <a:pt x="135" y="190"/>
                    <a:pt x="135" y="190"/>
                    <a:pt x="135" y="190"/>
                  </a:cubicBezTo>
                  <a:cubicBezTo>
                    <a:pt x="130" y="195"/>
                    <a:pt x="130" y="195"/>
                    <a:pt x="130" y="195"/>
                  </a:cubicBezTo>
                  <a:cubicBezTo>
                    <a:pt x="127" y="196"/>
                    <a:pt x="127" y="196"/>
                    <a:pt x="127" y="196"/>
                  </a:cubicBezTo>
                  <a:cubicBezTo>
                    <a:pt x="125" y="204"/>
                    <a:pt x="125" y="204"/>
                    <a:pt x="125" y="204"/>
                  </a:cubicBezTo>
                  <a:cubicBezTo>
                    <a:pt x="130" y="207"/>
                    <a:pt x="130" y="207"/>
                    <a:pt x="130" y="207"/>
                  </a:cubicBezTo>
                  <a:cubicBezTo>
                    <a:pt x="129" y="200"/>
                    <a:pt x="129" y="200"/>
                    <a:pt x="129" y="200"/>
                  </a:cubicBezTo>
                  <a:cubicBezTo>
                    <a:pt x="133" y="203"/>
                    <a:pt x="133" y="203"/>
                    <a:pt x="133" y="203"/>
                  </a:cubicBezTo>
                  <a:cubicBezTo>
                    <a:pt x="135" y="200"/>
                    <a:pt x="135" y="200"/>
                    <a:pt x="135" y="200"/>
                  </a:cubicBezTo>
                  <a:cubicBezTo>
                    <a:pt x="137" y="207"/>
                    <a:pt x="137" y="207"/>
                    <a:pt x="137" y="207"/>
                  </a:cubicBezTo>
                  <a:cubicBezTo>
                    <a:pt x="142" y="203"/>
                    <a:pt x="142" y="203"/>
                    <a:pt x="142" y="203"/>
                  </a:cubicBezTo>
                  <a:cubicBezTo>
                    <a:pt x="141" y="198"/>
                    <a:pt x="141" y="198"/>
                    <a:pt x="141" y="198"/>
                  </a:cubicBezTo>
                  <a:cubicBezTo>
                    <a:pt x="143" y="198"/>
                    <a:pt x="143" y="198"/>
                    <a:pt x="143" y="198"/>
                  </a:cubicBezTo>
                  <a:cubicBezTo>
                    <a:pt x="143" y="198"/>
                    <a:pt x="145" y="192"/>
                    <a:pt x="146" y="193"/>
                  </a:cubicBezTo>
                  <a:cubicBezTo>
                    <a:pt x="148" y="193"/>
                    <a:pt x="146" y="196"/>
                    <a:pt x="146" y="196"/>
                  </a:cubicBezTo>
                  <a:cubicBezTo>
                    <a:pt x="146" y="200"/>
                    <a:pt x="146" y="200"/>
                    <a:pt x="146" y="200"/>
                  </a:cubicBezTo>
                  <a:cubicBezTo>
                    <a:pt x="147" y="198"/>
                    <a:pt x="147" y="198"/>
                    <a:pt x="147" y="198"/>
                  </a:cubicBezTo>
                  <a:cubicBezTo>
                    <a:pt x="150" y="203"/>
                    <a:pt x="150" y="203"/>
                    <a:pt x="150" y="203"/>
                  </a:cubicBezTo>
                  <a:cubicBezTo>
                    <a:pt x="156" y="207"/>
                    <a:pt x="156" y="207"/>
                    <a:pt x="156" y="207"/>
                  </a:cubicBezTo>
                  <a:cubicBezTo>
                    <a:pt x="149" y="206"/>
                    <a:pt x="149" y="206"/>
                    <a:pt x="149" y="206"/>
                  </a:cubicBezTo>
                  <a:cubicBezTo>
                    <a:pt x="146" y="203"/>
                    <a:pt x="146" y="203"/>
                    <a:pt x="146" y="203"/>
                  </a:cubicBezTo>
                  <a:cubicBezTo>
                    <a:pt x="143" y="205"/>
                    <a:pt x="143" y="205"/>
                    <a:pt x="143" y="205"/>
                  </a:cubicBezTo>
                  <a:cubicBezTo>
                    <a:pt x="142" y="214"/>
                    <a:pt x="142" y="214"/>
                    <a:pt x="142" y="214"/>
                  </a:cubicBezTo>
                  <a:cubicBezTo>
                    <a:pt x="142" y="214"/>
                    <a:pt x="139" y="214"/>
                    <a:pt x="139" y="215"/>
                  </a:cubicBezTo>
                  <a:cubicBezTo>
                    <a:pt x="139" y="223"/>
                    <a:pt x="139" y="223"/>
                    <a:pt x="139" y="223"/>
                  </a:cubicBezTo>
                  <a:cubicBezTo>
                    <a:pt x="139" y="223"/>
                    <a:pt x="146" y="225"/>
                    <a:pt x="145" y="229"/>
                  </a:cubicBezTo>
                  <a:cubicBezTo>
                    <a:pt x="145" y="234"/>
                    <a:pt x="140" y="237"/>
                    <a:pt x="140" y="237"/>
                  </a:cubicBezTo>
                  <a:cubicBezTo>
                    <a:pt x="139" y="241"/>
                    <a:pt x="139" y="241"/>
                    <a:pt x="139" y="241"/>
                  </a:cubicBezTo>
                  <a:cubicBezTo>
                    <a:pt x="135" y="241"/>
                    <a:pt x="135" y="241"/>
                    <a:pt x="135" y="241"/>
                  </a:cubicBezTo>
                  <a:cubicBezTo>
                    <a:pt x="135" y="241"/>
                    <a:pt x="135" y="245"/>
                    <a:pt x="133" y="247"/>
                  </a:cubicBezTo>
                  <a:cubicBezTo>
                    <a:pt x="131" y="249"/>
                    <a:pt x="126" y="253"/>
                    <a:pt x="125" y="256"/>
                  </a:cubicBezTo>
                  <a:cubicBezTo>
                    <a:pt x="124" y="259"/>
                    <a:pt x="121" y="267"/>
                    <a:pt x="121" y="267"/>
                  </a:cubicBezTo>
                  <a:cubicBezTo>
                    <a:pt x="119" y="260"/>
                    <a:pt x="119" y="260"/>
                    <a:pt x="119" y="260"/>
                  </a:cubicBezTo>
                  <a:cubicBezTo>
                    <a:pt x="118" y="260"/>
                    <a:pt x="118" y="260"/>
                    <a:pt x="118" y="260"/>
                  </a:cubicBezTo>
                  <a:cubicBezTo>
                    <a:pt x="118" y="260"/>
                    <a:pt x="115" y="267"/>
                    <a:pt x="117" y="270"/>
                  </a:cubicBezTo>
                  <a:cubicBezTo>
                    <a:pt x="118" y="272"/>
                    <a:pt x="120" y="277"/>
                    <a:pt x="120" y="277"/>
                  </a:cubicBezTo>
                  <a:cubicBezTo>
                    <a:pt x="120" y="282"/>
                    <a:pt x="120" y="282"/>
                    <a:pt x="120" y="282"/>
                  </a:cubicBezTo>
                  <a:cubicBezTo>
                    <a:pt x="123" y="284"/>
                    <a:pt x="123" y="284"/>
                    <a:pt x="123" y="284"/>
                  </a:cubicBezTo>
                  <a:cubicBezTo>
                    <a:pt x="124" y="281"/>
                    <a:pt x="124" y="281"/>
                    <a:pt x="124" y="281"/>
                  </a:cubicBezTo>
                  <a:cubicBezTo>
                    <a:pt x="124" y="281"/>
                    <a:pt x="120" y="275"/>
                    <a:pt x="125" y="273"/>
                  </a:cubicBezTo>
                  <a:cubicBezTo>
                    <a:pt x="128" y="271"/>
                    <a:pt x="130" y="272"/>
                    <a:pt x="130" y="272"/>
                  </a:cubicBezTo>
                  <a:cubicBezTo>
                    <a:pt x="130" y="275"/>
                    <a:pt x="130" y="275"/>
                    <a:pt x="130" y="275"/>
                  </a:cubicBezTo>
                  <a:cubicBezTo>
                    <a:pt x="137" y="279"/>
                    <a:pt x="137" y="279"/>
                    <a:pt x="137" y="279"/>
                  </a:cubicBezTo>
                  <a:cubicBezTo>
                    <a:pt x="142" y="285"/>
                    <a:pt x="142" y="285"/>
                    <a:pt x="142" y="285"/>
                  </a:cubicBezTo>
                  <a:cubicBezTo>
                    <a:pt x="145" y="279"/>
                    <a:pt x="145" y="279"/>
                    <a:pt x="145" y="279"/>
                  </a:cubicBezTo>
                  <a:cubicBezTo>
                    <a:pt x="143" y="275"/>
                    <a:pt x="143" y="275"/>
                    <a:pt x="143" y="275"/>
                  </a:cubicBezTo>
                  <a:cubicBezTo>
                    <a:pt x="143" y="272"/>
                    <a:pt x="143" y="272"/>
                    <a:pt x="143" y="272"/>
                  </a:cubicBezTo>
                  <a:cubicBezTo>
                    <a:pt x="143" y="272"/>
                    <a:pt x="145" y="276"/>
                    <a:pt x="147" y="277"/>
                  </a:cubicBezTo>
                  <a:cubicBezTo>
                    <a:pt x="151" y="277"/>
                    <a:pt x="151" y="277"/>
                    <a:pt x="151" y="277"/>
                  </a:cubicBezTo>
                  <a:cubicBezTo>
                    <a:pt x="151" y="277"/>
                    <a:pt x="147" y="283"/>
                    <a:pt x="151" y="283"/>
                  </a:cubicBezTo>
                  <a:cubicBezTo>
                    <a:pt x="156" y="283"/>
                    <a:pt x="162" y="282"/>
                    <a:pt x="162" y="282"/>
                  </a:cubicBezTo>
                  <a:cubicBezTo>
                    <a:pt x="164" y="279"/>
                    <a:pt x="164" y="279"/>
                    <a:pt x="164" y="279"/>
                  </a:cubicBezTo>
                  <a:cubicBezTo>
                    <a:pt x="168" y="280"/>
                    <a:pt x="168" y="280"/>
                    <a:pt x="168" y="280"/>
                  </a:cubicBezTo>
                  <a:cubicBezTo>
                    <a:pt x="176" y="280"/>
                    <a:pt x="176" y="280"/>
                    <a:pt x="176" y="280"/>
                  </a:cubicBezTo>
                  <a:cubicBezTo>
                    <a:pt x="177" y="269"/>
                    <a:pt x="177" y="269"/>
                    <a:pt x="177" y="269"/>
                  </a:cubicBezTo>
                  <a:cubicBezTo>
                    <a:pt x="177" y="269"/>
                    <a:pt x="177" y="274"/>
                    <a:pt x="179" y="275"/>
                  </a:cubicBezTo>
                  <a:cubicBezTo>
                    <a:pt x="180" y="275"/>
                    <a:pt x="195" y="277"/>
                    <a:pt x="195" y="277"/>
                  </a:cubicBezTo>
                  <a:cubicBezTo>
                    <a:pt x="193" y="279"/>
                    <a:pt x="193" y="279"/>
                    <a:pt x="193" y="279"/>
                  </a:cubicBezTo>
                  <a:cubicBezTo>
                    <a:pt x="191" y="279"/>
                    <a:pt x="191" y="279"/>
                    <a:pt x="191" y="279"/>
                  </a:cubicBezTo>
                  <a:cubicBezTo>
                    <a:pt x="190" y="278"/>
                    <a:pt x="190" y="278"/>
                    <a:pt x="190" y="278"/>
                  </a:cubicBezTo>
                  <a:cubicBezTo>
                    <a:pt x="185" y="278"/>
                    <a:pt x="185" y="278"/>
                    <a:pt x="185" y="278"/>
                  </a:cubicBezTo>
                  <a:cubicBezTo>
                    <a:pt x="186" y="281"/>
                    <a:pt x="186" y="281"/>
                    <a:pt x="186" y="281"/>
                  </a:cubicBezTo>
                  <a:cubicBezTo>
                    <a:pt x="183" y="280"/>
                    <a:pt x="183" y="280"/>
                    <a:pt x="183" y="280"/>
                  </a:cubicBezTo>
                  <a:cubicBezTo>
                    <a:pt x="178" y="284"/>
                    <a:pt x="178" y="284"/>
                    <a:pt x="178" y="284"/>
                  </a:cubicBezTo>
                  <a:cubicBezTo>
                    <a:pt x="179" y="286"/>
                    <a:pt x="179" y="286"/>
                    <a:pt x="179" y="286"/>
                  </a:cubicBezTo>
                  <a:cubicBezTo>
                    <a:pt x="179" y="286"/>
                    <a:pt x="174" y="289"/>
                    <a:pt x="173" y="292"/>
                  </a:cubicBezTo>
                  <a:cubicBezTo>
                    <a:pt x="172" y="295"/>
                    <a:pt x="170" y="299"/>
                    <a:pt x="170" y="299"/>
                  </a:cubicBezTo>
                  <a:cubicBezTo>
                    <a:pt x="167" y="301"/>
                    <a:pt x="167" y="301"/>
                    <a:pt x="167" y="301"/>
                  </a:cubicBezTo>
                  <a:cubicBezTo>
                    <a:pt x="170" y="307"/>
                    <a:pt x="170" y="307"/>
                    <a:pt x="170" y="307"/>
                  </a:cubicBezTo>
                  <a:cubicBezTo>
                    <a:pt x="172" y="311"/>
                    <a:pt x="172" y="311"/>
                    <a:pt x="172" y="311"/>
                  </a:cubicBezTo>
                  <a:cubicBezTo>
                    <a:pt x="172" y="311"/>
                    <a:pt x="174" y="312"/>
                    <a:pt x="174" y="314"/>
                  </a:cubicBezTo>
                  <a:cubicBezTo>
                    <a:pt x="174" y="315"/>
                    <a:pt x="173" y="320"/>
                    <a:pt x="173" y="321"/>
                  </a:cubicBezTo>
                  <a:cubicBezTo>
                    <a:pt x="174" y="323"/>
                    <a:pt x="176" y="325"/>
                    <a:pt x="176" y="325"/>
                  </a:cubicBezTo>
                  <a:cubicBezTo>
                    <a:pt x="179" y="320"/>
                    <a:pt x="179" y="320"/>
                    <a:pt x="179" y="320"/>
                  </a:cubicBezTo>
                  <a:cubicBezTo>
                    <a:pt x="179" y="324"/>
                    <a:pt x="179" y="324"/>
                    <a:pt x="179" y="324"/>
                  </a:cubicBezTo>
                  <a:cubicBezTo>
                    <a:pt x="178" y="327"/>
                    <a:pt x="178" y="327"/>
                    <a:pt x="178" y="327"/>
                  </a:cubicBezTo>
                  <a:cubicBezTo>
                    <a:pt x="177" y="327"/>
                    <a:pt x="179" y="333"/>
                    <a:pt x="179" y="333"/>
                  </a:cubicBezTo>
                  <a:cubicBezTo>
                    <a:pt x="182" y="328"/>
                    <a:pt x="182" y="328"/>
                    <a:pt x="182" y="328"/>
                  </a:cubicBezTo>
                  <a:cubicBezTo>
                    <a:pt x="183" y="323"/>
                    <a:pt x="183" y="323"/>
                    <a:pt x="183" y="323"/>
                  </a:cubicBezTo>
                  <a:cubicBezTo>
                    <a:pt x="186" y="331"/>
                    <a:pt x="186" y="331"/>
                    <a:pt x="186" y="331"/>
                  </a:cubicBezTo>
                  <a:cubicBezTo>
                    <a:pt x="191" y="328"/>
                    <a:pt x="191" y="328"/>
                    <a:pt x="191" y="328"/>
                  </a:cubicBezTo>
                  <a:cubicBezTo>
                    <a:pt x="191" y="334"/>
                    <a:pt x="191" y="334"/>
                    <a:pt x="191" y="334"/>
                  </a:cubicBezTo>
                  <a:cubicBezTo>
                    <a:pt x="191" y="334"/>
                    <a:pt x="186" y="335"/>
                    <a:pt x="186" y="336"/>
                  </a:cubicBezTo>
                  <a:cubicBezTo>
                    <a:pt x="186" y="338"/>
                    <a:pt x="189" y="339"/>
                    <a:pt x="189" y="339"/>
                  </a:cubicBezTo>
                  <a:cubicBezTo>
                    <a:pt x="188" y="343"/>
                    <a:pt x="188" y="343"/>
                    <a:pt x="188" y="343"/>
                  </a:cubicBezTo>
                  <a:cubicBezTo>
                    <a:pt x="179" y="344"/>
                    <a:pt x="179" y="344"/>
                    <a:pt x="179" y="344"/>
                  </a:cubicBezTo>
                  <a:cubicBezTo>
                    <a:pt x="179" y="344"/>
                    <a:pt x="178" y="352"/>
                    <a:pt x="179" y="353"/>
                  </a:cubicBezTo>
                  <a:cubicBezTo>
                    <a:pt x="181" y="354"/>
                    <a:pt x="182" y="358"/>
                    <a:pt x="182" y="358"/>
                  </a:cubicBezTo>
                  <a:cubicBezTo>
                    <a:pt x="182" y="358"/>
                    <a:pt x="175" y="362"/>
                    <a:pt x="175" y="367"/>
                  </a:cubicBezTo>
                  <a:cubicBezTo>
                    <a:pt x="176" y="371"/>
                    <a:pt x="179" y="380"/>
                    <a:pt x="179" y="380"/>
                  </a:cubicBezTo>
                  <a:cubicBezTo>
                    <a:pt x="183" y="382"/>
                    <a:pt x="183" y="382"/>
                    <a:pt x="183" y="382"/>
                  </a:cubicBezTo>
                  <a:cubicBezTo>
                    <a:pt x="183" y="382"/>
                    <a:pt x="182" y="384"/>
                    <a:pt x="181" y="384"/>
                  </a:cubicBezTo>
                  <a:cubicBezTo>
                    <a:pt x="180" y="384"/>
                    <a:pt x="177" y="382"/>
                    <a:pt x="177" y="382"/>
                  </a:cubicBezTo>
                  <a:cubicBezTo>
                    <a:pt x="175" y="375"/>
                    <a:pt x="175" y="375"/>
                    <a:pt x="175" y="375"/>
                  </a:cubicBezTo>
                  <a:cubicBezTo>
                    <a:pt x="175" y="375"/>
                    <a:pt x="169" y="374"/>
                    <a:pt x="169" y="376"/>
                  </a:cubicBezTo>
                  <a:cubicBezTo>
                    <a:pt x="168" y="377"/>
                    <a:pt x="170" y="384"/>
                    <a:pt x="170" y="384"/>
                  </a:cubicBezTo>
                  <a:cubicBezTo>
                    <a:pt x="163" y="377"/>
                    <a:pt x="163" y="377"/>
                    <a:pt x="163" y="377"/>
                  </a:cubicBezTo>
                  <a:cubicBezTo>
                    <a:pt x="150" y="379"/>
                    <a:pt x="150" y="379"/>
                    <a:pt x="150" y="379"/>
                  </a:cubicBezTo>
                  <a:cubicBezTo>
                    <a:pt x="142" y="374"/>
                    <a:pt x="142" y="374"/>
                    <a:pt x="142" y="374"/>
                  </a:cubicBezTo>
                  <a:cubicBezTo>
                    <a:pt x="142" y="377"/>
                    <a:pt x="142" y="377"/>
                    <a:pt x="142" y="377"/>
                  </a:cubicBezTo>
                  <a:cubicBezTo>
                    <a:pt x="131" y="379"/>
                    <a:pt x="131" y="379"/>
                    <a:pt x="131" y="379"/>
                  </a:cubicBezTo>
                  <a:cubicBezTo>
                    <a:pt x="119" y="385"/>
                    <a:pt x="119" y="385"/>
                    <a:pt x="119" y="385"/>
                  </a:cubicBezTo>
                  <a:cubicBezTo>
                    <a:pt x="119" y="385"/>
                    <a:pt x="118" y="392"/>
                    <a:pt x="115" y="393"/>
                  </a:cubicBezTo>
                  <a:cubicBezTo>
                    <a:pt x="113" y="395"/>
                    <a:pt x="109" y="395"/>
                    <a:pt x="109" y="395"/>
                  </a:cubicBezTo>
                  <a:cubicBezTo>
                    <a:pt x="109" y="395"/>
                    <a:pt x="98" y="400"/>
                    <a:pt x="99" y="401"/>
                  </a:cubicBezTo>
                  <a:cubicBezTo>
                    <a:pt x="101" y="402"/>
                    <a:pt x="105" y="401"/>
                    <a:pt x="107" y="402"/>
                  </a:cubicBezTo>
                  <a:cubicBezTo>
                    <a:pt x="108" y="404"/>
                    <a:pt x="108" y="407"/>
                    <a:pt x="108" y="407"/>
                  </a:cubicBezTo>
                  <a:cubicBezTo>
                    <a:pt x="108" y="407"/>
                    <a:pt x="110" y="406"/>
                    <a:pt x="110" y="404"/>
                  </a:cubicBezTo>
                  <a:cubicBezTo>
                    <a:pt x="111" y="401"/>
                    <a:pt x="112" y="399"/>
                    <a:pt x="114" y="399"/>
                  </a:cubicBezTo>
                  <a:cubicBezTo>
                    <a:pt x="115" y="398"/>
                    <a:pt x="117" y="400"/>
                    <a:pt x="117" y="400"/>
                  </a:cubicBezTo>
                  <a:cubicBezTo>
                    <a:pt x="120" y="399"/>
                    <a:pt x="120" y="399"/>
                    <a:pt x="120" y="399"/>
                  </a:cubicBezTo>
                  <a:cubicBezTo>
                    <a:pt x="127" y="400"/>
                    <a:pt x="127" y="400"/>
                    <a:pt x="127" y="400"/>
                  </a:cubicBezTo>
                  <a:cubicBezTo>
                    <a:pt x="125" y="404"/>
                    <a:pt x="125" y="404"/>
                    <a:pt x="125" y="404"/>
                  </a:cubicBezTo>
                  <a:cubicBezTo>
                    <a:pt x="125" y="404"/>
                    <a:pt x="124" y="409"/>
                    <a:pt x="125" y="410"/>
                  </a:cubicBezTo>
                  <a:cubicBezTo>
                    <a:pt x="126" y="411"/>
                    <a:pt x="126" y="413"/>
                    <a:pt x="126" y="413"/>
                  </a:cubicBezTo>
                  <a:cubicBezTo>
                    <a:pt x="126" y="413"/>
                    <a:pt x="121" y="416"/>
                    <a:pt x="121" y="419"/>
                  </a:cubicBezTo>
                  <a:cubicBezTo>
                    <a:pt x="121" y="421"/>
                    <a:pt x="126" y="423"/>
                    <a:pt x="126" y="423"/>
                  </a:cubicBezTo>
                  <a:cubicBezTo>
                    <a:pt x="124" y="425"/>
                    <a:pt x="124" y="425"/>
                    <a:pt x="124" y="425"/>
                  </a:cubicBezTo>
                  <a:cubicBezTo>
                    <a:pt x="124" y="425"/>
                    <a:pt x="117" y="440"/>
                    <a:pt x="114" y="440"/>
                  </a:cubicBezTo>
                  <a:cubicBezTo>
                    <a:pt x="111" y="441"/>
                    <a:pt x="108" y="441"/>
                    <a:pt x="107" y="442"/>
                  </a:cubicBezTo>
                  <a:cubicBezTo>
                    <a:pt x="104" y="443"/>
                    <a:pt x="100" y="445"/>
                    <a:pt x="100" y="445"/>
                  </a:cubicBezTo>
                  <a:cubicBezTo>
                    <a:pt x="96" y="444"/>
                    <a:pt x="96" y="444"/>
                    <a:pt x="96" y="444"/>
                  </a:cubicBezTo>
                  <a:cubicBezTo>
                    <a:pt x="87" y="447"/>
                    <a:pt x="87" y="447"/>
                    <a:pt x="87" y="447"/>
                  </a:cubicBezTo>
                  <a:cubicBezTo>
                    <a:pt x="86" y="451"/>
                    <a:pt x="86" y="451"/>
                    <a:pt x="86" y="451"/>
                  </a:cubicBezTo>
                  <a:cubicBezTo>
                    <a:pt x="81" y="451"/>
                    <a:pt x="81" y="451"/>
                    <a:pt x="81" y="451"/>
                  </a:cubicBezTo>
                  <a:cubicBezTo>
                    <a:pt x="78" y="447"/>
                    <a:pt x="78" y="447"/>
                    <a:pt x="78" y="447"/>
                  </a:cubicBezTo>
                  <a:cubicBezTo>
                    <a:pt x="75" y="448"/>
                    <a:pt x="75" y="448"/>
                    <a:pt x="75" y="448"/>
                  </a:cubicBezTo>
                  <a:cubicBezTo>
                    <a:pt x="76" y="451"/>
                    <a:pt x="76" y="451"/>
                    <a:pt x="76" y="451"/>
                  </a:cubicBezTo>
                  <a:cubicBezTo>
                    <a:pt x="76" y="451"/>
                    <a:pt x="65" y="452"/>
                    <a:pt x="65" y="454"/>
                  </a:cubicBezTo>
                  <a:cubicBezTo>
                    <a:pt x="64" y="456"/>
                    <a:pt x="64" y="457"/>
                    <a:pt x="64" y="457"/>
                  </a:cubicBezTo>
                  <a:cubicBezTo>
                    <a:pt x="71" y="458"/>
                    <a:pt x="71" y="458"/>
                    <a:pt x="71" y="458"/>
                  </a:cubicBezTo>
                  <a:cubicBezTo>
                    <a:pt x="71" y="458"/>
                    <a:pt x="72" y="463"/>
                    <a:pt x="70" y="463"/>
                  </a:cubicBezTo>
                  <a:cubicBezTo>
                    <a:pt x="67" y="463"/>
                    <a:pt x="65" y="464"/>
                    <a:pt x="65" y="464"/>
                  </a:cubicBezTo>
                  <a:cubicBezTo>
                    <a:pt x="66" y="470"/>
                    <a:pt x="66" y="470"/>
                    <a:pt x="66" y="470"/>
                  </a:cubicBezTo>
                  <a:cubicBezTo>
                    <a:pt x="66" y="470"/>
                    <a:pt x="69" y="468"/>
                    <a:pt x="70" y="468"/>
                  </a:cubicBezTo>
                  <a:cubicBezTo>
                    <a:pt x="71" y="468"/>
                    <a:pt x="73" y="469"/>
                    <a:pt x="73" y="469"/>
                  </a:cubicBezTo>
                  <a:cubicBezTo>
                    <a:pt x="79" y="468"/>
                    <a:pt x="79" y="468"/>
                    <a:pt x="79" y="468"/>
                  </a:cubicBezTo>
                  <a:cubicBezTo>
                    <a:pt x="81" y="464"/>
                    <a:pt x="81" y="464"/>
                    <a:pt x="81" y="464"/>
                  </a:cubicBezTo>
                  <a:cubicBezTo>
                    <a:pt x="85" y="464"/>
                    <a:pt x="85" y="464"/>
                    <a:pt x="85" y="464"/>
                  </a:cubicBezTo>
                  <a:cubicBezTo>
                    <a:pt x="82" y="467"/>
                    <a:pt x="82" y="467"/>
                    <a:pt x="82" y="467"/>
                  </a:cubicBezTo>
                  <a:cubicBezTo>
                    <a:pt x="81" y="470"/>
                    <a:pt x="81" y="470"/>
                    <a:pt x="81" y="470"/>
                  </a:cubicBezTo>
                  <a:cubicBezTo>
                    <a:pt x="72" y="470"/>
                    <a:pt x="72" y="470"/>
                    <a:pt x="72" y="470"/>
                  </a:cubicBezTo>
                  <a:cubicBezTo>
                    <a:pt x="70" y="471"/>
                    <a:pt x="70" y="471"/>
                    <a:pt x="70" y="471"/>
                  </a:cubicBezTo>
                  <a:cubicBezTo>
                    <a:pt x="70" y="471"/>
                    <a:pt x="70" y="476"/>
                    <a:pt x="72" y="476"/>
                  </a:cubicBezTo>
                  <a:cubicBezTo>
                    <a:pt x="75" y="476"/>
                    <a:pt x="79" y="475"/>
                    <a:pt x="79" y="475"/>
                  </a:cubicBezTo>
                  <a:cubicBezTo>
                    <a:pt x="79" y="475"/>
                    <a:pt x="82" y="476"/>
                    <a:pt x="83" y="475"/>
                  </a:cubicBezTo>
                  <a:cubicBezTo>
                    <a:pt x="85" y="474"/>
                    <a:pt x="87" y="472"/>
                    <a:pt x="87" y="472"/>
                  </a:cubicBezTo>
                  <a:cubicBezTo>
                    <a:pt x="94" y="472"/>
                    <a:pt x="94" y="472"/>
                    <a:pt x="94" y="472"/>
                  </a:cubicBezTo>
                  <a:cubicBezTo>
                    <a:pt x="94" y="472"/>
                    <a:pt x="98" y="469"/>
                    <a:pt x="100" y="470"/>
                  </a:cubicBezTo>
                  <a:cubicBezTo>
                    <a:pt x="102" y="471"/>
                    <a:pt x="97" y="474"/>
                    <a:pt x="99" y="475"/>
                  </a:cubicBezTo>
                  <a:cubicBezTo>
                    <a:pt x="101" y="476"/>
                    <a:pt x="107" y="478"/>
                    <a:pt x="107" y="478"/>
                  </a:cubicBezTo>
                  <a:cubicBezTo>
                    <a:pt x="113" y="477"/>
                    <a:pt x="113" y="477"/>
                    <a:pt x="113" y="477"/>
                  </a:cubicBezTo>
                  <a:cubicBezTo>
                    <a:pt x="112" y="479"/>
                    <a:pt x="112" y="479"/>
                    <a:pt x="112" y="479"/>
                  </a:cubicBezTo>
                  <a:cubicBezTo>
                    <a:pt x="107" y="480"/>
                    <a:pt x="107" y="480"/>
                    <a:pt x="107" y="480"/>
                  </a:cubicBezTo>
                  <a:cubicBezTo>
                    <a:pt x="107" y="480"/>
                    <a:pt x="101" y="479"/>
                    <a:pt x="101" y="482"/>
                  </a:cubicBezTo>
                  <a:cubicBezTo>
                    <a:pt x="100" y="484"/>
                    <a:pt x="100" y="485"/>
                    <a:pt x="102" y="485"/>
                  </a:cubicBezTo>
                  <a:cubicBezTo>
                    <a:pt x="105" y="485"/>
                    <a:pt x="110" y="486"/>
                    <a:pt x="110" y="486"/>
                  </a:cubicBezTo>
                  <a:cubicBezTo>
                    <a:pt x="110" y="486"/>
                    <a:pt x="113" y="483"/>
                    <a:pt x="116" y="484"/>
                  </a:cubicBezTo>
                  <a:cubicBezTo>
                    <a:pt x="120" y="485"/>
                    <a:pt x="124" y="495"/>
                    <a:pt x="124" y="495"/>
                  </a:cubicBezTo>
                  <a:cubicBezTo>
                    <a:pt x="124" y="495"/>
                    <a:pt x="129" y="501"/>
                    <a:pt x="135" y="502"/>
                  </a:cubicBezTo>
                  <a:cubicBezTo>
                    <a:pt x="141" y="502"/>
                    <a:pt x="150" y="497"/>
                    <a:pt x="150" y="497"/>
                  </a:cubicBezTo>
                  <a:cubicBezTo>
                    <a:pt x="161" y="494"/>
                    <a:pt x="161" y="494"/>
                    <a:pt x="161" y="494"/>
                  </a:cubicBezTo>
                  <a:cubicBezTo>
                    <a:pt x="168" y="488"/>
                    <a:pt x="168" y="488"/>
                    <a:pt x="168" y="488"/>
                  </a:cubicBezTo>
                  <a:cubicBezTo>
                    <a:pt x="178" y="484"/>
                    <a:pt x="178" y="484"/>
                    <a:pt x="178" y="484"/>
                  </a:cubicBezTo>
                  <a:cubicBezTo>
                    <a:pt x="179" y="485"/>
                    <a:pt x="179" y="485"/>
                    <a:pt x="179" y="485"/>
                  </a:cubicBezTo>
                  <a:cubicBezTo>
                    <a:pt x="169" y="490"/>
                    <a:pt x="169" y="490"/>
                    <a:pt x="169" y="490"/>
                  </a:cubicBezTo>
                  <a:cubicBezTo>
                    <a:pt x="164" y="497"/>
                    <a:pt x="164" y="497"/>
                    <a:pt x="164" y="497"/>
                  </a:cubicBezTo>
                  <a:cubicBezTo>
                    <a:pt x="159" y="498"/>
                    <a:pt x="159" y="498"/>
                    <a:pt x="159" y="498"/>
                  </a:cubicBezTo>
                  <a:cubicBezTo>
                    <a:pt x="159" y="498"/>
                    <a:pt x="149" y="505"/>
                    <a:pt x="149" y="507"/>
                  </a:cubicBezTo>
                  <a:cubicBezTo>
                    <a:pt x="148" y="510"/>
                    <a:pt x="150" y="513"/>
                    <a:pt x="146" y="514"/>
                  </a:cubicBezTo>
                  <a:cubicBezTo>
                    <a:pt x="142" y="515"/>
                    <a:pt x="130" y="516"/>
                    <a:pt x="128" y="513"/>
                  </a:cubicBezTo>
                  <a:cubicBezTo>
                    <a:pt x="126" y="510"/>
                    <a:pt x="119" y="508"/>
                    <a:pt x="116" y="507"/>
                  </a:cubicBezTo>
                  <a:cubicBezTo>
                    <a:pt x="113" y="507"/>
                    <a:pt x="100" y="505"/>
                    <a:pt x="97" y="508"/>
                  </a:cubicBezTo>
                  <a:cubicBezTo>
                    <a:pt x="95" y="510"/>
                    <a:pt x="98" y="516"/>
                    <a:pt x="98" y="516"/>
                  </a:cubicBezTo>
                  <a:cubicBezTo>
                    <a:pt x="98" y="516"/>
                    <a:pt x="96" y="517"/>
                    <a:pt x="92" y="518"/>
                  </a:cubicBezTo>
                  <a:cubicBezTo>
                    <a:pt x="89" y="519"/>
                    <a:pt x="87" y="515"/>
                    <a:pt x="85" y="516"/>
                  </a:cubicBezTo>
                  <a:cubicBezTo>
                    <a:pt x="82" y="517"/>
                    <a:pt x="80" y="531"/>
                    <a:pt x="80" y="531"/>
                  </a:cubicBezTo>
                  <a:cubicBezTo>
                    <a:pt x="69" y="536"/>
                    <a:pt x="69" y="536"/>
                    <a:pt x="69" y="536"/>
                  </a:cubicBezTo>
                  <a:cubicBezTo>
                    <a:pt x="68" y="539"/>
                    <a:pt x="68" y="539"/>
                    <a:pt x="68" y="539"/>
                  </a:cubicBezTo>
                  <a:cubicBezTo>
                    <a:pt x="55" y="544"/>
                    <a:pt x="55" y="544"/>
                    <a:pt x="55" y="544"/>
                  </a:cubicBezTo>
                  <a:cubicBezTo>
                    <a:pt x="54" y="548"/>
                    <a:pt x="54" y="548"/>
                    <a:pt x="54" y="548"/>
                  </a:cubicBezTo>
                  <a:cubicBezTo>
                    <a:pt x="54" y="548"/>
                    <a:pt x="50" y="549"/>
                    <a:pt x="49" y="551"/>
                  </a:cubicBezTo>
                  <a:cubicBezTo>
                    <a:pt x="47" y="552"/>
                    <a:pt x="46" y="555"/>
                    <a:pt x="46" y="555"/>
                  </a:cubicBezTo>
                  <a:cubicBezTo>
                    <a:pt x="37" y="559"/>
                    <a:pt x="37" y="559"/>
                    <a:pt x="37" y="559"/>
                  </a:cubicBezTo>
                  <a:cubicBezTo>
                    <a:pt x="33" y="560"/>
                    <a:pt x="33" y="560"/>
                    <a:pt x="33" y="560"/>
                  </a:cubicBezTo>
                  <a:cubicBezTo>
                    <a:pt x="33" y="560"/>
                    <a:pt x="24" y="559"/>
                    <a:pt x="22" y="561"/>
                  </a:cubicBezTo>
                  <a:cubicBezTo>
                    <a:pt x="19" y="563"/>
                    <a:pt x="20" y="569"/>
                    <a:pt x="20" y="569"/>
                  </a:cubicBezTo>
                  <a:cubicBezTo>
                    <a:pt x="29" y="568"/>
                    <a:pt x="29" y="568"/>
                    <a:pt x="29" y="568"/>
                  </a:cubicBezTo>
                  <a:cubicBezTo>
                    <a:pt x="29" y="565"/>
                    <a:pt x="29" y="565"/>
                    <a:pt x="29" y="565"/>
                  </a:cubicBezTo>
                  <a:cubicBezTo>
                    <a:pt x="29" y="565"/>
                    <a:pt x="34" y="567"/>
                    <a:pt x="35" y="568"/>
                  </a:cubicBezTo>
                  <a:cubicBezTo>
                    <a:pt x="36" y="569"/>
                    <a:pt x="40" y="577"/>
                    <a:pt x="40" y="577"/>
                  </a:cubicBezTo>
                  <a:cubicBezTo>
                    <a:pt x="47" y="572"/>
                    <a:pt x="47" y="572"/>
                    <a:pt x="47" y="572"/>
                  </a:cubicBezTo>
                  <a:cubicBezTo>
                    <a:pt x="46" y="569"/>
                    <a:pt x="46" y="569"/>
                    <a:pt x="46" y="569"/>
                  </a:cubicBezTo>
                  <a:cubicBezTo>
                    <a:pt x="46" y="569"/>
                    <a:pt x="51" y="562"/>
                    <a:pt x="51" y="563"/>
                  </a:cubicBezTo>
                  <a:cubicBezTo>
                    <a:pt x="51" y="564"/>
                    <a:pt x="52" y="567"/>
                    <a:pt x="52" y="567"/>
                  </a:cubicBezTo>
                  <a:cubicBezTo>
                    <a:pt x="52" y="567"/>
                    <a:pt x="60" y="564"/>
                    <a:pt x="61" y="564"/>
                  </a:cubicBezTo>
                  <a:cubicBezTo>
                    <a:pt x="62" y="563"/>
                    <a:pt x="65" y="559"/>
                    <a:pt x="65" y="559"/>
                  </a:cubicBezTo>
                  <a:cubicBezTo>
                    <a:pt x="65" y="559"/>
                    <a:pt x="71" y="561"/>
                    <a:pt x="73" y="560"/>
                  </a:cubicBezTo>
                  <a:cubicBezTo>
                    <a:pt x="77" y="560"/>
                    <a:pt x="83" y="559"/>
                    <a:pt x="84" y="560"/>
                  </a:cubicBezTo>
                  <a:cubicBezTo>
                    <a:pt x="84" y="561"/>
                    <a:pt x="85" y="565"/>
                    <a:pt x="85" y="565"/>
                  </a:cubicBezTo>
                  <a:cubicBezTo>
                    <a:pt x="88" y="563"/>
                    <a:pt x="88" y="563"/>
                    <a:pt x="88" y="563"/>
                  </a:cubicBezTo>
                  <a:cubicBezTo>
                    <a:pt x="89" y="557"/>
                    <a:pt x="89" y="557"/>
                    <a:pt x="89" y="557"/>
                  </a:cubicBezTo>
                  <a:cubicBezTo>
                    <a:pt x="91" y="566"/>
                    <a:pt x="91" y="566"/>
                    <a:pt x="91" y="566"/>
                  </a:cubicBezTo>
                  <a:cubicBezTo>
                    <a:pt x="98" y="566"/>
                    <a:pt x="98" y="566"/>
                    <a:pt x="98" y="566"/>
                  </a:cubicBezTo>
                  <a:cubicBezTo>
                    <a:pt x="98" y="566"/>
                    <a:pt x="99" y="573"/>
                    <a:pt x="102" y="573"/>
                  </a:cubicBezTo>
                  <a:cubicBezTo>
                    <a:pt x="107" y="575"/>
                    <a:pt x="110" y="569"/>
                    <a:pt x="110" y="569"/>
                  </a:cubicBezTo>
                  <a:cubicBezTo>
                    <a:pt x="113" y="567"/>
                    <a:pt x="113" y="567"/>
                    <a:pt x="113" y="567"/>
                  </a:cubicBezTo>
                  <a:cubicBezTo>
                    <a:pt x="112" y="563"/>
                    <a:pt x="112" y="563"/>
                    <a:pt x="112" y="563"/>
                  </a:cubicBezTo>
                  <a:cubicBezTo>
                    <a:pt x="116" y="560"/>
                    <a:pt x="116" y="560"/>
                    <a:pt x="116" y="560"/>
                  </a:cubicBezTo>
                  <a:cubicBezTo>
                    <a:pt x="117" y="555"/>
                    <a:pt x="117" y="555"/>
                    <a:pt x="117" y="555"/>
                  </a:cubicBezTo>
                  <a:cubicBezTo>
                    <a:pt x="120" y="553"/>
                    <a:pt x="120" y="553"/>
                    <a:pt x="120" y="553"/>
                  </a:cubicBezTo>
                  <a:cubicBezTo>
                    <a:pt x="120" y="547"/>
                    <a:pt x="120" y="547"/>
                    <a:pt x="120" y="547"/>
                  </a:cubicBezTo>
                  <a:cubicBezTo>
                    <a:pt x="121" y="552"/>
                    <a:pt x="121" y="552"/>
                    <a:pt x="121" y="552"/>
                  </a:cubicBezTo>
                  <a:cubicBezTo>
                    <a:pt x="121" y="552"/>
                    <a:pt x="127" y="549"/>
                    <a:pt x="139" y="549"/>
                  </a:cubicBezTo>
                  <a:cubicBezTo>
                    <a:pt x="151" y="550"/>
                    <a:pt x="158" y="560"/>
                    <a:pt x="158" y="560"/>
                  </a:cubicBezTo>
                  <a:cubicBezTo>
                    <a:pt x="160" y="564"/>
                    <a:pt x="160" y="564"/>
                    <a:pt x="160" y="564"/>
                  </a:cubicBezTo>
                  <a:cubicBezTo>
                    <a:pt x="162" y="562"/>
                    <a:pt x="162" y="562"/>
                    <a:pt x="162" y="562"/>
                  </a:cubicBezTo>
                  <a:cubicBezTo>
                    <a:pt x="162" y="562"/>
                    <a:pt x="159" y="561"/>
                    <a:pt x="161" y="559"/>
                  </a:cubicBezTo>
                  <a:cubicBezTo>
                    <a:pt x="163" y="556"/>
                    <a:pt x="169" y="559"/>
                    <a:pt x="169" y="559"/>
                  </a:cubicBezTo>
                  <a:cubicBezTo>
                    <a:pt x="175" y="559"/>
                    <a:pt x="175" y="559"/>
                    <a:pt x="175" y="559"/>
                  </a:cubicBezTo>
                  <a:cubicBezTo>
                    <a:pt x="176" y="560"/>
                    <a:pt x="179" y="564"/>
                    <a:pt x="181" y="562"/>
                  </a:cubicBezTo>
                  <a:cubicBezTo>
                    <a:pt x="184" y="561"/>
                    <a:pt x="182" y="557"/>
                    <a:pt x="182" y="557"/>
                  </a:cubicBezTo>
                  <a:cubicBezTo>
                    <a:pt x="182" y="557"/>
                    <a:pt x="176" y="555"/>
                    <a:pt x="178" y="554"/>
                  </a:cubicBezTo>
                  <a:cubicBezTo>
                    <a:pt x="179" y="553"/>
                    <a:pt x="182" y="556"/>
                    <a:pt x="183" y="556"/>
                  </a:cubicBezTo>
                  <a:cubicBezTo>
                    <a:pt x="185" y="556"/>
                    <a:pt x="192" y="554"/>
                    <a:pt x="192" y="554"/>
                  </a:cubicBezTo>
                  <a:cubicBezTo>
                    <a:pt x="192" y="554"/>
                    <a:pt x="196" y="556"/>
                    <a:pt x="198" y="556"/>
                  </a:cubicBezTo>
                  <a:cubicBezTo>
                    <a:pt x="199" y="556"/>
                    <a:pt x="200" y="554"/>
                    <a:pt x="200" y="554"/>
                  </a:cubicBezTo>
                  <a:cubicBezTo>
                    <a:pt x="200" y="554"/>
                    <a:pt x="206" y="556"/>
                    <a:pt x="208" y="555"/>
                  </a:cubicBezTo>
                  <a:cubicBezTo>
                    <a:pt x="210" y="554"/>
                    <a:pt x="209" y="550"/>
                    <a:pt x="209" y="550"/>
                  </a:cubicBezTo>
                  <a:cubicBezTo>
                    <a:pt x="209" y="550"/>
                    <a:pt x="213" y="556"/>
                    <a:pt x="215" y="556"/>
                  </a:cubicBezTo>
                  <a:cubicBezTo>
                    <a:pt x="217" y="556"/>
                    <a:pt x="217" y="551"/>
                    <a:pt x="217" y="552"/>
                  </a:cubicBezTo>
                  <a:cubicBezTo>
                    <a:pt x="218" y="554"/>
                    <a:pt x="221" y="556"/>
                    <a:pt x="221" y="556"/>
                  </a:cubicBezTo>
                  <a:cubicBezTo>
                    <a:pt x="221" y="556"/>
                    <a:pt x="223" y="551"/>
                    <a:pt x="226" y="554"/>
                  </a:cubicBezTo>
                  <a:cubicBezTo>
                    <a:pt x="229" y="556"/>
                    <a:pt x="228" y="561"/>
                    <a:pt x="229" y="561"/>
                  </a:cubicBezTo>
                  <a:cubicBezTo>
                    <a:pt x="231" y="561"/>
                    <a:pt x="234" y="560"/>
                    <a:pt x="234" y="560"/>
                  </a:cubicBezTo>
                  <a:cubicBezTo>
                    <a:pt x="234" y="560"/>
                    <a:pt x="245" y="557"/>
                    <a:pt x="254" y="559"/>
                  </a:cubicBezTo>
                  <a:cubicBezTo>
                    <a:pt x="261" y="561"/>
                    <a:pt x="267" y="566"/>
                    <a:pt x="272" y="566"/>
                  </a:cubicBezTo>
                  <a:cubicBezTo>
                    <a:pt x="277" y="566"/>
                    <a:pt x="279" y="564"/>
                    <a:pt x="279" y="564"/>
                  </a:cubicBezTo>
                  <a:cubicBezTo>
                    <a:pt x="291" y="563"/>
                    <a:pt x="291" y="563"/>
                    <a:pt x="291" y="563"/>
                  </a:cubicBezTo>
                  <a:cubicBezTo>
                    <a:pt x="297" y="556"/>
                    <a:pt x="297" y="556"/>
                    <a:pt x="297" y="556"/>
                  </a:cubicBezTo>
                  <a:cubicBezTo>
                    <a:pt x="306" y="560"/>
                    <a:pt x="306" y="560"/>
                    <a:pt x="306" y="560"/>
                  </a:cubicBezTo>
                  <a:cubicBezTo>
                    <a:pt x="306" y="560"/>
                    <a:pt x="305" y="551"/>
                    <a:pt x="308" y="551"/>
                  </a:cubicBezTo>
                  <a:cubicBezTo>
                    <a:pt x="311" y="551"/>
                    <a:pt x="314" y="552"/>
                    <a:pt x="314" y="552"/>
                  </a:cubicBezTo>
                  <a:cubicBezTo>
                    <a:pt x="324" y="549"/>
                    <a:pt x="324" y="549"/>
                    <a:pt x="324" y="549"/>
                  </a:cubicBezTo>
                  <a:cubicBezTo>
                    <a:pt x="325" y="539"/>
                    <a:pt x="325" y="539"/>
                    <a:pt x="325" y="539"/>
                  </a:cubicBezTo>
                  <a:cubicBezTo>
                    <a:pt x="328" y="535"/>
                    <a:pt x="328" y="535"/>
                    <a:pt x="328" y="535"/>
                  </a:cubicBezTo>
                  <a:cubicBezTo>
                    <a:pt x="327" y="533"/>
                    <a:pt x="327" y="533"/>
                    <a:pt x="327" y="533"/>
                  </a:cubicBezTo>
                  <a:cubicBezTo>
                    <a:pt x="306" y="534"/>
                    <a:pt x="306" y="534"/>
                    <a:pt x="306" y="534"/>
                  </a:cubicBezTo>
                  <a:cubicBezTo>
                    <a:pt x="303" y="533"/>
                    <a:pt x="303" y="533"/>
                    <a:pt x="303" y="533"/>
                  </a:cubicBezTo>
                  <a:cubicBezTo>
                    <a:pt x="307" y="531"/>
                    <a:pt x="307" y="531"/>
                    <a:pt x="307" y="531"/>
                  </a:cubicBezTo>
                  <a:cubicBezTo>
                    <a:pt x="307" y="531"/>
                    <a:pt x="308" y="529"/>
                    <a:pt x="305" y="528"/>
                  </a:cubicBezTo>
                  <a:cubicBezTo>
                    <a:pt x="302" y="526"/>
                    <a:pt x="298" y="529"/>
                    <a:pt x="298" y="529"/>
                  </a:cubicBezTo>
                  <a:cubicBezTo>
                    <a:pt x="292" y="529"/>
                    <a:pt x="292" y="529"/>
                    <a:pt x="292" y="529"/>
                  </a:cubicBezTo>
                  <a:cubicBezTo>
                    <a:pt x="299" y="525"/>
                    <a:pt x="299" y="525"/>
                    <a:pt x="299" y="525"/>
                  </a:cubicBezTo>
                  <a:cubicBezTo>
                    <a:pt x="294" y="522"/>
                    <a:pt x="294" y="522"/>
                    <a:pt x="294" y="522"/>
                  </a:cubicBezTo>
                  <a:cubicBezTo>
                    <a:pt x="291" y="522"/>
                    <a:pt x="291" y="522"/>
                    <a:pt x="291" y="522"/>
                  </a:cubicBezTo>
                  <a:cubicBezTo>
                    <a:pt x="289" y="523"/>
                    <a:pt x="289" y="523"/>
                    <a:pt x="289" y="523"/>
                  </a:cubicBezTo>
                  <a:cubicBezTo>
                    <a:pt x="286" y="523"/>
                    <a:pt x="286" y="523"/>
                    <a:pt x="286" y="523"/>
                  </a:cubicBezTo>
                  <a:cubicBezTo>
                    <a:pt x="288" y="522"/>
                    <a:pt x="288" y="522"/>
                    <a:pt x="288" y="522"/>
                  </a:cubicBezTo>
                  <a:cubicBezTo>
                    <a:pt x="290" y="520"/>
                    <a:pt x="290" y="520"/>
                    <a:pt x="290" y="520"/>
                  </a:cubicBezTo>
                  <a:cubicBezTo>
                    <a:pt x="294" y="520"/>
                    <a:pt x="294" y="520"/>
                    <a:pt x="294" y="520"/>
                  </a:cubicBezTo>
                  <a:cubicBezTo>
                    <a:pt x="303" y="521"/>
                    <a:pt x="303" y="521"/>
                    <a:pt x="303" y="521"/>
                  </a:cubicBezTo>
                  <a:cubicBezTo>
                    <a:pt x="308" y="517"/>
                    <a:pt x="308" y="517"/>
                    <a:pt x="308" y="517"/>
                  </a:cubicBezTo>
                  <a:cubicBezTo>
                    <a:pt x="305" y="515"/>
                    <a:pt x="305" y="515"/>
                    <a:pt x="305" y="515"/>
                  </a:cubicBezTo>
                  <a:cubicBezTo>
                    <a:pt x="309" y="514"/>
                    <a:pt x="309" y="514"/>
                    <a:pt x="309" y="514"/>
                  </a:cubicBezTo>
                  <a:cubicBezTo>
                    <a:pt x="310" y="507"/>
                    <a:pt x="310" y="507"/>
                    <a:pt x="310" y="507"/>
                  </a:cubicBezTo>
                  <a:cubicBezTo>
                    <a:pt x="304" y="509"/>
                    <a:pt x="304" y="509"/>
                    <a:pt x="304" y="509"/>
                  </a:cubicBezTo>
                  <a:cubicBezTo>
                    <a:pt x="302" y="507"/>
                    <a:pt x="302" y="507"/>
                    <a:pt x="302" y="507"/>
                  </a:cubicBezTo>
                  <a:cubicBezTo>
                    <a:pt x="311" y="504"/>
                    <a:pt x="311" y="504"/>
                    <a:pt x="311" y="504"/>
                  </a:cubicBezTo>
                  <a:cubicBezTo>
                    <a:pt x="312" y="502"/>
                    <a:pt x="312" y="502"/>
                    <a:pt x="312" y="502"/>
                  </a:cubicBezTo>
                  <a:cubicBezTo>
                    <a:pt x="315" y="506"/>
                    <a:pt x="315" y="506"/>
                    <a:pt x="315" y="506"/>
                  </a:cubicBezTo>
                  <a:cubicBezTo>
                    <a:pt x="315" y="506"/>
                    <a:pt x="320" y="506"/>
                    <a:pt x="323" y="504"/>
                  </a:cubicBezTo>
                  <a:cubicBezTo>
                    <a:pt x="326" y="503"/>
                    <a:pt x="323" y="500"/>
                    <a:pt x="323" y="500"/>
                  </a:cubicBezTo>
                  <a:cubicBezTo>
                    <a:pt x="325" y="498"/>
                    <a:pt x="325" y="498"/>
                    <a:pt x="325" y="498"/>
                  </a:cubicBezTo>
                  <a:cubicBezTo>
                    <a:pt x="319" y="495"/>
                    <a:pt x="319" y="495"/>
                    <a:pt x="319" y="495"/>
                  </a:cubicBezTo>
                  <a:cubicBezTo>
                    <a:pt x="324" y="493"/>
                    <a:pt x="324" y="493"/>
                    <a:pt x="324" y="493"/>
                  </a:cubicBezTo>
                  <a:cubicBezTo>
                    <a:pt x="324" y="490"/>
                    <a:pt x="324" y="490"/>
                    <a:pt x="324" y="490"/>
                  </a:cubicBezTo>
                  <a:cubicBezTo>
                    <a:pt x="326" y="490"/>
                    <a:pt x="326" y="490"/>
                    <a:pt x="326" y="490"/>
                  </a:cubicBezTo>
                  <a:cubicBezTo>
                    <a:pt x="327" y="495"/>
                    <a:pt x="327" y="495"/>
                    <a:pt x="327" y="495"/>
                  </a:cubicBezTo>
                  <a:cubicBezTo>
                    <a:pt x="327" y="495"/>
                    <a:pt x="339" y="491"/>
                    <a:pt x="341" y="488"/>
                  </a:cubicBezTo>
                  <a:cubicBezTo>
                    <a:pt x="344" y="485"/>
                    <a:pt x="341" y="478"/>
                    <a:pt x="344" y="476"/>
                  </a:cubicBezTo>
                  <a:cubicBezTo>
                    <a:pt x="347" y="473"/>
                    <a:pt x="352" y="462"/>
                    <a:pt x="351" y="454"/>
                  </a:cubicBezTo>
                  <a:cubicBezTo>
                    <a:pt x="350" y="444"/>
                    <a:pt x="338" y="435"/>
                    <a:pt x="338" y="435"/>
                  </a:cubicBezTo>
                  <a:close/>
                  <a:moveTo>
                    <a:pt x="214" y="559"/>
                  </a:moveTo>
                  <a:cubicBezTo>
                    <a:pt x="214" y="559"/>
                    <a:pt x="211" y="556"/>
                    <a:pt x="209" y="556"/>
                  </a:cubicBezTo>
                  <a:cubicBezTo>
                    <a:pt x="208" y="556"/>
                    <a:pt x="206" y="557"/>
                    <a:pt x="206" y="557"/>
                  </a:cubicBezTo>
                  <a:cubicBezTo>
                    <a:pt x="197" y="559"/>
                    <a:pt x="197" y="559"/>
                    <a:pt x="197" y="559"/>
                  </a:cubicBezTo>
                  <a:cubicBezTo>
                    <a:pt x="199" y="562"/>
                    <a:pt x="199" y="562"/>
                    <a:pt x="199" y="562"/>
                  </a:cubicBezTo>
                  <a:cubicBezTo>
                    <a:pt x="202" y="562"/>
                    <a:pt x="202" y="562"/>
                    <a:pt x="202" y="562"/>
                  </a:cubicBezTo>
                  <a:cubicBezTo>
                    <a:pt x="207" y="568"/>
                    <a:pt x="207" y="568"/>
                    <a:pt x="207" y="568"/>
                  </a:cubicBezTo>
                  <a:cubicBezTo>
                    <a:pt x="213" y="567"/>
                    <a:pt x="213" y="567"/>
                    <a:pt x="213" y="567"/>
                  </a:cubicBezTo>
                  <a:cubicBezTo>
                    <a:pt x="213" y="567"/>
                    <a:pt x="214" y="565"/>
                    <a:pt x="215" y="564"/>
                  </a:cubicBezTo>
                  <a:cubicBezTo>
                    <a:pt x="217" y="564"/>
                    <a:pt x="218" y="562"/>
                    <a:pt x="218" y="562"/>
                  </a:cubicBezTo>
                  <a:cubicBezTo>
                    <a:pt x="216" y="559"/>
                    <a:pt x="216" y="559"/>
                    <a:pt x="216" y="559"/>
                  </a:cubicBezTo>
                  <a:cubicBezTo>
                    <a:pt x="214" y="559"/>
                    <a:pt x="214" y="559"/>
                    <a:pt x="214" y="559"/>
                  </a:cubicBezTo>
                  <a:close/>
                  <a:moveTo>
                    <a:pt x="115" y="364"/>
                  </a:moveTo>
                  <a:cubicBezTo>
                    <a:pt x="113" y="368"/>
                    <a:pt x="113" y="368"/>
                    <a:pt x="113" y="368"/>
                  </a:cubicBezTo>
                  <a:cubicBezTo>
                    <a:pt x="110" y="366"/>
                    <a:pt x="110" y="366"/>
                    <a:pt x="110" y="366"/>
                  </a:cubicBezTo>
                  <a:cubicBezTo>
                    <a:pt x="109" y="369"/>
                    <a:pt x="109" y="369"/>
                    <a:pt x="109" y="369"/>
                  </a:cubicBezTo>
                  <a:cubicBezTo>
                    <a:pt x="113" y="375"/>
                    <a:pt x="113" y="375"/>
                    <a:pt x="113" y="375"/>
                  </a:cubicBezTo>
                  <a:cubicBezTo>
                    <a:pt x="113" y="375"/>
                    <a:pt x="113" y="380"/>
                    <a:pt x="119" y="381"/>
                  </a:cubicBezTo>
                  <a:cubicBezTo>
                    <a:pt x="126" y="382"/>
                    <a:pt x="127" y="376"/>
                    <a:pt x="127" y="376"/>
                  </a:cubicBezTo>
                  <a:cubicBezTo>
                    <a:pt x="133" y="375"/>
                    <a:pt x="133" y="375"/>
                    <a:pt x="133" y="375"/>
                  </a:cubicBezTo>
                  <a:cubicBezTo>
                    <a:pt x="134" y="373"/>
                    <a:pt x="134" y="373"/>
                    <a:pt x="134" y="373"/>
                  </a:cubicBezTo>
                  <a:cubicBezTo>
                    <a:pt x="128" y="370"/>
                    <a:pt x="128" y="370"/>
                    <a:pt x="128" y="370"/>
                  </a:cubicBezTo>
                  <a:cubicBezTo>
                    <a:pt x="126" y="363"/>
                    <a:pt x="126" y="363"/>
                    <a:pt x="126" y="363"/>
                  </a:cubicBezTo>
                  <a:cubicBezTo>
                    <a:pt x="119" y="362"/>
                    <a:pt x="119" y="362"/>
                    <a:pt x="119" y="362"/>
                  </a:cubicBezTo>
                  <a:cubicBezTo>
                    <a:pt x="115" y="364"/>
                    <a:pt x="115" y="364"/>
                    <a:pt x="115" y="364"/>
                  </a:cubicBezTo>
                  <a:close/>
                  <a:moveTo>
                    <a:pt x="132" y="302"/>
                  </a:moveTo>
                  <a:cubicBezTo>
                    <a:pt x="126" y="311"/>
                    <a:pt x="126" y="311"/>
                    <a:pt x="126" y="311"/>
                  </a:cubicBezTo>
                  <a:cubicBezTo>
                    <a:pt x="121" y="312"/>
                    <a:pt x="121" y="312"/>
                    <a:pt x="121" y="312"/>
                  </a:cubicBezTo>
                  <a:cubicBezTo>
                    <a:pt x="121" y="312"/>
                    <a:pt x="119" y="315"/>
                    <a:pt x="121" y="317"/>
                  </a:cubicBezTo>
                  <a:cubicBezTo>
                    <a:pt x="124" y="320"/>
                    <a:pt x="126" y="321"/>
                    <a:pt x="126" y="321"/>
                  </a:cubicBezTo>
                  <a:cubicBezTo>
                    <a:pt x="130" y="319"/>
                    <a:pt x="130" y="319"/>
                    <a:pt x="130" y="319"/>
                  </a:cubicBezTo>
                  <a:cubicBezTo>
                    <a:pt x="136" y="314"/>
                    <a:pt x="140" y="311"/>
                    <a:pt x="140" y="311"/>
                  </a:cubicBezTo>
                  <a:cubicBezTo>
                    <a:pt x="137" y="307"/>
                    <a:pt x="137" y="307"/>
                    <a:pt x="137" y="307"/>
                  </a:cubicBezTo>
                  <a:cubicBezTo>
                    <a:pt x="137" y="303"/>
                    <a:pt x="137" y="303"/>
                    <a:pt x="137" y="303"/>
                  </a:cubicBezTo>
                  <a:cubicBezTo>
                    <a:pt x="132" y="302"/>
                    <a:pt x="132" y="302"/>
                    <a:pt x="132" y="302"/>
                  </a:cubicBezTo>
                  <a:close/>
                  <a:moveTo>
                    <a:pt x="127" y="214"/>
                  </a:moveTo>
                  <a:cubicBezTo>
                    <a:pt x="124" y="213"/>
                    <a:pt x="124" y="213"/>
                    <a:pt x="124" y="213"/>
                  </a:cubicBezTo>
                  <a:cubicBezTo>
                    <a:pt x="120" y="217"/>
                    <a:pt x="120" y="217"/>
                    <a:pt x="120" y="217"/>
                  </a:cubicBezTo>
                  <a:cubicBezTo>
                    <a:pt x="119" y="229"/>
                    <a:pt x="119" y="229"/>
                    <a:pt x="119" y="229"/>
                  </a:cubicBezTo>
                  <a:cubicBezTo>
                    <a:pt x="119" y="229"/>
                    <a:pt x="123" y="234"/>
                    <a:pt x="126" y="231"/>
                  </a:cubicBezTo>
                  <a:cubicBezTo>
                    <a:pt x="128" y="229"/>
                    <a:pt x="127" y="225"/>
                    <a:pt x="127" y="225"/>
                  </a:cubicBezTo>
                  <a:cubicBezTo>
                    <a:pt x="129" y="221"/>
                    <a:pt x="129" y="221"/>
                    <a:pt x="129" y="221"/>
                  </a:cubicBezTo>
                  <a:cubicBezTo>
                    <a:pt x="127" y="214"/>
                    <a:pt x="127" y="214"/>
                    <a:pt x="127" y="214"/>
                  </a:cubicBezTo>
                  <a:close/>
                  <a:moveTo>
                    <a:pt x="133" y="205"/>
                  </a:moveTo>
                  <a:cubicBezTo>
                    <a:pt x="131" y="205"/>
                    <a:pt x="131" y="205"/>
                    <a:pt x="131" y="205"/>
                  </a:cubicBezTo>
                  <a:cubicBezTo>
                    <a:pt x="132" y="213"/>
                    <a:pt x="132" y="213"/>
                    <a:pt x="132" y="213"/>
                  </a:cubicBezTo>
                  <a:cubicBezTo>
                    <a:pt x="134" y="215"/>
                    <a:pt x="134" y="215"/>
                    <a:pt x="134" y="215"/>
                  </a:cubicBezTo>
                  <a:cubicBezTo>
                    <a:pt x="136" y="214"/>
                    <a:pt x="136" y="214"/>
                    <a:pt x="136" y="214"/>
                  </a:cubicBezTo>
                  <a:cubicBezTo>
                    <a:pt x="135" y="211"/>
                    <a:pt x="135" y="211"/>
                    <a:pt x="135" y="211"/>
                  </a:cubicBezTo>
                  <a:cubicBezTo>
                    <a:pt x="136" y="209"/>
                    <a:pt x="136" y="209"/>
                    <a:pt x="136" y="209"/>
                  </a:cubicBezTo>
                  <a:cubicBezTo>
                    <a:pt x="133" y="205"/>
                    <a:pt x="133" y="205"/>
                    <a:pt x="133" y="205"/>
                  </a:cubicBezTo>
                  <a:close/>
                  <a:moveTo>
                    <a:pt x="97" y="199"/>
                  </a:moveTo>
                  <a:cubicBezTo>
                    <a:pt x="97" y="196"/>
                    <a:pt x="98" y="193"/>
                    <a:pt x="98" y="193"/>
                  </a:cubicBezTo>
                  <a:cubicBezTo>
                    <a:pt x="91" y="196"/>
                    <a:pt x="91" y="196"/>
                    <a:pt x="91" y="196"/>
                  </a:cubicBezTo>
                  <a:cubicBezTo>
                    <a:pt x="91" y="197"/>
                    <a:pt x="91" y="197"/>
                    <a:pt x="91" y="197"/>
                  </a:cubicBezTo>
                  <a:cubicBezTo>
                    <a:pt x="86" y="195"/>
                    <a:pt x="86" y="195"/>
                    <a:pt x="86" y="195"/>
                  </a:cubicBezTo>
                  <a:cubicBezTo>
                    <a:pt x="86" y="195"/>
                    <a:pt x="83" y="196"/>
                    <a:pt x="82" y="200"/>
                  </a:cubicBezTo>
                  <a:cubicBezTo>
                    <a:pt x="82" y="204"/>
                    <a:pt x="81" y="206"/>
                    <a:pt x="81" y="206"/>
                  </a:cubicBezTo>
                  <a:cubicBezTo>
                    <a:pt x="83" y="206"/>
                    <a:pt x="83" y="206"/>
                    <a:pt x="83" y="206"/>
                  </a:cubicBezTo>
                  <a:cubicBezTo>
                    <a:pt x="87" y="199"/>
                    <a:pt x="87" y="199"/>
                    <a:pt x="87" y="199"/>
                  </a:cubicBezTo>
                  <a:cubicBezTo>
                    <a:pt x="91" y="200"/>
                    <a:pt x="91" y="200"/>
                    <a:pt x="91" y="200"/>
                  </a:cubicBezTo>
                  <a:cubicBezTo>
                    <a:pt x="91" y="204"/>
                    <a:pt x="91" y="204"/>
                    <a:pt x="91" y="204"/>
                  </a:cubicBezTo>
                  <a:cubicBezTo>
                    <a:pt x="91" y="204"/>
                    <a:pt x="88" y="203"/>
                    <a:pt x="88" y="204"/>
                  </a:cubicBezTo>
                  <a:cubicBezTo>
                    <a:pt x="88" y="205"/>
                    <a:pt x="89" y="208"/>
                    <a:pt x="89" y="208"/>
                  </a:cubicBezTo>
                  <a:cubicBezTo>
                    <a:pt x="89" y="208"/>
                    <a:pt x="85" y="209"/>
                    <a:pt x="85" y="211"/>
                  </a:cubicBezTo>
                  <a:cubicBezTo>
                    <a:pt x="86" y="213"/>
                    <a:pt x="91" y="211"/>
                    <a:pt x="91" y="211"/>
                  </a:cubicBezTo>
                  <a:cubicBezTo>
                    <a:pt x="91" y="211"/>
                    <a:pt x="95" y="211"/>
                    <a:pt x="97" y="207"/>
                  </a:cubicBezTo>
                  <a:cubicBezTo>
                    <a:pt x="98" y="205"/>
                    <a:pt x="95" y="204"/>
                    <a:pt x="95" y="204"/>
                  </a:cubicBezTo>
                  <a:cubicBezTo>
                    <a:pt x="97" y="202"/>
                    <a:pt x="97" y="202"/>
                    <a:pt x="97" y="202"/>
                  </a:cubicBezTo>
                  <a:cubicBezTo>
                    <a:pt x="97" y="199"/>
                    <a:pt x="97" y="199"/>
                    <a:pt x="97" y="199"/>
                  </a:cubicBezTo>
                  <a:close/>
                  <a:moveTo>
                    <a:pt x="109" y="196"/>
                  </a:moveTo>
                  <a:cubicBezTo>
                    <a:pt x="116" y="184"/>
                    <a:pt x="116" y="184"/>
                    <a:pt x="116" y="184"/>
                  </a:cubicBezTo>
                  <a:cubicBezTo>
                    <a:pt x="113" y="185"/>
                    <a:pt x="113" y="185"/>
                    <a:pt x="113" y="185"/>
                  </a:cubicBezTo>
                  <a:cubicBezTo>
                    <a:pt x="109" y="189"/>
                    <a:pt x="109" y="189"/>
                    <a:pt x="109" y="189"/>
                  </a:cubicBezTo>
                  <a:cubicBezTo>
                    <a:pt x="105" y="189"/>
                    <a:pt x="105" y="189"/>
                    <a:pt x="105" y="189"/>
                  </a:cubicBezTo>
                  <a:cubicBezTo>
                    <a:pt x="104" y="193"/>
                    <a:pt x="104" y="193"/>
                    <a:pt x="104" y="193"/>
                  </a:cubicBezTo>
                  <a:cubicBezTo>
                    <a:pt x="108" y="193"/>
                    <a:pt x="108" y="193"/>
                    <a:pt x="108" y="193"/>
                  </a:cubicBezTo>
                  <a:cubicBezTo>
                    <a:pt x="107" y="194"/>
                    <a:pt x="107" y="194"/>
                    <a:pt x="107" y="194"/>
                  </a:cubicBezTo>
                  <a:cubicBezTo>
                    <a:pt x="100" y="196"/>
                    <a:pt x="100" y="196"/>
                    <a:pt x="100" y="196"/>
                  </a:cubicBezTo>
                  <a:cubicBezTo>
                    <a:pt x="99" y="200"/>
                    <a:pt x="99" y="200"/>
                    <a:pt x="99" y="200"/>
                  </a:cubicBezTo>
                  <a:cubicBezTo>
                    <a:pt x="100" y="204"/>
                    <a:pt x="100" y="204"/>
                    <a:pt x="100" y="204"/>
                  </a:cubicBezTo>
                  <a:cubicBezTo>
                    <a:pt x="109" y="196"/>
                    <a:pt x="109" y="196"/>
                    <a:pt x="109" y="196"/>
                  </a:cubicBezTo>
                  <a:close/>
                  <a:moveTo>
                    <a:pt x="101" y="182"/>
                  </a:moveTo>
                  <a:cubicBezTo>
                    <a:pt x="101" y="182"/>
                    <a:pt x="100" y="180"/>
                    <a:pt x="97" y="181"/>
                  </a:cubicBezTo>
                  <a:cubicBezTo>
                    <a:pt x="95" y="182"/>
                    <a:pt x="95" y="185"/>
                    <a:pt x="95" y="185"/>
                  </a:cubicBezTo>
                  <a:cubicBezTo>
                    <a:pt x="98" y="187"/>
                    <a:pt x="98" y="187"/>
                    <a:pt x="98" y="187"/>
                  </a:cubicBezTo>
                  <a:cubicBezTo>
                    <a:pt x="98" y="184"/>
                    <a:pt x="98" y="184"/>
                    <a:pt x="98" y="184"/>
                  </a:cubicBezTo>
                  <a:cubicBezTo>
                    <a:pt x="101" y="182"/>
                    <a:pt x="101" y="182"/>
                    <a:pt x="101" y="182"/>
                  </a:cubicBezTo>
                  <a:close/>
                  <a:moveTo>
                    <a:pt x="80" y="149"/>
                  </a:moveTo>
                  <a:cubicBezTo>
                    <a:pt x="78" y="155"/>
                    <a:pt x="78" y="155"/>
                    <a:pt x="78" y="155"/>
                  </a:cubicBezTo>
                  <a:cubicBezTo>
                    <a:pt x="80" y="156"/>
                    <a:pt x="80" y="156"/>
                    <a:pt x="80" y="156"/>
                  </a:cubicBezTo>
                  <a:cubicBezTo>
                    <a:pt x="84" y="152"/>
                    <a:pt x="84" y="152"/>
                    <a:pt x="84" y="152"/>
                  </a:cubicBezTo>
                  <a:cubicBezTo>
                    <a:pt x="87" y="151"/>
                    <a:pt x="87" y="151"/>
                    <a:pt x="87" y="151"/>
                  </a:cubicBezTo>
                  <a:cubicBezTo>
                    <a:pt x="88" y="149"/>
                    <a:pt x="88" y="149"/>
                    <a:pt x="88" y="149"/>
                  </a:cubicBezTo>
                  <a:cubicBezTo>
                    <a:pt x="85" y="148"/>
                    <a:pt x="85" y="148"/>
                    <a:pt x="85" y="148"/>
                  </a:cubicBezTo>
                  <a:cubicBezTo>
                    <a:pt x="83" y="150"/>
                    <a:pt x="83" y="150"/>
                    <a:pt x="83" y="150"/>
                  </a:cubicBezTo>
                  <a:cubicBezTo>
                    <a:pt x="80" y="149"/>
                    <a:pt x="80" y="149"/>
                    <a:pt x="80" y="149"/>
                  </a:cubicBezTo>
                  <a:close/>
                  <a:moveTo>
                    <a:pt x="97" y="143"/>
                  </a:moveTo>
                  <a:cubicBezTo>
                    <a:pt x="91" y="147"/>
                    <a:pt x="91" y="147"/>
                    <a:pt x="91" y="147"/>
                  </a:cubicBezTo>
                  <a:cubicBezTo>
                    <a:pt x="94" y="149"/>
                    <a:pt x="94" y="149"/>
                    <a:pt x="94" y="149"/>
                  </a:cubicBezTo>
                  <a:cubicBezTo>
                    <a:pt x="99" y="145"/>
                    <a:pt x="99" y="145"/>
                    <a:pt x="99" y="145"/>
                  </a:cubicBezTo>
                  <a:cubicBezTo>
                    <a:pt x="97" y="143"/>
                    <a:pt x="97" y="143"/>
                    <a:pt x="97" y="143"/>
                  </a:cubicBezTo>
                  <a:close/>
                  <a:moveTo>
                    <a:pt x="123" y="168"/>
                  </a:moveTo>
                  <a:cubicBezTo>
                    <a:pt x="124" y="165"/>
                    <a:pt x="124" y="165"/>
                    <a:pt x="124" y="165"/>
                  </a:cubicBezTo>
                  <a:cubicBezTo>
                    <a:pt x="119" y="160"/>
                    <a:pt x="119" y="160"/>
                    <a:pt x="119" y="160"/>
                  </a:cubicBezTo>
                  <a:cubicBezTo>
                    <a:pt x="114" y="158"/>
                    <a:pt x="114" y="158"/>
                    <a:pt x="114" y="158"/>
                  </a:cubicBezTo>
                  <a:cubicBezTo>
                    <a:pt x="113" y="153"/>
                    <a:pt x="113" y="153"/>
                    <a:pt x="113" y="153"/>
                  </a:cubicBezTo>
                  <a:cubicBezTo>
                    <a:pt x="110" y="148"/>
                    <a:pt x="110" y="148"/>
                    <a:pt x="110" y="148"/>
                  </a:cubicBezTo>
                  <a:cubicBezTo>
                    <a:pt x="108" y="148"/>
                    <a:pt x="108" y="148"/>
                    <a:pt x="108" y="148"/>
                  </a:cubicBezTo>
                  <a:cubicBezTo>
                    <a:pt x="107" y="150"/>
                    <a:pt x="107" y="150"/>
                    <a:pt x="107" y="150"/>
                  </a:cubicBezTo>
                  <a:cubicBezTo>
                    <a:pt x="104" y="149"/>
                    <a:pt x="104" y="149"/>
                    <a:pt x="104" y="149"/>
                  </a:cubicBezTo>
                  <a:cubicBezTo>
                    <a:pt x="101" y="152"/>
                    <a:pt x="101" y="152"/>
                    <a:pt x="101" y="152"/>
                  </a:cubicBezTo>
                  <a:cubicBezTo>
                    <a:pt x="108" y="158"/>
                    <a:pt x="108" y="158"/>
                    <a:pt x="108" y="158"/>
                  </a:cubicBezTo>
                  <a:cubicBezTo>
                    <a:pt x="108" y="158"/>
                    <a:pt x="112" y="157"/>
                    <a:pt x="112" y="159"/>
                  </a:cubicBezTo>
                  <a:cubicBezTo>
                    <a:pt x="113" y="161"/>
                    <a:pt x="107" y="161"/>
                    <a:pt x="107" y="161"/>
                  </a:cubicBezTo>
                  <a:cubicBezTo>
                    <a:pt x="103" y="165"/>
                    <a:pt x="103" y="165"/>
                    <a:pt x="103" y="165"/>
                  </a:cubicBezTo>
                  <a:cubicBezTo>
                    <a:pt x="103" y="165"/>
                    <a:pt x="112" y="164"/>
                    <a:pt x="112" y="165"/>
                  </a:cubicBezTo>
                  <a:cubicBezTo>
                    <a:pt x="111" y="167"/>
                    <a:pt x="101" y="167"/>
                    <a:pt x="101" y="167"/>
                  </a:cubicBezTo>
                  <a:cubicBezTo>
                    <a:pt x="100" y="168"/>
                    <a:pt x="100" y="168"/>
                    <a:pt x="100" y="168"/>
                  </a:cubicBezTo>
                  <a:cubicBezTo>
                    <a:pt x="97" y="164"/>
                    <a:pt x="97" y="164"/>
                    <a:pt x="97" y="164"/>
                  </a:cubicBezTo>
                  <a:cubicBezTo>
                    <a:pt x="94" y="165"/>
                    <a:pt x="94" y="165"/>
                    <a:pt x="94" y="165"/>
                  </a:cubicBezTo>
                  <a:cubicBezTo>
                    <a:pt x="98" y="171"/>
                    <a:pt x="98" y="171"/>
                    <a:pt x="98" y="171"/>
                  </a:cubicBezTo>
                  <a:cubicBezTo>
                    <a:pt x="101" y="173"/>
                    <a:pt x="101" y="173"/>
                    <a:pt x="101" y="173"/>
                  </a:cubicBezTo>
                  <a:cubicBezTo>
                    <a:pt x="104" y="172"/>
                    <a:pt x="104" y="172"/>
                    <a:pt x="104" y="172"/>
                  </a:cubicBezTo>
                  <a:cubicBezTo>
                    <a:pt x="105" y="172"/>
                    <a:pt x="105" y="172"/>
                    <a:pt x="105" y="172"/>
                  </a:cubicBezTo>
                  <a:cubicBezTo>
                    <a:pt x="115" y="169"/>
                    <a:pt x="115" y="169"/>
                    <a:pt x="115" y="169"/>
                  </a:cubicBezTo>
                  <a:cubicBezTo>
                    <a:pt x="115" y="172"/>
                    <a:pt x="115" y="172"/>
                    <a:pt x="115" y="172"/>
                  </a:cubicBezTo>
                  <a:cubicBezTo>
                    <a:pt x="120" y="169"/>
                    <a:pt x="120" y="169"/>
                    <a:pt x="120" y="169"/>
                  </a:cubicBezTo>
                  <a:cubicBezTo>
                    <a:pt x="120" y="169"/>
                    <a:pt x="118" y="168"/>
                    <a:pt x="118" y="167"/>
                  </a:cubicBezTo>
                  <a:cubicBezTo>
                    <a:pt x="119" y="165"/>
                    <a:pt x="123" y="168"/>
                    <a:pt x="123" y="168"/>
                  </a:cubicBezTo>
                  <a:close/>
                  <a:moveTo>
                    <a:pt x="131" y="159"/>
                  </a:moveTo>
                  <a:cubicBezTo>
                    <a:pt x="128" y="163"/>
                    <a:pt x="128" y="163"/>
                    <a:pt x="128" y="163"/>
                  </a:cubicBezTo>
                  <a:cubicBezTo>
                    <a:pt x="133" y="161"/>
                    <a:pt x="133" y="161"/>
                    <a:pt x="133" y="161"/>
                  </a:cubicBezTo>
                  <a:cubicBezTo>
                    <a:pt x="131" y="159"/>
                    <a:pt x="131" y="159"/>
                    <a:pt x="131" y="159"/>
                  </a:cubicBezTo>
                  <a:close/>
                  <a:moveTo>
                    <a:pt x="115" y="131"/>
                  </a:moveTo>
                  <a:cubicBezTo>
                    <a:pt x="112" y="133"/>
                    <a:pt x="112" y="133"/>
                    <a:pt x="112" y="133"/>
                  </a:cubicBezTo>
                  <a:cubicBezTo>
                    <a:pt x="114" y="135"/>
                    <a:pt x="114" y="135"/>
                    <a:pt x="114" y="135"/>
                  </a:cubicBezTo>
                  <a:cubicBezTo>
                    <a:pt x="115" y="131"/>
                    <a:pt x="115" y="131"/>
                    <a:pt x="115" y="131"/>
                  </a:cubicBezTo>
                  <a:close/>
                  <a:moveTo>
                    <a:pt x="112" y="125"/>
                  </a:moveTo>
                  <a:cubicBezTo>
                    <a:pt x="110" y="122"/>
                    <a:pt x="110" y="122"/>
                    <a:pt x="110" y="122"/>
                  </a:cubicBezTo>
                  <a:cubicBezTo>
                    <a:pt x="105" y="125"/>
                    <a:pt x="105" y="125"/>
                    <a:pt x="105" y="125"/>
                  </a:cubicBezTo>
                  <a:cubicBezTo>
                    <a:pt x="108" y="130"/>
                    <a:pt x="108" y="130"/>
                    <a:pt x="108" y="130"/>
                  </a:cubicBezTo>
                  <a:cubicBezTo>
                    <a:pt x="111" y="128"/>
                    <a:pt x="111" y="128"/>
                    <a:pt x="111" y="128"/>
                  </a:cubicBezTo>
                  <a:cubicBezTo>
                    <a:pt x="112" y="125"/>
                    <a:pt x="112" y="125"/>
                    <a:pt x="112" y="125"/>
                  </a:cubicBezTo>
                  <a:close/>
                  <a:moveTo>
                    <a:pt x="104" y="118"/>
                  </a:moveTo>
                  <a:cubicBezTo>
                    <a:pt x="100" y="118"/>
                    <a:pt x="100" y="118"/>
                    <a:pt x="100" y="118"/>
                  </a:cubicBezTo>
                  <a:cubicBezTo>
                    <a:pt x="104" y="122"/>
                    <a:pt x="104" y="122"/>
                    <a:pt x="104" y="122"/>
                  </a:cubicBezTo>
                  <a:cubicBezTo>
                    <a:pt x="104" y="118"/>
                    <a:pt x="104" y="118"/>
                    <a:pt x="104" y="118"/>
                  </a:cubicBezTo>
                  <a:close/>
                  <a:moveTo>
                    <a:pt x="70" y="119"/>
                  </a:moveTo>
                  <a:cubicBezTo>
                    <a:pt x="79" y="115"/>
                    <a:pt x="77" y="111"/>
                    <a:pt x="69" y="114"/>
                  </a:cubicBezTo>
                  <a:cubicBezTo>
                    <a:pt x="61" y="118"/>
                    <a:pt x="70" y="119"/>
                    <a:pt x="70" y="119"/>
                  </a:cubicBezTo>
                  <a:close/>
                  <a:moveTo>
                    <a:pt x="79" y="112"/>
                  </a:moveTo>
                  <a:cubicBezTo>
                    <a:pt x="81" y="111"/>
                    <a:pt x="81" y="111"/>
                    <a:pt x="81" y="111"/>
                  </a:cubicBezTo>
                  <a:cubicBezTo>
                    <a:pt x="78" y="107"/>
                    <a:pt x="78" y="107"/>
                    <a:pt x="78" y="107"/>
                  </a:cubicBezTo>
                  <a:cubicBezTo>
                    <a:pt x="81" y="107"/>
                    <a:pt x="81" y="107"/>
                    <a:pt x="81" y="107"/>
                  </a:cubicBezTo>
                  <a:cubicBezTo>
                    <a:pt x="81" y="103"/>
                    <a:pt x="81" y="103"/>
                    <a:pt x="81" y="103"/>
                  </a:cubicBezTo>
                  <a:cubicBezTo>
                    <a:pt x="83" y="102"/>
                    <a:pt x="83" y="102"/>
                    <a:pt x="83" y="102"/>
                  </a:cubicBezTo>
                  <a:cubicBezTo>
                    <a:pt x="83" y="102"/>
                    <a:pt x="84" y="100"/>
                    <a:pt x="83" y="97"/>
                  </a:cubicBezTo>
                  <a:cubicBezTo>
                    <a:pt x="83" y="93"/>
                    <a:pt x="80" y="93"/>
                    <a:pt x="80" y="93"/>
                  </a:cubicBezTo>
                  <a:cubicBezTo>
                    <a:pt x="78" y="99"/>
                    <a:pt x="78" y="99"/>
                    <a:pt x="78" y="99"/>
                  </a:cubicBezTo>
                  <a:cubicBezTo>
                    <a:pt x="78" y="99"/>
                    <a:pt x="76" y="96"/>
                    <a:pt x="76" y="99"/>
                  </a:cubicBezTo>
                  <a:cubicBezTo>
                    <a:pt x="75" y="102"/>
                    <a:pt x="73" y="109"/>
                    <a:pt x="75" y="110"/>
                  </a:cubicBezTo>
                  <a:cubicBezTo>
                    <a:pt x="76" y="111"/>
                    <a:pt x="79" y="112"/>
                    <a:pt x="79" y="112"/>
                  </a:cubicBezTo>
                  <a:close/>
                  <a:moveTo>
                    <a:pt x="84" y="87"/>
                  </a:moveTo>
                  <a:cubicBezTo>
                    <a:pt x="83" y="85"/>
                    <a:pt x="83" y="85"/>
                    <a:pt x="83" y="85"/>
                  </a:cubicBezTo>
                  <a:cubicBezTo>
                    <a:pt x="80" y="85"/>
                    <a:pt x="80" y="85"/>
                    <a:pt x="80" y="85"/>
                  </a:cubicBezTo>
                  <a:cubicBezTo>
                    <a:pt x="81" y="90"/>
                    <a:pt x="81" y="90"/>
                    <a:pt x="81" y="90"/>
                  </a:cubicBezTo>
                  <a:cubicBezTo>
                    <a:pt x="87" y="91"/>
                    <a:pt x="87" y="91"/>
                    <a:pt x="87" y="91"/>
                  </a:cubicBezTo>
                  <a:cubicBezTo>
                    <a:pt x="87" y="87"/>
                    <a:pt x="87" y="87"/>
                    <a:pt x="87" y="87"/>
                  </a:cubicBezTo>
                  <a:cubicBezTo>
                    <a:pt x="84" y="87"/>
                    <a:pt x="84" y="87"/>
                    <a:pt x="84" y="87"/>
                  </a:cubicBezTo>
                  <a:close/>
                  <a:moveTo>
                    <a:pt x="121" y="126"/>
                  </a:moveTo>
                  <a:cubicBezTo>
                    <a:pt x="125" y="126"/>
                    <a:pt x="130" y="121"/>
                    <a:pt x="130" y="121"/>
                  </a:cubicBezTo>
                  <a:cubicBezTo>
                    <a:pt x="130" y="119"/>
                    <a:pt x="130" y="119"/>
                    <a:pt x="130" y="119"/>
                  </a:cubicBezTo>
                  <a:cubicBezTo>
                    <a:pt x="130" y="119"/>
                    <a:pt x="134" y="119"/>
                    <a:pt x="134" y="117"/>
                  </a:cubicBezTo>
                  <a:cubicBezTo>
                    <a:pt x="135" y="114"/>
                    <a:pt x="129" y="113"/>
                    <a:pt x="129" y="113"/>
                  </a:cubicBezTo>
                  <a:cubicBezTo>
                    <a:pt x="123" y="107"/>
                    <a:pt x="123" y="107"/>
                    <a:pt x="123" y="107"/>
                  </a:cubicBezTo>
                  <a:cubicBezTo>
                    <a:pt x="124" y="102"/>
                    <a:pt x="124" y="102"/>
                    <a:pt x="124" y="102"/>
                  </a:cubicBezTo>
                  <a:cubicBezTo>
                    <a:pt x="121" y="101"/>
                    <a:pt x="121" y="101"/>
                    <a:pt x="121" y="101"/>
                  </a:cubicBezTo>
                  <a:cubicBezTo>
                    <a:pt x="121" y="101"/>
                    <a:pt x="126" y="97"/>
                    <a:pt x="126" y="90"/>
                  </a:cubicBezTo>
                  <a:cubicBezTo>
                    <a:pt x="126" y="84"/>
                    <a:pt x="123" y="81"/>
                    <a:pt x="123" y="81"/>
                  </a:cubicBezTo>
                  <a:cubicBezTo>
                    <a:pt x="117" y="84"/>
                    <a:pt x="117" y="84"/>
                    <a:pt x="117" y="84"/>
                  </a:cubicBezTo>
                  <a:cubicBezTo>
                    <a:pt x="117" y="93"/>
                    <a:pt x="117" y="93"/>
                    <a:pt x="117" y="93"/>
                  </a:cubicBezTo>
                  <a:cubicBezTo>
                    <a:pt x="112" y="90"/>
                    <a:pt x="112" y="90"/>
                    <a:pt x="112" y="90"/>
                  </a:cubicBezTo>
                  <a:cubicBezTo>
                    <a:pt x="110" y="84"/>
                    <a:pt x="110" y="84"/>
                    <a:pt x="110" y="84"/>
                  </a:cubicBezTo>
                  <a:cubicBezTo>
                    <a:pt x="110" y="84"/>
                    <a:pt x="108" y="84"/>
                    <a:pt x="109" y="87"/>
                  </a:cubicBezTo>
                  <a:cubicBezTo>
                    <a:pt x="109" y="90"/>
                    <a:pt x="110" y="91"/>
                    <a:pt x="110" y="91"/>
                  </a:cubicBezTo>
                  <a:cubicBezTo>
                    <a:pt x="107" y="94"/>
                    <a:pt x="107" y="94"/>
                    <a:pt x="107" y="94"/>
                  </a:cubicBezTo>
                  <a:cubicBezTo>
                    <a:pt x="104" y="88"/>
                    <a:pt x="104" y="88"/>
                    <a:pt x="104" y="88"/>
                  </a:cubicBezTo>
                  <a:cubicBezTo>
                    <a:pt x="101" y="93"/>
                    <a:pt x="101" y="93"/>
                    <a:pt x="101" y="93"/>
                  </a:cubicBezTo>
                  <a:cubicBezTo>
                    <a:pt x="105" y="101"/>
                    <a:pt x="105" y="101"/>
                    <a:pt x="105" y="101"/>
                  </a:cubicBezTo>
                  <a:cubicBezTo>
                    <a:pt x="110" y="98"/>
                    <a:pt x="110" y="98"/>
                    <a:pt x="110" y="98"/>
                  </a:cubicBezTo>
                  <a:cubicBezTo>
                    <a:pt x="113" y="104"/>
                    <a:pt x="113" y="104"/>
                    <a:pt x="113" y="104"/>
                  </a:cubicBezTo>
                  <a:cubicBezTo>
                    <a:pt x="113" y="104"/>
                    <a:pt x="110" y="102"/>
                    <a:pt x="110" y="104"/>
                  </a:cubicBezTo>
                  <a:cubicBezTo>
                    <a:pt x="110" y="105"/>
                    <a:pt x="110" y="114"/>
                    <a:pt x="112" y="115"/>
                  </a:cubicBezTo>
                  <a:cubicBezTo>
                    <a:pt x="115" y="116"/>
                    <a:pt x="116" y="113"/>
                    <a:pt x="118" y="114"/>
                  </a:cubicBezTo>
                  <a:cubicBezTo>
                    <a:pt x="119" y="115"/>
                    <a:pt x="119" y="119"/>
                    <a:pt x="119" y="119"/>
                  </a:cubicBezTo>
                  <a:cubicBezTo>
                    <a:pt x="123" y="114"/>
                    <a:pt x="123" y="114"/>
                    <a:pt x="123" y="114"/>
                  </a:cubicBezTo>
                  <a:cubicBezTo>
                    <a:pt x="125" y="117"/>
                    <a:pt x="125" y="117"/>
                    <a:pt x="125" y="117"/>
                  </a:cubicBezTo>
                  <a:cubicBezTo>
                    <a:pt x="129" y="117"/>
                    <a:pt x="129" y="117"/>
                    <a:pt x="129" y="117"/>
                  </a:cubicBezTo>
                  <a:cubicBezTo>
                    <a:pt x="129" y="117"/>
                    <a:pt x="126" y="119"/>
                    <a:pt x="124" y="120"/>
                  </a:cubicBezTo>
                  <a:cubicBezTo>
                    <a:pt x="121" y="122"/>
                    <a:pt x="119" y="125"/>
                    <a:pt x="121" y="126"/>
                  </a:cubicBezTo>
                  <a:close/>
                  <a:moveTo>
                    <a:pt x="126" y="100"/>
                  </a:moveTo>
                  <a:cubicBezTo>
                    <a:pt x="126" y="104"/>
                    <a:pt x="126" y="104"/>
                    <a:pt x="126" y="104"/>
                  </a:cubicBezTo>
                  <a:cubicBezTo>
                    <a:pt x="126" y="106"/>
                    <a:pt x="126" y="106"/>
                    <a:pt x="126" y="106"/>
                  </a:cubicBezTo>
                  <a:cubicBezTo>
                    <a:pt x="128" y="104"/>
                    <a:pt x="128" y="104"/>
                    <a:pt x="128" y="104"/>
                  </a:cubicBezTo>
                  <a:cubicBezTo>
                    <a:pt x="127" y="101"/>
                    <a:pt x="127" y="101"/>
                    <a:pt x="127" y="101"/>
                  </a:cubicBezTo>
                  <a:cubicBezTo>
                    <a:pt x="129" y="97"/>
                    <a:pt x="129" y="97"/>
                    <a:pt x="129" y="97"/>
                  </a:cubicBezTo>
                  <a:cubicBezTo>
                    <a:pt x="129" y="97"/>
                    <a:pt x="126" y="99"/>
                    <a:pt x="126" y="100"/>
                  </a:cubicBezTo>
                  <a:close/>
                  <a:moveTo>
                    <a:pt x="130" y="110"/>
                  </a:moveTo>
                  <a:cubicBezTo>
                    <a:pt x="129" y="105"/>
                    <a:pt x="129" y="105"/>
                    <a:pt x="129" y="105"/>
                  </a:cubicBezTo>
                  <a:cubicBezTo>
                    <a:pt x="127" y="107"/>
                    <a:pt x="127" y="107"/>
                    <a:pt x="127" y="107"/>
                  </a:cubicBezTo>
                  <a:cubicBezTo>
                    <a:pt x="130" y="110"/>
                    <a:pt x="130" y="110"/>
                    <a:pt x="130" y="110"/>
                  </a:cubicBezTo>
                  <a:close/>
                  <a:moveTo>
                    <a:pt x="133" y="87"/>
                  </a:moveTo>
                  <a:cubicBezTo>
                    <a:pt x="132" y="88"/>
                    <a:pt x="132" y="88"/>
                    <a:pt x="132" y="88"/>
                  </a:cubicBezTo>
                  <a:cubicBezTo>
                    <a:pt x="131" y="94"/>
                    <a:pt x="131" y="94"/>
                    <a:pt x="131" y="94"/>
                  </a:cubicBezTo>
                  <a:cubicBezTo>
                    <a:pt x="131" y="94"/>
                    <a:pt x="133" y="95"/>
                    <a:pt x="133" y="93"/>
                  </a:cubicBezTo>
                  <a:cubicBezTo>
                    <a:pt x="133" y="87"/>
                    <a:pt x="133" y="87"/>
                    <a:pt x="133" y="87"/>
                  </a:cubicBezTo>
                  <a:close/>
                  <a:moveTo>
                    <a:pt x="86" y="84"/>
                  </a:moveTo>
                  <a:cubicBezTo>
                    <a:pt x="88" y="84"/>
                    <a:pt x="91" y="86"/>
                    <a:pt x="91" y="86"/>
                  </a:cubicBezTo>
                  <a:cubicBezTo>
                    <a:pt x="91" y="80"/>
                    <a:pt x="91" y="80"/>
                    <a:pt x="91" y="80"/>
                  </a:cubicBezTo>
                  <a:cubicBezTo>
                    <a:pt x="93" y="80"/>
                    <a:pt x="93" y="80"/>
                    <a:pt x="93" y="80"/>
                  </a:cubicBezTo>
                  <a:cubicBezTo>
                    <a:pt x="94" y="79"/>
                    <a:pt x="94" y="79"/>
                    <a:pt x="94" y="79"/>
                  </a:cubicBezTo>
                  <a:cubicBezTo>
                    <a:pt x="92" y="77"/>
                    <a:pt x="92" y="77"/>
                    <a:pt x="92" y="77"/>
                  </a:cubicBezTo>
                  <a:cubicBezTo>
                    <a:pt x="95" y="72"/>
                    <a:pt x="95" y="72"/>
                    <a:pt x="95" y="72"/>
                  </a:cubicBezTo>
                  <a:cubicBezTo>
                    <a:pt x="93" y="72"/>
                    <a:pt x="93" y="72"/>
                    <a:pt x="93" y="72"/>
                  </a:cubicBezTo>
                  <a:cubicBezTo>
                    <a:pt x="89" y="75"/>
                    <a:pt x="89" y="75"/>
                    <a:pt x="89" y="75"/>
                  </a:cubicBezTo>
                  <a:cubicBezTo>
                    <a:pt x="82" y="74"/>
                    <a:pt x="82" y="74"/>
                    <a:pt x="82" y="74"/>
                  </a:cubicBezTo>
                  <a:cubicBezTo>
                    <a:pt x="80" y="79"/>
                    <a:pt x="80" y="79"/>
                    <a:pt x="80" y="79"/>
                  </a:cubicBezTo>
                  <a:cubicBezTo>
                    <a:pt x="84" y="79"/>
                    <a:pt x="84" y="79"/>
                    <a:pt x="84" y="79"/>
                  </a:cubicBezTo>
                  <a:cubicBezTo>
                    <a:pt x="84" y="79"/>
                    <a:pt x="83" y="84"/>
                    <a:pt x="86" y="84"/>
                  </a:cubicBezTo>
                  <a:close/>
                  <a:moveTo>
                    <a:pt x="109" y="69"/>
                  </a:moveTo>
                  <a:cubicBezTo>
                    <a:pt x="110" y="67"/>
                    <a:pt x="110" y="67"/>
                    <a:pt x="110" y="67"/>
                  </a:cubicBezTo>
                  <a:cubicBezTo>
                    <a:pt x="112" y="67"/>
                    <a:pt x="112" y="67"/>
                    <a:pt x="112" y="67"/>
                  </a:cubicBezTo>
                  <a:cubicBezTo>
                    <a:pt x="112" y="60"/>
                    <a:pt x="112" y="60"/>
                    <a:pt x="112" y="60"/>
                  </a:cubicBezTo>
                  <a:cubicBezTo>
                    <a:pt x="114" y="60"/>
                    <a:pt x="114" y="60"/>
                    <a:pt x="114" y="60"/>
                  </a:cubicBezTo>
                  <a:cubicBezTo>
                    <a:pt x="114" y="60"/>
                    <a:pt x="113" y="65"/>
                    <a:pt x="116" y="66"/>
                  </a:cubicBezTo>
                  <a:cubicBezTo>
                    <a:pt x="119" y="68"/>
                    <a:pt x="120" y="63"/>
                    <a:pt x="120" y="63"/>
                  </a:cubicBezTo>
                  <a:cubicBezTo>
                    <a:pt x="120" y="63"/>
                    <a:pt x="124" y="64"/>
                    <a:pt x="125" y="61"/>
                  </a:cubicBezTo>
                  <a:cubicBezTo>
                    <a:pt x="127" y="59"/>
                    <a:pt x="121" y="56"/>
                    <a:pt x="121" y="56"/>
                  </a:cubicBezTo>
                  <a:cubicBezTo>
                    <a:pt x="126" y="54"/>
                    <a:pt x="126" y="54"/>
                    <a:pt x="126" y="54"/>
                  </a:cubicBezTo>
                  <a:cubicBezTo>
                    <a:pt x="128" y="51"/>
                    <a:pt x="128" y="51"/>
                    <a:pt x="128" y="51"/>
                  </a:cubicBezTo>
                  <a:cubicBezTo>
                    <a:pt x="128" y="51"/>
                    <a:pt x="131" y="53"/>
                    <a:pt x="134" y="52"/>
                  </a:cubicBezTo>
                  <a:cubicBezTo>
                    <a:pt x="139" y="51"/>
                    <a:pt x="139" y="49"/>
                    <a:pt x="139" y="49"/>
                  </a:cubicBezTo>
                  <a:cubicBezTo>
                    <a:pt x="137" y="47"/>
                    <a:pt x="137" y="47"/>
                    <a:pt x="137" y="47"/>
                  </a:cubicBezTo>
                  <a:cubicBezTo>
                    <a:pt x="132" y="50"/>
                    <a:pt x="132" y="50"/>
                    <a:pt x="132" y="50"/>
                  </a:cubicBezTo>
                  <a:cubicBezTo>
                    <a:pt x="132" y="50"/>
                    <a:pt x="131" y="50"/>
                    <a:pt x="131" y="48"/>
                  </a:cubicBezTo>
                  <a:cubicBezTo>
                    <a:pt x="131" y="45"/>
                    <a:pt x="137" y="41"/>
                    <a:pt x="137" y="41"/>
                  </a:cubicBezTo>
                  <a:cubicBezTo>
                    <a:pt x="137" y="40"/>
                    <a:pt x="137" y="40"/>
                    <a:pt x="137" y="40"/>
                  </a:cubicBezTo>
                  <a:cubicBezTo>
                    <a:pt x="139" y="38"/>
                    <a:pt x="139" y="38"/>
                    <a:pt x="139" y="38"/>
                  </a:cubicBezTo>
                  <a:cubicBezTo>
                    <a:pt x="137" y="33"/>
                    <a:pt x="137" y="33"/>
                    <a:pt x="137" y="33"/>
                  </a:cubicBezTo>
                  <a:cubicBezTo>
                    <a:pt x="137" y="33"/>
                    <a:pt x="133" y="33"/>
                    <a:pt x="131" y="35"/>
                  </a:cubicBezTo>
                  <a:cubicBezTo>
                    <a:pt x="129" y="36"/>
                    <a:pt x="127" y="39"/>
                    <a:pt x="127" y="39"/>
                  </a:cubicBezTo>
                  <a:cubicBezTo>
                    <a:pt x="127" y="39"/>
                    <a:pt x="117" y="39"/>
                    <a:pt x="115" y="41"/>
                  </a:cubicBezTo>
                  <a:cubicBezTo>
                    <a:pt x="113" y="43"/>
                    <a:pt x="116" y="49"/>
                    <a:pt x="116" y="49"/>
                  </a:cubicBezTo>
                  <a:cubicBezTo>
                    <a:pt x="110" y="47"/>
                    <a:pt x="110" y="47"/>
                    <a:pt x="110" y="47"/>
                  </a:cubicBezTo>
                  <a:cubicBezTo>
                    <a:pt x="111" y="44"/>
                    <a:pt x="111" y="44"/>
                    <a:pt x="111" y="44"/>
                  </a:cubicBezTo>
                  <a:cubicBezTo>
                    <a:pt x="107" y="42"/>
                    <a:pt x="107" y="42"/>
                    <a:pt x="107" y="42"/>
                  </a:cubicBezTo>
                  <a:cubicBezTo>
                    <a:pt x="107" y="42"/>
                    <a:pt x="104" y="43"/>
                    <a:pt x="102" y="47"/>
                  </a:cubicBezTo>
                  <a:cubicBezTo>
                    <a:pt x="99" y="51"/>
                    <a:pt x="102" y="57"/>
                    <a:pt x="102" y="57"/>
                  </a:cubicBezTo>
                  <a:cubicBezTo>
                    <a:pt x="99" y="58"/>
                    <a:pt x="99" y="58"/>
                    <a:pt x="99" y="58"/>
                  </a:cubicBezTo>
                  <a:cubicBezTo>
                    <a:pt x="99" y="58"/>
                    <a:pt x="103" y="60"/>
                    <a:pt x="105" y="63"/>
                  </a:cubicBezTo>
                  <a:cubicBezTo>
                    <a:pt x="108" y="64"/>
                    <a:pt x="107" y="65"/>
                    <a:pt x="107" y="65"/>
                  </a:cubicBezTo>
                  <a:cubicBezTo>
                    <a:pt x="104" y="64"/>
                    <a:pt x="104" y="64"/>
                    <a:pt x="104" y="64"/>
                  </a:cubicBezTo>
                  <a:cubicBezTo>
                    <a:pt x="103" y="65"/>
                    <a:pt x="103" y="65"/>
                    <a:pt x="103" y="65"/>
                  </a:cubicBezTo>
                  <a:cubicBezTo>
                    <a:pt x="103" y="68"/>
                    <a:pt x="103" y="68"/>
                    <a:pt x="103" y="68"/>
                  </a:cubicBezTo>
                  <a:cubicBezTo>
                    <a:pt x="99" y="68"/>
                    <a:pt x="99" y="68"/>
                    <a:pt x="99" y="68"/>
                  </a:cubicBezTo>
                  <a:cubicBezTo>
                    <a:pt x="97" y="68"/>
                    <a:pt x="97" y="68"/>
                    <a:pt x="97" y="68"/>
                  </a:cubicBezTo>
                  <a:cubicBezTo>
                    <a:pt x="96" y="68"/>
                    <a:pt x="96" y="68"/>
                    <a:pt x="96" y="68"/>
                  </a:cubicBezTo>
                  <a:cubicBezTo>
                    <a:pt x="101" y="73"/>
                    <a:pt x="101" y="73"/>
                    <a:pt x="101" y="73"/>
                  </a:cubicBezTo>
                  <a:cubicBezTo>
                    <a:pt x="109" y="69"/>
                    <a:pt x="109" y="69"/>
                    <a:pt x="109" y="69"/>
                  </a:cubicBezTo>
                  <a:close/>
                  <a:moveTo>
                    <a:pt x="246" y="38"/>
                  </a:moveTo>
                  <a:cubicBezTo>
                    <a:pt x="246" y="38"/>
                    <a:pt x="248" y="38"/>
                    <a:pt x="245" y="29"/>
                  </a:cubicBezTo>
                  <a:cubicBezTo>
                    <a:pt x="242" y="21"/>
                    <a:pt x="239" y="28"/>
                    <a:pt x="239" y="28"/>
                  </a:cubicBezTo>
                  <a:cubicBezTo>
                    <a:pt x="241" y="37"/>
                    <a:pt x="241" y="37"/>
                    <a:pt x="241" y="37"/>
                  </a:cubicBezTo>
                  <a:cubicBezTo>
                    <a:pt x="246" y="38"/>
                    <a:pt x="246" y="38"/>
                    <a:pt x="246" y="38"/>
                  </a:cubicBezTo>
                  <a:close/>
                  <a:moveTo>
                    <a:pt x="250" y="36"/>
                  </a:moveTo>
                  <a:cubicBezTo>
                    <a:pt x="253" y="41"/>
                    <a:pt x="253" y="41"/>
                    <a:pt x="253" y="41"/>
                  </a:cubicBezTo>
                  <a:cubicBezTo>
                    <a:pt x="255" y="35"/>
                    <a:pt x="255" y="35"/>
                    <a:pt x="255" y="35"/>
                  </a:cubicBezTo>
                  <a:cubicBezTo>
                    <a:pt x="253" y="34"/>
                    <a:pt x="253" y="34"/>
                    <a:pt x="253" y="34"/>
                  </a:cubicBezTo>
                  <a:cubicBezTo>
                    <a:pt x="253" y="34"/>
                    <a:pt x="250" y="33"/>
                    <a:pt x="250" y="36"/>
                  </a:cubicBezTo>
                  <a:close/>
                  <a:moveTo>
                    <a:pt x="248" y="26"/>
                  </a:moveTo>
                  <a:cubicBezTo>
                    <a:pt x="254" y="26"/>
                    <a:pt x="254" y="26"/>
                    <a:pt x="254" y="26"/>
                  </a:cubicBezTo>
                  <a:cubicBezTo>
                    <a:pt x="255" y="29"/>
                    <a:pt x="255" y="29"/>
                    <a:pt x="255" y="29"/>
                  </a:cubicBezTo>
                  <a:cubicBezTo>
                    <a:pt x="259" y="32"/>
                    <a:pt x="259" y="32"/>
                    <a:pt x="259" y="32"/>
                  </a:cubicBezTo>
                  <a:cubicBezTo>
                    <a:pt x="261" y="28"/>
                    <a:pt x="261" y="28"/>
                    <a:pt x="261" y="28"/>
                  </a:cubicBezTo>
                  <a:cubicBezTo>
                    <a:pt x="259" y="26"/>
                    <a:pt x="259" y="26"/>
                    <a:pt x="259" y="26"/>
                  </a:cubicBezTo>
                  <a:cubicBezTo>
                    <a:pt x="258" y="23"/>
                    <a:pt x="258" y="23"/>
                    <a:pt x="258" y="23"/>
                  </a:cubicBezTo>
                  <a:cubicBezTo>
                    <a:pt x="253" y="22"/>
                    <a:pt x="253" y="22"/>
                    <a:pt x="253" y="22"/>
                  </a:cubicBezTo>
                  <a:cubicBezTo>
                    <a:pt x="255" y="19"/>
                    <a:pt x="255" y="19"/>
                    <a:pt x="255" y="19"/>
                  </a:cubicBezTo>
                  <a:cubicBezTo>
                    <a:pt x="255" y="19"/>
                    <a:pt x="255" y="16"/>
                    <a:pt x="250" y="13"/>
                  </a:cubicBezTo>
                  <a:cubicBezTo>
                    <a:pt x="246" y="11"/>
                    <a:pt x="246" y="9"/>
                    <a:pt x="244" y="16"/>
                  </a:cubicBezTo>
                  <a:cubicBezTo>
                    <a:pt x="241" y="21"/>
                    <a:pt x="243" y="23"/>
                    <a:pt x="248" y="26"/>
                  </a:cubicBezTo>
                  <a:close/>
                  <a:moveTo>
                    <a:pt x="257" y="20"/>
                  </a:moveTo>
                  <a:cubicBezTo>
                    <a:pt x="261" y="23"/>
                    <a:pt x="261" y="23"/>
                    <a:pt x="261" y="23"/>
                  </a:cubicBezTo>
                  <a:cubicBezTo>
                    <a:pt x="262" y="21"/>
                    <a:pt x="262" y="21"/>
                    <a:pt x="262" y="21"/>
                  </a:cubicBezTo>
                  <a:cubicBezTo>
                    <a:pt x="258" y="19"/>
                    <a:pt x="258" y="19"/>
                    <a:pt x="258" y="19"/>
                  </a:cubicBezTo>
                  <a:cubicBezTo>
                    <a:pt x="257" y="20"/>
                    <a:pt x="257" y="20"/>
                    <a:pt x="257" y="20"/>
                  </a:cubicBezTo>
                  <a:close/>
                  <a:moveTo>
                    <a:pt x="271" y="21"/>
                  </a:moveTo>
                  <a:cubicBezTo>
                    <a:pt x="267" y="16"/>
                    <a:pt x="267" y="16"/>
                    <a:pt x="267" y="16"/>
                  </a:cubicBezTo>
                  <a:cubicBezTo>
                    <a:pt x="267" y="22"/>
                    <a:pt x="267" y="22"/>
                    <a:pt x="267" y="22"/>
                  </a:cubicBezTo>
                  <a:cubicBezTo>
                    <a:pt x="271" y="21"/>
                    <a:pt x="271" y="21"/>
                    <a:pt x="271" y="21"/>
                  </a:cubicBezTo>
                  <a:close/>
                  <a:moveTo>
                    <a:pt x="260" y="12"/>
                  </a:moveTo>
                  <a:cubicBezTo>
                    <a:pt x="256" y="9"/>
                    <a:pt x="256" y="9"/>
                    <a:pt x="256" y="9"/>
                  </a:cubicBezTo>
                  <a:cubicBezTo>
                    <a:pt x="255" y="13"/>
                    <a:pt x="255" y="13"/>
                    <a:pt x="255" y="13"/>
                  </a:cubicBezTo>
                  <a:cubicBezTo>
                    <a:pt x="259" y="16"/>
                    <a:pt x="259" y="16"/>
                    <a:pt x="259" y="16"/>
                  </a:cubicBezTo>
                  <a:cubicBezTo>
                    <a:pt x="260" y="12"/>
                    <a:pt x="260" y="12"/>
                    <a:pt x="260" y="12"/>
                  </a:cubicBezTo>
                  <a:close/>
                  <a:moveTo>
                    <a:pt x="262" y="4"/>
                  </a:moveTo>
                  <a:cubicBezTo>
                    <a:pt x="265" y="4"/>
                    <a:pt x="265" y="4"/>
                    <a:pt x="265" y="4"/>
                  </a:cubicBezTo>
                  <a:cubicBezTo>
                    <a:pt x="265" y="0"/>
                    <a:pt x="265" y="0"/>
                    <a:pt x="265" y="0"/>
                  </a:cubicBezTo>
                  <a:cubicBezTo>
                    <a:pt x="258" y="2"/>
                    <a:pt x="258" y="2"/>
                    <a:pt x="258" y="2"/>
                  </a:cubicBezTo>
                  <a:cubicBezTo>
                    <a:pt x="263" y="9"/>
                    <a:pt x="263" y="9"/>
                    <a:pt x="263" y="9"/>
                  </a:cubicBezTo>
                  <a:cubicBezTo>
                    <a:pt x="262" y="4"/>
                    <a:pt x="262" y="4"/>
                    <a:pt x="262" y="4"/>
                  </a:cubicBezTo>
                  <a:close/>
                  <a:moveTo>
                    <a:pt x="278" y="2"/>
                  </a:moveTo>
                  <a:cubicBezTo>
                    <a:pt x="277" y="4"/>
                    <a:pt x="277" y="4"/>
                    <a:pt x="277" y="4"/>
                  </a:cubicBezTo>
                  <a:cubicBezTo>
                    <a:pt x="280" y="3"/>
                    <a:pt x="280" y="3"/>
                    <a:pt x="280" y="3"/>
                  </a:cubicBezTo>
                  <a:cubicBezTo>
                    <a:pt x="278" y="2"/>
                    <a:pt x="278" y="2"/>
                    <a:pt x="278" y="2"/>
                  </a:cubicBezTo>
                  <a:close/>
                  <a:moveTo>
                    <a:pt x="265" y="17"/>
                  </a:moveTo>
                  <a:cubicBezTo>
                    <a:pt x="266" y="10"/>
                    <a:pt x="266" y="10"/>
                    <a:pt x="266" y="10"/>
                  </a:cubicBezTo>
                  <a:cubicBezTo>
                    <a:pt x="266" y="9"/>
                    <a:pt x="266" y="9"/>
                    <a:pt x="266" y="9"/>
                  </a:cubicBezTo>
                  <a:cubicBezTo>
                    <a:pt x="262" y="15"/>
                    <a:pt x="262" y="15"/>
                    <a:pt x="262" y="15"/>
                  </a:cubicBezTo>
                  <a:cubicBezTo>
                    <a:pt x="265" y="17"/>
                    <a:pt x="265" y="17"/>
                    <a:pt x="265" y="17"/>
                  </a:cubicBezTo>
                  <a:close/>
                  <a:moveTo>
                    <a:pt x="278" y="8"/>
                  </a:moveTo>
                  <a:cubicBezTo>
                    <a:pt x="272" y="9"/>
                    <a:pt x="272" y="9"/>
                    <a:pt x="272" y="9"/>
                  </a:cubicBezTo>
                  <a:cubicBezTo>
                    <a:pt x="274" y="8"/>
                    <a:pt x="274" y="8"/>
                    <a:pt x="274" y="8"/>
                  </a:cubicBezTo>
                  <a:cubicBezTo>
                    <a:pt x="274" y="6"/>
                    <a:pt x="274" y="6"/>
                    <a:pt x="274" y="6"/>
                  </a:cubicBezTo>
                  <a:cubicBezTo>
                    <a:pt x="266" y="12"/>
                    <a:pt x="266" y="12"/>
                    <a:pt x="266" y="12"/>
                  </a:cubicBezTo>
                  <a:cubicBezTo>
                    <a:pt x="278" y="10"/>
                    <a:pt x="278" y="10"/>
                    <a:pt x="278" y="10"/>
                  </a:cubicBezTo>
                  <a:cubicBezTo>
                    <a:pt x="278" y="8"/>
                    <a:pt x="278" y="8"/>
                    <a:pt x="278" y="8"/>
                  </a:cubicBezTo>
                  <a:close/>
                  <a:moveTo>
                    <a:pt x="32" y="290"/>
                  </a:moveTo>
                  <a:cubicBezTo>
                    <a:pt x="31" y="286"/>
                    <a:pt x="31" y="286"/>
                    <a:pt x="31" y="286"/>
                  </a:cubicBezTo>
                  <a:cubicBezTo>
                    <a:pt x="31" y="286"/>
                    <a:pt x="34" y="279"/>
                    <a:pt x="39" y="280"/>
                  </a:cubicBezTo>
                  <a:cubicBezTo>
                    <a:pt x="44" y="281"/>
                    <a:pt x="45" y="289"/>
                    <a:pt x="45" y="289"/>
                  </a:cubicBezTo>
                  <a:cubicBezTo>
                    <a:pt x="45" y="297"/>
                    <a:pt x="45" y="297"/>
                    <a:pt x="45" y="297"/>
                  </a:cubicBezTo>
                  <a:cubicBezTo>
                    <a:pt x="50" y="298"/>
                    <a:pt x="50" y="298"/>
                    <a:pt x="50" y="298"/>
                  </a:cubicBezTo>
                  <a:cubicBezTo>
                    <a:pt x="50" y="298"/>
                    <a:pt x="43" y="307"/>
                    <a:pt x="48" y="307"/>
                  </a:cubicBezTo>
                  <a:cubicBezTo>
                    <a:pt x="54" y="307"/>
                    <a:pt x="59" y="308"/>
                    <a:pt x="59" y="308"/>
                  </a:cubicBezTo>
                  <a:cubicBezTo>
                    <a:pt x="61" y="304"/>
                    <a:pt x="61" y="304"/>
                    <a:pt x="61" y="304"/>
                  </a:cubicBezTo>
                  <a:cubicBezTo>
                    <a:pt x="63" y="308"/>
                    <a:pt x="63" y="308"/>
                    <a:pt x="63" y="308"/>
                  </a:cubicBezTo>
                  <a:cubicBezTo>
                    <a:pt x="63" y="307"/>
                    <a:pt x="63" y="307"/>
                    <a:pt x="63" y="307"/>
                  </a:cubicBezTo>
                  <a:cubicBezTo>
                    <a:pt x="64" y="307"/>
                    <a:pt x="69" y="316"/>
                    <a:pt x="73" y="312"/>
                  </a:cubicBezTo>
                  <a:cubicBezTo>
                    <a:pt x="79" y="307"/>
                    <a:pt x="77" y="303"/>
                    <a:pt x="80" y="301"/>
                  </a:cubicBezTo>
                  <a:cubicBezTo>
                    <a:pt x="83" y="300"/>
                    <a:pt x="84" y="305"/>
                    <a:pt x="89" y="303"/>
                  </a:cubicBezTo>
                  <a:cubicBezTo>
                    <a:pt x="93" y="300"/>
                    <a:pt x="91" y="297"/>
                    <a:pt x="91" y="297"/>
                  </a:cubicBezTo>
                  <a:cubicBezTo>
                    <a:pt x="89" y="295"/>
                    <a:pt x="89" y="295"/>
                    <a:pt x="89" y="295"/>
                  </a:cubicBezTo>
                  <a:cubicBezTo>
                    <a:pt x="92" y="287"/>
                    <a:pt x="92" y="287"/>
                    <a:pt x="92" y="287"/>
                  </a:cubicBezTo>
                  <a:cubicBezTo>
                    <a:pt x="91" y="284"/>
                    <a:pt x="91" y="284"/>
                    <a:pt x="91" y="284"/>
                  </a:cubicBezTo>
                  <a:cubicBezTo>
                    <a:pt x="94" y="282"/>
                    <a:pt x="94" y="282"/>
                    <a:pt x="94" y="282"/>
                  </a:cubicBezTo>
                  <a:cubicBezTo>
                    <a:pt x="95" y="290"/>
                    <a:pt x="95" y="290"/>
                    <a:pt x="95" y="290"/>
                  </a:cubicBezTo>
                  <a:cubicBezTo>
                    <a:pt x="93" y="293"/>
                    <a:pt x="93" y="293"/>
                    <a:pt x="93" y="293"/>
                  </a:cubicBezTo>
                  <a:cubicBezTo>
                    <a:pt x="94" y="297"/>
                    <a:pt x="94" y="297"/>
                    <a:pt x="94" y="297"/>
                  </a:cubicBezTo>
                  <a:cubicBezTo>
                    <a:pt x="94" y="297"/>
                    <a:pt x="97" y="297"/>
                    <a:pt x="98" y="291"/>
                  </a:cubicBezTo>
                  <a:cubicBezTo>
                    <a:pt x="98" y="287"/>
                    <a:pt x="102" y="279"/>
                    <a:pt x="97" y="277"/>
                  </a:cubicBezTo>
                  <a:cubicBezTo>
                    <a:pt x="91" y="275"/>
                    <a:pt x="82" y="279"/>
                    <a:pt x="84" y="276"/>
                  </a:cubicBezTo>
                  <a:cubicBezTo>
                    <a:pt x="86" y="273"/>
                    <a:pt x="94" y="274"/>
                    <a:pt x="94" y="268"/>
                  </a:cubicBezTo>
                  <a:cubicBezTo>
                    <a:pt x="94" y="261"/>
                    <a:pt x="92" y="262"/>
                    <a:pt x="92" y="262"/>
                  </a:cubicBezTo>
                  <a:cubicBezTo>
                    <a:pt x="88" y="252"/>
                    <a:pt x="88" y="252"/>
                    <a:pt x="88" y="252"/>
                  </a:cubicBezTo>
                  <a:cubicBezTo>
                    <a:pt x="88" y="242"/>
                    <a:pt x="88" y="242"/>
                    <a:pt x="88" y="242"/>
                  </a:cubicBezTo>
                  <a:cubicBezTo>
                    <a:pt x="88" y="242"/>
                    <a:pt x="89" y="237"/>
                    <a:pt x="81" y="235"/>
                  </a:cubicBezTo>
                  <a:cubicBezTo>
                    <a:pt x="72" y="233"/>
                    <a:pt x="63" y="236"/>
                    <a:pt x="63" y="236"/>
                  </a:cubicBezTo>
                  <a:cubicBezTo>
                    <a:pt x="56" y="231"/>
                    <a:pt x="56" y="231"/>
                    <a:pt x="56" y="231"/>
                  </a:cubicBezTo>
                  <a:cubicBezTo>
                    <a:pt x="50" y="239"/>
                    <a:pt x="50" y="239"/>
                    <a:pt x="50" y="239"/>
                  </a:cubicBezTo>
                  <a:cubicBezTo>
                    <a:pt x="44" y="238"/>
                    <a:pt x="44" y="238"/>
                    <a:pt x="44" y="238"/>
                  </a:cubicBezTo>
                  <a:cubicBezTo>
                    <a:pt x="38" y="237"/>
                    <a:pt x="38" y="237"/>
                    <a:pt x="38" y="237"/>
                  </a:cubicBezTo>
                  <a:cubicBezTo>
                    <a:pt x="35" y="244"/>
                    <a:pt x="35" y="244"/>
                    <a:pt x="35" y="244"/>
                  </a:cubicBezTo>
                  <a:cubicBezTo>
                    <a:pt x="33" y="244"/>
                    <a:pt x="33" y="244"/>
                    <a:pt x="33" y="244"/>
                  </a:cubicBezTo>
                  <a:cubicBezTo>
                    <a:pt x="32" y="250"/>
                    <a:pt x="32" y="250"/>
                    <a:pt x="32" y="250"/>
                  </a:cubicBezTo>
                  <a:cubicBezTo>
                    <a:pt x="26" y="257"/>
                    <a:pt x="26" y="257"/>
                    <a:pt x="26" y="257"/>
                  </a:cubicBezTo>
                  <a:cubicBezTo>
                    <a:pt x="26" y="257"/>
                    <a:pt x="27" y="255"/>
                    <a:pt x="23" y="255"/>
                  </a:cubicBezTo>
                  <a:cubicBezTo>
                    <a:pt x="21" y="255"/>
                    <a:pt x="19" y="257"/>
                    <a:pt x="19" y="257"/>
                  </a:cubicBezTo>
                  <a:cubicBezTo>
                    <a:pt x="19" y="257"/>
                    <a:pt x="18" y="253"/>
                    <a:pt x="16" y="253"/>
                  </a:cubicBezTo>
                  <a:cubicBezTo>
                    <a:pt x="15" y="253"/>
                    <a:pt x="11" y="254"/>
                    <a:pt x="11" y="257"/>
                  </a:cubicBezTo>
                  <a:cubicBezTo>
                    <a:pt x="11" y="259"/>
                    <a:pt x="19" y="261"/>
                    <a:pt x="19" y="261"/>
                  </a:cubicBezTo>
                  <a:cubicBezTo>
                    <a:pt x="16" y="262"/>
                    <a:pt x="16" y="262"/>
                    <a:pt x="16" y="262"/>
                  </a:cubicBezTo>
                  <a:cubicBezTo>
                    <a:pt x="12" y="265"/>
                    <a:pt x="12" y="265"/>
                    <a:pt x="12" y="265"/>
                  </a:cubicBezTo>
                  <a:cubicBezTo>
                    <a:pt x="6" y="262"/>
                    <a:pt x="6" y="262"/>
                    <a:pt x="6" y="262"/>
                  </a:cubicBezTo>
                  <a:cubicBezTo>
                    <a:pt x="4" y="267"/>
                    <a:pt x="4" y="267"/>
                    <a:pt x="4" y="267"/>
                  </a:cubicBezTo>
                  <a:cubicBezTo>
                    <a:pt x="4" y="267"/>
                    <a:pt x="0" y="265"/>
                    <a:pt x="0" y="268"/>
                  </a:cubicBezTo>
                  <a:cubicBezTo>
                    <a:pt x="0" y="271"/>
                    <a:pt x="6" y="281"/>
                    <a:pt x="6" y="281"/>
                  </a:cubicBezTo>
                  <a:cubicBezTo>
                    <a:pt x="5" y="287"/>
                    <a:pt x="5" y="287"/>
                    <a:pt x="5" y="287"/>
                  </a:cubicBezTo>
                  <a:cubicBezTo>
                    <a:pt x="12" y="288"/>
                    <a:pt x="12" y="288"/>
                    <a:pt x="12" y="288"/>
                  </a:cubicBezTo>
                  <a:cubicBezTo>
                    <a:pt x="12" y="288"/>
                    <a:pt x="14" y="295"/>
                    <a:pt x="21" y="295"/>
                  </a:cubicBezTo>
                  <a:cubicBezTo>
                    <a:pt x="29" y="296"/>
                    <a:pt x="32" y="290"/>
                    <a:pt x="32" y="2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Freeform 7">
              <a:extLst>
                <a:ext uri="{FF2B5EF4-FFF2-40B4-BE49-F238E27FC236}">
                  <a16:creationId xmlns:a16="http://schemas.microsoft.com/office/drawing/2014/main" id="{4857CAB0-0BE9-46DE-8213-41E8FD39CD7E}"/>
                </a:ext>
              </a:extLst>
            </p:cNvPr>
            <p:cNvSpPr>
              <a:spLocks noEditPoints="1"/>
            </p:cNvSpPr>
            <p:nvPr/>
          </p:nvSpPr>
          <p:spPr bwMode="auto">
            <a:xfrm>
              <a:off x="-630238" y="1520825"/>
              <a:ext cx="757238" cy="858837"/>
            </a:xfrm>
            <a:custGeom>
              <a:avLst/>
              <a:gdLst>
                <a:gd name="T0" fmla="*/ 54 w 202"/>
                <a:gd name="T1" fmla="*/ 67 h 229"/>
                <a:gd name="T2" fmla="*/ 51 w 202"/>
                <a:gd name="T3" fmla="*/ 60 h 229"/>
                <a:gd name="T4" fmla="*/ 56 w 202"/>
                <a:gd name="T5" fmla="*/ 73 h 229"/>
                <a:gd name="T6" fmla="*/ 44 w 202"/>
                <a:gd name="T7" fmla="*/ 84 h 229"/>
                <a:gd name="T8" fmla="*/ 55 w 202"/>
                <a:gd name="T9" fmla="*/ 116 h 229"/>
                <a:gd name="T10" fmla="*/ 48 w 202"/>
                <a:gd name="T11" fmla="*/ 118 h 229"/>
                <a:gd name="T12" fmla="*/ 199 w 202"/>
                <a:gd name="T13" fmla="*/ 94 h 229"/>
                <a:gd name="T14" fmla="*/ 181 w 202"/>
                <a:gd name="T15" fmla="*/ 83 h 229"/>
                <a:gd name="T16" fmla="*/ 157 w 202"/>
                <a:gd name="T17" fmla="*/ 81 h 229"/>
                <a:gd name="T18" fmla="*/ 140 w 202"/>
                <a:gd name="T19" fmla="*/ 53 h 229"/>
                <a:gd name="T20" fmla="*/ 147 w 202"/>
                <a:gd name="T21" fmla="*/ 43 h 229"/>
                <a:gd name="T22" fmla="*/ 168 w 202"/>
                <a:gd name="T23" fmla="*/ 36 h 229"/>
                <a:gd name="T24" fmla="*/ 184 w 202"/>
                <a:gd name="T25" fmla="*/ 20 h 229"/>
                <a:gd name="T26" fmla="*/ 182 w 202"/>
                <a:gd name="T27" fmla="*/ 9 h 229"/>
                <a:gd name="T28" fmla="*/ 172 w 202"/>
                <a:gd name="T29" fmla="*/ 22 h 229"/>
                <a:gd name="T30" fmla="*/ 170 w 202"/>
                <a:gd name="T31" fmla="*/ 17 h 229"/>
                <a:gd name="T32" fmla="*/ 166 w 202"/>
                <a:gd name="T33" fmla="*/ 13 h 229"/>
                <a:gd name="T34" fmla="*/ 159 w 202"/>
                <a:gd name="T35" fmla="*/ 13 h 229"/>
                <a:gd name="T36" fmla="*/ 143 w 202"/>
                <a:gd name="T37" fmla="*/ 8 h 229"/>
                <a:gd name="T38" fmla="*/ 129 w 202"/>
                <a:gd name="T39" fmla="*/ 26 h 229"/>
                <a:gd name="T40" fmla="*/ 125 w 202"/>
                <a:gd name="T41" fmla="*/ 44 h 229"/>
                <a:gd name="T42" fmla="*/ 124 w 202"/>
                <a:gd name="T43" fmla="*/ 52 h 229"/>
                <a:gd name="T44" fmla="*/ 102 w 202"/>
                <a:gd name="T45" fmla="*/ 56 h 229"/>
                <a:gd name="T46" fmla="*/ 83 w 202"/>
                <a:gd name="T47" fmla="*/ 51 h 229"/>
                <a:gd name="T48" fmla="*/ 66 w 202"/>
                <a:gd name="T49" fmla="*/ 47 h 229"/>
                <a:gd name="T50" fmla="*/ 62 w 202"/>
                <a:gd name="T51" fmla="*/ 57 h 229"/>
                <a:gd name="T52" fmla="*/ 63 w 202"/>
                <a:gd name="T53" fmla="*/ 69 h 229"/>
                <a:gd name="T54" fmla="*/ 57 w 202"/>
                <a:gd name="T55" fmla="*/ 78 h 229"/>
                <a:gd name="T56" fmla="*/ 43 w 202"/>
                <a:gd name="T57" fmla="*/ 89 h 229"/>
                <a:gd name="T58" fmla="*/ 54 w 202"/>
                <a:gd name="T59" fmla="*/ 103 h 229"/>
                <a:gd name="T60" fmla="*/ 61 w 202"/>
                <a:gd name="T61" fmla="*/ 106 h 229"/>
                <a:gd name="T62" fmla="*/ 83 w 202"/>
                <a:gd name="T63" fmla="*/ 120 h 229"/>
                <a:gd name="T64" fmla="*/ 59 w 202"/>
                <a:gd name="T65" fmla="*/ 134 h 229"/>
                <a:gd name="T66" fmla="*/ 46 w 202"/>
                <a:gd name="T67" fmla="*/ 148 h 229"/>
                <a:gd name="T68" fmla="*/ 70 w 202"/>
                <a:gd name="T69" fmla="*/ 150 h 229"/>
                <a:gd name="T70" fmla="*/ 74 w 202"/>
                <a:gd name="T71" fmla="*/ 157 h 229"/>
                <a:gd name="T72" fmla="*/ 33 w 202"/>
                <a:gd name="T73" fmla="*/ 162 h 229"/>
                <a:gd name="T74" fmla="*/ 20 w 202"/>
                <a:gd name="T75" fmla="*/ 170 h 229"/>
                <a:gd name="T76" fmla="*/ 18 w 202"/>
                <a:gd name="T77" fmla="*/ 179 h 229"/>
                <a:gd name="T78" fmla="*/ 2 w 202"/>
                <a:gd name="T79" fmla="*/ 197 h 229"/>
                <a:gd name="T80" fmla="*/ 14 w 202"/>
                <a:gd name="T81" fmla="*/ 208 h 229"/>
                <a:gd name="T82" fmla="*/ 32 w 202"/>
                <a:gd name="T83" fmla="*/ 209 h 229"/>
                <a:gd name="T84" fmla="*/ 21 w 202"/>
                <a:gd name="T85" fmla="*/ 222 h 229"/>
                <a:gd name="T86" fmla="*/ 34 w 202"/>
                <a:gd name="T87" fmla="*/ 227 h 229"/>
                <a:gd name="T88" fmla="*/ 60 w 202"/>
                <a:gd name="T89" fmla="*/ 227 h 229"/>
                <a:gd name="T90" fmla="*/ 86 w 202"/>
                <a:gd name="T91" fmla="*/ 213 h 229"/>
                <a:gd name="T92" fmla="*/ 111 w 202"/>
                <a:gd name="T93" fmla="*/ 216 h 229"/>
                <a:gd name="T94" fmla="*/ 139 w 202"/>
                <a:gd name="T95" fmla="*/ 202 h 229"/>
                <a:gd name="T96" fmla="*/ 148 w 202"/>
                <a:gd name="T97" fmla="*/ 208 h 229"/>
                <a:gd name="T98" fmla="*/ 162 w 202"/>
                <a:gd name="T99" fmla="*/ 199 h 229"/>
                <a:gd name="T100" fmla="*/ 182 w 202"/>
                <a:gd name="T101" fmla="*/ 175 h 229"/>
                <a:gd name="T102" fmla="*/ 193 w 202"/>
                <a:gd name="T103" fmla="*/ 134 h 229"/>
                <a:gd name="T104" fmla="*/ 202 w 202"/>
                <a:gd name="T105" fmla="*/ 10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2" h="229">
                  <a:moveTo>
                    <a:pt x="132" y="14"/>
                  </a:moveTo>
                  <a:cubicBezTo>
                    <a:pt x="129" y="17"/>
                    <a:pt x="129" y="17"/>
                    <a:pt x="129" y="17"/>
                  </a:cubicBezTo>
                  <a:cubicBezTo>
                    <a:pt x="133" y="19"/>
                    <a:pt x="133" y="19"/>
                    <a:pt x="133" y="19"/>
                  </a:cubicBezTo>
                  <a:cubicBezTo>
                    <a:pt x="132" y="14"/>
                    <a:pt x="132" y="14"/>
                    <a:pt x="132" y="14"/>
                  </a:cubicBezTo>
                  <a:close/>
                  <a:moveTo>
                    <a:pt x="54" y="67"/>
                  </a:moveTo>
                  <a:cubicBezTo>
                    <a:pt x="54" y="69"/>
                    <a:pt x="56" y="70"/>
                    <a:pt x="56" y="70"/>
                  </a:cubicBezTo>
                  <a:cubicBezTo>
                    <a:pt x="59" y="66"/>
                    <a:pt x="59" y="66"/>
                    <a:pt x="59" y="66"/>
                  </a:cubicBezTo>
                  <a:cubicBezTo>
                    <a:pt x="59" y="60"/>
                    <a:pt x="59" y="60"/>
                    <a:pt x="59" y="60"/>
                  </a:cubicBezTo>
                  <a:cubicBezTo>
                    <a:pt x="55" y="62"/>
                    <a:pt x="55" y="62"/>
                    <a:pt x="55" y="62"/>
                  </a:cubicBezTo>
                  <a:cubicBezTo>
                    <a:pt x="51" y="60"/>
                    <a:pt x="51" y="60"/>
                    <a:pt x="51" y="60"/>
                  </a:cubicBezTo>
                  <a:cubicBezTo>
                    <a:pt x="48" y="61"/>
                    <a:pt x="48" y="61"/>
                    <a:pt x="48" y="61"/>
                  </a:cubicBezTo>
                  <a:cubicBezTo>
                    <a:pt x="48" y="61"/>
                    <a:pt x="50" y="64"/>
                    <a:pt x="51" y="64"/>
                  </a:cubicBezTo>
                  <a:cubicBezTo>
                    <a:pt x="52" y="64"/>
                    <a:pt x="54" y="66"/>
                    <a:pt x="54" y="67"/>
                  </a:cubicBezTo>
                  <a:close/>
                  <a:moveTo>
                    <a:pt x="56" y="76"/>
                  </a:moveTo>
                  <a:cubicBezTo>
                    <a:pt x="56" y="73"/>
                    <a:pt x="56" y="73"/>
                    <a:pt x="56" y="73"/>
                  </a:cubicBezTo>
                  <a:cubicBezTo>
                    <a:pt x="52" y="75"/>
                    <a:pt x="52" y="75"/>
                    <a:pt x="52" y="75"/>
                  </a:cubicBezTo>
                  <a:cubicBezTo>
                    <a:pt x="56" y="76"/>
                    <a:pt x="56" y="76"/>
                    <a:pt x="56" y="76"/>
                  </a:cubicBezTo>
                  <a:close/>
                  <a:moveTo>
                    <a:pt x="41" y="83"/>
                  </a:moveTo>
                  <a:cubicBezTo>
                    <a:pt x="41" y="85"/>
                    <a:pt x="41" y="85"/>
                    <a:pt x="41" y="85"/>
                  </a:cubicBezTo>
                  <a:cubicBezTo>
                    <a:pt x="44" y="84"/>
                    <a:pt x="44" y="84"/>
                    <a:pt x="44" y="84"/>
                  </a:cubicBezTo>
                  <a:cubicBezTo>
                    <a:pt x="41" y="83"/>
                    <a:pt x="41" y="83"/>
                    <a:pt x="41" y="83"/>
                  </a:cubicBezTo>
                  <a:close/>
                  <a:moveTo>
                    <a:pt x="55" y="116"/>
                  </a:moveTo>
                  <a:cubicBezTo>
                    <a:pt x="56" y="111"/>
                    <a:pt x="56" y="111"/>
                    <a:pt x="56" y="111"/>
                  </a:cubicBezTo>
                  <a:cubicBezTo>
                    <a:pt x="54" y="111"/>
                    <a:pt x="54" y="111"/>
                    <a:pt x="54" y="111"/>
                  </a:cubicBezTo>
                  <a:cubicBezTo>
                    <a:pt x="55" y="116"/>
                    <a:pt x="55" y="116"/>
                    <a:pt x="55" y="116"/>
                  </a:cubicBezTo>
                  <a:close/>
                  <a:moveTo>
                    <a:pt x="48" y="118"/>
                  </a:moveTo>
                  <a:cubicBezTo>
                    <a:pt x="54" y="122"/>
                    <a:pt x="54" y="122"/>
                    <a:pt x="54" y="122"/>
                  </a:cubicBezTo>
                  <a:cubicBezTo>
                    <a:pt x="54" y="121"/>
                    <a:pt x="54" y="121"/>
                    <a:pt x="54" y="121"/>
                  </a:cubicBezTo>
                  <a:cubicBezTo>
                    <a:pt x="50" y="118"/>
                    <a:pt x="50" y="118"/>
                    <a:pt x="50" y="118"/>
                  </a:cubicBezTo>
                  <a:cubicBezTo>
                    <a:pt x="48" y="118"/>
                    <a:pt x="48" y="118"/>
                    <a:pt x="48" y="118"/>
                  </a:cubicBezTo>
                  <a:close/>
                  <a:moveTo>
                    <a:pt x="54" y="125"/>
                  </a:moveTo>
                  <a:cubicBezTo>
                    <a:pt x="57" y="125"/>
                    <a:pt x="57" y="125"/>
                    <a:pt x="57" y="125"/>
                  </a:cubicBezTo>
                  <a:cubicBezTo>
                    <a:pt x="55" y="123"/>
                    <a:pt x="55" y="123"/>
                    <a:pt x="55" y="123"/>
                  </a:cubicBezTo>
                  <a:cubicBezTo>
                    <a:pt x="54" y="125"/>
                    <a:pt x="54" y="125"/>
                    <a:pt x="54" y="125"/>
                  </a:cubicBezTo>
                  <a:close/>
                  <a:moveTo>
                    <a:pt x="199" y="94"/>
                  </a:moveTo>
                  <a:cubicBezTo>
                    <a:pt x="197" y="90"/>
                    <a:pt x="197" y="90"/>
                    <a:pt x="197" y="90"/>
                  </a:cubicBezTo>
                  <a:cubicBezTo>
                    <a:pt x="195" y="94"/>
                    <a:pt x="195" y="94"/>
                    <a:pt x="195" y="94"/>
                  </a:cubicBezTo>
                  <a:cubicBezTo>
                    <a:pt x="195" y="94"/>
                    <a:pt x="190" y="93"/>
                    <a:pt x="184" y="93"/>
                  </a:cubicBezTo>
                  <a:cubicBezTo>
                    <a:pt x="179" y="93"/>
                    <a:pt x="186" y="84"/>
                    <a:pt x="186" y="84"/>
                  </a:cubicBezTo>
                  <a:cubicBezTo>
                    <a:pt x="181" y="83"/>
                    <a:pt x="181" y="83"/>
                    <a:pt x="181" y="83"/>
                  </a:cubicBezTo>
                  <a:cubicBezTo>
                    <a:pt x="181" y="75"/>
                    <a:pt x="181" y="75"/>
                    <a:pt x="181" y="75"/>
                  </a:cubicBezTo>
                  <a:cubicBezTo>
                    <a:pt x="181" y="75"/>
                    <a:pt x="180" y="67"/>
                    <a:pt x="175" y="66"/>
                  </a:cubicBezTo>
                  <a:cubicBezTo>
                    <a:pt x="170" y="66"/>
                    <a:pt x="167" y="72"/>
                    <a:pt x="167" y="72"/>
                  </a:cubicBezTo>
                  <a:cubicBezTo>
                    <a:pt x="168" y="76"/>
                    <a:pt x="168" y="76"/>
                    <a:pt x="168" y="76"/>
                  </a:cubicBezTo>
                  <a:cubicBezTo>
                    <a:pt x="168" y="76"/>
                    <a:pt x="165" y="82"/>
                    <a:pt x="157" y="81"/>
                  </a:cubicBezTo>
                  <a:cubicBezTo>
                    <a:pt x="150" y="81"/>
                    <a:pt x="148" y="74"/>
                    <a:pt x="148" y="74"/>
                  </a:cubicBezTo>
                  <a:cubicBezTo>
                    <a:pt x="141" y="73"/>
                    <a:pt x="141" y="73"/>
                    <a:pt x="141" y="73"/>
                  </a:cubicBezTo>
                  <a:cubicBezTo>
                    <a:pt x="142" y="67"/>
                    <a:pt x="142" y="67"/>
                    <a:pt x="142" y="67"/>
                  </a:cubicBezTo>
                  <a:cubicBezTo>
                    <a:pt x="142" y="67"/>
                    <a:pt x="135" y="57"/>
                    <a:pt x="135" y="54"/>
                  </a:cubicBezTo>
                  <a:cubicBezTo>
                    <a:pt x="135" y="51"/>
                    <a:pt x="140" y="53"/>
                    <a:pt x="140" y="53"/>
                  </a:cubicBezTo>
                  <a:cubicBezTo>
                    <a:pt x="142" y="48"/>
                    <a:pt x="142" y="48"/>
                    <a:pt x="142" y="48"/>
                  </a:cubicBezTo>
                  <a:cubicBezTo>
                    <a:pt x="148" y="51"/>
                    <a:pt x="148" y="51"/>
                    <a:pt x="148" y="51"/>
                  </a:cubicBezTo>
                  <a:cubicBezTo>
                    <a:pt x="152" y="48"/>
                    <a:pt x="152" y="48"/>
                    <a:pt x="152" y="48"/>
                  </a:cubicBezTo>
                  <a:cubicBezTo>
                    <a:pt x="155" y="47"/>
                    <a:pt x="155" y="47"/>
                    <a:pt x="155" y="47"/>
                  </a:cubicBezTo>
                  <a:cubicBezTo>
                    <a:pt x="155" y="47"/>
                    <a:pt x="147" y="45"/>
                    <a:pt x="147" y="43"/>
                  </a:cubicBezTo>
                  <a:cubicBezTo>
                    <a:pt x="147" y="40"/>
                    <a:pt x="151" y="39"/>
                    <a:pt x="152" y="39"/>
                  </a:cubicBezTo>
                  <a:cubicBezTo>
                    <a:pt x="154" y="39"/>
                    <a:pt x="155" y="43"/>
                    <a:pt x="155" y="43"/>
                  </a:cubicBezTo>
                  <a:cubicBezTo>
                    <a:pt x="155" y="43"/>
                    <a:pt x="157" y="41"/>
                    <a:pt x="159" y="41"/>
                  </a:cubicBezTo>
                  <a:cubicBezTo>
                    <a:pt x="163" y="41"/>
                    <a:pt x="162" y="43"/>
                    <a:pt x="162" y="43"/>
                  </a:cubicBezTo>
                  <a:cubicBezTo>
                    <a:pt x="168" y="36"/>
                    <a:pt x="168" y="36"/>
                    <a:pt x="168" y="36"/>
                  </a:cubicBezTo>
                  <a:cubicBezTo>
                    <a:pt x="169" y="30"/>
                    <a:pt x="169" y="30"/>
                    <a:pt x="169" y="30"/>
                  </a:cubicBezTo>
                  <a:cubicBezTo>
                    <a:pt x="171" y="30"/>
                    <a:pt x="171" y="30"/>
                    <a:pt x="171" y="30"/>
                  </a:cubicBezTo>
                  <a:cubicBezTo>
                    <a:pt x="174" y="23"/>
                    <a:pt x="174" y="23"/>
                    <a:pt x="174" y="23"/>
                  </a:cubicBezTo>
                  <a:cubicBezTo>
                    <a:pt x="180" y="24"/>
                    <a:pt x="180" y="24"/>
                    <a:pt x="180" y="24"/>
                  </a:cubicBezTo>
                  <a:cubicBezTo>
                    <a:pt x="184" y="20"/>
                    <a:pt x="184" y="20"/>
                    <a:pt x="184" y="20"/>
                  </a:cubicBezTo>
                  <a:cubicBezTo>
                    <a:pt x="184" y="20"/>
                    <a:pt x="192" y="17"/>
                    <a:pt x="192" y="15"/>
                  </a:cubicBezTo>
                  <a:cubicBezTo>
                    <a:pt x="193" y="13"/>
                    <a:pt x="187" y="9"/>
                    <a:pt x="187" y="9"/>
                  </a:cubicBezTo>
                  <a:cubicBezTo>
                    <a:pt x="187" y="6"/>
                    <a:pt x="187" y="6"/>
                    <a:pt x="187" y="6"/>
                  </a:cubicBezTo>
                  <a:cubicBezTo>
                    <a:pt x="187" y="6"/>
                    <a:pt x="181" y="0"/>
                    <a:pt x="180" y="1"/>
                  </a:cubicBezTo>
                  <a:cubicBezTo>
                    <a:pt x="179" y="3"/>
                    <a:pt x="183" y="9"/>
                    <a:pt x="182" y="9"/>
                  </a:cubicBezTo>
                  <a:cubicBezTo>
                    <a:pt x="182" y="10"/>
                    <a:pt x="180" y="7"/>
                    <a:pt x="180" y="7"/>
                  </a:cubicBezTo>
                  <a:cubicBezTo>
                    <a:pt x="173" y="6"/>
                    <a:pt x="173" y="6"/>
                    <a:pt x="173" y="6"/>
                  </a:cubicBezTo>
                  <a:cubicBezTo>
                    <a:pt x="171" y="11"/>
                    <a:pt x="171" y="11"/>
                    <a:pt x="171" y="11"/>
                  </a:cubicBezTo>
                  <a:cubicBezTo>
                    <a:pt x="172" y="13"/>
                    <a:pt x="172" y="13"/>
                    <a:pt x="172" y="13"/>
                  </a:cubicBezTo>
                  <a:cubicBezTo>
                    <a:pt x="172" y="22"/>
                    <a:pt x="172" y="22"/>
                    <a:pt x="172" y="22"/>
                  </a:cubicBezTo>
                  <a:cubicBezTo>
                    <a:pt x="164" y="26"/>
                    <a:pt x="164" y="26"/>
                    <a:pt x="164" y="26"/>
                  </a:cubicBezTo>
                  <a:cubicBezTo>
                    <a:pt x="163" y="26"/>
                    <a:pt x="163" y="26"/>
                    <a:pt x="163" y="26"/>
                  </a:cubicBezTo>
                  <a:cubicBezTo>
                    <a:pt x="166" y="22"/>
                    <a:pt x="166" y="22"/>
                    <a:pt x="166" y="22"/>
                  </a:cubicBezTo>
                  <a:cubicBezTo>
                    <a:pt x="165" y="21"/>
                    <a:pt x="165" y="21"/>
                    <a:pt x="165" y="21"/>
                  </a:cubicBezTo>
                  <a:cubicBezTo>
                    <a:pt x="165" y="21"/>
                    <a:pt x="169" y="21"/>
                    <a:pt x="170" y="17"/>
                  </a:cubicBezTo>
                  <a:cubicBezTo>
                    <a:pt x="170" y="15"/>
                    <a:pt x="168" y="12"/>
                    <a:pt x="168" y="11"/>
                  </a:cubicBezTo>
                  <a:cubicBezTo>
                    <a:pt x="168" y="9"/>
                    <a:pt x="169" y="7"/>
                    <a:pt x="169" y="7"/>
                  </a:cubicBezTo>
                  <a:cubicBezTo>
                    <a:pt x="164" y="7"/>
                    <a:pt x="164" y="7"/>
                    <a:pt x="164" y="7"/>
                  </a:cubicBezTo>
                  <a:cubicBezTo>
                    <a:pt x="164" y="10"/>
                    <a:pt x="164" y="10"/>
                    <a:pt x="164" y="10"/>
                  </a:cubicBezTo>
                  <a:cubicBezTo>
                    <a:pt x="164" y="10"/>
                    <a:pt x="167" y="11"/>
                    <a:pt x="166" y="13"/>
                  </a:cubicBezTo>
                  <a:cubicBezTo>
                    <a:pt x="166" y="15"/>
                    <a:pt x="164" y="16"/>
                    <a:pt x="164" y="16"/>
                  </a:cubicBezTo>
                  <a:cubicBezTo>
                    <a:pt x="164" y="16"/>
                    <a:pt x="164" y="13"/>
                    <a:pt x="163" y="12"/>
                  </a:cubicBezTo>
                  <a:cubicBezTo>
                    <a:pt x="162" y="11"/>
                    <a:pt x="162" y="7"/>
                    <a:pt x="162" y="7"/>
                  </a:cubicBezTo>
                  <a:cubicBezTo>
                    <a:pt x="159" y="7"/>
                    <a:pt x="159" y="7"/>
                    <a:pt x="159" y="7"/>
                  </a:cubicBezTo>
                  <a:cubicBezTo>
                    <a:pt x="159" y="7"/>
                    <a:pt x="160" y="13"/>
                    <a:pt x="159" y="13"/>
                  </a:cubicBezTo>
                  <a:cubicBezTo>
                    <a:pt x="158" y="14"/>
                    <a:pt x="157" y="11"/>
                    <a:pt x="157" y="11"/>
                  </a:cubicBezTo>
                  <a:cubicBezTo>
                    <a:pt x="155" y="9"/>
                    <a:pt x="155" y="9"/>
                    <a:pt x="155" y="9"/>
                  </a:cubicBezTo>
                  <a:cubicBezTo>
                    <a:pt x="155" y="7"/>
                    <a:pt x="155" y="7"/>
                    <a:pt x="155" y="7"/>
                  </a:cubicBezTo>
                  <a:cubicBezTo>
                    <a:pt x="149" y="10"/>
                    <a:pt x="149" y="10"/>
                    <a:pt x="149" y="10"/>
                  </a:cubicBezTo>
                  <a:cubicBezTo>
                    <a:pt x="143" y="8"/>
                    <a:pt x="143" y="8"/>
                    <a:pt x="143" y="8"/>
                  </a:cubicBezTo>
                  <a:cubicBezTo>
                    <a:pt x="143" y="8"/>
                    <a:pt x="141" y="13"/>
                    <a:pt x="140" y="14"/>
                  </a:cubicBezTo>
                  <a:cubicBezTo>
                    <a:pt x="138" y="15"/>
                    <a:pt x="136" y="15"/>
                    <a:pt x="136" y="15"/>
                  </a:cubicBezTo>
                  <a:cubicBezTo>
                    <a:pt x="134" y="21"/>
                    <a:pt x="134" y="21"/>
                    <a:pt x="134" y="21"/>
                  </a:cubicBezTo>
                  <a:cubicBezTo>
                    <a:pt x="136" y="25"/>
                    <a:pt x="136" y="25"/>
                    <a:pt x="136" y="25"/>
                  </a:cubicBezTo>
                  <a:cubicBezTo>
                    <a:pt x="129" y="26"/>
                    <a:pt x="129" y="26"/>
                    <a:pt x="129" y="26"/>
                  </a:cubicBezTo>
                  <a:cubicBezTo>
                    <a:pt x="130" y="29"/>
                    <a:pt x="130" y="29"/>
                    <a:pt x="130" y="29"/>
                  </a:cubicBezTo>
                  <a:cubicBezTo>
                    <a:pt x="130" y="29"/>
                    <a:pt x="123" y="27"/>
                    <a:pt x="120" y="30"/>
                  </a:cubicBezTo>
                  <a:cubicBezTo>
                    <a:pt x="117" y="32"/>
                    <a:pt x="117" y="40"/>
                    <a:pt x="123" y="40"/>
                  </a:cubicBezTo>
                  <a:cubicBezTo>
                    <a:pt x="129" y="40"/>
                    <a:pt x="127" y="42"/>
                    <a:pt x="127" y="42"/>
                  </a:cubicBezTo>
                  <a:cubicBezTo>
                    <a:pt x="125" y="44"/>
                    <a:pt x="125" y="44"/>
                    <a:pt x="125" y="44"/>
                  </a:cubicBezTo>
                  <a:cubicBezTo>
                    <a:pt x="127" y="45"/>
                    <a:pt x="127" y="45"/>
                    <a:pt x="127" y="45"/>
                  </a:cubicBezTo>
                  <a:cubicBezTo>
                    <a:pt x="132" y="42"/>
                    <a:pt x="132" y="42"/>
                    <a:pt x="132" y="42"/>
                  </a:cubicBezTo>
                  <a:cubicBezTo>
                    <a:pt x="137" y="43"/>
                    <a:pt x="137" y="43"/>
                    <a:pt x="137" y="43"/>
                  </a:cubicBezTo>
                  <a:cubicBezTo>
                    <a:pt x="130" y="51"/>
                    <a:pt x="130" y="51"/>
                    <a:pt x="130" y="51"/>
                  </a:cubicBezTo>
                  <a:cubicBezTo>
                    <a:pt x="124" y="52"/>
                    <a:pt x="124" y="52"/>
                    <a:pt x="124" y="52"/>
                  </a:cubicBezTo>
                  <a:cubicBezTo>
                    <a:pt x="116" y="56"/>
                    <a:pt x="116" y="56"/>
                    <a:pt x="116" y="56"/>
                  </a:cubicBezTo>
                  <a:cubicBezTo>
                    <a:pt x="116" y="56"/>
                    <a:pt x="118" y="62"/>
                    <a:pt x="117" y="63"/>
                  </a:cubicBezTo>
                  <a:cubicBezTo>
                    <a:pt x="116" y="64"/>
                    <a:pt x="114" y="66"/>
                    <a:pt x="114" y="66"/>
                  </a:cubicBezTo>
                  <a:cubicBezTo>
                    <a:pt x="114" y="63"/>
                    <a:pt x="114" y="63"/>
                    <a:pt x="114" y="63"/>
                  </a:cubicBezTo>
                  <a:cubicBezTo>
                    <a:pt x="114" y="63"/>
                    <a:pt x="104" y="56"/>
                    <a:pt x="102" y="56"/>
                  </a:cubicBezTo>
                  <a:cubicBezTo>
                    <a:pt x="99" y="56"/>
                    <a:pt x="94" y="61"/>
                    <a:pt x="94" y="61"/>
                  </a:cubicBezTo>
                  <a:cubicBezTo>
                    <a:pt x="92" y="59"/>
                    <a:pt x="92" y="59"/>
                    <a:pt x="92" y="59"/>
                  </a:cubicBezTo>
                  <a:cubicBezTo>
                    <a:pt x="92" y="55"/>
                    <a:pt x="92" y="55"/>
                    <a:pt x="92" y="55"/>
                  </a:cubicBezTo>
                  <a:cubicBezTo>
                    <a:pt x="90" y="52"/>
                    <a:pt x="90" y="52"/>
                    <a:pt x="90" y="52"/>
                  </a:cubicBezTo>
                  <a:cubicBezTo>
                    <a:pt x="90" y="52"/>
                    <a:pt x="85" y="51"/>
                    <a:pt x="83" y="51"/>
                  </a:cubicBezTo>
                  <a:cubicBezTo>
                    <a:pt x="79" y="49"/>
                    <a:pt x="74" y="44"/>
                    <a:pt x="72" y="45"/>
                  </a:cubicBezTo>
                  <a:cubicBezTo>
                    <a:pt x="71" y="45"/>
                    <a:pt x="69" y="46"/>
                    <a:pt x="69" y="46"/>
                  </a:cubicBezTo>
                  <a:cubicBezTo>
                    <a:pt x="70" y="49"/>
                    <a:pt x="70" y="49"/>
                    <a:pt x="70" y="49"/>
                  </a:cubicBezTo>
                  <a:cubicBezTo>
                    <a:pt x="66" y="52"/>
                    <a:pt x="66" y="52"/>
                    <a:pt x="66" y="52"/>
                  </a:cubicBezTo>
                  <a:cubicBezTo>
                    <a:pt x="66" y="47"/>
                    <a:pt x="66" y="47"/>
                    <a:pt x="66" y="47"/>
                  </a:cubicBezTo>
                  <a:cubicBezTo>
                    <a:pt x="61" y="46"/>
                    <a:pt x="61" y="46"/>
                    <a:pt x="61" y="46"/>
                  </a:cubicBezTo>
                  <a:cubicBezTo>
                    <a:pt x="56" y="56"/>
                    <a:pt x="56" y="56"/>
                    <a:pt x="56" y="56"/>
                  </a:cubicBezTo>
                  <a:cubicBezTo>
                    <a:pt x="57" y="56"/>
                    <a:pt x="57" y="56"/>
                    <a:pt x="57" y="56"/>
                  </a:cubicBezTo>
                  <a:cubicBezTo>
                    <a:pt x="61" y="51"/>
                    <a:pt x="61" y="51"/>
                    <a:pt x="61" y="51"/>
                  </a:cubicBezTo>
                  <a:cubicBezTo>
                    <a:pt x="62" y="57"/>
                    <a:pt x="62" y="57"/>
                    <a:pt x="62" y="57"/>
                  </a:cubicBezTo>
                  <a:cubicBezTo>
                    <a:pt x="60" y="57"/>
                    <a:pt x="60" y="57"/>
                    <a:pt x="60" y="57"/>
                  </a:cubicBezTo>
                  <a:cubicBezTo>
                    <a:pt x="61" y="59"/>
                    <a:pt x="61" y="59"/>
                    <a:pt x="61" y="59"/>
                  </a:cubicBezTo>
                  <a:cubicBezTo>
                    <a:pt x="66" y="58"/>
                    <a:pt x="66" y="58"/>
                    <a:pt x="66" y="58"/>
                  </a:cubicBezTo>
                  <a:cubicBezTo>
                    <a:pt x="63" y="63"/>
                    <a:pt x="63" y="63"/>
                    <a:pt x="63" y="63"/>
                  </a:cubicBezTo>
                  <a:cubicBezTo>
                    <a:pt x="63" y="69"/>
                    <a:pt x="63" y="69"/>
                    <a:pt x="63" y="69"/>
                  </a:cubicBezTo>
                  <a:cubicBezTo>
                    <a:pt x="61" y="67"/>
                    <a:pt x="61" y="67"/>
                    <a:pt x="61" y="67"/>
                  </a:cubicBezTo>
                  <a:cubicBezTo>
                    <a:pt x="61" y="67"/>
                    <a:pt x="54" y="72"/>
                    <a:pt x="59" y="72"/>
                  </a:cubicBezTo>
                  <a:cubicBezTo>
                    <a:pt x="63" y="73"/>
                    <a:pt x="72" y="73"/>
                    <a:pt x="72" y="73"/>
                  </a:cubicBezTo>
                  <a:cubicBezTo>
                    <a:pt x="69" y="79"/>
                    <a:pt x="69" y="79"/>
                    <a:pt x="69" y="79"/>
                  </a:cubicBezTo>
                  <a:cubicBezTo>
                    <a:pt x="57" y="78"/>
                    <a:pt x="57" y="78"/>
                    <a:pt x="57" y="78"/>
                  </a:cubicBezTo>
                  <a:cubicBezTo>
                    <a:pt x="55" y="86"/>
                    <a:pt x="55" y="86"/>
                    <a:pt x="55" y="86"/>
                  </a:cubicBezTo>
                  <a:cubicBezTo>
                    <a:pt x="61" y="92"/>
                    <a:pt x="61" y="92"/>
                    <a:pt x="61" y="92"/>
                  </a:cubicBezTo>
                  <a:cubicBezTo>
                    <a:pt x="50" y="87"/>
                    <a:pt x="50" y="87"/>
                    <a:pt x="50" y="87"/>
                  </a:cubicBezTo>
                  <a:cubicBezTo>
                    <a:pt x="50" y="90"/>
                    <a:pt x="50" y="90"/>
                    <a:pt x="50" y="90"/>
                  </a:cubicBezTo>
                  <a:cubicBezTo>
                    <a:pt x="43" y="89"/>
                    <a:pt x="43" y="89"/>
                    <a:pt x="43" y="89"/>
                  </a:cubicBezTo>
                  <a:cubicBezTo>
                    <a:pt x="43" y="89"/>
                    <a:pt x="46" y="92"/>
                    <a:pt x="45" y="94"/>
                  </a:cubicBezTo>
                  <a:cubicBezTo>
                    <a:pt x="43" y="98"/>
                    <a:pt x="41" y="97"/>
                    <a:pt x="41" y="97"/>
                  </a:cubicBezTo>
                  <a:cubicBezTo>
                    <a:pt x="48" y="103"/>
                    <a:pt x="48" y="103"/>
                    <a:pt x="48" y="103"/>
                  </a:cubicBezTo>
                  <a:cubicBezTo>
                    <a:pt x="51" y="101"/>
                    <a:pt x="51" y="101"/>
                    <a:pt x="51" y="101"/>
                  </a:cubicBezTo>
                  <a:cubicBezTo>
                    <a:pt x="54" y="103"/>
                    <a:pt x="54" y="103"/>
                    <a:pt x="54" y="103"/>
                  </a:cubicBezTo>
                  <a:cubicBezTo>
                    <a:pt x="48" y="105"/>
                    <a:pt x="48" y="105"/>
                    <a:pt x="48" y="105"/>
                  </a:cubicBezTo>
                  <a:cubicBezTo>
                    <a:pt x="54" y="109"/>
                    <a:pt x="54" y="109"/>
                    <a:pt x="54" y="109"/>
                  </a:cubicBezTo>
                  <a:cubicBezTo>
                    <a:pt x="58" y="105"/>
                    <a:pt x="58" y="105"/>
                    <a:pt x="58" y="105"/>
                  </a:cubicBezTo>
                  <a:cubicBezTo>
                    <a:pt x="59" y="107"/>
                    <a:pt x="59" y="107"/>
                    <a:pt x="59" y="107"/>
                  </a:cubicBezTo>
                  <a:cubicBezTo>
                    <a:pt x="61" y="106"/>
                    <a:pt x="61" y="106"/>
                    <a:pt x="61" y="106"/>
                  </a:cubicBezTo>
                  <a:cubicBezTo>
                    <a:pt x="62" y="110"/>
                    <a:pt x="62" y="110"/>
                    <a:pt x="62" y="110"/>
                  </a:cubicBezTo>
                  <a:cubicBezTo>
                    <a:pt x="58" y="110"/>
                    <a:pt x="58" y="110"/>
                    <a:pt x="58" y="110"/>
                  </a:cubicBezTo>
                  <a:cubicBezTo>
                    <a:pt x="58" y="115"/>
                    <a:pt x="58" y="115"/>
                    <a:pt x="58" y="115"/>
                  </a:cubicBezTo>
                  <a:cubicBezTo>
                    <a:pt x="58" y="115"/>
                    <a:pt x="63" y="118"/>
                    <a:pt x="68" y="118"/>
                  </a:cubicBezTo>
                  <a:cubicBezTo>
                    <a:pt x="73" y="118"/>
                    <a:pt x="83" y="120"/>
                    <a:pt x="83" y="120"/>
                  </a:cubicBezTo>
                  <a:cubicBezTo>
                    <a:pt x="82" y="126"/>
                    <a:pt x="82" y="126"/>
                    <a:pt x="82" y="126"/>
                  </a:cubicBezTo>
                  <a:cubicBezTo>
                    <a:pt x="82" y="126"/>
                    <a:pt x="77" y="128"/>
                    <a:pt x="75" y="128"/>
                  </a:cubicBezTo>
                  <a:cubicBezTo>
                    <a:pt x="73" y="128"/>
                    <a:pt x="69" y="123"/>
                    <a:pt x="69" y="123"/>
                  </a:cubicBezTo>
                  <a:cubicBezTo>
                    <a:pt x="69" y="123"/>
                    <a:pt x="66" y="128"/>
                    <a:pt x="63" y="130"/>
                  </a:cubicBezTo>
                  <a:cubicBezTo>
                    <a:pt x="61" y="131"/>
                    <a:pt x="59" y="134"/>
                    <a:pt x="59" y="134"/>
                  </a:cubicBezTo>
                  <a:cubicBezTo>
                    <a:pt x="63" y="138"/>
                    <a:pt x="63" y="138"/>
                    <a:pt x="63" y="138"/>
                  </a:cubicBezTo>
                  <a:cubicBezTo>
                    <a:pt x="63" y="138"/>
                    <a:pt x="60" y="139"/>
                    <a:pt x="57" y="141"/>
                  </a:cubicBezTo>
                  <a:cubicBezTo>
                    <a:pt x="55" y="144"/>
                    <a:pt x="53" y="146"/>
                    <a:pt x="53" y="146"/>
                  </a:cubicBezTo>
                  <a:cubicBezTo>
                    <a:pt x="49" y="145"/>
                    <a:pt x="49" y="145"/>
                    <a:pt x="49" y="145"/>
                  </a:cubicBezTo>
                  <a:cubicBezTo>
                    <a:pt x="46" y="148"/>
                    <a:pt x="46" y="148"/>
                    <a:pt x="46" y="148"/>
                  </a:cubicBezTo>
                  <a:cubicBezTo>
                    <a:pt x="34" y="153"/>
                    <a:pt x="34" y="153"/>
                    <a:pt x="34" y="153"/>
                  </a:cubicBezTo>
                  <a:cubicBezTo>
                    <a:pt x="46" y="153"/>
                    <a:pt x="46" y="153"/>
                    <a:pt x="46" y="153"/>
                  </a:cubicBezTo>
                  <a:cubicBezTo>
                    <a:pt x="48" y="151"/>
                    <a:pt x="48" y="151"/>
                    <a:pt x="48" y="151"/>
                  </a:cubicBezTo>
                  <a:cubicBezTo>
                    <a:pt x="48" y="151"/>
                    <a:pt x="52" y="157"/>
                    <a:pt x="59" y="155"/>
                  </a:cubicBezTo>
                  <a:cubicBezTo>
                    <a:pt x="66" y="154"/>
                    <a:pt x="70" y="150"/>
                    <a:pt x="70" y="150"/>
                  </a:cubicBezTo>
                  <a:cubicBezTo>
                    <a:pt x="72" y="149"/>
                    <a:pt x="72" y="149"/>
                    <a:pt x="72" y="149"/>
                  </a:cubicBezTo>
                  <a:cubicBezTo>
                    <a:pt x="72" y="155"/>
                    <a:pt x="72" y="155"/>
                    <a:pt x="72" y="155"/>
                  </a:cubicBezTo>
                  <a:cubicBezTo>
                    <a:pt x="78" y="156"/>
                    <a:pt x="78" y="156"/>
                    <a:pt x="78" y="156"/>
                  </a:cubicBezTo>
                  <a:cubicBezTo>
                    <a:pt x="81" y="159"/>
                    <a:pt x="81" y="159"/>
                    <a:pt x="81" y="159"/>
                  </a:cubicBezTo>
                  <a:cubicBezTo>
                    <a:pt x="74" y="157"/>
                    <a:pt x="74" y="157"/>
                    <a:pt x="74" y="157"/>
                  </a:cubicBezTo>
                  <a:cubicBezTo>
                    <a:pt x="66" y="157"/>
                    <a:pt x="66" y="157"/>
                    <a:pt x="66" y="157"/>
                  </a:cubicBezTo>
                  <a:cubicBezTo>
                    <a:pt x="54" y="159"/>
                    <a:pt x="54" y="159"/>
                    <a:pt x="54" y="159"/>
                  </a:cubicBezTo>
                  <a:cubicBezTo>
                    <a:pt x="45" y="155"/>
                    <a:pt x="45" y="155"/>
                    <a:pt x="45" y="155"/>
                  </a:cubicBezTo>
                  <a:cubicBezTo>
                    <a:pt x="38" y="161"/>
                    <a:pt x="38" y="161"/>
                    <a:pt x="38" y="161"/>
                  </a:cubicBezTo>
                  <a:cubicBezTo>
                    <a:pt x="33" y="162"/>
                    <a:pt x="33" y="162"/>
                    <a:pt x="33" y="162"/>
                  </a:cubicBezTo>
                  <a:cubicBezTo>
                    <a:pt x="30" y="171"/>
                    <a:pt x="30" y="171"/>
                    <a:pt x="30" y="171"/>
                  </a:cubicBezTo>
                  <a:cubicBezTo>
                    <a:pt x="34" y="173"/>
                    <a:pt x="34" y="173"/>
                    <a:pt x="34" y="173"/>
                  </a:cubicBezTo>
                  <a:cubicBezTo>
                    <a:pt x="25" y="171"/>
                    <a:pt x="25" y="171"/>
                    <a:pt x="25" y="171"/>
                  </a:cubicBezTo>
                  <a:cubicBezTo>
                    <a:pt x="25" y="167"/>
                    <a:pt x="25" y="167"/>
                    <a:pt x="25" y="167"/>
                  </a:cubicBezTo>
                  <a:cubicBezTo>
                    <a:pt x="20" y="170"/>
                    <a:pt x="20" y="170"/>
                    <a:pt x="20" y="170"/>
                  </a:cubicBezTo>
                  <a:cubicBezTo>
                    <a:pt x="18" y="169"/>
                    <a:pt x="18" y="169"/>
                    <a:pt x="18" y="169"/>
                  </a:cubicBezTo>
                  <a:cubicBezTo>
                    <a:pt x="18" y="167"/>
                    <a:pt x="18" y="167"/>
                    <a:pt x="18" y="167"/>
                  </a:cubicBezTo>
                  <a:cubicBezTo>
                    <a:pt x="18" y="167"/>
                    <a:pt x="14" y="167"/>
                    <a:pt x="9" y="169"/>
                  </a:cubicBezTo>
                  <a:cubicBezTo>
                    <a:pt x="5" y="171"/>
                    <a:pt x="0" y="173"/>
                    <a:pt x="4" y="176"/>
                  </a:cubicBezTo>
                  <a:cubicBezTo>
                    <a:pt x="9" y="177"/>
                    <a:pt x="16" y="179"/>
                    <a:pt x="18" y="179"/>
                  </a:cubicBezTo>
                  <a:cubicBezTo>
                    <a:pt x="20" y="179"/>
                    <a:pt x="29" y="178"/>
                    <a:pt x="28" y="180"/>
                  </a:cubicBezTo>
                  <a:cubicBezTo>
                    <a:pt x="27" y="182"/>
                    <a:pt x="21" y="186"/>
                    <a:pt x="16" y="186"/>
                  </a:cubicBezTo>
                  <a:cubicBezTo>
                    <a:pt x="10" y="186"/>
                    <a:pt x="10" y="188"/>
                    <a:pt x="9" y="190"/>
                  </a:cubicBezTo>
                  <a:cubicBezTo>
                    <a:pt x="7" y="191"/>
                    <a:pt x="2" y="191"/>
                    <a:pt x="2" y="191"/>
                  </a:cubicBezTo>
                  <a:cubicBezTo>
                    <a:pt x="2" y="197"/>
                    <a:pt x="2" y="197"/>
                    <a:pt x="2" y="197"/>
                  </a:cubicBezTo>
                  <a:cubicBezTo>
                    <a:pt x="2" y="197"/>
                    <a:pt x="8" y="194"/>
                    <a:pt x="8" y="196"/>
                  </a:cubicBezTo>
                  <a:cubicBezTo>
                    <a:pt x="8" y="198"/>
                    <a:pt x="10" y="202"/>
                    <a:pt x="10" y="202"/>
                  </a:cubicBezTo>
                  <a:cubicBezTo>
                    <a:pt x="29" y="200"/>
                    <a:pt x="29" y="200"/>
                    <a:pt x="29" y="200"/>
                  </a:cubicBezTo>
                  <a:cubicBezTo>
                    <a:pt x="16" y="204"/>
                    <a:pt x="16" y="204"/>
                    <a:pt x="16" y="204"/>
                  </a:cubicBezTo>
                  <a:cubicBezTo>
                    <a:pt x="14" y="208"/>
                    <a:pt x="14" y="208"/>
                    <a:pt x="14" y="208"/>
                  </a:cubicBezTo>
                  <a:cubicBezTo>
                    <a:pt x="9" y="208"/>
                    <a:pt x="9" y="208"/>
                    <a:pt x="9" y="208"/>
                  </a:cubicBezTo>
                  <a:cubicBezTo>
                    <a:pt x="7" y="212"/>
                    <a:pt x="7" y="212"/>
                    <a:pt x="7" y="212"/>
                  </a:cubicBezTo>
                  <a:cubicBezTo>
                    <a:pt x="21" y="210"/>
                    <a:pt x="21" y="210"/>
                    <a:pt x="21" y="210"/>
                  </a:cubicBezTo>
                  <a:cubicBezTo>
                    <a:pt x="25" y="211"/>
                    <a:pt x="25" y="211"/>
                    <a:pt x="25" y="211"/>
                  </a:cubicBezTo>
                  <a:cubicBezTo>
                    <a:pt x="32" y="209"/>
                    <a:pt x="32" y="209"/>
                    <a:pt x="32" y="209"/>
                  </a:cubicBezTo>
                  <a:cubicBezTo>
                    <a:pt x="34" y="212"/>
                    <a:pt x="34" y="212"/>
                    <a:pt x="34" y="212"/>
                  </a:cubicBezTo>
                  <a:cubicBezTo>
                    <a:pt x="34" y="212"/>
                    <a:pt x="28" y="213"/>
                    <a:pt x="25" y="214"/>
                  </a:cubicBezTo>
                  <a:cubicBezTo>
                    <a:pt x="22" y="214"/>
                    <a:pt x="17" y="218"/>
                    <a:pt x="17" y="218"/>
                  </a:cubicBezTo>
                  <a:cubicBezTo>
                    <a:pt x="27" y="217"/>
                    <a:pt x="27" y="217"/>
                    <a:pt x="27" y="217"/>
                  </a:cubicBezTo>
                  <a:cubicBezTo>
                    <a:pt x="27" y="217"/>
                    <a:pt x="22" y="222"/>
                    <a:pt x="21" y="222"/>
                  </a:cubicBezTo>
                  <a:cubicBezTo>
                    <a:pt x="19" y="222"/>
                    <a:pt x="16" y="223"/>
                    <a:pt x="16" y="223"/>
                  </a:cubicBezTo>
                  <a:cubicBezTo>
                    <a:pt x="17" y="224"/>
                    <a:pt x="17" y="224"/>
                    <a:pt x="17" y="224"/>
                  </a:cubicBezTo>
                  <a:cubicBezTo>
                    <a:pt x="33" y="223"/>
                    <a:pt x="33" y="223"/>
                    <a:pt x="33" y="223"/>
                  </a:cubicBezTo>
                  <a:cubicBezTo>
                    <a:pt x="36" y="224"/>
                    <a:pt x="36" y="224"/>
                    <a:pt x="36" y="224"/>
                  </a:cubicBezTo>
                  <a:cubicBezTo>
                    <a:pt x="34" y="227"/>
                    <a:pt x="34" y="227"/>
                    <a:pt x="34" y="227"/>
                  </a:cubicBezTo>
                  <a:cubicBezTo>
                    <a:pt x="34" y="227"/>
                    <a:pt x="39" y="229"/>
                    <a:pt x="41" y="228"/>
                  </a:cubicBezTo>
                  <a:cubicBezTo>
                    <a:pt x="43" y="227"/>
                    <a:pt x="45" y="226"/>
                    <a:pt x="45" y="226"/>
                  </a:cubicBezTo>
                  <a:cubicBezTo>
                    <a:pt x="52" y="228"/>
                    <a:pt x="52" y="228"/>
                    <a:pt x="52" y="228"/>
                  </a:cubicBezTo>
                  <a:cubicBezTo>
                    <a:pt x="56" y="226"/>
                    <a:pt x="56" y="226"/>
                    <a:pt x="56" y="226"/>
                  </a:cubicBezTo>
                  <a:cubicBezTo>
                    <a:pt x="60" y="227"/>
                    <a:pt x="60" y="227"/>
                    <a:pt x="60" y="227"/>
                  </a:cubicBezTo>
                  <a:cubicBezTo>
                    <a:pt x="65" y="225"/>
                    <a:pt x="65" y="225"/>
                    <a:pt x="65" y="225"/>
                  </a:cubicBezTo>
                  <a:cubicBezTo>
                    <a:pt x="68" y="226"/>
                    <a:pt x="68" y="226"/>
                    <a:pt x="68" y="226"/>
                  </a:cubicBezTo>
                  <a:cubicBezTo>
                    <a:pt x="68" y="226"/>
                    <a:pt x="82" y="226"/>
                    <a:pt x="81" y="220"/>
                  </a:cubicBezTo>
                  <a:cubicBezTo>
                    <a:pt x="81" y="211"/>
                    <a:pt x="81" y="211"/>
                    <a:pt x="81" y="211"/>
                  </a:cubicBezTo>
                  <a:cubicBezTo>
                    <a:pt x="81" y="211"/>
                    <a:pt x="84" y="210"/>
                    <a:pt x="86" y="213"/>
                  </a:cubicBezTo>
                  <a:cubicBezTo>
                    <a:pt x="89" y="217"/>
                    <a:pt x="84" y="216"/>
                    <a:pt x="84" y="218"/>
                  </a:cubicBezTo>
                  <a:cubicBezTo>
                    <a:pt x="84" y="220"/>
                    <a:pt x="86" y="222"/>
                    <a:pt x="90" y="220"/>
                  </a:cubicBezTo>
                  <a:cubicBezTo>
                    <a:pt x="95" y="220"/>
                    <a:pt x="102" y="216"/>
                    <a:pt x="102" y="216"/>
                  </a:cubicBezTo>
                  <a:cubicBezTo>
                    <a:pt x="102" y="212"/>
                    <a:pt x="102" y="212"/>
                    <a:pt x="102" y="212"/>
                  </a:cubicBezTo>
                  <a:cubicBezTo>
                    <a:pt x="102" y="212"/>
                    <a:pt x="108" y="218"/>
                    <a:pt x="111" y="216"/>
                  </a:cubicBezTo>
                  <a:cubicBezTo>
                    <a:pt x="116" y="214"/>
                    <a:pt x="115" y="208"/>
                    <a:pt x="115" y="208"/>
                  </a:cubicBezTo>
                  <a:cubicBezTo>
                    <a:pt x="118" y="209"/>
                    <a:pt x="118" y="209"/>
                    <a:pt x="118" y="209"/>
                  </a:cubicBezTo>
                  <a:cubicBezTo>
                    <a:pt x="124" y="206"/>
                    <a:pt x="124" y="206"/>
                    <a:pt x="124" y="206"/>
                  </a:cubicBezTo>
                  <a:cubicBezTo>
                    <a:pt x="137" y="210"/>
                    <a:pt x="137" y="210"/>
                    <a:pt x="137" y="210"/>
                  </a:cubicBezTo>
                  <a:cubicBezTo>
                    <a:pt x="139" y="202"/>
                    <a:pt x="139" y="202"/>
                    <a:pt x="139" y="202"/>
                  </a:cubicBezTo>
                  <a:cubicBezTo>
                    <a:pt x="142" y="204"/>
                    <a:pt x="142" y="204"/>
                    <a:pt x="142" y="204"/>
                  </a:cubicBezTo>
                  <a:cubicBezTo>
                    <a:pt x="141" y="211"/>
                    <a:pt x="141" y="211"/>
                    <a:pt x="141" y="211"/>
                  </a:cubicBezTo>
                  <a:cubicBezTo>
                    <a:pt x="146" y="210"/>
                    <a:pt x="146" y="210"/>
                    <a:pt x="146" y="210"/>
                  </a:cubicBezTo>
                  <a:cubicBezTo>
                    <a:pt x="148" y="204"/>
                    <a:pt x="148" y="204"/>
                    <a:pt x="148" y="204"/>
                  </a:cubicBezTo>
                  <a:cubicBezTo>
                    <a:pt x="148" y="208"/>
                    <a:pt x="148" y="208"/>
                    <a:pt x="148" y="208"/>
                  </a:cubicBezTo>
                  <a:cubicBezTo>
                    <a:pt x="148" y="208"/>
                    <a:pt x="151" y="212"/>
                    <a:pt x="155" y="212"/>
                  </a:cubicBezTo>
                  <a:cubicBezTo>
                    <a:pt x="159" y="212"/>
                    <a:pt x="167" y="211"/>
                    <a:pt x="167" y="211"/>
                  </a:cubicBezTo>
                  <a:cubicBezTo>
                    <a:pt x="166" y="206"/>
                    <a:pt x="166" y="206"/>
                    <a:pt x="166" y="206"/>
                  </a:cubicBezTo>
                  <a:cubicBezTo>
                    <a:pt x="160" y="200"/>
                    <a:pt x="160" y="200"/>
                    <a:pt x="160" y="200"/>
                  </a:cubicBezTo>
                  <a:cubicBezTo>
                    <a:pt x="162" y="199"/>
                    <a:pt x="162" y="199"/>
                    <a:pt x="162" y="199"/>
                  </a:cubicBezTo>
                  <a:cubicBezTo>
                    <a:pt x="167" y="201"/>
                    <a:pt x="167" y="201"/>
                    <a:pt x="167" y="201"/>
                  </a:cubicBezTo>
                  <a:cubicBezTo>
                    <a:pt x="167" y="199"/>
                    <a:pt x="167" y="199"/>
                    <a:pt x="167" y="199"/>
                  </a:cubicBezTo>
                  <a:cubicBezTo>
                    <a:pt x="176" y="191"/>
                    <a:pt x="176" y="191"/>
                    <a:pt x="176" y="191"/>
                  </a:cubicBezTo>
                  <a:cubicBezTo>
                    <a:pt x="176" y="185"/>
                    <a:pt x="176" y="185"/>
                    <a:pt x="176" y="185"/>
                  </a:cubicBezTo>
                  <a:cubicBezTo>
                    <a:pt x="176" y="185"/>
                    <a:pt x="180" y="176"/>
                    <a:pt x="182" y="175"/>
                  </a:cubicBezTo>
                  <a:cubicBezTo>
                    <a:pt x="185" y="173"/>
                    <a:pt x="190" y="168"/>
                    <a:pt x="191" y="159"/>
                  </a:cubicBezTo>
                  <a:cubicBezTo>
                    <a:pt x="191" y="147"/>
                    <a:pt x="191" y="147"/>
                    <a:pt x="191" y="147"/>
                  </a:cubicBezTo>
                  <a:cubicBezTo>
                    <a:pt x="191" y="147"/>
                    <a:pt x="184" y="144"/>
                    <a:pt x="186" y="141"/>
                  </a:cubicBezTo>
                  <a:cubicBezTo>
                    <a:pt x="189" y="139"/>
                    <a:pt x="192" y="140"/>
                    <a:pt x="192" y="140"/>
                  </a:cubicBezTo>
                  <a:cubicBezTo>
                    <a:pt x="192" y="140"/>
                    <a:pt x="192" y="136"/>
                    <a:pt x="193" y="134"/>
                  </a:cubicBezTo>
                  <a:cubicBezTo>
                    <a:pt x="195" y="133"/>
                    <a:pt x="198" y="131"/>
                    <a:pt x="197" y="129"/>
                  </a:cubicBezTo>
                  <a:cubicBezTo>
                    <a:pt x="195" y="126"/>
                    <a:pt x="192" y="118"/>
                    <a:pt x="192" y="118"/>
                  </a:cubicBezTo>
                  <a:cubicBezTo>
                    <a:pt x="192" y="118"/>
                    <a:pt x="195" y="116"/>
                    <a:pt x="195" y="111"/>
                  </a:cubicBezTo>
                  <a:cubicBezTo>
                    <a:pt x="195" y="106"/>
                    <a:pt x="188" y="103"/>
                    <a:pt x="191" y="101"/>
                  </a:cubicBezTo>
                  <a:cubicBezTo>
                    <a:pt x="195" y="98"/>
                    <a:pt x="201" y="102"/>
                    <a:pt x="202" y="101"/>
                  </a:cubicBezTo>
                  <a:cubicBezTo>
                    <a:pt x="202" y="100"/>
                    <a:pt x="199" y="94"/>
                    <a:pt x="199" y="94"/>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63" name="Group 62">
            <a:extLst>
              <a:ext uri="{FF2B5EF4-FFF2-40B4-BE49-F238E27FC236}">
                <a16:creationId xmlns:a16="http://schemas.microsoft.com/office/drawing/2014/main" id="{6869B758-22E3-4F4C-914A-D26F08FAE8E3}"/>
              </a:ext>
            </a:extLst>
          </p:cNvPr>
          <p:cNvGrpSpPr/>
          <p:nvPr/>
        </p:nvGrpSpPr>
        <p:grpSpPr>
          <a:xfrm>
            <a:off x="10953854" y="3429000"/>
            <a:ext cx="975586" cy="984700"/>
            <a:chOff x="-630238" y="717550"/>
            <a:chExt cx="1830388" cy="2163762"/>
          </a:xfrm>
          <a:solidFill>
            <a:srgbClr val="007B47"/>
          </a:solidFill>
        </p:grpSpPr>
        <p:sp>
          <p:nvSpPr>
            <p:cNvPr id="64" name="Freeform 6">
              <a:extLst>
                <a:ext uri="{FF2B5EF4-FFF2-40B4-BE49-F238E27FC236}">
                  <a16:creationId xmlns:a16="http://schemas.microsoft.com/office/drawing/2014/main" id="{75491A7C-8FCA-4B22-964A-2CACBE61ADDB}"/>
                </a:ext>
              </a:extLst>
            </p:cNvPr>
            <p:cNvSpPr>
              <a:spLocks noEditPoints="1"/>
            </p:cNvSpPr>
            <p:nvPr/>
          </p:nvSpPr>
          <p:spPr bwMode="auto">
            <a:xfrm>
              <a:off x="-120650" y="717550"/>
              <a:ext cx="1320800" cy="2163762"/>
            </a:xfrm>
            <a:custGeom>
              <a:avLst/>
              <a:gdLst>
                <a:gd name="T0" fmla="*/ 277 w 352"/>
                <a:gd name="T1" fmla="*/ 377 h 577"/>
                <a:gd name="T2" fmla="*/ 286 w 352"/>
                <a:gd name="T3" fmla="*/ 342 h 577"/>
                <a:gd name="T4" fmla="*/ 242 w 352"/>
                <a:gd name="T5" fmla="*/ 233 h 577"/>
                <a:gd name="T6" fmla="*/ 207 w 352"/>
                <a:gd name="T7" fmla="*/ 207 h 577"/>
                <a:gd name="T8" fmla="*/ 254 w 352"/>
                <a:gd name="T9" fmla="*/ 160 h 577"/>
                <a:gd name="T10" fmla="*/ 194 w 352"/>
                <a:gd name="T11" fmla="*/ 100 h 577"/>
                <a:gd name="T12" fmla="*/ 245 w 352"/>
                <a:gd name="T13" fmla="*/ 56 h 577"/>
                <a:gd name="T14" fmla="*/ 188 w 352"/>
                <a:gd name="T15" fmla="*/ 48 h 577"/>
                <a:gd name="T16" fmla="*/ 162 w 352"/>
                <a:gd name="T17" fmla="*/ 55 h 577"/>
                <a:gd name="T18" fmla="*/ 141 w 352"/>
                <a:gd name="T19" fmla="*/ 75 h 577"/>
                <a:gd name="T20" fmla="*/ 144 w 352"/>
                <a:gd name="T21" fmla="*/ 116 h 577"/>
                <a:gd name="T22" fmla="*/ 109 w 352"/>
                <a:gd name="T23" fmla="*/ 143 h 577"/>
                <a:gd name="T24" fmla="*/ 125 w 352"/>
                <a:gd name="T25" fmla="*/ 160 h 577"/>
                <a:gd name="T26" fmla="*/ 129 w 352"/>
                <a:gd name="T27" fmla="*/ 173 h 577"/>
                <a:gd name="T28" fmla="*/ 99 w 352"/>
                <a:gd name="T29" fmla="*/ 229 h 577"/>
                <a:gd name="T30" fmla="*/ 140 w 352"/>
                <a:gd name="T31" fmla="*/ 189 h 577"/>
                <a:gd name="T32" fmla="*/ 146 w 352"/>
                <a:gd name="T33" fmla="*/ 200 h 577"/>
                <a:gd name="T34" fmla="*/ 125 w 352"/>
                <a:gd name="T35" fmla="*/ 256 h 577"/>
                <a:gd name="T36" fmla="*/ 143 w 352"/>
                <a:gd name="T37" fmla="*/ 275 h 577"/>
                <a:gd name="T38" fmla="*/ 185 w 352"/>
                <a:gd name="T39" fmla="*/ 278 h 577"/>
                <a:gd name="T40" fmla="*/ 178 w 352"/>
                <a:gd name="T41" fmla="*/ 327 h 577"/>
                <a:gd name="T42" fmla="*/ 183 w 352"/>
                <a:gd name="T43" fmla="*/ 382 h 577"/>
                <a:gd name="T44" fmla="*/ 107 w 352"/>
                <a:gd name="T45" fmla="*/ 402 h 577"/>
                <a:gd name="T46" fmla="*/ 100 w 352"/>
                <a:gd name="T47" fmla="*/ 445 h 577"/>
                <a:gd name="T48" fmla="*/ 73 w 352"/>
                <a:gd name="T49" fmla="*/ 469 h 577"/>
                <a:gd name="T50" fmla="*/ 107 w 352"/>
                <a:gd name="T51" fmla="*/ 478 h 577"/>
                <a:gd name="T52" fmla="*/ 169 w 352"/>
                <a:gd name="T53" fmla="*/ 490 h 577"/>
                <a:gd name="T54" fmla="*/ 54 w 352"/>
                <a:gd name="T55" fmla="*/ 548 h 577"/>
                <a:gd name="T56" fmla="*/ 61 w 352"/>
                <a:gd name="T57" fmla="*/ 564 h 577"/>
                <a:gd name="T58" fmla="*/ 120 w 352"/>
                <a:gd name="T59" fmla="*/ 553 h 577"/>
                <a:gd name="T60" fmla="*/ 198 w 352"/>
                <a:gd name="T61" fmla="*/ 556 h 577"/>
                <a:gd name="T62" fmla="*/ 306 w 352"/>
                <a:gd name="T63" fmla="*/ 560 h 577"/>
                <a:gd name="T64" fmla="*/ 291 w 352"/>
                <a:gd name="T65" fmla="*/ 522 h 577"/>
                <a:gd name="T66" fmla="*/ 315 w 352"/>
                <a:gd name="T67" fmla="*/ 506 h 577"/>
                <a:gd name="T68" fmla="*/ 206 w 352"/>
                <a:gd name="T69" fmla="*/ 557 h 577"/>
                <a:gd name="T70" fmla="*/ 119 w 352"/>
                <a:gd name="T71" fmla="*/ 381 h 577"/>
                <a:gd name="T72" fmla="*/ 137 w 352"/>
                <a:gd name="T73" fmla="*/ 307 h 577"/>
                <a:gd name="T74" fmla="*/ 136 w 352"/>
                <a:gd name="T75" fmla="*/ 214 h 577"/>
                <a:gd name="T76" fmla="*/ 88 w 352"/>
                <a:gd name="T77" fmla="*/ 204 h 577"/>
                <a:gd name="T78" fmla="*/ 107 w 352"/>
                <a:gd name="T79" fmla="*/ 194 h 577"/>
                <a:gd name="T80" fmla="*/ 87 w 352"/>
                <a:gd name="T81" fmla="*/ 151 h 577"/>
                <a:gd name="T82" fmla="*/ 110 w 352"/>
                <a:gd name="T83" fmla="*/ 148 h 577"/>
                <a:gd name="T84" fmla="*/ 101 w 352"/>
                <a:gd name="T85" fmla="*/ 173 h 577"/>
                <a:gd name="T86" fmla="*/ 115 w 352"/>
                <a:gd name="T87" fmla="*/ 131 h 577"/>
                <a:gd name="T88" fmla="*/ 81 w 352"/>
                <a:gd name="T89" fmla="*/ 111 h 577"/>
                <a:gd name="T90" fmla="*/ 87 w 352"/>
                <a:gd name="T91" fmla="*/ 91 h 577"/>
                <a:gd name="T92" fmla="*/ 112 w 352"/>
                <a:gd name="T93" fmla="*/ 90 h 577"/>
                <a:gd name="T94" fmla="*/ 125 w 352"/>
                <a:gd name="T95" fmla="*/ 117 h 577"/>
                <a:gd name="T96" fmla="*/ 133 w 352"/>
                <a:gd name="T97" fmla="*/ 87 h 577"/>
                <a:gd name="T98" fmla="*/ 80 w 352"/>
                <a:gd name="T99" fmla="*/ 79 h 577"/>
                <a:gd name="T100" fmla="*/ 139 w 352"/>
                <a:gd name="T101" fmla="*/ 49 h 577"/>
                <a:gd name="T102" fmla="*/ 102 w 352"/>
                <a:gd name="T103" fmla="*/ 47 h 577"/>
                <a:gd name="T104" fmla="*/ 239 w 352"/>
                <a:gd name="T105" fmla="*/ 28 h 577"/>
                <a:gd name="T106" fmla="*/ 253 w 352"/>
                <a:gd name="T107" fmla="*/ 22 h 577"/>
                <a:gd name="T108" fmla="*/ 256 w 352"/>
                <a:gd name="T109" fmla="*/ 9 h 577"/>
                <a:gd name="T110" fmla="*/ 266 w 352"/>
                <a:gd name="T111" fmla="*/ 10 h 577"/>
                <a:gd name="T112" fmla="*/ 45 w 352"/>
                <a:gd name="T113" fmla="*/ 297 h 577"/>
                <a:gd name="T114" fmla="*/ 95 w 352"/>
                <a:gd name="T115" fmla="*/ 290 h 577"/>
                <a:gd name="T116" fmla="*/ 38 w 352"/>
                <a:gd name="T117" fmla="*/ 237 h 577"/>
                <a:gd name="T118" fmla="*/ 6 w 352"/>
                <a:gd name="T119" fmla="*/ 281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2" h="577">
                  <a:moveTo>
                    <a:pt x="338" y="435"/>
                  </a:moveTo>
                  <a:cubicBezTo>
                    <a:pt x="326" y="428"/>
                    <a:pt x="326" y="428"/>
                    <a:pt x="326" y="428"/>
                  </a:cubicBezTo>
                  <a:cubicBezTo>
                    <a:pt x="324" y="429"/>
                    <a:pt x="324" y="429"/>
                    <a:pt x="324" y="429"/>
                  </a:cubicBezTo>
                  <a:cubicBezTo>
                    <a:pt x="306" y="428"/>
                    <a:pt x="306" y="428"/>
                    <a:pt x="306" y="428"/>
                  </a:cubicBezTo>
                  <a:cubicBezTo>
                    <a:pt x="299" y="439"/>
                    <a:pt x="299" y="439"/>
                    <a:pt x="299" y="439"/>
                  </a:cubicBezTo>
                  <a:cubicBezTo>
                    <a:pt x="295" y="437"/>
                    <a:pt x="295" y="437"/>
                    <a:pt x="295" y="437"/>
                  </a:cubicBezTo>
                  <a:cubicBezTo>
                    <a:pt x="291" y="431"/>
                    <a:pt x="291" y="431"/>
                    <a:pt x="291" y="431"/>
                  </a:cubicBezTo>
                  <a:cubicBezTo>
                    <a:pt x="287" y="429"/>
                    <a:pt x="287" y="429"/>
                    <a:pt x="287" y="429"/>
                  </a:cubicBezTo>
                  <a:cubicBezTo>
                    <a:pt x="287" y="429"/>
                    <a:pt x="288" y="424"/>
                    <a:pt x="292" y="423"/>
                  </a:cubicBezTo>
                  <a:cubicBezTo>
                    <a:pt x="297" y="421"/>
                    <a:pt x="304" y="417"/>
                    <a:pt x="304" y="414"/>
                  </a:cubicBezTo>
                  <a:cubicBezTo>
                    <a:pt x="305" y="411"/>
                    <a:pt x="301" y="396"/>
                    <a:pt x="301" y="396"/>
                  </a:cubicBezTo>
                  <a:cubicBezTo>
                    <a:pt x="295" y="390"/>
                    <a:pt x="295" y="390"/>
                    <a:pt x="295" y="390"/>
                  </a:cubicBezTo>
                  <a:cubicBezTo>
                    <a:pt x="288" y="383"/>
                    <a:pt x="288" y="383"/>
                    <a:pt x="288" y="383"/>
                  </a:cubicBezTo>
                  <a:cubicBezTo>
                    <a:pt x="288" y="383"/>
                    <a:pt x="286" y="379"/>
                    <a:pt x="283" y="378"/>
                  </a:cubicBezTo>
                  <a:cubicBezTo>
                    <a:pt x="281" y="378"/>
                    <a:pt x="277" y="377"/>
                    <a:pt x="277" y="377"/>
                  </a:cubicBezTo>
                  <a:cubicBezTo>
                    <a:pt x="275" y="379"/>
                    <a:pt x="275" y="379"/>
                    <a:pt x="275" y="379"/>
                  </a:cubicBezTo>
                  <a:cubicBezTo>
                    <a:pt x="272" y="376"/>
                    <a:pt x="272" y="376"/>
                    <a:pt x="272" y="376"/>
                  </a:cubicBezTo>
                  <a:cubicBezTo>
                    <a:pt x="265" y="375"/>
                    <a:pt x="265" y="375"/>
                    <a:pt x="265" y="375"/>
                  </a:cubicBezTo>
                  <a:cubicBezTo>
                    <a:pt x="272" y="373"/>
                    <a:pt x="272" y="373"/>
                    <a:pt x="272" y="373"/>
                  </a:cubicBezTo>
                  <a:cubicBezTo>
                    <a:pt x="275" y="376"/>
                    <a:pt x="275" y="376"/>
                    <a:pt x="275" y="376"/>
                  </a:cubicBezTo>
                  <a:cubicBezTo>
                    <a:pt x="285" y="375"/>
                    <a:pt x="285" y="375"/>
                    <a:pt x="285" y="375"/>
                  </a:cubicBezTo>
                  <a:cubicBezTo>
                    <a:pt x="285" y="375"/>
                    <a:pt x="289" y="382"/>
                    <a:pt x="290" y="383"/>
                  </a:cubicBezTo>
                  <a:cubicBezTo>
                    <a:pt x="294" y="383"/>
                    <a:pt x="294" y="383"/>
                    <a:pt x="294" y="383"/>
                  </a:cubicBezTo>
                  <a:cubicBezTo>
                    <a:pt x="297" y="387"/>
                    <a:pt x="297" y="387"/>
                    <a:pt x="297" y="387"/>
                  </a:cubicBezTo>
                  <a:cubicBezTo>
                    <a:pt x="299" y="385"/>
                    <a:pt x="299" y="385"/>
                    <a:pt x="299" y="385"/>
                  </a:cubicBezTo>
                  <a:cubicBezTo>
                    <a:pt x="291" y="365"/>
                    <a:pt x="291" y="365"/>
                    <a:pt x="291" y="365"/>
                  </a:cubicBezTo>
                  <a:cubicBezTo>
                    <a:pt x="291" y="353"/>
                    <a:pt x="291" y="353"/>
                    <a:pt x="291" y="353"/>
                  </a:cubicBezTo>
                  <a:cubicBezTo>
                    <a:pt x="294" y="351"/>
                    <a:pt x="294" y="351"/>
                    <a:pt x="294" y="351"/>
                  </a:cubicBezTo>
                  <a:cubicBezTo>
                    <a:pt x="290" y="342"/>
                    <a:pt x="290" y="342"/>
                    <a:pt x="290" y="342"/>
                  </a:cubicBezTo>
                  <a:cubicBezTo>
                    <a:pt x="286" y="342"/>
                    <a:pt x="286" y="342"/>
                    <a:pt x="286" y="342"/>
                  </a:cubicBezTo>
                  <a:cubicBezTo>
                    <a:pt x="282" y="327"/>
                    <a:pt x="282" y="327"/>
                    <a:pt x="282" y="327"/>
                  </a:cubicBezTo>
                  <a:cubicBezTo>
                    <a:pt x="273" y="318"/>
                    <a:pt x="273" y="318"/>
                    <a:pt x="273" y="318"/>
                  </a:cubicBezTo>
                  <a:cubicBezTo>
                    <a:pt x="269" y="317"/>
                    <a:pt x="269" y="317"/>
                    <a:pt x="269" y="317"/>
                  </a:cubicBezTo>
                  <a:cubicBezTo>
                    <a:pt x="264" y="306"/>
                    <a:pt x="264" y="306"/>
                    <a:pt x="264" y="306"/>
                  </a:cubicBezTo>
                  <a:cubicBezTo>
                    <a:pt x="260" y="303"/>
                    <a:pt x="260" y="303"/>
                    <a:pt x="260" y="303"/>
                  </a:cubicBezTo>
                  <a:cubicBezTo>
                    <a:pt x="259" y="291"/>
                    <a:pt x="259" y="291"/>
                    <a:pt x="259" y="291"/>
                  </a:cubicBezTo>
                  <a:cubicBezTo>
                    <a:pt x="256" y="283"/>
                    <a:pt x="256" y="283"/>
                    <a:pt x="256" y="283"/>
                  </a:cubicBezTo>
                  <a:cubicBezTo>
                    <a:pt x="257" y="266"/>
                    <a:pt x="257" y="266"/>
                    <a:pt x="257" y="266"/>
                  </a:cubicBezTo>
                  <a:cubicBezTo>
                    <a:pt x="254" y="261"/>
                    <a:pt x="254" y="261"/>
                    <a:pt x="254" y="261"/>
                  </a:cubicBezTo>
                  <a:cubicBezTo>
                    <a:pt x="256" y="249"/>
                    <a:pt x="256" y="249"/>
                    <a:pt x="256" y="249"/>
                  </a:cubicBezTo>
                  <a:cubicBezTo>
                    <a:pt x="250" y="244"/>
                    <a:pt x="250" y="244"/>
                    <a:pt x="250" y="244"/>
                  </a:cubicBezTo>
                  <a:cubicBezTo>
                    <a:pt x="250" y="239"/>
                    <a:pt x="250" y="239"/>
                    <a:pt x="250" y="239"/>
                  </a:cubicBezTo>
                  <a:cubicBezTo>
                    <a:pt x="246" y="236"/>
                    <a:pt x="246" y="236"/>
                    <a:pt x="246" y="236"/>
                  </a:cubicBezTo>
                  <a:cubicBezTo>
                    <a:pt x="245" y="231"/>
                    <a:pt x="245" y="231"/>
                    <a:pt x="245" y="231"/>
                  </a:cubicBezTo>
                  <a:cubicBezTo>
                    <a:pt x="242" y="233"/>
                    <a:pt x="242" y="233"/>
                    <a:pt x="242" y="233"/>
                  </a:cubicBezTo>
                  <a:cubicBezTo>
                    <a:pt x="245" y="229"/>
                    <a:pt x="245" y="229"/>
                    <a:pt x="245" y="229"/>
                  </a:cubicBezTo>
                  <a:cubicBezTo>
                    <a:pt x="242" y="227"/>
                    <a:pt x="242" y="227"/>
                    <a:pt x="242" y="227"/>
                  </a:cubicBezTo>
                  <a:cubicBezTo>
                    <a:pt x="242" y="227"/>
                    <a:pt x="244" y="224"/>
                    <a:pt x="241" y="223"/>
                  </a:cubicBezTo>
                  <a:cubicBezTo>
                    <a:pt x="238" y="223"/>
                    <a:pt x="235" y="222"/>
                    <a:pt x="235" y="222"/>
                  </a:cubicBezTo>
                  <a:cubicBezTo>
                    <a:pt x="225" y="210"/>
                    <a:pt x="225" y="210"/>
                    <a:pt x="225" y="210"/>
                  </a:cubicBezTo>
                  <a:cubicBezTo>
                    <a:pt x="225" y="210"/>
                    <a:pt x="225" y="208"/>
                    <a:pt x="220" y="209"/>
                  </a:cubicBezTo>
                  <a:cubicBezTo>
                    <a:pt x="214" y="210"/>
                    <a:pt x="214" y="217"/>
                    <a:pt x="210" y="217"/>
                  </a:cubicBezTo>
                  <a:cubicBezTo>
                    <a:pt x="206" y="217"/>
                    <a:pt x="205" y="211"/>
                    <a:pt x="205" y="211"/>
                  </a:cubicBezTo>
                  <a:cubicBezTo>
                    <a:pt x="205" y="211"/>
                    <a:pt x="200" y="213"/>
                    <a:pt x="197" y="212"/>
                  </a:cubicBezTo>
                  <a:cubicBezTo>
                    <a:pt x="194" y="211"/>
                    <a:pt x="192" y="208"/>
                    <a:pt x="192" y="208"/>
                  </a:cubicBezTo>
                  <a:cubicBezTo>
                    <a:pt x="192" y="208"/>
                    <a:pt x="184" y="207"/>
                    <a:pt x="185" y="207"/>
                  </a:cubicBezTo>
                  <a:cubicBezTo>
                    <a:pt x="186" y="205"/>
                    <a:pt x="193" y="205"/>
                    <a:pt x="193" y="205"/>
                  </a:cubicBezTo>
                  <a:cubicBezTo>
                    <a:pt x="193" y="205"/>
                    <a:pt x="194" y="208"/>
                    <a:pt x="197" y="208"/>
                  </a:cubicBezTo>
                  <a:cubicBezTo>
                    <a:pt x="199" y="208"/>
                    <a:pt x="204" y="207"/>
                    <a:pt x="204" y="207"/>
                  </a:cubicBezTo>
                  <a:cubicBezTo>
                    <a:pt x="207" y="207"/>
                    <a:pt x="207" y="207"/>
                    <a:pt x="207" y="207"/>
                  </a:cubicBezTo>
                  <a:cubicBezTo>
                    <a:pt x="207" y="204"/>
                    <a:pt x="207" y="204"/>
                    <a:pt x="207" y="204"/>
                  </a:cubicBezTo>
                  <a:cubicBezTo>
                    <a:pt x="215" y="200"/>
                    <a:pt x="215" y="200"/>
                    <a:pt x="215" y="200"/>
                  </a:cubicBezTo>
                  <a:cubicBezTo>
                    <a:pt x="223" y="203"/>
                    <a:pt x="223" y="203"/>
                    <a:pt x="223" y="203"/>
                  </a:cubicBezTo>
                  <a:cubicBezTo>
                    <a:pt x="231" y="196"/>
                    <a:pt x="231" y="196"/>
                    <a:pt x="231" y="196"/>
                  </a:cubicBezTo>
                  <a:cubicBezTo>
                    <a:pt x="223" y="192"/>
                    <a:pt x="223" y="192"/>
                    <a:pt x="223" y="192"/>
                  </a:cubicBezTo>
                  <a:cubicBezTo>
                    <a:pt x="223" y="192"/>
                    <a:pt x="227" y="191"/>
                    <a:pt x="225" y="188"/>
                  </a:cubicBezTo>
                  <a:cubicBezTo>
                    <a:pt x="223" y="185"/>
                    <a:pt x="224" y="184"/>
                    <a:pt x="221" y="184"/>
                  </a:cubicBezTo>
                  <a:cubicBezTo>
                    <a:pt x="216" y="185"/>
                    <a:pt x="214" y="189"/>
                    <a:pt x="212" y="189"/>
                  </a:cubicBezTo>
                  <a:cubicBezTo>
                    <a:pt x="210" y="190"/>
                    <a:pt x="205" y="189"/>
                    <a:pt x="205" y="189"/>
                  </a:cubicBezTo>
                  <a:cubicBezTo>
                    <a:pt x="205" y="189"/>
                    <a:pt x="211" y="188"/>
                    <a:pt x="212" y="187"/>
                  </a:cubicBezTo>
                  <a:cubicBezTo>
                    <a:pt x="213" y="185"/>
                    <a:pt x="217" y="182"/>
                    <a:pt x="220" y="182"/>
                  </a:cubicBezTo>
                  <a:cubicBezTo>
                    <a:pt x="222" y="182"/>
                    <a:pt x="227" y="185"/>
                    <a:pt x="227" y="185"/>
                  </a:cubicBezTo>
                  <a:cubicBezTo>
                    <a:pt x="238" y="180"/>
                    <a:pt x="238" y="180"/>
                    <a:pt x="238" y="180"/>
                  </a:cubicBezTo>
                  <a:cubicBezTo>
                    <a:pt x="243" y="169"/>
                    <a:pt x="243" y="169"/>
                    <a:pt x="243" y="169"/>
                  </a:cubicBezTo>
                  <a:cubicBezTo>
                    <a:pt x="254" y="160"/>
                    <a:pt x="254" y="160"/>
                    <a:pt x="254" y="160"/>
                  </a:cubicBezTo>
                  <a:cubicBezTo>
                    <a:pt x="261" y="147"/>
                    <a:pt x="261" y="147"/>
                    <a:pt x="261" y="147"/>
                  </a:cubicBezTo>
                  <a:cubicBezTo>
                    <a:pt x="261" y="147"/>
                    <a:pt x="261" y="144"/>
                    <a:pt x="263" y="142"/>
                  </a:cubicBezTo>
                  <a:cubicBezTo>
                    <a:pt x="264" y="140"/>
                    <a:pt x="277" y="128"/>
                    <a:pt x="275" y="120"/>
                  </a:cubicBezTo>
                  <a:cubicBezTo>
                    <a:pt x="273" y="113"/>
                    <a:pt x="262" y="111"/>
                    <a:pt x="262" y="111"/>
                  </a:cubicBezTo>
                  <a:cubicBezTo>
                    <a:pt x="254" y="112"/>
                    <a:pt x="254" y="112"/>
                    <a:pt x="254" y="112"/>
                  </a:cubicBezTo>
                  <a:cubicBezTo>
                    <a:pt x="239" y="106"/>
                    <a:pt x="239" y="106"/>
                    <a:pt x="239" y="106"/>
                  </a:cubicBezTo>
                  <a:cubicBezTo>
                    <a:pt x="232" y="107"/>
                    <a:pt x="232" y="107"/>
                    <a:pt x="232" y="107"/>
                  </a:cubicBezTo>
                  <a:cubicBezTo>
                    <a:pt x="232" y="107"/>
                    <a:pt x="228" y="103"/>
                    <a:pt x="223" y="102"/>
                  </a:cubicBezTo>
                  <a:cubicBezTo>
                    <a:pt x="217" y="102"/>
                    <a:pt x="204" y="106"/>
                    <a:pt x="204" y="106"/>
                  </a:cubicBezTo>
                  <a:cubicBezTo>
                    <a:pt x="200" y="105"/>
                    <a:pt x="200" y="105"/>
                    <a:pt x="200" y="105"/>
                  </a:cubicBezTo>
                  <a:cubicBezTo>
                    <a:pt x="196" y="110"/>
                    <a:pt x="196" y="110"/>
                    <a:pt x="196" y="110"/>
                  </a:cubicBezTo>
                  <a:cubicBezTo>
                    <a:pt x="182" y="111"/>
                    <a:pt x="182" y="111"/>
                    <a:pt x="182" y="111"/>
                  </a:cubicBezTo>
                  <a:cubicBezTo>
                    <a:pt x="193" y="107"/>
                    <a:pt x="193" y="107"/>
                    <a:pt x="193" y="107"/>
                  </a:cubicBezTo>
                  <a:cubicBezTo>
                    <a:pt x="199" y="101"/>
                    <a:pt x="199" y="101"/>
                    <a:pt x="199" y="101"/>
                  </a:cubicBezTo>
                  <a:cubicBezTo>
                    <a:pt x="199" y="101"/>
                    <a:pt x="195" y="100"/>
                    <a:pt x="194" y="100"/>
                  </a:cubicBezTo>
                  <a:cubicBezTo>
                    <a:pt x="193" y="100"/>
                    <a:pt x="188" y="102"/>
                    <a:pt x="188" y="102"/>
                  </a:cubicBezTo>
                  <a:cubicBezTo>
                    <a:pt x="185" y="101"/>
                    <a:pt x="185" y="101"/>
                    <a:pt x="185" y="101"/>
                  </a:cubicBezTo>
                  <a:cubicBezTo>
                    <a:pt x="193" y="98"/>
                    <a:pt x="193" y="98"/>
                    <a:pt x="193" y="98"/>
                  </a:cubicBezTo>
                  <a:cubicBezTo>
                    <a:pt x="201" y="99"/>
                    <a:pt x="201" y="99"/>
                    <a:pt x="201" y="99"/>
                  </a:cubicBezTo>
                  <a:cubicBezTo>
                    <a:pt x="211" y="90"/>
                    <a:pt x="211" y="90"/>
                    <a:pt x="211" y="90"/>
                  </a:cubicBezTo>
                  <a:cubicBezTo>
                    <a:pt x="205" y="90"/>
                    <a:pt x="205" y="90"/>
                    <a:pt x="205" y="90"/>
                  </a:cubicBezTo>
                  <a:cubicBezTo>
                    <a:pt x="198" y="88"/>
                    <a:pt x="198" y="88"/>
                    <a:pt x="198" y="88"/>
                  </a:cubicBezTo>
                  <a:cubicBezTo>
                    <a:pt x="204" y="87"/>
                    <a:pt x="204" y="87"/>
                    <a:pt x="204" y="87"/>
                  </a:cubicBezTo>
                  <a:cubicBezTo>
                    <a:pt x="201" y="83"/>
                    <a:pt x="201" y="83"/>
                    <a:pt x="201" y="83"/>
                  </a:cubicBezTo>
                  <a:cubicBezTo>
                    <a:pt x="206" y="83"/>
                    <a:pt x="206" y="83"/>
                    <a:pt x="206" y="83"/>
                  </a:cubicBezTo>
                  <a:cubicBezTo>
                    <a:pt x="212" y="78"/>
                    <a:pt x="212" y="78"/>
                    <a:pt x="212" y="78"/>
                  </a:cubicBezTo>
                  <a:cubicBezTo>
                    <a:pt x="212" y="78"/>
                    <a:pt x="218" y="77"/>
                    <a:pt x="224" y="72"/>
                  </a:cubicBezTo>
                  <a:cubicBezTo>
                    <a:pt x="228" y="68"/>
                    <a:pt x="230" y="68"/>
                    <a:pt x="230" y="68"/>
                  </a:cubicBezTo>
                  <a:cubicBezTo>
                    <a:pt x="230" y="68"/>
                    <a:pt x="237" y="67"/>
                    <a:pt x="240" y="66"/>
                  </a:cubicBezTo>
                  <a:cubicBezTo>
                    <a:pt x="242" y="64"/>
                    <a:pt x="245" y="56"/>
                    <a:pt x="245" y="56"/>
                  </a:cubicBezTo>
                  <a:cubicBezTo>
                    <a:pt x="245" y="56"/>
                    <a:pt x="242" y="59"/>
                    <a:pt x="243" y="56"/>
                  </a:cubicBezTo>
                  <a:cubicBezTo>
                    <a:pt x="243" y="53"/>
                    <a:pt x="248" y="47"/>
                    <a:pt x="248" y="47"/>
                  </a:cubicBezTo>
                  <a:cubicBezTo>
                    <a:pt x="239" y="44"/>
                    <a:pt x="239" y="44"/>
                    <a:pt x="239" y="44"/>
                  </a:cubicBezTo>
                  <a:cubicBezTo>
                    <a:pt x="234" y="44"/>
                    <a:pt x="234" y="44"/>
                    <a:pt x="234" y="44"/>
                  </a:cubicBezTo>
                  <a:cubicBezTo>
                    <a:pt x="237" y="47"/>
                    <a:pt x="237" y="47"/>
                    <a:pt x="237" y="47"/>
                  </a:cubicBezTo>
                  <a:cubicBezTo>
                    <a:pt x="228" y="44"/>
                    <a:pt x="228" y="44"/>
                    <a:pt x="228" y="44"/>
                  </a:cubicBezTo>
                  <a:cubicBezTo>
                    <a:pt x="222" y="47"/>
                    <a:pt x="222" y="47"/>
                    <a:pt x="222" y="47"/>
                  </a:cubicBezTo>
                  <a:cubicBezTo>
                    <a:pt x="215" y="45"/>
                    <a:pt x="215" y="45"/>
                    <a:pt x="215" y="45"/>
                  </a:cubicBezTo>
                  <a:cubicBezTo>
                    <a:pt x="213" y="42"/>
                    <a:pt x="213" y="42"/>
                    <a:pt x="213" y="42"/>
                  </a:cubicBezTo>
                  <a:cubicBezTo>
                    <a:pt x="212" y="45"/>
                    <a:pt x="212" y="45"/>
                    <a:pt x="212" y="45"/>
                  </a:cubicBezTo>
                  <a:cubicBezTo>
                    <a:pt x="204" y="45"/>
                    <a:pt x="204" y="45"/>
                    <a:pt x="204" y="45"/>
                  </a:cubicBezTo>
                  <a:cubicBezTo>
                    <a:pt x="196" y="50"/>
                    <a:pt x="196" y="50"/>
                    <a:pt x="196" y="50"/>
                  </a:cubicBezTo>
                  <a:cubicBezTo>
                    <a:pt x="199" y="44"/>
                    <a:pt x="199" y="44"/>
                    <a:pt x="199" y="44"/>
                  </a:cubicBezTo>
                  <a:cubicBezTo>
                    <a:pt x="195" y="39"/>
                    <a:pt x="195" y="39"/>
                    <a:pt x="195" y="39"/>
                  </a:cubicBezTo>
                  <a:cubicBezTo>
                    <a:pt x="195" y="39"/>
                    <a:pt x="189" y="48"/>
                    <a:pt x="188" y="48"/>
                  </a:cubicBezTo>
                  <a:cubicBezTo>
                    <a:pt x="185" y="47"/>
                    <a:pt x="190" y="41"/>
                    <a:pt x="190" y="41"/>
                  </a:cubicBezTo>
                  <a:cubicBezTo>
                    <a:pt x="189" y="35"/>
                    <a:pt x="189" y="35"/>
                    <a:pt x="189" y="35"/>
                  </a:cubicBezTo>
                  <a:cubicBezTo>
                    <a:pt x="186" y="38"/>
                    <a:pt x="186" y="38"/>
                    <a:pt x="186" y="38"/>
                  </a:cubicBezTo>
                  <a:cubicBezTo>
                    <a:pt x="185" y="36"/>
                    <a:pt x="185" y="36"/>
                    <a:pt x="185" y="36"/>
                  </a:cubicBezTo>
                  <a:cubicBezTo>
                    <a:pt x="185" y="36"/>
                    <a:pt x="181" y="35"/>
                    <a:pt x="180" y="35"/>
                  </a:cubicBezTo>
                  <a:cubicBezTo>
                    <a:pt x="179" y="35"/>
                    <a:pt x="179" y="37"/>
                    <a:pt x="179" y="37"/>
                  </a:cubicBezTo>
                  <a:cubicBezTo>
                    <a:pt x="179" y="37"/>
                    <a:pt x="177" y="38"/>
                    <a:pt x="176" y="40"/>
                  </a:cubicBezTo>
                  <a:cubicBezTo>
                    <a:pt x="175" y="42"/>
                    <a:pt x="177" y="47"/>
                    <a:pt x="177" y="47"/>
                  </a:cubicBezTo>
                  <a:cubicBezTo>
                    <a:pt x="177" y="47"/>
                    <a:pt x="174" y="45"/>
                    <a:pt x="174" y="49"/>
                  </a:cubicBezTo>
                  <a:cubicBezTo>
                    <a:pt x="173" y="52"/>
                    <a:pt x="174" y="55"/>
                    <a:pt x="174" y="55"/>
                  </a:cubicBezTo>
                  <a:cubicBezTo>
                    <a:pt x="178" y="58"/>
                    <a:pt x="178" y="58"/>
                    <a:pt x="178" y="58"/>
                  </a:cubicBezTo>
                  <a:cubicBezTo>
                    <a:pt x="173" y="56"/>
                    <a:pt x="173" y="56"/>
                    <a:pt x="173" y="56"/>
                  </a:cubicBezTo>
                  <a:cubicBezTo>
                    <a:pt x="167" y="57"/>
                    <a:pt x="167" y="57"/>
                    <a:pt x="167" y="57"/>
                  </a:cubicBezTo>
                  <a:cubicBezTo>
                    <a:pt x="163" y="55"/>
                    <a:pt x="163" y="55"/>
                    <a:pt x="163" y="55"/>
                  </a:cubicBezTo>
                  <a:cubicBezTo>
                    <a:pt x="162" y="55"/>
                    <a:pt x="162" y="55"/>
                    <a:pt x="162" y="55"/>
                  </a:cubicBezTo>
                  <a:cubicBezTo>
                    <a:pt x="164" y="58"/>
                    <a:pt x="164" y="58"/>
                    <a:pt x="164" y="58"/>
                  </a:cubicBezTo>
                  <a:cubicBezTo>
                    <a:pt x="163" y="67"/>
                    <a:pt x="163" y="67"/>
                    <a:pt x="163" y="67"/>
                  </a:cubicBezTo>
                  <a:cubicBezTo>
                    <a:pt x="159" y="66"/>
                    <a:pt x="159" y="66"/>
                    <a:pt x="159" y="66"/>
                  </a:cubicBezTo>
                  <a:cubicBezTo>
                    <a:pt x="159" y="68"/>
                    <a:pt x="159" y="68"/>
                    <a:pt x="159" y="68"/>
                  </a:cubicBezTo>
                  <a:cubicBezTo>
                    <a:pt x="162" y="70"/>
                    <a:pt x="162" y="70"/>
                    <a:pt x="162" y="70"/>
                  </a:cubicBezTo>
                  <a:cubicBezTo>
                    <a:pt x="161" y="72"/>
                    <a:pt x="161" y="72"/>
                    <a:pt x="161" y="72"/>
                  </a:cubicBezTo>
                  <a:cubicBezTo>
                    <a:pt x="164" y="74"/>
                    <a:pt x="164" y="74"/>
                    <a:pt x="164" y="74"/>
                  </a:cubicBezTo>
                  <a:cubicBezTo>
                    <a:pt x="167" y="82"/>
                    <a:pt x="167" y="82"/>
                    <a:pt x="167" y="82"/>
                  </a:cubicBezTo>
                  <a:cubicBezTo>
                    <a:pt x="160" y="72"/>
                    <a:pt x="160" y="72"/>
                    <a:pt x="160" y="72"/>
                  </a:cubicBezTo>
                  <a:cubicBezTo>
                    <a:pt x="153" y="78"/>
                    <a:pt x="153" y="78"/>
                    <a:pt x="153" y="78"/>
                  </a:cubicBezTo>
                  <a:cubicBezTo>
                    <a:pt x="151" y="73"/>
                    <a:pt x="151" y="73"/>
                    <a:pt x="151" y="73"/>
                  </a:cubicBezTo>
                  <a:cubicBezTo>
                    <a:pt x="148" y="74"/>
                    <a:pt x="148" y="74"/>
                    <a:pt x="148" y="74"/>
                  </a:cubicBezTo>
                  <a:cubicBezTo>
                    <a:pt x="149" y="81"/>
                    <a:pt x="149" y="81"/>
                    <a:pt x="149" y="81"/>
                  </a:cubicBezTo>
                  <a:cubicBezTo>
                    <a:pt x="146" y="75"/>
                    <a:pt x="146" y="75"/>
                    <a:pt x="146" y="75"/>
                  </a:cubicBezTo>
                  <a:cubicBezTo>
                    <a:pt x="141" y="75"/>
                    <a:pt x="141" y="75"/>
                    <a:pt x="141" y="75"/>
                  </a:cubicBezTo>
                  <a:cubicBezTo>
                    <a:pt x="141" y="82"/>
                    <a:pt x="141" y="82"/>
                    <a:pt x="141" y="82"/>
                  </a:cubicBezTo>
                  <a:cubicBezTo>
                    <a:pt x="144" y="86"/>
                    <a:pt x="144" y="86"/>
                    <a:pt x="144" y="86"/>
                  </a:cubicBezTo>
                  <a:cubicBezTo>
                    <a:pt x="141" y="85"/>
                    <a:pt x="141" y="85"/>
                    <a:pt x="141" y="85"/>
                  </a:cubicBezTo>
                  <a:cubicBezTo>
                    <a:pt x="140" y="88"/>
                    <a:pt x="140" y="88"/>
                    <a:pt x="140" y="88"/>
                  </a:cubicBezTo>
                  <a:cubicBezTo>
                    <a:pt x="142" y="93"/>
                    <a:pt x="142" y="93"/>
                    <a:pt x="142" y="93"/>
                  </a:cubicBezTo>
                  <a:cubicBezTo>
                    <a:pt x="147" y="97"/>
                    <a:pt x="147" y="97"/>
                    <a:pt x="147" y="97"/>
                  </a:cubicBezTo>
                  <a:cubicBezTo>
                    <a:pt x="141" y="97"/>
                    <a:pt x="141" y="97"/>
                    <a:pt x="141" y="97"/>
                  </a:cubicBezTo>
                  <a:cubicBezTo>
                    <a:pt x="141" y="97"/>
                    <a:pt x="139" y="93"/>
                    <a:pt x="136" y="93"/>
                  </a:cubicBezTo>
                  <a:cubicBezTo>
                    <a:pt x="134" y="93"/>
                    <a:pt x="134" y="99"/>
                    <a:pt x="134" y="100"/>
                  </a:cubicBezTo>
                  <a:cubicBezTo>
                    <a:pt x="135" y="101"/>
                    <a:pt x="132" y="103"/>
                    <a:pt x="133" y="105"/>
                  </a:cubicBezTo>
                  <a:cubicBezTo>
                    <a:pt x="134" y="107"/>
                    <a:pt x="137" y="106"/>
                    <a:pt x="137" y="106"/>
                  </a:cubicBezTo>
                  <a:cubicBezTo>
                    <a:pt x="145" y="107"/>
                    <a:pt x="145" y="107"/>
                    <a:pt x="145" y="107"/>
                  </a:cubicBezTo>
                  <a:cubicBezTo>
                    <a:pt x="139" y="109"/>
                    <a:pt x="139" y="109"/>
                    <a:pt x="139" y="109"/>
                  </a:cubicBezTo>
                  <a:cubicBezTo>
                    <a:pt x="139" y="109"/>
                    <a:pt x="136" y="110"/>
                    <a:pt x="137" y="112"/>
                  </a:cubicBezTo>
                  <a:cubicBezTo>
                    <a:pt x="137" y="114"/>
                    <a:pt x="142" y="114"/>
                    <a:pt x="144" y="116"/>
                  </a:cubicBezTo>
                  <a:cubicBezTo>
                    <a:pt x="145" y="118"/>
                    <a:pt x="145" y="120"/>
                    <a:pt x="145" y="120"/>
                  </a:cubicBezTo>
                  <a:cubicBezTo>
                    <a:pt x="145" y="120"/>
                    <a:pt x="142" y="117"/>
                    <a:pt x="140" y="116"/>
                  </a:cubicBezTo>
                  <a:cubicBezTo>
                    <a:pt x="139" y="115"/>
                    <a:pt x="135" y="120"/>
                    <a:pt x="135" y="120"/>
                  </a:cubicBezTo>
                  <a:cubicBezTo>
                    <a:pt x="140" y="127"/>
                    <a:pt x="140" y="127"/>
                    <a:pt x="140" y="127"/>
                  </a:cubicBezTo>
                  <a:cubicBezTo>
                    <a:pt x="133" y="121"/>
                    <a:pt x="133" y="121"/>
                    <a:pt x="133" y="121"/>
                  </a:cubicBezTo>
                  <a:cubicBezTo>
                    <a:pt x="130" y="126"/>
                    <a:pt x="130" y="126"/>
                    <a:pt x="130" y="126"/>
                  </a:cubicBezTo>
                  <a:cubicBezTo>
                    <a:pt x="134" y="131"/>
                    <a:pt x="134" y="131"/>
                    <a:pt x="134" y="131"/>
                  </a:cubicBezTo>
                  <a:cubicBezTo>
                    <a:pt x="134" y="132"/>
                    <a:pt x="134" y="132"/>
                    <a:pt x="134" y="132"/>
                  </a:cubicBezTo>
                  <a:cubicBezTo>
                    <a:pt x="129" y="129"/>
                    <a:pt x="129" y="129"/>
                    <a:pt x="129" y="129"/>
                  </a:cubicBezTo>
                  <a:cubicBezTo>
                    <a:pt x="121" y="135"/>
                    <a:pt x="121" y="135"/>
                    <a:pt x="121" y="135"/>
                  </a:cubicBezTo>
                  <a:cubicBezTo>
                    <a:pt x="121" y="135"/>
                    <a:pt x="130" y="136"/>
                    <a:pt x="129" y="137"/>
                  </a:cubicBezTo>
                  <a:cubicBezTo>
                    <a:pt x="127" y="139"/>
                    <a:pt x="121" y="139"/>
                    <a:pt x="121" y="139"/>
                  </a:cubicBezTo>
                  <a:cubicBezTo>
                    <a:pt x="120" y="145"/>
                    <a:pt x="120" y="145"/>
                    <a:pt x="120" y="145"/>
                  </a:cubicBezTo>
                  <a:cubicBezTo>
                    <a:pt x="118" y="142"/>
                    <a:pt x="118" y="142"/>
                    <a:pt x="118" y="142"/>
                  </a:cubicBezTo>
                  <a:cubicBezTo>
                    <a:pt x="118" y="142"/>
                    <a:pt x="109" y="142"/>
                    <a:pt x="109" y="143"/>
                  </a:cubicBezTo>
                  <a:cubicBezTo>
                    <a:pt x="109" y="145"/>
                    <a:pt x="119" y="148"/>
                    <a:pt x="119" y="148"/>
                  </a:cubicBezTo>
                  <a:cubicBezTo>
                    <a:pt x="125" y="147"/>
                    <a:pt x="125" y="147"/>
                    <a:pt x="125" y="147"/>
                  </a:cubicBezTo>
                  <a:cubicBezTo>
                    <a:pt x="128" y="144"/>
                    <a:pt x="128" y="144"/>
                    <a:pt x="128" y="144"/>
                  </a:cubicBezTo>
                  <a:cubicBezTo>
                    <a:pt x="137" y="141"/>
                    <a:pt x="137" y="141"/>
                    <a:pt x="137" y="141"/>
                  </a:cubicBezTo>
                  <a:cubicBezTo>
                    <a:pt x="137" y="143"/>
                    <a:pt x="137" y="143"/>
                    <a:pt x="137" y="143"/>
                  </a:cubicBezTo>
                  <a:cubicBezTo>
                    <a:pt x="130" y="145"/>
                    <a:pt x="130" y="145"/>
                    <a:pt x="130" y="145"/>
                  </a:cubicBezTo>
                  <a:cubicBezTo>
                    <a:pt x="128" y="147"/>
                    <a:pt x="128" y="147"/>
                    <a:pt x="128" y="147"/>
                  </a:cubicBezTo>
                  <a:cubicBezTo>
                    <a:pt x="132" y="149"/>
                    <a:pt x="132" y="149"/>
                    <a:pt x="132" y="149"/>
                  </a:cubicBezTo>
                  <a:cubicBezTo>
                    <a:pt x="130" y="150"/>
                    <a:pt x="130" y="150"/>
                    <a:pt x="130" y="150"/>
                  </a:cubicBezTo>
                  <a:cubicBezTo>
                    <a:pt x="127" y="148"/>
                    <a:pt x="127" y="148"/>
                    <a:pt x="127" y="148"/>
                  </a:cubicBezTo>
                  <a:cubicBezTo>
                    <a:pt x="120" y="150"/>
                    <a:pt x="120" y="150"/>
                    <a:pt x="120" y="150"/>
                  </a:cubicBezTo>
                  <a:cubicBezTo>
                    <a:pt x="116" y="149"/>
                    <a:pt x="116" y="149"/>
                    <a:pt x="116" y="149"/>
                  </a:cubicBezTo>
                  <a:cubicBezTo>
                    <a:pt x="115" y="153"/>
                    <a:pt x="115" y="153"/>
                    <a:pt x="115" y="153"/>
                  </a:cubicBezTo>
                  <a:cubicBezTo>
                    <a:pt x="120" y="157"/>
                    <a:pt x="120" y="157"/>
                    <a:pt x="120" y="157"/>
                  </a:cubicBezTo>
                  <a:cubicBezTo>
                    <a:pt x="125" y="160"/>
                    <a:pt x="125" y="160"/>
                    <a:pt x="125" y="160"/>
                  </a:cubicBezTo>
                  <a:cubicBezTo>
                    <a:pt x="133" y="157"/>
                    <a:pt x="133" y="157"/>
                    <a:pt x="133" y="157"/>
                  </a:cubicBezTo>
                  <a:cubicBezTo>
                    <a:pt x="146" y="146"/>
                    <a:pt x="146" y="146"/>
                    <a:pt x="146" y="146"/>
                  </a:cubicBezTo>
                  <a:cubicBezTo>
                    <a:pt x="144" y="144"/>
                    <a:pt x="144" y="144"/>
                    <a:pt x="144" y="144"/>
                  </a:cubicBezTo>
                  <a:cubicBezTo>
                    <a:pt x="147" y="143"/>
                    <a:pt x="147" y="143"/>
                    <a:pt x="147" y="143"/>
                  </a:cubicBezTo>
                  <a:cubicBezTo>
                    <a:pt x="151" y="145"/>
                    <a:pt x="151" y="145"/>
                    <a:pt x="151" y="145"/>
                  </a:cubicBezTo>
                  <a:cubicBezTo>
                    <a:pt x="143" y="151"/>
                    <a:pt x="143" y="151"/>
                    <a:pt x="143" y="151"/>
                  </a:cubicBezTo>
                  <a:cubicBezTo>
                    <a:pt x="143" y="151"/>
                    <a:pt x="150" y="153"/>
                    <a:pt x="149" y="153"/>
                  </a:cubicBezTo>
                  <a:cubicBezTo>
                    <a:pt x="143" y="153"/>
                    <a:pt x="143" y="153"/>
                    <a:pt x="143" y="153"/>
                  </a:cubicBezTo>
                  <a:cubicBezTo>
                    <a:pt x="135" y="159"/>
                    <a:pt x="135" y="159"/>
                    <a:pt x="135" y="159"/>
                  </a:cubicBezTo>
                  <a:cubicBezTo>
                    <a:pt x="139" y="162"/>
                    <a:pt x="139" y="162"/>
                    <a:pt x="139" y="162"/>
                  </a:cubicBezTo>
                  <a:cubicBezTo>
                    <a:pt x="135" y="162"/>
                    <a:pt x="135" y="162"/>
                    <a:pt x="135" y="162"/>
                  </a:cubicBezTo>
                  <a:cubicBezTo>
                    <a:pt x="132" y="164"/>
                    <a:pt x="132" y="164"/>
                    <a:pt x="132" y="164"/>
                  </a:cubicBezTo>
                  <a:cubicBezTo>
                    <a:pt x="139" y="167"/>
                    <a:pt x="139" y="167"/>
                    <a:pt x="139" y="167"/>
                  </a:cubicBezTo>
                  <a:cubicBezTo>
                    <a:pt x="133" y="166"/>
                    <a:pt x="133" y="166"/>
                    <a:pt x="133" y="166"/>
                  </a:cubicBezTo>
                  <a:cubicBezTo>
                    <a:pt x="129" y="173"/>
                    <a:pt x="129" y="173"/>
                    <a:pt x="129" y="173"/>
                  </a:cubicBezTo>
                  <a:cubicBezTo>
                    <a:pt x="123" y="173"/>
                    <a:pt x="123" y="173"/>
                    <a:pt x="123" y="173"/>
                  </a:cubicBezTo>
                  <a:cubicBezTo>
                    <a:pt x="120" y="180"/>
                    <a:pt x="120" y="180"/>
                    <a:pt x="120" y="180"/>
                  </a:cubicBezTo>
                  <a:cubicBezTo>
                    <a:pt x="124" y="180"/>
                    <a:pt x="124" y="180"/>
                    <a:pt x="124" y="180"/>
                  </a:cubicBezTo>
                  <a:cubicBezTo>
                    <a:pt x="123" y="190"/>
                    <a:pt x="123" y="190"/>
                    <a:pt x="123" y="190"/>
                  </a:cubicBezTo>
                  <a:cubicBezTo>
                    <a:pt x="118" y="190"/>
                    <a:pt x="118" y="190"/>
                    <a:pt x="118" y="190"/>
                  </a:cubicBezTo>
                  <a:cubicBezTo>
                    <a:pt x="113" y="194"/>
                    <a:pt x="113" y="194"/>
                    <a:pt x="113" y="194"/>
                  </a:cubicBezTo>
                  <a:cubicBezTo>
                    <a:pt x="116" y="198"/>
                    <a:pt x="116" y="198"/>
                    <a:pt x="116" y="198"/>
                  </a:cubicBezTo>
                  <a:cubicBezTo>
                    <a:pt x="113" y="205"/>
                    <a:pt x="113" y="205"/>
                    <a:pt x="113" y="205"/>
                  </a:cubicBezTo>
                  <a:cubicBezTo>
                    <a:pt x="114" y="207"/>
                    <a:pt x="114" y="207"/>
                    <a:pt x="114" y="207"/>
                  </a:cubicBezTo>
                  <a:cubicBezTo>
                    <a:pt x="119" y="207"/>
                    <a:pt x="119" y="207"/>
                    <a:pt x="119" y="207"/>
                  </a:cubicBezTo>
                  <a:cubicBezTo>
                    <a:pt x="114" y="208"/>
                    <a:pt x="114" y="208"/>
                    <a:pt x="114" y="208"/>
                  </a:cubicBezTo>
                  <a:cubicBezTo>
                    <a:pt x="109" y="217"/>
                    <a:pt x="109" y="217"/>
                    <a:pt x="109" y="217"/>
                  </a:cubicBezTo>
                  <a:cubicBezTo>
                    <a:pt x="108" y="218"/>
                    <a:pt x="108" y="218"/>
                    <a:pt x="108" y="218"/>
                  </a:cubicBezTo>
                  <a:cubicBezTo>
                    <a:pt x="108" y="218"/>
                    <a:pt x="107" y="225"/>
                    <a:pt x="104" y="227"/>
                  </a:cubicBezTo>
                  <a:cubicBezTo>
                    <a:pt x="103" y="228"/>
                    <a:pt x="99" y="229"/>
                    <a:pt x="99" y="229"/>
                  </a:cubicBezTo>
                  <a:cubicBezTo>
                    <a:pt x="99" y="229"/>
                    <a:pt x="98" y="236"/>
                    <a:pt x="103" y="236"/>
                  </a:cubicBezTo>
                  <a:cubicBezTo>
                    <a:pt x="110" y="237"/>
                    <a:pt x="112" y="230"/>
                    <a:pt x="112" y="230"/>
                  </a:cubicBezTo>
                  <a:cubicBezTo>
                    <a:pt x="111" y="228"/>
                    <a:pt x="111" y="228"/>
                    <a:pt x="111" y="228"/>
                  </a:cubicBezTo>
                  <a:cubicBezTo>
                    <a:pt x="112" y="226"/>
                    <a:pt x="112" y="226"/>
                    <a:pt x="112" y="226"/>
                  </a:cubicBezTo>
                  <a:cubicBezTo>
                    <a:pt x="119" y="212"/>
                    <a:pt x="119" y="212"/>
                    <a:pt x="119" y="212"/>
                  </a:cubicBezTo>
                  <a:cubicBezTo>
                    <a:pt x="126" y="208"/>
                    <a:pt x="126" y="208"/>
                    <a:pt x="126" y="208"/>
                  </a:cubicBezTo>
                  <a:cubicBezTo>
                    <a:pt x="123" y="205"/>
                    <a:pt x="123" y="205"/>
                    <a:pt x="123" y="205"/>
                  </a:cubicBezTo>
                  <a:cubicBezTo>
                    <a:pt x="124" y="195"/>
                    <a:pt x="124" y="195"/>
                    <a:pt x="124" y="195"/>
                  </a:cubicBezTo>
                  <a:cubicBezTo>
                    <a:pt x="127" y="195"/>
                    <a:pt x="127" y="195"/>
                    <a:pt x="127" y="195"/>
                  </a:cubicBezTo>
                  <a:cubicBezTo>
                    <a:pt x="134" y="189"/>
                    <a:pt x="134" y="189"/>
                    <a:pt x="134" y="189"/>
                  </a:cubicBezTo>
                  <a:cubicBezTo>
                    <a:pt x="137" y="188"/>
                    <a:pt x="137" y="188"/>
                    <a:pt x="137" y="188"/>
                  </a:cubicBezTo>
                  <a:cubicBezTo>
                    <a:pt x="142" y="184"/>
                    <a:pt x="142" y="184"/>
                    <a:pt x="142" y="184"/>
                  </a:cubicBezTo>
                  <a:cubicBezTo>
                    <a:pt x="146" y="183"/>
                    <a:pt x="146" y="183"/>
                    <a:pt x="146" y="183"/>
                  </a:cubicBezTo>
                  <a:cubicBezTo>
                    <a:pt x="143" y="185"/>
                    <a:pt x="143" y="185"/>
                    <a:pt x="143" y="185"/>
                  </a:cubicBezTo>
                  <a:cubicBezTo>
                    <a:pt x="140" y="189"/>
                    <a:pt x="140" y="189"/>
                    <a:pt x="140" y="189"/>
                  </a:cubicBezTo>
                  <a:cubicBezTo>
                    <a:pt x="135" y="190"/>
                    <a:pt x="135" y="190"/>
                    <a:pt x="135" y="190"/>
                  </a:cubicBezTo>
                  <a:cubicBezTo>
                    <a:pt x="130" y="195"/>
                    <a:pt x="130" y="195"/>
                    <a:pt x="130" y="195"/>
                  </a:cubicBezTo>
                  <a:cubicBezTo>
                    <a:pt x="127" y="196"/>
                    <a:pt x="127" y="196"/>
                    <a:pt x="127" y="196"/>
                  </a:cubicBezTo>
                  <a:cubicBezTo>
                    <a:pt x="125" y="204"/>
                    <a:pt x="125" y="204"/>
                    <a:pt x="125" y="204"/>
                  </a:cubicBezTo>
                  <a:cubicBezTo>
                    <a:pt x="130" y="207"/>
                    <a:pt x="130" y="207"/>
                    <a:pt x="130" y="207"/>
                  </a:cubicBezTo>
                  <a:cubicBezTo>
                    <a:pt x="129" y="200"/>
                    <a:pt x="129" y="200"/>
                    <a:pt x="129" y="200"/>
                  </a:cubicBezTo>
                  <a:cubicBezTo>
                    <a:pt x="133" y="203"/>
                    <a:pt x="133" y="203"/>
                    <a:pt x="133" y="203"/>
                  </a:cubicBezTo>
                  <a:cubicBezTo>
                    <a:pt x="135" y="200"/>
                    <a:pt x="135" y="200"/>
                    <a:pt x="135" y="200"/>
                  </a:cubicBezTo>
                  <a:cubicBezTo>
                    <a:pt x="137" y="207"/>
                    <a:pt x="137" y="207"/>
                    <a:pt x="137" y="207"/>
                  </a:cubicBezTo>
                  <a:cubicBezTo>
                    <a:pt x="142" y="203"/>
                    <a:pt x="142" y="203"/>
                    <a:pt x="142" y="203"/>
                  </a:cubicBezTo>
                  <a:cubicBezTo>
                    <a:pt x="141" y="198"/>
                    <a:pt x="141" y="198"/>
                    <a:pt x="141" y="198"/>
                  </a:cubicBezTo>
                  <a:cubicBezTo>
                    <a:pt x="143" y="198"/>
                    <a:pt x="143" y="198"/>
                    <a:pt x="143" y="198"/>
                  </a:cubicBezTo>
                  <a:cubicBezTo>
                    <a:pt x="143" y="198"/>
                    <a:pt x="145" y="192"/>
                    <a:pt x="146" y="193"/>
                  </a:cubicBezTo>
                  <a:cubicBezTo>
                    <a:pt x="148" y="193"/>
                    <a:pt x="146" y="196"/>
                    <a:pt x="146" y="196"/>
                  </a:cubicBezTo>
                  <a:cubicBezTo>
                    <a:pt x="146" y="200"/>
                    <a:pt x="146" y="200"/>
                    <a:pt x="146" y="200"/>
                  </a:cubicBezTo>
                  <a:cubicBezTo>
                    <a:pt x="147" y="198"/>
                    <a:pt x="147" y="198"/>
                    <a:pt x="147" y="198"/>
                  </a:cubicBezTo>
                  <a:cubicBezTo>
                    <a:pt x="150" y="203"/>
                    <a:pt x="150" y="203"/>
                    <a:pt x="150" y="203"/>
                  </a:cubicBezTo>
                  <a:cubicBezTo>
                    <a:pt x="156" y="207"/>
                    <a:pt x="156" y="207"/>
                    <a:pt x="156" y="207"/>
                  </a:cubicBezTo>
                  <a:cubicBezTo>
                    <a:pt x="149" y="206"/>
                    <a:pt x="149" y="206"/>
                    <a:pt x="149" y="206"/>
                  </a:cubicBezTo>
                  <a:cubicBezTo>
                    <a:pt x="146" y="203"/>
                    <a:pt x="146" y="203"/>
                    <a:pt x="146" y="203"/>
                  </a:cubicBezTo>
                  <a:cubicBezTo>
                    <a:pt x="143" y="205"/>
                    <a:pt x="143" y="205"/>
                    <a:pt x="143" y="205"/>
                  </a:cubicBezTo>
                  <a:cubicBezTo>
                    <a:pt x="142" y="214"/>
                    <a:pt x="142" y="214"/>
                    <a:pt x="142" y="214"/>
                  </a:cubicBezTo>
                  <a:cubicBezTo>
                    <a:pt x="142" y="214"/>
                    <a:pt x="139" y="214"/>
                    <a:pt x="139" y="215"/>
                  </a:cubicBezTo>
                  <a:cubicBezTo>
                    <a:pt x="139" y="223"/>
                    <a:pt x="139" y="223"/>
                    <a:pt x="139" y="223"/>
                  </a:cubicBezTo>
                  <a:cubicBezTo>
                    <a:pt x="139" y="223"/>
                    <a:pt x="146" y="225"/>
                    <a:pt x="145" y="229"/>
                  </a:cubicBezTo>
                  <a:cubicBezTo>
                    <a:pt x="145" y="234"/>
                    <a:pt x="140" y="237"/>
                    <a:pt x="140" y="237"/>
                  </a:cubicBezTo>
                  <a:cubicBezTo>
                    <a:pt x="139" y="241"/>
                    <a:pt x="139" y="241"/>
                    <a:pt x="139" y="241"/>
                  </a:cubicBezTo>
                  <a:cubicBezTo>
                    <a:pt x="135" y="241"/>
                    <a:pt x="135" y="241"/>
                    <a:pt x="135" y="241"/>
                  </a:cubicBezTo>
                  <a:cubicBezTo>
                    <a:pt x="135" y="241"/>
                    <a:pt x="135" y="245"/>
                    <a:pt x="133" y="247"/>
                  </a:cubicBezTo>
                  <a:cubicBezTo>
                    <a:pt x="131" y="249"/>
                    <a:pt x="126" y="253"/>
                    <a:pt x="125" y="256"/>
                  </a:cubicBezTo>
                  <a:cubicBezTo>
                    <a:pt x="124" y="259"/>
                    <a:pt x="121" y="267"/>
                    <a:pt x="121" y="267"/>
                  </a:cubicBezTo>
                  <a:cubicBezTo>
                    <a:pt x="119" y="260"/>
                    <a:pt x="119" y="260"/>
                    <a:pt x="119" y="260"/>
                  </a:cubicBezTo>
                  <a:cubicBezTo>
                    <a:pt x="118" y="260"/>
                    <a:pt x="118" y="260"/>
                    <a:pt x="118" y="260"/>
                  </a:cubicBezTo>
                  <a:cubicBezTo>
                    <a:pt x="118" y="260"/>
                    <a:pt x="115" y="267"/>
                    <a:pt x="117" y="270"/>
                  </a:cubicBezTo>
                  <a:cubicBezTo>
                    <a:pt x="118" y="272"/>
                    <a:pt x="120" y="277"/>
                    <a:pt x="120" y="277"/>
                  </a:cubicBezTo>
                  <a:cubicBezTo>
                    <a:pt x="120" y="282"/>
                    <a:pt x="120" y="282"/>
                    <a:pt x="120" y="282"/>
                  </a:cubicBezTo>
                  <a:cubicBezTo>
                    <a:pt x="123" y="284"/>
                    <a:pt x="123" y="284"/>
                    <a:pt x="123" y="284"/>
                  </a:cubicBezTo>
                  <a:cubicBezTo>
                    <a:pt x="124" y="281"/>
                    <a:pt x="124" y="281"/>
                    <a:pt x="124" y="281"/>
                  </a:cubicBezTo>
                  <a:cubicBezTo>
                    <a:pt x="124" y="281"/>
                    <a:pt x="120" y="275"/>
                    <a:pt x="125" y="273"/>
                  </a:cubicBezTo>
                  <a:cubicBezTo>
                    <a:pt x="128" y="271"/>
                    <a:pt x="130" y="272"/>
                    <a:pt x="130" y="272"/>
                  </a:cubicBezTo>
                  <a:cubicBezTo>
                    <a:pt x="130" y="275"/>
                    <a:pt x="130" y="275"/>
                    <a:pt x="130" y="275"/>
                  </a:cubicBezTo>
                  <a:cubicBezTo>
                    <a:pt x="137" y="279"/>
                    <a:pt x="137" y="279"/>
                    <a:pt x="137" y="279"/>
                  </a:cubicBezTo>
                  <a:cubicBezTo>
                    <a:pt x="142" y="285"/>
                    <a:pt x="142" y="285"/>
                    <a:pt x="142" y="285"/>
                  </a:cubicBezTo>
                  <a:cubicBezTo>
                    <a:pt x="145" y="279"/>
                    <a:pt x="145" y="279"/>
                    <a:pt x="145" y="279"/>
                  </a:cubicBezTo>
                  <a:cubicBezTo>
                    <a:pt x="143" y="275"/>
                    <a:pt x="143" y="275"/>
                    <a:pt x="143" y="275"/>
                  </a:cubicBezTo>
                  <a:cubicBezTo>
                    <a:pt x="143" y="272"/>
                    <a:pt x="143" y="272"/>
                    <a:pt x="143" y="272"/>
                  </a:cubicBezTo>
                  <a:cubicBezTo>
                    <a:pt x="143" y="272"/>
                    <a:pt x="145" y="276"/>
                    <a:pt x="147" y="277"/>
                  </a:cubicBezTo>
                  <a:cubicBezTo>
                    <a:pt x="151" y="277"/>
                    <a:pt x="151" y="277"/>
                    <a:pt x="151" y="277"/>
                  </a:cubicBezTo>
                  <a:cubicBezTo>
                    <a:pt x="151" y="277"/>
                    <a:pt x="147" y="283"/>
                    <a:pt x="151" y="283"/>
                  </a:cubicBezTo>
                  <a:cubicBezTo>
                    <a:pt x="156" y="283"/>
                    <a:pt x="162" y="282"/>
                    <a:pt x="162" y="282"/>
                  </a:cubicBezTo>
                  <a:cubicBezTo>
                    <a:pt x="164" y="279"/>
                    <a:pt x="164" y="279"/>
                    <a:pt x="164" y="279"/>
                  </a:cubicBezTo>
                  <a:cubicBezTo>
                    <a:pt x="168" y="280"/>
                    <a:pt x="168" y="280"/>
                    <a:pt x="168" y="280"/>
                  </a:cubicBezTo>
                  <a:cubicBezTo>
                    <a:pt x="176" y="280"/>
                    <a:pt x="176" y="280"/>
                    <a:pt x="176" y="280"/>
                  </a:cubicBezTo>
                  <a:cubicBezTo>
                    <a:pt x="177" y="269"/>
                    <a:pt x="177" y="269"/>
                    <a:pt x="177" y="269"/>
                  </a:cubicBezTo>
                  <a:cubicBezTo>
                    <a:pt x="177" y="269"/>
                    <a:pt x="177" y="274"/>
                    <a:pt x="179" y="275"/>
                  </a:cubicBezTo>
                  <a:cubicBezTo>
                    <a:pt x="180" y="275"/>
                    <a:pt x="195" y="277"/>
                    <a:pt x="195" y="277"/>
                  </a:cubicBezTo>
                  <a:cubicBezTo>
                    <a:pt x="193" y="279"/>
                    <a:pt x="193" y="279"/>
                    <a:pt x="193" y="279"/>
                  </a:cubicBezTo>
                  <a:cubicBezTo>
                    <a:pt x="191" y="279"/>
                    <a:pt x="191" y="279"/>
                    <a:pt x="191" y="279"/>
                  </a:cubicBezTo>
                  <a:cubicBezTo>
                    <a:pt x="190" y="278"/>
                    <a:pt x="190" y="278"/>
                    <a:pt x="190" y="278"/>
                  </a:cubicBezTo>
                  <a:cubicBezTo>
                    <a:pt x="185" y="278"/>
                    <a:pt x="185" y="278"/>
                    <a:pt x="185" y="278"/>
                  </a:cubicBezTo>
                  <a:cubicBezTo>
                    <a:pt x="186" y="281"/>
                    <a:pt x="186" y="281"/>
                    <a:pt x="186" y="281"/>
                  </a:cubicBezTo>
                  <a:cubicBezTo>
                    <a:pt x="183" y="280"/>
                    <a:pt x="183" y="280"/>
                    <a:pt x="183" y="280"/>
                  </a:cubicBezTo>
                  <a:cubicBezTo>
                    <a:pt x="178" y="284"/>
                    <a:pt x="178" y="284"/>
                    <a:pt x="178" y="284"/>
                  </a:cubicBezTo>
                  <a:cubicBezTo>
                    <a:pt x="179" y="286"/>
                    <a:pt x="179" y="286"/>
                    <a:pt x="179" y="286"/>
                  </a:cubicBezTo>
                  <a:cubicBezTo>
                    <a:pt x="179" y="286"/>
                    <a:pt x="174" y="289"/>
                    <a:pt x="173" y="292"/>
                  </a:cubicBezTo>
                  <a:cubicBezTo>
                    <a:pt x="172" y="295"/>
                    <a:pt x="170" y="299"/>
                    <a:pt x="170" y="299"/>
                  </a:cubicBezTo>
                  <a:cubicBezTo>
                    <a:pt x="167" y="301"/>
                    <a:pt x="167" y="301"/>
                    <a:pt x="167" y="301"/>
                  </a:cubicBezTo>
                  <a:cubicBezTo>
                    <a:pt x="170" y="307"/>
                    <a:pt x="170" y="307"/>
                    <a:pt x="170" y="307"/>
                  </a:cubicBezTo>
                  <a:cubicBezTo>
                    <a:pt x="172" y="311"/>
                    <a:pt x="172" y="311"/>
                    <a:pt x="172" y="311"/>
                  </a:cubicBezTo>
                  <a:cubicBezTo>
                    <a:pt x="172" y="311"/>
                    <a:pt x="174" y="312"/>
                    <a:pt x="174" y="314"/>
                  </a:cubicBezTo>
                  <a:cubicBezTo>
                    <a:pt x="174" y="315"/>
                    <a:pt x="173" y="320"/>
                    <a:pt x="173" y="321"/>
                  </a:cubicBezTo>
                  <a:cubicBezTo>
                    <a:pt x="174" y="323"/>
                    <a:pt x="176" y="325"/>
                    <a:pt x="176" y="325"/>
                  </a:cubicBezTo>
                  <a:cubicBezTo>
                    <a:pt x="179" y="320"/>
                    <a:pt x="179" y="320"/>
                    <a:pt x="179" y="320"/>
                  </a:cubicBezTo>
                  <a:cubicBezTo>
                    <a:pt x="179" y="324"/>
                    <a:pt x="179" y="324"/>
                    <a:pt x="179" y="324"/>
                  </a:cubicBezTo>
                  <a:cubicBezTo>
                    <a:pt x="178" y="327"/>
                    <a:pt x="178" y="327"/>
                    <a:pt x="178" y="327"/>
                  </a:cubicBezTo>
                  <a:cubicBezTo>
                    <a:pt x="177" y="327"/>
                    <a:pt x="179" y="333"/>
                    <a:pt x="179" y="333"/>
                  </a:cubicBezTo>
                  <a:cubicBezTo>
                    <a:pt x="182" y="328"/>
                    <a:pt x="182" y="328"/>
                    <a:pt x="182" y="328"/>
                  </a:cubicBezTo>
                  <a:cubicBezTo>
                    <a:pt x="183" y="323"/>
                    <a:pt x="183" y="323"/>
                    <a:pt x="183" y="323"/>
                  </a:cubicBezTo>
                  <a:cubicBezTo>
                    <a:pt x="186" y="331"/>
                    <a:pt x="186" y="331"/>
                    <a:pt x="186" y="331"/>
                  </a:cubicBezTo>
                  <a:cubicBezTo>
                    <a:pt x="191" y="328"/>
                    <a:pt x="191" y="328"/>
                    <a:pt x="191" y="328"/>
                  </a:cubicBezTo>
                  <a:cubicBezTo>
                    <a:pt x="191" y="334"/>
                    <a:pt x="191" y="334"/>
                    <a:pt x="191" y="334"/>
                  </a:cubicBezTo>
                  <a:cubicBezTo>
                    <a:pt x="191" y="334"/>
                    <a:pt x="186" y="335"/>
                    <a:pt x="186" y="336"/>
                  </a:cubicBezTo>
                  <a:cubicBezTo>
                    <a:pt x="186" y="338"/>
                    <a:pt x="189" y="339"/>
                    <a:pt x="189" y="339"/>
                  </a:cubicBezTo>
                  <a:cubicBezTo>
                    <a:pt x="188" y="343"/>
                    <a:pt x="188" y="343"/>
                    <a:pt x="188" y="343"/>
                  </a:cubicBezTo>
                  <a:cubicBezTo>
                    <a:pt x="179" y="344"/>
                    <a:pt x="179" y="344"/>
                    <a:pt x="179" y="344"/>
                  </a:cubicBezTo>
                  <a:cubicBezTo>
                    <a:pt x="179" y="344"/>
                    <a:pt x="178" y="352"/>
                    <a:pt x="179" y="353"/>
                  </a:cubicBezTo>
                  <a:cubicBezTo>
                    <a:pt x="181" y="354"/>
                    <a:pt x="182" y="358"/>
                    <a:pt x="182" y="358"/>
                  </a:cubicBezTo>
                  <a:cubicBezTo>
                    <a:pt x="182" y="358"/>
                    <a:pt x="175" y="362"/>
                    <a:pt x="175" y="367"/>
                  </a:cubicBezTo>
                  <a:cubicBezTo>
                    <a:pt x="176" y="371"/>
                    <a:pt x="179" y="380"/>
                    <a:pt x="179" y="380"/>
                  </a:cubicBezTo>
                  <a:cubicBezTo>
                    <a:pt x="183" y="382"/>
                    <a:pt x="183" y="382"/>
                    <a:pt x="183" y="382"/>
                  </a:cubicBezTo>
                  <a:cubicBezTo>
                    <a:pt x="183" y="382"/>
                    <a:pt x="182" y="384"/>
                    <a:pt x="181" y="384"/>
                  </a:cubicBezTo>
                  <a:cubicBezTo>
                    <a:pt x="180" y="384"/>
                    <a:pt x="177" y="382"/>
                    <a:pt x="177" y="382"/>
                  </a:cubicBezTo>
                  <a:cubicBezTo>
                    <a:pt x="175" y="375"/>
                    <a:pt x="175" y="375"/>
                    <a:pt x="175" y="375"/>
                  </a:cubicBezTo>
                  <a:cubicBezTo>
                    <a:pt x="175" y="375"/>
                    <a:pt x="169" y="374"/>
                    <a:pt x="169" y="376"/>
                  </a:cubicBezTo>
                  <a:cubicBezTo>
                    <a:pt x="168" y="377"/>
                    <a:pt x="170" y="384"/>
                    <a:pt x="170" y="384"/>
                  </a:cubicBezTo>
                  <a:cubicBezTo>
                    <a:pt x="163" y="377"/>
                    <a:pt x="163" y="377"/>
                    <a:pt x="163" y="377"/>
                  </a:cubicBezTo>
                  <a:cubicBezTo>
                    <a:pt x="150" y="379"/>
                    <a:pt x="150" y="379"/>
                    <a:pt x="150" y="379"/>
                  </a:cubicBezTo>
                  <a:cubicBezTo>
                    <a:pt x="142" y="374"/>
                    <a:pt x="142" y="374"/>
                    <a:pt x="142" y="374"/>
                  </a:cubicBezTo>
                  <a:cubicBezTo>
                    <a:pt x="142" y="377"/>
                    <a:pt x="142" y="377"/>
                    <a:pt x="142" y="377"/>
                  </a:cubicBezTo>
                  <a:cubicBezTo>
                    <a:pt x="131" y="379"/>
                    <a:pt x="131" y="379"/>
                    <a:pt x="131" y="379"/>
                  </a:cubicBezTo>
                  <a:cubicBezTo>
                    <a:pt x="119" y="385"/>
                    <a:pt x="119" y="385"/>
                    <a:pt x="119" y="385"/>
                  </a:cubicBezTo>
                  <a:cubicBezTo>
                    <a:pt x="119" y="385"/>
                    <a:pt x="118" y="392"/>
                    <a:pt x="115" y="393"/>
                  </a:cubicBezTo>
                  <a:cubicBezTo>
                    <a:pt x="113" y="395"/>
                    <a:pt x="109" y="395"/>
                    <a:pt x="109" y="395"/>
                  </a:cubicBezTo>
                  <a:cubicBezTo>
                    <a:pt x="109" y="395"/>
                    <a:pt x="98" y="400"/>
                    <a:pt x="99" y="401"/>
                  </a:cubicBezTo>
                  <a:cubicBezTo>
                    <a:pt x="101" y="402"/>
                    <a:pt x="105" y="401"/>
                    <a:pt x="107" y="402"/>
                  </a:cubicBezTo>
                  <a:cubicBezTo>
                    <a:pt x="108" y="404"/>
                    <a:pt x="108" y="407"/>
                    <a:pt x="108" y="407"/>
                  </a:cubicBezTo>
                  <a:cubicBezTo>
                    <a:pt x="108" y="407"/>
                    <a:pt x="110" y="406"/>
                    <a:pt x="110" y="404"/>
                  </a:cubicBezTo>
                  <a:cubicBezTo>
                    <a:pt x="111" y="401"/>
                    <a:pt x="112" y="399"/>
                    <a:pt x="114" y="399"/>
                  </a:cubicBezTo>
                  <a:cubicBezTo>
                    <a:pt x="115" y="398"/>
                    <a:pt x="117" y="400"/>
                    <a:pt x="117" y="400"/>
                  </a:cubicBezTo>
                  <a:cubicBezTo>
                    <a:pt x="120" y="399"/>
                    <a:pt x="120" y="399"/>
                    <a:pt x="120" y="399"/>
                  </a:cubicBezTo>
                  <a:cubicBezTo>
                    <a:pt x="127" y="400"/>
                    <a:pt x="127" y="400"/>
                    <a:pt x="127" y="400"/>
                  </a:cubicBezTo>
                  <a:cubicBezTo>
                    <a:pt x="125" y="404"/>
                    <a:pt x="125" y="404"/>
                    <a:pt x="125" y="404"/>
                  </a:cubicBezTo>
                  <a:cubicBezTo>
                    <a:pt x="125" y="404"/>
                    <a:pt x="124" y="409"/>
                    <a:pt x="125" y="410"/>
                  </a:cubicBezTo>
                  <a:cubicBezTo>
                    <a:pt x="126" y="411"/>
                    <a:pt x="126" y="413"/>
                    <a:pt x="126" y="413"/>
                  </a:cubicBezTo>
                  <a:cubicBezTo>
                    <a:pt x="126" y="413"/>
                    <a:pt x="121" y="416"/>
                    <a:pt x="121" y="419"/>
                  </a:cubicBezTo>
                  <a:cubicBezTo>
                    <a:pt x="121" y="421"/>
                    <a:pt x="126" y="423"/>
                    <a:pt x="126" y="423"/>
                  </a:cubicBezTo>
                  <a:cubicBezTo>
                    <a:pt x="124" y="425"/>
                    <a:pt x="124" y="425"/>
                    <a:pt x="124" y="425"/>
                  </a:cubicBezTo>
                  <a:cubicBezTo>
                    <a:pt x="124" y="425"/>
                    <a:pt x="117" y="440"/>
                    <a:pt x="114" y="440"/>
                  </a:cubicBezTo>
                  <a:cubicBezTo>
                    <a:pt x="111" y="441"/>
                    <a:pt x="108" y="441"/>
                    <a:pt x="107" y="442"/>
                  </a:cubicBezTo>
                  <a:cubicBezTo>
                    <a:pt x="104" y="443"/>
                    <a:pt x="100" y="445"/>
                    <a:pt x="100" y="445"/>
                  </a:cubicBezTo>
                  <a:cubicBezTo>
                    <a:pt x="96" y="444"/>
                    <a:pt x="96" y="444"/>
                    <a:pt x="96" y="444"/>
                  </a:cubicBezTo>
                  <a:cubicBezTo>
                    <a:pt x="87" y="447"/>
                    <a:pt x="87" y="447"/>
                    <a:pt x="87" y="447"/>
                  </a:cubicBezTo>
                  <a:cubicBezTo>
                    <a:pt x="86" y="451"/>
                    <a:pt x="86" y="451"/>
                    <a:pt x="86" y="451"/>
                  </a:cubicBezTo>
                  <a:cubicBezTo>
                    <a:pt x="81" y="451"/>
                    <a:pt x="81" y="451"/>
                    <a:pt x="81" y="451"/>
                  </a:cubicBezTo>
                  <a:cubicBezTo>
                    <a:pt x="78" y="447"/>
                    <a:pt x="78" y="447"/>
                    <a:pt x="78" y="447"/>
                  </a:cubicBezTo>
                  <a:cubicBezTo>
                    <a:pt x="75" y="448"/>
                    <a:pt x="75" y="448"/>
                    <a:pt x="75" y="448"/>
                  </a:cubicBezTo>
                  <a:cubicBezTo>
                    <a:pt x="76" y="451"/>
                    <a:pt x="76" y="451"/>
                    <a:pt x="76" y="451"/>
                  </a:cubicBezTo>
                  <a:cubicBezTo>
                    <a:pt x="76" y="451"/>
                    <a:pt x="65" y="452"/>
                    <a:pt x="65" y="454"/>
                  </a:cubicBezTo>
                  <a:cubicBezTo>
                    <a:pt x="64" y="456"/>
                    <a:pt x="64" y="457"/>
                    <a:pt x="64" y="457"/>
                  </a:cubicBezTo>
                  <a:cubicBezTo>
                    <a:pt x="71" y="458"/>
                    <a:pt x="71" y="458"/>
                    <a:pt x="71" y="458"/>
                  </a:cubicBezTo>
                  <a:cubicBezTo>
                    <a:pt x="71" y="458"/>
                    <a:pt x="72" y="463"/>
                    <a:pt x="70" y="463"/>
                  </a:cubicBezTo>
                  <a:cubicBezTo>
                    <a:pt x="67" y="463"/>
                    <a:pt x="65" y="464"/>
                    <a:pt x="65" y="464"/>
                  </a:cubicBezTo>
                  <a:cubicBezTo>
                    <a:pt x="66" y="470"/>
                    <a:pt x="66" y="470"/>
                    <a:pt x="66" y="470"/>
                  </a:cubicBezTo>
                  <a:cubicBezTo>
                    <a:pt x="66" y="470"/>
                    <a:pt x="69" y="468"/>
                    <a:pt x="70" y="468"/>
                  </a:cubicBezTo>
                  <a:cubicBezTo>
                    <a:pt x="71" y="468"/>
                    <a:pt x="73" y="469"/>
                    <a:pt x="73" y="469"/>
                  </a:cubicBezTo>
                  <a:cubicBezTo>
                    <a:pt x="79" y="468"/>
                    <a:pt x="79" y="468"/>
                    <a:pt x="79" y="468"/>
                  </a:cubicBezTo>
                  <a:cubicBezTo>
                    <a:pt x="81" y="464"/>
                    <a:pt x="81" y="464"/>
                    <a:pt x="81" y="464"/>
                  </a:cubicBezTo>
                  <a:cubicBezTo>
                    <a:pt x="85" y="464"/>
                    <a:pt x="85" y="464"/>
                    <a:pt x="85" y="464"/>
                  </a:cubicBezTo>
                  <a:cubicBezTo>
                    <a:pt x="82" y="467"/>
                    <a:pt x="82" y="467"/>
                    <a:pt x="82" y="467"/>
                  </a:cubicBezTo>
                  <a:cubicBezTo>
                    <a:pt x="81" y="470"/>
                    <a:pt x="81" y="470"/>
                    <a:pt x="81" y="470"/>
                  </a:cubicBezTo>
                  <a:cubicBezTo>
                    <a:pt x="72" y="470"/>
                    <a:pt x="72" y="470"/>
                    <a:pt x="72" y="470"/>
                  </a:cubicBezTo>
                  <a:cubicBezTo>
                    <a:pt x="70" y="471"/>
                    <a:pt x="70" y="471"/>
                    <a:pt x="70" y="471"/>
                  </a:cubicBezTo>
                  <a:cubicBezTo>
                    <a:pt x="70" y="471"/>
                    <a:pt x="70" y="476"/>
                    <a:pt x="72" y="476"/>
                  </a:cubicBezTo>
                  <a:cubicBezTo>
                    <a:pt x="75" y="476"/>
                    <a:pt x="79" y="475"/>
                    <a:pt x="79" y="475"/>
                  </a:cubicBezTo>
                  <a:cubicBezTo>
                    <a:pt x="79" y="475"/>
                    <a:pt x="82" y="476"/>
                    <a:pt x="83" y="475"/>
                  </a:cubicBezTo>
                  <a:cubicBezTo>
                    <a:pt x="85" y="474"/>
                    <a:pt x="87" y="472"/>
                    <a:pt x="87" y="472"/>
                  </a:cubicBezTo>
                  <a:cubicBezTo>
                    <a:pt x="94" y="472"/>
                    <a:pt x="94" y="472"/>
                    <a:pt x="94" y="472"/>
                  </a:cubicBezTo>
                  <a:cubicBezTo>
                    <a:pt x="94" y="472"/>
                    <a:pt x="98" y="469"/>
                    <a:pt x="100" y="470"/>
                  </a:cubicBezTo>
                  <a:cubicBezTo>
                    <a:pt x="102" y="471"/>
                    <a:pt x="97" y="474"/>
                    <a:pt x="99" y="475"/>
                  </a:cubicBezTo>
                  <a:cubicBezTo>
                    <a:pt x="101" y="476"/>
                    <a:pt x="107" y="478"/>
                    <a:pt x="107" y="478"/>
                  </a:cubicBezTo>
                  <a:cubicBezTo>
                    <a:pt x="113" y="477"/>
                    <a:pt x="113" y="477"/>
                    <a:pt x="113" y="477"/>
                  </a:cubicBezTo>
                  <a:cubicBezTo>
                    <a:pt x="112" y="479"/>
                    <a:pt x="112" y="479"/>
                    <a:pt x="112" y="479"/>
                  </a:cubicBezTo>
                  <a:cubicBezTo>
                    <a:pt x="107" y="480"/>
                    <a:pt x="107" y="480"/>
                    <a:pt x="107" y="480"/>
                  </a:cubicBezTo>
                  <a:cubicBezTo>
                    <a:pt x="107" y="480"/>
                    <a:pt x="101" y="479"/>
                    <a:pt x="101" y="482"/>
                  </a:cubicBezTo>
                  <a:cubicBezTo>
                    <a:pt x="100" y="484"/>
                    <a:pt x="100" y="485"/>
                    <a:pt x="102" y="485"/>
                  </a:cubicBezTo>
                  <a:cubicBezTo>
                    <a:pt x="105" y="485"/>
                    <a:pt x="110" y="486"/>
                    <a:pt x="110" y="486"/>
                  </a:cubicBezTo>
                  <a:cubicBezTo>
                    <a:pt x="110" y="486"/>
                    <a:pt x="113" y="483"/>
                    <a:pt x="116" y="484"/>
                  </a:cubicBezTo>
                  <a:cubicBezTo>
                    <a:pt x="120" y="485"/>
                    <a:pt x="124" y="495"/>
                    <a:pt x="124" y="495"/>
                  </a:cubicBezTo>
                  <a:cubicBezTo>
                    <a:pt x="124" y="495"/>
                    <a:pt x="129" y="501"/>
                    <a:pt x="135" y="502"/>
                  </a:cubicBezTo>
                  <a:cubicBezTo>
                    <a:pt x="141" y="502"/>
                    <a:pt x="150" y="497"/>
                    <a:pt x="150" y="497"/>
                  </a:cubicBezTo>
                  <a:cubicBezTo>
                    <a:pt x="161" y="494"/>
                    <a:pt x="161" y="494"/>
                    <a:pt x="161" y="494"/>
                  </a:cubicBezTo>
                  <a:cubicBezTo>
                    <a:pt x="168" y="488"/>
                    <a:pt x="168" y="488"/>
                    <a:pt x="168" y="488"/>
                  </a:cubicBezTo>
                  <a:cubicBezTo>
                    <a:pt x="178" y="484"/>
                    <a:pt x="178" y="484"/>
                    <a:pt x="178" y="484"/>
                  </a:cubicBezTo>
                  <a:cubicBezTo>
                    <a:pt x="179" y="485"/>
                    <a:pt x="179" y="485"/>
                    <a:pt x="179" y="485"/>
                  </a:cubicBezTo>
                  <a:cubicBezTo>
                    <a:pt x="169" y="490"/>
                    <a:pt x="169" y="490"/>
                    <a:pt x="169" y="490"/>
                  </a:cubicBezTo>
                  <a:cubicBezTo>
                    <a:pt x="164" y="497"/>
                    <a:pt x="164" y="497"/>
                    <a:pt x="164" y="497"/>
                  </a:cubicBezTo>
                  <a:cubicBezTo>
                    <a:pt x="159" y="498"/>
                    <a:pt x="159" y="498"/>
                    <a:pt x="159" y="498"/>
                  </a:cubicBezTo>
                  <a:cubicBezTo>
                    <a:pt x="159" y="498"/>
                    <a:pt x="149" y="505"/>
                    <a:pt x="149" y="507"/>
                  </a:cubicBezTo>
                  <a:cubicBezTo>
                    <a:pt x="148" y="510"/>
                    <a:pt x="150" y="513"/>
                    <a:pt x="146" y="514"/>
                  </a:cubicBezTo>
                  <a:cubicBezTo>
                    <a:pt x="142" y="515"/>
                    <a:pt x="130" y="516"/>
                    <a:pt x="128" y="513"/>
                  </a:cubicBezTo>
                  <a:cubicBezTo>
                    <a:pt x="126" y="510"/>
                    <a:pt x="119" y="508"/>
                    <a:pt x="116" y="507"/>
                  </a:cubicBezTo>
                  <a:cubicBezTo>
                    <a:pt x="113" y="507"/>
                    <a:pt x="100" y="505"/>
                    <a:pt x="97" y="508"/>
                  </a:cubicBezTo>
                  <a:cubicBezTo>
                    <a:pt x="95" y="510"/>
                    <a:pt x="98" y="516"/>
                    <a:pt x="98" y="516"/>
                  </a:cubicBezTo>
                  <a:cubicBezTo>
                    <a:pt x="98" y="516"/>
                    <a:pt x="96" y="517"/>
                    <a:pt x="92" y="518"/>
                  </a:cubicBezTo>
                  <a:cubicBezTo>
                    <a:pt x="89" y="519"/>
                    <a:pt x="87" y="515"/>
                    <a:pt x="85" y="516"/>
                  </a:cubicBezTo>
                  <a:cubicBezTo>
                    <a:pt x="82" y="517"/>
                    <a:pt x="80" y="531"/>
                    <a:pt x="80" y="531"/>
                  </a:cubicBezTo>
                  <a:cubicBezTo>
                    <a:pt x="69" y="536"/>
                    <a:pt x="69" y="536"/>
                    <a:pt x="69" y="536"/>
                  </a:cubicBezTo>
                  <a:cubicBezTo>
                    <a:pt x="68" y="539"/>
                    <a:pt x="68" y="539"/>
                    <a:pt x="68" y="539"/>
                  </a:cubicBezTo>
                  <a:cubicBezTo>
                    <a:pt x="55" y="544"/>
                    <a:pt x="55" y="544"/>
                    <a:pt x="55" y="544"/>
                  </a:cubicBezTo>
                  <a:cubicBezTo>
                    <a:pt x="54" y="548"/>
                    <a:pt x="54" y="548"/>
                    <a:pt x="54" y="548"/>
                  </a:cubicBezTo>
                  <a:cubicBezTo>
                    <a:pt x="54" y="548"/>
                    <a:pt x="50" y="549"/>
                    <a:pt x="49" y="551"/>
                  </a:cubicBezTo>
                  <a:cubicBezTo>
                    <a:pt x="47" y="552"/>
                    <a:pt x="46" y="555"/>
                    <a:pt x="46" y="555"/>
                  </a:cubicBezTo>
                  <a:cubicBezTo>
                    <a:pt x="37" y="559"/>
                    <a:pt x="37" y="559"/>
                    <a:pt x="37" y="559"/>
                  </a:cubicBezTo>
                  <a:cubicBezTo>
                    <a:pt x="33" y="560"/>
                    <a:pt x="33" y="560"/>
                    <a:pt x="33" y="560"/>
                  </a:cubicBezTo>
                  <a:cubicBezTo>
                    <a:pt x="33" y="560"/>
                    <a:pt x="24" y="559"/>
                    <a:pt x="22" y="561"/>
                  </a:cubicBezTo>
                  <a:cubicBezTo>
                    <a:pt x="19" y="563"/>
                    <a:pt x="20" y="569"/>
                    <a:pt x="20" y="569"/>
                  </a:cubicBezTo>
                  <a:cubicBezTo>
                    <a:pt x="29" y="568"/>
                    <a:pt x="29" y="568"/>
                    <a:pt x="29" y="568"/>
                  </a:cubicBezTo>
                  <a:cubicBezTo>
                    <a:pt x="29" y="565"/>
                    <a:pt x="29" y="565"/>
                    <a:pt x="29" y="565"/>
                  </a:cubicBezTo>
                  <a:cubicBezTo>
                    <a:pt x="29" y="565"/>
                    <a:pt x="34" y="567"/>
                    <a:pt x="35" y="568"/>
                  </a:cubicBezTo>
                  <a:cubicBezTo>
                    <a:pt x="36" y="569"/>
                    <a:pt x="40" y="577"/>
                    <a:pt x="40" y="577"/>
                  </a:cubicBezTo>
                  <a:cubicBezTo>
                    <a:pt x="47" y="572"/>
                    <a:pt x="47" y="572"/>
                    <a:pt x="47" y="572"/>
                  </a:cubicBezTo>
                  <a:cubicBezTo>
                    <a:pt x="46" y="569"/>
                    <a:pt x="46" y="569"/>
                    <a:pt x="46" y="569"/>
                  </a:cubicBezTo>
                  <a:cubicBezTo>
                    <a:pt x="46" y="569"/>
                    <a:pt x="51" y="562"/>
                    <a:pt x="51" y="563"/>
                  </a:cubicBezTo>
                  <a:cubicBezTo>
                    <a:pt x="51" y="564"/>
                    <a:pt x="52" y="567"/>
                    <a:pt x="52" y="567"/>
                  </a:cubicBezTo>
                  <a:cubicBezTo>
                    <a:pt x="52" y="567"/>
                    <a:pt x="60" y="564"/>
                    <a:pt x="61" y="564"/>
                  </a:cubicBezTo>
                  <a:cubicBezTo>
                    <a:pt x="62" y="563"/>
                    <a:pt x="65" y="559"/>
                    <a:pt x="65" y="559"/>
                  </a:cubicBezTo>
                  <a:cubicBezTo>
                    <a:pt x="65" y="559"/>
                    <a:pt x="71" y="561"/>
                    <a:pt x="73" y="560"/>
                  </a:cubicBezTo>
                  <a:cubicBezTo>
                    <a:pt x="77" y="560"/>
                    <a:pt x="83" y="559"/>
                    <a:pt x="84" y="560"/>
                  </a:cubicBezTo>
                  <a:cubicBezTo>
                    <a:pt x="84" y="561"/>
                    <a:pt x="85" y="565"/>
                    <a:pt x="85" y="565"/>
                  </a:cubicBezTo>
                  <a:cubicBezTo>
                    <a:pt x="88" y="563"/>
                    <a:pt x="88" y="563"/>
                    <a:pt x="88" y="563"/>
                  </a:cubicBezTo>
                  <a:cubicBezTo>
                    <a:pt x="89" y="557"/>
                    <a:pt x="89" y="557"/>
                    <a:pt x="89" y="557"/>
                  </a:cubicBezTo>
                  <a:cubicBezTo>
                    <a:pt x="91" y="566"/>
                    <a:pt x="91" y="566"/>
                    <a:pt x="91" y="566"/>
                  </a:cubicBezTo>
                  <a:cubicBezTo>
                    <a:pt x="98" y="566"/>
                    <a:pt x="98" y="566"/>
                    <a:pt x="98" y="566"/>
                  </a:cubicBezTo>
                  <a:cubicBezTo>
                    <a:pt x="98" y="566"/>
                    <a:pt x="99" y="573"/>
                    <a:pt x="102" y="573"/>
                  </a:cubicBezTo>
                  <a:cubicBezTo>
                    <a:pt x="107" y="575"/>
                    <a:pt x="110" y="569"/>
                    <a:pt x="110" y="569"/>
                  </a:cubicBezTo>
                  <a:cubicBezTo>
                    <a:pt x="113" y="567"/>
                    <a:pt x="113" y="567"/>
                    <a:pt x="113" y="567"/>
                  </a:cubicBezTo>
                  <a:cubicBezTo>
                    <a:pt x="112" y="563"/>
                    <a:pt x="112" y="563"/>
                    <a:pt x="112" y="563"/>
                  </a:cubicBezTo>
                  <a:cubicBezTo>
                    <a:pt x="116" y="560"/>
                    <a:pt x="116" y="560"/>
                    <a:pt x="116" y="560"/>
                  </a:cubicBezTo>
                  <a:cubicBezTo>
                    <a:pt x="117" y="555"/>
                    <a:pt x="117" y="555"/>
                    <a:pt x="117" y="555"/>
                  </a:cubicBezTo>
                  <a:cubicBezTo>
                    <a:pt x="120" y="553"/>
                    <a:pt x="120" y="553"/>
                    <a:pt x="120" y="553"/>
                  </a:cubicBezTo>
                  <a:cubicBezTo>
                    <a:pt x="120" y="547"/>
                    <a:pt x="120" y="547"/>
                    <a:pt x="120" y="547"/>
                  </a:cubicBezTo>
                  <a:cubicBezTo>
                    <a:pt x="121" y="552"/>
                    <a:pt x="121" y="552"/>
                    <a:pt x="121" y="552"/>
                  </a:cubicBezTo>
                  <a:cubicBezTo>
                    <a:pt x="121" y="552"/>
                    <a:pt x="127" y="549"/>
                    <a:pt x="139" y="549"/>
                  </a:cubicBezTo>
                  <a:cubicBezTo>
                    <a:pt x="151" y="550"/>
                    <a:pt x="158" y="560"/>
                    <a:pt x="158" y="560"/>
                  </a:cubicBezTo>
                  <a:cubicBezTo>
                    <a:pt x="160" y="564"/>
                    <a:pt x="160" y="564"/>
                    <a:pt x="160" y="564"/>
                  </a:cubicBezTo>
                  <a:cubicBezTo>
                    <a:pt x="162" y="562"/>
                    <a:pt x="162" y="562"/>
                    <a:pt x="162" y="562"/>
                  </a:cubicBezTo>
                  <a:cubicBezTo>
                    <a:pt x="162" y="562"/>
                    <a:pt x="159" y="561"/>
                    <a:pt x="161" y="559"/>
                  </a:cubicBezTo>
                  <a:cubicBezTo>
                    <a:pt x="163" y="556"/>
                    <a:pt x="169" y="559"/>
                    <a:pt x="169" y="559"/>
                  </a:cubicBezTo>
                  <a:cubicBezTo>
                    <a:pt x="175" y="559"/>
                    <a:pt x="175" y="559"/>
                    <a:pt x="175" y="559"/>
                  </a:cubicBezTo>
                  <a:cubicBezTo>
                    <a:pt x="176" y="560"/>
                    <a:pt x="179" y="564"/>
                    <a:pt x="181" y="562"/>
                  </a:cubicBezTo>
                  <a:cubicBezTo>
                    <a:pt x="184" y="561"/>
                    <a:pt x="182" y="557"/>
                    <a:pt x="182" y="557"/>
                  </a:cubicBezTo>
                  <a:cubicBezTo>
                    <a:pt x="182" y="557"/>
                    <a:pt x="176" y="555"/>
                    <a:pt x="178" y="554"/>
                  </a:cubicBezTo>
                  <a:cubicBezTo>
                    <a:pt x="179" y="553"/>
                    <a:pt x="182" y="556"/>
                    <a:pt x="183" y="556"/>
                  </a:cubicBezTo>
                  <a:cubicBezTo>
                    <a:pt x="185" y="556"/>
                    <a:pt x="192" y="554"/>
                    <a:pt x="192" y="554"/>
                  </a:cubicBezTo>
                  <a:cubicBezTo>
                    <a:pt x="192" y="554"/>
                    <a:pt x="196" y="556"/>
                    <a:pt x="198" y="556"/>
                  </a:cubicBezTo>
                  <a:cubicBezTo>
                    <a:pt x="199" y="556"/>
                    <a:pt x="200" y="554"/>
                    <a:pt x="200" y="554"/>
                  </a:cubicBezTo>
                  <a:cubicBezTo>
                    <a:pt x="200" y="554"/>
                    <a:pt x="206" y="556"/>
                    <a:pt x="208" y="555"/>
                  </a:cubicBezTo>
                  <a:cubicBezTo>
                    <a:pt x="210" y="554"/>
                    <a:pt x="209" y="550"/>
                    <a:pt x="209" y="550"/>
                  </a:cubicBezTo>
                  <a:cubicBezTo>
                    <a:pt x="209" y="550"/>
                    <a:pt x="213" y="556"/>
                    <a:pt x="215" y="556"/>
                  </a:cubicBezTo>
                  <a:cubicBezTo>
                    <a:pt x="217" y="556"/>
                    <a:pt x="217" y="551"/>
                    <a:pt x="217" y="552"/>
                  </a:cubicBezTo>
                  <a:cubicBezTo>
                    <a:pt x="218" y="554"/>
                    <a:pt x="221" y="556"/>
                    <a:pt x="221" y="556"/>
                  </a:cubicBezTo>
                  <a:cubicBezTo>
                    <a:pt x="221" y="556"/>
                    <a:pt x="223" y="551"/>
                    <a:pt x="226" y="554"/>
                  </a:cubicBezTo>
                  <a:cubicBezTo>
                    <a:pt x="229" y="556"/>
                    <a:pt x="228" y="561"/>
                    <a:pt x="229" y="561"/>
                  </a:cubicBezTo>
                  <a:cubicBezTo>
                    <a:pt x="231" y="561"/>
                    <a:pt x="234" y="560"/>
                    <a:pt x="234" y="560"/>
                  </a:cubicBezTo>
                  <a:cubicBezTo>
                    <a:pt x="234" y="560"/>
                    <a:pt x="245" y="557"/>
                    <a:pt x="254" y="559"/>
                  </a:cubicBezTo>
                  <a:cubicBezTo>
                    <a:pt x="261" y="561"/>
                    <a:pt x="267" y="566"/>
                    <a:pt x="272" y="566"/>
                  </a:cubicBezTo>
                  <a:cubicBezTo>
                    <a:pt x="277" y="566"/>
                    <a:pt x="279" y="564"/>
                    <a:pt x="279" y="564"/>
                  </a:cubicBezTo>
                  <a:cubicBezTo>
                    <a:pt x="291" y="563"/>
                    <a:pt x="291" y="563"/>
                    <a:pt x="291" y="563"/>
                  </a:cubicBezTo>
                  <a:cubicBezTo>
                    <a:pt x="297" y="556"/>
                    <a:pt x="297" y="556"/>
                    <a:pt x="297" y="556"/>
                  </a:cubicBezTo>
                  <a:cubicBezTo>
                    <a:pt x="306" y="560"/>
                    <a:pt x="306" y="560"/>
                    <a:pt x="306" y="560"/>
                  </a:cubicBezTo>
                  <a:cubicBezTo>
                    <a:pt x="306" y="560"/>
                    <a:pt x="305" y="551"/>
                    <a:pt x="308" y="551"/>
                  </a:cubicBezTo>
                  <a:cubicBezTo>
                    <a:pt x="311" y="551"/>
                    <a:pt x="314" y="552"/>
                    <a:pt x="314" y="552"/>
                  </a:cubicBezTo>
                  <a:cubicBezTo>
                    <a:pt x="324" y="549"/>
                    <a:pt x="324" y="549"/>
                    <a:pt x="324" y="549"/>
                  </a:cubicBezTo>
                  <a:cubicBezTo>
                    <a:pt x="325" y="539"/>
                    <a:pt x="325" y="539"/>
                    <a:pt x="325" y="539"/>
                  </a:cubicBezTo>
                  <a:cubicBezTo>
                    <a:pt x="328" y="535"/>
                    <a:pt x="328" y="535"/>
                    <a:pt x="328" y="535"/>
                  </a:cubicBezTo>
                  <a:cubicBezTo>
                    <a:pt x="327" y="533"/>
                    <a:pt x="327" y="533"/>
                    <a:pt x="327" y="533"/>
                  </a:cubicBezTo>
                  <a:cubicBezTo>
                    <a:pt x="306" y="534"/>
                    <a:pt x="306" y="534"/>
                    <a:pt x="306" y="534"/>
                  </a:cubicBezTo>
                  <a:cubicBezTo>
                    <a:pt x="303" y="533"/>
                    <a:pt x="303" y="533"/>
                    <a:pt x="303" y="533"/>
                  </a:cubicBezTo>
                  <a:cubicBezTo>
                    <a:pt x="307" y="531"/>
                    <a:pt x="307" y="531"/>
                    <a:pt x="307" y="531"/>
                  </a:cubicBezTo>
                  <a:cubicBezTo>
                    <a:pt x="307" y="531"/>
                    <a:pt x="308" y="529"/>
                    <a:pt x="305" y="528"/>
                  </a:cubicBezTo>
                  <a:cubicBezTo>
                    <a:pt x="302" y="526"/>
                    <a:pt x="298" y="529"/>
                    <a:pt x="298" y="529"/>
                  </a:cubicBezTo>
                  <a:cubicBezTo>
                    <a:pt x="292" y="529"/>
                    <a:pt x="292" y="529"/>
                    <a:pt x="292" y="529"/>
                  </a:cubicBezTo>
                  <a:cubicBezTo>
                    <a:pt x="299" y="525"/>
                    <a:pt x="299" y="525"/>
                    <a:pt x="299" y="525"/>
                  </a:cubicBezTo>
                  <a:cubicBezTo>
                    <a:pt x="294" y="522"/>
                    <a:pt x="294" y="522"/>
                    <a:pt x="294" y="522"/>
                  </a:cubicBezTo>
                  <a:cubicBezTo>
                    <a:pt x="291" y="522"/>
                    <a:pt x="291" y="522"/>
                    <a:pt x="291" y="522"/>
                  </a:cubicBezTo>
                  <a:cubicBezTo>
                    <a:pt x="289" y="523"/>
                    <a:pt x="289" y="523"/>
                    <a:pt x="289" y="523"/>
                  </a:cubicBezTo>
                  <a:cubicBezTo>
                    <a:pt x="286" y="523"/>
                    <a:pt x="286" y="523"/>
                    <a:pt x="286" y="523"/>
                  </a:cubicBezTo>
                  <a:cubicBezTo>
                    <a:pt x="288" y="522"/>
                    <a:pt x="288" y="522"/>
                    <a:pt x="288" y="522"/>
                  </a:cubicBezTo>
                  <a:cubicBezTo>
                    <a:pt x="290" y="520"/>
                    <a:pt x="290" y="520"/>
                    <a:pt x="290" y="520"/>
                  </a:cubicBezTo>
                  <a:cubicBezTo>
                    <a:pt x="294" y="520"/>
                    <a:pt x="294" y="520"/>
                    <a:pt x="294" y="520"/>
                  </a:cubicBezTo>
                  <a:cubicBezTo>
                    <a:pt x="303" y="521"/>
                    <a:pt x="303" y="521"/>
                    <a:pt x="303" y="521"/>
                  </a:cubicBezTo>
                  <a:cubicBezTo>
                    <a:pt x="308" y="517"/>
                    <a:pt x="308" y="517"/>
                    <a:pt x="308" y="517"/>
                  </a:cubicBezTo>
                  <a:cubicBezTo>
                    <a:pt x="305" y="515"/>
                    <a:pt x="305" y="515"/>
                    <a:pt x="305" y="515"/>
                  </a:cubicBezTo>
                  <a:cubicBezTo>
                    <a:pt x="309" y="514"/>
                    <a:pt x="309" y="514"/>
                    <a:pt x="309" y="514"/>
                  </a:cubicBezTo>
                  <a:cubicBezTo>
                    <a:pt x="310" y="507"/>
                    <a:pt x="310" y="507"/>
                    <a:pt x="310" y="507"/>
                  </a:cubicBezTo>
                  <a:cubicBezTo>
                    <a:pt x="304" y="509"/>
                    <a:pt x="304" y="509"/>
                    <a:pt x="304" y="509"/>
                  </a:cubicBezTo>
                  <a:cubicBezTo>
                    <a:pt x="302" y="507"/>
                    <a:pt x="302" y="507"/>
                    <a:pt x="302" y="507"/>
                  </a:cubicBezTo>
                  <a:cubicBezTo>
                    <a:pt x="311" y="504"/>
                    <a:pt x="311" y="504"/>
                    <a:pt x="311" y="504"/>
                  </a:cubicBezTo>
                  <a:cubicBezTo>
                    <a:pt x="312" y="502"/>
                    <a:pt x="312" y="502"/>
                    <a:pt x="312" y="502"/>
                  </a:cubicBezTo>
                  <a:cubicBezTo>
                    <a:pt x="315" y="506"/>
                    <a:pt x="315" y="506"/>
                    <a:pt x="315" y="506"/>
                  </a:cubicBezTo>
                  <a:cubicBezTo>
                    <a:pt x="315" y="506"/>
                    <a:pt x="320" y="506"/>
                    <a:pt x="323" y="504"/>
                  </a:cubicBezTo>
                  <a:cubicBezTo>
                    <a:pt x="326" y="503"/>
                    <a:pt x="323" y="500"/>
                    <a:pt x="323" y="500"/>
                  </a:cubicBezTo>
                  <a:cubicBezTo>
                    <a:pt x="325" y="498"/>
                    <a:pt x="325" y="498"/>
                    <a:pt x="325" y="498"/>
                  </a:cubicBezTo>
                  <a:cubicBezTo>
                    <a:pt x="319" y="495"/>
                    <a:pt x="319" y="495"/>
                    <a:pt x="319" y="495"/>
                  </a:cubicBezTo>
                  <a:cubicBezTo>
                    <a:pt x="324" y="493"/>
                    <a:pt x="324" y="493"/>
                    <a:pt x="324" y="493"/>
                  </a:cubicBezTo>
                  <a:cubicBezTo>
                    <a:pt x="324" y="490"/>
                    <a:pt x="324" y="490"/>
                    <a:pt x="324" y="490"/>
                  </a:cubicBezTo>
                  <a:cubicBezTo>
                    <a:pt x="326" y="490"/>
                    <a:pt x="326" y="490"/>
                    <a:pt x="326" y="490"/>
                  </a:cubicBezTo>
                  <a:cubicBezTo>
                    <a:pt x="327" y="495"/>
                    <a:pt x="327" y="495"/>
                    <a:pt x="327" y="495"/>
                  </a:cubicBezTo>
                  <a:cubicBezTo>
                    <a:pt x="327" y="495"/>
                    <a:pt x="339" y="491"/>
                    <a:pt x="341" y="488"/>
                  </a:cubicBezTo>
                  <a:cubicBezTo>
                    <a:pt x="344" y="485"/>
                    <a:pt x="341" y="478"/>
                    <a:pt x="344" y="476"/>
                  </a:cubicBezTo>
                  <a:cubicBezTo>
                    <a:pt x="347" y="473"/>
                    <a:pt x="352" y="462"/>
                    <a:pt x="351" y="454"/>
                  </a:cubicBezTo>
                  <a:cubicBezTo>
                    <a:pt x="350" y="444"/>
                    <a:pt x="338" y="435"/>
                    <a:pt x="338" y="435"/>
                  </a:cubicBezTo>
                  <a:close/>
                  <a:moveTo>
                    <a:pt x="214" y="559"/>
                  </a:moveTo>
                  <a:cubicBezTo>
                    <a:pt x="214" y="559"/>
                    <a:pt x="211" y="556"/>
                    <a:pt x="209" y="556"/>
                  </a:cubicBezTo>
                  <a:cubicBezTo>
                    <a:pt x="208" y="556"/>
                    <a:pt x="206" y="557"/>
                    <a:pt x="206" y="557"/>
                  </a:cubicBezTo>
                  <a:cubicBezTo>
                    <a:pt x="197" y="559"/>
                    <a:pt x="197" y="559"/>
                    <a:pt x="197" y="559"/>
                  </a:cubicBezTo>
                  <a:cubicBezTo>
                    <a:pt x="199" y="562"/>
                    <a:pt x="199" y="562"/>
                    <a:pt x="199" y="562"/>
                  </a:cubicBezTo>
                  <a:cubicBezTo>
                    <a:pt x="202" y="562"/>
                    <a:pt x="202" y="562"/>
                    <a:pt x="202" y="562"/>
                  </a:cubicBezTo>
                  <a:cubicBezTo>
                    <a:pt x="207" y="568"/>
                    <a:pt x="207" y="568"/>
                    <a:pt x="207" y="568"/>
                  </a:cubicBezTo>
                  <a:cubicBezTo>
                    <a:pt x="213" y="567"/>
                    <a:pt x="213" y="567"/>
                    <a:pt x="213" y="567"/>
                  </a:cubicBezTo>
                  <a:cubicBezTo>
                    <a:pt x="213" y="567"/>
                    <a:pt x="214" y="565"/>
                    <a:pt x="215" y="564"/>
                  </a:cubicBezTo>
                  <a:cubicBezTo>
                    <a:pt x="217" y="564"/>
                    <a:pt x="218" y="562"/>
                    <a:pt x="218" y="562"/>
                  </a:cubicBezTo>
                  <a:cubicBezTo>
                    <a:pt x="216" y="559"/>
                    <a:pt x="216" y="559"/>
                    <a:pt x="216" y="559"/>
                  </a:cubicBezTo>
                  <a:cubicBezTo>
                    <a:pt x="214" y="559"/>
                    <a:pt x="214" y="559"/>
                    <a:pt x="214" y="559"/>
                  </a:cubicBezTo>
                  <a:close/>
                  <a:moveTo>
                    <a:pt x="115" y="364"/>
                  </a:moveTo>
                  <a:cubicBezTo>
                    <a:pt x="113" y="368"/>
                    <a:pt x="113" y="368"/>
                    <a:pt x="113" y="368"/>
                  </a:cubicBezTo>
                  <a:cubicBezTo>
                    <a:pt x="110" y="366"/>
                    <a:pt x="110" y="366"/>
                    <a:pt x="110" y="366"/>
                  </a:cubicBezTo>
                  <a:cubicBezTo>
                    <a:pt x="109" y="369"/>
                    <a:pt x="109" y="369"/>
                    <a:pt x="109" y="369"/>
                  </a:cubicBezTo>
                  <a:cubicBezTo>
                    <a:pt x="113" y="375"/>
                    <a:pt x="113" y="375"/>
                    <a:pt x="113" y="375"/>
                  </a:cubicBezTo>
                  <a:cubicBezTo>
                    <a:pt x="113" y="375"/>
                    <a:pt x="113" y="380"/>
                    <a:pt x="119" y="381"/>
                  </a:cubicBezTo>
                  <a:cubicBezTo>
                    <a:pt x="126" y="382"/>
                    <a:pt x="127" y="376"/>
                    <a:pt x="127" y="376"/>
                  </a:cubicBezTo>
                  <a:cubicBezTo>
                    <a:pt x="133" y="375"/>
                    <a:pt x="133" y="375"/>
                    <a:pt x="133" y="375"/>
                  </a:cubicBezTo>
                  <a:cubicBezTo>
                    <a:pt x="134" y="373"/>
                    <a:pt x="134" y="373"/>
                    <a:pt x="134" y="373"/>
                  </a:cubicBezTo>
                  <a:cubicBezTo>
                    <a:pt x="128" y="370"/>
                    <a:pt x="128" y="370"/>
                    <a:pt x="128" y="370"/>
                  </a:cubicBezTo>
                  <a:cubicBezTo>
                    <a:pt x="126" y="363"/>
                    <a:pt x="126" y="363"/>
                    <a:pt x="126" y="363"/>
                  </a:cubicBezTo>
                  <a:cubicBezTo>
                    <a:pt x="119" y="362"/>
                    <a:pt x="119" y="362"/>
                    <a:pt x="119" y="362"/>
                  </a:cubicBezTo>
                  <a:cubicBezTo>
                    <a:pt x="115" y="364"/>
                    <a:pt x="115" y="364"/>
                    <a:pt x="115" y="364"/>
                  </a:cubicBezTo>
                  <a:close/>
                  <a:moveTo>
                    <a:pt x="132" y="302"/>
                  </a:moveTo>
                  <a:cubicBezTo>
                    <a:pt x="126" y="311"/>
                    <a:pt x="126" y="311"/>
                    <a:pt x="126" y="311"/>
                  </a:cubicBezTo>
                  <a:cubicBezTo>
                    <a:pt x="121" y="312"/>
                    <a:pt x="121" y="312"/>
                    <a:pt x="121" y="312"/>
                  </a:cubicBezTo>
                  <a:cubicBezTo>
                    <a:pt x="121" y="312"/>
                    <a:pt x="119" y="315"/>
                    <a:pt x="121" y="317"/>
                  </a:cubicBezTo>
                  <a:cubicBezTo>
                    <a:pt x="124" y="320"/>
                    <a:pt x="126" y="321"/>
                    <a:pt x="126" y="321"/>
                  </a:cubicBezTo>
                  <a:cubicBezTo>
                    <a:pt x="130" y="319"/>
                    <a:pt x="130" y="319"/>
                    <a:pt x="130" y="319"/>
                  </a:cubicBezTo>
                  <a:cubicBezTo>
                    <a:pt x="136" y="314"/>
                    <a:pt x="140" y="311"/>
                    <a:pt x="140" y="311"/>
                  </a:cubicBezTo>
                  <a:cubicBezTo>
                    <a:pt x="137" y="307"/>
                    <a:pt x="137" y="307"/>
                    <a:pt x="137" y="307"/>
                  </a:cubicBezTo>
                  <a:cubicBezTo>
                    <a:pt x="137" y="303"/>
                    <a:pt x="137" y="303"/>
                    <a:pt x="137" y="303"/>
                  </a:cubicBezTo>
                  <a:cubicBezTo>
                    <a:pt x="132" y="302"/>
                    <a:pt x="132" y="302"/>
                    <a:pt x="132" y="302"/>
                  </a:cubicBezTo>
                  <a:close/>
                  <a:moveTo>
                    <a:pt x="127" y="214"/>
                  </a:moveTo>
                  <a:cubicBezTo>
                    <a:pt x="124" y="213"/>
                    <a:pt x="124" y="213"/>
                    <a:pt x="124" y="213"/>
                  </a:cubicBezTo>
                  <a:cubicBezTo>
                    <a:pt x="120" y="217"/>
                    <a:pt x="120" y="217"/>
                    <a:pt x="120" y="217"/>
                  </a:cubicBezTo>
                  <a:cubicBezTo>
                    <a:pt x="119" y="229"/>
                    <a:pt x="119" y="229"/>
                    <a:pt x="119" y="229"/>
                  </a:cubicBezTo>
                  <a:cubicBezTo>
                    <a:pt x="119" y="229"/>
                    <a:pt x="123" y="234"/>
                    <a:pt x="126" y="231"/>
                  </a:cubicBezTo>
                  <a:cubicBezTo>
                    <a:pt x="128" y="229"/>
                    <a:pt x="127" y="225"/>
                    <a:pt x="127" y="225"/>
                  </a:cubicBezTo>
                  <a:cubicBezTo>
                    <a:pt x="129" y="221"/>
                    <a:pt x="129" y="221"/>
                    <a:pt x="129" y="221"/>
                  </a:cubicBezTo>
                  <a:cubicBezTo>
                    <a:pt x="127" y="214"/>
                    <a:pt x="127" y="214"/>
                    <a:pt x="127" y="214"/>
                  </a:cubicBezTo>
                  <a:close/>
                  <a:moveTo>
                    <a:pt x="133" y="205"/>
                  </a:moveTo>
                  <a:cubicBezTo>
                    <a:pt x="131" y="205"/>
                    <a:pt x="131" y="205"/>
                    <a:pt x="131" y="205"/>
                  </a:cubicBezTo>
                  <a:cubicBezTo>
                    <a:pt x="132" y="213"/>
                    <a:pt x="132" y="213"/>
                    <a:pt x="132" y="213"/>
                  </a:cubicBezTo>
                  <a:cubicBezTo>
                    <a:pt x="134" y="215"/>
                    <a:pt x="134" y="215"/>
                    <a:pt x="134" y="215"/>
                  </a:cubicBezTo>
                  <a:cubicBezTo>
                    <a:pt x="136" y="214"/>
                    <a:pt x="136" y="214"/>
                    <a:pt x="136" y="214"/>
                  </a:cubicBezTo>
                  <a:cubicBezTo>
                    <a:pt x="135" y="211"/>
                    <a:pt x="135" y="211"/>
                    <a:pt x="135" y="211"/>
                  </a:cubicBezTo>
                  <a:cubicBezTo>
                    <a:pt x="136" y="209"/>
                    <a:pt x="136" y="209"/>
                    <a:pt x="136" y="209"/>
                  </a:cubicBezTo>
                  <a:cubicBezTo>
                    <a:pt x="133" y="205"/>
                    <a:pt x="133" y="205"/>
                    <a:pt x="133" y="205"/>
                  </a:cubicBezTo>
                  <a:close/>
                  <a:moveTo>
                    <a:pt x="97" y="199"/>
                  </a:moveTo>
                  <a:cubicBezTo>
                    <a:pt x="97" y="196"/>
                    <a:pt x="98" y="193"/>
                    <a:pt x="98" y="193"/>
                  </a:cubicBezTo>
                  <a:cubicBezTo>
                    <a:pt x="91" y="196"/>
                    <a:pt x="91" y="196"/>
                    <a:pt x="91" y="196"/>
                  </a:cubicBezTo>
                  <a:cubicBezTo>
                    <a:pt x="91" y="197"/>
                    <a:pt x="91" y="197"/>
                    <a:pt x="91" y="197"/>
                  </a:cubicBezTo>
                  <a:cubicBezTo>
                    <a:pt x="86" y="195"/>
                    <a:pt x="86" y="195"/>
                    <a:pt x="86" y="195"/>
                  </a:cubicBezTo>
                  <a:cubicBezTo>
                    <a:pt x="86" y="195"/>
                    <a:pt x="83" y="196"/>
                    <a:pt x="82" y="200"/>
                  </a:cubicBezTo>
                  <a:cubicBezTo>
                    <a:pt x="82" y="204"/>
                    <a:pt x="81" y="206"/>
                    <a:pt x="81" y="206"/>
                  </a:cubicBezTo>
                  <a:cubicBezTo>
                    <a:pt x="83" y="206"/>
                    <a:pt x="83" y="206"/>
                    <a:pt x="83" y="206"/>
                  </a:cubicBezTo>
                  <a:cubicBezTo>
                    <a:pt x="87" y="199"/>
                    <a:pt x="87" y="199"/>
                    <a:pt x="87" y="199"/>
                  </a:cubicBezTo>
                  <a:cubicBezTo>
                    <a:pt x="91" y="200"/>
                    <a:pt x="91" y="200"/>
                    <a:pt x="91" y="200"/>
                  </a:cubicBezTo>
                  <a:cubicBezTo>
                    <a:pt x="91" y="204"/>
                    <a:pt x="91" y="204"/>
                    <a:pt x="91" y="204"/>
                  </a:cubicBezTo>
                  <a:cubicBezTo>
                    <a:pt x="91" y="204"/>
                    <a:pt x="88" y="203"/>
                    <a:pt x="88" y="204"/>
                  </a:cubicBezTo>
                  <a:cubicBezTo>
                    <a:pt x="88" y="205"/>
                    <a:pt x="89" y="208"/>
                    <a:pt x="89" y="208"/>
                  </a:cubicBezTo>
                  <a:cubicBezTo>
                    <a:pt x="89" y="208"/>
                    <a:pt x="85" y="209"/>
                    <a:pt x="85" y="211"/>
                  </a:cubicBezTo>
                  <a:cubicBezTo>
                    <a:pt x="86" y="213"/>
                    <a:pt x="91" y="211"/>
                    <a:pt x="91" y="211"/>
                  </a:cubicBezTo>
                  <a:cubicBezTo>
                    <a:pt x="91" y="211"/>
                    <a:pt x="95" y="211"/>
                    <a:pt x="97" y="207"/>
                  </a:cubicBezTo>
                  <a:cubicBezTo>
                    <a:pt x="98" y="205"/>
                    <a:pt x="95" y="204"/>
                    <a:pt x="95" y="204"/>
                  </a:cubicBezTo>
                  <a:cubicBezTo>
                    <a:pt x="97" y="202"/>
                    <a:pt x="97" y="202"/>
                    <a:pt x="97" y="202"/>
                  </a:cubicBezTo>
                  <a:cubicBezTo>
                    <a:pt x="97" y="199"/>
                    <a:pt x="97" y="199"/>
                    <a:pt x="97" y="199"/>
                  </a:cubicBezTo>
                  <a:close/>
                  <a:moveTo>
                    <a:pt x="109" y="196"/>
                  </a:moveTo>
                  <a:cubicBezTo>
                    <a:pt x="116" y="184"/>
                    <a:pt x="116" y="184"/>
                    <a:pt x="116" y="184"/>
                  </a:cubicBezTo>
                  <a:cubicBezTo>
                    <a:pt x="113" y="185"/>
                    <a:pt x="113" y="185"/>
                    <a:pt x="113" y="185"/>
                  </a:cubicBezTo>
                  <a:cubicBezTo>
                    <a:pt x="109" y="189"/>
                    <a:pt x="109" y="189"/>
                    <a:pt x="109" y="189"/>
                  </a:cubicBezTo>
                  <a:cubicBezTo>
                    <a:pt x="105" y="189"/>
                    <a:pt x="105" y="189"/>
                    <a:pt x="105" y="189"/>
                  </a:cubicBezTo>
                  <a:cubicBezTo>
                    <a:pt x="104" y="193"/>
                    <a:pt x="104" y="193"/>
                    <a:pt x="104" y="193"/>
                  </a:cubicBezTo>
                  <a:cubicBezTo>
                    <a:pt x="108" y="193"/>
                    <a:pt x="108" y="193"/>
                    <a:pt x="108" y="193"/>
                  </a:cubicBezTo>
                  <a:cubicBezTo>
                    <a:pt x="107" y="194"/>
                    <a:pt x="107" y="194"/>
                    <a:pt x="107" y="194"/>
                  </a:cubicBezTo>
                  <a:cubicBezTo>
                    <a:pt x="100" y="196"/>
                    <a:pt x="100" y="196"/>
                    <a:pt x="100" y="196"/>
                  </a:cubicBezTo>
                  <a:cubicBezTo>
                    <a:pt x="99" y="200"/>
                    <a:pt x="99" y="200"/>
                    <a:pt x="99" y="200"/>
                  </a:cubicBezTo>
                  <a:cubicBezTo>
                    <a:pt x="100" y="204"/>
                    <a:pt x="100" y="204"/>
                    <a:pt x="100" y="204"/>
                  </a:cubicBezTo>
                  <a:cubicBezTo>
                    <a:pt x="109" y="196"/>
                    <a:pt x="109" y="196"/>
                    <a:pt x="109" y="196"/>
                  </a:cubicBezTo>
                  <a:close/>
                  <a:moveTo>
                    <a:pt x="101" y="182"/>
                  </a:moveTo>
                  <a:cubicBezTo>
                    <a:pt x="101" y="182"/>
                    <a:pt x="100" y="180"/>
                    <a:pt x="97" y="181"/>
                  </a:cubicBezTo>
                  <a:cubicBezTo>
                    <a:pt x="95" y="182"/>
                    <a:pt x="95" y="185"/>
                    <a:pt x="95" y="185"/>
                  </a:cubicBezTo>
                  <a:cubicBezTo>
                    <a:pt x="98" y="187"/>
                    <a:pt x="98" y="187"/>
                    <a:pt x="98" y="187"/>
                  </a:cubicBezTo>
                  <a:cubicBezTo>
                    <a:pt x="98" y="184"/>
                    <a:pt x="98" y="184"/>
                    <a:pt x="98" y="184"/>
                  </a:cubicBezTo>
                  <a:cubicBezTo>
                    <a:pt x="101" y="182"/>
                    <a:pt x="101" y="182"/>
                    <a:pt x="101" y="182"/>
                  </a:cubicBezTo>
                  <a:close/>
                  <a:moveTo>
                    <a:pt x="80" y="149"/>
                  </a:moveTo>
                  <a:cubicBezTo>
                    <a:pt x="78" y="155"/>
                    <a:pt x="78" y="155"/>
                    <a:pt x="78" y="155"/>
                  </a:cubicBezTo>
                  <a:cubicBezTo>
                    <a:pt x="80" y="156"/>
                    <a:pt x="80" y="156"/>
                    <a:pt x="80" y="156"/>
                  </a:cubicBezTo>
                  <a:cubicBezTo>
                    <a:pt x="84" y="152"/>
                    <a:pt x="84" y="152"/>
                    <a:pt x="84" y="152"/>
                  </a:cubicBezTo>
                  <a:cubicBezTo>
                    <a:pt x="87" y="151"/>
                    <a:pt x="87" y="151"/>
                    <a:pt x="87" y="151"/>
                  </a:cubicBezTo>
                  <a:cubicBezTo>
                    <a:pt x="88" y="149"/>
                    <a:pt x="88" y="149"/>
                    <a:pt x="88" y="149"/>
                  </a:cubicBezTo>
                  <a:cubicBezTo>
                    <a:pt x="85" y="148"/>
                    <a:pt x="85" y="148"/>
                    <a:pt x="85" y="148"/>
                  </a:cubicBezTo>
                  <a:cubicBezTo>
                    <a:pt x="83" y="150"/>
                    <a:pt x="83" y="150"/>
                    <a:pt x="83" y="150"/>
                  </a:cubicBezTo>
                  <a:cubicBezTo>
                    <a:pt x="80" y="149"/>
                    <a:pt x="80" y="149"/>
                    <a:pt x="80" y="149"/>
                  </a:cubicBezTo>
                  <a:close/>
                  <a:moveTo>
                    <a:pt x="97" y="143"/>
                  </a:moveTo>
                  <a:cubicBezTo>
                    <a:pt x="91" y="147"/>
                    <a:pt x="91" y="147"/>
                    <a:pt x="91" y="147"/>
                  </a:cubicBezTo>
                  <a:cubicBezTo>
                    <a:pt x="94" y="149"/>
                    <a:pt x="94" y="149"/>
                    <a:pt x="94" y="149"/>
                  </a:cubicBezTo>
                  <a:cubicBezTo>
                    <a:pt x="99" y="145"/>
                    <a:pt x="99" y="145"/>
                    <a:pt x="99" y="145"/>
                  </a:cubicBezTo>
                  <a:cubicBezTo>
                    <a:pt x="97" y="143"/>
                    <a:pt x="97" y="143"/>
                    <a:pt x="97" y="143"/>
                  </a:cubicBezTo>
                  <a:close/>
                  <a:moveTo>
                    <a:pt x="123" y="168"/>
                  </a:moveTo>
                  <a:cubicBezTo>
                    <a:pt x="124" y="165"/>
                    <a:pt x="124" y="165"/>
                    <a:pt x="124" y="165"/>
                  </a:cubicBezTo>
                  <a:cubicBezTo>
                    <a:pt x="119" y="160"/>
                    <a:pt x="119" y="160"/>
                    <a:pt x="119" y="160"/>
                  </a:cubicBezTo>
                  <a:cubicBezTo>
                    <a:pt x="114" y="158"/>
                    <a:pt x="114" y="158"/>
                    <a:pt x="114" y="158"/>
                  </a:cubicBezTo>
                  <a:cubicBezTo>
                    <a:pt x="113" y="153"/>
                    <a:pt x="113" y="153"/>
                    <a:pt x="113" y="153"/>
                  </a:cubicBezTo>
                  <a:cubicBezTo>
                    <a:pt x="110" y="148"/>
                    <a:pt x="110" y="148"/>
                    <a:pt x="110" y="148"/>
                  </a:cubicBezTo>
                  <a:cubicBezTo>
                    <a:pt x="108" y="148"/>
                    <a:pt x="108" y="148"/>
                    <a:pt x="108" y="148"/>
                  </a:cubicBezTo>
                  <a:cubicBezTo>
                    <a:pt x="107" y="150"/>
                    <a:pt x="107" y="150"/>
                    <a:pt x="107" y="150"/>
                  </a:cubicBezTo>
                  <a:cubicBezTo>
                    <a:pt x="104" y="149"/>
                    <a:pt x="104" y="149"/>
                    <a:pt x="104" y="149"/>
                  </a:cubicBezTo>
                  <a:cubicBezTo>
                    <a:pt x="101" y="152"/>
                    <a:pt x="101" y="152"/>
                    <a:pt x="101" y="152"/>
                  </a:cubicBezTo>
                  <a:cubicBezTo>
                    <a:pt x="108" y="158"/>
                    <a:pt x="108" y="158"/>
                    <a:pt x="108" y="158"/>
                  </a:cubicBezTo>
                  <a:cubicBezTo>
                    <a:pt x="108" y="158"/>
                    <a:pt x="112" y="157"/>
                    <a:pt x="112" y="159"/>
                  </a:cubicBezTo>
                  <a:cubicBezTo>
                    <a:pt x="113" y="161"/>
                    <a:pt x="107" y="161"/>
                    <a:pt x="107" y="161"/>
                  </a:cubicBezTo>
                  <a:cubicBezTo>
                    <a:pt x="103" y="165"/>
                    <a:pt x="103" y="165"/>
                    <a:pt x="103" y="165"/>
                  </a:cubicBezTo>
                  <a:cubicBezTo>
                    <a:pt x="103" y="165"/>
                    <a:pt x="112" y="164"/>
                    <a:pt x="112" y="165"/>
                  </a:cubicBezTo>
                  <a:cubicBezTo>
                    <a:pt x="111" y="167"/>
                    <a:pt x="101" y="167"/>
                    <a:pt x="101" y="167"/>
                  </a:cubicBezTo>
                  <a:cubicBezTo>
                    <a:pt x="100" y="168"/>
                    <a:pt x="100" y="168"/>
                    <a:pt x="100" y="168"/>
                  </a:cubicBezTo>
                  <a:cubicBezTo>
                    <a:pt x="97" y="164"/>
                    <a:pt x="97" y="164"/>
                    <a:pt x="97" y="164"/>
                  </a:cubicBezTo>
                  <a:cubicBezTo>
                    <a:pt x="94" y="165"/>
                    <a:pt x="94" y="165"/>
                    <a:pt x="94" y="165"/>
                  </a:cubicBezTo>
                  <a:cubicBezTo>
                    <a:pt x="98" y="171"/>
                    <a:pt x="98" y="171"/>
                    <a:pt x="98" y="171"/>
                  </a:cubicBezTo>
                  <a:cubicBezTo>
                    <a:pt x="101" y="173"/>
                    <a:pt x="101" y="173"/>
                    <a:pt x="101" y="173"/>
                  </a:cubicBezTo>
                  <a:cubicBezTo>
                    <a:pt x="104" y="172"/>
                    <a:pt x="104" y="172"/>
                    <a:pt x="104" y="172"/>
                  </a:cubicBezTo>
                  <a:cubicBezTo>
                    <a:pt x="105" y="172"/>
                    <a:pt x="105" y="172"/>
                    <a:pt x="105" y="172"/>
                  </a:cubicBezTo>
                  <a:cubicBezTo>
                    <a:pt x="115" y="169"/>
                    <a:pt x="115" y="169"/>
                    <a:pt x="115" y="169"/>
                  </a:cubicBezTo>
                  <a:cubicBezTo>
                    <a:pt x="115" y="172"/>
                    <a:pt x="115" y="172"/>
                    <a:pt x="115" y="172"/>
                  </a:cubicBezTo>
                  <a:cubicBezTo>
                    <a:pt x="120" y="169"/>
                    <a:pt x="120" y="169"/>
                    <a:pt x="120" y="169"/>
                  </a:cubicBezTo>
                  <a:cubicBezTo>
                    <a:pt x="120" y="169"/>
                    <a:pt x="118" y="168"/>
                    <a:pt x="118" y="167"/>
                  </a:cubicBezTo>
                  <a:cubicBezTo>
                    <a:pt x="119" y="165"/>
                    <a:pt x="123" y="168"/>
                    <a:pt x="123" y="168"/>
                  </a:cubicBezTo>
                  <a:close/>
                  <a:moveTo>
                    <a:pt x="131" y="159"/>
                  </a:moveTo>
                  <a:cubicBezTo>
                    <a:pt x="128" y="163"/>
                    <a:pt x="128" y="163"/>
                    <a:pt x="128" y="163"/>
                  </a:cubicBezTo>
                  <a:cubicBezTo>
                    <a:pt x="133" y="161"/>
                    <a:pt x="133" y="161"/>
                    <a:pt x="133" y="161"/>
                  </a:cubicBezTo>
                  <a:cubicBezTo>
                    <a:pt x="131" y="159"/>
                    <a:pt x="131" y="159"/>
                    <a:pt x="131" y="159"/>
                  </a:cubicBezTo>
                  <a:close/>
                  <a:moveTo>
                    <a:pt x="115" y="131"/>
                  </a:moveTo>
                  <a:cubicBezTo>
                    <a:pt x="112" y="133"/>
                    <a:pt x="112" y="133"/>
                    <a:pt x="112" y="133"/>
                  </a:cubicBezTo>
                  <a:cubicBezTo>
                    <a:pt x="114" y="135"/>
                    <a:pt x="114" y="135"/>
                    <a:pt x="114" y="135"/>
                  </a:cubicBezTo>
                  <a:cubicBezTo>
                    <a:pt x="115" y="131"/>
                    <a:pt x="115" y="131"/>
                    <a:pt x="115" y="131"/>
                  </a:cubicBezTo>
                  <a:close/>
                  <a:moveTo>
                    <a:pt x="112" y="125"/>
                  </a:moveTo>
                  <a:cubicBezTo>
                    <a:pt x="110" y="122"/>
                    <a:pt x="110" y="122"/>
                    <a:pt x="110" y="122"/>
                  </a:cubicBezTo>
                  <a:cubicBezTo>
                    <a:pt x="105" y="125"/>
                    <a:pt x="105" y="125"/>
                    <a:pt x="105" y="125"/>
                  </a:cubicBezTo>
                  <a:cubicBezTo>
                    <a:pt x="108" y="130"/>
                    <a:pt x="108" y="130"/>
                    <a:pt x="108" y="130"/>
                  </a:cubicBezTo>
                  <a:cubicBezTo>
                    <a:pt x="111" y="128"/>
                    <a:pt x="111" y="128"/>
                    <a:pt x="111" y="128"/>
                  </a:cubicBezTo>
                  <a:cubicBezTo>
                    <a:pt x="112" y="125"/>
                    <a:pt x="112" y="125"/>
                    <a:pt x="112" y="125"/>
                  </a:cubicBezTo>
                  <a:close/>
                  <a:moveTo>
                    <a:pt x="104" y="118"/>
                  </a:moveTo>
                  <a:cubicBezTo>
                    <a:pt x="100" y="118"/>
                    <a:pt x="100" y="118"/>
                    <a:pt x="100" y="118"/>
                  </a:cubicBezTo>
                  <a:cubicBezTo>
                    <a:pt x="104" y="122"/>
                    <a:pt x="104" y="122"/>
                    <a:pt x="104" y="122"/>
                  </a:cubicBezTo>
                  <a:cubicBezTo>
                    <a:pt x="104" y="118"/>
                    <a:pt x="104" y="118"/>
                    <a:pt x="104" y="118"/>
                  </a:cubicBezTo>
                  <a:close/>
                  <a:moveTo>
                    <a:pt x="70" y="119"/>
                  </a:moveTo>
                  <a:cubicBezTo>
                    <a:pt x="79" y="115"/>
                    <a:pt x="77" y="111"/>
                    <a:pt x="69" y="114"/>
                  </a:cubicBezTo>
                  <a:cubicBezTo>
                    <a:pt x="61" y="118"/>
                    <a:pt x="70" y="119"/>
                    <a:pt x="70" y="119"/>
                  </a:cubicBezTo>
                  <a:close/>
                  <a:moveTo>
                    <a:pt x="79" y="112"/>
                  </a:moveTo>
                  <a:cubicBezTo>
                    <a:pt x="81" y="111"/>
                    <a:pt x="81" y="111"/>
                    <a:pt x="81" y="111"/>
                  </a:cubicBezTo>
                  <a:cubicBezTo>
                    <a:pt x="78" y="107"/>
                    <a:pt x="78" y="107"/>
                    <a:pt x="78" y="107"/>
                  </a:cubicBezTo>
                  <a:cubicBezTo>
                    <a:pt x="81" y="107"/>
                    <a:pt x="81" y="107"/>
                    <a:pt x="81" y="107"/>
                  </a:cubicBezTo>
                  <a:cubicBezTo>
                    <a:pt x="81" y="103"/>
                    <a:pt x="81" y="103"/>
                    <a:pt x="81" y="103"/>
                  </a:cubicBezTo>
                  <a:cubicBezTo>
                    <a:pt x="83" y="102"/>
                    <a:pt x="83" y="102"/>
                    <a:pt x="83" y="102"/>
                  </a:cubicBezTo>
                  <a:cubicBezTo>
                    <a:pt x="83" y="102"/>
                    <a:pt x="84" y="100"/>
                    <a:pt x="83" y="97"/>
                  </a:cubicBezTo>
                  <a:cubicBezTo>
                    <a:pt x="83" y="93"/>
                    <a:pt x="80" y="93"/>
                    <a:pt x="80" y="93"/>
                  </a:cubicBezTo>
                  <a:cubicBezTo>
                    <a:pt x="78" y="99"/>
                    <a:pt x="78" y="99"/>
                    <a:pt x="78" y="99"/>
                  </a:cubicBezTo>
                  <a:cubicBezTo>
                    <a:pt x="78" y="99"/>
                    <a:pt x="76" y="96"/>
                    <a:pt x="76" y="99"/>
                  </a:cubicBezTo>
                  <a:cubicBezTo>
                    <a:pt x="75" y="102"/>
                    <a:pt x="73" y="109"/>
                    <a:pt x="75" y="110"/>
                  </a:cubicBezTo>
                  <a:cubicBezTo>
                    <a:pt x="76" y="111"/>
                    <a:pt x="79" y="112"/>
                    <a:pt x="79" y="112"/>
                  </a:cubicBezTo>
                  <a:close/>
                  <a:moveTo>
                    <a:pt x="84" y="87"/>
                  </a:moveTo>
                  <a:cubicBezTo>
                    <a:pt x="83" y="85"/>
                    <a:pt x="83" y="85"/>
                    <a:pt x="83" y="85"/>
                  </a:cubicBezTo>
                  <a:cubicBezTo>
                    <a:pt x="80" y="85"/>
                    <a:pt x="80" y="85"/>
                    <a:pt x="80" y="85"/>
                  </a:cubicBezTo>
                  <a:cubicBezTo>
                    <a:pt x="81" y="90"/>
                    <a:pt x="81" y="90"/>
                    <a:pt x="81" y="90"/>
                  </a:cubicBezTo>
                  <a:cubicBezTo>
                    <a:pt x="87" y="91"/>
                    <a:pt x="87" y="91"/>
                    <a:pt x="87" y="91"/>
                  </a:cubicBezTo>
                  <a:cubicBezTo>
                    <a:pt x="87" y="87"/>
                    <a:pt x="87" y="87"/>
                    <a:pt x="87" y="87"/>
                  </a:cubicBezTo>
                  <a:cubicBezTo>
                    <a:pt x="84" y="87"/>
                    <a:pt x="84" y="87"/>
                    <a:pt x="84" y="87"/>
                  </a:cubicBezTo>
                  <a:close/>
                  <a:moveTo>
                    <a:pt x="121" y="126"/>
                  </a:moveTo>
                  <a:cubicBezTo>
                    <a:pt x="125" y="126"/>
                    <a:pt x="130" y="121"/>
                    <a:pt x="130" y="121"/>
                  </a:cubicBezTo>
                  <a:cubicBezTo>
                    <a:pt x="130" y="119"/>
                    <a:pt x="130" y="119"/>
                    <a:pt x="130" y="119"/>
                  </a:cubicBezTo>
                  <a:cubicBezTo>
                    <a:pt x="130" y="119"/>
                    <a:pt x="134" y="119"/>
                    <a:pt x="134" y="117"/>
                  </a:cubicBezTo>
                  <a:cubicBezTo>
                    <a:pt x="135" y="114"/>
                    <a:pt x="129" y="113"/>
                    <a:pt x="129" y="113"/>
                  </a:cubicBezTo>
                  <a:cubicBezTo>
                    <a:pt x="123" y="107"/>
                    <a:pt x="123" y="107"/>
                    <a:pt x="123" y="107"/>
                  </a:cubicBezTo>
                  <a:cubicBezTo>
                    <a:pt x="124" y="102"/>
                    <a:pt x="124" y="102"/>
                    <a:pt x="124" y="102"/>
                  </a:cubicBezTo>
                  <a:cubicBezTo>
                    <a:pt x="121" y="101"/>
                    <a:pt x="121" y="101"/>
                    <a:pt x="121" y="101"/>
                  </a:cubicBezTo>
                  <a:cubicBezTo>
                    <a:pt x="121" y="101"/>
                    <a:pt x="126" y="97"/>
                    <a:pt x="126" y="90"/>
                  </a:cubicBezTo>
                  <a:cubicBezTo>
                    <a:pt x="126" y="84"/>
                    <a:pt x="123" y="81"/>
                    <a:pt x="123" y="81"/>
                  </a:cubicBezTo>
                  <a:cubicBezTo>
                    <a:pt x="117" y="84"/>
                    <a:pt x="117" y="84"/>
                    <a:pt x="117" y="84"/>
                  </a:cubicBezTo>
                  <a:cubicBezTo>
                    <a:pt x="117" y="93"/>
                    <a:pt x="117" y="93"/>
                    <a:pt x="117" y="93"/>
                  </a:cubicBezTo>
                  <a:cubicBezTo>
                    <a:pt x="112" y="90"/>
                    <a:pt x="112" y="90"/>
                    <a:pt x="112" y="90"/>
                  </a:cubicBezTo>
                  <a:cubicBezTo>
                    <a:pt x="110" y="84"/>
                    <a:pt x="110" y="84"/>
                    <a:pt x="110" y="84"/>
                  </a:cubicBezTo>
                  <a:cubicBezTo>
                    <a:pt x="110" y="84"/>
                    <a:pt x="108" y="84"/>
                    <a:pt x="109" y="87"/>
                  </a:cubicBezTo>
                  <a:cubicBezTo>
                    <a:pt x="109" y="90"/>
                    <a:pt x="110" y="91"/>
                    <a:pt x="110" y="91"/>
                  </a:cubicBezTo>
                  <a:cubicBezTo>
                    <a:pt x="107" y="94"/>
                    <a:pt x="107" y="94"/>
                    <a:pt x="107" y="94"/>
                  </a:cubicBezTo>
                  <a:cubicBezTo>
                    <a:pt x="104" y="88"/>
                    <a:pt x="104" y="88"/>
                    <a:pt x="104" y="88"/>
                  </a:cubicBezTo>
                  <a:cubicBezTo>
                    <a:pt x="101" y="93"/>
                    <a:pt x="101" y="93"/>
                    <a:pt x="101" y="93"/>
                  </a:cubicBezTo>
                  <a:cubicBezTo>
                    <a:pt x="105" y="101"/>
                    <a:pt x="105" y="101"/>
                    <a:pt x="105" y="101"/>
                  </a:cubicBezTo>
                  <a:cubicBezTo>
                    <a:pt x="110" y="98"/>
                    <a:pt x="110" y="98"/>
                    <a:pt x="110" y="98"/>
                  </a:cubicBezTo>
                  <a:cubicBezTo>
                    <a:pt x="113" y="104"/>
                    <a:pt x="113" y="104"/>
                    <a:pt x="113" y="104"/>
                  </a:cubicBezTo>
                  <a:cubicBezTo>
                    <a:pt x="113" y="104"/>
                    <a:pt x="110" y="102"/>
                    <a:pt x="110" y="104"/>
                  </a:cubicBezTo>
                  <a:cubicBezTo>
                    <a:pt x="110" y="105"/>
                    <a:pt x="110" y="114"/>
                    <a:pt x="112" y="115"/>
                  </a:cubicBezTo>
                  <a:cubicBezTo>
                    <a:pt x="115" y="116"/>
                    <a:pt x="116" y="113"/>
                    <a:pt x="118" y="114"/>
                  </a:cubicBezTo>
                  <a:cubicBezTo>
                    <a:pt x="119" y="115"/>
                    <a:pt x="119" y="119"/>
                    <a:pt x="119" y="119"/>
                  </a:cubicBezTo>
                  <a:cubicBezTo>
                    <a:pt x="123" y="114"/>
                    <a:pt x="123" y="114"/>
                    <a:pt x="123" y="114"/>
                  </a:cubicBezTo>
                  <a:cubicBezTo>
                    <a:pt x="125" y="117"/>
                    <a:pt x="125" y="117"/>
                    <a:pt x="125" y="117"/>
                  </a:cubicBezTo>
                  <a:cubicBezTo>
                    <a:pt x="129" y="117"/>
                    <a:pt x="129" y="117"/>
                    <a:pt x="129" y="117"/>
                  </a:cubicBezTo>
                  <a:cubicBezTo>
                    <a:pt x="129" y="117"/>
                    <a:pt x="126" y="119"/>
                    <a:pt x="124" y="120"/>
                  </a:cubicBezTo>
                  <a:cubicBezTo>
                    <a:pt x="121" y="122"/>
                    <a:pt x="119" y="125"/>
                    <a:pt x="121" y="126"/>
                  </a:cubicBezTo>
                  <a:close/>
                  <a:moveTo>
                    <a:pt x="126" y="100"/>
                  </a:moveTo>
                  <a:cubicBezTo>
                    <a:pt x="126" y="104"/>
                    <a:pt x="126" y="104"/>
                    <a:pt x="126" y="104"/>
                  </a:cubicBezTo>
                  <a:cubicBezTo>
                    <a:pt x="126" y="106"/>
                    <a:pt x="126" y="106"/>
                    <a:pt x="126" y="106"/>
                  </a:cubicBezTo>
                  <a:cubicBezTo>
                    <a:pt x="128" y="104"/>
                    <a:pt x="128" y="104"/>
                    <a:pt x="128" y="104"/>
                  </a:cubicBezTo>
                  <a:cubicBezTo>
                    <a:pt x="127" y="101"/>
                    <a:pt x="127" y="101"/>
                    <a:pt x="127" y="101"/>
                  </a:cubicBezTo>
                  <a:cubicBezTo>
                    <a:pt x="129" y="97"/>
                    <a:pt x="129" y="97"/>
                    <a:pt x="129" y="97"/>
                  </a:cubicBezTo>
                  <a:cubicBezTo>
                    <a:pt x="129" y="97"/>
                    <a:pt x="126" y="99"/>
                    <a:pt x="126" y="100"/>
                  </a:cubicBezTo>
                  <a:close/>
                  <a:moveTo>
                    <a:pt x="130" y="110"/>
                  </a:moveTo>
                  <a:cubicBezTo>
                    <a:pt x="129" y="105"/>
                    <a:pt x="129" y="105"/>
                    <a:pt x="129" y="105"/>
                  </a:cubicBezTo>
                  <a:cubicBezTo>
                    <a:pt x="127" y="107"/>
                    <a:pt x="127" y="107"/>
                    <a:pt x="127" y="107"/>
                  </a:cubicBezTo>
                  <a:cubicBezTo>
                    <a:pt x="130" y="110"/>
                    <a:pt x="130" y="110"/>
                    <a:pt x="130" y="110"/>
                  </a:cubicBezTo>
                  <a:close/>
                  <a:moveTo>
                    <a:pt x="133" y="87"/>
                  </a:moveTo>
                  <a:cubicBezTo>
                    <a:pt x="132" y="88"/>
                    <a:pt x="132" y="88"/>
                    <a:pt x="132" y="88"/>
                  </a:cubicBezTo>
                  <a:cubicBezTo>
                    <a:pt x="131" y="94"/>
                    <a:pt x="131" y="94"/>
                    <a:pt x="131" y="94"/>
                  </a:cubicBezTo>
                  <a:cubicBezTo>
                    <a:pt x="131" y="94"/>
                    <a:pt x="133" y="95"/>
                    <a:pt x="133" y="93"/>
                  </a:cubicBezTo>
                  <a:cubicBezTo>
                    <a:pt x="133" y="87"/>
                    <a:pt x="133" y="87"/>
                    <a:pt x="133" y="87"/>
                  </a:cubicBezTo>
                  <a:close/>
                  <a:moveTo>
                    <a:pt x="86" y="84"/>
                  </a:moveTo>
                  <a:cubicBezTo>
                    <a:pt x="88" y="84"/>
                    <a:pt x="91" y="86"/>
                    <a:pt x="91" y="86"/>
                  </a:cubicBezTo>
                  <a:cubicBezTo>
                    <a:pt x="91" y="80"/>
                    <a:pt x="91" y="80"/>
                    <a:pt x="91" y="80"/>
                  </a:cubicBezTo>
                  <a:cubicBezTo>
                    <a:pt x="93" y="80"/>
                    <a:pt x="93" y="80"/>
                    <a:pt x="93" y="80"/>
                  </a:cubicBezTo>
                  <a:cubicBezTo>
                    <a:pt x="94" y="79"/>
                    <a:pt x="94" y="79"/>
                    <a:pt x="94" y="79"/>
                  </a:cubicBezTo>
                  <a:cubicBezTo>
                    <a:pt x="92" y="77"/>
                    <a:pt x="92" y="77"/>
                    <a:pt x="92" y="77"/>
                  </a:cubicBezTo>
                  <a:cubicBezTo>
                    <a:pt x="95" y="72"/>
                    <a:pt x="95" y="72"/>
                    <a:pt x="95" y="72"/>
                  </a:cubicBezTo>
                  <a:cubicBezTo>
                    <a:pt x="93" y="72"/>
                    <a:pt x="93" y="72"/>
                    <a:pt x="93" y="72"/>
                  </a:cubicBezTo>
                  <a:cubicBezTo>
                    <a:pt x="89" y="75"/>
                    <a:pt x="89" y="75"/>
                    <a:pt x="89" y="75"/>
                  </a:cubicBezTo>
                  <a:cubicBezTo>
                    <a:pt x="82" y="74"/>
                    <a:pt x="82" y="74"/>
                    <a:pt x="82" y="74"/>
                  </a:cubicBezTo>
                  <a:cubicBezTo>
                    <a:pt x="80" y="79"/>
                    <a:pt x="80" y="79"/>
                    <a:pt x="80" y="79"/>
                  </a:cubicBezTo>
                  <a:cubicBezTo>
                    <a:pt x="84" y="79"/>
                    <a:pt x="84" y="79"/>
                    <a:pt x="84" y="79"/>
                  </a:cubicBezTo>
                  <a:cubicBezTo>
                    <a:pt x="84" y="79"/>
                    <a:pt x="83" y="84"/>
                    <a:pt x="86" y="84"/>
                  </a:cubicBezTo>
                  <a:close/>
                  <a:moveTo>
                    <a:pt x="109" y="69"/>
                  </a:moveTo>
                  <a:cubicBezTo>
                    <a:pt x="110" y="67"/>
                    <a:pt x="110" y="67"/>
                    <a:pt x="110" y="67"/>
                  </a:cubicBezTo>
                  <a:cubicBezTo>
                    <a:pt x="112" y="67"/>
                    <a:pt x="112" y="67"/>
                    <a:pt x="112" y="67"/>
                  </a:cubicBezTo>
                  <a:cubicBezTo>
                    <a:pt x="112" y="60"/>
                    <a:pt x="112" y="60"/>
                    <a:pt x="112" y="60"/>
                  </a:cubicBezTo>
                  <a:cubicBezTo>
                    <a:pt x="114" y="60"/>
                    <a:pt x="114" y="60"/>
                    <a:pt x="114" y="60"/>
                  </a:cubicBezTo>
                  <a:cubicBezTo>
                    <a:pt x="114" y="60"/>
                    <a:pt x="113" y="65"/>
                    <a:pt x="116" y="66"/>
                  </a:cubicBezTo>
                  <a:cubicBezTo>
                    <a:pt x="119" y="68"/>
                    <a:pt x="120" y="63"/>
                    <a:pt x="120" y="63"/>
                  </a:cubicBezTo>
                  <a:cubicBezTo>
                    <a:pt x="120" y="63"/>
                    <a:pt x="124" y="64"/>
                    <a:pt x="125" y="61"/>
                  </a:cubicBezTo>
                  <a:cubicBezTo>
                    <a:pt x="127" y="59"/>
                    <a:pt x="121" y="56"/>
                    <a:pt x="121" y="56"/>
                  </a:cubicBezTo>
                  <a:cubicBezTo>
                    <a:pt x="126" y="54"/>
                    <a:pt x="126" y="54"/>
                    <a:pt x="126" y="54"/>
                  </a:cubicBezTo>
                  <a:cubicBezTo>
                    <a:pt x="128" y="51"/>
                    <a:pt x="128" y="51"/>
                    <a:pt x="128" y="51"/>
                  </a:cubicBezTo>
                  <a:cubicBezTo>
                    <a:pt x="128" y="51"/>
                    <a:pt x="131" y="53"/>
                    <a:pt x="134" y="52"/>
                  </a:cubicBezTo>
                  <a:cubicBezTo>
                    <a:pt x="139" y="51"/>
                    <a:pt x="139" y="49"/>
                    <a:pt x="139" y="49"/>
                  </a:cubicBezTo>
                  <a:cubicBezTo>
                    <a:pt x="137" y="47"/>
                    <a:pt x="137" y="47"/>
                    <a:pt x="137" y="47"/>
                  </a:cubicBezTo>
                  <a:cubicBezTo>
                    <a:pt x="132" y="50"/>
                    <a:pt x="132" y="50"/>
                    <a:pt x="132" y="50"/>
                  </a:cubicBezTo>
                  <a:cubicBezTo>
                    <a:pt x="132" y="50"/>
                    <a:pt x="131" y="50"/>
                    <a:pt x="131" y="48"/>
                  </a:cubicBezTo>
                  <a:cubicBezTo>
                    <a:pt x="131" y="45"/>
                    <a:pt x="137" y="41"/>
                    <a:pt x="137" y="41"/>
                  </a:cubicBezTo>
                  <a:cubicBezTo>
                    <a:pt x="137" y="40"/>
                    <a:pt x="137" y="40"/>
                    <a:pt x="137" y="40"/>
                  </a:cubicBezTo>
                  <a:cubicBezTo>
                    <a:pt x="139" y="38"/>
                    <a:pt x="139" y="38"/>
                    <a:pt x="139" y="38"/>
                  </a:cubicBezTo>
                  <a:cubicBezTo>
                    <a:pt x="137" y="33"/>
                    <a:pt x="137" y="33"/>
                    <a:pt x="137" y="33"/>
                  </a:cubicBezTo>
                  <a:cubicBezTo>
                    <a:pt x="137" y="33"/>
                    <a:pt x="133" y="33"/>
                    <a:pt x="131" y="35"/>
                  </a:cubicBezTo>
                  <a:cubicBezTo>
                    <a:pt x="129" y="36"/>
                    <a:pt x="127" y="39"/>
                    <a:pt x="127" y="39"/>
                  </a:cubicBezTo>
                  <a:cubicBezTo>
                    <a:pt x="127" y="39"/>
                    <a:pt x="117" y="39"/>
                    <a:pt x="115" y="41"/>
                  </a:cubicBezTo>
                  <a:cubicBezTo>
                    <a:pt x="113" y="43"/>
                    <a:pt x="116" y="49"/>
                    <a:pt x="116" y="49"/>
                  </a:cubicBezTo>
                  <a:cubicBezTo>
                    <a:pt x="110" y="47"/>
                    <a:pt x="110" y="47"/>
                    <a:pt x="110" y="47"/>
                  </a:cubicBezTo>
                  <a:cubicBezTo>
                    <a:pt x="111" y="44"/>
                    <a:pt x="111" y="44"/>
                    <a:pt x="111" y="44"/>
                  </a:cubicBezTo>
                  <a:cubicBezTo>
                    <a:pt x="107" y="42"/>
                    <a:pt x="107" y="42"/>
                    <a:pt x="107" y="42"/>
                  </a:cubicBezTo>
                  <a:cubicBezTo>
                    <a:pt x="107" y="42"/>
                    <a:pt x="104" y="43"/>
                    <a:pt x="102" y="47"/>
                  </a:cubicBezTo>
                  <a:cubicBezTo>
                    <a:pt x="99" y="51"/>
                    <a:pt x="102" y="57"/>
                    <a:pt x="102" y="57"/>
                  </a:cubicBezTo>
                  <a:cubicBezTo>
                    <a:pt x="99" y="58"/>
                    <a:pt x="99" y="58"/>
                    <a:pt x="99" y="58"/>
                  </a:cubicBezTo>
                  <a:cubicBezTo>
                    <a:pt x="99" y="58"/>
                    <a:pt x="103" y="60"/>
                    <a:pt x="105" y="63"/>
                  </a:cubicBezTo>
                  <a:cubicBezTo>
                    <a:pt x="108" y="64"/>
                    <a:pt x="107" y="65"/>
                    <a:pt x="107" y="65"/>
                  </a:cubicBezTo>
                  <a:cubicBezTo>
                    <a:pt x="104" y="64"/>
                    <a:pt x="104" y="64"/>
                    <a:pt x="104" y="64"/>
                  </a:cubicBezTo>
                  <a:cubicBezTo>
                    <a:pt x="103" y="65"/>
                    <a:pt x="103" y="65"/>
                    <a:pt x="103" y="65"/>
                  </a:cubicBezTo>
                  <a:cubicBezTo>
                    <a:pt x="103" y="68"/>
                    <a:pt x="103" y="68"/>
                    <a:pt x="103" y="68"/>
                  </a:cubicBezTo>
                  <a:cubicBezTo>
                    <a:pt x="99" y="68"/>
                    <a:pt x="99" y="68"/>
                    <a:pt x="99" y="68"/>
                  </a:cubicBezTo>
                  <a:cubicBezTo>
                    <a:pt x="97" y="68"/>
                    <a:pt x="97" y="68"/>
                    <a:pt x="97" y="68"/>
                  </a:cubicBezTo>
                  <a:cubicBezTo>
                    <a:pt x="96" y="68"/>
                    <a:pt x="96" y="68"/>
                    <a:pt x="96" y="68"/>
                  </a:cubicBezTo>
                  <a:cubicBezTo>
                    <a:pt x="101" y="73"/>
                    <a:pt x="101" y="73"/>
                    <a:pt x="101" y="73"/>
                  </a:cubicBezTo>
                  <a:cubicBezTo>
                    <a:pt x="109" y="69"/>
                    <a:pt x="109" y="69"/>
                    <a:pt x="109" y="69"/>
                  </a:cubicBezTo>
                  <a:close/>
                  <a:moveTo>
                    <a:pt x="246" y="38"/>
                  </a:moveTo>
                  <a:cubicBezTo>
                    <a:pt x="246" y="38"/>
                    <a:pt x="248" y="38"/>
                    <a:pt x="245" y="29"/>
                  </a:cubicBezTo>
                  <a:cubicBezTo>
                    <a:pt x="242" y="21"/>
                    <a:pt x="239" y="28"/>
                    <a:pt x="239" y="28"/>
                  </a:cubicBezTo>
                  <a:cubicBezTo>
                    <a:pt x="241" y="37"/>
                    <a:pt x="241" y="37"/>
                    <a:pt x="241" y="37"/>
                  </a:cubicBezTo>
                  <a:cubicBezTo>
                    <a:pt x="246" y="38"/>
                    <a:pt x="246" y="38"/>
                    <a:pt x="246" y="38"/>
                  </a:cubicBezTo>
                  <a:close/>
                  <a:moveTo>
                    <a:pt x="250" y="36"/>
                  </a:moveTo>
                  <a:cubicBezTo>
                    <a:pt x="253" y="41"/>
                    <a:pt x="253" y="41"/>
                    <a:pt x="253" y="41"/>
                  </a:cubicBezTo>
                  <a:cubicBezTo>
                    <a:pt x="255" y="35"/>
                    <a:pt x="255" y="35"/>
                    <a:pt x="255" y="35"/>
                  </a:cubicBezTo>
                  <a:cubicBezTo>
                    <a:pt x="253" y="34"/>
                    <a:pt x="253" y="34"/>
                    <a:pt x="253" y="34"/>
                  </a:cubicBezTo>
                  <a:cubicBezTo>
                    <a:pt x="253" y="34"/>
                    <a:pt x="250" y="33"/>
                    <a:pt x="250" y="36"/>
                  </a:cubicBezTo>
                  <a:close/>
                  <a:moveTo>
                    <a:pt x="248" y="26"/>
                  </a:moveTo>
                  <a:cubicBezTo>
                    <a:pt x="254" y="26"/>
                    <a:pt x="254" y="26"/>
                    <a:pt x="254" y="26"/>
                  </a:cubicBezTo>
                  <a:cubicBezTo>
                    <a:pt x="255" y="29"/>
                    <a:pt x="255" y="29"/>
                    <a:pt x="255" y="29"/>
                  </a:cubicBezTo>
                  <a:cubicBezTo>
                    <a:pt x="259" y="32"/>
                    <a:pt x="259" y="32"/>
                    <a:pt x="259" y="32"/>
                  </a:cubicBezTo>
                  <a:cubicBezTo>
                    <a:pt x="261" y="28"/>
                    <a:pt x="261" y="28"/>
                    <a:pt x="261" y="28"/>
                  </a:cubicBezTo>
                  <a:cubicBezTo>
                    <a:pt x="259" y="26"/>
                    <a:pt x="259" y="26"/>
                    <a:pt x="259" y="26"/>
                  </a:cubicBezTo>
                  <a:cubicBezTo>
                    <a:pt x="258" y="23"/>
                    <a:pt x="258" y="23"/>
                    <a:pt x="258" y="23"/>
                  </a:cubicBezTo>
                  <a:cubicBezTo>
                    <a:pt x="253" y="22"/>
                    <a:pt x="253" y="22"/>
                    <a:pt x="253" y="22"/>
                  </a:cubicBezTo>
                  <a:cubicBezTo>
                    <a:pt x="255" y="19"/>
                    <a:pt x="255" y="19"/>
                    <a:pt x="255" y="19"/>
                  </a:cubicBezTo>
                  <a:cubicBezTo>
                    <a:pt x="255" y="19"/>
                    <a:pt x="255" y="16"/>
                    <a:pt x="250" y="13"/>
                  </a:cubicBezTo>
                  <a:cubicBezTo>
                    <a:pt x="246" y="11"/>
                    <a:pt x="246" y="9"/>
                    <a:pt x="244" y="16"/>
                  </a:cubicBezTo>
                  <a:cubicBezTo>
                    <a:pt x="241" y="21"/>
                    <a:pt x="243" y="23"/>
                    <a:pt x="248" y="26"/>
                  </a:cubicBezTo>
                  <a:close/>
                  <a:moveTo>
                    <a:pt x="257" y="20"/>
                  </a:moveTo>
                  <a:cubicBezTo>
                    <a:pt x="261" y="23"/>
                    <a:pt x="261" y="23"/>
                    <a:pt x="261" y="23"/>
                  </a:cubicBezTo>
                  <a:cubicBezTo>
                    <a:pt x="262" y="21"/>
                    <a:pt x="262" y="21"/>
                    <a:pt x="262" y="21"/>
                  </a:cubicBezTo>
                  <a:cubicBezTo>
                    <a:pt x="258" y="19"/>
                    <a:pt x="258" y="19"/>
                    <a:pt x="258" y="19"/>
                  </a:cubicBezTo>
                  <a:cubicBezTo>
                    <a:pt x="257" y="20"/>
                    <a:pt x="257" y="20"/>
                    <a:pt x="257" y="20"/>
                  </a:cubicBezTo>
                  <a:close/>
                  <a:moveTo>
                    <a:pt x="271" y="21"/>
                  </a:moveTo>
                  <a:cubicBezTo>
                    <a:pt x="267" y="16"/>
                    <a:pt x="267" y="16"/>
                    <a:pt x="267" y="16"/>
                  </a:cubicBezTo>
                  <a:cubicBezTo>
                    <a:pt x="267" y="22"/>
                    <a:pt x="267" y="22"/>
                    <a:pt x="267" y="22"/>
                  </a:cubicBezTo>
                  <a:cubicBezTo>
                    <a:pt x="271" y="21"/>
                    <a:pt x="271" y="21"/>
                    <a:pt x="271" y="21"/>
                  </a:cubicBezTo>
                  <a:close/>
                  <a:moveTo>
                    <a:pt x="260" y="12"/>
                  </a:moveTo>
                  <a:cubicBezTo>
                    <a:pt x="256" y="9"/>
                    <a:pt x="256" y="9"/>
                    <a:pt x="256" y="9"/>
                  </a:cubicBezTo>
                  <a:cubicBezTo>
                    <a:pt x="255" y="13"/>
                    <a:pt x="255" y="13"/>
                    <a:pt x="255" y="13"/>
                  </a:cubicBezTo>
                  <a:cubicBezTo>
                    <a:pt x="259" y="16"/>
                    <a:pt x="259" y="16"/>
                    <a:pt x="259" y="16"/>
                  </a:cubicBezTo>
                  <a:cubicBezTo>
                    <a:pt x="260" y="12"/>
                    <a:pt x="260" y="12"/>
                    <a:pt x="260" y="12"/>
                  </a:cubicBezTo>
                  <a:close/>
                  <a:moveTo>
                    <a:pt x="262" y="4"/>
                  </a:moveTo>
                  <a:cubicBezTo>
                    <a:pt x="265" y="4"/>
                    <a:pt x="265" y="4"/>
                    <a:pt x="265" y="4"/>
                  </a:cubicBezTo>
                  <a:cubicBezTo>
                    <a:pt x="265" y="0"/>
                    <a:pt x="265" y="0"/>
                    <a:pt x="265" y="0"/>
                  </a:cubicBezTo>
                  <a:cubicBezTo>
                    <a:pt x="258" y="2"/>
                    <a:pt x="258" y="2"/>
                    <a:pt x="258" y="2"/>
                  </a:cubicBezTo>
                  <a:cubicBezTo>
                    <a:pt x="263" y="9"/>
                    <a:pt x="263" y="9"/>
                    <a:pt x="263" y="9"/>
                  </a:cubicBezTo>
                  <a:cubicBezTo>
                    <a:pt x="262" y="4"/>
                    <a:pt x="262" y="4"/>
                    <a:pt x="262" y="4"/>
                  </a:cubicBezTo>
                  <a:close/>
                  <a:moveTo>
                    <a:pt x="278" y="2"/>
                  </a:moveTo>
                  <a:cubicBezTo>
                    <a:pt x="277" y="4"/>
                    <a:pt x="277" y="4"/>
                    <a:pt x="277" y="4"/>
                  </a:cubicBezTo>
                  <a:cubicBezTo>
                    <a:pt x="280" y="3"/>
                    <a:pt x="280" y="3"/>
                    <a:pt x="280" y="3"/>
                  </a:cubicBezTo>
                  <a:cubicBezTo>
                    <a:pt x="278" y="2"/>
                    <a:pt x="278" y="2"/>
                    <a:pt x="278" y="2"/>
                  </a:cubicBezTo>
                  <a:close/>
                  <a:moveTo>
                    <a:pt x="265" y="17"/>
                  </a:moveTo>
                  <a:cubicBezTo>
                    <a:pt x="266" y="10"/>
                    <a:pt x="266" y="10"/>
                    <a:pt x="266" y="10"/>
                  </a:cubicBezTo>
                  <a:cubicBezTo>
                    <a:pt x="266" y="9"/>
                    <a:pt x="266" y="9"/>
                    <a:pt x="266" y="9"/>
                  </a:cubicBezTo>
                  <a:cubicBezTo>
                    <a:pt x="262" y="15"/>
                    <a:pt x="262" y="15"/>
                    <a:pt x="262" y="15"/>
                  </a:cubicBezTo>
                  <a:cubicBezTo>
                    <a:pt x="265" y="17"/>
                    <a:pt x="265" y="17"/>
                    <a:pt x="265" y="17"/>
                  </a:cubicBezTo>
                  <a:close/>
                  <a:moveTo>
                    <a:pt x="278" y="8"/>
                  </a:moveTo>
                  <a:cubicBezTo>
                    <a:pt x="272" y="9"/>
                    <a:pt x="272" y="9"/>
                    <a:pt x="272" y="9"/>
                  </a:cubicBezTo>
                  <a:cubicBezTo>
                    <a:pt x="274" y="8"/>
                    <a:pt x="274" y="8"/>
                    <a:pt x="274" y="8"/>
                  </a:cubicBezTo>
                  <a:cubicBezTo>
                    <a:pt x="274" y="6"/>
                    <a:pt x="274" y="6"/>
                    <a:pt x="274" y="6"/>
                  </a:cubicBezTo>
                  <a:cubicBezTo>
                    <a:pt x="266" y="12"/>
                    <a:pt x="266" y="12"/>
                    <a:pt x="266" y="12"/>
                  </a:cubicBezTo>
                  <a:cubicBezTo>
                    <a:pt x="278" y="10"/>
                    <a:pt x="278" y="10"/>
                    <a:pt x="278" y="10"/>
                  </a:cubicBezTo>
                  <a:cubicBezTo>
                    <a:pt x="278" y="8"/>
                    <a:pt x="278" y="8"/>
                    <a:pt x="278" y="8"/>
                  </a:cubicBezTo>
                  <a:close/>
                  <a:moveTo>
                    <a:pt x="32" y="290"/>
                  </a:moveTo>
                  <a:cubicBezTo>
                    <a:pt x="31" y="286"/>
                    <a:pt x="31" y="286"/>
                    <a:pt x="31" y="286"/>
                  </a:cubicBezTo>
                  <a:cubicBezTo>
                    <a:pt x="31" y="286"/>
                    <a:pt x="34" y="279"/>
                    <a:pt x="39" y="280"/>
                  </a:cubicBezTo>
                  <a:cubicBezTo>
                    <a:pt x="44" y="281"/>
                    <a:pt x="45" y="289"/>
                    <a:pt x="45" y="289"/>
                  </a:cubicBezTo>
                  <a:cubicBezTo>
                    <a:pt x="45" y="297"/>
                    <a:pt x="45" y="297"/>
                    <a:pt x="45" y="297"/>
                  </a:cubicBezTo>
                  <a:cubicBezTo>
                    <a:pt x="50" y="298"/>
                    <a:pt x="50" y="298"/>
                    <a:pt x="50" y="298"/>
                  </a:cubicBezTo>
                  <a:cubicBezTo>
                    <a:pt x="50" y="298"/>
                    <a:pt x="43" y="307"/>
                    <a:pt x="48" y="307"/>
                  </a:cubicBezTo>
                  <a:cubicBezTo>
                    <a:pt x="54" y="307"/>
                    <a:pt x="59" y="308"/>
                    <a:pt x="59" y="308"/>
                  </a:cubicBezTo>
                  <a:cubicBezTo>
                    <a:pt x="61" y="304"/>
                    <a:pt x="61" y="304"/>
                    <a:pt x="61" y="304"/>
                  </a:cubicBezTo>
                  <a:cubicBezTo>
                    <a:pt x="63" y="308"/>
                    <a:pt x="63" y="308"/>
                    <a:pt x="63" y="308"/>
                  </a:cubicBezTo>
                  <a:cubicBezTo>
                    <a:pt x="63" y="307"/>
                    <a:pt x="63" y="307"/>
                    <a:pt x="63" y="307"/>
                  </a:cubicBezTo>
                  <a:cubicBezTo>
                    <a:pt x="64" y="307"/>
                    <a:pt x="69" y="316"/>
                    <a:pt x="73" y="312"/>
                  </a:cubicBezTo>
                  <a:cubicBezTo>
                    <a:pt x="79" y="307"/>
                    <a:pt x="77" y="303"/>
                    <a:pt x="80" y="301"/>
                  </a:cubicBezTo>
                  <a:cubicBezTo>
                    <a:pt x="83" y="300"/>
                    <a:pt x="84" y="305"/>
                    <a:pt x="89" y="303"/>
                  </a:cubicBezTo>
                  <a:cubicBezTo>
                    <a:pt x="93" y="300"/>
                    <a:pt x="91" y="297"/>
                    <a:pt x="91" y="297"/>
                  </a:cubicBezTo>
                  <a:cubicBezTo>
                    <a:pt x="89" y="295"/>
                    <a:pt x="89" y="295"/>
                    <a:pt x="89" y="295"/>
                  </a:cubicBezTo>
                  <a:cubicBezTo>
                    <a:pt x="92" y="287"/>
                    <a:pt x="92" y="287"/>
                    <a:pt x="92" y="287"/>
                  </a:cubicBezTo>
                  <a:cubicBezTo>
                    <a:pt x="91" y="284"/>
                    <a:pt x="91" y="284"/>
                    <a:pt x="91" y="284"/>
                  </a:cubicBezTo>
                  <a:cubicBezTo>
                    <a:pt x="94" y="282"/>
                    <a:pt x="94" y="282"/>
                    <a:pt x="94" y="282"/>
                  </a:cubicBezTo>
                  <a:cubicBezTo>
                    <a:pt x="95" y="290"/>
                    <a:pt x="95" y="290"/>
                    <a:pt x="95" y="290"/>
                  </a:cubicBezTo>
                  <a:cubicBezTo>
                    <a:pt x="93" y="293"/>
                    <a:pt x="93" y="293"/>
                    <a:pt x="93" y="293"/>
                  </a:cubicBezTo>
                  <a:cubicBezTo>
                    <a:pt x="94" y="297"/>
                    <a:pt x="94" y="297"/>
                    <a:pt x="94" y="297"/>
                  </a:cubicBezTo>
                  <a:cubicBezTo>
                    <a:pt x="94" y="297"/>
                    <a:pt x="97" y="297"/>
                    <a:pt x="98" y="291"/>
                  </a:cubicBezTo>
                  <a:cubicBezTo>
                    <a:pt x="98" y="287"/>
                    <a:pt x="102" y="279"/>
                    <a:pt x="97" y="277"/>
                  </a:cubicBezTo>
                  <a:cubicBezTo>
                    <a:pt x="91" y="275"/>
                    <a:pt x="82" y="279"/>
                    <a:pt x="84" y="276"/>
                  </a:cubicBezTo>
                  <a:cubicBezTo>
                    <a:pt x="86" y="273"/>
                    <a:pt x="94" y="274"/>
                    <a:pt x="94" y="268"/>
                  </a:cubicBezTo>
                  <a:cubicBezTo>
                    <a:pt x="94" y="261"/>
                    <a:pt x="92" y="262"/>
                    <a:pt x="92" y="262"/>
                  </a:cubicBezTo>
                  <a:cubicBezTo>
                    <a:pt x="88" y="252"/>
                    <a:pt x="88" y="252"/>
                    <a:pt x="88" y="252"/>
                  </a:cubicBezTo>
                  <a:cubicBezTo>
                    <a:pt x="88" y="242"/>
                    <a:pt x="88" y="242"/>
                    <a:pt x="88" y="242"/>
                  </a:cubicBezTo>
                  <a:cubicBezTo>
                    <a:pt x="88" y="242"/>
                    <a:pt x="89" y="237"/>
                    <a:pt x="81" y="235"/>
                  </a:cubicBezTo>
                  <a:cubicBezTo>
                    <a:pt x="72" y="233"/>
                    <a:pt x="63" y="236"/>
                    <a:pt x="63" y="236"/>
                  </a:cubicBezTo>
                  <a:cubicBezTo>
                    <a:pt x="56" y="231"/>
                    <a:pt x="56" y="231"/>
                    <a:pt x="56" y="231"/>
                  </a:cubicBezTo>
                  <a:cubicBezTo>
                    <a:pt x="50" y="239"/>
                    <a:pt x="50" y="239"/>
                    <a:pt x="50" y="239"/>
                  </a:cubicBezTo>
                  <a:cubicBezTo>
                    <a:pt x="44" y="238"/>
                    <a:pt x="44" y="238"/>
                    <a:pt x="44" y="238"/>
                  </a:cubicBezTo>
                  <a:cubicBezTo>
                    <a:pt x="38" y="237"/>
                    <a:pt x="38" y="237"/>
                    <a:pt x="38" y="237"/>
                  </a:cubicBezTo>
                  <a:cubicBezTo>
                    <a:pt x="35" y="244"/>
                    <a:pt x="35" y="244"/>
                    <a:pt x="35" y="244"/>
                  </a:cubicBezTo>
                  <a:cubicBezTo>
                    <a:pt x="33" y="244"/>
                    <a:pt x="33" y="244"/>
                    <a:pt x="33" y="244"/>
                  </a:cubicBezTo>
                  <a:cubicBezTo>
                    <a:pt x="32" y="250"/>
                    <a:pt x="32" y="250"/>
                    <a:pt x="32" y="250"/>
                  </a:cubicBezTo>
                  <a:cubicBezTo>
                    <a:pt x="26" y="257"/>
                    <a:pt x="26" y="257"/>
                    <a:pt x="26" y="257"/>
                  </a:cubicBezTo>
                  <a:cubicBezTo>
                    <a:pt x="26" y="257"/>
                    <a:pt x="27" y="255"/>
                    <a:pt x="23" y="255"/>
                  </a:cubicBezTo>
                  <a:cubicBezTo>
                    <a:pt x="21" y="255"/>
                    <a:pt x="19" y="257"/>
                    <a:pt x="19" y="257"/>
                  </a:cubicBezTo>
                  <a:cubicBezTo>
                    <a:pt x="19" y="257"/>
                    <a:pt x="18" y="253"/>
                    <a:pt x="16" y="253"/>
                  </a:cubicBezTo>
                  <a:cubicBezTo>
                    <a:pt x="15" y="253"/>
                    <a:pt x="11" y="254"/>
                    <a:pt x="11" y="257"/>
                  </a:cubicBezTo>
                  <a:cubicBezTo>
                    <a:pt x="11" y="259"/>
                    <a:pt x="19" y="261"/>
                    <a:pt x="19" y="261"/>
                  </a:cubicBezTo>
                  <a:cubicBezTo>
                    <a:pt x="16" y="262"/>
                    <a:pt x="16" y="262"/>
                    <a:pt x="16" y="262"/>
                  </a:cubicBezTo>
                  <a:cubicBezTo>
                    <a:pt x="12" y="265"/>
                    <a:pt x="12" y="265"/>
                    <a:pt x="12" y="265"/>
                  </a:cubicBezTo>
                  <a:cubicBezTo>
                    <a:pt x="6" y="262"/>
                    <a:pt x="6" y="262"/>
                    <a:pt x="6" y="262"/>
                  </a:cubicBezTo>
                  <a:cubicBezTo>
                    <a:pt x="4" y="267"/>
                    <a:pt x="4" y="267"/>
                    <a:pt x="4" y="267"/>
                  </a:cubicBezTo>
                  <a:cubicBezTo>
                    <a:pt x="4" y="267"/>
                    <a:pt x="0" y="265"/>
                    <a:pt x="0" y="268"/>
                  </a:cubicBezTo>
                  <a:cubicBezTo>
                    <a:pt x="0" y="271"/>
                    <a:pt x="6" y="281"/>
                    <a:pt x="6" y="281"/>
                  </a:cubicBezTo>
                  <a:cubicBezTo>
                    <a:pt x="5" y="287"/>
                    <a:pt x="5" y="287"/>
                    <a:pt x="5" y="287"/>
                  </a:cubicBezTo>
                  <a:cubicBezTo>
                    <a:pt x="12" y="288"/>
                    <a:pt x="12" y="288"/>
                    <a:pt x="12" y="288"/>
                  </a:cubicBezTo>
                  <a:cubicBezTo>
                    <a:pt x="12" y="288"/>
                    <a:pt x="14" y="295"/>
                    <a:pt x="21" y="295"/>
                  </a:cubicBezTo>
                  <a:cubicBezTo>
                    <a:pt x="29" y="296"/>
                    <a:pt x="32" y="290"/>
                    <a:pt x="32" y="2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Freeform 7">
              <a:extLst>
                <a:ext uri="{FF2B5EF4-FFF2-40B4-BE49-F238E27FC236}">
                  <a16:creationId xmlns:a16="http://schemas.microsoft.com/office/drawing/2014/main" id="{71BACB42-8636-4B58-A854-6A77D4D834B8}"/>
                </a:ext>
              </a:extLst>
            </p:cNvPr>
            <p:cNvSpPr>
              <a:spLocks noEditPoints="1"/>
            </p:cNvSpPr>
            <p:nvPr/>
          </p:nvSpPr>
          <p:spPr bwMode="auto">
            <a:xfrm>
              <a:off x="-630238" y="1520825"/>
              <a:ext cx="757238" cy="858837"/>
            </a:xfrm>
            <a:custGeom>
              <a:avLst/>
              <a:gdLst>
                <a:gd name="T0" fmla="*/ 54 w 202"/>
                <a:gd name="T1" fmla="*/ 67 h 229"/>
                <a:gd name="T2" fmla="*/ 51 w 202"/>
                <a:gd name="T3" fmla="*/ 60 h 229"/>
                <a:gd name="T4" fmla="*/ 56 w 202"/>
                <a:gd name="T5" fmla="*/ 73 h 229"/>
                <a:gd name="T6" fmla="*/ 44 w 202"/>
                <a:gd name="T7" fmla="*/ 84 h 229"/>
                <a:gd name="T8" fmla="*/ 55 w 202"/>
                <a:gd name="T9" fmla="*/ 116 h 229"/>
                <a:gd name="T10" fmla="*/ 48 w 202"/>
                <a:gd name="T11" fmla="*/ 118 h 229"/>
                <a:gd name="T12" fmla="*/ 199 w 202"/>
                <a:gd name="T13" fmla="*/ 94 h 229"/>
                <a:gd name="T14" fmla="*/ 181 w 202"/>
                <a:gd name="T15" fmla="*/ 83 h 229"/>
                <a:gd name="T16" fmla="*/ 157 w 202"/>
                <a:gd name="T17" fmla="*/ 81 h 229"/>
                <a:gd name="T18" fmla="*/ 140 w 202"/>
                <a:gd name="T19" fmla="*/ 53 h 229"/>
                <a:gd name="T20" fmla="*/ 147 w 202"/>
                <a:gd name="T21" fmla="*/ 43 h 229"/>
                <a:gd name="T22" fmla="*/ 168 w 202"/>
                <a:gd name="T23" fmla="*/ 36 h 229"/>
                <a:gd name="T24" fmla="*/ 184 w 202"/>
                <a:gd name="T25" fmla="*/ 20 h 229"/>
                <a:gd name="T26" fmla="*/ 182 w 202"/>
                <a:gd name="T27" fmla="*/ 9 h 229"/>
                <a:gd name="T28" fmla="*/ 172 w 202"/>
                <a:gd name="T29" fmla="*/ 22 h 229"/>
                <a:gd name="T30" fmla="*/ 170 w 202"/>
                <a:gd name="T31" fmla="*/ 17 h 229"/>
                <a:gd name="T32" fmla="*/ 166 w 202"/>
                <a:gd name="T33" fmla="*/ 13 h 229"/>
                <a:gd name="T34" fmla="*/ 159 w 202"/>
                <a:gd name="T35" fmla="*/ 13 h 229"/>
                <a:gd name="T36" fmla="*/ 143 w 202"/>
                <a:gd name="T37" fmla="*/ 8 h 229"/>
                <a:gd name="T38" fmla="*/ 129 w 202"/>
                <a:gd name="T39" fmla="*/ 26 h 229"/>
                <a:gd name="T40" fmla="*/ 125 w 202"/>
                <a:gd name="T41" fmla="*/ 44 h 229"/>
                <a:gd name="T42" fmla="*/ 124 w 202"/>
                <a:gd name="T43" fmla="*/ 52 h 229"/>
                <a:gd name="T44" fmla="*/ 102 w 202"/>
                <a:gd name="T45" fmla="*/ 56 h 229"/>
                <a:gd name="T46" fmla="*/ 83 w 202"/>
                <a:gd name="T47" fmla="*/ 51 h 229"/>
                <a:gd name="T48" fmla="*/ 66 w 202"/>
                <a:gd name="T49" fmla="*/ 47 h 229"/>
                <a:gd name="T50" fmla="*/ 62 w 202"/>
                <a:gd name="T51" fmla="*/ 57 h 229"/>
                <a:gd name="T52" fmla="*/ 63 w 202"/>
                <a:gd name="T53" fmla="*/ 69 h 229"/>
                <a:gd name="T54" fmla="*/ 57 w 202"/>
                <a:gd name="T55" fmla="*/ 78 h 229"/>
                <a:gd name="T56" fmla="*/ 43 w 202"/>
                <a:gd name="T57" fmla="*/ 89 h 229"/>
                <a:gd name="T58" fmla="*/ 54 w 202"/>
                <a:gd name="T59" fmla="*/ 103 h 229"/>
                <a:gd name="T60" fmla="*/ 61 w 202"/>
                <a:gd name="T61" fmla="*/ 106 h 229"/>
                <a:gd name="T62" fmla="*/ 83 w 202"/>
                <a:gd name="T63" fmla="*/ 120 h 229"/>
                <a:gd name="T64" fmla="*/ 59 w 202"/>
                <a:gd name="T65" fmla="*/ 134 h 229"/>
                <a:gd name="T66" fmla="*/ 46 w 202"/>
                <a:gd name="T67" fmla="*/ 148 h 229"/>
                <a:gd name="T68" fmla="*/ 70 w 202"/>
                <a:gd name="T69" fmla="*/ 150 h 229"/>
                <a:gd name="T70" fmla="*/ 74 w 202"/>
                <a:gd name="T71" fmla="*/ 157 h 229"/>
                <a:gd name="T72" fmla="*/ 33 w 202"/>
                <a:gd name="T73" fmla="*/ 162 h 229"/>
                <a:gd name="T74" fmla="*/ 20 w 202"/>
                <a:gd name="T75" fmla="*/ 170 h 229"/>
                <a:gd name="T76" fmla="*/ 18 w 202"/>
                <a:gd name="T77" fmla="*/ 179 h 229"/>
                <a:gd name="T78" fmla="*/ 2 w 202"/>
                <a:gd name="T79" fmla="*/ 197 h 229"/>
                <a:gd name="T80" fmla="*/ 14 w 202"/>
                <a:gd name="T81" fmla="*/ 208 h 229"/>
                <a:gd name="T82" fmla="*/ 32 w 202"/>
                <a:gd name="T83" fmla="*/ 209 h 229"/>
                <a:gd name="T84" fmla="*/ 21 w 202"/>
                <a:gd name="T85" fmla="*/ 222 h 229"/>
                <a:gd name="T86" fmla="*/ 34 w 202"/>
                <a:gd name="T87" fmla="*/ 227 h 229"/>
                <a:gd name="T88" fmla="*/ 60 w 202"/>
                <a:gd name="T89" fmla="*/ 227 h 229"/>
                <a:gd name="T90" fmla="*/ 86 w 202"/>
                <a:gd name="T91" fmla="*/ 213 h 229"/>
                <a:gd name="T92" fmla="*/ 111 w 202"/>
                <a:gd name="T93" fmla="*/ 216 h 229"/>
                <a:gd name="T94" fmla="*/ 139 w 202"/>
                <a:gd name="T95" fmla="*/ 202 h 229"/>
                <a:gd name="T96" fmla="*/ 148 w 202"/>
                <a:gd name="T97" fmla="*/ 208 h 229"/>
                <a:gd name="T98" fmla="*/ 162 w 202"/>
                <a:gd name="T99" fmla="*/ 199 h 229"/>
                <a:gd name="T100" fmla="*/ 182 w 202"/>
                <a:gd name="T101" fmla="*/ 175 h 229"/>
                <a:gd name="T102" fmla="*/ 193 w 202"/>
                <a:gd name="T103" fmla="*/ 134 h 229"/>
                <a:gd name="T104" fmla="*/ 202 w 202"/>
                <a:gd name="T105" fmla="*/ 10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2" h="229">
                  <a:moveTo>
                    <a:pt x="132" y="14"/>
                  </a:moveTo>
                  <a:cubicBezTo>
                    <a:pt x="129" y="17"/>
                    <a:pt x="129" y="17"/>
                    <a:pt x="129" y="17"/>
                  </a:cubicBezTo>
                  <a:cubicBezTo>
                    <a:pt x="133" y="19"/>
                    <a:pt x="133" y="19"/>
                    <a:pt x="133" y="19"/>
                  </a:cubicBezTo>
                  <a:cubicBezTo>
                    <a:pt x="132" y="14"/>
                    <a:pt x="132" y="14"/>
                    <a:pt x="132" y="14"/>
                  </a:cubicBezTo>
                  <a:close/>
                  <a:moveTo>
                    <a:pt x="54" y="67"/>
                  </a:moveTo>
                  <a:cubicBezTo>
                    <a:pt x="54" y="69"/>
                    <a:pt x="56" y="70"/>
                    <a:pt x="56" y="70"/>
                  </a:cubicBezTo>
                  <a:cubicBezTo>
                    <a:pt x="59" y="66"/>
                    <a:pt x="59" y="66"/>
                    <a:pt x="59" y="66"/>
                  </a:cubicBezTo>
                  <a:cubicBezTo>
                    <a:pt x="59" y="60"/>
                    <a:pt x="59" y="60"/>
                    <a:pt x="59" y="60"/>
                  </a:cubicBezTo>
                  <a:cubicBezTo>
                    <a:pt x="55" y="62"/>
                    <a:pt x="55" y="62"/>
                    <a:pt x="55" y="62"/>
                  </a:cubicBezTo>
                  <a:cubicBezTo>
                    <a:pt x="51" y="60"/>
                    <a:pt x="51" y="60"/>
                    <a:pt x="51" y="60"/>
                  </a:cubicBezTo>
                  <a:cubicBezTo>
                    <a:pt x="48" y="61"/>
                    <a:pt x="48" y="61"/>
                    <a:pt x="48" y="61"/>
                  </a:cubicBezTo>
                  <a:cubicBezTo>
                    <a:pt x="48" y="61"/>
                    <a:pt x="50" y="64"/>
                    <a:pt x="51" y="64"/>
                  </a:cubicBezTo>
                  <a:cubicBezTo>
                    <a:pt x="52" y="64"/>
                    <a:pt x="54" y="66"/>
                    <a:pt x="54" y="67"/>
                  </a:cubicBezTo>
                  <a:close/>
                  <a:moveTo>
                    <a:pt x="56" y="76"/>
                  </a:moveTo>
                  <a:cubicBezTo>
                    <a:pt x="56" y="73"/>
                    <a:pt x="56" y="73"/>
                    <a:pt x="56" y="73"/>
                  </a:cubicBezTo>
                  <a:cubicBezTo>
                    <a:pt x="52" y="75"/>
                    <a:pt x="52" y="75"/>
                    <a:pt x="52" y="75"/>
                  </a:cubicBezTo>
                  <a:cubicBezTo>
                    <a:pt x="56" y="76"/>
                    <a:pt x="56" y="76"/>
                    <a:pt x="56" y="76"/>
                  </a:cubicBezTo>
                  <a:close/>
                  <a:moveTo>
                    <a:pt x="41" y="83"/>
                  </a:moveTo>
                  <a:cubicBezTo>
                    <a:pt x="41" y="85"/>
                    <a:pt x="41" y="85"/>
                    <a:pt x="41" y="85"/>
                  </a:cubicBezTo>
                  <a:cubicBezTo>
                    <a:pt x="44" y="84"/>
                    <a:pt x="44" y="84"/>
                    <a:pt x="44" y="84"/>
                  </a:cubicBezTo>
                  <a:cubicBezTo>
                    <a:pt x="41" y="83"/>
                    <a:pt x="41" y="83"/>
                    <a:pt x="41" y="83"/>
                  </a:cubicBezTo>
                  <a:close/>
                  <a:moveTo>
                    <a:pt x="55" y="116"/>
                  </a:moveTo>
                  <a:cubicBezTo>
                    <a:pt x="56" y="111"/>
                    <a:pt x="56" y="111"/>
                    <a:pt x="56" y="111"/>
                  </a:cubicBezTo>
                  <a:cubicBezTo>
                    <a:pt x="54" y="111"/>
                    <a:pt x="54" y="111"/>
                    <a:pt x="54" y="111"/>
                  </a:cubicBezTo>
                  <a:cubicBezTo>
                    <a:pt x="55" y="116"/>
                    <a:pt x="55" y="116"/>
                    <a:pt x="55" y="116"/>
                  </a:cubicBezTo>
                  <a:close/>
                  <a:moveTo>
                    <a:pt x="48" y="118"/>
                  </a:moveTo>
                  <a:cubicBezTo>
                    <a:pt x="54" y="122"/>
                    <a:pt x="54" y="122"/>
                    <a:pt x="54" y="122"/>
                  </a:cubicBezTo>
                  <a:cubicBezTo>
                    <a:pt x="54" y="121"/>
                    <a:pt x="54" y="121"/>
                    <a:pt x="54" y="121"/>
                  </a:cubicBezTo>
                  <a:cubicBezTo>
                    <a:pt x="50" y="118"/>
                    <a:pt x="50" y="118"/>
                    <a:pt x="50" y="118"/>
                  </a:cubicBezTo>
                  <a:cubicBezTo>
                    <a:pt x="48" y="118"/>
                    <a:pt x="48" y="118"/>
                    <a:pt x="48" y="118"/>
                  </a:cubicBezTo>
                  <a:close/>
                  <a:moveTo>
                    <a:pt x="54" y="125"/>
                  </a:moveTo>
                  <a:cubicBezTo>
                    <a:pt x="57" y="125"/>
                    <a:pt x="57" y="125"/>
                    <a:pt x="57" y="125"/>
                  </a:cubicBezTo>
                  <a:cubicBezTo>
                    <a:pt x="55" y="123"/>
                    <a:pt x="55" y="123"/>
                    <a:pt x="55" y="123"/>
                  </a:cubicBezTo>
                  <a:cubicBezTo>
                    <a:pt x="54" y="125"/>
                    <a:pt x="54" y="125"/>
                    <a:pt x="54" y="125"/>
                  </a:cubicBezTo>
                  <a:close/>
                  <a:moveTo>
                    <a:pt x="199" y="94"/>
                  </a:moveTo>
                  <a:cubicBezTo>
                    <a:pt x="197" y="90"/>
                    <a:pt x="197" y="90"/>
                    <a:pt x="197" y="90"/>
                  </a:cubicBezTo>
                  <a:cubicBezTo>
                    <a:pt x="195" y="94"/>
                    <a:pt x="195" y="94"/>
                    <a:pt x="195" y="94"/>
                  </a:cubicBezTo>
                  <a:cubicBezTo>
                    <a:pt x="195" y="94"/>
                    <a:pt x="190" y="93"/>
                    <a:pt x="184" y="93"/>
                  </a:cubicBezTo>
                  <a:cubicBezTo>
                    <a:pt x="179" y="93"/>
                    <a:pt x="186" y="84"/>
                    <a:pt x="186" y="84"/>
                  </a:cubicBezTo>
                  <a:cubicBezTo>
                    <a:pt x="181" y="83"/>
                    <a:pt x="181" y="83"/>
                    <a:pt x="181" y="83"/>
                  </a:cubicBezTo>
                  <a:cubicBezTo>
                    <a:pt x="181" y="75"/>
                    <a:pt x="181" y="75"/>
                    <a:pt x="181" y="75"/>
                  </a:cubicBezTo>
                  <a:cubicBezTo>
                    <a:pt x="181" y="75"/>
                    <a:pt x="180" y="67"/>
                    <a:pt x="175" y="66"/>
                  </a:cubicBezTo>
                  <a:cubicBezTo>
                    <a:pt x="170" y="66"/>
                    <a:pt x="167" y="72"/>
                    <a:pt x="167" y="72"/>
                  </a:cubicBezTo>
                  <a:cubicBezTo>
                    <a:pt x="168" y="76"/>
                    <a:pt x="168" y="76"/>
                    <a:pt x="168" y="76"/>
                  </a:cubicBezTo>
                  <a:cubicBezTo>
                    <a:pt x="168" y="76"/>
                    <a:pt x="165" y="82"/>
                    <a:pt x="157" y="81"/>
                  </a:cubicBezTo>
                  <a:cubicBezTo>
                    <a:pt x="150" y="81"/>
                    <a:pt x="148" y="74"/>
                    <a:pt x="148" y="74"/>
                  </a:cubicBezTo>
                  <a:cubicBezTo>
                    <a:pt x="141" y="73"/>
                    <a:pt x="141" y="73"/>
                    <a:pt x="141" y="73"/>
                  </a:cubicBezTo>
                  <a:cubicBezTo>
                    <a:pt x="142" y="67"/>
                    <a:pt x="142" y="67"/>
                    <a:pt x="142" y="67"/>
                  </a:cubicBezTo>
                  <a:cubicBezTo>
                    <a:pt x="142" y="67"/>
                    <a:pt x="135" y="57"/>
                    <a:pt x="135" y="54"/>
                  </a:cubicBezTo>
                  <a:cubicBezTo>
                    <a:pt x="135" y="51"/>
                    <a:pt x="140" y="53"/>
                    <a:pt x="140" y="53"/>
                  </a:cubicBezTo>
                  <a:cubicBezTo>
                    <a:pt x="142" y="48"/>
                    <a:pt x="142" y="48"/>
                    <a:pt x="142" y="48"/>
                  </a:cubicBezTo>
                  <a:cubicBezTo>
                    <a:pt x="148" y="51"/>
                    <a:pt x="148" y="51"/>
                    <a:pt x="148" y="51"/>
                  </a:cubicBezTo>
                  <a:cubicBezTo>
                    <a:pt x="152" y="48"/>
                    <a:pt x="152" y="48"/>
                    <a:pt x="152" y="48"/>
                  </a:cubicBezTo>
                  <a:cubicBezTo>
                    <a:pt x="155" y="47"/>
                    <a:pt x="155" y="47"/>
                    <a:pt x="155" y="47"/>
                  </a:cubicBezTo>
                  <a:cubicBezTo>
                    <a:pt x="155" y="47"/>
                    <a:pt x="147" y="45"/>
                    <a:pt x="147" y="43"/>
                  </a:cubicBezTo>
                  <a:cubicBezTo>
                    <a:pt x="147" y="40"/>
                    <a:pt x="151" y="39"/>
                    <a:pt x="152" y="39"/>
                  </a:cubicBezTo>
                  <a:cubicBezTo>
                    <a:pt x="154" y="39"/>
                    <a:pt x="155" y="43"/>
                    <a:pt x="155" y="43"/>
                  </a:cubicBezTo>
                  <a:cubicBezTo>
                    <a:pt x="155" y="43"/>
                    <a:pt x="157" y="41"/>
                    <a:pt x="159" y="41"/>
                  </a:cubicBezTo>
                  <a:cubicBezTo>
                    <a:pt x="163" y="41"/>
                    <a:pt x="162" y="43"/>
                    <a:pt x="162" y="43"/>
                  </a:cubicBezTo>
                  <a:cubicBezTo>
                    <a:pt x="168" y="36"/>
                    <a:pt x="168" y="36"/>
                    <a:pt x="168" y="36"/>
                  </a:cubicBezTo>
                  <a:cubicBezTo>
                    <a:pt x="169" y="30"/>
                    <a:pt x="169" y="30"/>
                    <a:pt x="169" y="30"/>
                  </a:cubicBezTo>
                  <a:cubicBezTo>
                    <a:pt x="171" y="30"/>
                    <a:pt x="171" y="30"/>
                    <a:pt x="171" y="30"/>
                  </a:cubicBezTo>
                  <a:cubicBezTo>
                    <a:pt x="174" y="23"/>
                    <a:pt x="174" y="23"/>
                    <a:pt x="174" y="23"/>
                  </a:cubicBezTo>
                  <a:cubicBezTo>
                    <a:pt x="180" y="24"/>
                    <a:pt x="180" y="24"/>
                    <a:pt x="180" y="24"/>
                  </a:cubicBezTo>
                  <a:cubicBezTo>
                    <a:pt x="184" y="20"/>
                    <a:pt x="184" y="20"/>
                    <a:pt x="184" y="20"/>
                  </a:cubicBezTo>
                  <a:cubicBezTo>
                    <a:pt x="184" y="20"/>
                    <a:pt x="192" y="17"/>
                    <a:pt x="192" y="15"/>
                  </a:cubicBezTo>
                  <a:cubicBezTo>
                    <a:pt x="193" y="13"/>
                    <a:pt x="187" y="9"/>
                    <a:pt x="187" y="9"/>
                  </a:cubicBezTo>
                  <a:cubicBezTo>
                    <a:pt x="187" y="6"/>
                    <a:pt x="187" y="6"/>
                    <a:pt x="187" y="6"/>
                  </a:cubicBezTo>
                  <a:cubicBezTo>
                    <a:pt x="187" y="6"/>
                    <a:pt x="181" y="0"/>
                    <a:pt x="180" y="1"/>
                  </a:cubicBezTo>
                  <a:cubicBezTo>
                    <a:pt x="179" y="3"/>
                    <a:pt x="183" y="9"/>
                    <a:pt x="182" y="9"/>
                  </a:cubicBezTo>
                  <a:cubicBezTo>
                    <a:pt x="182" y="10"/>
                    <a:pt x="180" y="7"/>
                    <a:pt x="180" y="7"/>
                  </a:cubicBezTo>
                  <a:cubicBezTo>
                    <a:pt x="173" y="6"/>
                    <a:pt x="173" y="6"/>
                    <a:pt x="173" y="6"/>
                  </a:cubicBezTo>
                  <a:cubicBezTo>
                    <a:pt x="171" y="11"/>
                    <a:pt x="171" y="11"/>
                    <a:pt x="171" y="11"/>
                  </a:cubicBezTo>
                  <a:cubicBezTo>
                    <a:pt x="172" y="13"/>
                    <a:pt x="172" y="13"/>
                    <a:pt x="172" y="13"/>
                  </a:cubicBezTo>
                  <a:cubicBezTo>
                    <a:pt x="172" y="22"/>
                    <a:pt x="172" y="22"/>
                    <a:pt x="172" y="22"/>
                  </a:cubicBezTo>
                  <a:cubicBezTo>
                    <a:pt x="164" y="26"/>
                    <a:pt x="164" y="26"/>
                    <a:pt x="164" y="26"/>
                  </a:cubicBezTo>
                  <a:cubicBezTo>
                    <a:pt x="163" y="26"/>
                    <a:pt x="163" y="26"/>
                    <a:pt x="163" y="26"/>
                  </a:cubicBezTo>
                  <a:cubicBezTo>
                    <a:pt x="166" y="22"/>
                    <a:pt x="166" y="22"/>
                    <a:pt x="166" y="22"/>
                  </a:cubicBezTo>
                  <a:cubicBezTo>
                    <a:pt x="165" y="21"/>
                    <a:pt x="165" y="21"/>
                    <a:pt x="165" y="21"/>
                  </a:cubicBezTo>
                  <a:cubicBezTo>
                    <a:pt x="165" y="21"/>
                    <a:pt x="169" y="21"/>
                    <a:pt x="170" y="17"/>
                  </a:cubicBezTo>
                  <a:cubicBezTo>
                    <a:pt x="170" y="15"/>
                    <a:pt x="168" y="12"/>
                    <a:pt x="168" y="11"/>
                  </a:cubicBezTo>
                  <a:cubicBezTo>
                    <a:pt x="168" y="9"/>
                    <a:pt x="169" y="7"/>
                    <a:pt x="169" y="7"/>
                  </a:cubicBezTo>
                  <a:cubicBezTo>
                    <a:pt x="164" y="7"/>
                    <a:pt x="164" y="7"/>
                    <a:pt x="164" y="7"/>
                  </a:cubicBezTo>
                  <a:cubicBezTo>
                    <a:pt x="164" y="10"/>
                    <a:pt x="164" y="10"/>
                    <a:pt x="164" y="10"/>
                  </a:cubicBezTo>
                  <a:cubicBezTo>
                    <a:pt x="164" y="10"/>
                    <a:pt x="167" y="11"/>
                    <a:pt x="166" y="13"/>
                  </a:cubicBezTo>
                  <a:cubicBezTo>
                    <a:pt x="166" y="15"/>
                    <a:pt x="164" y="16"/>
                    <a:pt x="164" y="16"/>
                  </a:cubicBezTo>
                  <a:cubicBezTo>
                    <a:pt x="164" y="16"/>
                    <a:pt x="164" y="13"/>
                    <a:pt x="163" y="12"/>
                  </a:cubicBezTo>
                  <a:cubicBezTo>
                    <a:pt x="162" y="11"/>
                    <a:pt x="162" y="7"/>
                    <a:pt x="162" y="7"/>
                  </a:cubicBezTo>
                  <a:cubicBezTo>
                    <a:pt x="159" y="7"/>
                    <a:pt x="159" y="7"/>
                    <a:pt x="159" y="7"/>
                  </a:cubicBezTo>
                  <a:cubicBezTo>
                    <a:pt x="159" y="7"/>
                    <a:pt x="160" y="13"/>
                    <a:pt x="159" y="13"/>
                  </a:cubicBezTo>
                  <a:cubicBezTo>
                    <a:pt x="158" y="14"/>
                    <a:pt x="157" y="11"/>
                    <a:pt x="157" y="11"/>
                  </a:cubicBezTo>
                  <a:cubicBezTo>
                    <a:pt x="155" y="9"/>
                    <a:pt x="155" y="9"/>
                    <a:pt x="155" y="9"/>
                  </a:cubicBezTo>
                  <a:cubicBezTo>
                    <a:pt x="155" y="7"/>
                    <a:pt x="155" y="7"/>
                    <a:pt x="155" y="7"/>
                  </a:cubicBezTo>
                  <a:cubicBezTo>
                    <a:pt x="149" y="10"/>
                    <a:pt x="149" y="10"/>
                    <a:pt x="149" y="10"/>
                  </a:cubicBezTo>
                  <a:cubicBezTo>
                    <a:pt x="143" y="8"/>
                    <a:pt x="143" y="8"/>
                    <a:pt x="143" y="8"/>
                  </a:cubicBezTo>
                  <a:cubicBezTo>
                    <a:pt x="143" y="8"/>
                    <a:pt x="141" y="13"/>
                    <a:pt x="140" y="14"/>
                  </a:cubicBezTo>
                  <a:cubicBezTo>
                    <a:pt x="138" y="15"/>
                    <a:pt x="136" y="15"/>
                    <a:pt x="136" y="15"/>
                  </a:cubicBezTo>
                  <a:cubicBezTo>
                    <a:pt x="134" y="21"/>
                    <a:pt x="134" y="21"/>
                    <a:pt x="134" y="21"/>
                  </a:cubicBezTo>
                  <a:cubicBezTo>
                    <a:pt x="136" y="25"/>
                    <a:pt x="136" y="25"/>
                    <a:pt x="136" y="25"/>
                  </a:cubicBezTo>
                  <a:cubicBezTo>
                    <a:pt x="129" y="26"/>
                    <a:pt x="129" y="26"/>
                    <a:pt x="129" y="26"/>
                  </a:cubicBezTo>
                  <a:cubicBezTo>
                    <a:pt x="130" y="29"/>
                    <a:pt x="130" y="29"/>
                    <a:pt x="130" y="29"/>
                  </a:cubicBezTo>
                  <a:cubicBezTo>
                    <a:pt x="130" y="29"/>
                    <a:pt x="123" y="27"/>
                    <a:pt x="120" y="30"/>
                  </a:cubicBezTo>
                  <a:cubicBezTo>
                    <a:pt x="117" y="32"/>
                    <a:pt x="117" y="40"/>
                    <a:pt x="123" y="40"/>
                  </a:cubicBezTo>
                  <a:cubicBezTo>
                    <a:pt x="129" y="40"/>
                    <a:pt x="127" y="42"/>
                    <a:pt x="127" y="42"/>
                  </a:cubicBezTo>
                  <a:cubicBezTo>
                    <a:pt x="125" y="44"/>
                    <a:pt x="125" y="44"/>
                    <a:pt x="125" y="44"/>
                  </a:cubicBezTo>
                  <a:cubicBezTo>
                    <a:pt x="127" y="45"/>
                    <a:pt x="127" y="45"/>
                    <a:pt x="127" y="45"/>
                  </a:cubicBezTo>
                  <a:cubicBezTo>
                    <a:pt x="132" y="42"/>
                    <a:pt x="132" y="42"/>
                    <a:pt x="132" y="42"/>
                  </a:cubicBezTo>
                  <a:cubicBezTo>
                    <a:pt x="137" y="43"/>
                    <a:pt x="137" y="43"/>
                    <a:pt x="137" y="43"/>
                  </a:cubicBezTo>
                  <a:cubicBezTo>
                    <a:pt x="130" y="51"/>
                    <a:pt x="130" y="51"/>
                    <a:pt x="130" y="51"/>
                  </a:cubicBezTo>
                  <a:cubicBezTo>
                    <a:pt x="124" y="52"/>
                    <a:pt x="124" y="52"/>
                    <a:pt x="124" y="52"/>
                  </a:cubicBezTo>
                  <a:cubicBezTo>
                    <a:pt x="116" y="56"/>
                    <a:pt x="116" y="56"/>
                    <a:pt x="116" y="56"/>
                  </a:cubicBezTo>
                  <a:cubicBezTo>
                    <a:pt x="116" y="56"/>
                    <a:pt x="118" y="62"/>
                    <a:pt x="117" y="63"/>
                  </a:cubicBezTo>
                  <a:cubicBezTo>
                    <a:pt x="116" y="64"/>
                    <a:pt x="114" y="66"/>
                    <a:pt x="114" y="66"/>
                  </a:cubicBezTo>
                  <a:cubicBezTo>
                    <a:pt x="114" y="63"/>
                    <a:pt x="114" y="63"/>
                    <a:pt x="114" y="63"/>
                  </a:cubicBezTo>
                  <a:cubicBezTo>
                    <a:pt x="114" y="63"/>
                    <a:pt x="104" y="56"/>
                    <a:pt x="102" y="56"/>
                  </a:cubicBezTo>
                  <a:cubicBezTo>
                    <a:pt x="99" y="56"/>
                    <a:pt x="94" y="61"/>
                    <a:pt x="94" y="61"/>
                  </a:cubicBezTo>
                  <a:cubicBezTo>
                    <a:pt x="92" y="59"/>
                    <a:pt x="92" y="59"/>
                    <a:pt x="92" y="59"/>
                  </a:cubicBezTo>
                  <a:cubicBezTo>
                    <a:pt x="92" y="55"/>
                    <a:pt x="92" y="55"/>
                    <a:pt x="92" y="55"/>
                  </a:cubicBezTo>
                  <a:cubicBezTo>
                    <a:pt x="90" y="52"/>
                    <a:pt x="90" y="52"/>
                    <a:pt x="90" y="52"/>
                  </a:cubicBezTo>
                  <a:cubicBezTo>
                    <a:pt x="90" y="52"/>
                    <a:pt x="85" y="51"/>
                    <a:pt x="83" y="51"/>
                  </a:cubicBezTo>
                  <a:cubicBezTo>
                    <a:pt x="79" y="49"/>
                    <a:pt x="74" y="44"/>
                    <a:pt x="72" y="45"/>
                  </a:cubicBezTo>
                  <a:cubicBezTo>
                    <a:pt x="71" y="45"/>
                    <a:pt x="69" y="46"/>
                    <a:pt x="69" y="46"/>
                  </a:cubicBezTo>
                  <a:cubicBezTo>
                    <a:pt x="70" y="49"/>
                    <a:pt x="70" y="49"/>
                    <a:pt x="70" y="49"/>
                  </a:cubicBezTo>
                  <a:cubicBezTo>
                    <a:pt x="66" y="52"/>
                    <a:pt x="66" y="52"/>
                    <a:pt x="66" y="52"/>
                  </a:cubicBezTo>
                  <a:cubicBezTo>
                    <a:pt x="66" y="47"/>
                    <a:pt x="66" y="47"/>
                    <a:pt x="66" y="47"/>
                  </a:cubicBezTo>
                  <a:cubicBezTo>
                    <a:pt x="61" y="46"/>
                    <a:pt x="61" y="46"/>
                    <a:pt x="61" y="46"/>
                  </a:cubicBezTo>
                  <a:cubicBezTo>
                    <a:pt x="56" y="56"/>
                    <a:pt x="56" y="56"/>
                    <a:pt x="56" y="56"/>
                  </a:cubicBezTo>
                  <a:cubicBezTo>
                    <a:pt x="57" y="56"/>
                    <a:pt x="57" y="56"/>
                    <a:pt x="57" y="56"/>
                  </a:cubicBezTo>
                  <a:cubicBezTo>
                    <a:pt x="61" y="51"/>
                    <a:pt x="61" y="51"/>
                    <a:pt x="61" y="51"/>
                  </a:cubicBezTo>
                  <a:cubicBezTo>
                    <a:pt x="62" y="57"/>
                    <a:pt x="62" y="57"/>
                    <a:pt x="62" y="57"/>
                  </a:cubicBezTo>
                  <a:cubicBezTo>
                    <a:pt x="60" y="57"/>
                    <a:pt x="60" y="57"/>
                    <a:pt x="60" y="57"/>
                  </a:cubicBezTo>
                  <a:cubicBezTo>
                    <a:pt x="61" y="59"/>
                    <a:pt x="61" y="59"/>
                    <a:pt x="61" y="59"/>
                  </a:cubicBezTo>
                  <a:cubicBezTo>
                    <a:pt x="66" y="58"/>
                    <a:pt x="66" y="58"/>
                    <a:pt x="66" y="58"/>
                  </a:cubicBezTo>
                  <a:cubicBezTo>
                    <a:pt x="63" y="63"/>
                    <a:pt x="63" y="63"/>
                    <a:pt x="63" y="63"/>
                  </a:cubicBezTo>
                  <a:cubicBezTo>
                    <a:pt x="63" y="69"/>
                    <a:pt x="63" y="69"/>
                    <a:pt x="63" y="69"/>
                  </a:cubicBezTo>
                  <a:cubicBezTo>
                    <a:pt x="61" y="67"/>
                    <a:pt x="61" y="67"/>
                    <a:pt x="61" y="67"/>
                  </a:cubicBezTo>
                  <a:cubicBezTo>
                    <a:pt x="61" y="67"/>
                    <a:pt x="54" y="72"/>
                    <a:pt x="59" y="72"/>
                  </a:cubicBezTo>
                  <a:cubicBezTo>
                    <a:pt x="63" y="73"/>
                    <a:pt x="72" y="73"/>
                    <a:pt x="72" y="73"/>
                  </a:cubicBezTo>
                  <a:cubicBezTo>
                    <a:pt x="69" y="79"/>
                    <a:pt x="69" y="79"/>
                    <a:pt x="69" y="79"/>
                  </a:cubicBezTo>
                  <a:cubicBezTo>
                    <a:pt x="57" y="78"/>
                    <a:pt x="57" y="78"/>
                    <a:pt x="57" y="78"/>
                  </a:cubicBezTo>
                  <a:cubicBezTo>
                    <a:pt x="55" y="86"/>
                    <a:pt x="55" y="86"/>
                    <a:pt x="55" y="86"/>
                  </a:cubicBezTo>
                  <a:cubicBezTo>
                    <a:pt x="61" y="92"/>
                    <a:pt x="61" y="92"/>
                    <a:pt x="61" y="92"/>
                  </a:cubicBezTo>
                  <a:cubicBezTo>
                    <a:pt x="50" y="87"/>
                    <a:pt x="50" y="87"/>
                    <a:pt x="50" y="87"/>
                  </a:cubicBezTo>
                  <a:cubicBezTo>
                    <a:pt x="50" y="90"/>
                    <a:pt x="50" y="90"/>
                    <a:pt x="50" y="90"/>
                  </a:cubicBezTo>
                  <a:cubicBezTo>
                    <a:pt x="43" y="89"/>
                    <a:pt x="43" y="89"/>
                    <a:pt x="43" y="89"/>
                  </a:cubicBezTo>
                  <a:cubicBezTo>
                    <a:pt x="43" y="89"/>
                    <a:pt x="46" y="92"/>
                    <a:pt x="45" y="94"/>
                  </a:cubicBezTo>
                  <a:cubicBezTo>
                    <a:pt x="43" y="98"/>
                    <a:pt x="41" y="97"/>
                    <a:pt x="41" y="97"/>
                  </a:cubicBezTo>
                  <a:cubicBezTo>
                    <a:pt x="48" y="103"/>
                    <a:pt x="48" y="103"/>
                    <a:pt x="48" y="103"/>
                  </a:cubicBezTo>
                  <a:cubicBezTo>
                    <a:pt x="51" y="101"/>
                    <a:pt x="51" y="101"/>
                    <a:pt x="51" y="101"/>
                  </a:cubicBezTo>
                  <a:cubicBezTo>
                    <a:pt x="54" y="103"/>
                    <a:pt x="54" y="103"/>
                    <a:pt x="54" y="103"/>
                  </a:cubicBezTo>
                  <a:cubicBezTo>
                    <a:pt x="48" y="105"/>
                    <a:pt x="48" y="105"/>
                    <a:pt x="48" y="105"/>
                  </a:cubicBezTo>
                  <a:cubicBezTo>
                    <a:pt x="54" y="109"/>
                    <a:pt x="54" y="109"/>
                    <a:pt x="54" y="109"/>
                  </a:cubicBezTo>
                  <a:cubicBezTo>
                    <a:pt x="58" y="105"/>
                    <a:pt x="58" y="105"/>
                    <a:pt x="58" y="105"/>
                  </a:cubicBezTo>
                  <a:cubicBezTo>
                    <a:pt x="59" y="107"/>
                    <a:pt x="59" y="107"/>
                    <a:pt x="59" y="107"/>
                  </a:cubicBezTo>
                  <a:cubicBezTo>
                    <a:pt x="61" y="106"/>
                    <a:pt x="61" y="106"/>
                    <a:pt x="61" y="106"/>
                  </a:cubicBezTo>
                  <a:cubicBezTo>
                    <a:pt x="62" y="110"/>
                    <a:pt x="62" y="110"/>
                    <a:pt x="62" y="110"/>
                  </a:cubicBezTo>
                  <a:cubicBezTo>
                    <a:pt x="58" y="110"/>
                    <a:pt x="58" y="110"/>
                    <a:pt x="58" y="110"/>
                  </a:cubicBezTo>
                  <a:cubicBezTo>
                    <a:pt x="58" y="115"/>
                    <a:pt x="58" y="115"/>
                    <a:pt x="58" y="115"/>
                  </a:cubicBezTo>
                  <a:cubicBezTo>
                    <a:pt x="58" y="115"/>
                    <a:pt x="63" y="118"/>
                    <a:pt x="68" y="118"/>
                  </a:cubicBezTo>
                  <a:cubicBezTo>
                    <a:pt x="73" y="118"/>
                    <a:pt x="83" y="120"/>
                    <a:pt x="83" y="120"/>
                  </a:cubicBezTo>
                  <a:cubicBezTo>
                    <a:pt x="82" y="126"/>
                    <a:pt x="82" y="126"/>
                    <a:pt x="82" y="126"/>
                  </a:cubicBezTo>
                  <a:cubicBezTo>
                    <a:pt x="82" y="126"/>
                    <a:pt x="77" y="128"/>
                    <a:pt x="75" y="128"/>
                  </a:cubicBezTo>
                  <a:cubicBezTo>
                    <a:pt x="73" y="128"/>
                    <a:pt x="69" y="123"/>
                    <a:pt x="69" y="123"/>
                  </a:cubicBezTo>
                  <a:cubicBezTo>
                    <a:pt x="69" y="123"/>
                    <a:pt x="66" y="128"/>
                    <a:pt x="63" y="130"/>
                  </a:cubicBezTo>
                  <a:cubicBezTo>
                    <a:pt x="61" y="131"/>
                    <a:pt x="59" y="134"/>
                    <a:pt x="59" y="134"/>
                  </a:cubicBezTo>
                  <a:cubicBezTo>
                    <a:pt x="63" y="138"/>
                    <a:pt x="63" y="138"/>
                    <a:pt x="63" y="138"/>
                  </a:cubicBezTo>
                  <a:cubicBezTo>
                    <a:pt x="63" y="138"/>
                    <a:pt x="60" y="139"/>
                    <a:pt x="57" y="141"/>
                  </a:cubicBezTo>
                  <a:cubicBezTo>
                    <a:pt x="55" y="144"/>
                    <a:pt x="53" y="146"/>
                    <a:pt x="53" y="146"/>
                  </a:cubicBezTo>
                  <a:cubicBezTo>
                    <a:pt x="49" y="145"/>
                    <a:pt x="49" y="145"/>
                    <a:pt x="49" y="145"/>
                  </a:cubicBezTo>
                  <a:cubicBezTo>
                    <a:pt x="46" y="148"/>
                    <a:pt x="46" y="148"/>
                    <a:pt x="46" y="148"/>
                  </a:cubicBezTo>
                  <a:cubicBezTo>
                    <a:pt x="34" y="153"/>
                    <a:pt x="34" y="153"/>
                    <a:pt x="34" y="153"/>
                  </a:cubicBezTo>
                  <a:cubicBezTo>
                    <a:pt x="46" y="153"/>
                    <a:pt x="46" y="153"/>
                    <a:pt x="46" y="153"/>
                  </a:cubicBezTo>
                  <a:cubicBezTo>
                    <a:pt x="48" y="151"/>
                    <a:pt x="48" y="151"/>
                    <a:pt x="48" y="151"/>
                  </a:cubicBezTo>
                  <a:cubicBezTo>
                    <a:pt x="48" y="151"/>
                    <a:pt x="52" y="157"/>
                    <a:pt x="59" y="155"/>
                  </a:cubicBezTo>
                  <a:cubicBezTo>
                    <a:pt x="66" y="154"/>
                    <a:pt x="70" y="150"/>
                    <a:pt x="70" y="150"/>
                  </a:cubicBezTo>
                  <a:cubicBezTo>
                    <a:pt x="72" y="149"/>
                    <a:pt x="72" y="149"/>
                    <a:pt x="72" y="149"/>
                  </a:cubicBezTo>
                  <a:cubicBezTo>
                    <a:pt x="72" y="155"/>
                    <a:pt x="72" y="155"/>
                    <a:pt x="72" y="155"/>
                  </a:cubicBezTo>
                  <a:cubicBezTo>
                    <a:pt x="78" y="156"/>
                    <a:pt x="78" y="156"/>
                    <a:pt x="78" y="156"/>
                  </a:cubicBezTo>
                  <a:cubicBezTo>
                    <a:pt x="81" y="159"/>
                    <a:pt x="81" y="159"/>
                    <a:pt x="81" y="159"/>
                  </a:cubicBezTo>
                  <a:cubicBezTo>
                    <a:pt x="74" y="157"/>
                    <a:pt x="74" y="157"/>
                    <a:pt x="74" y="157"/>
                  </a:cubicBezTo>
                  <a:cubicBezTo>
                    <a:pt x="66" y="157"/>
                    <a:pt x="66" y="157"/>
                    <a:pt x="66" y="157"/>
                  </a:cubicBezTo>
                  <a:cubicBezTo>
                    <a:pt x="54" y="159"/>
                    <a:pt x="54" y="159"/>
                    <a:pt x="54" y="159"/>
                  </a:cubicBezTo>
                  <a:cubicBezTo>
                    <a:pt x="45" y="155"/>
                    <a:pt x="45" y="155"/>
                    <a:pt x="45" y="155"/>
                  </a:cubicBezTo>
                  <a:cubicBezTo>
                    <a:pt x="38" y="161"/>
                    <a:pt x="38" y="161"/>
                    <a:pt x="38" y="161"/>
                  </a:cubicBezTo>
                  <a:cubicBezTo>
                    <a:pt x="33" y="162"/>
                    <a:pt x="33" y="162"/>
                    <a:pt x="33" y="162"/>
                  </a:cubicBezTo>
                  <a:cubicBezTo>
                    <a:pt x="30" y="171"/>
                    <a:pt x="30" y="171"/>
                    <a:pt x="30" y="171"/>
                  </a:cubicBezTo>
                  <a:cubicBezTo>
                    <a:pt x="34" y="173"/>
                    <a:pt x="34" y="173"/>
                    <a:pt x="34" y="173"/>
                  </a:cubicBezTo>
                  <a:cubicBezTo>
                    <a:pt x="25" y="171"/>
                    <a:pt x="25" y="171"/>
                    <a:pt x="25" y="171"/>
                  </a:cubicBezTo>
                  <a:cubicBezTo>
                    <a:pt x="25" y="167"/>
                    <a:pt x="25" y="167"/>
                    <a:pt x="25" y="167"/>
                  </a:cubicBezTo>
                  <a:cubicBezTo>
                    <a:pt x="20" y="170"/>
                    <a:pt x="20" y="170"/>
                    <a:pt x="20" y="170"/>
                  </a:cubicBezTo>
                  <a:cubicBezTo>
                    <a:pt x="18" y="169"/>
                    <a:pt x="18" y="169"/>
                    <a:pt x="18" y="169"/>
                  </a:cubicBezTo>
                  <a:cubicBezTo>
                    <a:pt x="18" y="167"/>
                    <a:pt x="18" y="167"/>
                    <a:pt x="18" y="167"/>
                  </a:cubicBezTo>
                  <a:cubicBezTo>
                    <a:pt x="18" y="167"/>
                    <a:pt x="14" y="167"/>
                    <a:pt x="9" y="169"/>
                  </a:cubicBezTo>
                  <a:cubicBezTo>
                    <a:pt x="5" y="171"/>
                    <a:pt x="0" y="173"/>
                    <a:pt x="4" y="176"/>
                  </a:cubicBezTo>
                  <a:cubicBezTo>
                    <a:pt x="9" y="177"/>
                    <a:pt x="16" y="179"/>
                    <a:pt x="18" y="179"/>
                  </a:cubicBezTo>
                  <a:cubicBezTo>
                    <a:pt x="20" y="179"/>
                    <a:pt x="29" y="178"/>
                    <a:pt x="28" y="180"/>
                  </a:cubicBezTo>
                  <a:cubicBezTo>
                    <a:pt x="27" y="182"/>
                    <a:pt x="21" y="186"/>
                    <a:pt x="16" y="186"/>
                  </a:cubicBezTo>
                  <a:cubicBezTo>
                    <a:pt x="10" y="186"/>
                    <a:pt x="10" y="188"/>
                    <a:pt x="9" y="190"/>
                  </a:cubicBezTo>
                  <a:cubicBezTo>
                    <a:pt x="7" y="191"/>
                    <a:pt x="2" y="191"/>
                    <a:pt x="2" y="191"/>
                  </a:cubicBezTo>
                  <a:cubicBezTo>
                    <a:pt x="2" y="197"/>
                    <a:pt x="2" y="197"/>
                    <a:pt x="2" y="197"/>
                  </a:cubicBezTo>
                  <a:cubicBezTo>
                    <a:pt x="2" y="197"/>
                    <a:pt x="8" y="194"/>
                    <a:pt x="8" y="196"/>
                  </a:cubicBezTo>
                  <a:cubicBezTo>
                    <a:pt x="8" y="198"/>
                    <a:pt x="10" y="202"/>
                    <a:pt x="10" y="202"/>
                  </a:cubicBezTo>
                  <a:cubicBezTo>
                    <a:pt x="29" y="200"/>
                    <a:pt x="29" y="200"/>
                    <a:pt x="29" y="200"/>
                  </a:cubicBezTo>
                  <a:cubicBezTo>
                    <a:pt x="16" y="204"/>
                    <a:pt x="16" y="204"/>
                    <a:pt x="16" y="204"/>
                  </a:cubicBezTo>
                  <a:cubicBezTo>
                    <a:pt x="14" y="208"/>
                    <a:pt x="14" y="208"/>
                    <a:pt x="14" y="208"/>
                  </a:cubicBezTo>
                  <a:cubicBezTo>
                    <a:pt x="9" y="208"/>
                    <a:pt x="9" y="208"/>
                    <a:pt x="9" y="208"/>
                  </a:cubicBezTo>
                  <a:cubicBezTo>
                    <a:pt x="7" y="212"/>
                    <a:pt x="7" y="212"/>
                    <a:pt x="7" y="212"/>
                  </a:cubicBezTo>
                  <a:cubicBezTo>
                    <a:pt x="21" y="210"/>
                    <a:pt x="21" y="210"/>
                    <a:pt x="21" y="210"/>
                  </a:cubicBezTo>
                  <a:cubicBezTo>
                    <a:pt x="25" y="211"/>
                    <a:pt x="25" y="211"/>
                    <a:pt x="25" y="211"/>
                  </a:cubicBezTo>
                  <a:cubicBezTo>
                    <a:pt x="32" y="209"/>
                    <a:pt x="32" y="209"/>
                    <a:pt x="32" y="209"/>
                  </a:cubicBezTo>
                  <a:cubicBezTo>
                    <a:pt x="34" y="212"/>
                    <a:pt x="34" y="212"/>
                    <a:pt x="34" y="212"/>
                  </a:cubicBezTo>
                  <a:cubicBezTo>
                    <a:pt x="34" y="212"/>
                    <a:pt x="28" y="213"/>
                    <a:pt x="25" y="214"/>
                  </a:cubicBezTo>
                  <a:cubicBezTo>
                    <a:pt x="22" y="214"/>
                    <a:pt x="17" y="218"/>
                    <a:pt x="17" y="218"/>
                  </a:cubicBezTo>
                  <a:cubicBezTo>
                    <a:pt x="27" y="217"/>
                    <a:pt x="27" y="217"/>
                    <a:pt x="27" y="217"/>
                  </a:cubicBezTo>
                  <a:cubicBezTo>
                    <a:pt x="27" y="217"/>
                    <a:pt x="22" y="222"/>
                    <a:pt x="21" y="222"/>
                  </a:cubicBezTo>
                  <a:cubicBezTo>
                    <a:pt x="19" y="222"/>
                    <a:pt x="16" y="223"/>
                    <a:pt x="16" y="223"/>
                  </a:cubicBezTo>
                  <a:cubicBezTo>
                    <a:pt x="17" y="224"/>
                    <a:pt x="17" y="224"/>
                    <a:pt x="17" y="224"/>
                  </a:cubicBezTo>
                  <a:cubicBezTo>
                    <a:pt x="33" y="223"/>
                    <a:pt x="33" y="223"/>
                    <a:pt x="33" y="223"/>
                  </a:cubicBezTo>
                  <a:cubicBezTo>
                    <a:pt x="36" y="224"/>
                    <a:pt x="36" y="224"/>
                    <a:pt x="36" y="224"/>
                  </a:cubicBezTo>
                  <a:cubicBezTo>
                    <a:pt x="34" y="227"/>
                    <a:pt x="34" y="227"/>
                    <a:pt x="34" y="227"/>
                  </a:cubicBezTo>
                  <a:cubicBezTo>
                    <a:pt x="34" y="227"/>
                    <a:pt x="39" y="229"/>
                    <a:pt x="41" y="228"/>
                  </a:cubicBezTo>
                  <a:cubicBezTo>
                    <a:pt x="43" y="227"/>
                    <a:pt x="45" y="226"/>
                    <a:pt x="45" y="226"/>
                  </a:cubicBezTo>
                  <a:cubicBezTo>
                    <a:pt x="52" y="228"/>
                    <a:pt x="52" y="228"/>
                    <a:pt x="52" y="228"/>
                  </a:cubicBezTo>
                  <a:cubicBezTo>
                    <a:pt x="56" y="226"/>
                    <a:pt x="56" y="226"/>
                    <a:pt x="56" y="226"/>
                  </a:cubicBezTo>
                  <a:cubicBezTo>
                    <a:pt x="60" y="227"/>
                    <a:pt x="60" y="227"/>
                    <a:pt x="60" y="227"/>
                  </a:cubicBezTo>
                  <a:cubicBezTo>
                    <a:pt x="65" y="225"/>
                    <a:pt x="65" y="225"/>
                    <a:pt x="65" y="225"/>
                  </a:cubicBezTo>
                  <a:cubicBezTo>
                    <a:pt x="68" y="226"/>
                    <a:pt x="68" y="226"/>
                    <a:pt x="68" y="226"/>
                  </a:cubicBezTo>
                  <a:cubicBezTo>
                    <a:pt x="68" y="226"/>
                    <a:pt x="82" y="226"/>
                    <a:pt x="81" y="220"/>
                  </a:cubicBezTo>
                  <a:cubicBezTo>
                    <a:pt x="81" y="211"/>
                    <a:pt x="81" y="211"/>
                    <a:pt x="81" y="211"/>
                  </a:cubicBezTo>
                  <a:cubicBezTo>
                    <a:pt x="81" y="211"/>
                    <a:pt x="84" y="210"/>
                    <a:pt x="86" y="213"/>
                  </a:cubicBezTo>
                  <a:cubicBezTo>
                    <a:pt x="89" y="217"/>
                    <a:pt x="84" y="216"/>
                    <a:pt x="84" y="218"/>
                  </a:cubicBezTo>
                  <a:cubicBezTo>
                    <a:pt x="84" y="220"/>
                    <a:pt x="86" y="222"/>
                    <a:pt x="90" y="220"/>
                  </a:cubicBezTo>
                  <a:cubicBezTo>
                    <a:pt x="95" y="220"/>
                    <a:pt x="102" y="216"/>
                    <a:pt x="102" y="216"/>
                  </a:cubicBezTo>
                  <a:cubicBezTo>
                    <a:pt x="102" y="212"/>
                    <a:pt x="102" y="212"/>
                    <a:pt x="102" y="212"/>
                  </a:cubicBezTo>
                  <a:cubicBezTo>
                    <a:pt x="102" y="212"/>
                    <a:pt x="108" y="218"/>
                    <a:pt x="111" y="216"/>
                  </a:cubicBezTo>
                  <a:cubicBezTo>
                    <a:pt x="116" y="214"/>
                    <a:pt x="115" y="208"/>
                    <a:pt x="115" y="208"/>
                  </a:cubicBezTo>
                  <a:cubicBezTo>
                    <a:pt x="118" y="209"/>
                    <a:pt x="118" y="209"/>
                    <a:pt x="118" y="209"/>
                  </a:cubicBezTo>
                  <a:cubicBezTo>
                    <a:pt x="124" y="206"/>
                    <a:pt x="124" y="206"/>
                    <a:pt x="124" y="206"/>
                  </a:cubicBezTo>
                  <a:cubicBezTo>
                    <a:pt x="137" y="210"/>
                    <a:pt x="137" y="210"/>
                    <a:pt x="137" y="210"/>
                  </a:cubicBezTo>
                  <a:cubicBezTo>
                    <a:pt x="139" y="202"/>
                    <a:pt x="139" y="202"/>
                    <a:pt x="139" y="202"/>
                  </a:cubicBezTo>
                  <a:cubicBezTo>
                    <a:pt x="142" y="204"/>
                    <a:pt x="142" y="204"/>
                    <a:pt x="142" y="204"/>
                  </a:cubicBezTo>
                  <a:cubicBezTo>
                    <a:pt x="141" y="211"/>
                    <a:pt x="141" y="211"/>
                    <a:pt x="141" y="211"/>
                  </a:cubicBezTo>
                  <a:cubicBezTo>
                    <a:pt x="146" y="210"/>
                    <a:pt x="146" y="210"/>
                    <a:pt x="146" y="210"/>
                  </a:cubicBezTo>
                  <a:cubicBezTo>
                    <a:pt x="148" y="204"/>
                    <a:pt x="148" y="204"/>
                    <a:pt x="148" y="204"/>
                  </a:cubicBezTo>
                  <a:cubicBezTo>
                    <a:pt x="148" y="208"/>
                    <a:pt x="148" y="208"/>
                    <a:pt x="148" y="208"/>
                  </a:cubicBezTo>
                  <a:cubicBezTo>
                    <a:pt x="148" y="208"/>
                    <a:pt x="151" y="212"/>
                    <a:pt x="155" y="212"/>
                  </a:cubicBezTo>
                  <a:cubicBezTo>
                    <a:pt x="159" y="212"/>
                    <a:pt x="167" y="211"/>
                    <a:pt x="167" y="211"/>
                  </a:cubicBezTo>
                  <a:cubicBezTo>
                    <a:pt x="166" y="206"/>
                    <a:pt x="166" y="206"/>
                    <a:pt x="166" y="206"/>
                  </a:cubicBezTo>
                  <a:cubicBezTo>
                    <a:pt x="160" y="200"/>
                    <a:pt x="160" y="200"/>
                    <a:pt x="160" y="200"/>
                  </a:cubicBezTo>
                  <a:cubicBezTo>
                    <a:pt x="162" y="199"/>
                    <a:pt x="162" y="199"/>
                    <a:pt x="162" y="199"/>
                  </a:cubicBezTo>
                  <a:cubicBezTo>
                    <a:pt x="167" y="201"/>
                    <a:pt x="167" y="201"/>
                    <a:pt x="167" y="201"/>
                  </a:cubicBezTo>
                  <a:cubicBezTo>
                    <a:pt x="167" y="199"/>
                    <a:pt x="167" y="199"/>
                    <a:pt x="167" y="199"/>
                  </a:cubicBezTo>
                  <a:cubicBezTo>
                    <a:pt x="176" y="191"/>
                    <a:pt x="176" y="191"/>
                    <a:pt x="176" y="191"/>
                  </a:cubicBezTo>
                  <a:cubicBezTo>
                    <a:pt x="176" y="185"/>
                    <a:pt x="176" y="185"/>
                    <a:pt x="176" y="185"/>
                  </a:cubicBezTo>
                  <a:cubicBezTo>
                    <a:pt x="176" y="185"/>
                    <a:pt x="180" y="176"/>
                    <a:pt x="182" y="175"/>
                  </a:cubicBezTo>
                  <a:cubicBezTo>
                    <a:pt x="185" y="173"/>
                    <a:pt x="190" y="168"/>
                    <a:pt x="191" y="159"/>
                  </a:cubicBezTo>
                  <a:cubicBezTo>
                    <a:pt x="191" y="147"/>
                    <a:pt x="191" y="147"/>
                    <a:pt x="191" y="147"/>
                  </a:cubicBezTo>
                  <a:cubicBezTo>
                    <a:pt x="191" y="147"/>
                    <a:pt x="184" y="144"/>
                    <a:pt x="186" y="141"/>
                  </a:cubicBezTo>
                  <a:cubicBezTo>
                    <a:pt x="189" y="139"/>
                    <a:pt x="192" y="140"/>
                    <a:pt x="192" y="140"/>
                  </a:cubicBezTo>
                  <a:cubicBezTo>
                    <a:pt x="192" y="140"/>
                    <a:pt x="192" y="136"/>
                    <a:pt x="193" y="134"/>
                  </a:cubicBezTo>
                  <a:cubicBezTo>
                    <a:pt x="195" y="133"/>
                    <a:pt x="198" y="131"/>
                    <a:pt x="197" y="129"/>
                  </a:cubicBezTo>
                  <a:cubicBezTo>
                    <a:pt x="195" y="126"/>
                    <a:pt x="192" y="118"/>
                    <a:pt x="192" y="118"/>
                  </a:cubicBezTo>
                  <a:cubicBezTo>
                    <a:pt x="192" y="118"/>
                    <a:pt x="195" y="116"/>
                    <a:pt x="195" y="111"/>
                  </a:cubicBezTo>
                  <a:cubicBezTo>
                    <a:pt x="195" y="106"/>
                    <a:pt x="188" y="103"/>
                    <a:pt x="191" y="101"/>
                  </a:cubicBezTo>
                  <a:cubicBezTo>
                    <a:pt x="195" y="98"/>
                    <a:pt x="201" y="102"/>
                    <a:pt x="202" y="101"/>
                  </a:cubicBezTo>
                  <a:cubicBezTo>
                    <a:pt x="202" y="100"/>
                    <a:pt x="199" y="94"/>
                    <a:pt x="199" y="94"/>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66" name="Rectangle 65">
            <a:extLst>
              <a:ext uri="{FF2B5EF4-FFF2-40B4-BE49-F238E27FC236}">
                <a16:creationId xmlns:a16="http://schemas.microsoft.com/office/drawing/2014/main" id="{C157B2F3-FB99-4841-B513-E223399DDEBD}"/>
              </a:ext>
            </a:extLst>
          </p:cNvPr>
          <p:cNvSpPr/>
          <p:nvPr/>
        </p:nvSpPr>
        <p:spPr>
          <a:xfrm>
            <a:off x="8348659" y="4578526"/>
            <a:ext cx="1593566"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Arial" charset="0"/>
                <a:ea typeface="+mn-ea"/>
                <a:cs typeface="Arial" charset="0"/>
              </a:rPr>
              <a:t>16-34 Adults</a:t>
            </a:r>
          </a:p>
        </p:txBody>
      </p:sp>
      <p:sp>
        <p:nvSpPr>
          <p:cNvPr id="67" name="Rectangle 66">
            <a:extLst>
              <a:ext uri="{FF2B5EF4-FFF2-40B4-BE49-F238E27FC236}">
                <a16:creationId xmlns:a16="http://schemas.microsoft.com/office/drawing/2014/main" id="{C7BB746D-77A4-481A-85ED-37FA77424CB5}"/>
              </a:ext>
            </a:extLst>
          </p:cNvPr>
          <p:cNvSpPr/>
          <p:nvPr/>
        </p:nvSpPr>
        <p:spPr>
          <a:xfrm>
            <a:off x="9953028" y="4578526"/>
            <a:ext cx="735391"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Arial" charset="0"/>
                <a:ea typeface="+mn-ea"/>
                <a:cs typeface="Arial" charset="0"/>
              </a:rPr>
              <a:t>Kids</a:t>
            </a:r>
          </a:p>
        </p:txBody>
      </p:sp>
      <p:sp>
        <p:nvSpPr>
          <p:cNvPr id="68" name="Rectangle 67">
            <a:extLst>
              <a:ext uri="{FF2B5EF4-FFF2-40B4-BE49-F238E27FC236}">
                <a16:creationId xmlns:a16="http://schemas.microsoft.com/office/drawing/2014/main" id="{29A339F2-C900-4F17-B687-70FD2B033CA8}"/>
              </a:ext>
            </a:extLst>
          </p:cNvPr>
          <p:cNvSpPr/>
          <p:nvPr/>
        </p:nvSpPr>
        <p:spPr>
          <a:xfrm>
            <a:off x="10699222" y="4470804"/>
            <a:ext cx="1565071"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Arial" charset="0"/>
                <a:ea typeface="+mn-ea"/>
                <a:cs typeface="Arial" charset="0"/>
              </a:rPr>
              <a:t>Housepersons</a:t>
            </a:r>
            <a:br>
              <a:rPr kumimoji="0" lang="en-GB" sz="1400" b="1" i="0" u="none" strike="noStrike" kern="1200" cap="none" spc="0" normalizeH="0" baseline="0" noProof="0">
                <a:ln>
                  <a:noFill/>
                </a:ln>
                <a:solidFill>
                  <a:prstClr val="black"/>
                </a:solidFill>
                <a:effectLst/>
                <a:uLnTx/>
                <a:uFillTx/>
                <a:latin typeface="Arial" charset="0"/>
                <a:ea typeface="+mn-ea"/>
                <a:cs typeface="Arial" charset="0"/>
              </a:rPr>
            </a:br>
            <a:r>
              <a:rPr kumimoji="0" lang="en-GB" sz="1400" b="1" i="0" u="none" strike="noStrike" kern="1200" cap="none" spc="0" normalizeH="0" baseline="0" noProof="0">
                <a:ln>
                  <a:noFill/>
                </a:ln>
                <a:solidFill>
                  <a:prstClr val="black"/>
                </a:solidFill>
                <a:effectLst/>
                <a:uLnTx/>
                <a:uFillTx/>
                <a:latin typeface="Arial" charset="0"/>
                <a:ea typeface="+mn-ea"/>
                <a:cs typeface="Arial" charset="0"/>
              </a:rPr>
              <a:t>with Kids</a:t>
            </a:r>
          </a:p>
        </p:txBody>
      </p:sp>
      <p:sp>
        <p:nvSpPr>
          <p:cNvPr id="69" name="Rectangle 68">
            <a:extLst>
              <a:ext uri="{FF2B5EF4-FFF2-40B4-BE49-F238E27FC236}">
                <a16:creationId xmlns:a16="http://schemas.microsoft.com/office/drawing/2014/main" id="{ED45F3FB-8E1C-4E8A-ACC3-33457C111410}"/>
              </a:ext>
            </a:extLst>
          </p:cNvPr>
          <p:cNvSpPr/>
          <p:nvPr/>
        </p:nvSpPr>
        <p:spPr>
          <a:xfrm>
            <a:off x="1079802" y="1287346"/>
            <a:ext cx="749802"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372D87"/>
                </a:solidFill>
                <a:effectLst/>
                <a:uLnTx/>
                <a:uFillTx/>
                <a:latin typeface="Arial" charset="0"/>
                <a:ea typeface="+mn-ea"/>
                <a:cs typeface="Arial" charset="0"/>
              </a:rPr>
              <a:t>61.3</a:t>
            </a:r>
          </a:p>
        </p:txBody>
      </p:sp>
      <p:sp>
        <p:nvSpPr>
          <p:cNvPr id="70" name="Rectangle 69">
            <a:extLst>
              <a:ext uri="{FF2B5EF4-FFF2-40B4-BE49-F238E27FC236}">
                <a16:creationId xmlns:a16="http://schemas.microsoft.com/office/drawing/2014/main" id="{0810474D-2F74-42D4-B956-F2CB36F22641}"/>
              </a:ext>
            </a:extLst>
          </p:cNvPr>
          <p:cNvSpPr/>
          <p:nvPr/>
        </p:nvSpPr>
        <p:spPr>
          <a:xfrm>
            <a:off x="2951240" y="1586245"/>
            <a:ext cx="749802"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69B4"/>
                </a:solidFill>
                <a:effectLst/>
                <a:uLnTx/>
                <a:uFillTx/>
                <a:latin typeface="Arial" charset="0"/>
                <a:ea typeface="+mn-ea"/>
                <a:cs typeface="Arial" charset="0"/>
              </a:rPr>
              <a:t>52.3</a:t>
            </a:r>
          </a:p>
        </p:txBody>
      </p:sp>
      <p:sp>
        <p:nvSpPr>
          <p:cNvPr id="71" name="Rectangle 70">
            <a:extLst>
              <a:ext uri="{FF2B5EF4-FFF2-40B4-BE49-F238E27FC236}">
                <a16:creationId xmlns:a16="http://schemas.microsoft.com/office/drawing/2014/main" id="{EA9B62F3-933E-47B2-A5DD-0F1D278FF435}"/>
              </a:ext>
            </a:extLst>
          </p:cNvPr>
          <p:cNvSpPr/>
          <p:nvPr/>
        </p:nvSpPr>
        <p:spPr>
          <a:xfrm>
            <a:off x="4687585" y="1890305"/>
            <a:ext cx="749802"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E10514"/>
                </a:solidFill>
                <a:effectLst/>
                <a:uLnTx/>
                <a:uFillTx/>
                <a:latin typeface="Arial" charset="0"/>
                <a:ea typeface="+mn-ea"/>
                <a:cs typeface="Arial" charset="0"/>
              </a:rPr>
              <a:t>29.9</a:t>
            </a:r>
          </a:p>
        </p:txBody>
      </p:sp>
      <p:sp>
        <p:nvSpPr>
          <p:cNvPr id="72" name="Rectangle 71">
            <a:extLst>
              <a:ext uri="{FF2B5EF4-FFF2-40B4-BE49-F238E27FC236}">
                <a16:creationId xmlns:a16="http://schemas.microsoft.com/office/drawing/2014/main" id="{E9AE41AE-81BA-405B-B72F-68226FD25839}"/>
              </a:ext>
            </a:extLst>
          </p:cNvPr>
          <p:cNvSpPr/>
          <p:nvPr/>
        </p:nvSpPr>
        <p:spPr>
          <a:xfrm>
            <a:off x="7672682" y="2384895"/>
            <a:ext cx="749802"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CDD22B"/>
                </a:solidFill>
                <a:effectLst/>
                <a:uLnTx/>
                <a:uFillTx/>
                <a:latin typeface="Arial" charset="0"/>
                <a:ea typeface="+mn-ea"/>
                <a:cs typeface="Arial" charset="0"/>
              </a:rPr>
              <a:t>25.2</a:t>
            </a:r>
          </a:p>
        </p:txBody>
      </p:sp>
      <p:sp>
        <p:nvSpPr>
          <p:cNvPr id="73" name="Rectangle 72">
            <a:extLst>
              <a:ext uri="{FF2B5EF4-FFF2-40B4-BE49-F238E27FC236}">
                <a16:creationId xmlns:a16="http://schemas.microsoft.com/office/drawing/2014/main" id="{2D9944B2-A6EA-47D8-AAC0-1FED147E8301}"/>
              </a:ext>
            </a:extLst>
          </p:cNvPr>
          <p:cNvSpPr/>
          <p:nvPr/>
        </p:nvSpPr>
        <p:spPr>
          <a:xfrm>
            <a:off x="8925288" y="2629932"/>
            <a:ext cx="749802"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87B740"/>
                </a:solidFill>
                <a:effectLst/>
                <a:uLnTx/>
                <a:uFillTx/>
                <a:latin typeface="Arial" charset="0"/>
                <a:ea typeface="+mn-ea"/>
                <a:cs typeface="Arial" charset="0"/>
              </a:rPr>
              <a:t>14.4</a:t>
            </a:r>
          </a:p>
        </p:txBody>
      </p:sp>
      <p:sp>
        <p:nvSpPr>
          <p:cNvPr id="74" name="Rectangle 73">
            <a:extLst>
              <a:ext uri="{FF2B5EF4-FFF2-40B4-BE49-F238E27FC236}">
                <a16:creationId xmlns:a16="http://schemas.microsoft.com/office/drawing/2014/main" id="{2F4356C6-4412-456F-B939-D654772D7790}"/>
              </a:ext>
            </a:extLst>
          </p:cNvPr>
          <p:cNvSpPr/>
          <p:nvPr/>
        </p:nvSpPr>
        <p:spPr>
          <a:xfrm>
            <a:off x="10124234" y="2819947"/>
            <a:ext cx="603629"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993C"/>
                </a:solidFill>
                <a:effectLst/>
                <a:uLnTx/>
                <a:uFillTx/>
                <a:latin typeface="Arial" charset="0"/>
                <a:ea typeface="+mn-ea"/>
                <a:cs typeface="Arial" charset="0"/>
              </a:rPr>
              <a:t>9.0</a:t>
            </a:r>
          </a:p>
        </p:txBody>
      </p:sp>
      <p:sp>
        <p:nvSpPr>
          <p:cNvPr id="75" name="Rectangle 74">
            <a:extLst>
              <a:ext uri="{FF2B5EF4-FFF2-40B4-BE49-F238E27FC236}">
                <a16:creationId xmlns:a16="http://schemas.microsoft.com/office/drawing/2014/main" id="{87E24FF0-131D-49CA-9F1B-112D3A68EE2F}"/>
              </a:ext>
            </a:extLst>
          </p:cNvPr>
          <p:cNvSpPr/>
          <p:nvPr/>
        </p:nvSpPr>
        <p:spPr>
          <a:xfrm>
            <a:off x="11270291" y="2996648"/>
            <a:ext cx="603629"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B47"/>
                </a:solidFill>
                <a:effectLst/>
                <a:uLnTx/>
                <a:uFillTx/>
                <a:latin typeface="Arial" charset="0"/>
                <a:ea typeface="+mn-ea"/>
                <a:cs typeface="Arial" charset="0"/>
              </a:rPr>
              <a:t>6.9</a:t>
            </a:r>
            <a:endParaRPr kumimoji="0" lang="en-GB" sz="1600" b="1" i="0" u="none" strike="noStrike" kern="1200" cap="none" spc="0" normalizeH="0" baseline="0" noProof="0">
              <a:ln>
                <a:noFill/>
              </a:ln>
              <a:solidFill>
                <a:srgbClr val="007B47"/>
              </a:solidFill>
              <a:effectLst/>
              <a:uLnTx/>
              <a:uFillTx/>
              <a:latin typeface="Arial" charset="0"/>
              <a:ea typeface="+mn-ea"/>
              <a:cs typeface="Arial" charset="0"/>
            </a:endParaRPr>
          </a:p>
        </p:txBody>
      </p:sp>
      <p:grpSp>
        <p:nvGrpSpPr>
          <p:cNvPr id="40" name="Group 39">
            <a:extLst>
              <a:ext uri="{FF2B5EF4-FFF2-40B4-BE49-F238E27FC236}">
                <a16:creationId xmlns:a16="http://schemas.microsoft.com/office/drawing/2014/main" id="{A06C1025-7886-4204-A413-498ED2820E96}"/>
              </a:ext>
            </a:extLst>
          </p:cNvPr>
          <p:cNvGrpSpPr/>
          <p:nvPr/>
        </p:nvGrpSpPr>
        <p:grpSpPr>
          <a:xfrm>
            <a:off x="5671765" y="2663553"/>
            <a:ext cx="1542955" cy="1722438"/>
            <a:chOff x="-630238" y="717550"/>
            <a:chExt cx="1830388" cy="2163762"/>
          </a:xfrm>
          <a:solidFill>
            <a:srgbClr val="FFC000"/>
          </a:solidFill>
        </p:grpSpPr>
        <p:sp>
          <p:nvSpPr>
            <p:cNvPr id="76" name="Freeform 6">
              <a:extLst>
                <a:ext uri="{FF2B5EF4-FFF2-40B4-BE49-F238E27FC236}">
                  <a16:creationId xmlns:a16="http://schemas.microsoft.com/office/drawing/2014/main" id="{6B08538A-D354-4153-9082-038DB924B72E}"/>
                </a:ext>
              </a:extLst>
            </p:cNvPr>
            <p:cNvSpPr>
              <a:spLocks noEditPoints="1"/>
            </p:cNvSpPr>
            <p:nvPr/>
          </p:nvSpPr>
          <p:spPr bwMode="auto">
            <a:xfrm>
              <a:off x="-120650" y="717550"/>
              <a:ext cx="1320800" cy="2163762"/>
            </a:xfrm>
            <a:custGeom>
              <a:avLst/>
              <a:gdLst>
                <a:gd name="T0" fmla="*/ 277 w 352"/>
                <a:gd name="T1" fmla="*/ 377 h 577"/>
                <a:gd name="T2" fmla="*/ 286 w 352"/>
                <a:gd name="T3" fmla="*/ 342 h 577"/>
                <a:gd name="T4" fmla="*/ 242 w 352"/>
                <a:gd name="T5" fmla="*/ 233 h 577"/>
                <a:gd name="T6" fmla="*/ 207 w 352"/>
                <a:gd name="T7" fmla="*/ 207 h 577"/>
                <a:gd name="T8" fmla="*/ 254 w 352"/>
                <a:gd name="T9" fmla="*/ 160 h 577"/>
                <a:gd name="T10" fmla="*/ 194 w 352"/>
                <a:gd name="T11" fmla="*/ 100 h 577"/>
                <a:gd name="T12" fmla="*/ 245 w 352"/>
                <a:gd name="T13" fmla="*/ 56 h 577"/>
                <a:gd name="T14" fmla="*/ 188 w 352"/>
                <a:gd name="T15" fmla="*/ 48 h 577"/>
                <a:gd name="T16" fmla="*/ 162 w 352"/>
                <a:gd name="T17" fmla="*/ 55 h 577"/>
                <a:gd name="T18" fmla="*/ 141 w 352"/>
                <a:gd name="T19" fmla="*/ 75 h 577"/>
                <a:gd name="T20" fmla="*/ 144 w 352"/>
                <a:gd name="T21" fmla="*/ 116 h 577"/>
                <a:gd name="T22" fmla="*/ 109 w 352"/>
                <a:gd name="T23" fmla="*/ 143 h 577"/>
                <a:gd name="T24" fmla="*/ 125 w 352"/>
                <a:gd name="T25" fmla="*/ 160 h 577"/>
                <a:gd name="T26" fmla="*/ 129 w 352"/>
                <a:gd name="T27" fmla="*/ 173 h 577"/>
                <a:gd name="T28" fmla="*/ 99 w 352"/>
                <a:gd name="T29" fmla="*/ 229 h 577"/>
                <a:gd name="T30" fmla="*/ 140 w 352"/>
                <a:gd name="T31" fmla="*/ 189 h 577"/>
                <a:gd name="T32" fmla="*/ 146 w 352"/>
                <a:gd name="T33" fmla="*/ 200 h 577"/>
                <a:gd name="T34" fmla="*/ 125 w 352"/>
                <a:gd name="T35" fmla="*/ 256 h 577"/>
                <a:gd name="T36" fmla="*/ 143 w 352"/>
                <a:gd name="T37" fmla="*/ 275 h 577"/>
                <a:gd name="T38" fmla="*/ 185 w 352"/>
                <a:gd name="T39" fmla="*/ 278 h 577"/>
                <a:gd name="T40" fmla="*/ 178 w 352"/>
                <a:gd name="T41" fmla="*/ 327 h 577"/>
                <a:gd name="T42" fmla="*/ 183 w 352"/>
                <a:gd name="T43" fmla="*/ 382 h 577"/>
                <a:gd name="T44" fmla="*/ 107 w 352"/>
                <a:gd name="T45" fmla="*/ 402 h 577"/>
                <a:gd name="T46" fmla="*/ 100 w 352"/>
                <a:gd name="T47" fmla="*/ 445 h 577"/>
                <a:gd name="T48" fmla="*/ 73 w 352"/>
                <a:gd name="T49" fmla="*/ 469 h 577"/>
                <a:gd name="T50" fmla="*/ 107 w 352"/>
                <a:gd name="T51" fmla="*/ 478 h 577"/>
                <a:gd name="T52" fmla="*/ 169 w 352"/>
                <a:gd name="T53" fmla="*/ 490 h 577"/>
                <a:gd name="T54" fmla="*/ 54 w 352"/>
                <a:gd name="T55" fmla="*/ 548 h 577"/>
                <a:gd name="T56" fmla="*/ 61 w 352"/>
                <a:gd name="T57" fmla="*/ 564 h 577"/>
                <a:gd name="T58" fmla="*/ 120 w 352"/>
                <a:gd name="T59" fmla="*/ 553 h 577"/>
                <a:gd name="T60" fmla="*/ 198 w 352"/>
                <a:gd name="T61" fmla="*/ 556 h 577"/>
                <a:gd name="T62" fmla="*/ 306 w 352"/>
                <a:gd name="T63" fmla="*/ 560 h 577"/>
                <a:gd name="T64" fmla="*/ 291 w 352"/>
                <a:gd name="T65" fmla="*/ 522 h 577"/>
                <a:gd name="T66" fmla="*/ 315 w 352"/>
                <a:gd name="T67" fmla="*/ 506 h 577"/>
                <a:gd name="T68" fmla="*/ 206 w 352"/>
                <a:gd name="T69" fmla="*/ 557 h 577"/>
                <a:gd name="T70" fmla="*/ 119 w 352"/>
                <a:gd name="T71" fmla="*/ 381 h 577"/>
                <a:gd name="T72" fmla="*/ 137 w 352"/>
                <a:gd name="T73" fmla="*/ 307 h 577"/>
                <a:gd name="T74" fmla="*/ 136 w 352"/>
                <a:gd name="T75" fmla="*/ 214 h 577"/>
                <a:gd name="T76" fmla="*/ 88 w 352"/>
                <a:gd name="T77" fmla="*/ 204 h 577"/>
                <a:gd name="T78" fmla="*/ 107 w 352"/>
                <a:gd name="T79" fmla="*/ 194 h 577"/>
                <a:gd name="T80" fmla="*/ 87 w 352"/>
                <a:gd name="T81" fmla="*/ 151 h 577"/>
                <a:gd name="T82" fmla="*/ 110 w 352"/>
                <a:gd name="T83" fmla="*/ 148 h 577"/>
                <a:gd name="T84" fmla="*/ 101 w 352"/>
                <a:gd name="T85" fmla="*/ 173 h 577"/>
                <a:gd name="T86" fmla="*/ 115 w 352"/>
                <a:gd name="T87" fmla="*/ 131 h 577"/>
                <a:gd name="T88" fmla="*/ 81 w 352"/>
                <a:gd name="T89" fmla="*/ 111 h 577"/>
                <a:gd name="T90" fmla="*/ 87 w 352"/>
                <a:gd name="T91" fmla="*/ 91 h 577"/>
                <a:gd name="T92" fmla="*/ 112 w 352"/>
                <a:gd name="T93" fmla="*/ 90 h 577"/>
                <a:gd name="T94" fmla="*/ 125 w 352"/>
                <a:gd name="T95" fmla="*/ 117 h 577"/>
                <a:gd name="T96" fmla="*/ 133 w 352"/>
                <a:gd name="T97" fmla="*/ 87 h 577"/>
                <a:gd name="T98" fmla="*/ 80 w 352"/>
                <a:gd name="T99" fmla="*/ 79 h 577"/>
                <a:gd name="T100" fmla="*/ 139 w 352"/>
                <a:gd name="T101" fmla="*/ 49 h 577"/>
                <a:gd name="T102" fmla="*/ 102 w 352"/>
                <a:gd name="T103" fmla="*/ 47 h 577"/>
                <a:gd name="T104" fmla="*/ 239 w 352"/>
                <a:gd name="T105" fmla="*/ 28 h 577"/>
                <a:gd name="T106" fmla="*/ 253 w 352"/>
                <a:gd name="T107" fmla="*/ 22 h 577"/>
                <a:gd name="T108" fmla="*/ 256 w 352"/>
                <a:gd name="T109" fmla="*/ 9 h 577"/>
                <a:gd name="T110" fmla="*/ 266 w 352"/>
                <a:gd name="T111" fmla="*/ 10 h 577"/>
                <a:gd name="T112" fmla="*/ 45 w 352"/>
                <a:gd name="T113" fmla="*/ 297 h 577"/>
                <a:gd name="T114" fmla="*/ 95 w 352"/>
                <a:gd name="T115" fmla="*/ 290 h 577"/>
                <a:gd name="T116" fmla="*/ 38 w 352"/>
                <a:gd name="T117" fmla="*/ 237 h 577"/>
                <a:gd name="T118" fmla="*/ 6 w 352"/>
                <a:gd name="T119" fmla="*/ 281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2" h="577">
                  <a:moveTo>
                    <a:pt x="338" y="435"/>
                  </a:moveTo>
                  <a:cubicBezTo>
                    <a:pt x="326" y="428"/>
                    <a:pt x="326" y="428"/>
                    <a:pt x="326" y="428"/>
                  </a:cubicBezTo>
                  <a:cubicBezTo>
                    <a:pt x="324" y="429"/>
                    <a:pt x="324" y="429"/>
                    <a:pt x="324" y="429"/>
                  </a:cubicBezTo>
                  <a:cubicBezTo>
                    <a:pt x="306" y="428"/>
                    <a:pt x="306" y="428"/>
                    <a:pt x="306" y="428"/>
                  </a:cubicBezTo>
                  <a:cubicBezTo>
                    <a:pt x="299" y="439"/>
                    <a:pt x="299" y="439"/>
                    <a:pt x="299" y="439"/>
                  </a:cubicBezTo>
                  <a:cubicBezTo>
                    <a:pt x="295" y="437"/>
                    <a:pt x="295" y="437"/>
                    <a:pt x="295" y="437"/>
                  </a:cubicBezTo>
                  <a:cubicBezTo>
                    <a:pt x="291" y="431"/>
                    <a:pt x="291" y="431"/>
                    <a:pt x="291" y="431"/>
                  </a:cubicBezTo>
                  <a:cubicBezTo>
                    <a:pt x="287" y="429"/>
                    <a:pt x="287" y="429"/>
                    <a:pt x="287" y="429"/>
                  </a:cubicBezTo>
                  <a:cubicBezTo>
                    <a:pt x="287" y="429"/>
                    <a:pt x="288" y="424"/>
                    <a:pt x="292" y="423"/>
                  </a:cubicBezTo>
                  <a:cubicBezTo>
                    <a:pt x="297" y="421"/>
                    <a:pt x="304" y="417"/>
                    <a:pt x="304" y="414"/>
                  </a:cubicBezTo>
                  <a:cubicBezTo>
                    <a:pt x="305" y="411"/>
                    <a:pt x="301" y="396"/>
                    <a:pt x="301" y="396"/>
                  </a:cubicBezTo>
                  <a:cubicBezTo>
                    <a:pt x="295" y="390"/>
                    <a:pt x="295" y="390"/>
                    <a:pt x="295" y="390"/>
                  </a:cubicBezTo>
                  <a:cubicBezTo>
                    <a:pt x="288" y="383"/>
                    <a:pt x="288" y="383"/>
                    <a:pt x="288" y="383"/>
                  </a:cubicBezTo>
                  <a:cubicBezTo>
                    <a:pt x="288" y="383"/>
                    <a:pt x="286" y="379"/>
                    <a:pt x="283" y="378"/>
                  </a:cubicBezTo>
                  <a:cubicBezTo>
                    <a:pt x="281" y="378"/>
                    <a:pt x="277" y="377"/>
                    <a:pt x="277" y="377"/>
                  </a:cubicBezTo>
                  <a:cubicBezTo>
                    <a:pt x="275" y="379"/>
                    <a:pt x="275" y="379"/>
                    <a:pt x="275" y="379"/>
                  </a:cubicBezTo>
                  <a:cubicBezTo>
                    <a:pt x="272" y="376"/>
                    <a:pt x="272" y="376"/>
                    <a:pt x="272" y="376"/>
                  </a:cubicBezTo>
                  <a:cubicBezTo>
                    <a:pt x="265" y="375"/>
                    <a:pt x="265" y="375"/>
                    <a:pt x="265" y="375"/>
                  </a:cubicBezTo>
                  <a:cubicBezTo>
                    <a:pt x="272" y="373"/>
                    <a:pt x="272" y="373"/>
                    <a:pt x="272" y="373"/>
                  </a:cubicBezTo>
                  <a:cubicBezTo>
                    <a:pt x="275" y="376"/>
                    <a:pt x="275" y="376"/>
                    <a:pt x="275" y="376"/>
                  </a:cubicBezTo>
                  <a:cubicBezTo>
                    <a:pt x="285" y="375"/>
                    <a:pt x="285" y="375"/>
                    <a:pt x="285" y="375"/>
                  </a:cubicBezTo>
                  <a:cubicBezTo>
                    <a:pt x="285" y="375"/>
                    <a:pt x="289" y="382"/>
                    <a:pt x="290" y="383"/>
                  </a:cubicBezTo>
                  <a:cubicBezTo>
                    <a:pt x="294" y="383"/>
                    <a:pt x="294" y="383"/>
                    <a:pt x="294" y="383"/>
                  </a:cubicBezTo>
                  <a:cubicBezTo>
                    <a:pt x="297" y="387"/>
                    <a:pt x="297" y="387"/>
                    <a:pt x="297" y="387"/>
                  </a:cubicBezTo>
                  <a:cubicBezTo>
                    <a:pt x="299" y="385"/>
                    <a:pt x="299" y="385"/>
                    <a:pt x="299" y="385"/>
                  </a:cubicBezTo>
                  <a:cubicBezTo>
                    <a:pt x="291" y="365"/>
                    <a:pt x="291" y="365"/>
                    <a:pt x="291" y="365"/>
                  </a:cubicBezTo>
                  <a:cubicBezTo>
                    <a:pt x="291" y="353"/>
                    <a:pt x="291" y="353"/>
                    <a:pt x="291" y="353"/>
                  </a:cubicBezTo>
                  <a:cubicBezTo>
                    <a:pt x="294" y="351"/>
                    <a:pt x="294" y="351"/>
                    <a:pt x="294" y="351"/>
                  </a:cubicBezTo>
                  <a:cubicBezTo>
                    <a:pt x="290" y="342"/>
                    <a:pt x="290" y="342"/>
                    <a:pt x="290" y="342"/>
                  </a:cubicBezTo>
                  <a:cubicBezTo>
                    <a:pt x="286" y="342"/>
                    <a:pt x="286" y="342"/>
                    <a:pt x="286" y="342"/>
                  </a:cubicBezTo>
                  <a:cubicBezTo>
                    <a:pt x="282" y="327"/>
                    <a:pt x="282" y="327"/>
                    <a:pt x="282" y="327"/>
                  </a:cubicBezTo>
                  <a:cubicBezTo>
                    <a:pt x="273" y="318"/>
                    <a:pt x="273" y="318"/>
                    <a:pt x="273" y="318"/>
                  </a:cubicBezTo>
                  <a:cubicBezTo>
                    <a:pt x="269" y="317"/>
                    <a:pt x="269" y="317"/>
                    <a:pt x="269" y="317"/>
                  </a:cubicBezTo>
                  <a:cubicBezTo>
                    <a:pt x="264" y="306"/>
                    <a:pt x="264" y="306"/>
                    <a:pt x="264" y="306"/>
                  </a:cubicBezTo>
                  <a:cubicBezTo>
                    <a:pt x="260" y="303"/>
                    <a:pt x="260" y="303"/>
                    <a:pt x="260" y="303"/>
                  </a:cubicBezTo>
                  <a:cubicBezTo>
                    <a:pt x="259" y="291"/>
                    <a:pt x="259" y="291"/>
                    <a:pt x="259" y="291"/>
                  </a:cubicBezTo>
                  <a:cubicBezTo>
                    <a:pt x="256" y="283"/>
                    <a:pt x="256" y="283"/>
                    <a:pt x="256" y="283"/>
                  </a:cubicBezTo>
                  <a:cubicBezTo>
                    <a:pt x="257" y="266"/>
                    <a:pt x="257" y="266"/>
                    <a:pt x="257" y="266"/>
                  </a:cubicBezTo>
                  <a:cubicBezTo>
                    <a:pt x="254" y="261"/>
                    <a:pt x="254" y="261"/>
                    <a:pt x="254" y="261"/>
                  </a:cubicBezTo>
                  <a:cubicBezTo>
                    <a:pt x="256" y="249"/>
                    <a:pt x="256" y="249"/>
                    <a:pt x="256" y="249"/>
                  </a:cubicBezTo>
                  <a:cubicBezTo>
                    <a:pt x="250" y="244"/>
                    <a:pt x="250" y="244"/>
                    <a:pt x="250" y="244"/>
                  </a:cubicBezTo>
                  <a:cubicBezTo>
                    <a:pt x="250" y="239"/>
                    <a:pt x="250" y="239"/>
                    <a:pt x="250" y="239"/>
                  </a:cubicBezTo>
                  <a:cubicBezTo>
                    <a:pt x="246" y="236"/>
                    <a:pt x="246" y="236"/>
                    <a:pt x="246" y="236"/>
                  </a:cubicBezTo>
                  <a:cubicBezTo>
                    <a:pt x="245" y="231"/>
                    <a:pt x="245" y="231"/>
                    <a:pt x="245" y="231"/>
                  </a:cubicBezTo>
                  <a:cubicBezTo>
                    <a:pt x="242" y="233"/>
                    <a:pt x="242" y="233"/>
                    <a:pt x="242" y="233"/>
                  </a:cubicBezTo>
                  <a:cubicBezTo>
                    <a:pt x="245" y="229"/>
                    <a:pt x="245" y="229"/>
                    <a:pt x="245" y="229"/>
                  </a:cubicBezTo>
                  <a:cubicBezTo>
                    <a:pt x="242" y="227"/>
                    <a:pt x="242" y="227"/>
                    <a:pt x="242" y="227"/>
                  </a:cubicBezTo>
                  <a:cubicBezTo>
                    <a:pt x="242" y="227"/>
                    <a:pt x="244" y="224"/>
                    <a:pt x="241" y="223"/>
                  </a:cubicBezTo>
                  <a:cubicBezTo>
                    <a:pt x="238" y="223"/>
                    <a:pt x="235" y="222"/>
                    <a:pt x="235" y="222"/>
                  </a:cubicBezTo>
                  <a:cubicBezTo>
                    <a:pt x="225" y="210"/>
                    <a:pt x="225" y="210"/>
                    <a:pt x="225" y="210"/>
                  </a:cubicBezTo>
                  <a:cubicBezTo>
                    <a:pt x="225" y="210"/>
                    <a:pt x="225" y="208"/>
                    <a:pt x="220" y="209"/>
                  </a:cubicBezTo>
                  <a:cubicBezTo>
                    <a:pt x="214" y="210"/>
                    <a:pt x="214" y="217"/>
                    <a:pt x="210" y="217"/>
                  </a:cubicBezTo>
                  <a:cubicBezTo>
                    <a:pt x="206" y="217"/>
                    <a:pt x="205" y="211"/>
                    <a:pt x="205" y="211"/>
                  </a:cubicBezTo>
                  <a:cubicBezTo>
                    <a:pt x="205" y="211"/>
                    <a:pt x="200" y="213"/>
                    <a:pt x="197" y="212"/>
                  </a:cubicBezTo>
                  <a:cubicBezTo>
                    <a:pt x="194" y="211"/>
                    <a:pt x="192" y="208"/>
                    <a:pt x="192" y="208"/>
                  </a:cubicBezTo>
                  <a:cubicBezTo>
                    <a:pt x="192" y="208"/>
                    <a:pt x="184" y="207"/>
                    <a:pt x="185" y="207"/>
                  </a:cubicBezTo>
                  <a:cubicBezTo>
                    <a:pt x="186" y="205"/>
                    <a:pt x="193" y="205"/>
                    <a:pt x="193" y="205"/>
                  </a:cubicBezTo>
                  <a:cubicBezTo>
                    <a:pt x="193" y="205"/>
                    <a:pt x="194" y="208"/>
                    <a:pt x="197" y="208"/>
                  </a:cubicBezTo>
                  <a:cubicBezTo>
                    <a:pt x="199" y="208"/>
                    <a:pt x="204" y="207"/>
                    <a:pt x="204" y="207"/>
                  </a:cubicBezTo>
                  <a:cubicBezTo>
                    <a:pt x="207" y="207"/>
                    <a:pt x="207" y="207"/>
                    <a:pt x="207" y="207"/>
                  </a:cubicBezTo>
                  <a:cubicBezTo>
                    <a:pt x="207" y="204"/>
                    <a:pt x="207" y="204"/>
                    <a:pt x="207" y="204"/>
                  </a:cubicBezTo>
                  <a:cubicBezTo>
                    <a:pt x="215" y="200"/>
                    <a:pt x="215" y="200"/>
                    <a:pt x="215" y="200"/>
                  </a:cubicBezTo>
                  <a:cubicBezTo>
                    <a:pt x="223" y="203"/>
                    <a:pt x="223" y="203"/>
                    <a:pt x="223" y="203"/>
                  </a:cubicBezTo>
                  <a:cubicBezTo>
                    <a:pt x="231" y="196"/>
                    <a:pt x="231" y="196"/>
                    <a:pt x="231" y="196"/>
                  </a:cubicBezTo>
                  <a:cubicBezTo>
                    <a:pt x="223" y="192"/>
                    <a:pt x="223" y="192"/>
                    <a:pt x="223" y="192"/>
                  </a:cubicBezTo>
                  <a:cubicBezTo>
                    <a:pt x="223" y="192"/>
                    <a:pt x="227" y="191"/>
                    <a:pt x="225" y="188"/>
                  </a:cubicBezTo>
                  <a:cubicBezTo>
                    <a:pt x="223" y="185"/>
                    <a:pt x="224" y="184"/>
                    <a:pt x="221" y="184"/>
                  </a:cubicBezTo>
                  <a:cubicBezTo>
                    <a:pt x="216" y="185"/>
                    <a:pt x="214" y="189"/>
                    <a:pt x="212" y="189"/>
                  </a:cubicBezTo>
                  <a:cubicBezTo>
                    <a:pt x="210" y="190"/>
                    <a:pt x="205" y="189"/>
                    <a:pt x="205" y="189"/>
                  </a:cubicBezTo>
                  <a:cubicBezTo>
                    <a:pt x="205" y="189"/>
                    <a:pt x="211" y="188"/>
                    <a:pt x="212" y="187"/>
                  </a:cubicBezTo>
                  <a:cubicBezTo>
                    <a:pt x="213" y="185"/>
                    <a:pt x="217" y="182"/>
                    <a:pt x="220" y="182"/>
                  </a:cubicBezTo>
                  <a:cubicBezTo>
                    <a:pt x="222" y="182"/>
                    <a:pt x="227" y="185"/>
                    <a:pt x="227" y="185"/>
                  </a:cubicBezTo>
                  <a:cubicBezTo>
                    <a:pt x="238" y="180"/>
                    <a:pt x="238" y="180"/>
                    <a:pt x="238" y="180"/>
                  </a:cubicBezTo>
                  <a:cubicBezTo>
                    <a:pt x="243" y="169"/>
                    <a:pt x="243" y="169"/>
                    <a:pt x="243" y="169"/>
                  </a:cubicBezTo>
                  <a:cubicBezTo>
                    <a:pt x="254" y="160"/>
                    <a:pt x="254" y="160"/>
                    <a:pt x="254" y="160"/>
                  </a:cubicBezTo>
                  <a:cubicBezTo>
                    <a:pt x="261" y="147"/>
                    <a:pt x="261" y="147"/>
                    <a:pt x="261" y="147"/>
                  </a:cubicBezTo>
                  <a:cubicBezTo>
                    <a:pt x="261" y="147"/>
                    <a:pt x="261" y="144"/>
                    <a:pt x="263" y="142"/>
                  </a:cubicBezTo>
                  <a:cubicBezTo>
                    <a:pt x="264" y="140"/>
                    <a:pt x="277" y="128"/>
                    <a:pt x="275" y="120"/>
                  </a:cubicBezTo>
                  <a:cubicBezTo>
                    <a:pt x="273" y="113"/>
                    <a:pt x="262" y="111"/>
                    <a:pt x="262" y="111"/>
                  </a:cubicBezTo>
                  <a:cubicBezTo>
                    <a:pt x="254" y="112"/>
                    <a:pt x="254" y="112"/>
                    <a:pt x="254" y="112"/>
                  </a:cubicBezTo>
                  <a:cubicBezTo>
                    <a:pt x="239" y="106"/>
                    <a:pt x="239" y="106"/>
                    <a:pt x="239" y="106"/>
                  </a:cubicBezTo>
                  <a:cubicBezTo>
                    <a:pt x="232" y="107"/>
                    <a:pt x="232" y="107"/>
                    <a:pt x="232" y="107"/>
                  </a:cubicBezTo>
                  <a:cubicBezTo>
                    <a:pt x="232" y="107"/>
                    <a:pt x="228" y="103"/>
                    <a:pt x="223" y="102"/>
                  </a:cubicBezTo>
                  <a:cubicBezTo>
                    <a:pt x="217" y="102"/>
                    <a:pt x="204" y="106"/>
                    <a:pt x="204" y="106"/>
                  </a:cubicBezTo>
                  <a:cubicBezTo>
                    <a:pt x="200" y="105"/>
                    <a:pt x="200" y="105"/>
                    <a:pt x="200" y="105"/>
                  </a:cubicBezTo>
                  <a:cubicBezTo>
                    <a:pt x="196" y="110"/>
                    <a:pt x="196" y="110"/>
                    <a:pt x="196" y="110"/>
                  </a:cubicBezTo>
                  <a:cubicBezTo>
                    <a:pt x="182" y="111"/>
                    <a:pt x="182" y="111"/>
                    <a:pt x="182" y="111"/>
                  </a:cubicBezTo>
                  <a:cubicBezTo>
                    <a:pt x="193" y="107"/>
                    <a:pt x="193" y="107"/>
                    <a:pt x="193" y="107"/>
                  </a:cubicBezTo>
                  <a:cubicBezTo>
                    <a:pt x="199" y="101"/>
                    <a:pt x="199" y="101"/>
                    <a:pt x="199" y="101"/>
                  </a:cubicBezTo>
                  <a:cubicBezTo>
                    <a:pt x="199" y="101"/>
                    <a:pt x="195" y="100"/>
                    <a:pt x="194" y="100"/>
                  </a:cubicBezTo>
                  <a:cubicBezTo>
                    <a:pt x="193" y="100"/>
                    <a:pt x="188" y="102"/>
                    <a:pt x="188" y="102"/>
                  </a:cubicBezTo>
                  <a:cubicBezTo>
                    <a:pt x="185" y="101"/>
                    <a:pt x="185" y="101"/>
                    <a:pt x="185" y="101"/>
                  </a:cubicBezTo>
                  <a:cubicBezTo>
                    <a:pt x="193" y="98"/>
                    <a:pt x="193" y="98"/>
                    <a:pt x="193" y="98"/>
                  </a:cubicBezTo>
                  <a:cubicBezTo>
                    <a:pt x="201" y="99"/>
                    <a:pt x="201" y="99"/>
                    <a:pt x="201" y="99"/>
                  </a:cubicBezTo>
                  <a:cubicBezTo>
                    <a:pt x="211" y="90"/>
                    <a:pt x="211" y="90"/>
                    <a:pt x="211" y="90"/>
                  </a:cubicBezTo>
                  <a:cubicBezTo>
                    <a:pt x="205" y="90"/>
                    <a:pt x="205" y="90"/>
                    <a:pt x="205" y="90"/>
                  </a:cubicBezTo>
                  <a:cubicBezTo>
                    <a:pt x="198" y="88"/>
                    <a:pt x="198" y="88"/>
                    <a:pt x="198" y="88"/>
                  </a:cubicBezTo>
                  <a:cubicBezTo>
                    <a:pt x="204" y="87"/>
                    <a:pt x="204" y="87"/>
                    <a:pt x="204" y="87"/>
                  </a:cubicBezTo>
                  <a:cubicBezTo>
                    <a:pt x="201" y="83"/>
                    <a:pt x="201" y="83"/>
                    <a:pt x="201" y="83"/>
                  </a:cubicBezTo>
                  <a:cubicBezTo>
                    <a:pt x="206" y="83"/>
                    <a:pt x="206" y="83"/>
                    <a:pt x="206" y="83"/>
                  </a:cubicBezTo>
                  <a:cubicBezTo>
                    <a:pt x="212" y="78"/>
                    <a:pt x="212" y="78"/>
                    <a:pt x="212" y="78"/>
                  </a:cubicBezTo>
                  <a:cubicBezTo>
                    <a:pt x="212" y="78"/>
                    <a:pt x="218" y="77"/>
                    <a:pt x="224" y="72"/>
                  </a:cubicBezTo>
                  <a:cubicBezTo>
                    <a:pt x="228" y="68"/>
                    <a:pt x="230" y="68"/>
                    <a:pt x="230" y="68"/>
                  </a:cubicBezTo>
                  <a:cubicBezTo>
                    <a:pt x="230" y="68"/>
                    <a:pt x="237" y="67"/>
                    <a:pt x="240" y="66"/>
                  </a:cubicBezTo>
                  <a:cubicBezTo>
                    <a:pt x="242" y="64"/>
                    <a:pt x="245" y="56"/>
                    <a:pt x="245" y="56"/>
                  </a:cubicBezTo>
                  <a:cubicBezTo>
                    <a:pt x="245" y="56"/>
                    <a:pt x="242" y="59"/>
                    <a:pt x="243" y="56"/>
                  </a:cubicBezTo>
                  <a:cubicBezTo>
                    <a:pt x="243" y="53"/>
                    <a:pt x="248" y="47"/>
                    <a:pt x="248" y="47"/>
                  </a:cubicBezTo>
                  <a:cubicBezTo>
                    <a:pt x="239" y="44"/>
                    <a:pt x="239" y="44"/>
                    <a:pt x="239" y="44"/>
                  </a:cubicBezTo>
                  <a:cubicBezTo>
                    <a:pt x="234" y="44"/>
                    <a:pt x="234" y="44"/>
                    <a:pt x="234" y="44"/>
                  </a:cubicBezTo>
                  <a:cubicBezTo>
                    <a:pt x="237" y="47"/>
                    <a:pt x="237" y="47"/>
                    <a:pt x="237" y="47"/>
                  </a:cubicBezTo>
                  <a:cubicBezTo>
                    <a:pt x="228" y="44"/>
                    <a:pt x="228" y="44"/>
                    <a:pt x="228" y="44"/>
                  </a:cubicBezTo>
                  <a:cubicBezTo>
                    <a:pt x="222" y="47"/>
                    <a:pt x="222" y="47"/>
                    <a:pt x="222" y="47"/>
                  </a:cubicBezTo>
                  <a:cubicBezTo>
                    <a:pt x="215" y="45"/>
                    <a:pt x="215" y="45"/>
                    <a:pt x="215" y="45"/>
                  </a:cubicBezTo>
                  <a:cubicBezTo>
                    <a:pt x="213" y="42"/>
                    <a:pt x="213" y="42"/>
                    <a:pt x="213" y="42"/>
                  </a:cubicBezTo>
                  <a:cubicBezTo>
                    <a:pt x="212" y="45"/>
                    <a:pt x="212" y="45"/>
                    <a:pt x="212" y="45"/>
                  </a:cubicBezTo>
                  <a:cubicBezTo>
                    <a:pt x="204" y="45"/>
                    <a:pt x="204" y="45"/>
                    <a:pt x="204" y="45"/>
                  </a:cubicBezTo>
                  <a:cubicBezTo>
                    <a:pt x="196" y="50"/>
                    <a:pt x="196" y="50"/>
                    <a:pt x="196" y="50"/>
                  </a:cubicBezTo>
                  <a:cubicBezTo>
                    <a:pt x="199" y="44"/>
                    <a:pt x="199" y="44"/>
                    <a:pt x="199" y="44"/>
                  </a:cubicBezTo>
                  <a:cubicBezTo>
                    <a:pt x="195" y="39"/>
                    <a:pt x="195" y="39"/>
                    <a:pt x="195" y="39"/>
                  </a:cubicBezTo>
                  <a:cubicBezTo>
                    <a:pt x="195" y="39"/>
                    <a:pt x="189" y="48"/>
                    <a:pt x="188" y="48"/>
                  </a:cubicBezTo>
                  <a:cubicBezTo>
                    <a:pt x="185" y="47"/>
                    <a:pt x="190" y="41"/>
                    <a:pt x="190" y="41"/>
                  </a:cubicBezTo>
                  <a:cubicBezTo>
                    <a:pt x="189" y="35"/>
                    <a:pt x="189" y="35"/>
                    <a:pt x="189" y="35"/>
                  </a:cubicBezTo>
                  <a:cubicBezTo>
                    <a:pt x="186" y="38"/>
                    <a:pt x="186" y="38"/>
                    <a:pt x="186" y="38"/>
                  </a:cubicBezTo>
                  <a:cubicBezTo>
                    <a:pt x="185" y="36"/>
                    <a:pt x="185" y="36"/>
                    <a:pt x="185" y="36"/>
                  </a:cubicBezTo>
                  <a:cubicBezTo>
                    <a:pt x="185" y="36"/>
                    <a:pt x="181" y="35"/>
                    <a:pt x="180" y="35"/>
                  </a:cubicBezTo>
                  <a:cubicBezTo>
                    <a:pt x="179" y="35"/>
                    <a:pt x="179" y="37"/>
                    <a:pt x="179" y="37"/>
                  </a:cubicBezTo>
                  <a:cubicBezTo>
                    <a:pt x="179" y="37"/>
                    <a:pt x="177" y="38"/>
                    <a:pt x="176" y="40"/>
                  </a:cubicBezTo>
                  <a:cubicBezTo>
                    <a:pt x="175" y="42"/>
                    <a:pt x="177" y="47"/>
                    <a:pt x="177" y="47"/>
                  </a:cubicBezTo>
                  <a:cubicBezTo>
                    <a:pt x="177" y="47"/>
                    <a:pt x="174" y="45"/>
                    <a:pt x="174" y="49"/>
                  </a:cubicBezTo>
                  <a:cubicBezTo>
                    <a:pt x="173" y="52"/>
                    <a:pt x="174" y="55"/>
                    <a:pt x="174" y="55"/>
                  </a:cubicBezTo>
                  <a:cubicBezTo>
                    <a:pt x="178" y="58"/>
                    <a:pt x="178" y="58"/>
                    <a:pt x="178" y="58"/>
                  </a:cubicBezTo>
                  <a:cubicBezTo>
                    <a:pt x="173" y="56"/>
                    <a:pt x="173" y="56"/>
                    <a:pt x="173" y="56"/>
                  </a:cubicBezTo>
                  <a:cubicBezTo>
                    <a:pt x="167" y="57"/>
                    <a:pt x="167" y="57"/>
                    <a:pt x="167" y="57"/>
                  </a:cubicBezTo>
                  <a:cubicBezTo>
                    <a:pt x="163" y="55"/>
                    <a:pt x="163" y="55"/>
                    <a:pt x="163" y="55"/>
                  </a:cubicBezTo>
                  <a:cubicBezTo>
                    <a:pt x="162" y="55"/>
                    <a:pt x="162" y="55"/>
                    <a:pt x="162" y="55"/>
                  </a:cubicBezTo>
                  <a:cubicBezTo>
                    <a:pt x="164" y="58"/>
                    <a:pt x="164" y="58"/>
                    <a:pt x="164" y="58"/>
                  </a:cubicBezTo>
                  <a:cubicBezTo>
                    <a:pt x="163" y="67"/>
                    <a:pt x="163" y="67"/>
                    <a:pt x="163" y="67"/>
                  </a:cubicBezTo>
                  <a:cubicBezTo>
                    <a:pt x="159" y="66"/>
                    <a:pt x="159" y="66"/>
                    <a:pt x="159" y="66"/>
                  </a:cubicBezTo>
                  <a:cubicBezTo>
                    <a:pt x="159" y="68"/>
                    <a:pt x="159" y="68"/>
                    <a:pt x="159" y="68"/>
                  </a:cubicBezTo>
                  <a:cubicBezTo>
                    <a:pt x="162" y="70"/>
                    <a:pt x="162" y="70"/>
                    <a:pt x="162" y="70"/>
                  </a:cubicBezTo>
                  <a:cubicBezTo>
                    <a:pt x="161" y="72"/>
                    <a:pt x="161" y="72"/>
                    <a:pt x="161" y="72"/>
                  </a:cubicBezTo>
                  <a:cubicBezTo>
                    <a:pt x="164" y="74"/>
                    <a:pt x="164" y="74"/>
                    <a:pt x="164" y="74"/>
                  </a:cubicBezTo>
                  <a:cubicBezTo>
                    <a:pt x="167" y="82"/>
                    <a:pt x="167" y="82"/>
                    <a:pt x="167" y="82"/>
                  </a:cubicBezTo>
                  <a:cubicBezTo>
                    <a:pt x="160" y="72"/>
                    <a:pt x="160" y="72"/>
                    <a:pt x="160" y="72"/>
                  </a:cubicBezTo>
                  <a:cubicBezTo>
                    <a:pt x="153" y="78"/>
                    <a:pt x="153" y="78"/>
                    <a:pt x="153" y="78"/>
                  </a:cubicBezTo>
                  <a:cubicBezTo>
                    <a:pt x="151" y="73"/>
                    <a:pt x="151" y="73"/>
                    <a:pt x="151" y="73"/>
                  </a:cubicBezTo>
                  <a:cubicBezTo>
                    <a:pt x="148" y="74"/>
                    <a:pt x="148" y="74"/>
                    <a:pt x="148" y="74"/>
                  </a:cubicBezTo>
                  <a:cubicBezTo>
                    <a:pt x="149" y="81"/>
                    <a:pt x="149" y="81"/>
                    <a:pt x="149" y="81"/>
                  </a:cubicBezTo>
                  <a:cubicBezTo>
                    <a:pt x="146" y="75"/>
                    <a:pt x="146" y="75"/>
                    <a:pt x="146" y="75"/>
                  </a:cubicBezTo>
                  <a:cubicBezTo>
                    <a:pt x="141" y="75"/>
                    <a:pt x="141" y="75"/>
                    <a:pt x="141" y="75"/>
                  </a:cubicBezTo>
                  <a:cubicBezTo>
                    <a:pt x="141" y="82"/>
                    <a:pt x="141" y="82"/>
                    <a:pt x="141" y="82"/>
                  </a:cubicBezTo>
                  <a:cubicBezTo>
                    <a:pt x="144" y="86"/>
                    <a:pt x="144" y="86"/>
                    <a:pt x="144" y="86"/>
                  </a:cubicBezTo>
                  <a:cubicBezTo>
                    <a:pt x="141" y="85"/>
                    <a:pt x="141" y="85"/>
                    <a:pt x="141" y="85"/>
                  </a:cubicBezTo>
                  <a:cubicBezTo>
                    <a:pt x="140" y="88"/>
                    <a:pt x="140" y="88"/>
                    <a:pt x="140" y="88"/>
                  </a:cubicBezTo>
                  <a:cubicBezTo>
                    <a:pt x="142" y="93"/>
                    <a:pt x="142" y="93"/>
                    <a:pt x="142" y="93"/>
                  </a:cubicBezTo>
                  <a:cubicBezTo>
                    <a:pt x="147" y="97"/>
                    <a:pt x="147" y="97"/>
                    <a:pt x="147" y="97"/>
                  </a:cubicBezTo>
                  <a:cubicBezTo>
                    <a:pt x="141" y="97"/>
                    <a:pt x="141" y="97"/>
                    <a:pt x="141" y="97"/>
                  </a:cubicBezTo>
                  <a:cubicBezTo>
                    <a:pt x="141" y="97"/>
                    <a:pt x="139" y="93"/>
                    <a:pt x="136" y="93"/>
                  </a:cubicBezTo>
                  <a:cubicBezTo>
                    <a:pt x="134" y="93"/>
                    <a:pt x="134" y="99"/>
                    <a:pt x="134" y="100"/>
                  </a:cubicBezTo>
                  <a:cubicBezTo>
                    <a:pt x="135" y="101"/>
                    <a:pt x="132" y="103"/>
                    <a:pt x="133" y="105"/>
                  </a:cubicBezTo>
                  <a:cubicBezTo>
                    <a:pt x="134" y="107"/>
                    <a:pt x="137" y="106"/>
                    <a:pt x="137" y="106"/>
                  </a:cubicBezTo>
                  <a:cubicBezTo>
                    <a:pt x="145" y="107"/>
                    <a:pt x="145" y="107"/>
                    <a:pt x="145" y="107"/>
                  </a:cubicBezTo>
                  <a:cubicBezTo>
                    <a:pt x="139" y="109"/>
                    <a:pt x="139" y="109"/>
                    <a:pt x="139" y="109"/>
                  </a:cubicBezTo>
                  <a:cubicBezTo>
                    <a:pt x="139" y="109"/>
                    <a:pt x="136" y="110"/>
                    <a:pt x="137" y="112"/>
                  </a:cubicBezTo>
                  <a:cubicBezTo>
                    <a:pt x="137" y="114"/>
                    <a:pt x="142" y="114"/>
                    <a:pt x="144" y="116"/>
                  </a:cubicBezTo>
                  <a:cubicBezTo>
                    <a:pt x="145" y="118"/>
                    <a:pt x="145" y="120"/>
                    <a:pt x="145" y="120"/>
                  </a:cubicBezTo>
                  <a:cubicBezTo>
                    <a:pt x="145" y="120"/>
                    <a:pt x="142" y="117"/>
                    <a:pt x="140" y="116"/>
                  </a:cubicBezTo>
                  <a:cubicBezTo>
                    <a:pt x="139" y="115"/>
                    <a:pt x="135" y="120"/>
                    <a:pt x="135" y="120"/>
                  </a:cubicBezTo>
                  <a:cubicBezTo>
                    <a:pt x="140" y="127"/>
                    <a:pt x="140" y="127"/>
                    <a:pt x="140" y="127"/>
                  </a:cubicBezTo>
                  <a:cubicBezTo>
                    <a:pt x="133" y="121"/>
                    <a:pt x="133" y="121"/>
                    <a:pt x="133" y="121"/>
                  </a:cubicBezTo>
                  <a:cubicBezTo>
                    <a:pt x="130" y="126"/>
                    <a:pt x="130" y="126"/>
                    <a:pt x="130" y="126"/>
                  </a:cubicBezTo>
                  <a:cubicBezTo>
                    <a:pt x="134" y="131"/>
                    <a:pt x="134" y="131"/>
                    <a:pt x="134" y="131"/>
                  </a:cubicBezTo>
                  <a:cubicBezTo>
                    <a:pt x="134" y="132"/>
                    <a:pt x="134" y="132"/>
                    <a:pt x="134" y="132"/>
                  </a:cubicBezTo>
                  <a:cubicBezTo>
                    <a:pt x="129" y="129"/>
                    <a:pt x="129" y="129"/>
                    <a:pt x="129" y="129"/>
                  </a:cubicBezTo>
                  <a:cubicBezTo>
                    <a:pt x="121" y="135"/>
                    <a:pt x="121" y="135"/>
                    <a:pt x="121" y="135"/>
                  </a:cubicBezTo>
                  <a:cubicBezTo>
                    <a:pt x="121" y="135"/>
                    <a:pt x="130" y="136"/>
                    <a:pt x="129" y="137"/>
                  </a:cubicBezTo>
                  <a:cubicBezTo>
                    <a:pt x="127" y="139"/>
                    <a:pt x="121" y="139"/>
                    <a:pt x="121" y="139"/>
                  </a:cubicBezTo>
                  <a:cubicBezTo>
                    <a:pt x="120" y="145"/>
                    <a:pt x="120" y="145"/>
                    <a:pt x="120" y="145"/>
                  </a:cubicBezTo>
                  <a:cubicBezTo>
                    <a:pt x="118" y="142"/>
                    <a:pt x="118" y="142"/>
                    <a:pt x="118" y="142"/>
                  </a:cubicBezTo>
                  <a:cubicBezTo>
                    <a:pt x="118" y="142"/>
                    <a:pt x="109" y="142"/>
                    <a:pt x="109" y="143"/>
                  </a:cubicBezTo>
                  <a:cubicBezTo>
                    <a:pt x="109" y="145"/>
                    <a:pt x="119" y="148"/>
                    <a:pt x="119" y="148"/>
                  </a:cubicBezTo>
                  <a:cubicBezTo>
                    <a:pt x="125" y="147"/>
                    <a:pt x="125" y="147"/>
                    <a:pt x="125" y="147"/>
                  </a:cubicBezTo>
                  <a:cubicBezTo>
                    <a:pt x="128" y="144"/>
                    <a:pt x="128" y="144"/>
                    <a:pt x="128" y="144"/>
                  </a:cubicBezTo>
                  <a:cubicBezTo>
                    <a:pt x="137" y="141"/>
                    <a:pt x="137" y="141"/>
                    <a:pt x="137" y="141"/>
                  </a:cubicBezTo>
                  <a:cubicBezTo>
                    <a:pt x="137" y="143"/>
                    <a:pt x="137" y="143"/>
                    <a:pt x="137" y="143"/>
                  </a:cubicBezTo>
                  <a:cubicBezTo>
                    <a:pt x="130" y="145"/>
                    <a:pt x="130" y="145"/>
                    <a:pt x="130" y="145"/>
                  </a:cubicBezTo>
                  <a:cubicBezTo>
                    <a:pt x="128" y="147"/>
                    <a:pt x="128" y="147"/>
                    <a:pt x="128" y="147"/>
                  </a:cubicBezTo>
                  <a:cubicBezTo>
                    <a:pt x="132" y="149"/>
                    <a:pt x="132" y="149"/>
                    <a:pt x="132" y="149"/>
                  </a:cubicBezTo>
                  <a:cubicBezTo>
                    <a:pt x="130" y="150"/>
                    <a:pt x="130" y="150"/>
                    <a:pt x="130" y="150"/>
                  </a:cubicBezTo>
                  <a:cubicBezTo>
                    <a:pt x="127" y="148"/>
                    <a:pt x="127" y="148"/>
                    <a:pt x="127" y="148"/>
                  </a:cubicBezTo>
                  <a:cubicBezTo>
                    <a:pt x="120" y="150"/>
                    <a:pt x="120" y="150"/>
                    <a:pt x="120" y="150"/>
                  </a:cubicBezTo>
                  <a:cubicBezTo>
                    <a:pt x="116" y="149"/>
                    <a:pt x="116" y="149"/>
                    <a:pt x="116" y="149"/>
                  </a:cubicBezTo>
                  <a:cubicBezTo>
                    <a:pt x="115" y="153"/>
                    <a:pt x="115" y="153"/>
                    <a:pt x="115" y="153"/>
                  </a:cubicBezTo>
                  <a:cubicBezTo>
                    <a:pt x="120" y="157"/>
                    <a:pt x="120" y="157"/>
                    <a:pt x="120" y="157"/>
                  </a:cubicBezTo>
                  <a:cubicBezTo>
                    <a:pt x="125" y="160"/>
                    <a:pt x="125" y="160"/>
                    <a:pt x="125" y="160"/>
                  </a:cubicBezTo>
                  <a:cubicBezTo>
                    <a:pt x="133" y="157"/>
                    <a:pt x="133" y="157"/>
                    <a:pt x="133" y="157"/>
                  </a:cubicBezTo>
                  <a:cubicBezTo>
                    <a:pt x="146" y="146"/>
                    <a:pt x="146" y="146"/>
                    <a:pt x="146" y="146"/>
                  </a:cubicBezTo>
                  <a:cubicBezTo>
                    <a:pt x="144" y="144"/>
                    <a:pt x="144" y="144"/>
                    <a:pt x="144" y="144"/>
                  </a:cubicBezTo>
                  <a:cubicBezTo>
                    <a:pt x="147" y="143"/>
                    <a:pt x="147" y="143"/>
                    <a:pt x="147" y="143"/>
                  </a:cubicBezTo>
                  <a:cubicBezTo>
                    <a:pt x="151" y="145"/>
                    <a:pt x="151" y="145"/>
                    <a:pt x="151" y="145"/>
                  </a:cubicBezTo>
                  <a:cubicBezTo>
                    <a:pt x="143" y="151"/>
                    <a:pt x="143" y="151"/>
                    <a:pt x="143" y="151"/>
                  </a:cubicBezTo>
                  <a:cubicBezTo>
                    <a:pt x="143" y="151"/>
                    <a:pt x="150" y="153"/>
                    <a:pt x="149" y="153"/>
                  </a:cubicBezTo>
                  <a:cubicBezTo>
                    <a:pt x="143" y="153"/>
                    <a:pt x="143" y="153"/>
                    <a:pt x="143" y="153"/>
                  </a:cubicBezTo>
                  <a:cubicBezTo>
                    <a:pt x="135" y="159"/>
                    <a:pt x="135" y="159"/>
                    <a:pt x="135" y="159"/>
                  </a:cubicBezTo>
                  <a:cubicBezTo>
                    <a:pt x="139" y="162"/>
                    <a:pt x="139" y="162"/>
                    <a:pt x="139" y="162"/>
                  </a:cubicBezTo>
                  <a:cubicBezTo>
                    <a:pt x="135" y="162"/>
                    <a:pt x="135" y="162"/>
                    <a:pt x="135" y="162"/>
                  </a:cubicBezTo>
                  <a:cubicBezTo>
                    <a:pt x="132" y="164"/>
                    <a:pt x="132" y="164"/>
                    <a:pt x="132" y="164"/>
                  </a:cubicBezTo>
                  <a:cubicBezTo>
                    <a:pt x="139" y="167"/>
                    <a:pt x="139" y="167"/>
                    <a:pt x="139" y="167"/>
                  </a:cubicBezTo>
                  <a:cubicBezTo>
                    <a:pt x="133" y="166"/>
                    <a:pt x="133" y="166"/>
                    <a:pt x="133" y="166"/>
                  </a:cubicBezTo>
                  <a:cubicBezTo>
                    <a:pt x="129" y="173"/>
                    <a:pt x="129" y="173"/>
                    <a:pt x="129" y="173"/>
                  </a:cubicBezTo>
                  <a:cubicBezTo>
                    <a:pt x="123" y="173"/>
                    <a:pt x="123" y="173"/>
                    <a:pt x="123" y="173"/>
                  </a:cubicBezTo>
                  <a:cubicBezTo>
                    <a:pt x="120" y="180"/>
                    <a:pt x="120" y="180"/>
                    <a:pt x="120" y="180"/>
                  </a:cubicBezTo>
                  <a:cubicBezTo>
                    <a:pt x="124" y="180"/>
                    <a:pt x="124" y="180"/>
                    <a:pt x="124" y="180"/>
                  </a:cubicBezTo>
                  <a:cubicBezTo>
                    <a:pt x="123" y="190"/>
                    <a:pt x="123" y="190"/>
                    <a:pt x="123" y="190"/>
                  </a:cubicBezTo>
                  <a:cubicBezTo>
                    <a:pt x="118" y="190"/>
                    <a:pt x="118" y="190"/>
                    <a:pt x="118" y="190"/>
                  </a:cubicBezTo>
                  <a:cubicBezTo>
                    <a:pt x="113" y="194"/>
                    <a:pt x="113" y="194"/>
                    <a:pt x="113" y="194"/>
                  </a:cubicBezTo>
                  <a:cubicBezTo>
                    <a:pt x="116" y="198"/>
                    <a:pt x="116" y="198"/>
                    <a:pt x="116" y="198"/>
                  </a:cubicBezTo>
                  <a:cubicBezTo>
                    <a:pt x="113" y="205"/>
                    <a:pt x="113" y="205"/>
                    <a:pt x="113" y="205"/>
                  </a:cubicBezTo>
                  <a:cubicBezTo>
                    <a:pt x="114" y="207"/>
                    <a:pt x="114" y="207"/>
                    <a:pt x="114" y="207"/>
                  </a:cubicBezTo>
                  <a:cubicBezTo>
                    <a:pt x="119" y="207"/>
                    <a:pt x="119" y="207"/>
                    <a:pt x="119" y="207"/>
                  </a:cubicBezTo>
                  <a:cubicBezTo>
                    <a:pt x="114" y="208"/>
                    <a:pt x="114" y="208"/>
                    <a:pt x="114" y="208"/>
                  </a:cubicBezTo>
                  <a:cubicBezTo>
                    <a:pt x="109" y="217"/>
                    <a:pt x="109" y="217"/>
                    <a:pt x="109" y="217"/>
                  </a:cubicBezTo>
                  <a:cubicBezTo>
                    <a:pt x="108" y="218"/>
                    <a:pt x="108" y="218"/>
                    <a:pt x="108" y="218"/>
                  </a:cubicBezTo>
                  <a:cubicBezTo>
                    <a:pt x="108" y="218"/>
                    <a:pt x="107" y="225"/>
                    <a:pt x="104" y="227"/>
                  </a:cubicBezTo>
                  <a:cubicBezTo>
                    <a:pt x="103" y="228"/>
                    <a:pt x="99" y="229"/>
                    <a:pt x="99" y="229"/>
                  </a:cubicBezTo>
                  <a:cubicBezTo>
                    <a:pt x="99" y="229"/>
                    <a:pt x="98" y="236"/>
                    <a:pt x="103" y="236"/>
                  </a:cubicBezTo>
                  <a:cubicBezTo>
                    <a:pt x="110" y="237"/>
                    <a:pt x="112" y="230"/>
                    <a:pt x="112" y="230"/>
                  </a:cubicBezTo>
                  <a:cubicBezTo>
                    <a:pt x="111" y="228"/>
                    <a:pt x="111" y="228"/>
                    <a:pt x="111" y="228"/>
                  </a:cubicBezTo>
                  <a:cubicBezTo>
                    <a:pt x="112" y="226"/>
                    <a:pt x="112" y="226"/>
                    <a:pt x="112" y="226"/>
                  </a:cubicBezTo>
                  <a:cubicBezTo>
                    <a:pt x="119" y="212"/>
                    <a:pt x="119" y="212"/>
                    <a:pt x="119" y="212"/>
                  </a:cubicBezTo>
                  <a:cubicBezTo>
                    <a:pt x="126" y="208"/>
                    <a:pt x="126" y="208"/>
                    <a:pt x="126" y="208"/>
                  </a:cubicBezTo>
                  <a:cubicBezTo>
                    <a:pt x="123" y="205"/>
                    <a:pt x="123" y="205"/>
                    <a:pt x="123" y="205"/>
                  </a:cubicBezTo>
                  <a:cubicBezTo>
                    <a:pt x="124" y="195"/>
                    <a:pt x="124" y="195"/>
                    <a:pt x="124" y="195"/>
                  </a:cubicBezTo>
                  <a:cubicBezTo>
                    <a:pt x="127" y="195"/>
                    <a:pt x="127" y="195"/>
                    <a:pt x="127" y="195"/>
                  </a:cubicBezTo>
                  <a:cubicBezTo>
                    <a:pt x="134" y="189"/>
                    <a:pt x="134" y="189"/>
                    <a:pt x="134" y="189"/>
                  </a:cubicBezTo>
                  <a:cubicBezTo>
                    <a:pt x="137" y="188"/>
                    <a:pt x="137" y="188"/>
                    <a:pt x="137" y="188"/>
                  </a:cubicBezTo>
                  <a:cubicBezTo>
                    <a:pt x="142" y="184"/>
                    <a:pt x="142" y="184"/>
                    <a:pt x="142" y="184"/>
                  </a:cubicBezTo>
                  <a:cubicBezTo>
                    <a:pt x="146" y="183"/>
                    <a:pt x="146" y="183"/>
                    <a:pt x="146" y="183"/>
                  </a:cubicBezTo>
                  <a:cubicBezTo>
                    <a:pt x="143" y="185"/>
                    <a:pt x="143" y="185"/>
                    <a:pt x="143" y="185"/>
                  </a:cubicBezTo>
                  <a:cubicBezTo>
                    <a:pt x="140" y="189"/>
                    <a:pt x="140" y="189"/>
                    <a:pt x="140" y="189"/>
                  </a:cubicBezTo>
                  <a:cubicBezTo>
                    <a:pt x="135" y="190"/>
                    <a:pt x="135" y="190"/>
                    <a:pt x="135" y="190"/>
                  </a:cubicBezTo>
                  <a:cubicBezTo>
                    <a:pt x="130" y="195"/>
                    <a:pt x="130" y="195"/>
                    <a:pt x="130" y="195"/>
                  </a:cubicBezTo>
                  <a:cubicBezTo>
                    <a:pt x="127" y="196"/>
                    <a:pt x="127" y="196"/>
                    <a:pt x="127" y="196"/>
                  </a:cubicBezTo>
                  <a:cubicBezTo>
                    <a:pt x="125" y="204"/>
                    <a:pt x="125" y="204"/>
                    <a:pt x="125" y="204"/>
                  </a:cubicBezTo>
                  <a:cubicBezTo>
                    <a:pt x="130" y="207"/>
                    <a:pt x="130" y="207"/>
                    <a:pt x="130" y="207"/>
                  </a:cubicBezTo>
                  <a:cubicBezTo>
                    <a:pt x="129" y="200"/>
                    <a:pt x="129" y="200"/>
                    <a:pt x="129" y="200"/>
                  </a:cubicBezTo>
                  <a:cubicBezTo>
                    <a:pt x="133" y="203"/>
                    <a:pt x="133" y="203"/>
                    <a:pt x="133" y="203"/>
                  </a:cubicBezTo>
                  <a:cubicBezTo>
                    <a:pt x="135" y="200"/>
                    <a:pt x="135" y="200"/>
                    <a:pt x="135" y="200"/>
                  </a:cubicBezTo>
                  <a:cubicBezTo>
                    <a:pt x="137" y="207"/>
                    <a:pt x="137" y="207"/>
                    <a:pt x="137" y="207"/>
                  </a:cubicBezTo>
                  <a:cubicBezTo>
                    <a:pt x="142" y="203"/>
                    <a:pt x="142" y="203"/>
                    <a:pt x="142" y="203"/>
                  </a:cubicBezTo>
                  <a:cubicBezTo>
                    <a:pt x="141" y="198"/>
                    <a:pt x="141" y="198"/>
                    <a:pt x="141" y="198"/>
                  </a:cubicBezTo>
                  <a:cubicBezTo>
                    <a:pt x="143" y="198"/>
                    <a:pt x="143" y="198"/>
                    <a:pt x="143" y="198"/>
                  </a:cubicBezTo>
                  <a:cubicBezTo>
                    <a:pt x="143" y="198"/>
                    <a:pt x="145" y="192"/>
                    <a:pt x="146" y="193"/>
                  </a:cubicBezTo>
                  <a:cubicBezTo>
                    <a:pt x="148" y="193"/>
                    <a:pt x="146" y="196"/>
                    <a:pt x="146" y="196"/>
                  </a:cubicBezTo>
                  <a:cubicBezTo>
                    <a:pt x="146" y="200"/>
                    <a:pt x="146" y="200"/>
                    <a:pt x="146" y="200"/>
                  </a:cubicBezTo>
                  <a:cubicBezTo>
                    <a:pt x="147" y="198"/>
                    <a:pt x="147" y="198"/>
                    <a:pt x="147" y="198"/>
                  </a:cubicBezTo>
                  <a:cubicBezTo>
                    <a:pt x="150" y="203"/>
                    <a:pt x="150" y="203"/>
                    <a:pt x="150" y="203"/>
                  </a:cubicBezTo>
                  <a:cubicBezTo>
                    <a:pt x="156" y="207"/>
                    <a:pt x="156" y="207"/>
                    <a:pt x="156" y="207"/>
                  </a:cubicBezTo>
                  <a:cubicBezTo>
                    <a:pt x="149" y="206"/>
                    <a:pt x="149" y="206"/>
                    <a:pt x="149" y="206"/>
                  </a:cubicBezTo>
                  <a:cubicBezTo>
                    <a:pt x="146" y="203"/>
                    <a:pt x="146" y="203"/>
                    <a:pt x="146" y="203"/>
                  </a:cubicBezTo>
                  <a:cubicBezTo>
                    <a:pt x="143" y="205"/>
                    <a:pt x="143" y="205"/>
                    <a:pt x="143" y="205"/>
                  </a:cubicBezTo>
                  <a:cubicBezTo>
                    <a:pt x="142" y="214"/>
                    <a:pt x="142" y="214"/>
                    <a:pt x="142" y="214"/>
                  </a:cubicBezTo>
                  <a:cubicBezTo>
                    <a:pt x="142" y="214"/>
                    <a:pt x="139" y="214"/>
                    <a:pt x="139" y="215"/>
                  </a:cubicBezTo>
                  <a:cubicBezTo>
                    <a:pt x="139" y="223"/>
                    <a:pt x="139" y="223"/>
                    <a:pt x="139" y="223"/>
                  </a:cubicBezTo>
                  <a:cubicBezTo>
                    <a:pt x="139" y="223"/>
                    <a:pt x="146" y="225"/>
                    <a:pt x="145" y="229"/>
                  </a:cubicBezTo>
                  <a:cubicBezTo>
                    <a:pt x="145" y="234"/>
                    <a:pt x="140" y="237"/>
                    <a:pt x="140" y="237"/>
                  </a:cubicBezTo>
                  <a:cubicBezTo>
                    <a:pt x="139" y="241"/>
                    <a:pt x="139" y="241"/>
                    <a:pt x="139" y="241"/>
                  </a:cubicBezTo>
                  <a:cubicBezTo>
                    <a:pt x="135" y="241"/>
                    <a:pt x="135" y="241"/>
                    <a:pt x="135" y="241"/>
                  </a:cubicBezTo>
                  <a:cubicBezTo>
                    <a:pt x="135" y="241"/>
                    <a:pt x="135" y="245"/>
                    <a:pt x="133" y="247"/>
                  </a:cubicBezTo>
                  <a:cubicBezTo>
                    <a:pt x="131" y="249"/>
                    <a:pt x="126" y="253"/>
                    <a:pt x="125" y="256"/>
                  </a:cubicBezTo>
                  <a:cubicBezTo>
                    <a:pt x="124" y="259"/>
                    <a:pt x="121" y="267"/>
                    <a:pt x="121" y="267"/>
                  </a:cubicBezTo>
                  <a:cubicBezTo>
                    <a:pt x="119" y="260"/>
                    <a:pt x="119" y="260"/>
                    <a:pt x="119" y="260"/>
                  </a:cubicBezTo>
                  <a:cubicBezTo>
                    <a:pt x="118" y="260"/>
                    <a:pt x="118" y="260"/>
                    <a:pt x="118" y="260"/>
                  </a:cubicBezTo>
                  <a:cubicBezTo>
                    <a:pt x="118" y="260"/>
                    <a:pt x="115" y="267"/>
                    <a:pt x="117" y="270"/>
                  </a:cubicBezTo>
                  <a:cubicBezTo>
                    <a:pt x="118" y="272"/>
                    <a:pt x="120" y="277"/>
                    <a:pt x="120" y="277"/>
                  </a:cubicBezTo>
                  <a:cubicBezTo>
                    <a:pt x="120" y="282"/>
                    <a:pt x="120" y="282"/>
                    <a:pt x="120" y="282"/>
                  </a:cubicBezTo>
                  <a:cubicBezTo>
                    <a:pt x="123" y="284"/>
                    <a:pt x="123" y="284"/>
                    <a:pt x="123" y="284"/>
                  </a:cubicBezTo>
                  <a:cubicBezTo>
                    <a:pt x="124" y="281"/>
                    <a:pt x="124" y="281"/>
                    <a:pt x="124" y="281"/>
                  </a:cubicBezTo>
                  <a:cubicBezTo>
                    <a:pt x="124" y="281"/>
                    <a:pt x="120" y="275"/>
                    <a:pt x="125" y="273"/>
                  </a:cubicBezTo>
                  <a:cubicBezTo>
                    <a:pt x="128" y="271"/>
                    <a:pt x="130" y="272"/>
                    <a:pt x="130" y="272"/>
                  </a:cubicBezTo>
                  <a:cubicBezTo>
                    <a:pt x="130" y="275"/>
                    <a:pt x="130" y="275"/>
                    <a:pt x="130" y="275"/>
                  </a:cubicBezTo>
                  <a:cubicBezTo>
                    <a:pt x="137" y="279"/>
                    <a:pt x="137" y="279"/>
                    <a:pt x="137" y="279"/>
                  </a:cubicBezTo>
                  <a:cubicBezTo>
                    <a:pt x="142" y="285"/>
                    <a:pt x="142" y="285"/>
                    <a:pt x="142" y="285"/>
                  </a:cubicBezTo>
                  <a:cubicBezTo>
                    <a:pt x="145" y="279"/>
                    <a:pt x="145" y="279"/>
                    <a:pt x="145" y="279"/>
                  </a:cubicBezTo>
                  <a:cubicBezTo>
                    <a:pt x="143" y="275"/>
                    <a:pt x="143" y="275"/>
                    <a:pt x="143" y="275"/>
                  </a:cubicBezTo>
                  <a:cubicBezTo>
                    <a:pt x="143" y="272"/>
                    <a:pt x="143" y="272"/>
                    <a:pt x="143" y="272"/>
                  </a:cubicBezTo>
                  <a:cubicBezTo>
                    <a:pt x="143" y="272"/>
                    <a:pt x="145" y="276"/>
                    <a:pt x="147" y="277"/>
                  </a:cubicBezTo>
                  <a:cubicBezTo>
                    <a:pt x="151" y="277"/>
                    <a:pt x="151" y="277"/>
                    <a:pt x="151" y="277"/>
                  </a:cubicBezTo>
                  <a:cubicBezTo>
                    <a:pt x="151" y="277"/>
                    <a:pt x="147" y="283"/>
                    <a:pt x="151" y="283"/>
                  </a:cubicBezTo>
                  <a:cubicBezTo>
                    <a:pt x="156" y="283"/>
                    <a:pt x="162" y="282"/>
                    <a:pt x="162" y="282"/>
                  </a:cubicBezTo>
                  <a:cubicBezTo>
                    <a:pt x="164" y="279"/>
                    <a:pt x="164" y="279"/>
                    <a:pt x="164" y="279"/>
                  </a:cubicBezTo>
                  <a:cubicBezTo>
                    <a:pt x="168" y="280"/>
                    <a:pt x="168" y="280"/>
                    <a:pt x="168" y="280"/>
                  </a:cubicBezTo>
                  <a:cubicBezTo>
                    <a:pt x="176" y="280"/>
                    <a:pt x="176" y="280"/>
                    <a:pt x="176" y="280"/>
                  </a:cubicBezTo>
                  <a:cubicBezTo>
                    <a:pt x="177" y="269"/>
                    <a:pt x="177" y="269"/>
                    <a:pt x="177" y="269"/>
                  </a:cubicBezTo>
                  <a:cubicBezTo>
                    <a:pt x="177" y="269"/>
                    <a:pt x="177" y="274"/>
                    <a:pt x="179" y="275"/>
                  </a:cubicBezTo>
                  <a:cubicBezTo>
                    <a:pt x="180" y="275"/>
                    <a:pt x="195" y="277"/>
                    <a:pt x="195" y="277"/>
                  </a:cubicBezTo>
                  <a:cubicBezTo>
                    <a:pt x="193" y="279"/>
                    <a:pt x="193" y="279"/>
                    <a:pt x="193" y="279"/>
                  </a:cubicBezTo>
                  <a:cubicBezTo>
                    <a:pt x="191" y="279"/>
                    <a:pt x="191" y="279"/>
                    <a:pt x="191" y="279"/>
                  </a:cubicBezTo>
                  <a:cubicBezTo>
                    <a:pt x="190" y="278"/>
                    <a:pt x="190" y="278"/>
                    <a:pt x="190" y="278"/>
                  </a:cubicBezTo>
                  <a:cubicBezTo>
                    <a:pt x="185" y="278"/>
                    <a:pt x="185" y="278"/>
                    <a:pt x="185" y="278"/>
                  </a:cubicBezTo>
                  <a:cubicBezTo>
                    <a:pt x="186" y="281"/>
                    <a:pt x="186" y="281"/>
                    <a:pt x="186" y="281"/>
                  </a:cubicBezTo>
                  <a:cubicBezTo>
                    <a:pt x="183" y="280"/>
                    <a:pt x="183" y="280"/>
                    <a:pt x="183" y="280"/>
                  </a:cubicBezTo>
                  <a:cubicBezTo>
                    <a:pt x="178" y="284"/>
                    <a:pt x="178" y="284"/>
                    <a:pt x="178" y="284"/>
                  </a:cubicBezTo>
                  <a:cubicBezTo>
                    <a:pt x="179" y="286"/>
                    <a:pt x="179" y="286"/>
                    <a:pt x="179" y="286"/>
                  </a:cubicBezTo>
                  <a:cubicBezTo>
                    <a:pt x="179" y="286"/>
                    <a:pt x="174" y="289"/>
                    <a:pt x="173" y="292"/>
                  </a:cubicBezTo>
                  <a:cubicBezTo>
                    <a:pt x="172" y="295"/>
                    <a:pt x="170" y="299"/>
                    <a:pt x="170" y="299"/>
                  </a:cubicBezTo>
                  <a:cubicBezTo>
                    <a:pt x="167" y="301"/>
                    <a:pt x="167" y="301"/>
                    <a:pt x="167" y="301"/>
                  </a:cubicBezTo>
                  <a:cubicBezTo>
                    <a:pt x="170" y="307"/>
                    <a:pt x="170" y="307"/>
                    <a:pt x="170" y="307"/>
                  </a:cubicBezTo>
                  <a:cubicBezTo>
                    <a:pt x="172" y="311"/>
                    <a:pt x="172" y="311"/>
                    <a:pt x="172" y="311"/>
                  </a:cubicBezTo>
                  <a:cubicBezTo>
                    <a:pt x="172" y="311"/>
                    <a:pt x="174" y="312"/>
                    <a:pt x="174" y="314"/>
                  </a:cubicBezTo>
                  <a:cubicBezTo>
                    <a:pt x="174" y="315"/>
                    <a:pt x="173" y="320"/>
                    <a:pt x="173" y="321"/>
                  </a:cubicBezTo>
                  <a:cubicBezTo>
                    <a:pt x="174" y="323"/>
                    <a:pt x="176" y="325"/>
                    <a:pt x="176" y="325"/>
                  </a:cubicBezTo>
                  <a:cubicBezTo>
                    <a:pt x="179" y="320"/>
                    <a:pt x="179" y="320"/>
                    <a:pt x="179" y="320"/>
                  </a:cubicBezTo>
                  <a:cubicBezTo>
                    <a:pt x="179" y="324"/>
                    <a:pt x="179" y="324"/>
                    <a:pt x="179" y="324"/>
                  </a:cubicBezTo>
                  <a:cubicBezTo>
                    <a:pt x="178" y="327"/>
                    <a:pt x="178" y="327"/>
                    <a:pt x="178" y="327"/>
                  </a:cubicBezTo>
                  <a:cubicBezTo>
                    <a:pt x="177" y="327"/>
                    <a:pt x="179" y="333"/>
                    <a:pt x="179" y="333"/>
                  </a:cubicBezTo>
                  <a:cubicBezTo>
                    <a:pt x="182" y="328"/>
                    <a:pt x="182" y="328"/>
                    <a:pt x="182" y="328"/>
                  </a:cubicBezTo>
                  <a:cubicBezTo>
                    <a:pt x="183" y="323"/>
                    <a:pt x="183" y="323"/>
                    <a:pt x="183" y="323"/>
                  </a:cubicBezTo>
                  <a:cubicBezTo>
                    <a:pt x="186" y="331"/>
                    <a:pt x="186" y="331"/>
                    <a:pt x="186" y="331"/>
                  </a:cubicBezTo>
                  <a:cubicBezTo>
                    <a:pt x="191" y="328"/>
                    <a:pt x="191" y="328"/>
                    <a:pt x="191" y="328"/>
                  </a:cubicBezTo>
                  <a:cubicBezTo>
                    <a:pt x="191" y="334"/>
                    <a:pt x="191" y="334"/>
                    <a:pt x="191" y="334"/>
                  </a:cubicBezTo>
                  <a:cubicBezTo>
                    <a:pt x="191" y="334"/>
                    <a:pt x="186" y="335"/>
                    <a:pt x="186" y="336"/>
                  </a:cubicBezTo>
                  <a:cubicBezTo>
                    <a:pt x="186" y="338"/>
                    <a:pt x="189" y="339"/>
                    <a:pt x="189" y="339"/>
                  </a:cubicBezTo>
                  <a:cubicBezTo>
                    <a:pt x="188" y="343"/>
                    <a:pt x="188" y="343"/>
                    <a:pt x="188" y="343"/>
                  </a:cubicBezTo>
                  <a:cubicBezTo>
                    <a:pt x="179" y="344"/>
                    <a:pt x="179" y="344"/>
                    <a:pt x="179" y="344"/>
                  </a:cubicBezTo>
                  <a:cubicBezTo>
                    <a:pt x="179" y="344"/>
                    <a:pt x="178" y="352"/>
                    <a:pt x="179" y="353"/>
                  </a:cubicBezTo>
                  <a:cubicBezTo>
                    <a:pt x="181" y="354"/>
                    <a:pt x="182" y="358"/>
                    <a:pt x="182" y="358"/>
                  </a:cubicBezTo>
                  <a:cubicBezTo>
                    <a:pt x="182" y="358"/>
                    <a:pt x="175" y="362"/>
                    <a:pt x="175" y="367"/>
                  </a:cubicBezTo>
                  <a:cubicBezTo>
                    <a:pt x="176" y="371"/>
                    <a:pt x="179" y="380"/>
                    <a:pt x="179" y="380"/>
                  </a:cubicBezTo>
                  <a:cubicBezTo>
                    <a:pt x="183" y="382"/>
                    <a:pt x="183" y="382"/>
                    <a:pt x="183" y="382"/>
                  </a:cubicBezTo>
                  <a:cubicBezTo>
                    <a:pt x="183" y="382"/>
                    <a:pt x="182" y="384"/>
                    <a:pt x="181" y="384"/>
                  </a:cubicBezTo>
                  <a:cubicBezTo>
                    <a:pt x="180" y="384"/>
                    <a:pt x="177" y="382"/>
                    <a:pt x="177" y="382"/>
                  </a:cubicBezTo>
                  <a:cubicBezTo>
                    <a:pt x="175" y="375"/>
                    <a:pt x="175" y="375"/>
                    <a:pt x="175" y="375"/>
                  </a:cubicBezTo>
                  <a:cubicBezTo>
                    <a:pt x="175" y="375"/>
                    <a:pt x="169" y="374"/>
                    <a:pt x="169" y="376"/>
                  </a:cubicBezTo>
                  <a:cubicBezTo>
                    <a:pt x="168" y="377"/>
                    <a:pt x="170" y="384"/>
                    <a:pt x="170" y="384"/>
                  </a:cubicBezTo>
                  <a:cubicBezTo>
                    <a:pt x="163" y="377"/>
                    <a:pt x="163" y="377"/>
                    <a:pt x="163" y="377"/>
                  </a:cubicBezTo>
                  <a:cubicBezTo>
                    <a:pt x="150" y="379"/>
                    <a:pt x="150" y="379"/>
                    <a:pt x="150" y="379"/>
                  </a:cubicBezTo>
                  <a:cubicBezTo>
                    <a:pt x="142" y="374"/>
                    <a:pt x="142" y="374"/>
                    <a:pt x="142" y="374"/>
                  </a:cubicBezTo>
                  <a:cubicBezTo>
                    <a:pt x="142" y="377"/>
                    <a:pt x="142" y="377"/>
                    <a:pt x="142" y="377"/>
                  </a:cubicBezTo>
                  <a:cubicBezTo>
                    <a:pt x="131" y="379"/>
                    <a:pt x="131" y="379"/>
                    <a:pt x="131" y="379"/>
                  </a:cubicBezTo>
                  <a:cubicBezTo>
                    <a:pt x="119" y="385"/>
                    <a:pt x="119" y="385"/>
                    <a:pt x="119" y="385"/>
                  </a:cubicBezTo>
                  <a:cubicBezTo>
                    <a:pt x="119" y="385"/>
                    <a:pt x="118" y="392"/>
                    <a:pt x="115" y="393"/>
                  </a:cubicBezTo>
                  <a:cubicBezTo>
                    <a:pt x="113" y="395"/>
                    <a:pt x="109" y="395"/>
                    <a:pt x="109" y="395"/>
                  </a:cubicBezTo>
                  <a:cubicBezTo>
                    <a:pt x="109" y="395"/>
                    <a:pt x="98" y="400"/>
                    <a:pt x="99" y="401"/>
                  </a:cubicBezTo>
                  <a:cubicBezTo>
                    <a:pt x="101" y="402"/>
                    <a:pt x="105" y="401"/>
                    <a:pt x="107" y="402"/>
                  </a:cubicBezTo>
                  <a:cubicBezTo>
                    <a:pt x="108" y="404"/>
                    <a:pt x="108" y="407"/>
                    <a:pt x="108" y="407"/>
                  </a:cubicBezTo>
                  <a:cubicBezTo>
                    <a:pt x="108" y="407"/>
                    <a:pt x="110" y="406"/>
                    <a:pt x="110" y="404"/>
                  </a:cubicBezTo>
                  <a:cubicBezTo>
                    <a:pt x="111" y="401"/>
                    <a:pt x="112" y="399"/>
                    <a:pt x="114" y="399"/>
                  </a:cubicBezTo>
                  <a:cubicBezTo>
                    <a:pt x="115" y="398"/>
                    <a:pt x="117" y="400"/>
                    <a:pt x="117" y="400"/>
                  </a:cubicBezTo>
                  <a:cubicBezTo>
                    <a:pt x="120" y="399"/>
                    <a:pt x="120" y="399"/>
                    <a:pt x="120" y="399"/>
                  </a:cubicBezTo>
                  <a:cubicBezTo>
                    <a:pt x="127" y="400"/>
                    <a:pt x="127" y="400"/>
                    <a:pt x="127" y="400"/>
                  </a:cubicBezTo>
                  <a:cubicBezTo>
                    <a:pt x="125" y="404"/>
                    <a:pt x="125" y="404"/>
                    <a:pt x="125" y="404"/>
                  </a:cubicBezTo>
                  <a:cubicBezTo>
                    <a:pt x="125" y="404"/>
                    <a:pt x="124" y="409"/>
                    <a:pt x="125" y="410"/>
                  </a:cubicBezTo>
                  <a:cubicBezTo>
                    <a:pt x="126" y="411"/>
                    <a:pt x="126" y="413"/>
                    <a:pt x="126" y="413"/>
                  </a:cubicBezTo>
                  <a:cubicBezTo>
                    <a:pt x="126" y="413"/>
                    <a:pt x="121" y="416"/>
                    <a:pt x="121" y="419"/>
                  </a:cubicBezTo>
                  <a:cubicBezTo>
                    <a:pt x="121" y="421"/>
                    <a:pt x="126" y="423"/>
                    <a:pt x="126" y="423"/>
                  </a:cubicBezTo>
                  <a:cubicBezTo>
                    <a:pt x="124" y="425"/>
                    <a:pt x="124" y="425"/>
                    <a:pt x="124" y="425"/>
                  </a:cubicBezTo>
                  <a:cubicBezTo>
                    <a:pt x="124" y="425"/>
                    <a:pt x="117" y="440"/>
                    <a:pt x="114" y="440"/>
                  </a:cubicBezTo>
                  <a:cubicBezTo>
                    <a:pt x="111" y="441"/>
                    <a:pt x="108" y="441"/>
                    <a:pt x="107" y="442"/>
                  </a:cubicBezTo>
                  <a:cubicBezTo>
                    <a:pt x="104" y="443"/>
                    <a:pt x="100" y="445"/>
                    <a:pt x="100" y="445"/>
                  </a:cubicBezTo>
                  <a:cubicBezTo>
                    <a:pt x="96" y="444"/>
                    <a:pt x="96" y="444"/>
                    <a:pt x="96" y="444"/>
                  </a:cubicBezTo>
                  <a:cubicBezTo>
                    <a:pt x="87" y="447"/>
                    <a:pt x="87" y="447"/>
                    <a:pt x="87" y="447"/>
                  </a:cubicBezTo>
                  <a:cubicBezTo>
                    <a:pt x="86" y="451"/>
                    <a:pt x="86" y="451"/>
                    <a:pt x="86" y="451"/>
                  </a:cubicBezTo>
                  <a:cubicBezTo>
                    <a:pt x="81" y="451"/>
                    <a:pt x="81" y="451"/>
                    <a:pt x="81" y="451"/>
                  </a:cubicBezTo>
                  <a:cubicBezTo>
                    <a:pt x="78" y="447"/>
                    <a:pt x="78" y="447"/>
                    <a:pt x="78" y="447"/>
                  </a:cubicBezTo>
                  <a:cubicBezTo>
                    <a:pt x="75" y="448"/>
                    <a:pt x="75" y="448"/>
                    <a:pt x="75" y="448"/>
                  </a:cubicBezTo>
                  <a:cubicBezTo>
                    <a:pt x="76" y="451"/>
                    <a:pt x="76" y="451"/>
                    <a:pt x="76" y="451"/>
                  </a:cubicBezTo>
                  <a:cubicBezTo>
                    <a:pt x="76" y="451"/>
                    <a:pt x="65" y="452"/>
                    <a:pt x="65" y="454"/>
                  </a:cubicBezTo>
                  <a:cubicBezTo>
                    <a:pt x="64" y="456"/>
                    <a:pt x="64" y="457"/>
                    <a:pt x="64" y="457"/>
                  </a:cubicBezTo>
                  <a:cubicBezTo>
                    <a:pt x="71" y="458"/>
                    <a:pt x="71" y="458"/>
                    <a:pt x="71" y="458"/>
                  </a:cubicBezTo>
                  <a:cubicBezTo>
                    <a:pt x="71" y="458"/>
                    <a:pt x="72" y="463"/>
                    <a:pt x="70" y="463"/>
                  </a:cubicBezTo>
                  <a:cubicBezTo>
                    <a:pt x="67" y="463"/>
                    <a:pt x="65" y="464"/>
                    <a:pt x="65" y="464"/>
                  </a:cubicBezTo>
                  <a:cubicBezTo>
                    <a:pt x="66" y="470"/>
                    <a:pt x="66" y="470"/>
                    <a:pt x="66" y="470"/>
                  </a:cubicBezTo>
                  <a:cubicBezTo>
                    <a:pt x="66" y="470"/>
                    <a:pt x="69" y="468"/>
                    <a:pt x="70" y="468"/>
                  </a:cubicBezTo>
                  <a:cubicBezTo>
                    <a:pt x="71" y="468"/>
                    <a:pt x="73" y="469"/>
                    <a:pt x="73" y="469"/>
                  </a:cubicBezTo>
                  <a:cubicBezTo>
                    <a:pt x="79" y="468"/>
                    <a:pt x="79" y="468"/>
                    <a:pt x="79" y="468"/>
                  </a:cubicBezTo>
                  <a:cubicBezTo>
                    <a:pt x="81" y="464"/>
                    <a:pt x="81" y="464"/>
                    <a:pt x="81" y="464"/>
                  </a:cubicBezTo>
                  <a:cubicBezTo>
                    <a:pt x="85" y="464"/>
                    <a:pt x="85" y="464"/>
                    <a:pt x="85" y="464"/>
                  </a:cubicBezTo>
                  <a:cubicBezTo>
                    <a:pt x="82" y="467"/>
                    <a:pt x="82" y="467"/>
                    <a:pt x="82" y="467"/>
                  </a:cubicBezTo>
                  <a:cubicBezTo>
                    <a:pt x="81" y="470"/>
                    <a:pt x="81" y="470"/>
                    <a:pt x="81" y="470"/>
                  </a:cubicBezTo>
                  <a:cubicBezTo>
                    <a:pt x="72" y="470"/>
                    <a:pt x="72" y="470"/>
                    <a:pt x="72" y="470"/>
                  </a:cubicBezTo>
                  <a:cubicBezTo>
                    <a:pt x="70" y="471"/>
                    <a:pt x="70" y="471"/>
                    <a:pt x="70" y="471"/>
                  </a:cubicBezTo>
                  <a:cubicBezTo>
                    <a:pt x="70" y="471"/>
                    <a:pt x="70" y="476"/>
                    <a:pt x="72" y="476"/>
                  </a:cubicBezTo>
                  <a:cubicBezTo>
                    <a:pt x="75" y="476"/>
                    <a:pt x="79" y="475"/>
                    <a:pt x="79" y="475"/>
                  </a:cubicBezTo>
                  <a:cubicBezTo>
                    <a:pt x="79" y="475"/>
                    <a:pt x="82" y="476"/>
                    <a:pt x="83" y="475"/>
                  </a:cubicBezTo>
                  <a:cubicBezTo>
                    <a:pt x="85" y="474"/>
                    <a:pt x="87" y="472"/>
                    <a:pt x="87" y="472"/>
                  </a:cubicBezTo>
                  <a:cubicBezTo>
                    <a:pt x="94" y="472"/>
                    <a:pt x="94" y="472"/>
                    <a:pt x="94" y="472"/>
                  </a:cubicBezTo>
                  <a:cubicBezTo>
                    <a:pt x="94" y="472"/>
                    <a:pt x="98" y="469"/>
                    <a:pt x="100" y="470"/>
                  </a:cubicBezTo>
                  <a:cubicBezTo>
                    <a:pt x="102" y="471"/>
                    <a:pt x="97" y="474"/>
                    <a:pt x="99" y="475"/>
                  </a:cubicBezTo>
                  <a:cubicBezTo>
                    <a:pt x="101" y="476"/>
                    <a:pt x="107" y="478"/>
                    <a:pt x="107" y="478"/>
                  </a:cubicBezTo>
                  <a:cubicBezTo>
                    <a:pt x="113" y="477"/>
                    <a:pt x="113" y="477"/>
                    <a:pt x="113" y="477"/>
                  </a:cubicBezTo>
                  <a:cubicBezTo>
                    <a:pt x="112" y="479"/>
                    <a:pt x="112" y="479"/>
                    <a:pt x="112" y="479"/>
                  </a:cubicBezTo>
                  <a:cubicBezTo>
                    <a:pt x="107" y="480"/>
                    <a:pt x="107" y="480"/>
                    <a:pt x="107" y="480"/>
                  </a:cubicBezTo>
                  <a:cubicBezTo>
                    <a:pt x="107" y="480"/>
                    <a:pt x="101" y="479"/>
                    <a:pt x="101" y="482"/>
                  </a:cubicBezTo>
                  <a:cubicBezTo>
                    <a:pt x="100" y="484"/>
                    <a:pt x="100" y="485"/>
                    <a:pt x="102" y="485"/>
                  </a:cubicBezTo>
                  <a:cubicBezTo>
                    <a:pt x="105" y="485"/>
                    <a:pt x="110" y="486"/>
                    <a:pt x="110" y="486"/>
                  </a:cubicBezTo>
                  <a:cubicBezTo>
                    <a:pt x="110" y="486"/>
                    <a:pt x="113" y="483"/>
                    <a:pt x="116" y="484"/>
                  </a:cubicBezTo>
                  <a:cubicBezTo>
                    <a:pt x="120" y="485"/>
                    <a:pt x="124" y="495"/>
                    <a:pt x="124" y="495"/>
                  </a:cubicBezTo>
                  <a:cubicBezTo>
                    <a:pt x="124" y="495"/>
                    <a:pt x="129" y="501"/>
                    <a:pt x="135" y="502"/>
                  </a:cubicBezTo>
                  <a:cubicBezTo>
                    <a:pt x="141" y="502"/>
                    <a:pt x="150" y="497"/>
                    <a:pt x="150" y="497"/>
                  </a:cubicBezTo>
                  <a:cubicBezTo>
                    <a:pt x="161" y="494"/>
                    <a:pt x="161" y="494"/>
                    <a:pt x="161" y="494"/>
                  </a:cubicBezTo>
                  <a:cubicBezTo>
                    <a:pt x="168" y="488"/>
                    <a:pt x="168" y="488"/>
                    <a:pt x="168" y="488"/>
                  </a:cubicBezTo>
                  <a:cubicBezTo>
                    <a:pt x="178" y="484"/>
                    <a:pt x="178" y="484"/>
                    <a:pt x="178" y="484"/>
                  </a:cubicBezTo>
                  <a:cubicBezTo>
                    <a:pt x="179" y="485"/>
                    <a:pt x="179" y="485"/>
                    <a:pt x="179" y="485"/>
                  </a:cubicBezTo>
                  <a:cubicBezTo>
                    <a:pt x="169" y="490"/>
                    <a:pt x="169" y="490"/>
                    <a:pt x="169" y="490"/>
                  </a:cubicBezTo>
                  <a:cubicBezTo>
                    <a:pt x="164" y="497"/>
                    <a:pt x="164" y="497"/>
                    <a:pt x="164" y="497"/>
                  </a:cubicBezTo>
                  <a:cubicBezTo>
                    <a:pt x="159" y="498"/>
                    <a:pt x="159" y="498"/>
                    <a:pt x="159" y="498"/>
                  </a:cubicBezTo>
                  <a:cubicBezTo>
                    <a:pt x="159" y="498"/>
                    <a:pt x="149" y="505"/>
                    <a:pt x="149" y="507"/>
                  </a:cubicBezTo>
                  <a:cubicBezTo>
                    <a:pt x="148" y="510"/>
                    <a:pt x="150" y="513"/>
                    <a:pt x="146" y="514"/>
                  </a:cubicBezTo>
                  <a:cubicBezTo>
                    <a:pt x="142" y="515"/>
                    <a:pt x="130" y="516"/>
                    <a:pt x="128" y="513"/>
                  </a:cubicBezTo>
                  <a:cubicBezTo>
                    <a:pt x="126" y="510"/>
                    <a:pt x="119" y="508"/>
                    <a:pt x="116" y="507"/>
                  </a:cubicBezTo>
                  <a:cubicBezTo>
                    <a:pt x="113" y="507"/>
                    <a:pt x="100" y="505"/>
                    <a:pt x="97" y="508"/>
                  </a:cubicBezTo>
                  <a:cubicBezTo>
                    <a:pt x="95" y="510"/>
                    <a:pt x="98" y="516"/>
                    <a:pt x="98" y="516"/>
                  </a:cubicBezTo>
                  <a:cubicBezTo>
                    <a:pt x="98" y="516"/>
                    <a:pt x="96" y="517"/>
                    <a:pt x="92" y="518"/>
                  </a:cubicBezTo>
                  <a:cubicBezTo>
                    <a:pt x="89" y="519"/>
                    <a:pt x="87" y="515"/>
                    <a:pt x="85" y="516"/>
                  </a:cubicBezTo>
                  <a:cubicBezTo>
                    <a:pt x="82" y="517"/>
                    <a:pt x="80" y="531"/>
                    <a:pt x="80" y="531"/>
                  </a:cubicBezTo>
                  <a:cubicBezTo>
                    <a:pt x="69" y="536"/>
                    <a:pt x="69" y="536"/>
                    <a:pt x="69" y="536"/>
                  </a:cubicBezTo>
                  <a:cubicBezTo>
                    <a:pt x="68" y="539"/>
                    <a:pt x="68" y="539"/>
                    <a:pt x="68" y="539"/>
                  </a:cubicBezTo>
                  <a:cubicBezTo>
                    <a:pt x="55" y="544"/>
                    <a:pt x="55" y="544"/>
                    <a:pt x="55" y="544"/>
                  </a:cubicBezTo>
                  <a:cubicBezTo>
                    <a:pt x="54" y="548"/>
                    <a:pt x="54" y="548"/>
                    <a:pt x="54" y="548"/>
                  </a:cubicBezTo>
                  <a:cubicBezTo>
                    <a:pt x="54" y="548"/>
                    <a:pt x="50" y="549"/>
                    <a:pt x="49" y="551"/>
                  </a:cubicBezTo>
                  <a:cubicBezTo>
                    <a:pt x="47" y="552"/>
                    <a:pt x="46" y="555"/>
                    <a:pt x="46" y="555"/>
                  </a:cubicBezTo>
                  <a:cubicBezTo>
                    <a:pt x="37" y="559"/>
                    <a:pt x="37" y="559"/>
                    <a:pt x="37" y="559"/>
                  </a:cubicBezTo>
                  <a:cubicBezTo>
                    <a:pt x="33" y="560"/>
                    <a:pt x="33" y="560"/>
                    <a:pt x="33" y="560"/>
                  </a:cubicBezTo>
                  <a:cubicBezTo>
                    <a:pt x="33" y="560"/>
                    <a:pt x="24" y="559"/>
                    <a:pt x="22" y="561"/>
                  </a:cubicBezTo>
                  <a:cubicBezTo>
                    <a:pt x="19" y="563"/>
                    <a:pt x="20" y="569"/>
                    <a:pt x="20" y="569"/>
                  </a:cubicBezTo>
                  <a:cubicBezTo>
                    <a:pt x="29" y="568"/>
                    <a:pt x="29" y="568"/>
                    <a:pt x="29" y="568"/>
                  </a:cubicBezTo>
                  <a:cubicBezTo>
                    <a:pt x="29" y="565"/>
                    <a:pt x="29" y="565"/>
                    <a:pt x="29" y="565"/>
                  </a:cubicBezTo>
                  <a:cubicBezTo>
                    <a:pt x="29" y="565"/>
                    <a:pt x="34" y="567"/>
                    <a:pt x="35" y="568"/>
                  </a:cubicBezTo>
                  <a:cubicBezTo>
                    <a:pt x="36" y="569"/>
                    <a:pt x="40" y="577"/>
                    <a:pt x="40" y="577"/>
                  </a:cubicBezTo>
                  <a:cubicBezTo>
                    <a:pt x="47" y="572"/>
                    <a:pt x="47" y="572"/>
                    <a:pt x="47" y="572"/>
                  </a:cubicBezTo>
                  <a:cubicBezTo>
                    <a:pt x="46" y="569"/>
                    <a:pt x="46" y="569"/>
                    <a:pt x="46" y="569"/>
                  </a:cubicBezTo>
                  <a:cubicBezTo>
                    <a:pt x="46" y="569"/>
                    <a:pt x="51" y="562"/>
                    <a:pt x="51" y="563"/>
                  </a:cubicBezTo>
                  <a:cubicBezTo>
                    <a:pt x="51" y="564"/>
                    <a:pt x="52" y="567"/>
                    <a:pt x="52" y="567"/>
                  </a:cubicBezTo>
                  <a:cubicBezTo>
                    <a:pt x="52" y="567"/>
                    <a:pt x="60" y="564"/>
                    <a:pt x="61" y="564"/>
                  </a:cubicBezTo>
                  <a:cubicBezTo>
                    <a:pt x="62" y="563"/>
                    <a:pt x="65" y="559"/>
                    <a:pt x="65" y="559"/>
                  </a:cubicBezTo>
                  <a:cubicBezTo>
                    <a:pt x="65" y="559"/>
                    <a:pt x="71" y="561"/>
                    <a:pt x="73" y="560"/>
                  </a:cubicBezTo>
                  <a:cubicBezTo>
                    <a:pt x="77" y="560"/>
                    <a:pt x="83" y="559"/>
                    <a:pt x="84" y="560"/>
                  </a:cubicBezTo>
                  <a:cubicBezTo>
                    <a:pt x="84" y="561"/>
                    <a:pt x="85" y="565"/>
                    <a:pt x="85" y="565"/>
                  </a:cubicBezTo>
                  <a:cubicBezTo>
                    <a:pt x="88" y="563"/>
                    <a:pt x="88" y="563"/>
                    <a:pt x="88" y="563"/>
                  </a:cubicBezTo>
                  <a:cubicBezTo>
                    <a:pt x="89" y="557"/>
                    <a:pt x="89" y="557"/>
                    <a:pt x="89" y="557"/>
                  </a:cubicBezTo>
                  <a:cubicBezTo>
                    <a:pt x="91" y="566"/>
                    <a:pt x="91" y="566"/>
                    <a:pt x="91" y="566"/>
                  </a:cubicBezTo>
                  <a:cubicBezTo>
                    <a:pt x="98" y="566"/>
                    <a:pt x="98" y="566"/>
                    <a:pt x="98" y="566"/>
                  </a:cubicBezTo>
                  <a:cubicBezTo>
                    <a:pt x="98" y="566"/>
                    <a:pt x="99" y="573"/>
                    <a:pt x="102" y="573"/>
                  </a:cubicBezTo>
                  <a:cubicBezTo>
                    <a:pt x="107" y="575"/>
                    <a:pt x="110" y="569"/>
                    <a:pt x="110" y="569"/>
                  </a:cubicBezTo>
                  <a:cubicBezTo>
                    <a:pt x="113" y="567"/>
                    <a:pt x="113" y="567"/>
                    <a:pt x="113" y="567"/>
                  </a:cubicBezTo>
                  <a:cubicBezTo>
                    <a:pt x="112" y="563"/>
                    <a:pt x="112" y="563"/>
                    <a:pt x="112" y="563"/>
                  </a:cubicBezTo>
                  <a:cubicBezTo>
                    <a:pt x="116" y="560"/>
                    <a:pt x="116" y="560"/>
                    <a:pt x="116" y="560"/>
                  </a:cubicBezTo>
                  <a:cubicBezTo>
                    <a:pt x="117" y="555"/>
                    <a:pt x="117" y="555"/>
                    <a:pt x="117" y="555"/>
                  </a:cubicBezTo>
                  <a:cubicBezTo>
                    <a:pt x="120" y="553"/>
                    <a:pt x="120" y="553"/>
                    <a:pt x="120" y="553"/>
                  </a:cubicBezTo>
                  <a:cubicBezTo>
                    <a:pt x="120" y="547"/>
                    <a:pt x="120" y="547"/>
                    <a:pt x="120" y="547"/>
                  </a:cubicBezTo>
                  <a:cubicBezTo>
                    <a:pt x="121" y="552"/>
                    <a:pt x="121" y="552"/>
                    <a:pt x="121" y="552"/>
                  </a:cubicBezTo>
                  <a:cubicBezTo>
                    <a:pt x="121" y="552"/>
                    <a:pt x="127" y="549"/>
                    <a:pt x="139" y="549"/>
                  </a:cubicBezTo>
                  <a:cubicBezTo>
                    <a:pt x="151" y="550"/>
                    <a:pt x="158" y="560"/>
                    <a:pt x="158" y="560"/>
                  </a:cubicBezTo>
                  <a:cubicBezTo>
                    <a:pt x="160" y="564"/>
                    <a:pt x="160" y="564"/>
                    <a:pt x="160" y="564"/>
                  </a:cubicBezTo>
                  <a:cubicBezTo>
                    <a:pt x="162" y="562"/>
                    <a:pt x="162" y="562"/>
                    <a:pt x="162" y="562"/>
                  </a:cubicBezTo>
                  <a:cubicBezTo>
                    <a:pt x="162" y="562"/>
                    <a:pt x="159" y="561"/>
                    <a:pt x="161" y="559"/>
                  </a:cubicBezTo>
                  <a:cubicBezTo>
                    <a:pt x="163" y="556"/>
                    <a:pt x="169" y="559"/>
                    <a:pt x="169" y="559"/>
                  </a:cubicBezTo>
                  <a:cubicBezTo>
                    <a:pt x="175" y="559"/>
                    <a:pt x="175" y="559"/>
                    <a:pt x="175" y="559"/>
                  </a:cubicBezTo>
                  <a:cubicBezTo>
                    <a:pt x="176" y="560"/>
                    <a:pt x="179" y="564"/>
                    <a:pt x="181" y="562"/>
                  </a:cubicBezTo>
                  <a:cubicBezTo>
                    <a:pt x="184" y="561"/>
                    <a:pt x="182" y="557"/>
                    <a:pt x="182" y="557"/>
                  </a:cubicBezTo>
                  <a:cubicBezTo>
                    <a:pt x="182" y="557"/>
                    <a:pt x="176" y="555"/>
                    <a:pt x="178" y="554"/>
                  </a:cubicBezTo>
                  <a:cubicBezTo>
                    <a:pt x="179" y="553"/>
                    <a:pt x="182" y="556"/>
                    <a:pt x="183" y="556"/>
                  </a:cubicBezTo>
                  <a:cubicBezTo>
                    <a:pt x="185" y="556"/>
                    <a:pt x="192" y="554"/>
                    <a:pt x="192" y="554"/>
                  </a:cubicBezTo>
                  <a:cubicBezTo>
                    <a:pt x="192" y="554"/>
                    <a:pt x="196" y="556"/>
                    <a:pt x="198" y="556"/>
                  </a:cubicBezTo>
                  <a:cubicBezTo>
                    <a:pt x="199" y="556"/>
                    <a:pt x="200" y="554"/>
                    <a:pt x="200" y="554"/>
                  </a:cubicBezTo>
                  <a:cubicBezTo>
                    <a:pt x="200" y="554"/>
                    <a:pt x="206" y="556"/>
                    <a:pt x="208" y="555"/>
                  </a:cubicBezTo>
                  <a:cubicBezTo>
                    <a:pt x="210" y="554"/>
                    <a:pt x="209" y="550"/>
                    <a:pt x="209" y="550"/>
                  </a:cubicBezTo>
                  <a:cubicBezTo>
                    <a:pt x="209" y="550"/>
                    <a:pt x="213" y="556"/>
                    <a:pt x="215" y="556"/>
                  </a:cubicBezTo>
                  <a:cubicBezTo>
                    <a:pt x="217" y="556"/>
                    <a:pt x="217" y="551"/>
                    <a:pt x="217" y="552"/>
                  </a:cubicBezTo>
                  <a:cubicBezTo>
                    <a:pt x="218" y="554"/>
                    <a:pt x="221" y="556"/>
                    <a:pt x="221" y="556"/>
                  </a:cubicBezTo>
                  <a:cubicBezTo>
                    <a:pt x="221" y="556"/>
                    <a:pt x="223" y="551"/>
                    <a:pt x="226" y="554"/>
                  </a:cubicBezTo>
                  <a:cubicBezTo>
                    <a:pt x="229" y="556"/>
                    <a:pt x="228" y="561"/>
                    <a:pt x="229" y="561"/>
                  </a:cubicBezTo>
                  <a:cubicBezTo>
                    <a:pt x="231" y="561"/>
                    <a:pt x="234" y="560"/>
                    <a:pt x="234" y="560"/>
                  </a:cubicBezTo>
                  <a:cubicBezTo>
                    <a:pt x="234" y="560"/>
                    <a:pt x="245" y="557"/>
                    <a:pt x="254" y="559"/>
                  </a:cubicBezTo>
                  <a:cubicBezTo>
                    <a:pt x="261" y="561"/>
                    <a:pt x="267" y="566"/>
                    <a:pt x="272" y="566"/>
                  </a:cubicBezTo>
                  <a:cubicBezTo>
                    <a:pt x="277" y="566"/>
                    <a:pt x="279" y="564"/>
                    <a:pt x="279" y="564"/>
                  </a:cubicBezTo>
                  <a:cubicBezTo>
                    <a:pt x="291" y="563"/>
                    <a:pt x="291" y="563"/>
                    <a:pt x="291" y="563"/>
                  </a:cubicBezTo>
                  <a:cubicBezTo>
                    <a:pt x="297" y="556"/>
                    <a:pt x="297" y="556"/>
                    <a:pt x="297" y="556"/>
                  </a:cubicBezTo>
                  <a:cubicBezTo>
                    <a:pt x="306" y="560"/>
                    <a:pt x="306" y="560"/>
                    <a:pt x="306" y="560"/>
                  </a:cubicBezTo>
                  <a:cubicBezTo>
                    <a:pt x="306" y="560"/>
                    <a:pt x="305" y="551"/>
                    <a:pt x="308" y="551"/>
                  </a:cubicBezTo>
                  <a:cubicBezTo>
                    <a:pt x="311" y="551"/>
                    <a:pt x="314" y="552"/>
                    <a:pt x="314" y="552"/>
                  </a:cubicBezTo>
                  <a:cubicBezTo>
                    <a:pt x="324" y="549"/>
                    <a:pt x="324" y="549"/>
                    <a:pt x="324" y="549"/>
                  </a:cubicBezTo>
                  <a:cubicBezTo>
                    <a:pt x="325" y="539"/>
                    <a:pt x="325" y="539"/>
                    <a:pt x="325" y="539"/>
                  </a:cubicBezTo>
                  <a:cubicBezTo>
                    <a:pt x="328" y="535"/>
                    <a:pt x="328" y="535"/>
                    <a:pt x="328" y="535"/>
                  </a:cubicBezTo>
                  <a:cubicBezTo>
                    <a:pt x="327" y="533"/>
                    <a:pt x="327" y="533"/>
                    <a:pt x="327" y="533"/>
                  </a:cubicBezTo>
                  <a:cubicBezTo>
                    <a:pt x="306" y="534"/>
                    <a:pt x="306" y="534"/>
                    <a:pt x="306" y="534"/>
                  </a:cubicBezTo>
                  <a:cubicBezTo>
                    <a:pt x="303" y="533"/>
                    <a:pt x="303" y="533"/>
                    <a:pt x="303" y="533"/>
                  </a:cubicBezTo>
                  <a:cubicBezTo>
                    <a:pt x="307" y="531"/>
                    <a:pt x="307" y="531"/>
                    <a:pt x="307" y="531"/>
                  </a:cubicBezTo>
                  <a:cubicBezTo>
                    <a:pt x="307" y="531"/>
                    <a:pt x="308" y="529"/>
                    <a:pt x="305" y="528"/>
                  </a:cubicBezTo>
                  <a:cubicBezTo>
                    <a:pt x="302" y="526"/>
                    <a:pt x="298" y="529"/>
                    <a:pt x="298" y="529"/>
                  </a:cubicBezTo>
                  <a:cubicBezTo>
                    <a:pt x="292" y="529"/>
                    <a:pt x="292" y="529"/>
                    <a:pt x="292" y="529"/>
                  </a:cubicBezTo>
                  <a:cubicBezTo>
                    <a:pt x="299" y="525"/>
                    <a:pt x="299" y="525"/>
                    <a:pt x="299" y="525"/>
                  </a:cubicBezTo>
                  <a:cubicBezTo>
                    <a:pt x="294" y="522"/>
                    <a:pt x="294" y="522"/>
                    <a:pt x="294" y="522"/>
                  </a:cubicBezTo>
                  <a:cubicBezTo>
                    <a:pt x="291" y="522"/>
                    <a:pt x="291" y="522"/>
                    <a:pt x="291" y="522"/>
                  </a:cubicBezTo>
                  <a:cubicBezTo>
                    <a:pt x="289" y="523"/>
                    <a:pt x="289" y="523"/>
                    <a:pt x="289" y="523"/>
                  </a:cubicBezTo>
                  <a:cubicBezTo>
                    <a:pt x="286" y="523"/>
                    <a:pt x="286" y="523"/>
                    <a:pt x="286" y="523"/>
                  </a:cubicBezTo>
                  <a:cubicBezTo>
                    <a:pt x="288" y="522"/>
                    <a:pt x="288" y="522"/>
                    <a:pt x="288" y="522"/>
                  </a:cubicBezTo>
                  <a:cubicBezTo>
                    <a:pt x="290" y="520"/>
                    <a:pt x="290" y="520"/>
                    <a:pt x="290" y="520"/>
                  </a:cubicBezTo>
                  <a:cubicBezTo>
                    <a:pt x="294" y="520"/>
                    <a:pt x="294" y="520"/>
                    <a:pt x="294" y="520"/>
                  </a:cubicBezTo>
                  <a:cubicBezTo>
                    <a:pt x="303" y="521"/>
                    <a:pt x="303" y="521"/>
                    <a:pt x="303" y="521"/>
                  </a:cubicBezTo>
                  <a:cubicBezTo>
                    <a:pt x="308" y="517"/>
                    <a:pt x="308" y="517"/>
                    <a:pt x="308" y="517"/>
                  </a:cubicBezTo>
                  <a:cubicBezTo>
                    <a:pt x="305" y="515"/>
                    <a:pt x="305" y="515"/>
                    <a:pt x="305" y="515"/>
                  </a:cubicBezTo>
                  <a:cubicBezTo>
                    <a:pt x="309" y="514"/>
                    <a:pt x="309" y="514"/>
                    <a:pt x="309" y="514"/>
                  </a:cubicBezTo>
                  <a:cubicBezTo>
                    <a:pt x="310" y="507"/>
                    <a:pt x="310" y="507"/>
                    <a:pt x="310" y="507"/>
                  </a:cubicBezTo>
                  <a:cubicBezTo>
                    <a:pt x="304" y="509"/>
                    <a:pt x="304" y="509"/>
                    <a:pt x="304" y="509"/>
                  </a:cubicBezTo>
                  <a:cubicBezTo>
                    <a:pt x="302" y="507"/>
                    <a:pt x="302" y="507"/>
                    <a:pt x="302" y="507"/>
                  </a:cubicBezTo>
                  <a:cubicBezTo>
                    <a:pt x="311" y="504"/>
                    <a:pt x="311" y="504"/>
                    <a:pt x="311" y="504"/>
                  </a:cubicBezTo>
                  <a:cubicBezTo>
                    <a:pt x="312" y="502"/>
                    <a:pt x="312" y="502"/>
                    <a:pt x="312" y="502"/>
                  </a:cubicBezTo>
                  <a:cubicBezTo>
                    <a:pt x="315" y="506"/>
                    <a:pt x="315" y="506"/>
                    <a:pt x="315" y="506"/>
                  </a:cubicBezTo>
                  <a:cubicBezTo>
                    <a:pt x="315" y="506"/>
                    <a:pt x="320" y="506"/>
                    <a:pt x="323" y="504"/>
                  </a:cubicBezTo>
                  <a:cubicBezTo>
                    <a:pt x="326" y="503"/>
                    <a:pt x="323" y="500"/>
                    <a:pt x="323" y="500"/>
                  </a:cubicBezTo>
                  <a:cubicBezTo>
                    <a:pt x="325" y="498"/>
                    <a:pt x="325" y="498"/>
                    <a:pt x="325" y="498"/>
                  </a:cubicBezTo>
                  <a:cubicBezTo>
                    <a:pt x="319" y="495"/>
                    <a:pt x="319" y="495"/>
                    <a:pt x="319" y="495"/>
                  </a:cubicBezTo>
                  <a:cubicBezTo>
                    <a:pt x="324" y="493"/>
                    <a:pt x="324" y="493"/>
                    <a:pt x="324" y="493"/>
                  </a:cubicBezTo>
                  <a:cubicBezTo>
                    <a:pt x="324" y="490"/>
                    <a:pt x="324" y="490"/>
                    <a:pt x="324" y="490"/>
                  </a:cubicBezTo>
                  <a:cubicBezTo>
                    <a:pt x="326" y="490"/>
                    <a:pt x="326" y="490"/>
                    <a:pt x="326" y="490"/>
                  </a:cubicBezTo>
                  <a:cubicBezTo>
                    <a:pt x="327" y="495"/>
                    <a:pt x="327" y="495"/>
                    <a:pt x="327" y="495"/>
                  </a:cubicBezTo>
                  <a:cubicBezTo>
                    <a:pt x="327" y="495"/>
                    <a:pt x="339" y="491"/>
                    <a:pt x="341" y="488"/>
                  </a:cubicBezTo>
                  <a:cubicBezTo>
                    <a:pt x="344" y="485"/>
                    <a:pt x="341" y="478"/>
                    <a:pt x="344" y="476"/>
                  </a:cubicBezTo>
                  <a:cubicBezTo>
                    <a:pt x="347" y="473"/>
                    <a:pt x="352" y="462"/>
                    <a:pt x="351" y="454"/>
                  </a:cubicBezTo>
                  <a:cubicBezTo>
                    <a:pt x="350" y="444"/>
                    <a:pt x="338" y="435"/>
                    <a:pt x="338" y="435"/>
                  </a:cubicBezTo>
                  <a:close/>
                  <a:moveTo>
                    <a:pt x="214" y="559"/>
                  </a:moveTo>
                  <a:cubicBezTo>
                    <a:pt x="214" y="559"/>
                    <a:pt x="211" y="556"/>
                    <a:pt x="209" y="556"/>
                  </a:cubicBezTo>
                  <a:cubicBezTo>
                    <a:pt x="208" y="556"/>
                    <a:pt x="206" y="557"/>
                    <a:pt x="206" y="557"/>
                  </a:cubicBezTo>
                  <a:cubicBezTo>
                    <a:pt x="197" y="559"/>
                    <a:pt x="197" y="559"/>
                    <a:pt x="197" y="559"/>
                  </a:cubicBezTo>
                  <a:cubicBezTo>
                    <a:pt x="199" y="562"/>
                    <a:pt x="199" y="562"/>
                    <a:pt x="199" y="562"/>
                  </a:cubicBezTo>
                  <a:cubicBezTo>
                    <a:pt x="202" y="562"/>
                    <a:pt x="202" y="562"/>
                    <a:pt x="202" y="562"/>
                  </a:cubicBezTo>
                  <a:cubicBezTo>
                    <a:pt x="207" y="568"/>
                    <a:pt x="207" y="568"/>
                    <a:pt x="207" y="568"/>
                  </a:cubicBezTo>
                  <a:cubicBezTo>
                    <a:pt x="213" y="567"/>
                    <a:pt x="213" y="567"/>
                    <a:pt x="213" y="567"/>
                  </a:cubicBezTo>
                  <a:cubicBezTo>
                    <a:pt x="213" y="567"/>
                    <a:pt x="214" y="565"/>
                    <a:pt x="215" y="564"/>
                  </a:cubicBezTo>
                  <a:cubicBezTo>
                    <a:pt x="217" y="564"/>
                    <a:pt x="218" y="562"/>
                    <a:pt x="218" y="562"/>
                  </a:cubicBezTo>
                  <a:cubicBezTo>
                    <a:pt x="216" y="559"/>
                    <a:pt x="216" y="559"/>
                    <a:pt x="216" y="559"/>
                  </a:cubicBezTo>
                  <a:cubicBezTo>
                    <a:pt x="214" y="559"/>
                    <a:pt x="214" y="559"/>
                    <a:pt x="214" y="559"/>
                  </a:cubicBezTo>
                  <a:close/>
                  <a:moveTo>
                    <a:pt x="115" y="364"/>
                  </a:moveTo>
                  <a:cubicBezTo>
                    <a:pt x="113" y="368"/>
                    <a:pt x="113" y="368"/>
                    <a:pt x="113" y="368"/>
                  </a:cubicBezTo>
                  <a:cubicBezTo>
                    <a:pt x="110" y="366"/>
                    <a:pt x="110" y="366"/>
                    <a:pt x="110" y="366"/>
                  </a:cubicBezTo>
                  <a:cubicBezTo>
                    <a:pt x="109" y="369"/>
                    <a:pt x="109" y="369"/>
                    <a:pt x="109" y="369"/>
                  </a:cubicBezTo>
                  <a:cubicBezTo>
                    <a:pt x="113" y="375"/>
                    <a:pt x="113" y="375"/>
                    <a:pt x="113" y="375"/>
                  </a:cubicBezTo>
                  <a:cubicBezTo>
                    <a:pt x="113" y="375"/>
                    <a:pt x="113" y="380"/>
                    <a:pt x="119" y="381"/>
                  </a:cubicBezTo>
                  <a:cubicBezTo>
                    <a:pt x="126" y="382"/>
                    <a:pt x="127" y="376"/>
                    <a:pt x="127" y="376"/>
                  </a:cubicBezTo>
                  <a:cubicBezTo>
                    <a:pt x="133" y="375"/>
                    <a:pt x="133" y="375"/>
                    <a:pt x="133" y="375"/>
                  </a:cubicBezTo>
                  <a:cubicBezTo>
                    <a:pt x="134" y="373"/>
                    <a:pt x="134" y="373"/>
                    <a:pt x="134" y="373"/>
                  </a:cubicBezTo>
                  <a:cubicBezTo>
                    <a:pt x="128" y="370"/>
                    <a:pt x="128" y="370"/>
                    <a:pt x="128" y="370"/>
                  </a:cubicBezTo>
                  <a:cubicBezTo>
                    <a:pt x="126" y="363"/>
                    <a:pt x="126" y="363"/>
                    <a:pt x="126" y="363"/>
                  </a:cubicBezTo>
                  <a:cubicBezTo>
                    <a:pt x="119" y="362"/>
                    <a:pt x="119" y="362"/>
                    <a:pt x="119" y="362"/>
                  </a:cubicBezTo>
                  <a:cubicBezTo>
                    <a:pt x="115" y="364"/>
                    <a:pt x="115" y="364"/>
                    <a:pt x="115" y="364"/>
                  </a:cubicBezTo>
                  <a:close/>
                  <a:moveTo>
                    <a:pt x="132" y="302"/>
                  </a:moveTo>
                  <a:cubicBezTo>
                    <a:pt x="126" y="311"/>
                    <a:pt x="126" y="311"/>
                    <a:pt x="126" y="311"/>
                  </a:cubicBezTo>
                  <a:cubicBezTo>
                    <a:pt x="121" y="312"/>
                    <a:pt x="121" y="312"/>
                    <a:pt x="121" y="312"/>
                  </a:cubicBezTo>
                  <a:cubicBezTo>
                    <a:pt x="121" y="312"/>
                    <a:pt x="119" y="315"/>
                    <a:pt x="121" y="317"/>
                  </a:cubicBezTo>
                  <a:cubicBezTo>
                    <a:pt x="124" y="320"/>
                    <a:pt x="126" y="321"/>
                    <a:pt x="126" y="321"/>
                  </a:cubicBezTo>
                  <a:cubicBezTo>
                    <a:pt x="130" y="319"/>
                    <a:pt x="130" y="319"/>
                    <a:pt x="130" y="319"/>
                  </a:cubicBezTo>
                  <a:cubicBezTo>
                    <a:pt x="136" y="314"/>
                    <a:pt x="140" y="311"/>
                    <a:pt x="140" y="311"/>
                  </a:cubicBezTo>
                  <a:cubicBezTo>
                    <a:pt x="137" y="307"/>
                    <a:pt x="137" y="307"/>
                    <a:pt x="137" y="307"/>
                  </a:cubicBezTo>
                  <a:cubicBezTo>
                    <a:pt x="137" y="303"/>
                    <a:pt x="137" y="303"/>
                    <a:pt x="137" y="303"/>
                  </a:cubicBezTo>
                  <a:cubicBezTo>
                    <a:pt x="132" y="302"/>
                    <a:pt x="132" y="302"/>
                    <a:pt x="132" y="302"/>
                  </a:cubicBezTo>
                  <a:close/>
                  <a:moveTo>
                    <a:pt x="127" y="214"/>
                  </a:moveTo>
                  <a:cubicBezTo>
                    <a:pt x="124" y="213"/>
                    <a:pt x="124" y="213"/>
                    <a:pt x="124" y="213"/>
                  </a:cubicBezTo>
                  <a:cubicBezTo>
                    <a:pt x="120" y="217"/>
                    <a:pt x="120" y="217"/>
                    <a:pt x="120" y="217"/>
                  </a:cubicBezTo>
                  <a:cubicBezTo>
                    <a:pt x="119" y="229"/>
                    <a:pt x="119" y="229"/>
                    <a:pt x="119" y="229"/>
                  </a:cubicBezTo>
                  <a:cubicBezTo>
                    <a:pt x="119" y="229"/>
                    <a:pt x="123" y="234"/>
                    <a:pt x="126" y="231"/>
                  </a:cubicBezTo>
                  <a:cubicBezTo>
                    <a:pt x="128" y="229"/>
                    <a:pt x="127" y="225"/>
                    <a:pt x="127" y="225"/>
                  </a:cubicBezTo>
                  <a:cubicBezTo>
                    <a:pt x="129" y="221"/>
                    <a:pt x="129" y="221"/>
                    <a:pt x="129" y="221"/>
                  </a:cubicBezTo>
                  <a:cubicBezTo>
                    <a:pt x="127" y="214"/>
                    <a:pt x="127" y="214"/>
                    <a:pt x="127" y="214"/>
                  </a:cubicBezTo>
                  <a:close/>
                  <a:moveTo>
                    <a:pt x="133" y="205"/>
                  </a:moveTo>
                  <a:cubicBezTo>
                    <a:pt x="131" y="205"/>
                    <a:pt x="131" y="205"/>
                    <a:pt x="131" y="205"/>
                  </a:cubicBezTo>
                  <a:cubicBezTo>
                    <a:pt x="132" y="213"/>
                    <a:pt x="132" y="213"/>
                    <a:pt x="132" y="213"/>
                  </a:cubicBezTo>
                  <a:cubicBezTo>
                    <a:pt x="134" y="215"/>
                    <a:pt x="134" y="215"/>
                    <a:pt x="134" y="215"/>
                  </a:cubicBezTo>
                  <a:cubicBezTo>
                    <a:pt x="136" y="214"/>
                    <a:pt x="136" y="214"/>
                    <a:pt x="136" y="214"/>
                  </a:cubicBezTo>
                  <a:cubicBezTo>
                    <a:pt x="135" y="211"/>
                    <a:pt x="135" y="211"/>
                    <a:pt x="135" y="211"/>
                  </a:cubicBezTo>
                  <a:cubicBezTo>
                    <a:pt x="136" y="209"/>
                    <a:pt x="136" y="209"/>
                    <a:pt x="136" y="209"/>
                  </a:cubicBezTo>
                  <a:cubicBezTo>
                    <a:pt x="133" y="205"/>
                    <a:pt x="133" y="205"/>
                    <a:pt x="133" y="205"/>
                  </a:cubicBezTo>
                  <a:close/>
                  <a:moveTo>
                    <a:pt x="97" y="199"/>
                  </a:moveTo>
                  <a:cubicBezTo>
                    <a:pt x="97" y="196"/>
                    <a:pt x="98" y="193"/>
                    <a:pt x="98" y="193"/>
                  </a:cubicBezTo>
                  <a:cubicBezTo>
                    <a:pt x="91" y="196"/>
                    <a:pt x="91" y="196"/>
                    <a:pt x="91" y="196"/>
                  </a:cubicBezTo>
                  <a:cubicBezTo>
                    <a:pt x="91" y="197"/>
                    <a:pt x="91" y="197"/>
                    <a:pt x="91" y="197"/>
                  </a:cubicBezTo>
                  <a:cubicBezTo>
                    <a:pt x="86" y="195"/>
                    <a:pt x="86" y="195"/>
                    <a:pt x="86" y="195"/>
                  </a:cubicBezTo>
                  <a:cubicBezTo>
                    <a:pt x="86" y="195"/>
                    <a:pt x="83" y="196"/>
                    <a:pt x="82" y="200"/>
                  </a:cubicBezTo>
                  <a:cubicBezTo>
                    <a:pt x="82" y="204"/>
                    <a:pt x="81" y="206"/>
                    <a:pt x="81" y="206"/>
                  </a:cubicBezTo>
                  <a:cubicBezTo>
                    <a:pt x="83" y="206"/>
                    <a:pt x="83" y="206"/>
                    <a:pt x="83" y="206"/>
                  </a:cubicBezTo>
                  <a:cubicBezTo>
                    <a:pt x="87" y="199"/>
                    <a:pt x="87" y="199"/>
                    <a:pt x="87" y="199"/>
                  </a:cubicBezTo>
                  <a:cubicBezTo>
                    <a:pt x="91" y="200"/>
                    <a:pt x="91" y="200"/>
                    <a:pt x="91" y="200"/>
                  </a:cubicBezTo>
                  <a:cubicBezTo>
                    <a:pt x="91" y="204"/>
                    <a:pt x="91" y="204"/>
                    <a:pt x="91" y="204"/>
                  </a:cubicBezTo>
                  <a:cubicBezTo>
                    <a:pt x="91" y="204"/>
                    <a:pt x="88" y="203"/>
                    <a:pt x="88" y="204"/>
                  </a:cubicBezTo>
                  <a:cubicBezTo>
                    <a:pt x="88" y="205"/>
                    <a:pt x="89" y="208"/>
                    <a:pt x="89" y="208"/>
                  </a:cubicBezTo>
                  <a:cubicBezTo>
                    <a:pt x="89" y="208"/>
                    <a:pt x="85" y="209"/>
                    <a:pt x="85" y="211"/>
                  </a:cubicBezTo>
                  <a:cubicBezTo>
                    <a:pt x="86" y="213"/>
                    <a:pt x="91" y="211"/>
                    <a:pt x="91" y="211"/>
                  </a:cubicBezTo>
                  <a:cubicBezTo>
                    <a:pt x="91" y="211"/>
                    <a:pt x="95" y="211"/>
                    <a:pt x="97" y="207"/>
                  </a:cubicBezTo>
                  <a:cubicBezTo>
                    <a:pt x="98" y="205"/>
                    <a:pt x="95" y="204"/>
                    <a:pt x="95" y="204"/>
                  </a:cubicBezTo>
                  <a:cubicBezTo>
                    <a:pt x="97" y="202"/>
                    <a:pt x="97" y="202"/>
                    <a:pt x="97" y="202"/>
                  </a:cubicBezTo>
                  <a:cubicBezTo>
                    <a:pt x="97" y="199"/>
                    <a:pt x="97" y="199"/>
                    <a:pt x="97" y="199"/>
                  </a:cubicBezTo>
                  <a:close/>
                  <a:moveTo>
                    <a:pt x="109" y="196"/>
                  </a:moveTo>
                  <a:cubicBezTo>
                    <a:pt x="116" y="184"/>
                    <a:pt x="116" y="184"/>
                    <a:pt x="116" y="184"/>
                  </a:cubicBezTo>
                  <a:cubicBezTo>
                    <a:pt x="113" y="185"/>
                    <a:pt x="113" y="185"/>
                    <a:pt x="113" y="185"/>
                  </a:cubicBezTo>
                  <a:cubicBezTo>
                    <a:pt x="109" y="189"/>
                    <a:pt x="109" y="189"/>
                    <a:pt x="109" y="189"/>
                  </a:cubicBezTo>
                  <a:cubicBezTo>
                    <a:pt x="105" y="189"/>
                    <a:pt x="105" y="189"/>
                    <a:pt x="105" y="189"/>
                  </a:cubicBezTo>
                  <a:cubicBezTo>
                    <a:pt x="104" y="193"/>
                    <a:pt x="104" y="193"/>
                    <a:pt x="104" y="193"/>
                  </a:cubicBezTo>
                  <a:cubicBezTo>
                    <a:pt x="108" y="193"/>
                    <a:pt x="108" y="193"/>
                    <a:pt x="108" y="193"/>
                  </a:cubicBezTo>
                  <a:cubicBezTo>
                    <a:pt x="107" y="194"/>
                    <a:pt x="107" y="194"/>
                    <a:pt x="107" y="194"/>
                  </a:cubicBezTo>
                  <a:cubicBezTo>
                    <a:pt x="100" y="196"/>
                    <a:pt x="100" y="196"/>
                    <a:pt x="100" y="196"/>
                  </a:cubicBezTo>
                  <a:cubicBezTo>
                    <a:pt x="99" y="200"/>
                    <a:pt x="99" y="200"/>
                    <a:pt x="99" y="200"/>
                  </a:cubicBezTo>
                  <a:cubicBezTo>
                    <a:pt x="100" y="204"/>
                    <a:pt x="100" y="204"/>
                    <a:pt x="100" y="204"/>
                  </a:cubicBezTo>
                  <a:cubicBezTo>
                    <a:pt x="109" y="196"/>
                    <a:pt x="109" y="196"/>
                    <a:pt x="109" y="196"/>
                  </a:cubicBezTo>
                  <a:close/>
                  <a:moveTo>
                    <a:pt x="101" y="182"/>
                  </a:moveTo>
                  <a:cubicBezTo>
                    <a:pt x="101" y="182"/>
                    <a:pt x="100" y="180"/>
                    <a:pt x="97" y="181"/>
                  </a:cubicBezTo>
                  <a:cubicBezTo>
                    <a:pt x="95" y="182"/>
                    <a:pt x="95" y="185"/>
                    <a:pt x="95" y="185"/>
                  </a:cubicBezTo>
                  <a:cubicBezTo>
                    <a:pt x="98" y="187"/>
                    <a:pt x="98" y="187"/>
                    <a:pt x="98" y="187"/>
                  </a:cubicBezTo>
                  <a:cubicBezTo>
                    <a:pt x="98" y="184"/>
                    <a:pt x="98" y="184"/>
                    <a:pt x="98" y="184"/>
                  </a:cubicBezTo>
                  <a:cubicBezTo>
                    <a:pt x="101" y="182"/>
                    <a:pt x="101" y="182"/>
                    <a:pt x="101" y="182"/>
                  </a:cubicBezTo>
                  <a:close/>
                  <a:moveTo>
                    <a:pt x="80" y="149"/>
                  </a:moveTo>
                  <a:cubicBezTo>
                    <a:pt x="78" y="155"/>
                    <a:pt x="78" y="155"/>
                    <a:pt x="78" y="155"/>
                  </a:cubicBezTo>
                  <a:cubicBezTo>
                    <a:pt x="80" y="156"/>
                    <a:pt x="80" y="156"/>
                    <a:pt x="80" y="156"/>
                  </a:cubicBezTo>
                  <a:cubicBezTo>
                    <a:pt x="84" y="152"/>
                    <a:pt x="84" y="152"/>
                    <a:pt x="84" y="152"/>
                  </a:cubicBezTo>
                  <a:cubicBezTo>
                    <a:pt x="87" y="151"/>
                    <a:pt x="87" y="151"/>
                    <a:pt x="87" y="151"/>
                  </a:cubicBezTo>
                  <a:cubicBezTo>
                    <a:pt x="88" y="149"/>
                    <a:pt x="88" y="149"/>
                    <a:pt x="88" y="149"/>
                  </a:cubicBezTo>
                  <a:cubicBezTo>
                    <a:pt x="85" y="148"/>
                    <a:pt x="85" y="148"/>
                    <a:pt x="85" y="148"/>
                  </a:cubicBezTo>
                  <a:cubicBezTo>
                    <a:pt x="83" y="150"/>
                    <a:pt x="83" y="150"/>
                    <a:pt x="83" y="150"/>
                  </a:cubicBezTo>
                  <a:cubicBezTo>
                    <a:pt x="80" y="149"/>
                    <a:pt x="80" y="149"/>
                    <a:pt x="80" y="149"/>
                  </a:cubicBezTo>
                  <a:close/>
                  <a:moveTo>
                    <a:pt x="97" y="143"/>
                  </a:moveTo>
                  <a:cubicBezTo>
                    <a:pt x="91" y="147"/>
                    <a:pt x="91" y="147"/>
                    <a:pt x="91" y="147"/>
                  </a:cubicBezTo>
                  <a:cubicBezTo>
                    <a:pt x="94" y="149"/>
                    <a:pt x="94" y="149"/>
                    <a:pt x="94" y="149"/>
                  </a:cubicBezTo>
                  <a:cubicBezTo>
                    <a:pt x="99" y="145"/>
                    <a:pt x="99" y="145"/>
                    <a:pt x="99" y="145"/>
                  </a:cubicBezTo>
                  <a:cubicBezTo>
                    <a:pt x="97" y="143"/>
                    <a:pt x="97" y="143"/>
                    <a:pt x="97" y="143"/>
                  </a:cubicBezTo>
                  <a:close/>
                  <a:moveTo>
                    <a:pt x="123" y="168"/>
                  </a:moveTo>
                  <a:cubicBezTo>
                    <a:pt x="124" y="165"/>
                    <a:pt x="124" y="165"/>
                    <a:pt x="124" y="165"/>
                  </a:cubicBezTo>
                  <a:cubicBezTo>
                    <a:pt x="119" y="160"/>
                    <a:pt x="119" y="160"/>
                    <a:pt x="119" y="160"/>
                  </a:cubicBezTo>
                  <a:cubicBezTo>
                    <a:pt x="114" y="158"/>
                    <a:pt x="114" y="158"/>
                    <a:pt x="114" y="158"/>
                  </a:cubicBezTo>
                  <a:cubicBezTo>
                    <a:pt x="113" y="153"/>
                    <a:pt x="113" y="153"/>
                    <a:pt x="113" y="153"/>
                  </a:cubicBezTo>
                  <a:cubicBezTo>
                    <a:pt x="110" y="148"/>
                    <a:pt x="110" y="148"/>
                    <a:pt x="110" y="148"/>
                  </a:cubicBezTo>
                  <a:cubicBezTo>
                    <a:pt x="108" y="148"/>
                    <a:pt x="108" y="148"/>
                    <a:pt x="108" y="148"/>
                  </a:cubicBezTo>
                  <a:cubicBezTo>
                    <a:pt x="107" y="150"/>
                    <a:pt x="107" y="150"/>
                    <a:pt x="107" y="150"/>
                  </a:cubicBezTo>
                  <a:cubicBezTo>
                    <a:pt x="104" y="149"/>
                    <a:pt x="104" y="149"/>
                    <a:pt x="104" y="149"/>
                  </a:cubicBezTo>
                  <a:cubicBezTo>
                    <a:pt x="101" y="152"/>
                    <a:pt x="101" y="152"/>
                    <a:pt x="101" y="152"/>
                  </a:cubicBezTo>
                  <a:cubicBezTo>
                    <a:pt x="108" y="158"/>
                    <a:pt x="108" y="158"/>
                    <a:pt x="108" y="158"/>
                  </a:cubicBezTo>
                  <a:cubicBezTo>
                    <a:pt x="108" y="158"/>
                    <a:pt x="112" y="157"/>
                    <a:pt x="112" y="159"/>
                  </a:cubicBezTo>
                  <a:cubicBezTo>
                    <a:pt x="113" y="161"/>
                    <a:pt x="107" y="161"/>
                    <a:pt x="107" y="161"/>
                  </a:cubicBezTo>
                  <a:cubicBezTo>
                    <a:pt x="103" y="165"/>
                    <a:pt x="103" y="165"/>
                    <a:pt x="103" y="165"/>
                  </a:cubicBezTo>
                  <a:cubicBezTo>
                    <a:pt x="103" y="165"/>
                    <a:pt x="112" y="164"/>
                    <a:pt x="112" y="165"/>
                  </a:cubicBezTo>
                  <a:cubicBezTo>
                    <a:pt x="111" y="167"/>
                    <a:pt x="101" y="167"/>
                    <a:pt x="101" y="167"/>
                  </a:cubicBezTo>
                  <a:cubicBezTo>
                    <a:pt x="100" y="168"/>
                    <a:pt x="100" y="168"/>
                    <a:pt x="100" y="168"/>
                  </a:cubicBezTo>
                  <a:cubicBezTo>
                    <a:pt x="97" y="164"/>
                    <a:pt x="97" y="164"/>
                    <a:pt x="97" y="164"/>
                  </a:cubicBezTo>
                  <a:cubicBezTo>
                    <a:pt x="94" y="165"/>
                    <a:pt x="94" y="165"/>
                    <a:pt x="94" y="165"/>
                  </a:cubicBezTo>
                  <a:cubicBezTo>
                    <a:pt x="98" y="171"/>
                    <a:pt x="98" y="171"/>
                    <a:pt x="98" y="171"/>
                  </a:cubicBezTo>
                  <a:cubicBezTo>
                    <a:pt x="101" y="173"/>
                    <a:pt x="101" y="173"/>
                    <a:pt x="101" y="173"/>
                  </a:cubicBezTo>
                  <a:cubicBezTo>
                    <a:pt x="104" y="172"/>
                    <a:pt x="104" y="172"/>
                    <a:pt x="104" y="172"/>
                  </a:cubicBezTo>
                  <a:cubicBezTo>
                    <a:pt x="105" y="172"/>
                    <a:pt x="105" y="172"/>
                    <a:pt x="105" y="172"/>
                  </a:cubicBezTo>
                  <a:cubicBezTo>
                    <a:pt x="115" y="169"/>
                    <a:pt x="115" y="169"/>
                    <a:pt x="115" y="169"/>
                  </a:cubicBezTo>
                  <a:cubicBezTo>
                    <a:pt x="115" y="172"/>
                    <a:pt x="115" y="172"/>
                    <a:pt x="115" y="172"/>
                  </a:cubicBezTo>
                  <a:cubicBezTo>
                    <a:pt x="120" y="169"/>
                    <a:pt x="120" y="169"/>
                    <a:pt x="120" y="169"/>
                  </a:cubicBezTo>
                  <a:cubicBezTo>
                    <a:pt x="120" y="169"/>
                    <a:pt x="118" y="168"/>
                    <a:pt x="118" y="167"/>
                  </a:cubicBezTo>
                  <a:cubicBezTo>
                    <a:pt x="119" y="165"/>
                    <a:pt x="123" y="168"/>
                    <a:pt x="123" y="168"/>
                  </a:cubicBezTo>
                  <a:close/>
                  <a:moveTo>
                    <a:pt x="131" y="159"/>
                  </a:moveTo>
                  <a:cubicBezTo>
                    <a:pt x="128" y="163"/>
                    <a:pt x="128" y="163"/>
                    <a:pt x="128" y="163"/>
                  </a:cubicBezTo>
                  <a:cubicBezTo>
                    <a:pt x="133" y="161"/>
                    <a:pt x="133" y="161"/>
                    <a:pt x="133" y="161"/>
                  </a:cubicBezTo>
                  <a:cubicBezTo>
                    <a:pt x="131" y="159"/>
                    <a:pt x="131" y="159"/>
                    <a:pt x="131" y="159"/>
                  </a:cubicBezTo>
                  <a:close/>
                  <a:moveTo>
                    <a:pt x="115" y="131"/>
                  </a:moveTo>
                  <a:cubicBezTo>
                    <a:pt x="112" y="133"/>
                    <a:pt x="112" y="133"/>
                    <a:pt x="112" y="133"/>
                  </a:cubicBezTo>
                  <a:cubicBezTo>
                    <a:pt x="114" y="135"/>
                    <a:pt x="114" y="135"/>
                    <a:pt x="114" y="135"/>
                  </a:cubicBezTo>
                  <a:cubicBezTo>
                    <a:pt x="115" y="131"/>
                    <a:pt x="115" y="131"/>
                    <a:pt x="115" y="131"/>
                  </a:cubicBezTo>
                  <a:close/>
                  <a:moveTo>
                    <a:pt x="112" y="125"/>
                  </a:moveTo>
                  <a:cubicBezTo>
                    <a:pt x="110" y="122"/>
                    <a:pt x="110" y="122"/>
                    <a:pt x="110" y="122"/>
                  </a:cubicBezTo>
                  <a:cubicBezTo>
                    <a:pt x="105" y="125"/>
                    <a:pt x="105" y="125"/>
                    <a:pt x="105" y="125"/>
                  </a:cubicBezTo>
                  <a:cubicBezTo>
                    <a:pt x="108" y="130"/>
                    <a:pt x="108" y="130"/>
                    <a:pt x="108" y="130"/>
                  </a:cubicBezTo>
                  <a:cubicBezTo>
                    <a:pt x="111" y="128"/>
                    <a:pt x="111" y="128"/>
                    <a:pt x="111" y="128"/>
                  </a:cubicBezTo>
                  <a:cubicBezTo>
                    <a:pt x="112" y="125"/>
                    <a:pt x="112" y="125"/>
                    <a:pt x="112" y="125"/>
                  </a:cubicBezTo>
                  <a:close/>
                  <a:moveTo>
                    <a:pt x="104" y="118"/>
                  </a:moveTo>
                  <a:cubicBezTo>
                    <a:pt x="100" y="118"/>
                    <a:pt x="100" y="118"/>
                    <a:pt x="100" y="118"/>
                  </a:cubicBezTo>
                  <a:cubicBezTo>
                    <a:pt x="104" y="122"/>
                    <a:pt x="104" y="122"/>
                    <a:pt x="104" y="122"/>
                  </a:cubicBezTo>
                  <a:cubicBezTo>
                    <a:pt x="104" y="118"/>
                    <a:pt x="104" y="118"/>
                    <a:pt x="104" y="118"/>
                  </a:cubicBezTo>
                  <a:close/>
                  <a:moveTo>
                    <a:pt x="70" y="119"/>
                  </a:moveTo>
                  <a:cubicBezTo>
                    <a:pt x="79" y="115"/>
                    <a:pt x="77" y="111"/>
                    <a:pt x="69" y="114"/>
                  </a:cubicBezTo>
                  <a:cubicBezTo>
                    <a:pt x="61" y="118"/>
                    <a:pt x="70" y="119"/>
                    <a:pt x="70" y="119"/>
                  </a:cubicBezTo>
                  <a:close/>
                  <a:moveTo>
                    <a:pt x="79" y="112"/>
                  </a:moveTo>
                  <a:cubicBezTo>
                    <a:pt x="81" y="111"/>
                    <a:pt x="81" y="111"/>
                    <a:pt x="81" y="111"/>
                  </a:cubicBezTo>
                  <a:cubicBezTo>
                    <a:pt x="78" y="107"/>
                    <a:pt x="78" y="107"/>
                    <a:pt x="78" y="107"/>
                  </a:cubicBezTo>
                  <a:cubicBezTo>
                    <a:pt x="81" y="107"/>
                    <a:pt x="81" y="107"/>
                    <a:pt x="81" y="107"/>
                  </a:cubicBezTo>
                  <a:cubicBezTo>
                    <a:pt x="81" y="103"/>
                    <a:pt x="81" y="103"/>
                    <a:pt x="81" y="103"/>
                  </a:cubicBezTo>
                  <a:cubicBezTo>
                    <a:pt x="83" y="102"/>
                    <a:pt x="83" y="102"/>
                    <a:pt x="83" y="102"/>
                  </a:cubicBezTo>
                  <a:cubicBezTo>
                    <a:pt x="83" y="102"/>
                    <a:pt x="84" y="100"/>
                    <a:pt x="83" y="97"/>
                  </a:cubicBezTo>
                  <a:cubicBezTo>
                    <a:pt x="83" y="93"/>
                    <a:pt x="80" y="93"/>
                    <a:pt x="80" y="93"/>
                  </a:cubicBezTo>
                  <a:cubicBezTo>
                    <a:pt x="78" y="99"/>
                    <a:pt x="78" y="99"/>
                    <a:pt x="78" y="99"/>
                  </a:cubicBezTo>
                  <a:cubicBezTo>
                    <a:pt x="78" y="99"/>
                    <a:pt x="76" y="96"/>
                    <a:pt x="76" y="99"/>
                  </a:cubicBezTo>
                  <a:cubicBezTo>
                    <a:pt x="75" y="102"/>
                    <a:pt x="73" y="109"/>
                    <a:pt x="75" y="110"/>
                  </a:cubicBezTo>
                  <a:cubicBezTo>
                    <a:pt x="76" y="111"/>
                    <a:pt x="79" y="112"/>
                    <a:pt x="79" y="112"/>
                  </a:cubicBezTo>
                  <a:close/>
                  <a:moveTo>
                    <a:pt x="84" y="87"/>
                  </a:moveTo>
                  <a:cubicBezTo>
                    <a:pt x="83" y="85"/>
                    <a:pt x="83" y="85"/>
                    <a:pt x="83" y="85"/>
                  </a:cubicBezTo>
                  <a:cubicBezTo>
                    <a:pt x="80" y="85"/>
                    <a:pt x="80" y="85"/>
                    <a:pt x="80" y="85"/>
                  </a:cubicBezTo>
                  <a:cubicBezTo>
                    <a:pt x="81" y="90"/>
                    <a:pt x="81" y="90"/>
                    <a:pt x="81" y="90"/>
                  </a:cubicBezTo>
                  <a:cubicBezTo>
                    <a:pt x="87" y="91"/>
                    <a:pt x="87" y="91"/>
                    <a:pt x="87" y="91"/>
                  </a:cubicBezTo>
                  <a:cubicBezTo>
                    <a:pt x="87" y="87"/>
                    <a:pt x="87" y="87"/>
                    <a:pt x="87" y="87"/>
                  </a:cubicBezTo>
                  <a:cubicBezTo>
                    <a:pt x="84" y="87"/>
                    <a:pt x="84" y="87"/>
                    <a:pt x="84" y="87"/>
                  </a:cubicBezTo>
                  <a:close/>
                  <a:moveTo>
                    <a:pt x="121" y="126"/>
                  </a:moveTo>
                  <a:cubicBezTo>
                    <a:pt x="125" y="126"/>
                    <a:pt x="130" y="121"/>
                    <a:pt x="130" y="121"/>
                  </a:cubicBezTo>
                  <a:cubicBezTo>
                    <a:pt x="130" y="119"/>
                    <a:pt x="130" y="119"/>
                    <a:pt x="130" y="119"/>
                  </a:cubicBezTo>
                  <a:cubicBezTo>
                    <a:pt x="130" y="119"/>
                    <a:pt x="134" y="119"/>
                    <a:pt x="134" y="117"/>
                  </a:cubicBezTo>
                  <a:cubicBezTo>
                    <a:pt x="135" y="114"/>
                    <a:pt x="129" y="113"/>
                    <a:pt x="129" y="113"/>
                  </a:cubicBezTo>
                  <a:cubicBezTo>
                    <a:pt x="123" y="107"/>
                    <a:pt x="123" y="107"/>
                    <a:pt x="123" y="107"/>
                  </a:cubicBezTo>
                  <a:cubicBezTo>
                    <a:pt x="124" y="102"/>
                    <a:pt x="124" y="102"/>
                    <a:pt x="124" y="102"/>
                  </a:cubicBezTo>
                  <a:cubicBezTo>
                    <a:pt x="121" y="101"/>
                    <a:pt x="121" y="101"/>
                    <a:pt x="121" y="101"/>
                  </a:cubicBezTo>
                  <a:cubicBezTo>
                    <a:pt x="121" y="101"/>
                    <a:pt x="126" y="97"/>
                    <a:pt x="126" y="90"/>
                  </a:cubicBezTo>
                  <a:cubicBezTo>
                    <a:pt x="126" y="84"/>
                    <a:pt x="123" y="81"/>
                    <a:pt x="123" y="81"/>
                  </a:cubicBezTo>
                  <a:cubicBezTo>
                    <a:pt x="117" y="84"/>
                    <a:pt x="117" y="84"/>
                    <a:pt x="117" y="84"/>
                  </a:cubicBezTo>
                  <a:cubicBezTo>
                    <a:pt x="117" y="93"/>
                    <a:pt x="117" y="93"/>
                    <a:pt x="117" y="93"/>
                  </a:cubicBezTo>
                  <a:cubicBezTo>
                    <a:pt x="112" y="90"/>
                    <a:pt x="112" y="90"/>
                    <a:pt x="112" y="90"/>
                  </a:cubicBezTo>
                  <a:cubicBezTo>
                    <a:pt x="110" y="84"/>
                    <a:pt x="110" y="84"/>
                    <a:pt x="110" y="84"/>
                  </a:cubicBezTo>
                  <a:cubicBezTo>
                    <a:pt x="110" y="84"/>
                    <a:pt x="108" y="84"/>
                    <a:pt x="109" y="87"/>
                  </a:cubicBezTo>
                  <a:cubicBezTo>
                    <a:pt x="109" y="90"/>
                    <a:pt x="110" y="91"/>
                    <a:pt x="110" y="91"/>
                  </a:cubicBezTo>
                  <a:cubicBezTo>
                    <a:pt x="107" y="94"/>
                    <a:pt x="107" y="94"/>
                    <a:pt x="107" y="94"/>
                  </a:cubicBezTo>
                  <a:cubicBezTo>
                    <a:pt x="104" y="88"/>
                    <a:pt x="104" y="88"/>
                    <a:pt x="104" y="88"/>
                  </a:cubicBezTo>
                  <a:cubicBezTo>
                    <a:pt x="101" y="93"/>
                    <a:pt x="101" y="93"/>
                    <a:pt x="101" y="93"/>
                  </a:cubicBezTo>
                  <a:cubicBezTo>
                    <a:pt x="105" y="101"/>
                    <a:pt x="105" y="101"/>
                    <a:pt x="105" y="101"/>
                  </a:cubicBezTo>
                  <a:cubicBezTo>
                    <a:pt x="110" y="98"/>
                    <a:pt x="110" y="98"/>
                    <a:pt x="110" y="98"/>
                  </a:cubicBezTo>
                  <a:cubicBezTo>
                    <a:pt x="113" y="104"/>
                    <a:pt x="113" y="104"/>
                    <a:pt x="113" y="104"/>
                  </a:cubicBezTo>
                  <a:cubicBezTo>
                    <a:pt x="113" y="104"/>
                    <a:pt x="110" y="102"/>
                    <a:pt x="110" y="104"/>
                  </a:cubicBezTo>
                  <a:cubicBezTo>
                    <a:pt x="110" y="105"/>
                    <a:pt x="110" y="114"/>
                    <a:pt x="112" y="115"/>
                  </a:cubicBezTo>
                  <a:cubicBezTo>
                    <a:pt x="115" y="116"/>
                    <a:pt x="116" y="113"/>
                    <a:pt x="118" y="114"/>
                  </a:cubicBezTo>
                  <a:cubicBezTo>
                    <a:pt x="119" y="115"/>
                    <a:pt x="119" y="119"/>
                    <a:pt x="119" y="119"/>
                  </a:cubicBezTo>
                  <a:cubicBezTo>
                    <a:pt x="123" y="114"/>
                    <a:pt x="123" y="114"/>
                    <a:pt x="123" y="114"/>
                  </a:cubicBezTo>
                  <a:cubicBezTo>
                    <a:pt x="125" y="117"/>
                    <a:pt x="125" y="117"/>
                    <a:pt x="125" y="117"/>
                  </a:cubicBezTo>
                  <a:cubicBezTo>
                    <a:pt x="129" y="117"/>
                    <a:pt x="129" y="117"/>
                    <a:pt x="129" y="117"/>
                  </a:cubicBezTo>
                  <a:cubicBezTo>
                    <a:pt x="129" y="117"/>
                    <a:pt x="126" y="119"/>
                    <a:pt x="124" y="120"/>
                  </a:cubicBezTo>
                  <a:cubicBezTo>
                    <a:pt x="121" y="122"/>
                    <a:pt x="119" y="125"/>
                    <a:pt x="121" y="126"/>
                  </a:cubicBezTo>
                  <a:close/>
                  <a:moveTo>
                    <a:pt x="126" y="100"/>
                  </a:moveTo>
                  <a:cubicBezTo>
                    <a:pt x="126" y="104"/>
                    <a:pt x="126" y="104"/>
                    <a:pt x="126" y="104"/>
                  </a:cubicBezTo>
                  <a:cubicBezTo>
                    <a:pt x="126" y="106"/>
                    <a:pt x="126" y="106"/>
                    <a:pt x="126" y="106"/>
                  </a:cubicBezTo>
                  <a:cubicBezTo>
                    <a:pt x="128" y="104"/>
                    <a:pt x="128" y="104"/>
                    <a:pt x="128" y="104"/>
                  </a:cubicBezTo>
                  <a:cubicBezTo>
                    <a:pt x="127" y="101"/>
                    <a:pt x="127" y="101"/>
                    <a:pt x="127" y="101"/>
                  </a:cubicBezTo>
                  <a:cubicBezTo>
                    <a:pt x="129" y="97"/>
                    <a:pt x="129" y="97"/>
                    <a:pt x="129" y="97"/>
                  </a:cubicBezTo>
                  <a:cubicBezTo>
                    <a:pt x="129" y="97"/>
                    <a:pt x="126" y="99"/>
                    <a:pt x="126" y="100"/>
                  </a:cubicBezTo>
                  <a:close/>
                  <a:moveTo>
                    <a:pt x="130" y="110"/>
                  </a:moveTo>
                  <a:cubicBezTo>
                    <a:pt x="129" y="105"/>
                    <a:pt x="129" y="105"/>
                    <a:pt x="129" y="105"/>
                  </a:cubicBezTo>
                  <a:cubicBezTo>
                    <a:pt x="127" y="107"/>
                    <a:pt x="127" y="107"/>
                    <a:pt x="127" y="107"/>
                  </a:cubicBezTo>
                  <a:cubicBezTo>
                    <a:pt x="130" y="110"/>
                    <a:pt x="130" y="110"/>
                    <a:pt x="130" y="110"/>
                  </a:cubicBezTo>
                  <a:close/>
                  <a:moveTo>
                    <a:pt x="133" y="87"/>
                  </a:moveTo>
                  <a:cubicBezTo>
                    <a:pt x="132" y="88"/>
                    <a:pt x="132" y="88"/>
                    <a:pt x="132" y="88"/>
                  </a:cubicBezTo>
                  <a:cubicBezTo>
                    <a:pt x="131" y="94"/>
                    <a:pt x="131" y="94"/>
                    <a:pt x="131" y="94"/>
                  </a:cubicBezTo>
                  <a:cubicBezTo>
                    <a:pt x="131" y="94"/>
                    <a:pt x="133" y="95"/>
                    <a:pt x="133" y="93"/>
                  </a:cubicBezTo>
                  <a:cubicBezTo>
                    <a:pt x="133" y="87"/>
                    <a:pt x="133" y="87"/>
                    <a:pt x="133" y="87"/>
                  </a:cubicBezTo>
                  <a:close/>
                  <a:moveTo>
                    <a:pt x="86" y="84"/>
                  </a:moveTo>
                  <a:cubicBezTo>
                    <a:pt x="88" y="84"/>
                    <a:pt x="91" y="86"/>
                    <a:pt x="91" y="86"/>
                  </a:cubicBezTo>
                  <a:cubicBezTo>
                    <a:pt x="91" y="80"/>
                    <a:pt x="91" y="80"/>
                    <a:pt x="91" y="80"/>
                  </a:cubicBezTo>
                  <a:cubicBezTo>
                    <a:pt x="93" y="80"/>
                    <a:pt x="93" y="80"/>
                    <a:pt x="93" y="80"/>
                  </a:cubicBezTo>
                  <a:cubicBezTo>
                    <a:pt x="94" y="79"/>
                    <a:pt x="94" y="79"/>
                    <a:pt x="94" y="79"/>
                  </a:cubicBezTo>
                  <a:cubicBezTo>
                    <a:pt x="92" y="77"/>
                    <a:pt x="92" y="77"/>
                    <a:pt x="92" y="77"/>
                  </a:cubicBezTo>
                  <a:cubicBezTo>
                    <a:pt x="95" y="72"/>
                    <a:pt x="95" y="72"/>
                    <a:pt x="95" y="72"/>
                  </a:cubicBezTo>
                  <a:cubicBezTo>
                    <a:pt x="93" y="72"/>
                    <a:pt x="93" y="72"/>
                    <a:pt x="93" y="72"/>
                  </a:cubicBezTo>
                  <a:cubicBezTo>
                    <a:pt x="89" y="75"/>
                    <a:pt x="89" y="75"/>
                    <a:pt x="89" y="75"/>
                  </a:cubicBezTo>
                  <a:cubicBezTo>
                    <a:pt x="82" y="74"/>
                    <a:pt x="82" y="74"/>
                    <a:pt x="82" y="74"/>
                  </a:cubicBezTo>
                  <a:cubicBezTo>
                    <a:pt x="80" y="79"/>
                    <a:pt x="80" y="79"/>
                    <a:pt x="80" y="79"/>
                  </a:cubicBezTo>
                  <a:cubicBezTo>
                    <a:pt x="84" y="79"/>
                    <a:pt x="84" y="79"/>
                    <a:pt x="84" y="79"/>
                  </a:cubicBezTo>
                  <a:cubicBezTo>
                    <a:pt x="84" y="79"/>
                    <a:pt x="83" y="84"/>
                    <a:pt x="86" y="84"/>
                  </a:cubicBezTo>
                  <a:close/>
                  <a:moveTo>
                    <a:pt x="109" y="69"/>
                  </a:moveTo>
                  <a:cubicBezTo>
                    <a:pt x="110" y="67"/>
                    <a:pt x="110" y="67"/>
                    <a:pt x="110" y="67"/>
                  </a:cubicBezTo>
                  <a:cubicBezTo>
                    <a:pt x="112" y="67"/>
                    <a:pt x="112" y="67"/>
                    <a:pt x="112" y="67"/>
                  </a:cubicBezTo>
                  <a:cubicBezTo>
                    <a:pt x="112" y="60"/>
                    <a:pt x="112" y="60"/>
                    <a:pt x="112" y="60"/>
                  </a:cubicBezTo>
                  <a:cubicBezTo>
                    <a:pt x="114" y="60"/>
                    <a:pt x="114" y="60"/>
                    <a:pt x="114" y="60"/>
                  </a:cubicBezTo>
                  <a:cubicBezTo>
                    <a:pt x="114" y="60"/>
                    <a:pt x="113" y="65"/>
                    <a:pt x="116" y="66"/>
                  </a:cubicBezTo>
                  <a:cubicBezTo>
                    <a:pt x="119" y="68"/>
                    <a:pt x="120" y="63"/>
                    <a:pt x="120" y="63"/>
                  </a:cubicBezTo>
                  <a:cubicBezTo>
                    <a:pt x="120" y="63"/>
                    <a:pt x="124" y="64"/>
                    <a:pt x="125" y="61"/>
                  </a:cubicBezTo>
                  <a:cubicBezTo>
                    <a:pt x="127" y="59"/>
                    <a:pt x="121" y="56"/>
                    <a:pt x="121" y="56"/>
                  </a:cubicBezTo>
                  <a:cubicBezTo>
                    <a:pt x="126" y="54"/>
                    <a:pt x="126" y="54"/>
                    <a:pt x="126" y="54"/>
                  </a:cubicBezTo>
                  <a:cubicBezTo>
                    <a:pt x="128" y="51"/>
                    <a:pt x="128" y="51"/>
                    <a:pt x="128" y="51"/>
                  </a:cubicBezTo>
                  <a:cubicBezTo>
                    <a:pt x="128" y="51"/>
                    <a:pt x="131" y="53"/>
                    <a:pt x="134" y="52"/>
                  </a:cubicBezTo>
                  <a:cubicBezTo>
                    <a:pt x="139" y="51"/>
                    <a:pt x="139" y="49"/>
                    <a:pt x="139" y="49"/>
                  </a:cubicBezTo>
                  <a:cubicBezTo>
                    <a:pt x="137" y="47"/>
                    <a:pt x="137" y="47"/>
                    <a:pt x="137" y="47"/>
                  </a:cubicBezTo>
                  <a:cubicBezTo>
                    <a:pt x="132" y="50"/>
                    <a:pt x="132" y="50"/>
                    <a:pt x="132" y="50"/>
                  </a:cubicBezTo>
                  <a:cubicBezTo>
                    <a:pt x="132" y="50"/>
                    <a:pt x="131" y="50"/>
                    <a:pt x="131" y="48"/>
                  </a:cubicBezTo>
                  <a:cubicBezTo>
                    <a:pt x="131" y="45"/>
                    <a:pt x="137" y="41"/>
                    <a:pt x="137" y="41"/>
                  </a:cubicBezTo>
                  <a:cubicBezTo>
                    <a:pt x="137" y="40"/>
                    <a:pt x="137" y="40"/>
                    <a:pt x="137" y="40"/>
                  </a:cubicBezTo>
                  <a:cubicBezTo>
                    <a:pt x="139" y="38"/>
                    <a:pt x="139" y="38"/>
                    <a:pt x="139" y="38"/>
                  </a:cubicBezTo>
                  <a:cubicBezTo>
                    <a:pt x="137" y="33"/>
                    <a:pt x="137" y="33"/>
                    <a:pt x="137" y="33"/>
                  </a:cubicBezTo>
                  <a:cubicBezTo>
                    <a:pt x="137" y="33"/>
                    <a:pt x="133" y="33"/>
                    <a:pt x="131" y="35"/>
                  </a:cubicBezTo>
                  <a:cubicBezTo>
                    <a:pt x="129" y="36"/>
                    <a:pt x="127" y="39"/>
                    <a:pt x="127" y="39"/>
                  </a:cubicBezTo>
                  <a:cubicBezTo>
                    <a:pt x="127" y="39"/>
                    <a:pt x="117" y="39"/>
                    <a:pt x="115" y="41"/>
                  </a:cubicBezTo>
                  <a:cubicBezTo>
                    <a:pt x="113" y="43"/>
                    <a:pt x="116" y="49"/>
                    <a:pt x="116" y="49"/>
                  </a:cubicBezTo>
                  <a:cubicBezTo>
                    <a:pt x="110" y="47"/>
                    <a:pt x="110" y="47"/>
                    <a:pt x="110" y="47"/>
                  </a:cubicBezTo>
                  <a:cubicBezTo>
                    <a:pt x="111" y="44"/>
                    <a:pt x="111" y="44"/>
                    <a:pt x="111" y="44"/>
                  </a:cubicBezTo>
                  <a:cubicBezTo>
                    <a:pt x="107" y="42"/>
                    <a:pt x="107" y="42"/>
                    <a:pt x="107" y="42"/>
                  </a:cubicBezTo>
                  <a:cubicBezTo>
                    <a:pt x="107" y="42"/>
                    <a:pt x="104" y="43"/>
                    <a:pt x="102" y="47"/>
                  </a:cubicBezTo>
                  <a:cubicBezTo>
                    <a:pt x="99" y="51"/>
                    <a:pt x="102" y="57"/>
                    <a:pt x="102" y="57"/>
                  </a:cubicBezTo>
                  <a:cubicBezTo>
                    <a:pt x="99" y="58"/>
                    <a:pt x="99" y="58"/>
                    <a:pt x="99" y="58"/>
                  </a:cubicBezTo>
                  <a:cubicBezTo>
                    <a:pt x="99" y="58"/>
                    <a:pt x="103" y="60"/>
                    <a:pt x="105" y="63"/>
                  </a:cubicBezTo>
                  <a:cubicBezTo>
                    <a:pt x="108" y="64"/>
                    <a:pt x="107" y="65"/>
                    <a:pt x="107" y="65"/>
                  </a:cubicBezTo>
                  <a:cubicBezTo>
                    <a:pt x="104" y="64"/>
                    <a:pt x="104" y="64"/>
                    <a:pt x="104" y="64"/>
                  </a:cubicBezTo>
                  <a:cubicBezTo>
                    <a:pt x="103" y="65"/>
                    <a:pt x="103" y="65"/>
                    <a:pt x="103" y="65"/>
                  </a:cubicBezTo>
                  <a:cubicBezTo>
                    <a:pt x="103" y="68"/>
                    <a:pt x="103" y="68"/>
                    <a:pt x="103" y="68"/>
                  </a:cubicBezTo>
                  <a:cubicBezTo>
                    <a:pt x="99" y="68"/>
                    <a:pt x="99" y="68"/>
                    <a:pt x="99" y="68"/>
                  </a:cubicBezTo>
                  <a:cubicBezTo>
                    <a:pt x="97" y="68"/>
                    <a:pt x="97" y="68"/>
                    <a:pt x="97" y="68"/>
                  </a:cubicBezTo>
                  <a:cubicBezTo>
                    <a:pt x="96" y="68"/>
                    <a:pt x="96" y="68"/>
                    <a:pt x="96" y="68"/>
                  </a:cubicBezTo>
                  <a:cubicBezTo>
                    <a:pt x="101" y="73"/>
                    <a:pt x="101" y="73"/>
                    <a:pt x="101" y="73"/>
                  </a:cubicBezTo>
                  <a:cubicBezTo>
                    <a:pt x="109" y="69"/>
                    <a:pt x="109" y="69"/>
                    <a:pt x="109" y="69"/>
                  </a:cubicBezTo>
                  <a:close/>
                  <a:moveTo>
                    <a:pt x="246" y="38"/>
                  </a:moveTo>
                  <a:cubicBezTo>
                    <a:pt x="246" y="38"/>
                    <a:pt x="248" y="38"/>
                    <a:pt x="245" y="29"/>
                  </a:cubicBezTo>
                  <a:cubicBezTo>
                    <a:pt x="242" y="21"/>
                    <a:pt x="239" y="28"/>
                    <a:pt x="239" y="28"/>
                  </a:cubicBezTo>
                  <a:cubicBezTo>
                    <a:pt x="241" y="37"/>
                    <a:pt x="241" y="37"/>
                    <a:pt x="241" y="37"/>
                  </a:cubicBezTo>
                  <a:cubicBezTo>
                    <a:pt x="246" y="38"/>
                    <a:pt x="246" y="38"/>
                    <a:pt x="246" y="38"/>
                  </a:cubicBezTo>
                  <a:close/>
                  <a:moveTo>
                    <a:pt x="250" y="36"/>
                  </a:moveTo>
                  <a:cubicBezTo>
                    <a:pt x="253" y="41"/>
                    <a:pt x="253" y="41"/>
                    <a:pt x="253" y="41"/>
                  </a:cubicBezTo>
                  <a:cubicBezTo>
                    <a:pt x="255" y="35"/>
                    <a:pt x="255" y="35"/>
                    <a:pt x="255" y="35"/>
                  </a:cubicBezTo>
                  <a:cubicBezTo>
                    <a:pt x="253" y="34"/>
                    <a:pt x="253" y="34"/>
                    <a:pt x="253" y="34"/>
                  </a:cubicBezTo>
                  <a:cubicBezTo>
                    <a:pt x="253" y="34"/>
                    <a:pt x="250" y="33"/>
                    <a:pt x="250" y="36"/>
                  </a:cubicBezTo>
                  <a:close/>
                  <a:moveTo>
                    <a:pt x="248" y="26"/>
                  </a:moveTo>
                  <a:cubicBezTo>
                    <a:pt x="254" y="26"/>
                    <a:pt x="254" y="26"/>
                    <a:pt x="254" y="26"/>
                  </a:cubicBezTo>
                  <a:cubicBezTo>
                    <a:pt x="255" y="29"/>
                    <a:pt x="255" y="29"/>
                    <a:pt x="255" y="29"/>
                  </a:cubicBezTo>
                  <a:cubicBezTo>
                    <a:pt x="259" y="32"/>
                    <a:pt x="259" y="32"/>
                    <a:pt x="259" y="32"/>
                  </a:cubicBezTo>
                  <a:cubicBezTo>
                    <a:pt x="261" y="28"/>
                    <a:pt x="261" y="28"/>
                    <a:pt x="261" y="28"/>
                  </a:cubicBezTo>
                  <a:cubicBezTo>
                    <a:pt x="259" y="26"/>
                    <a:pt x="259" y="26"/>
                    <a:pt x="259" y="26"/>
                  </a:cubicBezTo>
                  <a:cubicBezTo>
                    <a:pt x="258" y="23"/>
                    <a:pt x="258" y="23"/>
                    <a:pt x="258" y="23"/>
                  </a:cubicBezTo>
                  <a:cubicBezTo>
                    <a:pt x="253" y="22"/>
                    <a:pt x="253" y="22"/>
                    <a:pt x="253" y="22"/>
                  </a:cubicBezTo>
                  <a:cubicBezTo>
                    <a:pt x="255" y="19"/>
                    <a:pt x="255" y="19"/>
                    <a:pt x="255" y="19"/>
                  </a:cubicBezTo>
                  <a:cubicBezTo>
                    <a:pt x="255" y="19"/>
                    <a:pt x="255" y="16"/>
                    <a:pt x="250" y="13"/>
                  </a:cubicBezTo>
                  <a:cubicBezTo>
                    <a:pt x="246" y="11"/>
                    <a:pt x="246" y="9"/>
                    <a:pt x="244" y="16"/>
                  </a:cubicBezTo>
                  <a:cubicBezTo>
                    <a:pt x="241" y="21"/>
                    <a:pt x="243" y="23"/>
                    <a:pt x="248" y="26"/>
                  </a:cubicBezTo>
                  <a:close/>
                  <a:moveTo>
                    <a:pt x="257" y="20"/>
                  </a:moveTo>
                  <a:cubicBezTo>
                    <a:pt x="261" y="23"/>
                    <a:pt x="261" y="23"/>
                    <a:pt x="261" y="23"/>
                  </a:cubicBezTo>
                  <a:cubicBezTo>
                    <a:pt x="262" y="21"/>
                    <a:pt x="262" y="21"/>
                    <a:pt x="262" y="21"/>
                  </a:cubicBezTo>
                  <a:cubicBezTo>
                    <a:pt x="258" y="19"/>
                    <a:pt x="258" y="19"/>
                    <a:pt x="258" y="19"/>
                  </a:cubicBezTo>
                  <a:cubicBezTo>
                    <a:pt x="257" y="20"/>
                    <a:pt x="257" y="20"/>
                    <a:pt x="257" y="20"/>
                  </a:cubicBezTo>
                  <a:close/>
                  <a:moveTo>
                    <a:pt x="271" y="21"/>
                  </a:moveTo>
                  <a:cubicBezTo>
                    <a:pt x="267" y="16"/>
                    <a:pt x="267" y="16"/>
                    <a:pt x="267" y="16"/>
                  </a:cubicBezTo>
                  <a:cubicBezTo>
                    <a:pt x="267" y="22"/>
                    <a:pt x="267" y="22"/>
                    <a:pt x="267" y="22"/>
                  </a:cubicBezTo>
                  <a:cubicBezTo>
                    <a:pt x="271" y="21"/>
                    <a:pt x="271" y="21"/>
                    <a:pt x="271" y="21"/>
                  </a:cubicBezTo>
                  <a:close/>
                  <a:moveTo>
                    <a:pt x="260" y="12"/>
                  </a:moveTo>
                  <a:cubicBezTo>
                    <a:pt x="256" y="9"/>
                    <a:pt x="256" y="9"/>
                    <a:pt x="256" y="9"/>
                  </a:cubicBezTo>
                  <a:cubicBezTo>
                    <a:pt x="255" y="13"/>
                    <a:pt x="255" y="13"/>
                    <a:pt x="255" y="13"/>
                  </a:cubicBezTo>
                  <a:cubicBezTo>
                    <a:pt x="259" y="16"/>
                    <a:pt x="259" y="16"/>
                    <a:pt x="259" y="16"/>
                  </a:cubicBezTo>
                  <a:cubicBezTo>
                    <a:pt x="260" y="12"/>
                    <a:pt x="260" y="12"/>
                    <a:pt x="260" y="12"/>
                  </a:cubicBezTo>
                  <a:close/>
                  <a:moveTo>
                    <a:pt x="262" y="4"/>
                  </a:moveTo>
                  <a:cubicBezTo>
                    <a:pt x="265" y="4"/>
                    <a:pt x="265" y="4"/>
                    <a:pt x="265" y="4"/>
                  </a:cubicBezTo>
                  <a:cubicBezTo>
                    <a:pt x="265" y="0"/>
                    <a:pt x="265" y="0"/>
                    <a:pt x="265" y="0"/>
                  </a:cubicBezTo>
                  <a:cubicBezTo>
                    <a:pt x="258" y="2"/>
                    <a:pt x="258" y="2"/>
                    <a:pt x="258" y="2"/>
                  </a:cubicBezTo>
                  <a:cubicBezTo>
                    <a:pt x="263" y="9"/>
                    <a:pt x="263" y="9"/>
                    <a:pt x="263" y="9"/>
                  </a:cubicBezTo>
                  <a:cubicBezTo>
                    <a:pt x="262" y="4"/>
                    <a:pt x="262" y="4"/>
                    <a:pt x="262" y="4"/>
                  </a:cubicBezTo>
                  <a:close/>
                  <a:moveTo>
                    <a:pt x="278" y="2"/>
                  </a:moveTo>
                  <a:cubicBezTo>
                    <a:pt x="277" y="4"/>
                    <a:pt x="277" y="4"/>
                    <a:pt x="277" y="4"/>
                  </a:cubicBezTo>
                  <a:cubicBezTo>
                    <a:pt x="280" y="3"/>
                    <a:pt x="280" y="3"/>
                    <a:pt x="280" y="3"/>
                  </a:cubicBezTo>
                  <a:cubicBezTo>
                    <a:pt x="278" y="2"/>
                    <a:pt x="278" y="2"/>
                    <a:pt x="278" y="2"/>
                  </a:cubicBezTo>
                  <a:close/>
                  <a:moveTo>
                    <a:pt x="265" y="17"/>
                  </a:moveTo>
                  <a:cubicBezTo>
                    <a:pt x="266" y="10"/>
                    <a:pt x="266" y="10"/>
                    <a:pt x="266" y="10"/>
                  </a:cubicBezTo>
                  <a:cubicBezTo>
                    <a:pt x="266" y="9"/>
                    <a:pt x="266" y="9"/>
                    <a:pt x="266" y="9"/>
                  </a:cubicBezTo>
                  <a:cubicBezTo>
                    <a:pt x="262" y="15"/>
                    <a:pt x="262" y="15"/>
                    <a:pt x="262" y="15"/>
                  </a:cubicBezTo>
                  <a:cubicBezTo>
                    <a:pt x="265" y="17"/>
                    <a:pt x="265" y="17"/>
                    <a:pt x="265" y="17"/>
                  </a:cubicBezTo>
                  <a:close/>
                  <a:moveTo>
                    <a:pt x="278" y="8"/>
                  </a:moveTo>
                  <a:cubicBezTo>
                    <a:pt x="272" y="9"/>
                    <a:pt x="272" y="9"/>
                    <a:pt x="272" y="9"/>
                  </a:cubicBezTo>
                  <a:cubicBezTo>
                    <a:pt x="274" y="8"/>
                    <a:pt x="274" y="8"/>
                    <a:pt x="274" y="8"/>
                  </a:cubicBezTo>
                  <a:cubicBezTo>
                    <a:pt x="274" y="6"/>
                    <a:pt x="274" y="6"/>
                    <a:pt x="274" y="6"/>
                  </a:cubicBezTo>
                  <a:cubicBezTo>
                    <a:pt x="266" y="12"/>
                    <a:pt x="266" y="12"/>
                    <a:pt x="266" y="12"/>
                  </a:cubicBezTo>
                  <a:cubicBezTo>
                    <a:pt x="278" y="10"/>
                    <a:pt x="278" y="10"/>
                    <a:pt x="278" y="10"/>
                  </a:cubicBezTo>
                  <a:cubicBezTo>
                    <a:pt x="278" y="8"/>
                    <a:pt x="278" y="8"/>
                    <a:pt x="278" y="8"/>
                  </a:cubicBezTo>
                  <a:close/>
                  <a:moveTo>
                    <a:pt x="32" y="290"/>
                  </a:moveTo>
                  <a:cubicBezTo>
                    <a:pt x="31" y="286"/>
                    <a:pt x="31" y="286"/>
                    <a:pt x="31" y="286"/>
                  </a:cubicBezTo>
                  <a:cubicBezTo>
                    <a:pt x="31" y="286"/>
                    <a:pt x="34" y="279"/>
                    <a:pt x="39" y="280"/>
                  </a:cubicBezTo>
                  <a:cubicBezTo>
                    <a:pt x="44" y="281"/>
                    <a:pt x="45" y="289"/>
                    <a:pt x="45" y="289"/>
                  </a:cubicBezTo>
                  <a:cubicBezTo>
                    <a:pt x="45" y="297"/>
                    <a:pt x="45" y="297"/>
                    <a:pt x="45" y="297"/>
                  </a:cubicBezTo>
                  <a:cubicBezTo>
                    <a:pt x="50" y="298"/>
                    <a:pt x="50" y="298"/>
                    <a:pt x="50" y="298"/>
                  </a:cubicBezTo>
                  <a:cubicBezTo>
                    <a:pt x="50" y="298"/>
                    <a:pt x="43" y="307"/>
                    <a:pt x="48" y="307"/>
                  </a:cubicBezTo>
                  <a:cubicBezTo>
                    <a:pt x="54" y="307"/>
                    <a:pt x="59" y="308"/>
                    <a:pt x="59" y="308"/>
                  </a:cubicBezTo>
                  <a:cubicBezTo>
                    <a:pt x="61" y="304"/>
                    <a:pt x="61" y="304"/>
                    <a:pt x="61" y="304"/>
                  </a:cubicBezTo>
                  <a:cubicBezTo>
                    <a:pt x="63" y="308"/>
                    <a:pt x="63" y="308"/>
                    <a:pt x="63" y="308"/>
                  </a:cubicBezTo>
                  <a:cubicBezTo>
                    <a:pt x="63" y="307"/>
                    <a:pt x="63" y="307"/>
                    <a:pt x="63" y="307"/>
                  </a:cubicBezTo>
                  <a:cubicBezTo>
                    <a:pt x="64" y="307"/>
                    <a:pt x="69" y="316"/>
                    <a:pt x="73" y="312"/>
                  </a:cubicBezTo>
                  <a:cubicBezTo>
                    <a:pt x="79" y="307"/>
                    <a:pt x="77" y="303"/>
                    <a:pt x="80" y="301"/>
                  </a:cubicBezTo>
                  <a:cubicBezTo>
                    <a:pt x="83" y="300"/>
                    <a:pt x="84" y="305"/>
                    <a:pt x="89" y="303"/>
                  </a:cubicBezTo>
                  <a:cubicBezTo>
                    <a:pt x="93" y="300"/>
                    <a:pt x="91" y="297"/>
                    <a:pt x="91" y="297"/>
                  </a:cubicBezTo>
                  <a:cubicBezTo>
                    <a:pt x="89" y="295"/>
                    <a:pt x="89" y="295"/>
                    <a:pt x="89" y="295"/>
                  </a:cubicBezTo>
                  <a:cubicBezTo>
                    <a:pt x="92" y="287"/>
                    <a:pt x="92" y="287"/>
                    <a:pt x="92" y="287"/>
                  </a:cubicBezTo>
                  <a:cubicBezTo>
                    <a:pt x="91" y="284"/>
                    <a:pt x="91" y="284"/>
                    <a:pt x="91" y="284"/>
                  </a:cubicBezTo>
                  <a:cubicBezTo>
                    <a:pt x="94" y="282"/>
                    <a:pt x="94" y="282"/>
                    <a:pt x="94" y="282"/>
                  </a:cubicBezTo>
                  <a:cubicBezTo>
                    <a:pt x="95" y="290"/>
                    <a:pt x="95" y="290"/>
                    <a:pt x="95" y="290"/>
                  </a:cubicBezTo>
                  <a:cubicBezTo>
                    <a:pt x="93" y="293"/>
                    <a:pt x="93" y="293"/>
                    <a:pt x="93" y="293"/>
                  </a:cubicBezTo>
                  <a:cubicBezTo>
                    <a:pt x="94" y="297"/>
                    <a:pt x="94" y="297"/>
                    <a:pt x="94" y="297"/>
                  </a:cubicBezTo>
                  <a:cubicBezTo>
                    <a:pt x="94" y="297"/>
                    <a:pt x="97" y="297"/>
                    <a:pt x="98" y="291"/>
                  </a:cubicBezTo>
                  <a:cubicBezTo>
                    <a:pt x="98" y="287"/>
                    <a:pt x="102" y="279"/>
                    <a:pt x="97" y="277"/>
                  </a:cubicBezTo>
                  <a:cubicBezTo>
                    <a:pt x="91" y="275"/>
                    <a:pt x="82" y="279"/>
                    <a:pt x="84" y="276"/>
                  </a:cubicBezTo>
                  <a:cubicBezTo>
                    <a:pt x="86" y="273"/>
                    <a:pt x="94" y="274"/>
                    <a:pt x="94" y="268"/>
                  </a:cubicBezTo>
                  <a:cubicBezTo>
                    <a:pt x="94" y="261"/>
                    <a:pt x="92" y="262"/>
                    <a:pt x="92" y="262"/>
                  </a:cubicBezTo>
                  <a:cubicBezTo>
                    <a:pt x="88" y="252"/>
                    <a:pt x="88" y="252"/>
                    <a:pt x="88" y="252"/>
                  </a:cubicBezTo>
                  <a:cubicBezTo>
                    <a:pt x="88" y="242"/>
                    <a:pt x="88" y="242"/>
                    <a:pt x="88" y="242"/>
                  </a:cubicBezTo>
                  <a:cubicBezTo>
                    <a:pt x="88" y="242"/>
                    <a:pt x="89" y="237"/>
                    <a:pt x="81" y="235"/>
                  </a:cubicBezTo>
                  <a:cubicBezTo>
                    <a:pt x="72" y="233"/>
                    <a:pt x="63" y="236"/>
                    <a:pt x="63" y="236"/>
                  </a:cubicBezTo>
                  <a:cubicBezTo>
                    <a:pt x="56" y="231"/>
                    <a:pt x="56" y="231"/>
                    <a:pt x="56" y="231"/>
                  </a:cubicBezTo>
                  <a:cubicBezTo>
                    <a:pt x="50" y="239"/>
                    <a:pt x="50" y="239"/>
                    <a:pt x="50" y="239"/>
                  </a:cubicBezTo>
                  <a:cubicBezTo>
                    <a:pt x="44" y="238"/>
                    <a:pt x="44" y="238"/>
                    <a:pt x="44" y="238"/>
                  </a:cubicBezTo>
                  <a:cubicBezTo>
                    <a:pt x="38" y="237"/>
                    <a:pt x="38" y="237"/>
                    <a:pt x="38" y="237"/>
                  </a:cubicBezTo>
                  <a:cubicBezTo>
                    <a:pt x="35" y="244"/>
                    <a:pt x="35" y="244"/>
                    <a:pt x="35" y="244"/>
                  </a:cubicBezTo>
                  <a:cubicBezTo>
                    <a:pt x="33" y="244"/>
                    <a:pt x="33" y="244"/>
                    <a:pt x="33" y="244"/>
                  </a:cubicBezTo>
                  <a:cubicBezTo>
                    <a:pt x="32" y="250"/>
                    <a:pt x="32" y="250"/>
                    <a:pt x="32" y="250"/>
                  </a:cubicBezTo>
                  <a:cubicBezTo>
                    <a:pt x="26" y="257"/>
                    <a:pt x="26" y="257"/>
                    <a:pt x="26" y="257"/>
                  </a:cubicBezTo>
                  <a:cubicBezTo>
                    <a:pt x="26" y="257"/>
                    <a:pt x="27" y="255"/>
                    <a:pt x="23" y="255"/>
                  </a:cubicBezTo>
                  <a:cubicBezTo>
                    <a:pt x="21" y="255"/>
                    <a:pt x="19" y="257"/>
                    <a:pt x="19" y="257"/>
                  </a:cubicBezTo>
                  <a:cubicBezTo>
                    <a:pt x="19" y="257"/>
                    <a:pt x="18" y="253"/>
                    <a:pt x="16" y="253"/>
                  </a:cubicBezTo>
                  <a:cubicBezTo>
                    <a:pt x="15" y="253"/>
                    <a:pt x="11" y="254"/>
                    <a:pt x="11" y="257"/>
                  </a:cubicBezTo>
                  <a:cubicBezTo>
                    <a:pt x="11" y="259"/>
                    <a:pt x="19" y="261"/>
                    <a:pt x="19" y="261"/>
                  </a:cubicBezTo>
                  <a:cubicBezTo>
                    <a:pt x="16" y="262"/>
                    <a:pt x="16" y="262"/>
                    <a:pt x="16" y="262"/>
                  </a:cubicBezTo>
                  <a:cubicBezTo>
                    <a:pt x="12" y="265"/>
                    <a:pt x="12" y="265"/>
                    <a:pt x="12" y="265"/>
                  </a:cubicBezTo>
                  <a:cubicBezTo>
                    <a:pt x="6" y="262"/>
                    <a:pt x="6" y="262"/>
                    <a:pt x="6" y="262"/>
                  </a:cubicBezTo>
                  <a:cubicBezTo>
                    <a:pt x="4" y="267"/>
                    <a:pt x="4" y="267"/>
                    <a:pt x="4" y="267"/>
                  </a:cubicBezTo>
                  <a:cubicBezTo>
                    <a:pt x="4" y="267"/>
                    <a:pt x="0" y="265"/>
                    <a:pt x="0" y="268"/>
                  </a:cubicBezTo>
                  <a:cubicBezTo>
                    <a:pt x="0" y="271"/>
                    <a:pt x="6" y="281"/>
                    <a:pt x="6" y="281"/>
                  </a:cubicBezTo>
                  <a:cubicBezTo>
                    <a:pt x="5" y="287"/>
                    <a:pt x="5" y="287"/>
                    <a:pt x="5" y="287"/>
                  </a:cubicBezTo>
                  <a:cubicBezTo>
                    <a:pt x="12" y="288"/>
                    <a:pt x="12" y="288"/>
                    <a:pt x="12" y="288"/>
                  </a:cubicBezTo>
                  <a:cubicBezTo>
                    <a:pt x="12" y="288"/>
                    <a:pt x="14" y="295"/>
                    <a:pt x="21" y="295"/>
                  </a:cubicBezTo>
                  <a:cubicBezTo>
                    <a:pt x="29" y="296"/>
                    <a:pt x="32" y="290"/>
                    <a:pt x="32" y="2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Freeform 7">
              <a:extLst>
                <a:ext uri="{FF2B5EF4-FFF2-40B4-BE49-F238E27FC236}">
                  <a16:creationId xmlns:a16="http://schemas.microsoft.com/office/drawing/2014/main" id="{DA330C64-D770-421E-B78D-386ACED119BE}"/>
                </a:ext>
              </a:extLst>
            </p:cNvPr>
            <p:cNvSpPr>
              <a:spLocks noEditPoints="1"/>
            </p:cNvSpPr>
            <p:nvPr/>
          </p:nvSpPr>
          <p:spPr bwMode="auto">
            <a:xfrm>
              <a:off x="-630238" y="1520825"/>
              <a:ext cx="757238" cy="858837"/>
            </a:xfrm>
            <a:custGeom>
              <a:avLst/>
              <a:gdLst>
                <a:gd name="T0" fmla="*/ 54 w 202"/>
                <a:gd name="T1" fmla="*/ 67 h 229"/>
                <a:gd name="T2" fmla="*/ 51 w 202"/>
                <a:gd name="T3" fmla="*/ 60 h 229"/>
                <a:gd name="T4" fmla="*/ 56 w 202"/>
                <a:gd name="T5" fmla="*/ 73 h 229"/>
                <a:gd name="T6" fmla="*/ 44 w 202"/>
                <a:gd name="T7" fmla="*/ 84 h 229"/>
                <a:gd name="T8" fmla="*/ 55 w 202"/>
                <a:gd name="T9" fmla="*/ 116 h 229"/>
                <a:gd name="T10" fmla="*/ 48 w 202"/>
                <a:gd name="T11" fmla="*/ 118 h 229"/>
                <a:gd name="T12" fmla="*/ 199 w 202"/>
                <a:gd name="T13" fmla="*/ 94 h 229"/>
                <a:gd name="T14" fmla="*/ 181 w 202"/>
                <a:gd name="T15" fmla="*/ 83 h 229"/>
                <a:gd name="T16" fmla="*/ 157 w 202"/>
                <a:gd name="T17" fmla="*/ 81 h 229"/>
                <a:gd name="T18" fmla="*/ 140 w 202"/>
                <a:gd name="T19" fmla="*/ 53 h 229"/>
                <a:gd name="T20" fmla="*/ 147 w 202"/>
                <a:gd name="T21" fmla="*/ 43 h 229"/>
                <a:gd name="T22" fmla="*/ 168 w 202"/>
                <a:gd name="T23" fmla="*/ 36 h 229"/>
                <a:gd name="T24" fmla="*/ 184 w 202"/>
                <a:gd name="T25" fmla="*/ 20 h 229"/>
                <a:gd name="T26" fmla="*/ 182 w 202"/>
                <a:gd name="T27" fmla="*/ 9 h 229"/>
                <a:gd name="T28" fmla="*/ 172 w 202"/>
                <a:gd name="T29" fmla="*/ 22 h 229"/>
                <a:gd name="T30" fmla="*/ 170 w 202"/>
                <a:gd name="T31" fmla="*/ 17 h 229"/>
                <a:gd name="T32" fmla="*/ 166 w 202"/>
                <a:gd name="T33" fmla="*/ 13 h 229"/>
                <a:gd name="T34" fmla="*/ 159 w 202"/>
                <a:gd name="T35" fmla="*/ 13 h 229"/>
                <a:gd name="T36" fmla="*/ 143 w 202"/>
                <a:gd name="T37" fmla="*/ 8 h 229"/>
                <a:gd name="T38" fmla="*/ 129 w 202"/>
                <a:gd name="T39" fmla="*/ 26 h 229"/>
                <a:gd name="T40" fmla="*/ 125 w 202"/>
                <a:gd name="T41" fmla="*/ 44 h 229"/>
                <a:gd name="T42" fmla="*/ 124 w 202"/>
                <a:gd name="T43" fmla="*/ 52 h 229"/>
                <a:gd name="T44" fmla="*/ 102 w 202"/>
                <a:gd name="T45" fmla="*/ 56 h 229"/>
                <a:gd name="T46" fmla="*/ 83 w 202"/>
                <a:gd name="T47" fmla="*/ 51 h 229"/>
                <a:gd name="T48" fmla="*/ 66 w 202"/>
                <a:gd name="T49" fmla="*/ 47 h 229"/>
                <a:gd name="T50" fmla="*/ 62 w 202"/>
                <a:gd name="T51" fmla="*/ 57 h 229"/>
                <a:gd name="T52" fmla="*/ 63 w 202"/>
                <a:gd name="T53" fmla="*/ 69 h 229"/>
                <a:gd name="T54" fmla="*/ 57 w 202"/>
                <a:gd name="T55" fmla="*/ 78 h 229"/>
                <a:gd name="T56" fmla="*/ 43 w 202"/>
                <a:gd name="T57" fmla="*/ 89 h 229"/>
                <a:gd name="T58" fmla="*/ 54 w 202"/>
                <a:gd name="T59" fmla="*/ 103 h 229"/>
                <a:gd name="T60" fmla="*/ 61 w 202"/>
                <a:gd name="T61" fmla="*/ 106 h 229"/>
                <a:gd name="T62" fmla="*/ 83 w 202"/>
                <a:gd name="T63" fmla="*/ 120 h 229"/>
                <a:gd name="T64" fmla="*/ 59 w 202"/>
                <a:gd name="T65" fmla="*/ 134 h 229"/>
                <a:gd name="T66" fmla="*/ 46 w 202"/>
                <a:gd name="T67" fmla="*/ 148 h 229"/>
                <a:gd name="T68" fmla="*/ 70 w 202"/>
                <a:gd name="T69" fmla="*/ 150 h 229"/>
                <a:gd name="T70" fmla="*/ 74 w 202"/>
                <a:gd name="T71" fmla="*/ 157 h 229"/>
                <a:gd name="T72" fmla="*/ 33 w 202"/>
                <a:gd name="T73" fmla="*/ 162 h 229"/>
                <a:gd name="T74" fmla="*/ 20 w 202"/>
                <a:gd name="T75" fmla="*/ 170 h 229"/>
                <a:gd name="T76" fmla="*/ 18 w 202"/>
                <a:gd name="T77" fmla="*/ 179 h 229"/>
                <a:gd name="T78" fmla="*/ 2 w 202"/>
                <a:gd name="T79" fmla="*/ 197 h 229"/>
                <a:gd name="T80" fmla="*/ 14 w 202"/>
                <a:gd name="T81" fmla="*/ 208 h 229"/>
                <a:gd name="T82" fmla="*/ 32 w 202"/>
                <a:gd name="T83" fmla="*/ 209 h 229"/>
                <a:gd name="T84" fmla="*/ 21 w 202"/>
                <a:gd name="T85" fmla="*/ 222 h 229"/>
                <a:gd name="T86" fmla="*/ 34 w 202"/>
                <a:gd name="T87" fmla="*/ 227 h 229"/>
                <a:gd name="T88" fmla="*/ 60 w 202"/>
                <a:gd name="T89" fmla="*/ 227 h 229"/>
                <a:gd name="T90" fmla="*/ 86 w 202"/>
                <a:gd name="T91" fmla="*/ 213 h 229"/>
                <a:gd name="T92" fmla="*/ 111 w 202"/>
                <a:gd name="T93" fmla="*/ 216 h 229"/>
                <a:gd name="T94" fmla="*/ 139 w 202"/>
                <a:gd name="T95" fmla="*/ 202 h 229"/>
                <a:gd name="T96" fmla="*/ 148 w 202"/>
                <a:gd name="T97" fmla="*/ 208 h 229"/>
                <a:gd name="T98" fmla="*/ 162 w 202"/>
                <a:gd name="T99" fmla="*/ 199 h 229"/>
                <a:gd name="T100" fmla="*/ 182 w 202"/>
                <a:gd name="T101" fmla="*/ 175 h 229"/>
                <a:gd name="T102" fmla="*/ 193 w 202"/>
                <a:gd name="T103" fmla="*/ 134 h 229"/>
                <a:gd name="T104" fmla="*/ 202 w 202"/>
                <a:gd name="T105" fmla="*/ 10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2" h="229">
                  <a:moveTo>
                    <a:pt x="132" y="14"/>
                  </a:moveTo>
                  <a:cubicBezTo>
                    <a:pt x="129" y="17"/>
                    <a:pt x="129" y="17"/>
                    <a:pt x="129" y="17"/>
                  </a:cubicBezTo>
                  <a:cubicBezTo>
                    <a:pt x="133" y="19"/>
                    <a:pt x="133" y="19"/>
                    <a:pt x="133" y="19"/>
                  </a:cubicBezTo>
                  <a:cubicBezTo>
                    <a:pt x="132" y="14"/>
                    <a:pt x="132" y="14"/>
                    <a:pt x="132" y="14"/>
                  </a:cubicBezTo>
                  <a:close/>
                  <a:moveTo>
                    <a:pt x="54" y="67"/>
                  </a:moveTo>
                  <a:cubicBezTo>
                    <a:pt x="54" y="69"/>
                    <a:pt x="56" y="70"/>
                    <a:pt x="56" y="70"/>
                  </a:cubicBezTo>
                  <a:cubicBezTo>
                    <a:pt x="59" y="66"/>
                    <a:pt x="59" y="66"/>
                    <a:pt x="59" y="66"/>
                  </a:cubicBezTo>
                  <a:cubicBezTo>
                    <a:pt x="59" y="60"/>
                    <a:pt x="59" y="60"/>
                    <a:pt x="59" y="60"/>
                  </a:cubicBezTo>
                  <a:cubicBezTo>
                    <a:pt x="55" y="62"/>
                    <a:pt x="55" y="62"/>
                    <a:pt x="55" y="62"/>
                  </a:cubicBezTo>
                  <a:cubicBezTo>
                    <a:pt x="51" y="60"/>
                    <a:pt x="51" y="60"/>
                    <a:pt x="51" y="60"/>
                  </a:cubicBezTo>
                  <a:cubicBezTo>
                    <a:pt x="48" y="61"/>
                    <a:pt x="48" y="61"/>
                    <a:pt x="48" y="61"/>
                  </a:cubicBezTo>
                  <a:cubicBezTo>
                    <a:pt x="48" y="61"/>
                    <a:pt x="50" y="64"/>
                    <a:pt x="51" y="64"/>
                  </a:cubicBezTo>
                  <a:cubicBezTo>
                    <a:pt x="52" y="64"/>
                    <a:pt x="54" y="66"/>
                    <a:pt x="54" y="67"/>
                  </a:cubicBezTo>
                  <a:close/>
                  <a:moveTo>
                    <a:pt x="56" y="76"/>
                  </a:moveTo>
                  <a:cubicBezTo>
                    <a:pt x="56" y="73"/>
                    <a:pt x="56" y="73"/>
                    <a:pt x="56" y="73"/>
                  </a:cubicBezTo>
                  <a:cubicBezTo>
                    <a:pt x="52" y="75"/>
                    <a:pt x="52" y="75"/>
                    <a:pt x="52" y="75"/>
                  </a:cubicBezTo>
                  <a:cubicBezTo>
                    <a:pt x="56" y="76"/>
                    <a:pt x="56" y="76"/>
                    <a:pt x="56" y="76"/>
                  </a:cubicBezTo>
                  <a:close/>
                  <a:moveTo>
                    <a:pt x="41" y="83"/>
                  </a:moveTo>
                  <a:cubicBezTo>
                    <a:pt x="41" y="85"/>
                    <a:pt x="41" y="85"/>
                    <a:pt x="41" y="85"/>
                  </a:cubicBezTo>
                  <a:cubicBezTo>
                    <a:pt x="44" y="84"/>
                    <a:pt x="44" y="84"/>
                    <a:pt x="44" y="84"/>
                  </a:cubicBezTo>
                  <a:cubicBezTo>
                    <a:pt x="41" y="83"/>
                    <a:pt x="41" y="83"/>
                    <a:pt x="41" y="83"/>
                  </a:cubicBezTo>
                  <a:close/>
                  <a:moveTo>
                    <a:pt x="55" y="116"/>
                  </a:moveTo>
                  <a:cubicBezTo>
                    <a:pt x="56" y="111"/>
                    <a:pt x="56" y="111"/>
                    <a:pt x="56" y="111"/>
                  </a:cubicBezTo>
                  <a:cubicBezTo>
                    <a:pt x="54" y="111"/>
                    <a:pt x="54" y="111"/>
                    <a:pt x="54" y="111"/>
                  </a:cubicBezTo>
                  <a:cubicBezTo>
                    <a:pt x="55" y="116"/>
                    <a:pt x="55" y="116"/>
                    <a:pt x="55" y="116"/>
                  </a:cubicBezTo>
                  <a:close/>
                  <a:moveTo>
                    <a:pt x="48" y="118"/>
                  </a:moveTo>
                  <a:cubicBezTo>
                    <a:pt x="54" y="122"/>
                    <a:pt x="54" y="122"/>
                    <a:pt x="54" y="122"/>
                  </a:cubicBezTo>
                  <a:cubicBezTo>
                    <a:pt x="54" y="121"/>
                    <a:pt x="54" y="121"/>
                    <a:pt x="54" y="121"/>
                  </a:cubicBezTo>
                  <a:cubicBezTo>
                    <a:pt x="50" y="118"/>
                    <a:pt x="50" y="118"/>
                    <a:pt x="50" y="118"/>
                  </a:cubicBezTo>
                  <a:cubicBezTo>
                    <a:pt x="48" y="118"/>
                    <a:pt x="48" y="118"/>
                    <a:pt x="48" y="118"/>
                  </a:cubicBezTo>
                  <a:close/>
                  <a:moveTo>
                    <a:pt x="54" y="125"/>
                  </a:moveTo>
                  <a:cubicBezTo>
                    <a:pt x="57" y="125"/>
                    <a:pt x="57" y="125"/>
                    <a:pt x="57" y="125"/>
                  </a:cubicBezTo>
                  <a:cubicBezTo>
                    <a:pt x="55" y="123"/>
                    <a:pt x="55" y="123"/>
                    <a:pt x="55" y="123"/>
                  </a:cubicBezTo>
                  <a:cubicBezTo>
                    <a:pt x="54" y="125"/>
                    <a:pt x="54" y="125"/>
                    <a:pt x="54" y="125"/>
                  </a:cubicBezTo>
                  <a:close/>
                  <a:moveTo>
                    <a:pt x="199" y="94"/>
                  </a:moveTo>
                  <a:cubicBezTo>
                    <a:pt x="197" y="90"/>
                    <a:pt x="197" y="90"/>
                    <a:pt x="197" y="90"/>
                  </a:cubicBezTo>
                  <a:cubicBezTo>
                    <a:pt x="195" y="94"/>
                    <a:pt x="195" y="94"/>
                    <a:pt x="195" y="94"/>
                  </a:cubicBezTo>
                  <a:cubicBezTo>
                    <a:pt x="195" y="94"/>
                    <a:pt x="190" y="93"/>
                    <a:pt x="184" y="93"/>
                  </a:cubicBezTo>
                  <a:cubicBezTo>
                    <a:pt x="179" y="93"/>
                    <a:pt x="186" y="84"/>
                    <a:pt x="186" y="84"/>
                  </a:cubicBezTo>
                  <a:cubicBezTo>
                    <a:pt x="181" y="83"/>
                    <a:pt x="181" y="83"/>
                    <a:pt x="181" y="83"/>
                  </a:cubicBezTo>
                  <a:cubicBezTo>
                    <a:pt x="181" y="75"/>
                    <a:pt x="181" y="75"/>
                    <a:pt x="181" y="75"/>
                  </a:cubicBezTo>
                  <a:cubicBezTo>
                    <a:pt x="181" y="75"/>
                    <a:pt x="180" y="67"/>
                    <a:pt x="175" y="66"/>
                  </a:cubicBezTo>
                  <a:cubicBezTo>
                    <a:pt x="170" y="66"/>
                    <a:pt x="167" y="72"/>
                    <a:pt x="167" y="72"/>
                  </a:cubicBezTo>
                  <a:cubicBezTo>
                    <a:pt x="168" y="76"/>
                    <a:pt x="168" y="76"/>
                    <a:pt x="168" y="76"/>
                  </a:cubicBezTo>
                  <a:cubicBezTo>
                    <a:pt x="168" y="76"/>
                    <a:pt x="165" y="82"/>
                    <a:pt x="157" y="81"/>
                  </a:cubicBezTo>
                  <a:cubicBezTo>
                    <a:pt x="150" y="81"/>
                    <a:pt x="148" y="74"/>
                    <a:pt x="148" y="74"/>
                  </a:cubicBezTo>
                  <a:cubicBezTo>
                    <a:pt x="141" y="73"/>
                    <a:pt x="141" y="73"/>
                    <a:pt x="141" y="73"/>
                  </a:cubicBezTo>
                  <a:cubicBezTo>
                    <a:pt x="142" y="67"/>
                    <a:pt x="142" y="67"/>
                    <a:pt x="142" y="67"/>
                  </a:cubicBezTo>
                  <a:cubicBezTo>
                    <a:pt x="142" y="67"/>
                    <a:pt x="135" y="57"/>
                    <a:pt x="135" y="54"/>
                  </a:cubicBezTo>
                  <a:cubicBezTo>
                    <a:pt x="135" y="51"/>
                    <a:pt x="140" y="53"/>
                    <a:pt x="140" y="53"/>
                  </a:cubicBezTo>
                  <a:cubicBezTo>
                    <a:pt x="142" y="48"/>
                    <a:pt x="142" y="48"/>
                    <a:pt x="142" y="48"/>
                  </a:cubicBezTo>
                  <a:cubicBezTo>
                    <a:pt x="148" y="51"/>
                    <a:pt x="148" y="51"/>
                    <a:pt x="148" y="51"/>
                  </a:cubicBezTo>
                  <a:cubicBezTo>
                    <a:pt x="152" y="48"/>
                    <a:pt x="152" y="48"/>
                    <a:pt x="152" y="48"/>
                  </a:cubicBezTo>
                  <a:cubicBezTo>
                    <a:pt x="155" y="47"/>
                    <a:pt x="155" y="47"/>
                    <a:pt x="155" y="47"/>
                  </a:cubicBezTo>
                  <a:cubicBezTo>
                    <a:pt x="155" y="47"/>
                    <a:pt x="147" y="45"/>
                    <a:pt x="147" y="43"/>
                  </a:cubicBezTo>
                  <a:cubicBezTo>
                    <a:pt x="147" y="40"/>
                    <a:pt x="151" y="39"/>
                    <a:pt x="152" y="39"/>
                  </a:cubicBezTo>
                  <a:cubicBezTo>
                    <a:pt x="154" y="39"/>
                    <a:pt x="155" y="43"/>
                    <a:pt x="155" y="43"/>
                  </a:cubicBezTo>
                  <a:cubicBezTo>
                    <a:pt x="155" y="43"/>
                    <a:pt x="157" y="41"/>
                    <a:pt x="159" y="41"/>
                  </a:cubicBezTo>
                  <a:cubicBezTo>
                    <a:pt x="163" y="41"/>
                    <a:pt x="162" y="43"/>
                    <a:pt x="162" y="43"/>
                  </a:cubicBezTo>
                  <a:cubicBezTo>
                    <a:pt x="168" y="36"/>
                    <a:pt x="168" y="36"/>
                    <a:pt x="168" y="36"/>
                  </a:cubicBezTo>
                  <a:cubicBezTo>
                    <a:pt x="169" y="30"/>
                    <a:pt x="169" y="30"/>
                    <a:pt x="169" y="30"/>
                  </a:cubicBezTo>
                  <a:cubicBezTo>
                    <a:pt x="171" y="30"/>
                    <a:pt x="171" y="30"/>
                    <a:pt x="171" y="30"/>
                  </a:cubicBezTo>
                  <a:cubicBezTo>
                    <a:pt x="174" y="23"/>
                    <a:pt x="174" y="23"/>
                    <a:pt x="174" y="23"/>
                  </a:cubicBezTo>
                  <a:cubicBezTo>
                    <a:pt x="180" y="24"/>
                    <a:pt x="180" y="24"/>
                    <a:pt x="180" y="24"/>
                  </a:cubicBezTo>
                  <a:cubicBezTo>
                    <a:pt x="184" y="20"/>
                    <a:pt x="184" y="20"/>
                    <a:pt x="184" y="20"/>
                  </a:cubicBezTo>
                  <a:cubicBezTo>
                    <a:pt x="184" y="20"/>
                    <a:pt x="192" y="17"/>
                    <a:pt x="192" y="15"/>
                  </a:cubicBezTo>
                  <a:cubicBezTo>
                    <a:pt x="193" y="13"/>
                    <a:pt x="187" y="9"/>
                    <a:pt x="187" y="9"/>
                  </a:cubicBezTo>
                  <a:cubicBezTo>
                    <a:pt x="187" y="6"/>
                    <a:pt x="187" y="6"/>
                    <a:pt x="187" y="6"/>
                  </a:cubicBezTo>
                  <a:cubicBezTo>
                    <a:pt x="187" y="6"/>
                    <a:pt x="181" y="0"/>
                    <a:pt x="180" y="1"/>
                  </a:cubicBezTo>
                  <a:cubicBezTo>
                    <a:pt x="179" y="3"/>
                    <a:pt x="183" y="9"/>
                    <a:pt x="182" y="9"/>
                  </a:cubicBezTo>
                  <a:cubicBezTo>
                    <a:pt x="182" y="10"/>
                    <a:pt x="180" y="7"/>
                    <a:pt x="180" y="7"/>
                  </a:cubicBezTo>
                  <a:cubicBezTo>
                    <a:pt x="173" y="6"/>
                    <a:pt x="173" y="6"/>
                    <a:pt x="173" y="6"/>
                  </a:cubicBezTo>
                  <a:cubicBezTo>
                    <a:pt x="171" y="11"/>
                    <a:pt x="171" y="11"/>
                    <a:pt x="171" y="11"/>
                  </a:cubicBezTo>
                  <a:cubicBezTo>
                    <a:pt x="172" y="13"/>
                    <a:pt x="172" y="13"/>
                    <a:pt x="172" y="13"/>
                  </a:cubicBezTo>
                  <a:cubicBezTo>
                    <a:pt x="172" y="22"/>
                    <a:pt x="172" y="22"/>
                    <a:pt x="172" y="22"/>
                  </a:cubicBezTo>
                  <a:cubicBezTo>
                    <a:pt x="164" y="26"/>
                    <a:pt x="164" y="26"/>
                    <a:pt x="164" y="26"/>
                  </a:cubicBezTo>
                  <a:cubicBezTo>
                    <a:pt x="163" y="26"/>
                    <a:pt x="163" y="26"/>
                    <a:pt x="163" y="26"/>
                  </a:cubicBezTo>
                  <a:cubicBezTo>
                    <a:pt x="166" y="22"/>
                    <a:pt x="166" y="22"/>
                    <a:pt x="166" y="22"/>
                  </a:cubicBezTo>
                  <a:cubicBezTo>
                    <a:pt x="165" y="21"/>
                    <a:pt x="165" y="21"/>
                    <a:pt x="165" y="21"/>
                  </a:cubicBezTo>
                  <a:cubicBezTo>
                    <a:pt x="165" y="21"/>
                    <a:pt x="169" y="21"/>
                    <a:pt x="170" y="17"/>
                  </a:cubicBezTo>
                  <a:cubicBezTo>
                    <a:pt x="170" y="15"/>
                    <a:pt x="168" y="12"/>
                    <a:pt x="168" y="11"/>
                  </a:cubicBezTo>
                  <a:cubicBezTo>
                    <a:pt x="168" y="9"/>
                    <a:pt x="169" y="7"/>
                    <a:pt x="169" y="7"/>
                  </a:cubicBezTo>
                  <a:cubicBezTo>
                    <a:pt x="164" y="7"/>
                    <a:pt x="164" y="7"/>
                    <a:pt x="164" y="7"/>
                  </a:cubicBezTo>
                  <a:cubicBezTo>
                    <a:pt x="164" y="10"/>
                    <a:pt x="164" y="10"/>
                    <a:pt x="164" y="10"/>
                  </a:cubicBezTo>
                  <a:cubicBezTo>
                    <a:pt x="164" y="10"/>
                    <a:pt x="167" y="11"/>
                    <a:pt x="166" y="13"/>
                  </a:cubicBezTo>
                  <a:cubicBezTo>
                    <a:pt x="166" y="15"/>
                    <a:pt x="164" y="16"/>
                    <a:pt x="164" y="16"/>
                  </a:cubicBezTo>
                  <a:cubicBezTo>
                    <a:pt x="164" y="16"/>
                    <a:pt x="164" y="13"/>
                    <a:pt x="163" y="12"/>
                  </a:cubicBezTo>
                  <a:cubicBezTo>
                    <a:pt x="162" y="11"/>
                    <a:pt x="162" y="7"/>
                    <a:pt x="162" y="7"/>
                  </a:cubicBezTo>
                  <a:cubicBezTo>
                    <a:pt x="159" y="7"/>
                    <a:pt x="159" y="7"/>
                    <a:pt x="159" y="7"/>
                  </a:cubicBezTo>
                  <a:cubicBezTo>
                    <a:pt x="159" y="7"/>
                    <a:pt x="160" y="13"/>
                    <a:pt x="159" y="13"/>
                  </a:cubicBezTo>
                  <a:cubicBezTo>
                    <a:pt x="158" y="14"/>
                    <a:pt x="157" y="11"/>
                    <a:pt x="157" y="11"/>
                  </a:cubicBezTo>
                  <a:cubicBezTo>
                    <a:pt x="155" y="9"/>
                    <a:pt x="155" y="9"/>
                    <a:pt x="155" y="9"/>
                  </a:cubicBezTo>
                  <a:cubicBezTo>
                    <a:pt x="155" y="7"/>
                    <a:pt x="155" y="7"/>
                    <a:pt x="155" y="7"/>
                  </a:cubicBezTo>
                  <a:cubicBezTo>
                    <a:pt x="149" y="10"/>
                    <a:pt x="149" y="10"/>
                    <a:pt x="149" y="10"/>
                  </a:cubicBezTo>
                  <a:cubicBezTo>
                    <a:pt x="143" y="8"/>
                    <a:pt x="143" y="8"/>
                    <a:pt x="143" y="8"/>
                  </a:cubicBezTo>
                  <a:cubicBezTo>
                    <a:pt x="143" y="8"/>
                    <a:pt x="141" y="13"/>
                    <a:pt x="140" y="14"/>
                  </a:cubicBezTo>
                  <a:cubicBezTo>
                    <a:pt x="138" y="15"/>
                    <a:pt x="136" y="15"/>
                    <a:pt x="136" y="15"/>
                  </a:cubicBezTo>
                  <a:cubicBezTo>
                    <a:pt x="134" y="21"/>
                    <a:pt x="134" y="21"/>
                    <a:pt x="134" y="21"/>
                  </a:cubicBezTo>
                  <a:cubicBezTo>
                    <a:pt x="136" y="25"/>
                    <a:pt x="136" y="25"/>
                    <a:pt x="136" y="25"/>
                  </a:cubicBezTo>
                  <a:cubicBezTo>
                    <a:pt x="129" y="26"/>
                    <a:pt x="129" y="26"/>
                    <a:pt x="129" y="26"/>
                  </a:cubicBezTo>
                  <a:cubicBezTo>
                    <a:pt x="130" y="29"/>
                    <a:pt x="130" y="29"/>
                    <a:pt x="130" y="29"/>
                  </a:cubicBezTo>
                  <a:cubicBezTo>
                    <a:pt x="130" y="29"/>
                    <a:pt x="123" y="27"/>
                    <a:pt x="120" y="30"/>
                  </a:cubicBezTo>
                  <a:cubicBezTo>
                    <a:pt x="117" y="32"/>
                    <a:pt x="117" y="40"/>
                    <a:pt x="123" y="40"/>
                  </a:cubicBezTo>
                  <a:cubicBezTo>
                    <a:pt x="129" y="40"/>
                    <a:pt x="127" y="42"/>
                    <a:pt x="127" y="42"/>
                  </a:cubicBezTo>
                  <a:cubicBezTo>
                    <a:pt x="125" y="44"/>
                    <a:pt x="125" y="44"/>
                    <a:pt x="125" y="44"/>
                  </a:cubicBezTo>
                  <a:cubicBezTo>
                    <a:pt x="127" y="45"/>
                    <a:pt x="127" y="45"/>
                    <a:pt x="127" y="45"/>
                  </a:cubicBezTo>
                  <a:cubicBezTo>
                    <a:pt x="132" y="42"/>
                    <a:pt x="132" y="42"/>
                    <a:pt x="132" y="42"/>
                  </a:cubicBezTo>
                  <a:cubicBezTo>
                    <a:pt x="137" y="43"/>
                    <a:pt x="137" y="43"/>
                    <a:pt x="137" y="43"/>
                  </a:cubicBezTo>
                  <a:cubicBezTo>
                    <a:pt x="130" y="51"/>
                    <a:pt x="130" y="51"/>
                    <a:pt x="130" y="51"/>
                  </a:cubicBezTo>
                  <a:cubicBezTo>
                    <a:pt x="124" y="52"/>
                    <a:pt x="124" y="52"/>
                    <a:pt x="124" y="52"/>
                  </a:cubicBezTo>
                  <a:cubicBezTo>
                    <a:pt x="116" y="56"/>
                    <a:pt x="116" y="56"/>
                    <a:pt x="116" y="56"/>
                  </a:cubicBezTo>
                  <a:cubicBezTo>
                    <a:pt x="116" y="56"/>
                    <a:pt x="118" y="62"/>
                    <a:pt x="117" y="63"/>
                  </a:cubicBezTo>
                  <a:cubicBezTo>
                    <a:pt x="116" y="64"/>
                    <a:pt x="114" y="66"/>
                    <a:pt x="114" y="66"/>
                  </a:cubicBezTo>
                  <a:cubicBezTo>
                    <a:pt x="114" y="63"/>
                    <a:pt x="114" y="63"/>
                    <a:pt x="114" y="63"/>
                  </a:cubicBezTo>
                  <a:cubicBezTo>
                    <a:pt x="114" y="63"/>
                    <a:pt x="104" y="56"/>
                    <a:pt x="102" y="56"/>
                  </a:cubicBezTo>
                  <a:cubicBezTo>
                    <a:pt x="99" y="56"/>
                    <a:pt x="94" y="61"/>
                    <a:pt x="94" y="61"/>
                  </a:cubicBezTo>
                  <a:cubicBezTo>
                    <a:pt x="92" y="59"/>
                    <a:pt x="92" y="59"/>
                    <a:pt x="92" y="59"/>
                  </a:cubicBezTo>
                  <a:cubicBezTo>
                    <a:pt x="92" y="55"/>
                    <a:pt x="92" y="55"/>
                    <a:pt x="92" y="55"/>
                  </a:cubicBezTo>
                  <a:cubicBezTo>
                    <a:pt x="90" y="52"/>
                    <a:pt x="90" y="52"/>
                    <a:pt x="90" y="52"/>
                  </a:cubicBezTo>
                  <a:cubicBezTo>
                    <a:pt x="90" y="52"/>
                    <a:pt x="85" y="51"/>
                    <a:pt x="83" y="51"/>
                  </a:cubicBezTo>
                  <a:cubicBezTo>
                    <a:pt x="79" y="49"/>
                    <a:pt x="74" y="44"/>
                    <a:pt x="72" y="45"/>
                  </a:cubicBezTo>
                  <a:cubicBezTo>
                    <a:pt x="71" y="45"/>
                    <a:pt x="69" y="46"/>
                    <a:pt x="69" y="46"/>
                  </a:cubicBezTo>
                  <a:cubicBezTo>
                    <a:pt x="70" y="49"/>
                    <a:pt x="70" y="49"/>
                    <a:pt x="70" y="49"/>
                  </a:cubicBezTo>
                  <a:cubicBezTo>
                    <a:pt x="66" y="52"/>
                    <a:pt x="66" y="52"/>
                    <a:pt x="66" y="52"/>
                  </a:cubicBezTo>
                  <a:cubicBezTo>
                    <a:pt x="66" y="47"/>
                    <a:pt x="66" y="47"/>
                    <a:pt x="66" y="47"/>
                  </a:cubicBezTo>
                  <a:cubicBezTo>
                    <a:pt x="61" y="46"/>
                    <a:pt x="61" y="46"/>
                    <a:pt x="61" y="46"/>
                  </a:cubicBezTo>
                  <a:cubicBezTo>
                    <a:pt x="56" y="56"/>
                    <a:pt x="56" y="56"/>
                    <a:pt x="56" y="56"/>
                  </a:cubicBezTo>
                  <a:cubicBezTo>
                    <a:pt x="57" y="56"/>
                    <a:pt x="57" y="56"/>
                    <a:pt x="57" y="56"/>
                  </a:cubicBezTo>
                  <a:cubicBezTo>
                    <a:pt x="61" y="51"/>
                    <a:pt x="61" y="51"/>
                    <a:pt x="61" y="51"/>
                  </a:cubicBezTo>
                  <a:cubicBezTo>
                    <a:pt x="62" y="57"/>
                    <a:pt x="62" y="57"/>
                    <a:pt x="62" y="57"/>
                  </a:cubicBezTo>
                  <a:cubicBezTo>
                    <a:pt x="60" y="57"/>
                    <a:pt x="60" y="57"/>
                    <a:pt x="60" y="57"/>
                  </a:cubicBezTo>
                  <a:cubicBezTo>
                    <a:pt x="61" y="59"/>
                    <a:pt x="61" y="59"/>
                    <a:pt x="61" y="59"/>
                  </a:cubicBezTo>
                  <a:cubicBezTo>
                    <a:pt x="66" y="58"/>
                    <a:pt x="66" y="58"/>
                    <a:pt x="66" y="58"/>
                  </a:cubicBezTo>
                  <a:cubicBezTo>
                    <a:pt x="63" y="63"/>
                    <a:pt x="63" y="63"/>
                    <a:pt x="63" y="63"/>
                  </a:cubicBezTo>
                  <a:cubicBezTo>
                    <a:pt x="63" y="69"/>
                    <a:pt x="63" y="69"/>
                    <a:pt x="63" y="69"/>
                  </a:cubicBezTo>
                  <a:cubicBezTo>
                    <a:pt x="61" y="67"/>
                    <a:pt x="61" y="67"/>
                    <a:pt x="61" y="67"/>
                  </a:cubicBezTo>
                  <a:cubicBezTo>
                    <a:pt x="61" y="67"/>
                    <a:pt x="54" y="72"/>
                    <a:pt x="59" y="72"/>
                  </a:cubicBezTo>
                  <a:cubicBezTo>
                    <a:pt x="63" y="73"/>
                    <a:pt x="72" y="73"/>
                    <a:pt x="72" y="73"/>
                  </a:cubicBezTo>
                  <a:cubicBezTo>
                    <a:pt x="69" y="79"/>
                    <a:pt x="69" y="79"/>
                    <a:pt x="69" y="79"/>
                  </a:cubicBezTo>
                  <a:cubicBezTo>
                    <a:pt x="57" y="78"/>
                    <a:pt x="57" y="78"/>
                    <a:pt x="57" y="78"/>
                  </a:cubicBezTo>
                  <a:cubicBezTo>
                    <a:pt x="55" y="86"/>
                    <a:pt x="55" y="86"/>
                    <a:pt x="55" y="86"/>
                  </a:cubicBezTo>
                  <a:cubicBezTo>
                    <a:pt x="61" y="92"/>
                    <a:pt x="61" y="92"/>
                    <a:pt x="61" y="92"/>
                  </a:cubicBezTo>
                  <a:cubicBezTo>
                    <a:pt x="50" y="87"/>
                    <a:pt x="50" y="87"/>
                    <a:pt x="50" y="87"/>
                  </a:cubicBezTo>
                  <a:cubicBezTo>
                    <a:pt x="50" y="90"/>
                    <a:pt x="50" y="90"/>
                    <a:pt x="50" y="90"/>
                  </a:cubicBezTo>
                  <a:cubicBezTo>
                    <a:pt x="43" y="89"/>
                    <a:pt x="43" y="89"/>
                    <a:pt x="43" y="89"/>
                  </a:cubicBezTo>
                  <a:cubicBezTo>
                    <a:pt x="43" y="89"/>
                    <a:pt x="46" y="92"/>
                    <a:pt x="45" y="94"/>
                  </a:cubicBezTo>
                  <a:cubicBezTo>
                    <a:pt x="43" y="98"/>
                    <a:pt x="41" y="97"/>
                    <a:pt x="41" y="97"/>
                  </a:cubicBezTo>
                  <a:cubicBezTo>
                    <a:pt x="48" y="103"/>
                    <a:pt x="48" y="103"/>
                    <a:pt x="48" y="103"/>
                  </a:cubicBezTo>
                  <a:cubicBezTo>
                    <a:pt x="51" y="101"/>
                    <a:pt x="51" y="101"/>
                    <a:pt x="51" y="101"/>
                  </a:cubicBezTo>
                  <a:cubicBezTo>
                    <a:pt x="54" y="103"/>
                    <a:pt x="54" y="103"/>
                    <a:pt x="54" y="103"/>
                  </a:cubicBezTo>
                  <a:cubicBezTo>
                    <a:pt x="48" y="105"/>
                    <a:pt x="48" y="105"/>
                    <a:pt x="48" y="105"/>
                  </a:cubicBezTo>
                  <a:cubicBezTo>
                    <a:pt x="54" y="109"/>
                    <a:pt x="54" y="109"/>
                    <a:pt x="54" y="109"/>
                  </a:cubicBezTo>
                  <a:cubicBezTo>
                    <a:pt x="58" y="105"/>
                    <a:pt x="58" y="105"/>
                    <a:pt x="58" y="105"/>
                  </a:cubicBezTo>
                  <a:cubicBezTo>
                    <a:pt x="59" y="107"/>
                    <a:pt x="59" y="107"/>
                    <a:pt x="59" y="107"/>
                  </a:cubicBezTo>
                  <a:cubicBezTo>
                    <a:pt x="61" y="106"/>
                    <a:pt x="61" y="106"/>
                    <a:pt x="61" y="106"/>
                  </a:cubicBezTo>
                  <a:cubicBezTo>
                    <a:pt x="62" y="110"/>
                    <a:pt x="62" y="110"/>
                    <a:pt x="62" y="110"/>
                  </a:cubicBezTo>
                  <a:cubicBezTo>
                    <a:pt x="58" y="110"/>
                    <a:pt x="58" y="110"/>
                    <a:pt x="58" y="110"/>
                  </a:cubicBezTo>
                  <a:cubicBezTo>
                    <a:pt x="58" y="115"/>
                    <a:pt x="58" y="115"/>
                    <a:pt x="58" y="115"/>
                  </a:cubicBezTo>
                  <a:cubicBezTo>
                    <a:pt x="58" y="115"/>
                    <a:pt x="63" y="118"/>
                    <a:pt x="68" y="118"/>
                  </a:cubicBezTo>
                  <a:cubicBezTo>
                    <a:pt x="73" y="118"/>
                    <a:pt x="83" y="120"/>
                    <a:pt x="83" y="120"/>
                  </a:cubicBezTo>
                  <a:cubicBezTo>
                    <a:pt x="82" y="126"/>
                    <a:pt x="82" y="126"/>
                    <a:pt x="82" y="126"/>
                  </a:cubicBezTo>
                  <a:cubicBezTo>
                    <a:pt x="82" y="126"/>
                    <a:pt x="77" y="128"/>
                    <a:pt x="75" y="128"/>
                  </a:cubicBezTo>
                  <a:cubicBezTo>
                    <a:pt x="73" y="128"/>
                    <a:pt x="69" y="123"/>
                    <a:pt x="69" y="123"/>
                  </a:cubicBezTo>
                  <a:cubicBezTo>
                    <a:pt x="69" y="123"/>
                    <a:pt x="66" y="128"/>
                    <a:pt x="63" y="130"/>
                  </a:cubicBezTo>
                  <a:cubicBezTo>
                    <a:pt x="61" y="131"/>
                    <a:pt x="59" y="134"/>
                    <a:pt x="59" y="134"/>
                  </a:cubicBezTo>
                  <a:cubicBezTo>
                    <a:pt x="63" y="138"/>
                    <a:pt x="63" y="138"/>
                    <a:pt x="63" y="138"/>
                  </a:cubicBezTo>
                  <a:cubicBezTo>
                    <a:pt x="63" y="138"/>
                    <a:pt x="60" y="139"/>
                    <a:pt x="57" y="141"/>
                  </a:cubicBezTo>
                  <a:cubicBezTo>
                    <a:pt x="55" y="144"/>
                    <a:pt x="53" y="146"/>
                    <a:pt x="53" y="146"/>
                  </a:cubicBezTo>
                  <a:cubicBezTo>
                    <a:pt x="49" y="145"/>
                    <a:pt x="49" y="145"/>
                    <a:pt x="49" y="145"/>
                  </a:cubicBezTo>
                  <a:cubicBezTo>
                    <a:pt x="46" y="148"/>
                    <a:pt x="46" y="148"/>
                    <a:pt x="46" y="148"/>
                  </a:cubicBezTo>
                  <a:cubicBezTo>
                    <a:pt x="34" y="153"/>
                    <a:pt x="34" y="153"/>
                    <a:pt x="34" y="153"/>
                  </a:cubicBezTo>
                  <a:cubicBezTo>
                    <a:pt x="46" y="153"/>
                    <a:pt x="46" y="153"/>
                    <a:pt x="46" y="153"/>
                  </a:cubicBezTo>
                  <a:cubicBezTo>
                    <a:pt x="48" y="151"/>
                    <a:pt x="48" y="151"/>
                    <a:pt x="48" y="151"/>
                  </a:cubicBezTo>
                  <a:cubicBezTo>
                    <a:pt x="48" y="151"/>
                    <a:pt x="52" y="157"/>
                    <a:pt x="59" y="155"/>
                  </a:cubicBezTo>
                  <a:cubicBezTo>
                    <a:pt x="66" y="154"/>
                    <a:pt x="70" y="150"/>
                    <a:pt x="70" y="150"/>
                  </a:cubicBezTo>
                  <a:cubicBezTo>
                    <a:pt x="72" y="149"/>
                    <a:pt x="72" y="149"/>
                    <a:pt x="72" y="149"/>
                  </a:cubicBezTo>
                  <a:cubicBezTo>
                    <a:pt x="72" y="155"/>
                    <a:pt x="72" y="155"/>
                    <a:pt x="72" y="155"/>
                  </a:cubicBezTo>
                  <a:cubicBezTo>
                    <a:pt x="78" y="156"/>
                    <a:pt x="78" y="156"/>
                    <a:pt x="78" y="156"/>
                  </a:cubicBezTo>
                  <a:cubicBezTo>
                    <a:pt x="81" y="159"/>
                    <a:pt x="81" y="159"/>
                    <a:pt x="81" y="159"/>
                  </a:cubicBezTo>
                  <a:cubicBezTo>
                    <a:pt x="74" y="157"/>
                    <a:pt x="74" y="157"/>
                    <a:pt x="74" y="157"/>
                  </a:cubicBezTo>
                  <a:cubicBezTo>
                    <a:pt x="66" y="157"/>
                    <a:pt x="66" y="157"/>
                    <a:pt x="66" y="157"/>
                  </a:cubicBezTo>
                  <a:cubicBezTo>
                    <a:pt x="54" y="159"/>
                    <a:pt x="54" y="159"/>
                    <a:pt x="54" y="159"/>
                  </a:cubicBezTo>
                  <a:cubicBezTo>
                    <a:pt x="45" y="155"/>
                    <a:pt x="45" y="155"/>
                    <a:pt x="45" y="155"/>
                  </a:cubicBezTo>
                  <a:cubicBezTo>
                    <a:pt x="38" y="161"/>
                    <a:pt x="38" y="161"/>
                    <a:pt x="38" y="161"/>
                  </a:cubicBezTo>
                  <a:cubicBezTo>
                    <a:pt x="33" y="162"/>
                    <a:pt x="33" y="162"/>
                    <a:pt x="33" y="162"/>
                  </a:cubicBezTo>
                  <a:cubicBezTo>
                    <a:pt x="30" y="171"/>
                    <a:pt x="30" y="171"/>
                    <a:pt x="30" y="171"/>
                  </a:cubicBezTo>
                  <a:cubicBezTo>
                    <a:pt x="34" y="173"/>
                    <a:pt x="34" y="173"/>
                    <a:pt x="34" y="173"/>
                  </a:cubicBezTo>
                  <a:cubicBezTo>
                    <a:pt x="25" y="171"/>
                    <a:pt x="25" y="171"/>
                    <a:pt x="25" y="171"/>
                  </a:cubicBezTo>
                  <a:cubicBezTo>
                    <a:pt x="25" y="167"/>
                    <a:pt x="25" y="167"/>
                    <a:pt x="25" y="167"/>
                  </a:cubicBezTo>
                  <a:cubicBezTo>
                    <a:pt x="20" y="170"/>
                    <a:pt x="20" y="170"/>
                    <a:pt x="20" y="170"/>
                  </a:cubicBezTo>
                  <a:cubicBezTo>
                    <a:pt x="18" y="169"/>
                    <a:pt x="18" y="169"/>
                    <a:pt x="18" y="169"/>
                  </a:cubicBezTo>
                  <a:cubicBezTo>
                    <a:pt x="18" y="167"/>
                    <a:pt x="18" y="167"/>
                    <a:pt x="18" y="167"/>
                  </a:cubicBezTo>
                  <a:cubicBezTo>
                    <a:pt x="18" y="167"/>
                    <a:pt x="14" y="167"/>
                    <a:pt x="9" y="169"/>
                  </a:cubicBezTo>
                  <a:cubicBezTo>
                    <a:pt x="5" y="171"/>
                    <a:pt x="0" y="173"/>
                    <a:pt x="4" y="176"/>
                  </a:cubicBezTo>
                  <a:cubicBezTo>
                    <a:pt x="9" y="177"/>
                    <a:pt x="16" y="179"/>
                    <a:pt x="18" y="179"/>
                  </a:cubicBezTo>
                  <a:cubicBezTo>
                    <a:pt x="20" y="179"/>
                    <a:pt x="29" y="178"/>
                    <a:pt x="28" y="180"/>
                  </a:cubicBezTo>
                  <a:cubicBezTo>
                    <a:pt x="27" y="182"/>
                    <a:pt x="21" y="186"/>
                    <a:pt x="16" y="186"/>
                  </a:cubicBezTo>
                  <a:cubicBezTo>
                    <a:pt x="10" y="186"/>
                    <a:pt x="10" y="188"/>
                    <a:pt x="9" y="190"/>
                  </a:cubicBezTo>
                  <a:cubicBezTo>
                    <a:pt x="7" y="191"/>
                    <a:pt x="2" y="191"/>
                    <a:pt x="2" y="191"/>
                  </a:cubicBezTo>
                  <a:cubicBezTo>
                    <a:pt x="2" y="197"/>
                    <a:pt x="2" y="197"/>
                    <a:pt x="2" y="197"/>
                  </a:cubicBezTo>
                  <a:cubicBezTo>
                    <a:pt x="2" y="197"/>
                    <a:pt x="8" y="194"/>
                    <a:pt x="8" y="196"/>
                  </a:cubicBezTo>
                  <a:cubicBezTo>
                    <a:pt x="8" y="198"/>
                    <a:pt x="10" y="202"/>
                    <a:pt x="10" y="202"/>
                  </a:cubicBezTo>
                  <a:cubicBezTo>
                    <a:pt x="29" y="200"/>
                    <a:pt x="29" y="200"/>
                    <a:pt x="29" y="200"/>
                  </a:cubicBezTo>
                  <a:cubicBezTo>
                    <a:pt x="16" y="204"/>
                    <a:pt x="16" y="204"/>
                    <a:pt x="16" y="204"/>
                  </a:cubicBezTo>
                  <a:cubicBezTo>
                    <a:pt x="14" y="208"/>
                    <a:pt x="14" y="208"/>
                    <a:pt x="14" y="208"/>
                  </a:cubicBezTo>
                  <a:cubicBezTo>
                    <a:pt x="9" y="208"/>
                    <a:pt x="9" y="208"/>
                    <a:pt x="9" y="208"/>
                  </a:cubicBezTo>
                  <a:cubicBezTo>
                    <a:pt x="7" y="212"/>
                    <a:pt x="7" y="212"/>
                    <a:pt x="7" y="212"/>
                  </a:cubicBezTo>
                  <a:cubicBezTo>
                    <a:pt x="21" y="210"/>
                    <a:pt x="21" y="210"/>
                    <a:pt x="21" y="210"/>
                  </a:cubicBezTo>
                  <a:cubicBezTo>
                    <a:pt x="25" y="211"/>
                    <a:pt x="25" y="211"/>
                    <a:pt x="25" y="211"/>
                  </a:cubicBezTo>
                  <a:cubicBezTo>
                    <a:pt x="32" y="209"/>
                    <a:pt x="32" y="209"/>
                    <a:pt x="32" y="209"/>
                  </a:cubicBezTo>
                  <a:cubicBezTo>
                    <a:pt x="34" y="212"/>
                    <a:pt x="34" y="212"/>
                    <a:pt x="34" y="212"/>
                  </a:cubicBezTo>
                  <a:cubicBezTo>
                    <a:pt x="34" y="212"/>
                    <a:pt x="28" y="213"/>
                    <a:pt x="25" y="214"/>
                  </a:cubicBezTo>
                  <a:cubicBezTo>
                    <a:pt x="22" y="214"/>
                    <a:pt x="17" y="218"/>
                    <a:pt x="17" y="218"/>
                  </a:cubicBezTo>
                  <a:cubicBezTo>
                    <a:pt x="27" y="217"/>
                    <a:pt x="27" y="217"/>
                    <a:pt x="27" y="217"/>
                  </a:cubicBezTo>
                  <a:cubicBezTo>
                    <a:pt x="27" y="217"/>
                    <a:pt x="22" y="222"/>
                    <a:pt x="21" y="222"/>
                  </a:cubicBezTo>
                  <a:cubicBezTo>
                    <a:pt x="19" y="222"/>
                    <a:pt x="16" y="223"/>
                    <a:pt x="16" y="223"/>
                  </a:cubicBezTo>
                  <a:cubicBezTo>
                    <a:pt x="17" y="224"/>
                    <a:pt x="17" y="224"/>
                    <a:pt x="17" y="224"/>
                  </a:cubicBezTo>
                  <a:cubicBezTo>
                    <a:pt x="33" y="223"/>
                    <a:pt x="33" y="223"/>
                    <a:pt x="33" y="223"/>
                  </a:cubicBezTo>
                  <a:cubicBezTo>
                    <a:pt x="36" y="224"/>
                    <a:pt x="36" y="224"/>
                    <a:pt x="36" y="224"/>
                  </a:cubicBezTo>
                  <a:cubicBezTo>
                    <a:pt x="34" y="227"/>
                    <a:pt x="34" y="227"/>
                    <a:pt x="34" y="227"/>
                  </a:cubicBezTo>
                  <a:cubicBezTo>
                    <a:pt x="34" y="227"/>
                    <a:pt x="39" y="229"/>
                    <a:pt x="41" y="228"/>
                  </a:cubicBezTo>
                  <a:cubicBezTo>
                    <a:pt x="43" y="227"/>
                    <a:pt x="45" y="226"/>
                    <a:pt x="45" y="226"/>
                  </a:cubicBezTo>
                  <a:cubicBezTo>
                    <a:pt x="52" y="228"/>
                    <a:pt x="52" y="228"/>
                    <a:pt x="52" y="228"/>
                  </a:cubicBezTo>
                  <a:cubicBezTo>
                    <a:pt x="56" y="226"/>
                    <a:pt x="56" y="226"/>
                    <a:pt x="56" y="226"/>
                  </a:cubicBezTo>
                  <a:cubicBezTo>
                    <a:pt x="60" y="227"/>
                    <a:pt x="60" y="227"/>
                    <a:pt x="60" y="227"/>
                  </a:cubicBezTo>
                  <a:cubicBezTo>
                    <a:pt x="65" y="225"/>
                    <a:pt x="65" y="225"/>
                    <a:pt x="65" y="225"/>
                  </a:cubicBezTo>
                  <a:cubicBezTo>
                    <a:pt x="68" y="226"/>
                    <a:pt x="68" y="226"/>
                    <a:pt x="68" y="226"/>
                  </a:cubicBezTo>
                  <a:cubicBezTo>
                    <a:pt x="68" y="226"/>
                    <a:pt x="82" y="226"/>
                    <a:pt x="81" y="220"/>
                  </a:cubicBezTo>
                  <a:cubicBezTo>
                    <a:pt x="81" y="211"/>
                    <a:pt x="81" y="211"/>
                    <a:pt x="81" y="211"/>
                  </a:cubicBezTo>
                  <a:cubicBezTo>
                    <a:pt x="81" y="211"/>
                    <a:pt x="84" y="210"/>
                    <a:pt x="86" y="213"/>
                  </a:cubicBezTo>
                  <a:cubicBezTo>
                    <a:pt x="89" y="217"/>
                    <a:pt x="84" y="216"/>
                    <a:pt x="84" y="218"/>
                  </a:cubicBezTo>
                  <a:cubicBezTo>
                    <a:pt x="84" y="220"/>
                    <a:pt x="86" y="222"/>
                    <a:pt x="90" y="220"/>
                  </a:cubicBezTo>
                  <a:cubicBezTo>
                    <a:pt x="95" y="220"/>
                    <a:pt x="102" y="216"/>
                    <a:pt x="102" y="216"/>
                  </a:cubicBezTo>
                  <a:cubicBezTo>
                    <a:pt x="102" y="212"/>
                    <a:pt x="102" y="212"/>
                    <a:pt x="102" y="212"/>
                  </a:cubicBezTo>
                  <a:cubicBezTo>
                    <a:pt x="102" y="212"/>
                    <a:pt x="108" y="218"/>
                    <a:pt x="111" y="216"/>
                  </a:cubicBezTo>
                  <a:cubicBezTo>
                    <a:pt x="116" y="214"/>
                    <a:pt x="115" y="208"/>
                    <a:pt x="115" y="208"/>
                  </a:cubicBezTo>
                  <a:cubicBezTo>
                    <a:pt x="118" y="209"/>
                    <a:pt x="118" y="209"/>
                    <a:pt x="118" y="209"/>
                  </a:cubicBezTo>
                  <a:cubicBezTo>
                    <a:pt x="124" y="206"/>
                    <a:pt x="124" y="206"/>
                    <a:pt x="124" y="206"/>
                  </a:cubicBezTo>
                  <a:cubicBezTo>
                    <a:pt x="137" y="210"/>
                    <a:pt x="137" y="210"/>
                    <a:pt x="137" y="210"/>
                  </a:cubicBezTo>
                  <a:cubicBezTo>
                    <a:pt x="139" y="202"/>
                    <a:pt x="139" y="202"/>
                    <a:pt x="139" y="202"/>
                  </a:cubicBezTo>
                  <a:cubicBezTo>
                    <a:pt x="142" y="204"/>
                    <a:pt x="142" y="204"/>
                    <a:pt x="142" y="204"/>
                  </a:cubicBezTo>
                  <a:cubicBezTo>
                    <a:pt x="141" y="211"/>
                    <a:pt x="141" y="211"/>
                    <a:pt x="141" y="211"/>
                  </a:cubicBezTo>
                  <a:cubicBezTo>
                    <a:pt x="146" y="210"/>
                    <a:pt x="146" y="210"/>
                    <a:pt x="146" y="210"/>
                  </a:cubicBezTo>
                  <a:cubicBezTo>
                    <a:pt x="148" y="204"/>
                    <a:pt x="148" y="204"/>
                    <a:pt x="148" y="204"/>
                  </a:cubicBezTo>
                  <a:cubicBezTo>
                    <a:pt x="148" y="208"/>
                    <a:pt x="148" y="208"/>
                    <a:pt x="148" y="208"/>
                  </a:cubicBezTo>
                  <a:cubicBezTo>
                    <a:pt x="148" y="208"/>
                    <a:pt x="151" y="212"/>
                    <a:pt x="155" y="212"/>
                  </a:cubicBezTo>
                  <a:cubicBezTo>
                    <a:pt x="159" y="212"/>
                    <a:pt x="167" y="211"/>
                    <a:pt x="167" y="211"/>
                  </a:cubicBezTo>
                  <a:cubicBezTo>
                    <a:pt x="166" y="206"/>
                    <a:pt x="166" y="206"/>
                    <a:pt x="166" y="206"/>
                  </a:cubicBezTo>
                  <a:cubicBezTo>
                    <a:pt x="160" y="200"/>
                    <a:pt x="160" y="200"/>
                    <a:pt x="160" y="200"/>
                  </a:cubicBezTo>
                  <a:cubicBezTo>
                    <a:pt x="162" y="199"/>
                    <a:pt x="162" y="199"/>
                    <a:pt x="162" y="199"/>
                  </a:cubicBezTo>
                  <a:cubicBezTo>
                    <a:pt x="167" y="201"/>
                    <a:pt x="167" y="201"/>
                    <a:pt x="167" y="201"/>
                  </a:cubicBezTo>
                  <a:cubicBezTo>
                    <a:pt x="167" y="199"/>
                    <a:pt x="167" y="199"/>
                    <a:pt x="167" y="199"/>
                  </a:cubicBezTo>
                  <a:cubicBezTo>
                    <a:pt x="176" y="191"/>
                    <a:pt x="176" y="191"/>
                    <a:pt x="176" y="191"/>
                  </a:cubicBezTo>
                  <a:cubicBezTo>
                    <a:pt x="176" y="185"/>
                    <a:pt x="176" y="185"/>
                    <a:pt x="176" y="185"/>
                  </a:cubicBezTo>
                  <a:cubicBezTo>
                    <a:pt x="176" y="185"/>
                    <a:pt x="180" y="176"/>
                    <a:pt x="182" y="175"/>
                  </a:cubicBezTo>
                  <a:cubicBezTo>
                    <a:pt x="185" y="173"/>
                    <a:pt x="190" y="168"/>
                    <a:pt x="191" y="159"/>
                  </a:cubicBezTo>
                  <a:cubicBezTo>
                    <a:pt x="191" y="147"/>
                    <a:pt x="191" y="147"/>
                    <a:pt x="191" y="147"/>
                  </a:cubicBezTo>
                  <a:cubicBezTo>
                    <a:pt x="191" y="147"/>
                    <a:pt x="184" y="144"/>
                    <a:pt x="186" y="141"/>
                  </a:cubicBezTo>
                  <a:cubicBezTo>
                    <a:pt x="189" y="139"/>
                    <a:pt x="192" y="140"/>
                    <a:pt x="192" y="140"/>
                  </a:cubicBezTo>
                  <a:cubicBezTo>
                    <a:pt x="192" y="140"/>
                    <a:pt x="192" y="136"/>
                    <a:pt x="193" y="134"/>
                  </a:cubicBezTo>
                  <a:cubicBezTo>
                    <a:pt x="195" y="133"/>
                    <a:pt x="198" y="131"/>
                    <a:pt x="197" y="129"/>
                  </a:cubicBezTo>
                  <a:cubicBezTo>
                    <a:pt x="195" y="126"/>
                    <a:pt x="192" y="118"/>
                    <a:pt x="192" y="118"/>
                  </a:cubicBezTo>
                  <a:cubicBezTo>
                    <a:pt x="192" y="118"/>
                    <a:pt x="195" y="116"/>
                    <a:pt x="195" y="111"/>
                  </a:cubicBezTo>
                  <a:cubicBezTo>
                    <a:pt x="195" y="106"/>
                    <a:pt x="188" y="103"/>
                    <a:pt x="191" y="101"/>
                  </a:cubicBezTo>
                  <a:cubicBezTo>
                    <a:pt x="195" y="98"/>
                    <a:pt x="201" y="102"/>
                    <a:pt x="202" y="101"/>
                  </a:cubicBezTo>
                  <a:cubicBezTo>
                    <a:pt x="202" y="100"/>
                    <a:pt x="199" y="94"/>
                    <a:pt x="199" y="94"/>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78" name="Rectangle 77">
            <a:extLst>
              <a:ext uri="{FF2B5EF4-FFF2-40B4-BE49-F238E27FC236}">
                <a16:creationId xmlns:a16="http://schemas.microsoft.com/office/drawing/2014/main" id="{753AFC08-5232-412E-848B-A922C646A819}"/>
              </a:ext>
            </a:extLst>
          </p:cNvPr>
          <p:cNvSpPr/>
          <p:nvPr/>
        </p:nvSpPr>
        <p:spPr>
          <a:xfrm>
            <a:off x="6283124" y="2070045"/>
            <a:ext cx="749802"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CD00"/>
                </a:solidFill>
                <a:effectLst/>
                <a:uLnTx/>
                <a:uFillTx/>
                <a:latin typeface="Arial" charset="0"/>
                <a:ea typeface="+mn-ea"/>
                <a:cs typeface="Arial" charset="0"/>
              </a:rPr>
              <a:t>27.0</a:t>
            </a:r>
          </a:p>
        </p:txBody>
      </p:sp>
      <p:sp>
        <p:nvSpPr>
          <p:cNvPr id="79" name="Rectangle 78">
            <a:extLst>
              <a:ext uri="{FF2B5EF4-FFF2-40B4-BE49-F238E27FC236}">
                <a16:creationId xmlns:a16="http://schemas.microsoft.com/office/drawing/2014/main" id="{0A93E402-DE3C-4669-A1C2-D0281A875E0F}"/>
              </a:ext>
            </a:extLst>
          </p:cNvPr>
          <p:cNvSpPr/>
          <p:nvPr/>
        </p:nvSpPr>
        <p:spPr>
          <a:xfrm>
            <a:off x="6151310" y="4578526"/>
            <a:ext cx="842836"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Arial" charset="0"/>
                <a:ea typeface="+mn-ea"/>
                <a:cs typeface="Arial" charset="0"/>
              </a:rPr>
              <a:t>Women</a:t>
            </a:r>
          </a:p>
        </p:txBody>
      </p:sp>
      <p:sp>
        <p:nvSpPr>
          <p:cNvPr id="5" name="Text Placeholder 4">
            <a:extLst>
              <a:ext uri="{FF2B5EF4-FFF2-40B4-BE49-F238E27FC236}">
                <a16:creationId xmlns:a16="http://schemas.microsoft.com/office/drawing/2014/main" id="{1E5A08C3-2F61-F53A-B751-B056E1E02622}"/>
              </a:ext>
            </a:extLst>
          </p:cNvPr>
          <p:cNvSpPr>
            <a:spLocks noGrp="1"/>
          </p:cNvSpPr>
          <p:nvPr>
            <p:ph type="body" sz="quarter" idx="15"/>
          </p:nvPr>
        </p:nvSpPr>
        <p:spPr/>
        <p:txBody>
          <a:bodyPr/>
          <a:lstStyle/>
          <a:p>
            <a:r>
              <a:rPr lang="en-GB"/>
              <a:t>Source: Barb, Dec 2025</a:t>
            </a:r>
          </a:p>
          <a:p>
            <a:endParaRPr lang="en-GB"/>
          </a:p>
          <a:p>
            <a:endParaRPr lang="en-US"/>
          </a:p>
        </p:txBody>
      </p:sp>
    </p:spTree>
    <p:extLst>
      <p:ext uri="{BB962C8B-B14F-4D97-AF65-F5344CB8AC3E}">
        <p14:creationId xmlns:p14="http://schemas.microsoft.com/office/powerpoint/2010/main" val="42589335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ete Wicks: For Dogs' Sake - MyZen TV">
            <a:extLst>
              <a:ext uri="{FF2B5EF4-FFF2-40B4-BE49-F238E27FC236}">
                <a16:creationId xmlns:a16="http://schemas.microsoft.com/office/drawing/2014/main" id="{65C71E36-3F1A-A6DD-CDFB-BFF43A0D67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372" b="8385"/>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4D2DDFF-D150-4320-A5E9-69AEC1036782}"/>
              </a:ext>
            </a:extLst>
          </p:cNvPr>
          <p:cNvSpPr/>
          <p:nvPr/>
        </p:nvSpPr>
        <p:spPr>
          <a:xfrm>
            <a:off x="0" y="-1"/>
            <a:ext cx="5298141" cy="6858001"/>
          </a:xfrm>
          <a:prstGeom prst="rect">
            <a:avLst/>
          </a:prstGeom>
          <a:gradFill flip="none" rotWithShape="1">
            <a:gsLst>
              <a:gs pos="0">
                <a:srgbClr val="000000">
                  <a:alpha val="66000"/>
                </a:srgbClr>
              </a:gs>
              <a:gs pos="69000">
                <a:schemeClr val="bg1">
                  <a:alpha val="3000"/>
                  <a:lumMod val="2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Title 2">
            <a:extLst>
              <a:ext uri="{FF2B5EF4-FFF2-40B4-BE49-F238E27FC236}">
                <a16:creationId xmlns:a16="http://schemas.microsoft.com/office/drawing/2014/main" id="{FB28621B-1F56-4864-A40C-1A340B44153C}"/>
              </a:ext>
            </a:extLst>
          </p:cNvPr>
          <p:cNvSpPr>
            <a:spLocks noGrp="1"/>
          </p:cNvSpPr>
          <p:nvPr>
            <p:ph type="ctrTitle"/>
          </p:nvPr>
        </p:nvSpPr>
        <p:spPr>
          <a:xfrm>
            <a:off x="527405" y="649639"/>
            <a:ext cx="5298141" cy="2412000"/>
          </a:xfrm>
        </p:spPr>
        <p:txBody>
          <a:bodyPr/>
          <a:lstStyle/>
          <a:p>
            <a:r>
              <a:rPr lang="en-GB" dirty="0"/>
              <a:t>Time lengths &amp;</a:t>
            </a:r>
            <a:br>
              <a:rPr lang="en-GB" dirty="0"/>
            </a:br>
            <a:r>
              <a:rPr lang="en-GB" dirty="0"/>
              <a:t>advertising</a:t>
            </a:r>
          </a:p>
        </p:txBody>
      </p:sp>
      <p:pic>
        <p:nvPicPr>
          <p:cNvPr id="5" name="Picture 4">
            <a:extLst>
              <a:ext uri="{FF2B5EF4-FFF2-40B4-BE49-F238E27FC236}">
                <a16:creationId xmlns:a16="http://schemas.microsoft.com/office/drawing/2014/main" id="{80AAE330-D69B-4C60-BDAA-BF6CFAD9EE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6" name="TextBox 5">
            <a:extLst>
              <a:ext uri="{FF2B5EF4-FFF2-40B4-BE49-F238E27FC236}">
                <a16:creationId xmlns:a16="http://schemas.microsoft.com/office/drawing/2014/main" id="{3727F072-BBDC-46C3-AF15-3C9D1B58038A}"/>
              </a:ext>
            </a:extLst>
          </p:cNvPr>
          <p:cNvSpPr txBox="1"/>
          <p:nvPr/>
        </p:nvSpPr>
        <p:spPr>
          <a:xfrm rot="16200000">
            <a:off x="10650417" y="4487766"/>
            <a:ext cx="2655517" cy="246221"/>
          </a:xfrm>
          <a:prstGeom prst="rect">
            <a:avLst/>
          </a:prstGeom>
          <a:noFill/>
        </p:spPr>
        <p:txBody>
          <a:bodyPr wrap="square" rtlCol="0">
            <a:spAutoFit/>
          </a:bodyPr>
          <a:lstStyle/>
          <a:p>
            <a:pPr algn="l"/>
            <a:r>
              <a:rPr lang="en-US" sz="1000" dirty="0">
                <a:solidFill>
                  <a:schemeClr val="bg1"/>
                </a:solidFill>
              </a:rPr>
              <a:t>Pete Wicks: For Dogs' Sake – U&amp;W</a:t>
            </a:r>
            <a:endParaRPr lang="en-GB" sz="1000" dirty="0">
              <a:solidFill>
                <a:schemeClr val="bg1"/>
              </a:solidFill>
            </a:endParaRPr>
          </a:p>
        </p:txBody>
      </p:sp>
    </p:spTree>
    <p:extLst>
      <p:ext uri="{BB962C8B-B14F-4D97-AF65-F5344CB8AC3E}">
        <p14:creationId xmlns:p14="http://schemas.microsoft.com/office/powerpoint/2010/main" val="571234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The image depicts an officer in full gear amidst a haze of smoke, likely in a training or emergency scenario.&#10;&#10;AI-generated content may be incorrect.">
            <a:extLst>
              <a:ext uri="{FF2B5EF4-FFF2-40B4-BE49-F238E27FC236}">
                <a16:creationId xmlns:a16="http://schemas.microsoft.com/office/drawing/2014/main" id="{1178F3E8-D133-B3B4-C8B4-02137C746599}"/>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57" r="257"/>
          <a:stretch>
            <a:fillRect/>
          </a:stretch>
        </p:blipFill>
        <p:spPr>
          <a:prstGeom prst="rect">
            <a:avLst/>
          </a:prstGeom>
          <a:solidFill>
            <a:prstClr val="white">
              <a:lumMod val="85000"/>
            </a:prstClr>
          </a:solidFill>
        </p:spPr>
      </p:pic>
      <p:sp>
        <p:nvSpPr>
          <p:cNvPr id="2" name="Title 1">
            <a:extLst>
              <a:ext uri="{FF2B5EF4-FFF2-40B4-BE49-F238E27FC236}">
                <a16:creationId xmlns:a16="http://schemas.microsoft.com/office/drawing/2014/main" id="{BA58C271-FA11-F1A1-7E77-F6A81899E6EE}"/>
              </a:ext>
            </a:extLst>
          </p:cNvPr>
          <p:cNvSpPr>
            <a:spLocks noGrp="1"/>
          </p:cNvSpPr>
          <p:nvPr>
            <p:ph type="title"/>
          </p:nvPr>
        </p:nvSpPr>
        <p:spPr/>
        <p:txBody>
          <a:bodyPr/>
          <a:lstStyle/>
          <a:p>
            <a:r>
              <a:rPr lang="en-GB" dirty="0"/>
              <a:t>Time lengths &amp; advertising</a:t>
            </a:r>
          </a:p>
        </p:txBody>
      </p:sp>
      <p:sp>
        <p:nvSpPr>
          <p:cNvPr id="3" name="Text Placeholder 2">
            <a:extLst>
              <a:ext uri="{FF2B5EF4-FFF2-40B4-BE49-F238E27FC236}">
                <a16:creationId xmlns:a16="http://schemas.microsoft.com/office/drawing/2014/main" id="{14CBDCB1-123C-F677-9425-C6ABAF0D576C}"/>
              </a:ext>
            </a:extLst>
          </p:cNvPr>
          <p:cNvSpPr>
            <a:spLocks noGrp="1"/>
          </p:cNvSpPr>
          <p:nvPr>
            <p:ph type="body" sz="quarter" idx="13"/>
          </p:nvPr>
        </p:nvSpPr>
        <p:spPr/>
        <p:txBody>
          <a:bodyPr>
            <a:normAutofit fontScale="92500"/>
          </a:bodyPr>
          <a:lstStyle/>
          <a:p>
            <a:pPr marL="285750" indent="-285750">
              <a:buFont typeface="Arial" panose="020B0604020202020204" pitchFamily="34" charset="0"/>
              <a:buChar char="─"/>
            </a:pPr>
            <a:r>
              <a:rPr lang="en-GB" sz="1600" dirty="0"/>
              <a:t>Total TV advertising accounted for </a:t>
            </a:r>
            <a:r>
              <a:rPr lang="en-GB" sz="1600" b="1" dirty="0">
                <a:solidFill>
                  <a:schemeClr val="tx2"/>
                </a:solidFill>
              </a:rPr>
              <a:t>85%</a:t>
            </a:r>
            <a:r>
              <a:rPr lang="en-GB" sz="1600" dirty="0"/>
              <a:t> of the video advertising we saw each day in 2025</a:t>
            </a:r>
            <a:r>
              <a:rPr lang="en-GB" dirty="0"/>
              <a:t>.</a:t>
            </a:r>
          </a:p>
          <a:p>
            <a:pPr marL="285750" indent="-285750">
              <a:buFont typeface="Arial" panose="020B0604020202020204" pitchFamily="34" charset="0"/>
              <a:buChar char="─"/>
            </a:pPr>
            <a:r>
              <a:rPr lang="en-US" dirty="0"/>
              <a:t>16-34s spend more time with </a:t>
            </a:r>
            <a:r>
              <a:rPr lang="en-US" b="1" dirty="0">
                <a:solidFill>
                  <a:schemeClr val="tx2"/>
                </a:solidFill>
              </a:rPr>
              <a:t>TV advertising </a:t>
            </a:r>
            <a:r>
              <a:rPr lang="en-US" dirty="0"/>
              <a:t>than with YouTube &amp; TikTok's combined.</a:t>
            </a:r>
          </a:p>
          <a:p>
            <a:pPr marL="285750" indent="-285750">
              <a:buFont typeface="Arial" panose="020B0604020202020204" pitchFamily="34" charset="0"/>
              <a:buChar char="─"/>
            </a:pPr>
            <a:r>
              <a:rPr lang="en-US" sz="1600" dirty="0"/>
              <a:t>30-second TV ads consistently account for </a:t>
            </a:r>
            <a:r>
              <a:rPr lang="en-US" sz="1600" b="1" dirty="0">
                <a:solidFill>
                  <a:schemeClr val="tx2"/>
                </a:solidFill>
              </a:rPr>
              <a:t>over half </a:t>
            </a:r>
            <a:r>
              <a:rPr lang="en-US" sz="1600" dirty="0"/>
              <a:t>of all impacts.</a:t>
            </a:r>
          </a:p>
          <a:p>
            <a:pPr marL="285750" indent="-285750">
              <a:buFont typeface="Arial" panose="020B0604020202020204" pitchFamily="34" charset="0"/>
              <a:buChar char="─"/>
            </a:pPr>
            <a:r>
              <a:rPr lang="en-US" sz="1600" dirty="0"/>
              <a:t>Linear TV delivered </a:t>
            </a:r>
            <a:r>
              <a:rPr lang="en-US" sz="1600" b="1" dirty="0">
                <a:solidFill>
                  <a:schemeClr val="tx2"/>
                </a:solidFill>
              </a:rPr>
              <a:t>590 billion </a:t>
            </a:r>
            <a:r>
              <a:rPr lang="en-US" sz="1600" dirty="0"/>
              <a:t>impacts across 2025.</a:t>
            </a:r>
          </a:p>
          <a:p>
            <a:pPr marL="285750" indent="-285750">
              <a:buFont typeface="Arial" panose="020B0604020202020204" pitchFamily="34" charset="0"/>
              <a:buChar char="─"/>
            </a:pPr>
            <a:r>
              <a:rPr lang="en-US" b="1" dirty="0">
                <a:solidFill>
                  <a:schemeClr val="tx2"/>
                </a:solidFill>
              </a:rPr>
              <a:t>Procter &amp; Gamble </a:t>
            </a:r>
            <a:r>
              <a:rPr lang="en-US" dirty="0"/>
              <a:t>was the biggest TV advertiser in 2025.</a:t>
            </a:r>
            <a:endParaRPr lang="en-US" sz="1600" dirty="0"/>
          </a:p>
          <a:p>
            <a:pPr marL="285750" indent="-285750">
              <a:buFont typeface="Arial" panose="020B0604020202020204" pitchFamily="34" charset="0"/>
              <a:buChar char="─"/>
            </a:pPr>
            <a:r>
              <a:rPr lang="en-US" sz="1600" b="1" dirty="0">
                <a:solidFill>
                  <a:schemeClr val="tx2"/>
                </a:solidFill>
              </a:rPr>
              <a:t>984</a:t>
            </a:r>
            <a:r>
              <a:rPr lang="en-US" sz="1600" dirty="0"/>
              <a:t> advertisers used TV for the first time in 2025.</a:t>
            </a:r>
          </a:p>
          <a:p>
            <a:pPr marL="285750" indent="-285750">
              <a:buFont typeface="Arial" panose="020B0604020202020204" pitchFamily="34" charset="0"/>
              <a:buChar char="─"/>
            </a:pPr>
            <a:endParaRPr lang="en-GB" sz="1600" dirty="0"/>
          </a:p>
          <a:p>
            <a:endParaRPr lang="en-GB" dirty="0"/>
          </a:p>
          <a:p>
            <a:endParaRPr lang="en-GB" dirty="0"/>
          </a:p>
        </p:txBody>
      </p:sp>
      <p:sp>
        <p:nvSpPr>
          <p:cNvPr id="5" name="Text Placeholder 4">
            <a:extLst>
              <a:ext uri="{FF2B5EF4-FFF2-40B4-BE49-F238E27FC236}">
                <a16:creationId xmlns:a16="http://schemas.microsoft.com/office/drawing/2014/main" id="{29B78ED7-4639-815F-E628-081EF930C860}"/>
              </a:ext>
            </a:extLst>
          </p:cNvPr>
          <p:cNvSpPr>
            <a:spLocks noGrp="1"/>
          </p:cNvSpPr>
          <p:nvPr>
            <p:ph type="body" sz="quarter" idx="15"/>
          </p:nvPr>
        </p:nvSpPr>
        <p:spPr/>
        <p:txBody>
          <a:bodyPr/>
          <a:lstStyle/>
          <a:p>
            <a:r>
              <a:rPr lang="en-GB" dirty="0"/>
              <a:t>Sources: Barb, Nielsen Ad Intel</a:t>
            </a:r>
          </a:p>
        </p:txBody>
      </p:sp>
      <p:sp>
        <p:nvSpPr>
          <p:cNvPr id="8" name="TextBox 7">
            <a:extLst>
              <a:ext uri="{FF2B5EF4-FFF2-40B4-BE49-F238E27FC236}">
                <a16:creationId xmlns:a16="http://schemas.microsoft.com/office/drawing/2014/main" id="{2D9DC8F3-D6A6-B59F-E066-03D45CA69AC9}"/>
              </a:ext>
            </a:extLst>
          </p:cNvPr>
          <p:cNvSpPr txBox="1"/>
          <p:nvPr/>
        </p:nvSpPr>
        <p:spPr>
          <a:xfrm rot="16200000">
            <a:off x="10650417" y="4487766"/>
            <a:ext cx="2655517" cy="246221"/>
          </a:xfrm>
          <a:prstGeom prst="rect">
            <a:avLst/>
          </a:prstGeom>
          <a:noFill/>
        </p:spPr>
        <p:txBody>
          <a:bodyPr wrap="square" rtlCol="0">
            <a:spAutoFit/>
          </a:bodyPr>
          <a:lstStyle/>
          <a:p>
            <a:pPr algn="l"/>
            <a:r>
              <a:rPr lang="en-GB" sz="1000" dirty="0">
                <a:solidFill>
                  <a:schemeClr val="bg1"/>
                </a:solidFill>
              </a:rPr>
              <a:t>Trigger Point – ITV1</a:t>
            </a:r>
          </a:p>
        </p:txBody>
      </p:sp>
    </p:spTree>
    <p:extLst>
      <p:ext uri="{BB962C8B-B14F-4D97-AF65-F5344CB8AC3E}">
        <p14:creationId xmlns:p14="http://schemas.microsoft.com/office/powerpoint/2010/main" val="3022496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63539-45B1-C6F7-3007-75C9E0D3D521}"/>
            </a:ext>
          </a:extLst>
        </p:cNvPr>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FAE7CED8-E39D-EFDD-FC4D-55046D3B456D}"/>
              </a:ext>
            </a:extLst>
          </p:cNvPr>
          <p:cNvGraphicFramePr/>
          <p:nvPr/>
        </p:nvGraphicFramePr>
        <p:xfrm>
          <a:off x="3312208" y="540746"/>
          <a:ext cx="8177970" cy="4816111"/>
        </p:xfrm>
        <a:graphic>
          <a:graphicData uri="http://schemas.openxmlformats.org/drawingml/2006/chart">
            <c:chart xmlns:c="http://schemas.openxmlformats.org/drawingml/2006/chart" xmlns:r="http://schemas.openxmlformats.org/officeDocument/2006/relationships" r:id="rId3"/>
          </a:graphicData>
        </a:graphic>
      </p:graphicFrame>
      <p:sp>
        <p:nvSpPr>
          <p:cNvPr id="12" name="Title 1">
            <a:extLst>
              <a:ext uri="{FF2B5EF4-FFF2-40B4-BE49-F238E27FC236}">
                <a16:creationId xmlns:a16="http://schemas.microsoft.com/office/drawing/2014/main" id="{E58382A5-2424-EE1B-22C5-4020A5F2BB50}"/>
              </a:ext>
            </a:extLst>
          </p:cNvPr>
          <p:cNvSpPr txBox="1">
            <a:spLocks/>
          </p:cNvSpPr>
          <p:nvPr/>
        </p:nvSpPr>
        <p:spPr>
          <a:xfrm>
            <a:off x="424837" y="542699"/>
            <a:ext cx="2985875" cy="252295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000" b="1" i="0" u="none" strike="noStrike" kern="1200" cap="none" spc="0" normalizeH="0" baseline="0" noProof="0" dirty="0">
                <a:ln>
                  <a:noFill/>
                </a:ln>
                <a:solidFill>
                  <a:schemeClr val="accent1"/>
                </a:solidFill>
                <a:effectLst/>
                <a:uLnTx/>
                <a:uFillTx/>
                <a:latin typeface="Arial"/>
                <a:ea typeface="+mj-ea"/>
                <a:cs typeface="+mj-cs"/>
              </a:rPr>
              <a:t>Total TV accounts for 85% of all AV </a:t>
            </a:r>
            <a:r>
              <a:rPr kumimoji="0" lang="en-GB" sz="3000" b="1" i="0" u="sng" strike="noStrike" kern="1200" cap="none" spc="0" normalizeH="0" baseline="0" noProof="0" dirty="0">
                <a:ln>
                  <a:noFill/>
                </a:ln>
                <a:solidFill>
                  <a:schemeClr val="accent1"/>
                </a:solidFill>
                <a:effectLst/>
                <a:uLnTx/>
                <a:uFillTx/>
                <a:latin typeface="Arial"/>
                <a:ea typeface="+mj-ea"/>
                <a:cs typeface="+mj-cs"/>
              </a:rPr>
              <a:t>advertising</a:t>
            </a:r>
            <a:r>
              <a:rPr kumimoji="0" lang="en-GB" sz="3000" b="1" i="0" u="none" strike="noStrike" kern="1200" cap="none" spc="0" normalizeH="0" baseline="0" noProof="0" dirty="0">
                <a:ln>
                  <a:noFill/>
                </a:ln>
                <a:solidFill>
                  <a:schemeClr val="accent1"/>
                </a:solidFill>
                <a:effectLst/>
                <a:uLnTx/>
                <a:uFillTx/>
                <a:latin typeface="Arial"/>
                <a:ea typeface="+mj-ea"/>
                <a:cs typeface="+mj-cs"/>
              </a:rPr>
              <a:t> time</a:t>
            </a:r>
            <a:endParaRPr kumimoji="0" lang="en-GB" sz="1800" b="1" i="0" u="none" strike="noStrike" kern="1200" cap="none" spc="0" normalizeH="0" baseline="0" noProof="0" dirty="0">
              <a:ln>
                <a:noFill/>
              </a:ln>
              <a:solidFill>
                <a:schemeClr val="accent1"/>
              </a:solidFill>
              <a:effectLst/>
              <a:uLnTx/>
              <a:uFillTx/>
              <a:latin typeface="Arial"/>
              <a:ea typeface="+mj-ea"/>
              <a:cs typeface="+mj-cs"/>
            </a:endParaRPr>
          </a:p>
        </p:txBody>
      </p:sp>
      <p:sp>
        <p:nvSpPr>
          <p:cNvPr id="11" name="Text Placeholder 2">
            <a:extLst>
              <a:ext uri="{FF2B5EF4-FFF2-40B4-BE49-F238E27FC236}">
                <a16:creationId xmlns:a16="http://schemas.microsoft.com/office/drawing/2014/main" id="{60374BF5-3E76-C16F-C924-11532032BE21}"/>
              </a:ext>
            </a:extLst>
          </p:cNvPr>
          <p:cNvSpPr>
            <a:spLocks noGrp="1"/>
          </p:cNvSpPr>
          <p:nvPr>
            <p:ph type="body" sz="quarter" idx="15"/>
          </p:nvPr>
        </p:nvSpPr>
        <p:spPr>
          <a:xfrm>
            <a:off x="360001" y="5342850"/>
            <a:ext cx="9060224" cy="553998"/>
          </a:xfrm>
        </p:spPr>
        <p:txBody>
          <a:bodyPr wrap="square">
            <a:spAutoFit/>
          </a:bodyPr>
          <a:lstStyle/>
          <a:p>
            <a:pPr>
              <a:spcBef>
                <a:spcPts val="0"/>
              </a:spcBef>
            </a:pPr>
            <a:r>
              <a:rPr lang="en-GB" sz="1000" dirty="0">
                <a:solidFill>
                  <a:srgbClr val="4D4D4D"/>
                </a:solidFill>
              </a:rPr>
              <a:t>Source: 2025, </a:t>
            </a:r>
            <a:r>
              <a:rPr lang="en-GB" dirty="0"/>
              <a:t>Barb / Broadcaster stream data / UK Cinema Association / Ipsos Iris</a:t>
            </a:r>
          </a:p>
          <a:p>
            <a:pPr>
              <a:spcBef>
                <a:spcPts val="0"/>
              </a:spcBef>
            </a:pPr>
            <a:r>
              <a:rPr lang="en-GB" dirty="0"/>
              <a:t>**YouTube ad time modelled at 3.33% of content time (Enders Analysis, 23</a:t>
            </a:r>
            <a:r>
              <a:rPr lang="en-GB" baseline="30000" dirty="0"/>
              <a:t>rd</a:t>
            </a:r>
            <a:r>
              <a:rPr lang="en-GB" dirty="0"/>
              <a:t> October 2024) and excludes those estimated to be on the YouTube Premium tier.  *TikTok ad time modelled at 3.4% of content time using agency and broadcaster estimates.  **Other online modelled at 3.33% of content time.</a:t>
            </a:r>
            <a:endParaRPr lang="en-GB" sz="1000" dirty="0"/>
          </a:p>
        </p:txBody>
      </p:sp>
      <p:sp>
        <p:nvSpPr>
          <p:cNvPr id="16" name="TextBox 15">
            <a:extLst>
              <a:ext uri="{FF2B5EF4-FFF2-40B4-BE49-F238E27FC236}">
                <a16:creationId xmlns:a16="http://schemas.microsoft.com/office/drawing/2014/main" id="{60818B65-7116-8A7E-E1B8-D4FDD75F524D}"/>
              </a:ext>
            </a:extLst>
          </p:cNvPr>
          <p:cNvSpPr txBox="1"/>
          <p:nvPr/>
        </p:nvSpPr>
        <p:spPr>
          <a:xfrm>
            <a:off x="5427721" y="2487137"/>
            <a:ext cx="2183784"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0" cap="none" spc="0" normalizeH="0" baseline="0" noProof="0">
                <a:ln>
                  <a:noFill/>
                </a:ln>
                <a:solidFill>
                  <a:schemeClr val="bg2"/>
                </a:solidFill>
                <a:effectLst/>
                <a:uLnTx/>
                <a:uFillTx/>
                <a:ea typeface="+mn-ea"/>
                <a:cs typeface="+mn-cs"/>
              </a:rPr>
              <a:t>Individuals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i="0" u="none" strike="noStrike" kern="0" cap="none" spc="0" normalizeH="0" baseline="0" noProof="0">
                <a:ln>
                  <a:noFill/>
                </a:ln>
                <a:solidFill>
                  <a:schemeClr val="bg2"/>
                </a:solidFill>
                <a:effectLst/>
                <a:uLnTx/>
                <a:uFillTx/>
                <a:ea typeface="+mn-ea"/>
                <a:cs typeface="+mn-cs"/>
              </a:rPr>
              <a:t>Ad time per day: </a:t>
            </a:r>
            <a:r>
              <a:rPr lang="en-GB" kern="0">
                <a:solidFill>
                  <a:schemeClr val="bg2"/>
                </a:solidFill>
              </a:rPr>
              <a:t>16:38</a:t>
            </a:r>
            <a:endParaRPr kumimoji="0" lang="en-GB" i="0" u="none" strike="noStrike" kern="0" cap="none" spc="0" normalizeH="0" baseline="0" noProof="0">
              <a:ln>
                <a:noFill/>
              </a:ln>
              <a:solidFill>
                <a:schemeClr val="bg2"/>
              </a:solidFill>
              <a:effectLst/>
              <a:uLnTx/>
              <a:uFillTx/>
              <a:ea typeface="+mn-ea"/>
              <a:cs typeface="+mn-cs"/>
            </a:endParaRPr>
          </a:p>
        </p:txBody>
      </p:sp>
      <p:sp>
        <p:nvSpPr>
          <p:cNvPr id="3" name="Oval 2">
            <a:extLst>
              <a:ext uri="{FF2B5EF4-FFF2-40B4-BE49-F238E27FC236}">
                <a16:creationId xmlns:a16="http://schemas.microsoft.com/office/drawing/2014/main" id="{9D613D6A-5691-66BB-9442-9A90E5E8A457}"/>
              </a:ext>
            </a:extLst>
          </p:cNvPr>
          <p:cNvSpPr/>
          <p:nvPr/>
        </p:nvSpPr>
        <p:spPr>
          <a:xfrm>
            <a:off x="7638937" y="3958935"/>
            <a:ext cx="914400" cy="914400"/>
          </a:xfrm>
          <a:prstGeom prst="ellipse">
            <a:avLst/>
          </a:prstGeom>
          <a:solidFill>
            <a:srgbClr val="C0000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85%</a:t>
            </a:r>
          </a:p>
        </p:txBody>
      </p:sp>
      <p:sp>
        <p:nvSpPr>
          <p:cNvPr id="4" name="Oval 3">
            <a:extLst>
              <a:ext uri="{FF2B5EF4-FFF2-40B4-BE49-F238E27FC236}">
                <a16:creationId xmlns:a16="http://schemas.microsoft.com/office/drawing/2014/main" id="{FF04C97F-57E4-9BCB-B4AD-FD2291503AE7}"/>
              </a:ext>
            </a:extLst>
          </p:cNvPr>
          <p:cNvSpPr/>
          <p:nvPr/>
        </p:nvSpPr>
        <p:spPr>
          <a:xfrm>
            <a:off x="4688945" y="579275"/>
            <a:ext cx="914400" cy="914400"/>
          </a:xfrm>
          <a:prstGeom prst="ellipse">
            <a:avLst/>
          </a:prstGeom>
          <a:solidFill>
            <a:srgbClr val="0069B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12%</a:t>
            </a:r>
          </a:p>
        </p:txBody>
      </p:sp>
    </p:spTree>
    <p:extLst>
      <p:ext uri="{BB962C8B-B14F-4D97-AF65-F5344CB8AC3E}">
        <p14:creationId xmlns:p14="http://schemas.microsoft.com/office/powerpoint/2010/main" val="2854856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9E5A0FE2-F54C-479A-644D-CCA5E48C2E09}"/>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a:prstGeom prst="rect">
            <a:avLst/>
          </a:prstGeom>
          <a:solidFill>
            <a:prstClr val="white">
              <a:lumMod val="85000"/>
            </a:prstClr>
          </a:solidFill>
        </p:spPr>
      </p:pic>
      <p:sp>
        <p:nvSpPr>
          <p:cNvPr id="2" name="Title 1">
            <a:extLst>
              <a:ext uri="{FF2B5EF4-FFF2-40B4-BE49-F238E27FC236}">
                <a16:creationId xmlns:a16="http://schemas.microsoft.com/office/drawing/2014/main" id="{9DC83B12-0EF7-2E57-BE7E-191E3353F140}"/>
              </a:ext>
            </a:extLst>
          </p:cNvPr>
          <p:cNvSpPr>
            <a:spLocks noGrp="1"/>
          </p:cNvSpPr>
          <p:nvPr>
            <p:ph type="title"/>
          </p:nvPr>
        </p:nvSpPr>
        <p:spPr/>
        <p:txBody>
          <a:bodyPr/>
          <a:lstStyle/>
          <a:p>
            <a:r>
              <a:rPr lang="en-GB" dirty="0"/>
              <a:t>Overview </a:t>
            </a:r>
          </a:p>
        </p:txBody>
      </p:sp>
      <p:sp>
        <p:nvSpPr>
          <p:cNvPr id="3" name="Text Placeholder 2">
            <a:extLst>
              <a:ext uri="{FF2B5EF4-FFF2-40B4-BE49-F238E27FC236}">
                <a16:creationId xmlns:a16="http://schemas.microsoft.com/office/drawing/2014/main" id="{E613868D-8D71-C2EE-2E8C-EFE1FD358FDC}"/>
              </a:ext>
            </a:extLst>
          </p:cNvPr>
          <p:cNvSpPr>
            <a:spLocks noGrp="1"/>
          </p:cNvSpPr>
          <p:nvPr>
            <p:ph type="body" sz="quarter" idx="13"/>
          </p:nvPr>
        </p:nvSpPr>
        <p:spPr/>
        <p:txBody>
          <a:bodyPr/>
          <a:lstStyle/>
          <a:p>
            <a:pPr marL="285750" indent="-285750">
              <a:buFont typeface="Arial" panose="020B0604020202020204" pitchFamily="34" charset="0"/>
              <a:buChar char="─"/>
            </a:pPr>
            <a:r>
              <a:rPr lang="en-GB" dirty="0"/>
              <a:t>In 2025, we watched </a:t>
            </a:r>
            <a:r>
              <a:rPr lang="en-GB" b="1" dirty="0">
                <a:solidFill>
                  <a:schemeClr val="tx2"/>
                </a:solidFill>
              </a:rPr>
              <a:t>3h 26m </a:t>
            </a:r>
            <a:r>
              <a:rPr lang="en-GB" dirty="0"/>
              <a:t>of Total TV each day.</a:t>
            </a:r>
          </a:p>
          <a:p>
            <a:pPr marL="285750" indent="-285750">
              <a:buFont typeface="Arial" panose="020B0604020202020204" pitchFamily="34" charset="0"/>
              <a:buChar char="─"/>
            </a:pPr>
            <a:r>
              <a:rPr lang="en-GB" dirty="0"/>
              <a:t>VOD represents </a:t>
            </a:r>
            <a:r>
              <a:rPr lang="en-GB" b="1" dirty="0">
                <a:solidFill>
                  <a:schemeClr val="tx2"/>
                </a:solidFill>
              </a:rPr>
              <a:t>69%</a:t>
            </a:r>
            <a:r>
              <a:rPr lang="en-GB" dirty="0"/>
              <a:t> of Total TV viewing for 16-34s.</a:t>
            </a:r>
          </a:p>
          <a:p>
            <a:pPr marL="285750" indent="-285750">
              <a:buFont typeface="Arial" panose="020B0604020202020204" pitchFamily="34" charset="0"/>
              <a:buChar char="─"/>
            </a:pPr>
            <a:r>
              <a:rPr lang="en-GB" dirty="0"/>
              <a:t>Total TV advertising accounted for </a:t>
            </a:r>
            <a:r>
              <a:rPr lang="en-GB" b="1" dirty="0">
                <a:solidFill>
                  <a:schemeClr val="tx2"/>
                </a:solidFill>
              </a:rPr>
              <a:t>85%</a:t>
            </a:r>
            <a:r>
              <a:rPr lang="en-GB" dirty="0"/>
              <a:t> of the video advertising we saw each day in 2025.</a:t>
            </a:r>
          </a:p>
          <a:p>
            <a:pPr marL="285750" indent="-285750">
              <a:buFont typeface="Arial" panose="020B0604020202020204" pitchFamily="34" charset="0"/>
              <a:buChar char="─"/>
            </a:pPr>
            <a:r>
              <a:rPr lang="en-US" dirty="0"/>
              <a:t>16-34s spend more time with </a:t>
            </a:r>
            <a:r>
              <a:rPr lang="en-US" b="1" dirty="0">
                <a:solidFill>
                  <a:schemeClr val="tx2"/>
                </a:solidFill>
              </a:rPr>
              <a:t>TV advertising </a:t>
            </a:r>
            <a:r>
              <a:rPr lang="en-US" dirty="0"/>
              <a:t>than with YouTube &amp; TikTok's combined.</a:t>
            </a:r>
          </a:p>
          <a:p>
            <a:pPr marL="285750" indent="-285750">
              <a:buFont typeface="Arial" panose="020B0604020202020204" pitchFamily="34" charset="0"/>
              <a:buChar char="─"/>
            </a:pPr>
            <a:endParaRPr lang="en-GB" dirty="0"/>
          </a:p>
          <a:p>
            <a:endParaRPr lang="en-GB" dirty="0"/>
          </a:p>
          <a:p>
            <a:endParaRPr lang="en-GB" dirty="0"/>
          </a:p>
          <a:p>
            <a:endParaRPr lang="en-GB" dirty="0"/>
          </a:p>
        </p:txBody>
      </p:sp>
      <p:sp>
        <p:nvSpPr>
          <p:cNvPr id="5" name="Text Placeholder 4">
            <a:extLst>
              <a:ext uri="{FF2B5EF4-FFF2-40B4-BE49-F238E27FC236}">
                <a16:creationId xmlns:a16="http://schemas.microsoft.com/office/drawing/2014/main" id="{FA4C3F41-0311-1A70-15A1-0174D0F83674}"/>
              </a:ext>
            </a:extLst>
          </p:cNvPr>
          <p:cNvSpPr>
            <a:spLocks noGrp="1"/>
          </p:cNvSpPr>
          <p:nvPr>
            <p:ph type="body" sz="quarter" idx="15"/>
          </p:nvPr>
        </p:nvSpPr>
        <p:spPr/>
        <p:txBody>
          <a:bodyPr/>
          <a:lstStyle/>
          <a:p>
            <a:endParaRPr lang="en-GB"/>
          </a:p>
        </p:txBody>
      </p:sp>
      <p:sp>
        <p:nvSpPr>
          <p:cNvPr id="12" name="TextBox 11">
            <a:extLst>
              <a:ext uri="{FF2B5EF4-FFF2-40B4-BE49-F238E27FC236}">
                <a16:creationId xmlns:a16="http://schemas.microsoft.com/office/drawing/2014/main" id="{3E62F78D-D753-399F-1BB7-70ED1E2386DB}"/>
              </a:ext>
            </a:extLst>
          </p:cNvPr>
          <p:cNvSpPr txBox="1"/>
          <p:nvPr/>
        </p:nvSpPr>
        <p:spPr>
          <a:xfrm rot="16200000">
            <a:off x="10650417" y="4487766"/>
            <a:ext cx="2655517" cy="246221"/>
          </a:xfrm>
          <a:prstGeom prst="rect">
            <a:avLst/>
          </a:prstGeom>
          <a:noFill/>
        </p:spPr>
        <p:txBody>
          <a:bodyPr wrap="square" rtlCol="0">
            <a:spAutoFit/>
          </a:bodyPr>
          <a:lstStyle/>
          <a:p>
            <a:pPr algn="l"/>
            <a:r>
              <a:rPr lang="en-GB" sz="1000" dirty="0">
                <a:solidFill>
                  <a:schemeClr val="bg1"/>
                </a:solidFill>
              </a:rPr>
              <a:t>Rob &amp; Romesh vs…, Sky Max</a:t>
            </a:r>
          </a:p>
        </p:txBody>
      </p:sp>
    </p:spTree>
    <p:extLst>
      <p:ext uri="{BB962C8B-B14F-4D97-AF65-F5344CB8AC3E}">
        <p14:creationId xmlns:p14="http://schemas.microsoft.com/office/powerpoint/2010/main" val="579626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46FE5-1D7F-3DFB-64E2-5ECF45F0E12C}"/>
            </a:ext>
          </a:extLst>
        </p:cNvPr>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4FD85CD8-E2D9-E43E-2FCD-A59F2332F2FC}"/>
              </a:ext>
            </a:extLst>
          </p:cNvPr>
          <p:cNvGraphicFramePr/>
          <p:nvPr/>
        </p:nvGraphicFramePr>
        <p:xfrm>
          <a:off x="3312208" y="540746"/>
          <a:ext cx="8177970" cy="4816111"/>
        </p:xfrm>
        <a:graphic>
          <a:graphicData uri="http://schemas.openxmlformats.org/drawingml/2006/chart">
            <c:chart xmlns:c="http://schemas.openxmlformats.org/drawingml/2006/chart" xmlns:r="http://schemas.openxmlformats.org/officeDocument/2006/relationships" r:id="rId3"/>
          </a:graphicData>
        </a:graphic>
      </p:graphicFrame>
      <p:sp>
        <p:nvSpPr>
          <p:cNvPr id="12" name="Title 1">
            <a:extLst>
              <a:ext uri="{FF2B5EF4-FFF2-40B4-BE49-F238E27FC236}">
                <a16:creationId xmlns:a16="http://schemas.microsoft.com/office/drawing/2014/main" id="{60574AC2-B3D5-083D-1EB6-B11CD0970C09}"/>
              </a:ext>
            </a:extLst>
          </p:cNvPr>
          <p:cNvSpPr txBox="1">
            <a:spLocks/>
          </p:cNvSpPr>
          <p:nvPr/>
        </p:nvSpPr>
        <p:spPr>
          <a:xfrm>
            <a:off x="424837" y="542698"/>
            <a:ext cx="2967587" cy="299247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dirty="0">
                <a:solidFill>
                  <a:schemeClr val="accent1"/>
                </a:solidFill>
                <a:latin typeface="Arial"/>
              </a:rPr>
              <a:t>16-34s spend more time with </a:t>
            </a:r>
            <a:r>
              <a:rPr kumimoji="0" lang="en-GB" sz="3000" b="1" i="0" u="none" strike="noStrike" kern="1200" cap="none" spc="0" normalizeH="0" baseline="0" noProof="0" dirty="0">
                <a:ln>
                  <a:noFill/>
                </a:ln>
                <a:solidFill>
                  <a:schemeClr val="accent1"/>
                </a:solidFill>
                <a:effectLst/>
                <a:uLnTx/>
                <a:uFillTx/>
                <a:latin typeface="Arial"/>
                <a:ea typeface="+mj-ea"/>
                <a:cs typeface="+mj-cs"/>
              </a:rPr>
              <a:t>TV </a:t>
            </a:r>
            <a:r>
              <a:rPr kumimoji="0" lang="en-GB" sz="3000" b="1" i="0" u="sng" strike="noStrike" kern="1200" cap="none" spc="0" normalizeH="0" baseline="0" noProof="0" dirty="0">
                <a:ln>
                  <a:noFill/>
                </a:ln>
                <a:solidFill>
                  <a:schemeClr val="accent1"/>
                </a:solidFill>
                <a:effectLst/>
                <a:uLnTx/>
                <a:uFillTx/>
                <a:latin typeface="Arial"/>
                <a:ea typeface="+mj-ea"/>
                <a:cs typeface="+mj-cs"/>
              </a:rPr>
              <a:t>advertising</a:t>
            </a:r>
            <a:r>
              <a:rPr kumimoji="0" lang="en-GB" sz="3000" b="1" i="0" u="none" strike="noStrike" kern="1200" cap="none" spc="0" normalizeH="0" baseline="0" noProof="0" dirty="0">
                <a:ln>
                  <a:noFill/>
                </a:ln>
                <a:solidFill>
                  <a:schemeClr val="accent1"/>
                </a:solidFill>
                <a:effectLst/>
                <a:uLnTx/>
                <a:uFillTx/>
                <a:latin typeface="Arial"/>
                <a:ea typeface="+mj-ea"/>
                <a:cs typeface="+mj-cs"/>
              </a:rPr>
              <a:t> than YouTube and TikTok combined</a:t>
            </a:r>
            <a:endParaRPr kumimoji="0" lang="en-GB" sz="1800" b="1" i="0" u="none" strike="noStrike" kern="1200" cap="none" spc="0" normalizeH="0" baseline="0" noProof="0" dirty="0">
              <a:ln>
                <a:noFill/>
              </a:ln>
              <a:solidFill>
                <a:schemeClr val="accent1"/>
              </a:solidFill>
              <a:effectLst/>
              <a:uLnTx/>
              <a:uFillTx/>
              <a:latin typeface="Arial"/>
              <a:ea typeface="+mj-ea"/>
              <a:cs typeface="+mj-cs"/>
            </a:endParaRPr>
          </a:p>
        </p:txBody>
      </p:sp>
      <p:sp>
        <p:nvSpPr>
          <p:cNvPr id="11" name="Text Placeholder 2">
            <a:extLst>
              <a:ext uri="{FF2B5EF4-FFF2-40B4-BE49-F238E27FC236}">
                <a16:creationId xmlns:a16="http://schemas.microsoft.com/office/drawing/2014/main" id="{26697E1C-2CA4-31BD-8171-22CD2E233A6B}"/>
              </a:ext>
            </a:extLst>
          </p:cNvPr>
          <p:cNvSpPr>
            <a:spLocks noGrp="1"/>
          </p:cNvSpPr>
          <p:nvPr>
            <p:ph type="body" sz="quarter" idx="15"/>
          </p:nvPr>
        </p:nvSpPr>
        <p:spPr>
          <a:xfrm>
            <a:off x="360001" y="5342850"/>
            <a:ext cx="9060224" cy="553998"/>
          </a:xfrm>
        </p:spPr>
        <p:txBody>
          <a:bodyPr wrap="square">
            <a:spAutoFit/>
          </a:bodyPr>
          <a:lstStyle/>
          <a:p>
            <a:pPr>
              <a:spcBef>
                <a:spcPts val="0"/>
              </a:spcBef>
            </a:pPr>
            <a:r>
              <a:rPr lang="en-GB" sz="1000" dirty="0">
                <a:solidFill>
                  <a:srgbClr val="4D4D4D"/>
                </a:solidFill>
              </a:rPr>
              <a:t>Source: 2025, </a:t>
            </a:r>
            <a:r>
              <a:rPr lang="en-GB" dirty="0"/>
              <a:t>Barb / Broadcaster stream data / UK Cinema Association / Ipsos Iris</a:t>
            </a:r>
          </a:p>
          <a:p>
            <a:pPr>
              <a:spcBef>
                <a:spcPts val="0"/>
              </a:spcBef>
            </a:pPr>
            <a:r>
              <a:rPr lang="en-GB" dirty="0"/>
              <a:t>**YouTube ad time modelled at 3.33% of content time (Enders Analysis, 23</a:t>
            </a:r>
            <a:r>
              <a:rPr lang="en-GB" baseline="30000" dirty="0"/>
              <a:t>rd</a:t>
            </a:r>
            <a:r>
              <a:rPr lang="en-GB" dirty="0"/>
              <a:t> October 2024) and excludes those estimated to be on the YouTube Premium tier.  *TikTok ad time modelled at 3.4% of content time using agency and broadcaster estimates.  **Other online modelled at 3.33% of content time.</a:t>
            </a:r>
            <a:endParaRPr lang="en-GB" sz="1000" dirty="0"/>
          </a:p>
        </p:txBody>
      </p:sp>
      <p:sp>
        <p:nvSpPr>
          <p:cNvPr id="16" name="TextBox 15">
            <a:extLst>
              <a:ext uri="{FF2B5EF4-FFF2-40B4-BE49-F238E27FC236}">
                <a16:creationId xmlns:a16="http://schemas.microsoft.com/office/drawing/2014/main" id="{0D551B4C-B41F-9E11-DF03-AE5842EF6DCC}"/>
              </a:ext>
            </a:extLst>
          </p:cNvPr>
          <p:cNvSpPr txBox="1"/>
          <p:nvPr/>
        </p:nvSpPr>
        <p:spPr>
          <a:xfrm>
            <a:off x="5427721" y="2487137"/>
            <a:ext cx="2183784"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0" cap="none" spc="0" normalizeH="0" baseline="0" noProof="0">
                <a:ln>
                  <a:noFill/>
                </a:ln>
                <a:solidFill>
                  <a:schemeClr val="bg2"/>
                </a:solidFill>
                <a:effectLst/>
                <a:uLnTx/>
                <a:uFillTx/>
                <a:ea typeface="+mn-ea"/>
                <a:cs typeface="+mn-cs"/>
              </a:rPr>
              <a:t>16-34s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i="0" u="none" strike="noStrike" kern="0" cap="none" spc="0" normalizeH="0" baseline="0" noProof="0">
                <a:ln>
                  <a:noFill/>
                </a:ln>
                <a:solidFill>
                  <a:schemeClr val="bg2"/>
                </a:solidFill>
                <a:effectLst/>
                <a:uLnTx/>
                <a:uFillTx/>
                <a:ea typeface="+mn-ea"/>
                <a:cs typeface="+mn-cs"/>
              </a:rPr>
              <a:t>Ad time per day: 8:58</a:t>
            </a:r>
          </a:p>
        </p:txBody>
      </p:sp>
      <p:sp>
        <p:nvSpPr>
          <p:cNvPr id="3" name="Oval 2">
            <a:extLst>
              <a:ext uri="{FF2B5EF4-FFF2-40B4-BE49-F238E27FC236}">
                <a16:creationId xmlns:a16="http://schemas.microsoft.com/office/drawing/2014/main" id="{8B75302F-7041-607F-B7C5-5EBDEB11EE56}"/>
              </a:ext>
            </a:extLst>
          </p:cNvPr>
          <p:cNvSpPr/>
          <p:nvPr/>
        </p:nvSpPr>
        <p:spPr>
          <a:xfrm>
            <a:off x="7867537" y="1279743"/>
            <a:ext cx="914400" cy="914400"/>
          </a:xfrm>
          <a:prstGeom prst="ellipse">
            <a:avLst/>
          </a:prstGeom>
          <a:solidFill>
            <a:srgbClr val="C0000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48%</a:t>
            </a:r>
          </a:p>
        </p:txBody>
      </p:sp>
      <p:sp>
        <p:nvSpPr>
          <p:cNvPr id="4" name="Oval 3">
            <a:extLst>
              <a:ext uri="{FF2B5EF4-FFF2-40B4-BE49-F238E27FC236}">
                <a16:creationId xmlns:a16="http://schemas.microsoft.com/office/drawing/2014/main" id="{79BAC259-E8AC-367B-1569-3B7E89E03F24}"/>
              </a:ext>
            </a:extLst>
          </p:cNvPr>
          <p:cNvSpPr/>
          <p:nvPr/>
        </p:nvSpPr>
        <p:spPr>
          <a:xfrm>
            <a:off x="3975713" y="3535170"/>
            <a:ext cx="914400" cy="914400"/>
          </a:xfrm>
          <a:prstGeom prst="ellipse">
            <a:avLst/>
          </a:prstGeom>
          <a:solidFill>
            <a:srgbClr val="0069B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33%</a:t>
            </a:r>
          </a:p>
        </p:txBody>
      </p:sp>
      <p:sp>
        <p:nvSpPr>
          <p:cNvPr id="2" name="Oval 1">
            <a:extLst>
              <a:ext uri="{FF2B5EF4-FFF2-40B4-BE49-F238E27FC236}">
                <a16:creationId xmlns:a16="http://schemas.microsoft.com/office/drawing/2014/main" id="{0699F73B-3421-0104-AF71-36B46B975304}"/>
              </a:ext>
            </a:extLst>
          </p:cNvPr>
          <p:cNvSpPr/>
          <p:nvPr/>
        </p:nvSpPr>
        <p:spPr>
          <a:xfrm>
            <a:off x="4476461" y="822543"/>
            <a:ext cx="914400" cy="914400"/>
          </a:xfrm>
          <a:prstGeom prst="ellipse">
            <a:avLst/>
          </a:prstGeom>
          <a:solidFill>
            <a:schemeClr val="accent2">
              <a:lumMod val="40000"/>
              <a:lumOff val="60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14%</a:t>
            </a:r>
          </a:p>
        </p:txBody>
      </p:sp>
    </p:spTree>
    <p:extLst>
      <p:ext uri="{BB962C8B-B14F-4D97-AF65-F5344CB8AC3E}">
        <p14:creationId xmlns:p14="http://schemas.microsoft.com/office/powerpoint/2010/main" val="1941994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D0B23-65BD-4152-2112-447441B661F0}"/>
              </a:ext>
            </a:extLst>
          </p:cNvPr>
          <p:cNvSpPr>
            <a:spLocks noGrp="1"/>
          </p:cNvSpPr>
          <p:nvPr>
            <p:ph type="title"/>
          </p:nvPr>
        </p:nvSpPr>
        <p:spPr/>
        <p:txBody>
          <a:bodyPr>
            <a:normAutofit/>
          </a:bodyPr>
          <a:lstStyle/>
          <a:p>
            <a:r>
              <a:rPr lang="en-GB"/>
              <a:t>30-second TV ads consistently account for half of all impacts</a:t>
            </a:r>
            <a:br>
              <a:rPr lang="en-GB"/>
            </a:br>
            <a:endParaRPr lang="en-GB"/>
          </a:p>
        </p:txBody>
      </p:sp>
      <p:sp>
        <p:nvSpPr>
          <p:cNvPr id="3" name="Text Placeholder 2">
            <a:extLst>
              <a:ext uri="{FF2B5EF4-FFF2-40B4-BE49-F238E27FC236}">
                <a16:creationId xmlns:a16="http://schemas.microsoft.com/office/drawing/2014/main" id="{14FF8B93-8DAA-CBE6-BF3E-D6FD0B8DA695}"/>
              </a:ext>
            </a:extLst>
          </p:cNvPr>
          <p:cNvSpPr>
            <a:spLocks noGrp="1"/>
          </p:cNvSpPr>
          <p:nvPr>
            <p:ph type="body" sz="quarter" idx="15"/>
          </p:nvPr>
        </p:nvSpPr>
        <p:spPr/>
        <p:txBody>
          <a:bodyPr/>
          <a:lstStyle/>
          <a:p>
            <a:r>
              <a:rPr lang="en-GB"/>
              <a:t>Source: Barb, 2015-2025, Individuals, Proportion of Impacts (R/W) by ad duration</a:t>
            </a:r>
          </a:p>
        </p:txBody>
      </p:sp>
      <p:graphicFrame>
        <p:nvGraphicFramePr>
          <p:cNvPr id="7" name="Content Placeholder 6">
            <a:extLst>
              <a:ext uri="{FF2B5EF4-FFF2-40B4-BE49-F238E27FC236}">
                <a16:creationId xmlns:a16="http://schemas.microsoft.com/office/drawing/2014/main" id="{08B91CD5-C484-B935-1DD0-CA0A4EF97A7E}"/>
              </a:ext>
            </a:extLst>
          </p:cNvPr>
          <p:cNvGraphicFramePr>
            <a:graphicFrameLocks noGrp="1"/>
          </p:cNvGraphicFramePr>
          <p:nvPr>
            <p:ph sz="quarter" idx="14"/>
          </p:nvPr>
        </p:nvGraphicFramePr>
        <p:xfrm>
          <a:off x="379413" y="1614488"/>
          <a:ext cx="11295062" cy="36512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742454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4E5C7B7A-D219-4589-907B-D24DD377BB28}"/>
              </a:ext>
            </a:extLst>
          </p:cNvPr>
          <p:cNvGraphicFramePr/>
          <p:nvPr/>
        </p:nvGraphicFramePr>
        <p:xfrm>
          <a:off x="360000" y="901898"/>
          <a:ext cx="11307763" cy="456184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2BD8D852-AB6E-4380-B092-132EAB3773A5}"/>
              </a:ext>
            </a:extLst>
          </p:cNvPr>
          <p:cNvSpPr>
            <a:spLocks noGrp="1"/>
          </p:cNvSpPr>
          <p:nvPr>
            <p:ph type="title"/>
          </p:nvPr>
        </p:nvSpPr>
        <p:spPr/>
        <p:txBody>
          <a:bodyPr/>
          <a:lstStyle/>
          <a:p>
            <a:pPr lvl="0"/>
            <a:r>
              <a:rPr lang="en-GB"/>
              <a:t>The use of time-lengths differs by category</a:t>
            </a:r>
          </a:p>
        </p:txBody>
      </p:sp>
      <p:sp>
        <p:nvSpPr>
          <p:cNvPr id="3" name="Text Placeholder 2">
            <a:extLst>
              <a:ext uri="{FF2B5EF4-FFF2-40B4-BE49-F238E27FC236}">
                <a16:creationId xmlns:a16="http://schemas.microsoft.com/office/drawing/2014/main" id="{9724E362-6AA4-4764-8391-38A53CFA52AC}"/>
              </a:ext>
            </a:extLst>
          </p:cNvPr>
          <p:cNvSpPr>
            <a:spLocks noGrp="1"/>
          </p:cNvSpPr>
          <p:nvPr>
            <p:ph type="body" sz="quarter" idx="15"/>
          </p:nvPr>
        </p:nvSpPr>
        <p:spPr>
          <a:xfrm>
            <a:off x="378000" y="5364000"/>
            <a:ext cx="11334817" cy="304800"/>
          </a:xfrm>
        </p:spPr>
        <p:txBody>
          <a:bodyPr/>
          <a:lstStyle/>
          <a:p>
            <a:r>
              <a:rPr lang="en-GB"/>
              <a:t>Source: Barb, 2025, Individuals</a:t>
            </a:r>
          </a:p>
        </p:txBody>
      </p:sp>
    </p:spTree>
    <p:extLst>
      <p:ext uri="{BB962C8B-B14F-4D97-AF65-F5344CB8AC3E}">
        <p14:creationId xmlns:p14="http://schemas.microsoft.com/office/powerpoint/2010/main" val="13365817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0DDC0-3C02-1ADD-3C0F-772C5A192C4E}"/>
              </a:ext>
            </a:extLst>
          </p:cNvPr>
          <p:cNvSpPr>
            <a:spLocks noGrp="1"/>
          </p:cNvSpPr>
          <p:nvPr>
            <p:ph type="title"/>
          </p:nvPr>
        </p:nvSpPr>
        <p:spPr/>
        <p:txBody>
          <a:bodyPr/>
          <a:lstStyle/>
          <a:p>
            <a:r>
              <a:rPr lang="en-GB"/>
              <a:t>Linear TV delivered 590 billion impacts across 2025</a:t>
            </a:r>
          </a:p>
        </p:txBody>
      </p:sp>
      <p:sp>
        <p:nvSpPr>
          <p:cNvPr id="3" name="Text Placeholder 2">
            <a:extLst>
              <a:ext uri="{FF2B5EF4-FFF2-40B4-BE49-F238E27FC236}">
                <a16:creationId xmlns:a16="http://schemas.microsoft.com/office/drawing/2014/main" id="{3F38BF37-CE97-78B9-1354-DB9E210E8B33}"/>
              </a:ext>
            </a:extLst>
          </p:cNvPr>
          <p:cNvSpPr>
            <a:spLocks noGrp="1"/>
          </p:cNvSpPr>
          <p:nvPr>
            <p:ph type="body" sz="quarter" idx="15"/>
          </p:nvPr>
        </p:nvSpPr>
        <p:spPr/>
        <p:txBody>
          <a:bodyPr/>
          <a:lstStyle/>
          <a:p>
            <a:r>
              <a:rPr lang="en-GB"/>
              <a:t>Source: Barb, Individuals,  UK Full Network, 2025. Base: 30” reweighted impacts. An impact = one person viewing one TV ad in its entirety. Impacts only count when viewed at normal speed </a:t>
            </a:r>
          </a:p>
        </p:txBody>
      </p:sp>
      <p:graphicFrame>
        <p:nvGraphicFramePr>
          <p:cNvPr id="6" name="Content Placeholder 5">
            <a:extLst>
              <a:ext uri="{FF2B5EF4-FFF2-40B4-BE49-F238E27FC236}">
                <a16:creationId xmlns:a16="http://schemas.microsoft.com/office/drawing/2014/main" id="{FFBF400D-C01F-E522-4382-18B874B1355F}"/>
              </a:ext>
            </a:extLst>
          </p:cNvPr>
          <p:cNvGraphicFramePr>
            <a:graphicFrameLocks noGrp="1"/>
          </p:cNvGraphicFramePr>
          <p:nvPr>
            <p:ph sz="quarter" idx="14"/>
          </p:nvPr>
        </p:nvGraphicFramePr>
        <p:xfrm>
          <a:off x="379413" y="1614488"/>
          <a:ext cx="11295062" cy="36512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510342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8"/>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83775" y="1929802"/>
            <a:ext cx="541433" cy="341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Chart 3"/>
          <p:cNvGraphicFramePr/>
          <p:nvPr/>
        </p:nvGraphicFramePr>
        <p:xfrm>
          <a:off x="1954492" y="1080693"/>
          <a:ext cx="9106759" cy="4105651"/>
        </p:xfrm>
        <a:graphic>
          <a:graphicData uri="http://schemas.openxmlformats.org/drawingml/2006/chart">
            <c:chart xmlns:c="http://schemas.openxmlformats.org/drawingml/2006/chart" xmlns:r="http://schemas.openxmlformats.org/officeDocument/2006/relationships" r:id="rId4"/>
          </a:graphicData>
        </a:graphic>
      </p:graphicFrame>
      <p:sp>
        <p:nvSpPr>
          <p:cNvPr id="19" name="Rectangle 18"/>
          <p:cNvSpPr/>
          <p:nvPr/>
        </p:nvSpPr>
        <p:spPr>
          <a:xfrm>
            <a:off x="4958240" y="5114399"/>
            <a:ext cx="315727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a:ea typeface="+mn-ea"/>
                <a:cs typeface="+mn-cs"/>
              </a:rPr>
              <a:t>Impacts (Billions)</a:t>
            </a:r>
          </a:p>
        </p:txBody>
      </p:sp>
      <p:pic>
        <p:nvPicPr>
          <p:cNvPr id="21" name="Picture 20" descr="http://upload.wikimedia.org/wikipedia/en/thumb/e/e4/Unilever.svg/929px-Unilever.svg.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25117" y="1577659"/>
            <a:ext cx="289645" cy="31929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loreal-dam-front-resources-corp-en-cdn.brainsonic.com/ressources/afile/2266-1ae80-picture_photo-looreal-logo.html"/>
          <p:cNvPicPr>
            <a:picLocks noChangeAspect="1" noChangeArrowheads="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t="33787" b="32427"/>
          <a:stretch/>
        </p:blipFill>
        <p:spPr bwMode="auto">
          <a:xfrm>
            <a:off x="1377609" y="3128523"/>
            <a:ext cx="850843" cy="161752"/>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5"/>
          <p:cNvSpPr>
            <a:spLocks noGrp="1"/>
          </p:cNvSpPr>
          <p:nvPr>
            <p:ph type="title"/>
          </p:nvPr>
        </p:nvSpPr>
        <p:spPr>
          <a:xfrm>
            <a:off x="371476" y="359944"/>
            <a:ext cx="11341099" cy="1021181"/>
          </a:xfrm>
        </p:spPr>
        <p:txBody>
          <a:bodyPr/>
          <a:lstStyle/>
          <a:p>
            <a:r>
              <a:rPr lang="en-GB"/>
              <a:t>The most viewed holding companies on TV in 2025</a:t>
            </a:r>
          </a:p>
        </p:txBody>
      </p:sp>
      <p:sp>
        <p:nvSpPr>
          <p:cNvPr id="26" name="Text Placeholder 6"/>
          <p:cNvSpPr txBox="1">
            <a:spLocks/>
          </p:cNvSpPr>
          <p:nvPr/>
        </p:nvSpPr>
        <p:spPr>
          <a:xfrm>
            <a:off x="378000" y="5364000"/>
            <a:ext cx="11334817" cy="304800"/>
          </a:xfrm>
          <a:prstGeom prst="rect">
            <a:avLst/>
          </a:prstGeom>
        </p:spPr>
        <p:txBody>
          <a:bodyPr vert="horz" lIns="91440" tIns="45720" rIns="91440" bIns="45720" rtlCol="0">
            <a:noAutofit/>
          </a:bodyPr>
          <a:lstStyle>
            <a:lvl1pPr indent="0">
              <a:lnSpc>
                <a:spcPct val="100000"/>
              </a:lnSpc>
              <a:spcBef>
                <a:spcPts val="1000"/>
              </a:spcBef>
              <a:spcAft>
                <a:spcPts val="0"/>
              </a:spcAft>
              <a:buFont typeface="Arial" panose="020B0604020202020204" pitchFamily="34" charset="0"/>
              <a:buNone/>
              <a:defRPr sz="1000" b="0" baseline="0">
                <a:solidFill>
                  <a:schemeClr val="bg2"/>
                </a:solidFill>
              </a:defRPr>
            </a:lvl1pPr>
            <a:lvl2pPr marL="225425" indent="-225425">
              <a:lnSpc>
                <a:spcPct val="100000"/>
              </a:lnSpc>
              <a:spcBef>
                <a:spcPts val="500"/>
              </a:spcBef>
              <a:spcAft>
                <a:spcPts val="600"/>
              </a:spcAft>
              <a:buClr>
                <a:schemeClr val="tx2"/>
              </a:buClr>
              <a:buFont typeface="Arial" panose="020B0604020202020204" pitchFamily="34" charset="0"/>
              <a:buChar char="—"/>
              <a:defRPr sz="1600">
                <a:solidFill>
                  <a:schemeClr val="bg2"/>
                </a:solidFill>
              </a:defRPr>
            </a:lvl2pPr>
            <a:lvl3pPr marL="223838" indent="-223838">
              <a:lnSpc>
                <a:spcPct val="100000"/>
              </a:lnSpc>
              <a:spcBef>
                <a:spcPts val="500"/>
              </a:spcBef>
              <a:spcAft>
                <a:spcPts val="600"/>
              </a:spcAft>
              <a:buClr>
                <a:schemeClr val="tx2"/>
              </a:buClr>
              <a:buFont typeface="Arial" panose="020B0604020202020204" pitchFamily="34" charset="0"/>
              <a:buChar char="—"/>
              <a:tabLst>
                <a:tab pos="447675" algn="l"/>
              </a:tabLst>
              <a:defRPr sz="1400">
                <a:solidFill>
                  <a:schemeClr val="bg2"/>
                </a:solidFill>
              </a:defRPr>
            </a:lvl3pPr>
            <a:lvl4pPr marL="223838" indent="-223838">
              <a:lnSpc>
                <a:spcPct val="100000"/>
              </a:lnSpc>
              <a:spcBef>
                <a:spcPts val="500"/>
              </a:spcBef>
              <a:spcAft>
                <a:spcPts val="600"/>
              </a:spcAft>
              <a:buClr>
                <a:schemeClr val="tx2"/>
              </a:buClr>
              <a:buFont typeface="Arial" panose="020B0604020202020204" pitchFamily="34" charset="0"/>
              <a:buChar char="—"/>
              <a:defRPr sz="1400">
                <a:solidFill>
                  <a:schemeClr val="bg2"/>
                </a:solidFill>
              </a:defRPr>
            </a:lvl4pPr>
            <a:lvl5pPr marL="223838" indent="-223838">
              <a:lnSpc>
                <a:spcPct val="100000"/>
              </a:lnSpc>
              <a:spcBef>
                <a:spcPts val="500"/>
              </a:spcBef>
              <a:spcAft>
                <a:spcPts val="600"/>
              </a:spcAft>
              <a:buClr>
                <a:schemeClr val="tx2"/>
              </a:buClr>
              <a:buFont typeface="Arial" panose="020B0604020202020204" pitchFamily="34" charset="0"/>
              <a:buChar char="—"/>
              <a:defRPr sz="1400">
                <a:solidFill>
                  <a:schemeClr val="bg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4D4D4D"/>
                </a:solidFill>
                <a:effectLst/>
                <a:uLnTx/>
                <a:uFillTx/>
                <a:latin typeface="Arial"/>
                <a:ea typeface="+mn-ea"/>
                <a:cs typeface="+mn-cs"/>
              </a:rPr>
              <a:t>Source: Barb, 2025, R/W commercial impacts according to Barb reporting </a:t>
            </a:r>
          </a:p>
        </p:txBody>
      </p:sp>
      <p:pic>
        <p:nvPicPr>
          <p:cNvPr id="28" name="Picture 27" descr="Image result for amazon.co.uk">
            <a:extLst>
              <a:ext uri="{FF2B5EF4-FFF2-40B4-BE49-F238E27FC236}">
                <a16:creationId xmlns:a16="http://schemas.microsoft.com/office/drawing/2014/main" id="{A30FEB22-4508-44C3-9B7C-62B723AD3E50}"/>
              </a:ext>
            </a:extLst>
          </p:cNvPr>
          <p:cNvPicPr/>
          <p:nvPr/>
        </p:nvPicPr>
        <p:blipFill rotWithShape="1">
          <a:blip r:embed="rId7" cstate="screen">
            <a:extLst>
              <a:ext uri="{28A0092B-C50C-407E-A947-70E740481C1C}">
                <a14:useLocalDpi xmlns:a14="http://schemas.microsoft.com/office/drawing/2010/main"/>
              </a:ext>
            </a:extLst>
          </a:blip>
          <a:srcRect l="10587" t="29961" r="6740" b="32090"/>
          <a:stretch/>
        </p:blipFill>
        <p:spPr bwMode="auto">
          <a:xfrm>
            <a:off x="1469234" y="4160092"/>
            <a:ext cx="784651" cy="276999"/>
          </a:xfrm>
          <a:prstGeom prst="rect">
            <a:avLst/>
          </a:prstGeom>
          <a:noFill/>
          <a:ln>
            <a:noFill/>
          </a:ln>
          <a:extLst>
            <a:ext uri="{53640926-AAD7-44D8-BBD7-CCE9431645EC}">
              <a14:shadowObscured xmlns:a14="http://schemas.microsoft.com/office/drawing/2010/main"/>
            </a:ext>
          </a:extLst>
        </p:spPr>
      </p:pic>
      <p:pic>
        <p:nvPicPr>
          <p:cNvPr id="5" name="Picture 2">
            <a:extLst>
              <a:ext uri="{FF2B5EF4-FFF2-40B4-BE49-F238E27FC236}">
                <a16:creationId xmlns:a16="http://schemas.microsoft.com/office/drawing/2014/main" id="{845D700D-73B5-46BB-8E9C-CD898059A5A4}"/>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469234" y="2777514"/>
            <a:ext cx="677917" cy="1609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Reckitt - Wikipedia">
            <a:extLst>
              <a:ext uri="{FF2B5EF4-FFF2-40B4-BE49-F238E27FC236}">
                <a16:creationId xmlns:a16="http://schemas.microsoft.com/office/drawing/2014/main" id="{CC539061-B08A-4AD6-8AAF-5AC8FFD9355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05843" y="2344749"/>
            <a:ext cx="489514" cy="24785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Procter &amp;amp; Gamble - Wikipedia">
            <a:extLst>
              <a:ext uri="{FF2B5EF4-FFF2-40B4-BE49-F238E27FC236}">
                <a16:creationId xmlns:a16="http://schemas.microsoft.com/office/drawing/2014/main" id="{B9C081AA-A8E3-4A85-8EFA-B5413C22530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03032" y="1198880"/>
            <a:ext cx="344119" cy="34411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cdonalds home">
            <a:extLst>
              <a:ext uri="{FF2B5EF4-FFF2-40B4-BE49-F238E27FC236}">
                <a16:creationId xmlns:a16="http://schemas.microsoft.com/office/drawing/2014/main" id="{F78BFC1C-237B-05AA-40D5-EE80C3C4F05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50811" y="3744159"/>
            <a:ext cx="389426" cy="3894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69BADD9-5FD4-CD81-A49E-D1B50787C7D5}"/>
              </a:ext>
            </a:extLst>
          </p:cNvPr>
          <p:cNvPicPr>
            <a:picLocks noChangeAspect="1"/>
          </p:cNvPicPr>
          <p:nvPr/>
        </p:nvPicPr>
        <p:blipFill>
          <a:blip r:embed="rId12"/>
          <a:stretch>
            <a:fillRect/>
          </a:stretch>
        </p:blipFill>
        <p:spPr>
          <a:xfrm>
            <a:off x="1419201" y="4493959"/>
            <a:ext cx="742988" cy="304816"/>
          </a:xfrm>
          <a:prstGeom prst="rect">
            <a:avLst/>
          </a:prstGeom>
        </p:spPr>
      </p:pic>
      <p:pic>
        <p:nvPicPr>
          <p:cNvPr id="2" name="Picture 2" descr="EE Limited - BAPCO 2025">
            <a:extLst>
              <a:ext uri="{FF2B5EF4-FFF2-40B4-BE49-F238E27FC236}">
                <a16:creationId xmlns:a16="http://schemas.microsoft.com/office/drawing/2014/main" id="{328D574B-8A53-E930-2C3D-7F818696447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17922" y="3403565"/>
            <a:ext cx="302643" cy="302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1243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FE112-51B5-2E62-1F7C-2F203C2707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DC993B-08A3-24C2-1D1B-13ED948C66CA}"/>
              </a:ext>
            </a:extLst>
          </p:cNvPr>
          <p:cNvSpPr>
            <a:spLocks noGrp="1"/>
          </p:cNvSpPr>
          <p:nvPr>
            <p:ph type="title"/>
          </p:nvPr>
        </p:nvSpPr>
        <p:spPr/>
        <p:txBody>
          <a:bodyPr/>
          <a:lstStyle/>
          <a:p>
            <a:r>
              <a:rPr lang="en-GB"/>
              <a:t>598 advertisers spent less than £50k on TV in 2025</a:t>
            </a:r>
          </a:p>
        </p:txBody>
      </p:sp>
      <p:graphicFrame>
        <p:nvGraphicFramePr>
          <p:cNvPr id="6" name="Content Placeholder 5">
            <a:extLst>
              <a:ext uri="{FF2B5EF4-FFF2-40B4-BE49-F238E27FC236}">
                <a16:creationId xmlns:a16="http://schemas.microsoft.com/office/drawing/2014/main" id="{00724526-3A07-1D70-CAEB-76CFF89E9368}"/>
              </a:ext>
            </a:extLst>
          </p:cNvPr>
          <p:cNvGraphicFramePr>
            <a:graphicFrameLocks noGrp="1"/>
          </p:cNvGraphicFramePr>
          <p:nvPr>
            <p:ph sz="quarter" idx="14"/>
          </p:nvPr>
        </p:nvGraphicFramePr>
        <p:xfrm>
          <a:off x="379413" y="1614488"/>
          <a:ext cx="11295062" cy="365125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4">
            <a:extLst>
              <a:ext uri="{FF2B5EF4-FFF2-40B4-BE49-F238E27FC236}">
                <a16:creationId xmlns:a16="http://schemas.microsoft.com/office/drawing/2014/main" id="{0CB39B1D-DAB3-BC79-9BB9-F8B5BDAED740}"/>
              </a:ext>
            </a:extLst>
          </p:cNvPr>
          <p:cNvSpPr txBox="1">
            <a:spLocks/>
          </p:cNvSpPr>
          <p:nvPr/>
        </p:nvSpPr>
        <p:spPr>
          <a:xfrm>
            <a:off x="378000" y="5364000"/>
            <a:ext cx="11334817" cy="304800"/>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4D4D4D"/>
                </a:solidFill>
                <a:effectLst/>
                <a:uLnTx/>
                <a:uFillTx/>
                <a:latin typeface="Arial"/>
                <a:ea typeface="+mn-ea"/>
                <a:cs typeface="+mn-cs"/>
              </a:rPr>
              <a:t>Source: Nielsen Ad Intel, 2025</a:t>
            </a:r>
          </a:p>
        </p:txBody>
      </p:sp>
    </p:spTree>
    <p:extLst>
      <p:ext uri="{BB962C8B-B14F-4D97-AF65-F5344CB8AC3E}">
        <p14:creationId xmlns:p14="http://schemas.microsoft.com/office/powerpoint/2010/main" val="185675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33E41-0005-45E9-A73B-219E288F1486}"/>
              </a:ext>
            </a:extLst>
          </p:cNvPr>
          <p:cNvSpPr>
            <a:spLocks noGrp="1"/>
          </p:cNvSpPr>
          <p:nvPr>
            <p:ph type="title"/>
          </p:nvPr>
        </p:nvSpPr>
        <p:spPr/>
        <p:txBody>
          <a:bodyPr/>
          <a:lstStyle/>
          <a:p>
            <a:pPr lvl="0">
              <a:lnSpc>
                <a:spcPct val="100000"/>
              </a:lnSpc>
              <a:spcBef>
                <a:spcPts val="0"/>
              </a:spcBef>
              <a:defRPr/>
            </a:pPr>
            <a:r>
              <a:rPr lang="en-GB"/>
              <a:t>In 2025, there were 984 new to TV advertisers</a:t>
            </a:r>
          </a:p>
        </p:txBody>
      </p:sp>
      <p:sp>
        <p:nvSpPr>
          <p:cNvPr id="3" name="Text Placeholder 2">
            <a:extLst>
              <a:ext uri="{FF2B5EF4-FFF2-40B4-BE49-F238E27FC236}">
                <a16:creationId xmlns:a16="http://schemas.microsoft.com/office/drawing/2014/main" id="{5DCC11AA-D9D4-4ED2-ABAB-976EE309C467}"/>
              </a:ext>
            </a:extLst>
          </p:cNvPr>
          <p:cNvSpPr>
            <a:spLocks noGrp="1"/>
          </p:cNvSpPr>
          <p:nvPr>
            <p:ph type="body" sz="quarter" idx="15"/>
          </p:nvPr>
        </p:nvSpPr>
        <p:spPr>
          <a:xfrm>
            <a:off x="377757" y="5365115"/>
            <a:ext cx="9018905" cy="446138"/>
          </a:xfrm>
        </p:spPr>
        <p:txBody>
          <a:bodyPr/>
          <a:lstStyle/>
          <a:p>
            <a:r>
              <a:rPr lang="en-GB" sz="1000">
                <a:solidFill>
                  <a:schemeClr val="bg2"/>
                </a:solidFill>
              </a:rPr>
              <a:t>Source: Nielsen Ad Intel / Sky. *New to TV advertisers classed as those not advertising on TV within the last 5 years on Linear TV and Sky AdSmart </a:t>
            </a:r>
          </a:p>
        </p:txBody>
      </p:sp>
      <p:graphicFrame>
        <p:nvGraphicFramePr>
          <p:cNvPr id="6" name="Content Placeholder 5">
            <a:extLst>
              <a:ext uri="{FF2B5EF4-FFF2-40B4-BE49-F238E27FC236}">
                <a16:creationId xmlns:a16="http://schemas.microsoft.com/office/drawing/2014/main" id="{A259DEF6-97A8-6A50-5667-0A1CB22B6970}"/>
              </a:ext>
            </a:extLst>
          </p:cNvPr>
          <p:cNvGraphicFramePr>
            <a:graphicFrameLocks noGrp="1"/>
          </p:cNvGraphicFramePr>
          <p:nvPr>
            <p:ph sz="quarter" idx="14"/>
          </p:nvPr>
        </p:nvGraphicFramePr>
        <p:xfrm>
          <a:off x="379413" y="1614488"/>
          <a:ext cx="11295062" cy="36512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391895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a:extLst>
              <a:ext uri="{FF2B5EF4-FFF2-40B4-BE49-F238E27FC236}">
                <a16:creationId xmlns:a16="http://schemas.microsoft.com/office/drawing/2014/main" id="{491CD732-A778-D64C-47B7-B3396E372E37}"/>
              </a:ext>
            </a:extLst>
          </p:cNvPr>
          <p:cNvSpPr>
            <a:spLocks noGrp="1"/>
          </p:cNvSpPr>
          <p:nvPr>
            <p:ph type="title"/>
          </p:nvPr>
        </p:nvSpPr>
        <p:spPr/>
        <p:txBody>
          <a:bodyPr/>
          <a:lstStyle/>
          <a:p>
            <a:r>
              <a:rPr lang="en-GB"/>
              <a:t>984 advertisers used TV for the first time in 2025</a:t>
            </a:r>
          </a:p>
        </p:txBody>
      </p:sp>
      <p:sp>
        <p:nvSpPr>
          <p:cNvPr id="1041" name="TextBox 1040">
            <a:extLst>
              <a:ext uri="{FF2B5EF4-FFF2-40B4-BE49-F238E27FC236}">
                <a16:creationId xmlns:a16="http://schemas.microsoft.com/office/drawing/2014/main" id="{CB998709-5A5B-34BB-622E-89E57E4E65FD}"/>
              </a:ext>
            </a:extLst>
          </p:cNvPr>
          <p:cNvSpPr txBox="1"/>
          <p:nvPr/>
        </p:nvSpPr>
        <p:spPr>
          <a:xfrm>
            <a:off x="378000" y="5364000"/>
            <a:ext cx="8958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4D4D4D"/>
                </a:solidFill>
                <a:effectLst/>
                <a:uLnTx/>
                <a:uFillTx/>
                <a:latin typeface="Arial"/>
                <a:ea typeface="+mn-ea"/>
                <a:cs typeface="+mn-cs"/>
              </a:rPr>
              <a:t>Source: Nielsen Ad Intel / Sky – New to TV advertisers classed as those not advertising on TV 5 years prior (2020-2024) on Linear TV and Sky </a:t>
            </a:r>
            <a:r>
              <a:rPr kumimoji="0" lang="en-GB" sz="1000" b="0" i="0" u="none" strike="noStrike" kern="1200" cap="none" spc="0" normalizeH="0" baseline="0" noProof="0" dirty="0" err="1">
                <a:ln>
                  <a:noFill/>
                </a:ln>
                <a:solidFill>
                  <a:srgbClr val="4D4D4D"/>
                </a:solidFill>
                <a:effectLst/>
                <a:uLnTx/>
                <a:uFillTx/>
                <a:latin typeface="Arial"/>
                <a:ea typeface="+mn-ea"/>
                <a:cs typeface="+mn-cs"/>
              </a:rPr>
              <a:t>AdSmart</a:t>
            </a:r>
            <a:r>
              <a:rPr kumimoji="0" lang="en-GB" sz="1000" b="0" i="0" u="none" strike="noStrike" kern="1200" cap="none" spc="0" normalizeH="0" baseline="0" noProof="0" dirty="0">
                <a:ln>
                  <a:noFill/>
                </a:ln>
                <a:solidFill>
                  <a:srgbClr val="4D4D4D"/>
                </a:solidFill>
                <a:effectLst/>
                <a:uLnTx/>
                <a:uFillTx/>
                <a:latin typeface="Arial"/>
                <a:ea typeface="+mn-ea"/>
                <a:cs typeface="+mn-cs"/>
              </a:rPr>
              <a:t>  </a:t>
            </a:r>
          </a:p>
        </p:txBody>
      </p:sp>
      <p:grpSp>
        <p:nvGrpSpPr>
          <p:cNvPr id="59" name="Group 58">
            <a:extLst>
              <a:ext uri="{FF2B5EF4-FFF2-40B4-BE49-F238E27FC236}">
                <a16:creationId xmlns:a16="http://schemas.microsoft.com/office/drawing/2014/main" id="{46358174-CFBB-F68C-DED4-90E486EDD991}"/>
              </a:ext>
            </a:extLst>
          </p:cNvPr>
          <p:cNvGrpSpPr/>
          <p:nvPr/>
        </p:nvGrpSpPr>
        <p:grpSpPr>
          <a:xfrm>
            <a:off x="611436" y="3083527"/>
            <a:ext cx="10993069" cy="563590"/>
            <a:chOff x="572461" y="3035217"/>
            <a:chExt cx="10993069" cy="563590"/>
          </a:xfrm>
        </p:grpSpPr>
        <p:pic>
          <p:nvPicPr>
            <p:cNvPr id="9" name="Picture 10" descr="Elanco - Wikipedia">
              <a:extLst>
                <a:ext uri="{FF2B5EF4-FFF2-40B4-BE49-F238E27FC236}">
                  <a16:creationId xmlns:a16="http://schemas.microsoft.com/office/drawing/2014/main" id="{DBEF5362-4705-E90E-F7C2-646F94E5A3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4978" y="3152452"/>
              <a:ext cx="670552" cy="33316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D7AFABF2-FFC1-9EF3-2676-C771C5B1FAB1}"/>
                </a:ext>
              </a:extLst>
            </p:cNvPr>
            <p:cNvPicPr>
              <a:picLocks noChangeAspect="1"/>
            </p:cNvPicPr>
            <p:nvPr/>
          </p:nvPicPr>
          <p:blipFill>
            <a:blip r:embed="rId4"/>
            <a:stretch>
              <a:fillRect/>
            </a:stretch>
          </p:blipFill>
          <p:spPr>
            <a:xfrm>
              <a:off x="2239970" y="3121035"/>
              <a:ext cx="396000" cy="396000"/>
            </a:xfrm>
            <a:prstGeom prst="rect">
              <a:avLst/>
            </a:prstGeom>
          </p:spPr>
        </p:pic>
        <p:pic>
          <p:nvPicPr>
            <p:cNvPr id="23" name="Picture 22">
              <a:extLst>
                <a:ext uri="{FF2B5EF4-FFF2-40B4-BE49-F238E27FC236}">
                  <a16:creationId xmlns:a16="http://schemas.microsoft.com/office/drawing/2014/main" id="{9D39F90E-35B1-FE57-FE57-43791974FE77}"/>
                </a:ext>
              </a:extLst>
            </p:cNvPr>
            <p:cNvPicPr>
              <a:picLocks noChangeAspect="1"/>
            </p:cNvPicPr>
            <p:nvPr/>
          </p:nvPicPr>
          <p:blipFill>
            <a:blip r:embed="rId5"/>
            <a:stretch>
              <a:fillRect/>
            </a:stretch>
          </p:blipFill>
          <p:spPr>
            <a:xfrm>
              <a:off x="3457831" y="3173303"/>
              <a:ext cx="771430" cy="291464"/>
            </a:xfrm>
            <a:prstGeom prst="rect">
              <a:avLst/>
            </a:prstGeom>
          </p:spPr>
        </p:pic>
        <p:pic>
          <p:nvPicPr>
            <p:cNvPr id="25" name="Picture 34" descr="Desira Group | New &amp; Used Car Sales, Servicing, MOT, Repairs &amp; Parts |  Norfolk and Suffolk">
              <a:extLst>
                <a:ext uri="{FF2B5EF4-FFF2-40B4-BE49-F238E27FC236}">
                  <a16:creationId xmlns:a16="http://schemas.microsoft.com/office/drawing/2014/main" id="{E324B264-C1FC-7715-A3C9-287E0E30244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4020" b="20584"/>
            <a:stretch>
              <a:fillRect/>
            </a:stretch>
          </p:blipFill>
          <p:spPr bwMode="auto">
            <a:xfrm>
              <a:off x="9122066" y="3205114"/>
              <a:ext cx="800722" cy="24290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8" descr="Everyday Loans">
              <a:extLst>
                <a:ext uri="{FF2B5EF4-FFF2-40B4-BE49-F238E27FC236}">
                  <a16:creationId xmlns:a16="http://schemas.microsoft.com/office/drawing/2014/main" id="{2A80FECD-E082-1C3A-AFD3-6FC42D28C5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0787" y="3103035"/>
              <a:ext cx="822857" cy="4320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72" descr="TePe | Interdental Toothbrushes &amp; Special Brushes">
              <a:extLst>
                <a:ext uri="{FF2B5EF4-FFF2-40B4-BE49-F238E27FC236}">
                  <a16:creationId xmlns:a16="http://schemas.microsoft.com/office/drawing/2014/main" id="{18DE5CCB-DD4E-16FC-8C88-1D1FA0FE4E0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1634" b="23955"/>
            <a:stretch>
              <a:fillRect/>
            </a:stretch>
          </p:blipFill>
          <p:spPr bwMode="auto">
            <a:xfrm>
              <a:off x="10129114" y="3160316"/>
              <a:ext cx="559541" cy="30445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80" descr="FW Medical Ltd – Trusted in Health. Powered by Partnerships.">
              <a:extLst>
                <a:ext uri="{FF2B5EF4-FFF2-40B4-BE49-F238E27FC236}">
                  <a16:creationId xmlns:a16="http://schemas.microsoft.com/office/drawing/2014/main" id="{7414981D-E4D8-72BD-2373-953FCE0DAED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42296" y="3103035"/>
              <a:ext cx="409209" cy="432000"/>
            </a:xfrm>
            <a:prstGeom prst="rect">
              <a:avLst/>
            </a:prstGeom>
            <a:noFill/>
            <a:extLst>
              <a:ext uri="{909E8E84-426E-40DD-AFC4-6F175D3DCCD1}">
                <a14:hiddenFill xmlns:a14="http://schemas.microsoft.com/office/drawing/2010/main">
                  <a:solidFill>
                    <a:srgbClr val="FFFFFF"/>
                  </a:solidFill>
                </a14:hiddenFill>
              </a:ext>
            </a:extLst>
          </p:spPr>
        </p:pic>
        <p:pic>
          <p:nvPicPr>
            <p:cNvPr id="1122" name="Picture 98" descr="Rodda's are Keepers of the cream since 1890">
              <a:extLst>
                <a:ext uri="{FF2B5EF4-FFF2-40B4-BE49-F238E27FC236}">
                  <a16:creationId xmlns:a16="http://schemas.microsoft.com/office/drawing/2014/main" id="{9CD183A1-296B-2060-D62B-026941DC7F7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723"/>
            <a:stretch>
              <a:fillRect/>
            </a:stretch>
          </p:blipFill>
          <p:spPr bwMode="auto">
            <a:xfrm>
              <a:off x="7091077" y="3035217"/>
              <a:ext cx="559541" cy="563590"/>
            </a:xfrm>
            <a:prstGeom prst="rect">
              <a:avLst/>
            </a:prstGeom>
            <a:noFill/>
            <a:extLst>
              <a:ext uri="{909E8E84-426E-40DD-AFC4-6F175D3DCCD1}">
                <a14:hiddenFill xmlns:a14="http://schemas.microsoft.com/office/drawing/2010/main">
                  <a:solidFill>
                    <a:srgbClr val="FFFFFF"/>
                  </a:solidFill>
                </a14:hiddenFill>
              </a:ext>
            </a:extLst>
          </p:spPr>
        </p:pic>
        <p:pic>
          <p:nvPicPr>
            <p:cNvPr id="1128" name="Picture 104">
              <a:extLst>
                <a:ext uri="{FF2B5EF4-FFF2-40B4-BE49-F238E27FC236}">
                  <a16:creationId xmlns:a16="http://schemas.microsoft.com/office/drawing/2014/main" id="{069AC09E-49C8-FD45-5B77-BE47B7C53A9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60850" y="3247035"/>
              <a:ext cx="1123901" cy="144000"/>
            </a:xfrm>
            <a:prstGeom prst="rect">
              <a:avLst/>
            </a:prstGeom>
            <a:noFill/>
            <a:extLst>
              <a:ext uri="{909E8E84-426E-40DD-AFC4-6F175D3DCCD1}">
                <a14:hiddenFill xmlns:a14="http://schemas.microsoft.com/office/drawing/2010/main">
                  <a:solidFill>
                    <a:srgbClr val="FFFFFF"/>
                  </a:solidFill>
                </a14:hiddenFill>
              </a:ext>
            </a:extLst>
          </p:spPr>
        </p:pic>
        <p:pic>
          <p:nvPicPr>
            <p:cNvPr id="1136" name="Picture 112" descr="Phlo Clinic | Phlo">
              <a:extLst>
                <a:ext uri="{FF2B5EF4-FFF2-40B4-BE49-F238E27FC236}">
                  <a16:creationId xmlns:a16="http://schemas.microsoft.com/office/drawing/2014/main" id="{12F0986F-0007-26F8-7750-B8AA8D95CF0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35587" y="3198691"/>
              <a:ext cx="1118937" cy="240688"/>
            </a:xfrm>
            <a:prstGeom prst="rect">
              <a:avLst/>
            </a:prstGeom>
            <a:noFill/>
            <a:extLst>
              <a:ext uri="{909E8E84-426E-40DD-AFC4-6F175D3DCCD1}">
                <a14:hiddenFill xmlns:a14="http://schemas.microsoft.com/office/drawing/2010/main">
                  <a:solidFill>
                    <a:srgbClr val="FFFFFF"/>
                  </a:solidFill>
                </a14:hiddenFill>
              </a:ext>
            </a:extLst>
          </p:spPr>
        </p:pic>
        <p:pic>
          <p:nvPicPr>
            <p:cNvPr id="1140" name="Picture 116" descr="Greyhound Trust eCards | DontSendMeACard.com">
              <a:extLst>
                <a:ext uri="{FF2B5EF4-FFF2-40B4-BE49-F238E27FC236}">
                  <a16:creationId xmlns:a16="http://schemas.microsoft.com/office/drawing/2014/main" id="{88A6F5F9-6AB9-FF49-81C0-CE1CC70F155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2461" y="3103035"/>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1158" name="Picture 134" descr="Chiltern Railways News">
              <a:extLst>
                <a:ext uri="{FF2B5EF4-FFF2-40B4-BE49-F238E27FC236}">
                  <a16:creationId xmlns:a16="http://schemas.microsoft.com/office/drawing/2014/main" id="{07CF2907-22D1-7852-7667-53F839C88618}"/>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25159" b="31333"/>
            <a:stretch>
              <a:fillRect/>
            </a:stretch>
          </p:blipFill>
          <p:spPr bwMode="auto">
            <a:xfrm>
              <a:off x="7856944" y="3190049"/>
              <a:ext cx="1058796" cy="2579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3" name="Group 62">
            <a:extLst>
              <a:ext uri="{FF2B5EF4-FFF2-40B4-BE49-F238E27FC236}">
                <a16:creationId xmlns:a16="http://schemas.microsoft.com/office/drawing/2014/main" id="{A6403324-8400-6657-9889-9D473CD07862}"/>
              </a:ext>
            </a:extLst>
          </p:cNvPr>
          <p:cNvGrpSpPr/>
          <p:nvPr/>
        </p:nvGrpSpPr>
        <p:grpSpPr>
          <a:xfrm>
            <a:off x="561351" y="2280069"/>
            <a:ext cx="11093239" cy="540001"/>
            <a:chOff x="561351" y="2280069"/>
            <a:chExt cx="11093239" cy="540001"/>
          </a:xfrm>
        </p:grpSpPr>
        <p:pic>
          <p:nvPicPr>
            <p:cNvPr id="1174" name="Picture 150" descr="ITS">
              <a:extLst>
                <a:ext uri="{FF2B5EF4-FFF2-40B4-BE49-F238E27FC236}">
                  <a16:creationId xmlns:a16="http://schemas.microsoft.com/office/drawing/2014/main" id="{F83DD435-6E5B-A6F3-7B95-82A2310B331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05740" y="2339532"/>
              <a:ext cx="459868" cy="4210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Faster Property Solutions | Repossession &amp; Property Solutions">
              <a:extLst>
                <a:ext uri="{FF2B5EF4-FFF2-40B4-BE49-F238E27FC236}">
                  <a16:creationId xmlns:a16="http://schemas.microsoft.com/office/drawing/2014/main" id="{EFA44C12-0CED-870D-66D8-04906631E01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74815" y="2393424"/>
              <a:ext cx="579775" cy="3132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8" descr="Homepage | Hospice UK">
              <a:extLst>
                <a:ext uri="{FF2B5EF4-FFF2-40B4-BE49-F238E27FC236}">
                  <a16:creationId xmlns:a16="http://schemas.microsoft.com/office/drawing/2014/main" id="{A5C1F2B3-2D93-7461-AA32-17605B2894DA}"/>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8563" t="23486" r="5653" b="20112"/>
            <a:stretch>
              <a:fillRect/>
            </a:stretch>
          </p:blipFill>
          <p:spPr bwMode="auto">
            <a:xfrm>
              <a:off x="6219243" y="2385661"/>
              <a:ext cx="981873" cy="32881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8">
              <a:extLst>
                <a:ext uri="{FF2B5EF4-FFF2-40B4-BE49-F238E27FC236}">
                  <a16:creationId xmlns:a16="http://schemas.microsoft.com/office/drawing/2014/main" id="{F79976E9-5C59-E590-B46F-5C9194C16E5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102273" y="2436991"/>
              <a:ext cx="718910" cy="22615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49380602-9B68-7FFA-AB86-D80F541A8EFD}"/>
                </a:ext>
              </a:extLst>
            </p:cNvPr>
            <p:cNvPicPr>
              <a:picLocks noChangeAspect="1"/>
            </p:cNvPicPr>
            <p:nvPr/>
          </p:nvPicPr>
          <p:blipFill>
            <a:blip r:embed="rId19"/>
            <a:stretch>
              <a:fillRect/>
            </a:stretch>
          </p:blipFill>
          <p:spPr>
            <a:xfrm>
              <a:off x="1572054" y="2280069"/>
              <a:ext cx="1031400" cy="540000"/>
            </a:xfrm>
            <a:prstGeom prst="rect">
              <a:avLst/>
            </a:prstGeom>
          </p:spPr>
        </p:pic>
        <p:pic>
          <p:nvPicPr>
            <p:cNvPr id="1066" name="Picture 42" descr="MAGTEC ELECTRIC GATES LIMITED | LinkedIn">
              <a:extLst>
                <a:ext uri="{FF2B5EF4-FFF2-40B4-BE49-F238E27FC236}">
                  <a16:creationId xmlns:a16="http://schemas.microsoft.com/office/drawing/2014/main" id="{B3D0C3A4-0FB9-3E3B-7D09-3E84F8ABB9C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308637" y="2280069"/>
              <a:ext cx="540001" cy="540001"/>
            </a:xfrm>
            <a:prstGeom prst="rect">
              <a:avLst/>
            </a:prstGeom>
            <a:noFill/>
            <a:extLst>
              <a:ext uri="{909E8E84-426E-40DD-AFC4-6F175D3DCCD1}">
                <a14:hiddenFill xmlns:a14="http://schemas.microsoft.com/office/drawing/2010/main">
                  <a:solidFill>
                    <a:srgbClr val="FFFFFF"/>
                  </a:solidFill>
                </a14:hiddenFill>
              </a:ext>
            </a:extLst>
          </p:spPr>
        </p:pic>
        <p:pic>
          <p:nvPicPr>
            <p:cNvPr id="1116" name="Picture 92" descr="Our Place Reviews | Read Customer ...">
              <a:extLst>
                <a:ext uri="{FF2B5EF4-FFF2-40B4-BE49-F238E27FC236}">
                  <a16:creationId xmlns:a16="http://schemas.microsoft.com/office/drawing/2014/main" id="{330C2AF2-CB29-9437-2079-8E211CD7071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857089" y="2449023"/>
              <a:ext cx="574366" cy="202092"/>
            </a:xfrm>
            <a:prstGeom prst="rect">
              <a:avLst/>
            </a:prstGeom>
            <a:noFill/>
            <a:extLst>
              <a:ext uri="{909E8E84-426E-40DD-AFC4-6F175D3DCCD1}">
                <a14:hiddenFill xmlns:a14="http://schemas.microsoft.com/office/drawing/2010/main">
                  <a:solidFill>
                    <a:srgbClr val="FFFFFF"/>
                  </a:solidFill>
                </a14:hiddenFill>
              </a:ext>
            </a:extLst>
          </p:spPr>
        </p:pic>
        <p:pic>
          <p:nvPicPr>
            <p:cNvPr id="1120" name="Picture 96" descr="ZOE — Feel healthier. In weeks.">
              <a:extLst>
                <a:ext uri="{FF2B5EF4-FFF2-40B4-BE49-F238E27FC236}">
                  <a16:creationId xmlns:a16="http://schemas.microsoft.com/office/drawing/2014/main" id="{EFB597DE-DAB7-7976-3403-281888DCB40B}"/>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721145" y="2456906"/>
              <a:ext cx="530960" cy="186326"/>
            </a:xfrm>
            <a:prstGeom prst="rect">
              <a:avLst/>
            </a:prstGeom>
            <a:noFill/>
            <a:extLst>
              <a:ext uri="{909E8E84-426E-40DD-AFC4-6F175D3DCCD1}">
                <a14:hiddenFill xmlns:a14="http://schemas.microsoft.com/office/drawing/2010/main">
                  <a:solidFill>
                    <a:srgbClr val="FFFFFF"/>
                  </a:solidFill>
                </a14:hiddenFill>
              </a:ext>
            </a:extLst>
          </p:spPr>
        </p:pic>
        <p:pic>
          <p:nvPicPr>
            <p:cNvPr id="1130" name="Picture 106" descr="Stockists – Colour Your Streets">
              <a:extLst>
                <a:ext uri="{FF2B5EF4-FFF2-40B4-BE49-F238E27FC236}">
                  <a16:creationId xmlns:a16="http://schemas.microsoft.com/office/drawing/2014/main" id="{76BEF5D6-CF25-6842-1CD7-624244C54DAF}"/>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515002" y="2280069"/>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44" name="Picture 120" descr="Welcome to Ofgem | Ofgem">
              <a:extLst>
                <a:ext uri="{FF2B5EF4-FFF2-40B4-BE49-F238E27FC236}">
                  <a16:creationId xmlns:a16="http://schemas.microsoft.com/office/drawing/2014/main" id="{988416A3-F56C-4BBF-B4BE-D880C8192755}"/>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61351" y="2337193"/>
              <a:ext cx="757068" cy="425752"/>
            </a:xfrm>
            <a:prstGeom prst="rect">
              <a:avLst/>
            </a:prstGeom>
            <a:noFill/>
            <a:extLst>
              <a:ext uri="{909E8E84-426E-40DD-AFC4-6F175D3DCCD1}">
                <a14:hiddenFill xmlns:a14="http://schemas.microsoft.com/office/drawing/2010/main">
                  <a:solidFill>
                    <a:srgbClr val="FFFFFF"/>
                  </a:solidFill>
                </a14:hiddenFill>
              </a:ext>
            </a:extLst>
          </p:spPr>
        </p:pic>
        <p:pic>
          <p:nvPicPr>
            <p:cNvPr id="1152" name="Picture 128" descr="leeds-building-society-logo - Tern Consultancy Ltd">
              <a:extLst>
                <a:ext uri="{FF2B5EF4-FFF2-40B4-BE49-F238E27FC236}">
                  <a16:creationId xmlns:a16="http://schemas.microsoft.com/office/drawing/2014/main" id="{1A597F5E-5CB2-84EF-2D2A-EA1A7A774F45}"/>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685090" y="2315343"/>
              <a:ext cx="782420" cy="469452"/>
            </a:xfrm>
            <a:prstGeom prst="rect">
              <a:avLst/>
            </a:prstGeom>
            <a:noFill/>
            <a:extLst>
              <a:ext uri="{909E8E84-426E-40DD-AFC4-6F175D3DCCD1}">
                <a14:hiddenFill xmlns:a14="http://schemas.microsoft.com/office/drawing/2010/main">
                  <a:solidFill>
                    <a:srgbClr val="FFFFFF"/>
                  </a:solidFill>
                </a14:hiddenFill>
              </a:ext>
            </a:extLst>
          </p:spPr>
        </p:pic>
        <p:pic>
          <p:nvPicPr>
            <p:cNvPr id="1160" name="Picture 136" descr="All Things Butter – All Things Butter UK">
              <a:extLst>
                <a:ext uri="{FF2B5EF4-FFF2-40B4-BE49-F238E27FC236}">
                  <a16:creationId xmlns:a16="http://schemas.microsoft.com/office/drawing/2014/main" id="{B18335C2-11FA-2D3E-1419-81EED699D780}"/>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454751" y="2388746"/>
              <a:ext cx="806616" cy="3226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0BE55A43-AE1B-9DA5-D52B-18777B1548A1}"/>
              </a:ext>
            </a:extLst>
          </p:cNvPr>
          <p:cNvGrpSpPr/>
          <p:nvPr/>
        </p:nvGrpSpPr>
        <p:grpSpPr>
          <a:xfrm>
            <a:off x="483703" y="1476612"/>
            <a:ext cx="11248535" cy="540000"/>
            <a:chOff x="507181" y="1450981"/>
            <a:chExt cx="11248535" cy="540000"/>
          </a:xfrm>
        </p:grpSpPr>
        <p:pic>
          <p:nvPicPr>
            <p:cNvPr id="1046" name="Picture 22" descr="Pink Sand Architectural (@pinksandarchitectural) · Cannock">
              <a:extLst>
                <a:ext uri="{FF2B5EF4-FFF2-40B4-BE49-F238E27FC236}">
                  <a16:creationId xmlns:a16="http://schemas.microsoft.com/office/drawing/2014/main" id="{75F49255-067A-8294-8208-77269C375C1B}"/>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b="21527"/>
            <a:stretch>
              <a:fillRect/>
            </a:stretch>
          </p:blipFill>
          <p:spPr bwMode="auto">
            <a:xfrm>
              <a:off x="2569864" y="1452382"/>
              <a:ext cx="684568" cy="53719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6">
              <a:extLst>
                <a:ext uri="{FF2B5EF4-FFF2-40B4-BE49-F238E27FC236}">
                  <a16:creationId xmlns:a16="http://schemas.microsoft.com/office/drawing/2014/main" id="{CA6B1979-919E-92C3-37CB-1F9485003C85}"/>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8951507" y="1618376"/>
              <a:ext cx="694893" cy="20521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50" descr="amicable | Divorce, Separation and ...">
              <a:extLst>
                <a:ext uri="{FF2B5EF4-FFF2-40B4-BE49-F238E27FC236}">
                  <a16:creationId xmlns:a16="http://schemas.microsoft.com/office/drawing/2014/main" id="{D4F75D34-6B1F-E56B-787C-13525D8D6C40}"/>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0723722" y="1588196"/>
              <a:ext cx="1031994" cy="26557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54" descr="Soi Dog Foundation | LinkedIn">
              <a:extLst>
                <a:ext uri="{FF2B5EF4-FFF2-40B4-BE49-F238E27FC236}">
                  <a16:creationId xmlns:a16="http://schemas.microsoft.com/office/drawing/2014/main" id="{DC976B8A-AFCF-E13C-CE33-0649BA01A9F9}"/>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9958021" y="1493940"/>
              <a:ext cx="454082" cy="45408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8C33A404-497A-31C1-F655-B4A5667A1F17}"/>
                </a:ext>
              </a:extLst>
            </p:cNvPr>
            <p:cNvPicPr>
              <a:picLocks noChangeAspect="1"/>
            </p:cNvPicPr>
            <p:nvPr/>
          </p:nvPicPr>
          <p:blipFill>
            <a:blip r:embed="rId31"/>
            <a:stretch>
              <a:fillRect/>
            </a:stretch>
          </p:blipFill>
          <p:spPr>
            <a:xfrm>
              <a:off x="5936382" y="1523705"/>
              <a:ext cx="766878" cy="394553"/>
            </a:xfrm>
            <a:prstGeom prst="rect">
              <a:avLst/>
            </a:prstGeom>
          </p:spPr>
        </p:pic>
        <p:pic>
          <p:nvPicPr>
            <p:cNvPr id="49" name="Picture 78" descr="The Jolly Hog | Award-Winning &amp; High-Welfare British Meat">
              <a:extLst>
                <a:ext uri="{FF2B5EF4-FFF2-40B4-BE49-F238E27FC236}">
                  <a16:creationId xmlns:a16="http://schemas.microsoft.com/office/drawing/2014/main" id="{02777135-BD42-B783-EFF8-F880B9F42E0E}"/>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507181" y="1521746"/>
              <a:ext cx="614216" cy="39847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2" descr="CEL Solicitors | The UK's #1 Consumer Law Firm">
              <a:extLst>
                <a:ext uri="{FF2B5EF4-FFF2-40B4-BE49-F238E27FC236}">
                  <a16:creationId xmlns:a16="http://schemas.microsoft.com/office/drawing/2014/main" id="{CE321E10-741E-393F-CE3F-91656D6E6F5D}"/>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433018" y="1526066"/>
              <a:ext cx="825225" cy="389830"/>
            </a:xfrm>
            <a:prstGeom prst="rect">
              <a:avLst/>
            </a:prstGeom>
            <a:noFill/>
            <a:extLst>
              <a:ext uri="{909E8E84-426E-40DD-AFC4-6F175D3DCCD1}">
                <a14:hiddenFill xmlns:a14="http://schemas.microsoft.com/office/drawing/2010/main">
                  <a:solidFill>
                    <a:srgbClr val="FFFFFF"/>
                  </a:solidFill>
                </a14:hiddenFill>
              </a:ext>
            </a:extLst>
          </p:spPr>
        </p:pic>
        <p:pic>
          <p:nvPicPr>
            <p:cNvPr id="1118" name="Picture 94" descr="Leasing Options | LinkedIn">
              <a:extLst>
                <a:ext uri="{FF2B5EF4-FFF2-40B4-BE49-F238E27FC236}">
                  <a16:creationId xmlns:a16="http://schemas.microsoft.com/office/drawing/2014/main" id="{BDEECE84-238F-E964-7D64-0AD3ACB83149}"/>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4457549" y="1510444"/>
              <a:ext cx="421075" cy="421075"/>
            </a:xfrm>
            <a:prstGeom prst="rect">
              <a:avLst/>
            </a:prstGeom>
            <a:noFill/>
            <a:extLst>
              <a:ext uri="{909E8E84-426E-40DD-AFC4-6F175D3DCCD1}">
                <a14:hiddenFill xmlns:a14="http://schemas.microsoft.com/office/drawing/2010/main">
                  <a:solidFill>
                    <a:srgbClr val="FFFFFF"/>
                  </a:solidFill>
                </a14:hiddenFill>
              </a:ext>
            </a:extLst>
          </p:spPr>
        </p:pic>
        <p:pic>
          <p:nvPicPr>
            <p:cNvPr id="1134" name="Picture 110" descr="Submit a request – Testerup.com">
              <a:extLst>
                <a:ext uri="{FF2B5EF4-FFF2-40B4-BE49-F238E27FC236}">
                  <a16:creationId xmlns:a16="http://schemas.microsoft.com/office/drawing/2014/main" id="{7487E208-02CB-BCC5-5770-EAD650EE36E8}"/>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7014881" y="1638578"/>
              <a:ext cx="881384" cy="164806"/>
            </a:xfrm>
            <a:prstGeom prst="rect">
              <a:avLst/>
            </a:prstGeom>
            <a:noFill/>
            <a:extLst>
              <a:ext uri="{909E8E84-426E-40DD-AFC4-6F175D3DCCD1}">
                <a14:hiddenFill xmlns:a14="http://schemas.microsoft.com/office/drawing/2010/main">
                  <a:solidFill>
                    <a:srgbClr val="FFFFFF"/>
                  </a:solidFill>
                </a14:hiddenFill>
              </a:ext>
            </a:extLst>
          </p:spPr>
        </p:pic>
        <p:pic>
          <p:nvPicPr>
            <p:cNvPr id="1142" name="Picture 118" descr="Everyone Active – Apps on Google Play">
              <a:extLst>
                <a:ext uri="{FF2B5EF4-FFF2-40B4-BE49-F238E27FC236}">
                  <a16:creationId xmlns:a16="http://schemas.microsoft.com/office/drawing/2014/main" id="{3CFD5DB3-8D21-4F9B-5C2F-7F64A377A679}"/>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5190245" y="1503723"/>
              <a:ext cx="434516" cy="434516"/>
            </a:xfrm>
            <a:prstGeom prst="rect">
              <a:avLst/>
            </a:prstGeom>
            <a:noFill/>
            <a:extLst>
              <a:ext uri="{909E8E84-426E-40DD-AFC4-6F175D3DCCD1}">
                <a14:hiddenFill xmlns:a14="http://schemas.microsoft.com/office/drawing/2010/main">
                  <a:solidFill>
                    <a:srgbClr val="FFFFFF"/>
                  </a:solidFill>
                </a14:hiddenFill>
              </a:ext>
            </a:extLst>
          </p:spPr>
        </p:pic>
        <p:pic>
          <p:nvPicPr>
            <p:cNvPr id="1150" name="Picture 126" descr="King's Trust - Wikipedia">
              <a:extLst>
                <a:ext uri="{FF2B5EF4-FFF2-40B4-BE49-F238E27FC236}">
                  <a16:creationId xmlns:a16="http://schemas.microsoft.com/office/drawing/2014/main" id="{91BB31F7-CB30-F79A-57D0-58B5322B5B6D}"/>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3566053" y="1450981"/>
              <a:ext cx="579875"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66" name="Picture 142" descr="The Hub | Tryp.com">
              <a:extLst>
                <a:ext uri="{FF2B5EF4-FFF2-40B4-BE49-F238E27FC236}">
                  <a16:creationId xmlns:a16="http://schemas.microsoft.com/office/drawing/2014/main" id="{8F9CD7C7-47C1-7AEE-0DEE-A83E47D9FCFF}"/>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8207886" y="1504981"/>
              <a:ext cx="432000" cy="432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29" name="Group 1028">
            <a:extLst>
              <a:ext uri="{FF2B5EF4-FFF2-40B4-BE49-F238E27FC236}">
                <a16:creationId xmlns:a16="http://schemas.microsoft.com/office/drawing/2014/main" id="{F078C32F-F76F-FB0D-3E42-6FEBF985ED3D}"/>
              </a:ext>
            </a:extLst>
          </p:cNvPr>
          <p:cNvGrpSpPr/>
          <p:nvPr/>
        </p:nvGrpSpPr>
        <p:grpSpPr>
          <a:xfrm>
            <a:off x="791572" y="4677474"/>
            <a:ext cx="10632797" cy="441710"/>
            <a:chOff x="848703" y="4677474"/>
            <a:chExt cx="10632797" cy="441710"/>
          </a:xfrm>
        </p:grpSpPr>
        <p:pic>
          <p:nvPicPr>
            <p:cNvPr id="19" name="Picture 26" descr="Sytner Smart UK (@sytnersmartuk) • Facebook">
              <a:extLst>
                <a:ext uri="{FF2B5EF4-FFF2-40B4-BE49-F238E27FC236}">
                  <a16:creationId xmlns:a16="http://schemas.microsoft.com/office/drawing/2014/main" id="{7D7D369D-43AF-AD01-6E33-1C24AE8F2CC7}"/>
                </a:ext>
              </a:extLst>
            </p:cNvPr>
            <p:cNvPicPr>
              <a:picLocks noChangeAspect="1" noChangeArrowheads="1"/>
            </p:cNvPicPr>
            <p:nvPr/>
          </p:nvPicPr>
          <p:blipFill rotWithShape="1">
            <a:blip r:embed="rId39">
              <a:extLst>
                <a:ext uri="{28A0092B-C50C-407E-A947-70E740481C1C}">
                  <a14:useLocalDpi xmlns:a14="http://schemas.microsoft.com/office/drawing/2010/main" val="0"/>
                </a:ext>
              </a:extLst>
            </a:blip>
            <a:srcRect l="19539" t="14540" r="17136" b="16065"/>
            <a:stretch>
              <a:fillRect/>
            </a:stretch>
          </p:blipFill>
          <p:spPr bwMode="auto">
            <a:xfrm>
              <a:off x="7273912" y="4677474"/>
              <a:ext cx="341958" cy="4417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Jaecoo | The Car Expert">
              <a:extLst>
                <a:ext uri="{FF2B5EF4-FFF2-40B4-BE49-F238E27FC236}">
                  <a16:creationId xmlns:a16="http://schemas.microsoft.com/office/drawing/2014/main" id="{6796EB91-F76E-387F-BC3A-2DA7F18CD793}"/>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6078403" y="4682329"/>
              <a:ext cx="864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0" descr="Our Brands | AGA Rangemaster">
              <a:extLst>
                <a:ext uri="{FF2B5EF4-FFF2-40B4-BE49-F238E27FC236}">
                  <a16:creationId xmlns:a16="http://schemas.microsoft.com/office/drawing/2014/main" id="{5990EBE6-C1F9-1583-C37E-6B5AAE5D3640}"/>
                </a:ext>
              </a:extLst>
            </p:cNvPr>
            <p:cNvPicPr>
              <a:picLocks noChangeAspect="1" noChangeArrowheads="1"/>
            </p:cNvPicPr>
            <p:nvPr/>
          </p:nvPicPr>
          <p:blipFill rotWithShape="1">
            <a:blip r:embed="rId41">
              <a:extLst>
                <a:ext uri="{28A0092B-C50C-407E-A947-70E740481C1C}">
                  <a14:useLocalDpi xmlns:a14="http://schemas.microsoft.com/office/drawing/2010/main" val="0"/>
                </a:ext>
              </a:extLst>
            </a:blip>
            <a:srcRect t="34170" b="33035"/>
            <a:stretch>
              <a:fillRect/>
            </a:stretch>
          </p:blipFill>
          <p:spPr bwMode="auto">
            <a:xfrm>
              <a:off x="4235638" y="4772442"/>
              <a:ext cx="881014" cy="25177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8">
              <a:extLst>
                <a:ext uri="{FF2B5EF4-FFF2-40B4-BE49-F238E27FC236}">
                  <a16:creationId xmlns:a16="http://schemas.microsoft.com/office/drawing/2014/main" id="{91FF33B6-CE45-61AD-3654-54DBD052753D}"/>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10623289" y="4781890"/>
              <a:ext cx="858211" cy="23287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38734E4A-236D-CFF0-C2CA-C2504494DD22}"/>
                </a:ext>
              </a:extLst>
            </p:cNvPr>
            <p:cNvPicPr>
              <a:picLocks noChangeAspect="1"/>
            </p:cNvPicPr>
            <p:nvPr/>
          </p:nvPicPr>
          <p:blipFill>
            <a:blip r:embed="rId43"/>
            <a:srcRect t="28215" b="20188"/>
            <a:stretch>
              <a:fillRect/>
            </a:stretch>
          </p:blipFill>
          <p:spPr>
            <a:xfrm>
              <a:off x="1931471" y="4711410"/>
              <a:ext cx="724537" cy="373838"/>
            </a:xfrm>
            <a:prstGeom prst="rect">
              <a:avLst/>
            </a:prstGeom>
          </p:spPr>
        </p:pic>
        <p:pic>
          <p:nvPicPr>
            <p:cNvPr id="39" name="Picture 60" descr="CLOUD NINE | LinkedIn">
              <a:extLst>
                <a:ext uri="{FF2B5EF4-FFF2-40B4-BE49-F238E27FC236}">
                  <a16:creationId xmlns:a16="http://schemas.microsoft.com/office/drawing/2014/main" id="{58836D99-E3EE-2BCE-FA9B-976CB3122D09}"/>
                </a:ext>
              </a:extLst>
            </p:cNvPr>
            <p:cNvPicPr>
              <a:picLocks noChangeAspect="1" noChangeArrowheads="1"/>
            </p:cNvPicPr>
            <p:nvPr/>
          </p:nvPicPr>
          <p:blipFill rotWithShape="1">
            <a:blip r:embed="rId44">
              <a:extLst>
                <a:ext uri="{28A0092B-C50C-407E-A947-70E740481C1C}">
                  <a14:useLocalDpi xmlns:a14="http://schemas.microsoft.com/office/drawing/2010/main" val="0"/>
                </a:ext>
              </a:extLst>
            </a:blip>
            <a:srcRect t="39014" b="36419"/>
            <a:stretch>
              <a:fillRect/>
            </a:stretch>
          </p:blipFill>
          <p:spPr bwMode="auto">
            <a:xfrm>
              <a:off x="9433569" y="4792911"/>
              <a:ext cx="858210" cy="210836"/>
            </a:xfrm>
            <a:prstGeom prst="rect">
              <a:avLst/>
            </a:prstGeom>
            <a:noFill/>
            <a:extLst>
              <a:ext uri="{909E8E84-426E-40DD-AFC4-6F175D3DCCD1}">
                <a14:hiddenFill xmlns:a14="http://schemas.microsoft.com/office/drawing/2010/main">
                  <a:solidFill>
                    <a:srgbClr val="FFFFFF"/>
                  </a:solidFill>
                </a14:hiddenFill>
              </a:ext>
            </a:extLst>
          </p:spPr>
        </p:pic>
        <p:pic>
          <p:nvPicPr>
            <p:cNvPr id="1112" name="Picture 88" descr="BLD BRO Daily 50 | SPF 50 Gel Moisturiser for Bald Men">
              <a:extLst>
                <a:ext uri="{FF2B5EF4-FFF2-40B4-BE49-F238E27FC236}">
                  <a16:creationId xmlns:a16="http://schemas.microsoft.com/office/drawing/2014/main" id="{5D70871C-E794-E6F8-F2AB-9F5FD6C4AD4C}"/>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5448161" y="4682329"/>
              <a:ext cx="298733" cy="432000"/>
            </a:xfrm>
            <a:prstGeom prst="rect">
              <a:avLst/>
            </a:prstGeom>
            <a:noFill/>
            <a:extLst>
              <a:ext uri="{909E8E84-426E-40DD-AFC4-6F175D3DCCD1}">
                <a14:hiddenFill xmlns:a14="http://schemas.microsoft.com/office/drawing/2010/main">
                  <a:solidFill>
                    <a:srgbClr val="FFFFFF"/>
                  </a:solidFill>
                </a14:hiddenFill>
              </a:ext>
            </a:extLst>
          </p:spPr>
        </p:pic>
        <p:pic>
          <p:nvPicPr>
            <p:cNvPr id="1126" name="Picture 102" descr="Powersheds | Products | Fountain Timber">
              <a:extLst>
                <a:ext uri="{FF2B5EF4-FFF2-40B4-BE49-F238E27FC236}">
                  <a16:creationId xmlns:a16="http://schemas.microsoft.com/office/drawing/2014/main" id="{FD4EA24A-142E-088F-70C5-17F9D19A4D8E}"/>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2987517" y="4789966"/>
              <a:ext cx="916612" cy="21672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95F29C2E-C8F7-071B-D943-21D1FB780D49}"/>
                </a:ext>
              </a:extLst>
            </p:cNvPr>
            <p:cNvPicPr>
              <a:picLocks noChangeAspect="1"/>
            </p:cNvPicPr>
            <p:nvPr/>
          </p:nvPicPr>
          <p:blipFill>
            <a:blip r:embed="rId47"/>
            <a:stretch>
              <a:fillRect/>
            </a:stretch>
          </p:blipFill>
          <p:spPr>
            <a:xfrm>
              <a:off x="8838429" y="4727744"/>
              <a:ext cx="263631" cy="341170"/>
            </a:xfrm>
            <a:prstGeom prst="rect">
              <a:avLst/>
            </a:prstGeom>
          </p:spPr>
        </p:pic>
        <p:pic>
          <p:nvPicPr>
            <p:cNvPr id="1172" name="Picture 148" descr="Saily | Tokyo Cheapo">
              <a:extLst>
                <a:ext uri="{FF2B5EF4-FFF2-40B4-BE49-F238E27FC236}">
                  <a16:creationId xmlns:a16="http://schemas.microsoft.com/office/drawing/2014/main" id="{7CD061EC-72BA-7D1F-5EF3-55F8BC3EA751}"/>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7947379" y="4753686"/>
              <a:ext cx="559541" cy="28928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95CA5F1C-8A67-A92C-1269-9BA298D54A7A}"/>
                </a:ext>
              </a:extLst>
            </p:cNvPr>
            <p:cNvPicPr>
              <a:picLocks noChangeAspect="1"/>
            </p:cNvPicPr>
            <p:nvPr/>
          </p:nvPicPr>
          <p:blipFill>
            <a:blip r:embed="rId49"/>
            <a:stretch>
              <a:fillRect/>
            </a:stretch>
          </p:blipFill>
          <p:spPr>
            <a:xfrm>
              <a:off x="848703" y="4778503"/>
              <a:ext cx="751259" cy="239652"/>
            </a:xfrm>
            <a:prstGeom prst="rect">
              <a:avLst/>
            </a:prstGeom>
          </p:spPr>
        </p:pic>
      </p:grpSp>
      <p:grpSp>
        <p:nvGrpSpPr>
          <p:cNvPr id="1031" name="Group 1030">
            <a:extLst>
              <a:ext uri="{FF2B5EF4-FFF2-40B4-BE49-F238E27FC236}">
                <a16:creationId xmlns:a16="http://schemas.microsoft.com/office/drawing/2014/main" id="{D78BB2A0-AECF-C956-2855-E040B79AC173}"/>
              </a:ext>
            </a:extLst>
          </p:cNvPr>
          <p:cNvGrpSpPr/>
          <p:nvPr/>
        </p:nvGrpSpPr>
        <p:grpSpPr>
          <a:xfrm>
            <a:off x="613838" y="3910571"/>
            <a:ext cx="10988264" cy="503445"/>
            <a:chOff x="613838" y="3910571"/>
            <a:chExt cx="10988264" cy="503445"/>
          </a:xfrm>
        </p:grpSpPr>
        <p:pic>
          <p:nvPicPr>
            <p:cNvPr id="17" name="Picture 16">
              <a:extLst>
                <a:ext uri="{FF2B5EF4-FFF2-40B4-BE49-F238E27FC236}">
                  <a16:creationId xmlns:a16="http://schemas.microsoft.com/office/drawing/2014/main" id="{6BF7F624-F734-EF3A-BD61-1EE1B602BC2A}"/>
                </a:ext>
              </a:extLst>
            </p:cNvPr>
            <p:cNvPicPr>
              <a:picLocks noChangeAspect="1"/>
            </p:cNvPicPr>
            <p:nvPr/>
          </p:nvPicPr>
          <p:blipFill>
            <a:blip r:embed="rId50"/>
            <a:stretch>
              <a:fillRect/>
            </a:stretch>
          </p:blipFill>
          <p:spPr>
            <a:xfrm>
              <a:off x="3394844" y="4030547"/>
              <a:ext cx="715660" cy="263493"/>
            </a:xfrm>
            <a:prstGeom prst="rect">
              <a:avLst/>
            </a:prstGeom>
          </p:spPr>
        </p:pic>
        <p:pic>
          <p:nvPicPr>
            <p:cNvPr id="1032" name="Picture 8" descr="Energy Networks Association (ENA) - The voice of the networks">
              <a:extLst>
                <a:ext uri="{FF2B5EF4-FFF2-40B4-BE49-F238E27FC236}">
                  <a16:creationId xmlns:a16="http://schemas.microsoft.com/office/drawing/2014/main" id="{17A31643-F6FB-2BD3-A29E-52C346127EE0}"/>
                </a:ext>
              </a:extLst>
            </p:cNvPr>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1505105" y="4009245"/>
              <a:ext cx="436350" cy="30609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52" descr="Barking Riverside - New London Architecture">
              <a:extLst>
                <a:ext uri="{FF2B5EF4-FFF2-40B4-BE49-F238E27FC236}">
                  <a16:creationId xmlns:a16="http://schemas.microsoft.com/office/drawing/2014/main" id="{084E14D5-B380-FC4B-D1A1-B3A9576549E2}"/>
                </a:ext>
              </a:extLst>
            </p:cNvPr>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8110254" y="3910571"/>
              <a:ext cx="503445" cy="503445"/>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descr="Jacksons Bread - The Centre For Sustainable Road Freight">
              <a:extLst>
                <a:ext uri="{FF2B5EF4-FFF2-40B4-BE49-F238E27FC236}">
                  <a16:creationId xmlns:a16="http://schemas.microsoft.com/office/drawing/2014/main" id="{2D6A3CDB-6FB7-4455-3A5E-60622E5E36AD}"/>
                </a:ext>
              </a:extLst>
            </p:cNvPr>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9911235" y="4045600"/>
              <a:ext cx="694732" cy="233387"/>
            </a:xfrm>
            <a:prstGeom prst="rect">
              <a:avLst/>
            </a:prstGeom>
            <a:noFill/>
            <a:extLst>
              <a:ext uri="{909E8E84-426E-40DD-AFC4-6F175D3DCCD1}">
                <a14:hiddenFill xmlns:a14="http://schemas.microsoft.com/office/drawing/2010/main">
                  <a:solidFill>
                    <a:srgbClr val="FFFFFF"/>
                  </a:solidFill>
                </a14:hiddenFill>
              </a:ext>
            </a:extLst>
          </p:spPr>
        </p:pic>
        <p:pic>
          <p:nvPicPr>
            <p:cNvPr id="1098" name="Picture 74" descr="Corporate Clothing, Corporate Wear, Corporate &amp; Staff Uniform from Brook  Taverner">
              <a:extLst>
                <a:ext uri="{FF2B5EF4-FFF2-40B4-BE49-F238E27FC236}">
                  <a16:creationId xmlns:a16="http://schemas.microsoft.com/office/drawing/2014/main" id="{D1D89CB8-0659-DCA6-7B3B-E4E7902BD1D6}"/>
                </a:ext>
              </a:extLst>
            </p:cNvPr>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8915101" y="3996562"/>
              <a:ext cx="694732" cy="331463"/>
            </a:xfrm>
            <a:prstGeom prst="rect">
              <a:avLst/>
            </a:prstGeom>
            <a:noFill/>
            <a:extLst>
              <a:ext uri="{909E8E84-426E-40DD-AFC4-6F175D3DCCD1}">
                <a14:hiddenFill xmlns:a14="http://schemas.microsoft.com/office/drawing/2010/main">
                  <a:solidFill>
                    <a:srgbClr val="FFFFFF"/>
                  </a:solidFill>
                </a14:hiddenFill>
              </a:ext>
            </a:extLst>
          </p:spPr>
        </p:pic>
        <p:pic>
          <p:nvPicPr>
            <p:cNvPr id="1114" name="Picture 90" descr="Multi-Surface Eco-Concentrate Kit ...">
              <a:extLst>
                <a:ext uri="{FF2B5EF4-FFF2-40B4-BE49-F238E27FC236}">
                  <a16:creationId xmlns:a16="http://schemas.microsoft.com/office/drawing/2014/main" id="{D4E647F3-8159-2CDA-5600-F89FC0CA5976}"/>
                </a:ext>
              </a:extLst>
            </p:cNvPr>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4411906" y="4004009"/>
              <a:ext cx="467151" cy="316568"/>
            </a:xfrm>
            <a:prstGeom prst="rect">
              <a:avLst/>
            </a:prstGeom>
            <a:noFill/>
            <a:extLst>
              <a:ext uri="{909E8E84-426E-40DD-AFC4-6F175D3DCCD1}">
                <a14:hiddenFill xmlns:a14="http://schemas.microsoft.com/office/drawing/2010/main">
                  <a:solidFill>
                    <a:srgbClr val="FFFFFF"/>
                  </a:solidFill>
                </a14:hiddenFill>
              </a:ext>
            </a:extLst>
          </p:spPr>
        </p:pic>
        <p:pic>
          <p:nvPicPr>
            <p:cNvPr id="1132" name="Picture 108" descr="MedExpress cashback, discount codes and ...">
              <a:extLst>
                <a:ext uri="{FF2B5EF4-FFF2-40B4-BE49-F238E27FC236}">
                  <a16:creationId xmlns:a16="http://schemas.microsoft.com/office/drawing/2014/main" id="{D93D55F2-A880-EC9D-22D6-92CEBEB7B163}"/>
                </a:ext>
              </a:extLst>
            </p:cNvPr>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2242857" y="4039182"/>
              <a:ext cx="850585" cy="246222"/>
            </a:xfrm>
            <a:prstGeom prst="rect">
              <a:avLst/>
            </a:prstGeom>
            <a:noFill/>
            <a:extLst>
              <a:ext uri="{909E8E84-426E-40DD-AFC4-6F175D3DCCD1}">
                <a14:hiddenFill xmlns:a14="http://schemas.microsoft.com/office/drawing/2010/main">
                  <a:solidFill>
                    <a:srgbClr val="FFFFFF"/>
                  </a:solidFill>
                </a14:hiddenFill>
              </a:ext>
            </a:extLst>
          </p:spPr>
        </p:pic>
        <p:pic>
          <p:nvPicPr>
            <p:cNvPr id="1138" name="Picture 114" descr="Official Running Shoes &amp; Clothing | ASICS UK">
              <a:extLst>
                <a:ext uri="{FF2B5EF4-FFF2-40B4-BE49-F238E27FC236}">
                  <a16:creationId xmlns:a16="http://schemas.microsoft.com/office/drawing/2014/main" id="{D4F82EA6-60D5-7086-33DE-F29C72BC6499}"/>
                </a:ext>
              </a:extLst>
            </p:cNvPr>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6985995" y="3946293"/>
              <a:ext cx="822857" cy="432000"/>
            </a:xfrm>
            <a:prstGeom prst="rect">
              <a:avLst/>
            </a:prstGeom>
            <a:noFill/>
            <a:extLst>
              <a:ext uri="{909E8E84-426E-40DD-AFC4-6F175D3DCCD1}">
                <a14:hiddenFill xmlns:a14="http://schemas.microsoft.com/office/drawing/2010/main">
                  <a:solidFill>
                    <a:srgbClr val="FFFFFF"/>
                  </a:solidFill>
                </a14:hiddenFill>
              </a:ext>
            </a:extLst>
          </p:spPr>
        </p:pic>
        <p:pic>
          <p:nvPicPr>
            <p:cNvPr id="1146" name="Picture 122" descr="Aurigny - Wikipedia">
              <a:extLst>
                <a:ext uri="{FF2B5EF4-FFF2-40B4-BE49-F238E27FC236}">
                  <a16:creationId xmlns:a16="http://schemas.microsoft.com/office/drawing/2014/main" id="{629B019C-2E8B-CD03-A37D-63068E632D12}"/>
                </a:ext>
              </a:extLst>
            </p:cNvPr>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5180459" y="4000638"/>
              <a:ext cx="886164" cy="323311"/>
            </a:xfrm>
            <a:prstGeom prst="rect">
              <a:avLst/>
            </a:prstGeom>
            <a:noFill/>
            <a:extLst>
              <a:ext uri="{909E8E84-426E-40DD-AFC4-6F175D3DCCD1}">
                <a14:hiddenFill xmlns:a14="http://schemas.microsoft.com/office/drawing/2010/main">
                  <a:solidFill>
                    <a:srgbClr val="FFFFFF"/>
                  </a:solidFill>
                </a14:hiddenFill>
              </a:ext>
            </a:extLst>
          </p:spPr>
        </p:pic>
        <p:pic>
          <p:nvPicPr>
            <p:cNvPr id="1148" name="Picture 124" descr="Lands' End UK (@LandsEnd_UK) / Posts / X">
              <a:extLst>
                <a:ext uri="{FF2B5EF4-FFF2-40B4-BE49-F238E27FC236}">
                  <a16:creationId xmlns:a16="http://schemas.microsoft.com/office/drawing/2014/main" id="{8050CA15-C3AE-1D10-6E79-846C7F36489F}"/>
                </a:ext>
              </a:extLst>
            </p:cNvPr>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6368025" y="4004009"/>
              <a:ext cx="316568" cy="316568"/>
            </a:xfrm>
            <a:prstGeom prst="rect">
              <a:avLst/>
            </a:prstGeom>
            <a:noFill/>
            <a:extLst>
              <a:ext uri="{909E8E84-426E-40DD-AFC4-6F175D3DCCD1}">
                <a14:hiddenFill xmlns:a14="http://schemas.microsoft.com/office/drawing/2010/main">
                  <a:solidFill>
                    <a:srgbClr val="FFFFFF"/>
                  </a:solidFill>
                </a14:hiddenFill>
              </a:ext>
            </a:extLst>
          </p:spPr>
        </p:pic>
        <p:pic>
          <p:nvPicPr>
            <p:cNvPr id="1164" name="Picture 140" descr="The Eco-Friendly Wet Wipe Alternative | Wype">
              <a:extLst>
                <a:ext uri="{FF2B5EF4-FFF2-40B4-BE49-F238E27FC236}">
                  <a16:creationId xmlns:a16="http://schemas.microsoft.com/office/drawing/2014/main" id="{E66C3983-8D26-676E-F796-344795CD0806}"/>
                </a:ext>
              </a:extLst>
            </p:cNvPr>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613838" y="4056982"/>
              <a:ext cx="589865" cy="210623"/>
            </a:xfrm>
            <a:prstGeom prst="rect">
              <a:avLst/>
            </a:prstGeom>
            <a:noFill/>
            <a:extLst>
              <a:ext uri="{909E8E84-426E-40DD-AFC4-6F175D3DCCD1}">
                <a14:hiddenFill xmlns:a14="http://schemas.microsoft.com/office/drawing/2010/main">
                  <a:solidFill>
                    <a:srgbClr val="FFFFFF"/>
                  </a:solidFill>
                </a14:hiddenFill>
              </a:ext>
            </a:extLst>
          </p:spPr>
        </p:pic>
        <p:pic>
          <p:nvPicPr>
            <p:cNvPr id="1176" name="Picture 152" descr="CIPD ACE">
              <a:extLst>
                <a:ext uri="{FF2B5EF4-FFF2-40B4-BE49-F238E27FC236}">
                  <a16:creationId xmlns:a16="http://schemas.microsoft.com/office/drawing/2014/main" id="{74383BE8-E9D7-8CD0-66D1-D01A15B92522}"/>
                </a:ext>
              </a:extLst>
            </p:cNvPr>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10907369" y="3973828"/>
              <a:ext cx="694733" cy="37693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89726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637A9243-842B-E286-9728-2A625D73CD1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620" b="2620"/>
          <a:stretch>
            <a:fillRect/>
          </a:stretch>
        </p:blipFill>
        <p:spPr>
          <a:prstGeom prst="rect">
            <a:avLst/>
          </a:prstGeom>
          <a:solidFill>
            <a:prstClr val="white">
              <a:lumMod val="85000"/>
            </a:prstClr>
          </a:solidFill>
          <a:ln>
            <a:noFill/>
          </a:ln>
        </p:spPr>
      </p:pic>
      <p:sp>
        <p:nvSpPr>
          <p:cNvPr id="7" name="Rectangle 6">
            <a:extLst>
              <a:ext uri="{FF2B5EF4-FFF2-40B4-BE49-F238E27FC236}">
                <a16:creationId xmlns:a16="http://schemas.microsoft.com/office/drawing/2014/main" id="{1BF0653A-F672-42FC-90BF-9772B37B842E}"/>
              </a:ext>
            </a:extLst>
          </p:cNvPr>
          <p:cNvSpPr/>
          <p:nvPr/>
        </p:nvSpPr>
        <p:spPr>
          <a:xfrm>
            <a:off x="0" y="0"/>
            <a:ext cx="11110452" cy="6858000"/>
          </a:xfrm>
          <a:prstGeom prst="rect">
            <a:avLst/>
          </a:prstGeom>
          <a:gradFill flip="none" rotWithShape="1">
            <a:gsLst>
              <a:gs pos="16000">
                <a:srgbClr val="000000">
                  <a:alpha val="37000"/>
                </a:srgbClr>
              </a:gs>
              <a:gs pos="43000">
                <a:schemeClr val="bg1">
                  <a:alpha val="3000"/>
                  <a:lumMod val="22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
        <p:nvSpPr>
          <p:cNvPr id="8" name="Title 2">
            <a:extLst>
              <a:ext uri="{FF2B5EF4-FFF2-40B4-BE49-F238E27FC236}">
                <a16:creationId xmlns:a16="http://schemas.microsoft.com/office/drawing/2014/main" id="{D01D0307-5031-4B42-A289-87B91C4BB0F9}"/>
              </a:ext>
            </a:extLst>
          </p:cNvPr>
          <p:cNvSpPr txBox="1">
            <a:spLocks/>
          </p:cNvSpPr>
          <p:nvPr/>
        </p:nvSpPr>
        <p:spPr>
          <a:xfrm>
            <a:off x="594499" y="716783"/>
            <a:ext cx="8697369" cy="10211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baseline="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Arial"/>
                <a:ea typeface="+mj-ea"/>
                <a:cs typeface="+mj-cs"/>
              </a:rPr>
              <a:t>Top programmes</a:t>
            </a:r>
          </a:p>
        </p:txBody>
      </p:sp>
      <p:pic>
        <p:nvPicPr>
          <p:cNvPr id="5" name="Picture 4">
            <a:extLst>
              <a:ext uri="{FF2B5EF4-FFF2-40B4-BE49-F238E27FC236}">
                <a16:creationId xmlns:a16="http://schemas.microsoft.com/office/drawing/2014/main" id="{D1266D17-965A-4F26-B174-D705BF11E0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73562" y="6082237"/>
            <a:ext cx="1618438" cy="681207"/>
          </a:xfrm>
          <a:prstGeom prst="rect">
            <a:avLst/>
          </a:prstGeom>
        </p:spPr>
      </p:pic>
      <p:sp>
        <p:nvSpPr>
          <p:cNvPr id="6" name="TextBox 5">
            <a:extLst>
              <a:ext uri="{FF2B5EF4-FFF2-40B4-BE49-F238E27FC236}">
                <a16:creationId xmlns:a16="http://schemas.microsoft.com/office/drawing/2014/main" id="{337B2ABE-FCEE-48C4-A60F-37A850BA0B75}"/>
              </a:ext>
            </a:extLst>
          </p:cNvPr>
          <p:cNvSpPr txBox="1"/>
          <p:nvPr/>
        </p:nvSpPr>
        <p:spPr>
          <a:xfrm rot="16200000">
            <a:off x="10508277" y="4345626"/>
            <a:ext cx="293979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Arial"/>
                <a:ea typeface="+mn-ea"/>
                <a:cs typeface="+mn-cs"/>
              </a:rPr>
              <a:t>“</a:t>
            </a:r>
            <a:r>
              <a:rPr lang="en-GB" sz="1000">
                <a:solidFill>
                  <a:prstClr val="white"/>
                </a:solidFill>
                <a:latin typeface="Arial"/>
              </a:rPr>
              <a:t>Celebrity Big Borther</a:t>
            </a:r>
            <a:r>
              <a:rPr kumimoji="0" lang="en-GB" sz="1000" b="0" i="0" u="none" strike="noStrike" kern="1200" cap="none" spc="0" normalizeH="0" baseline="0" noProof="0">
                <a:ln>
                  <a:noFill/>
                </a:ln>
                <a:solidFill>
                  <a:prstClr val="white"/>
                </a:solidFill>
                <a:effectLst/>
                <a:uLnTx/>
                <a:uFillTx/>
                <a:latin typeface="Arial"/>
                <a:ea typeface="+mn-ea"/>
                <a:cs typeface="+mn-cs"/>
              </a:rPr>
              <a:t>”, ITV1</a:t>
            </a:r>
          </a:p>
        </p:txBody>
      </p:sp>
    </p:spTree>
    <p:extLst>
      <p:ext uri="{BB962C8B-B14F-4D97-AF65-F5344CB8AC3E}">
        <p14:creationId xmlns:p14="http://schemas.microsoft.com/office/powerpoint/2010/main" val="2234083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D953AD74-57AF-F84F-DDCB-56EC5D2465C1}"/>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00"/>
              <a:t>Source: Barb, 2025, Adults. TV and Online Pre-Broadcast 1-28 days. </a:t>
            </a:r>
            <a:r>
              <a:rPr lang="en-US" sz="1000">
                <a:solidFill>
                  <a:srgbClr val="4D4D4D"/>
                </a:solidFill>
              </a:rPr>
              <a:t>Average audience achieved during the first 28 days of their availability.</a:t>
            </a:r>
            <a:endParaRPr lang="en-GB" sz="1000"/>
          </a:p>
          <a:p>
            <a:endParaRPr lang="en-GB" sz="1000"/>
          </a:p>
        </p:txBody>
      </p:sp>
      <p:pic>
        <p:nvPicPr>
          <p:cNvPr id="1026" name="Picture 2" descr="I'm A Celebrity 2025 winner crowned after series final - BBC News">
            <a:extLst>
              <a:ext uri="{FF2B5EF4-FFF2-40B4-BE49-F238E27FC236}">
                <a16:creationId xmlns:a16="http://schemas.microsoft.com/office/drawing/2014/main" id="{C99CA6B0-7B52-BE8A-6ACE-153B82B15E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061" r="13677"/>
          <a:stretch>
            <a:fillRect/>
          </a:stretch>
        </p:blipFill>
        <p:spPr bwMode="auto">
          <a:xfrm>
            <a:off x="531734" y="1522325"/>
            <a:ext cx="2525122" cy="1965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Placeholder 17" descr="A group of people, dressed in aprons and chef attire, gathered around a table with a large, decorated cake and other baking-themed decorations under a tent.&#10;&#10;AI-generated content may be incorrect.">
            <a:extLst>
              <a:ext uri="{FF2B5EF4-FFF2-40B4-BE49-F238E27FC236}">
                <a16:creationId xmlns:a16="http://schemas.microsoft.com/office/drawing/2014/main" id="{DB933110-E86D-2043-9E64-E81D2A645742}"/>
              </a:ext>
            </a:extLst>
          </p:cNvPr>
          <p:cNvPicPr>
            <a:picLocks noChangeAspect="1"/>
          </p:cNvPicPr>
          <p:nvPr/>
        </p:nvPicPr>
        <p:blipFill>
          <a:blip r:embed="rId4"/>
          <a:srcRect l="3105" t="10008" b="15188"/>
          <a:stretch>
            <a:fillRect/>
          </a:stretch>
        </p:blipFill>
        <p:spPr>
          <a:xfrm>
            <a:off x="3387856" y="1522429"/>
            <a:ext cx="2545823" cy="1965393"/>
          </a:xfrm>
          <a:prstGeom prst="rect">
            <a:avLst/>
          </a:prstGeom>
          <a:solidFill>
            <a:prstClr val="white">
              <a:lumMod val="85000"/>
            </a:prstClr>
          </a:solidFill>
        </p:spPr>
      </p:pic>
      <p:pic>
        <p:nvPicPr>
          <p:cNvPr id="17" name="Picture 20" descr="Sky releases long-awaited trailer for The Last of Us series two | Royal  Television Society">
            <a:extLst>
              <a:ext uri="{FF2B5EF4-FFF2-40B4-BE49-F238E27FC236}">
                <a16:creationId xmlns:a16="http://schemas.microsoft.com/office/drawing/2014/main" id="{C9B3EAC7-C050-F517-479C-4CF12EB6D77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437" t="7312" r="9492" b="6191"/>
          <a:stretch>
            <a:fillRect/>
          </a:stretch>
        </p:blipFill>
        <p:spPr bwMode="auto">
          <a:xfrm>
            <a:off x="6264679" y="1522429"/>
            <a:ext cx="2539465" cy="196539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Placeholder 28" descr="The image depicts a person in a gray shirt with a close-up of another person's face, both in a dimly lit setting.&#10;&#10;AI-generated content may be incorrect.">
            <a:extLst>
              <a:ext uri="{FF2B5EF4-FFF2-40B4-BE49-F238E27FC236}">
                <a16:creationId xmlns:a16="http://schemas.microsoft.com/office/drawing/2014/main" id="{3CDB0B2E-4E50-90EC-AAD9-C699FB972385}"/>
              </a:ext>
            </a:extLst>
          </p:cNvPr>
          <p:cNvPicPr>
            <a:picLocks noChangeAspect="1"/>
          </p:cNvPicPr>
          <p:nvPr/>
        </p:nvPicPr>
        <p:blipFill>
          <a:blip r:embed="rId6"/>
          <a:srcRect l="1" t="10085" r="1765" b="39356"/>
          <a:stretch>
            <a:fillRect/>
          </a:stretch>
        </p:blipFill>
        <p:spPr>
          <a:xfrm>
            <a:off x="9135145" y="1522428"/>
            <a:ext cx="2545822" cy="1965395"/>
          </a:xfrm>
          <a:prstGeom prst="rect">
            <a:avLst/>
          </a:prstGeom>
          <a:solidFill>
            <a:prstClr val="white">
              <a:lumMod val="85000"/>
            </a:prstClr>
          </a:solidFill>
        </p:spPr>
      </p:pic>
      <p:sp>
        <p:nvSpPr>
          <p:cNvPr id="5" name="Title 4">
            <a:extLst>
              <a:ext uri="{FF2B5EF4-FFF2-40B4-BE49-F238E27FC236}">
                <a16:creationId xmlns:a16="http://schemas.microsoft.com/office/drawing/2014/main" id="{BF4E512C-8FBF-4F06-945F-7C6B6F5F65D2}"/>
              </a:ext>
            </a:extLst>
          </p:cNvPr>
          <p:cNvSpPr>
            <a:spLocks noGrp="1"/>
          </p:cNvSpPr>
          <p:nvPr>
            <p:ph type="title"/>
          </p:nvPr>
        </p:nvSpPr>
        <p:spPr>
          <a:xfrm>
            <a:off x="371476" y="359944"/>
            <a:ext cx="11658600" cy="1021181"/>
          </a:xfrm>
        </p:spPr>
        <p:txBody>
          <a:bodyPr>
            <a:normAutofit/>
          </a:bodyPr>
          <a:lstStyle/>
          <a:p>
            <a:r>
              <a:rPr lang="en-US" sz="3200" dirty="0"/>
              <a:t>2025 was the year of familiar </a:t>
            </a:r>
            <a:r>
              <a:rPr lang="en-US" sz="3200" dirty="0" err="1"/>
              <a:t>favourites</a:t>
            </a:r>
            <a:r>
              <a:rPr lang="en-US" sz="3200" dirty="0"/>
              <a:t> and Adolescence</a:t>
            </a:r>
            <a:endParaRPr lang="en-GB" sz="3200" dirty="0"/>
          </a:p>
        </p:txBody>
      </p:sp>
      <p:sp>
        <p:nvSpPr>
          <p:cNvPr id="8" name="Text Placeholder 3">
            <a:extLst>
              <a:ext uri="{FF2B5EF4-FFF2-40B4-BE49-F238E27FC236}">
                <a16:creationId xmlns:a16="http://schemas.microsoft.com/office/drawing/2014/main" id="{0C07DC3F-8109-46A8-A57F-6BB3065C36A3}"/>
              </a:ext>
            </a:extLst>
          </p:cNvPr>
          <p:cNvSpPr txBox="1">
            <a:spLocks/>
          </p:cNvSpPr>
          <p:nvPr/>
        </p:nvSpPr>
        <p:spPr>
          <a:xfrm>
            <a:off x="458279" y="3785081"/>
            <a:ext cx="2694424" cy="1576427"/>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ts val="0"/>
              </a:spcBef>
              <a:defRPr/>
            </a:pPr>
            <a:r>
              <a:rPr lang="en-GB" sz="1500"/>
              <a:t>On 16</a:t>
            </a:r>
            <a:r>
              <a:rPr lang="en-GB" sz="1500" baseline="30000"/>
              <a:t>th</a:t>
            </a:r>
            <a:r>
              <a:rPr lang="en-GB" sz="1500"/>
              <a:t> November, ITV1 launched the 25</a:t>
            </a:r>
            <a:r>
              <a:rPr lang="en-GB" sz="1500" baseline="30000"/>
              <a:t>th</a:t>
            </a:r>
            <a:r>
              <a:rPr lang="en-GB" sz="1500"/>
              <a:t> series of </a:t>
            </a:r>
            <a:r>
              <a:rPr lang="en-GB" sz="1500" b="1">
                <a:solidFill>
                  <a:srgbClr val="372D87"/>
                </a:solidFill>
              </a:rPr>
              <a:t>I’m a Celebrity Get Me Out of Here</a:t>
            </a:r>
            <a:r>
              <a:rPr lang="en-US" sz="1500"/>
              <a:t>, </a:t>
            </a:r>
            <a:r>
              <a:rPr lang="en-GB" sz="1500"/>
              <a:t>to an average audience of </a:t>
            </a:r>
            <a:r>
              <a:rPr lang="en-GB" sz="1500" b="1">
                <a:solidFill>
                  <a:srgbClr val="372D87"/>
                </a:solidFill>
              </a:rPr>
              <a:t>9.7 million</a:t>
            </a:r>
            <a:r>
              <a:rPr lang="en-GB" sz="1500"/>
              <a:t>.</a:t>
            </a:r>
          </a:p>
        </p:txBody>
      </p:sp>
      <p:cxnSp>
        <p:nvCxnSpPr>
          <p:cNvPr id="10" name="Straight Connector 9">
            <a:extLst>
              <a:ext uri="{FF2B5EF4-FFF2-40B4-BE49-F238E27FC236}">
                <a16:creationId xmlns:a16="http://schemas.microsoft.com/office/drawing/2014/main" id="{E356BE0D-AAF8-49EC-8D09-B12E70CEF325}"/>
              </a:ext>
            </a:extLst>
          </p:cNvPr>
          <p:cNvCxnSpPr>
            <a:cxnSpLocks/>
          </p:cNvCxnSpPr>
          <p:nvPr/>
        </p:nvCxnSpPr>
        <p:spPr>
          <a:xfrm>
            <a:off x="491785" y="3705179"/>
            <a:ext cx="2591582" cy="0"/>
          </a:xfrm>
          <a:prstGeom prst="line">
            <a:avLst/>
          </a:prstGeom>
          <a:ln w="635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67B33DB-3812-47F7-A57A-28CDCEE7D29F}"/>
              </a:ext>
            </a:extLst>
          </p:cNvPr>
          <p:cNvCxnSpPr>
            <a:cxnSpLocks/>
          </p:cNvCxnSpPr>
          <p:nvPr/>
        </p:nvCxnSpPr>
        <p:spPr>
          <a:xfrm>
            <a:off x="3348640" y="3717268"/>
            <a:ext cx="2591582" cy="0"/>
          </a:xfrm>
          <a:prstGeom prst="line">
            <a:avLst/>
          </a:prstGeom>
          <a:ln w="6350">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3">
            <a:extLst>
              <a:ext uri="{FF2B5EF4-FFF2-40B4-BE49-F238E27FC236}">
                <a16:creationId xmlns:a16="http://schemas.microsoft.com/office/drawing/2014/main" id="{37E15DFA-2DA5-4539-A44B-1F20DEC4617C}"/>
              </a:ext>
            </a:extLst>
          </p:cNvPr>
          <p:cNvSpPr txBox="1">
            <a:spLocks/>
          </p:cNvSpPr>
          <p:nvPr/>
        </p:nvSpPr>
        <p:spPr>
          <a:xfrm>
            <a:off x="3404169" y="3785081"/>
            <a:ext cx="2694424" cy="1654752"/>
          </a:xfrm>
          <a:prstGeom prst="rect">
            <a:avLst/>
          </a:prstGeom>
        </p:spPr>
        <p:txBody>
          <a:bodyPr>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00">
                <a:latin typeface="Arial" panose="020B0604020202020204" pitchFamily="34" charset="0"/>
                <a:cs typeface="Arial" panose="020B0604020202020204" pitchFamily="34" charset="0"/>
              </a:rPr>
              <a:t>In September, Channel 4 aired the eagerly awaited 16th season of </a:t>
            </a:r>
            <a:r>
              <a:rPr lang="en-GB" sz="1500" b="1">
                <a:solidFill>
                  <a:schemeClr val="accent1"/>
                </a:solidFill>
                <a:latin typeface="Arial" panose="020B0604020202020204" pitchFamily="34" charset="0"/>
                <a:cs typeface="Arial" panose="020B0604020202020204" pitchFamily="34" charset="0"/>
              </a:rPr>
              <a:t>The Great British Bake Off </a:t>
            </a:r>
            <a:r>
              <a:rPr lang="en-GB" sz="1500">
                <a:latin typeface="Arial" panose="020B0604020202020204" pitchFamily="34" charset="0"/>
                <a:cs typeface="Arial" panose="020B0604020202020204" pitchFamily="34" charset="0"/>
              </a:rPr>
              <a:t>to an average audience of </a:t>
            </a:r>
            <a:r>
              <a:rPr lang="en-GB" sz="1500" b="1">
                <a:solidFill>
                  <a:schemeClr val="accent1"/>
                </a:solidFill>
                <a:latin typeface="Arial" panose="020B0604020202020204" pitchFamily="34" charset="0"/>
                <a:cs typeface="Arial" panose="020B0604020202020204" pitchFamily="34" charset="0"/>
              </a:rPr>
              <a:t>6.4 million</a:t>
            </a:r>
            <a:r>
              <a:rPr lang="en-GB" sz="1500">
                <a:solidFill>
                  <a:srgbClr val="4D4D4D"/>
                </a:solidFill>
                <a:latin typeface="Arial" panose="020B0604020202020204" pitchFamily="34" charset="0"/>
                <a:cs typeface="Arial" panose="020B0604020202020204" pitchFamily="34" charset="0"/>
              </a:rPr>
              <a:t>.</a:t>
            </a:r>
            <a:endParaRPr lang="en-GB" sz="1500">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28C6BE22-3729-4874-A8F3-DBE67A6B004F}"/>
              </a:ext>
            </a:extLst>
          </p:cNvPr>
          <p:cNvCxnSpPr>
            <a:cxnSpLocks/>
          </p:cNvCxnSpPr>
          <p:nvPr/>
        </p:nvCxnSpPr>
        <p:spPr>
          <a:xfrm>
            <a:off x="6202473" y="3729357"/>
            <a:ext cx="2591582" cy="0"/>
          </a:xfrm>
          <a:prstGeom prst="line">
            <a:avLst/>
          </a:prstGeom>
          <a:ln w="6350">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3">
            <a:extLst>
              <a:ext uri="{FF2B5EF4-FFF2-40B4-BE49-F238E27FC236}">
                <a16:creationId xmlns:a16="http://schemas.microsoft.com/office/drawing/2014/main" id="{0FF274E1-7579-42EC-BFB8-30C1FFE50E6B}"/>
              </a:ext>
            </a:extLst>
          </p:cNvPr>
          <p:cNvSpPr txBox="1">
            <a:spLocks/>
          </p:cNvSpPr>
          <p:nvPr/>
        </p:nvSpPr>
        <p:spPr>
          <a:xfrm>
            <a:off x="6202473" y="3785081"/>
            <a:ext cx="2745061" cy="1576427"/>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defRPr/>
            </a:pPr>
            <a:r>
              <a:rPr lang="en-GB" sz="1500">
                <a:solidFill>
                  <a:srgbClr val="4D4D4D"/>
                </a:solidFill>
                <a:latin typeface="Arial" panose="020B0604020202020204" pitchFamily="34" charset="0"/>
                <a:cs typeface="Arial" panose="020B0604020202020204" pitchFamily="34" charset="0"/>
              </a:rPr>
              <a:t>In April, Sky Atlantic launched the second series of </a:t>
            </a:r>
            <a:r>
              <a:rPr lang="en-GB" sz="1500" b="1">
                <a:solidFill>
                  <a:srgbClr val="372D87"/>
                </a:solidFill>
                <a:latin typeface="Arial" panose="020B0604020202020204" pitchFamily="34" charset="0"/>
                <a:cs typeface="Arial" panose="020B0604020202020204" pitchFamily="34" charset="0"/>
              </a:rPr>
              <a:t>The Last of Us </a:t>
            </a:r>
            <a:r>
              <a:rPr lang="en-GB" sz="1500">
                <a:solidFill>
                  <a:srgbClr val="4D4D4D"/>
                </a:solidFill>
                <a:latin typeface="Arial" panose="020B0604020202020204" pitchFamily="34" charset="0"/>
                <a:cs typeface="Arial" panose="020B0604020202020204" pitchFamily="34" charset="0"/>
              </a:rPr>
              <a:t>to an average audience of </a:t>
            </a:r>
            <a:r>
              <a:rPr lang="en-GB" sz="1500">
                <a:solidFill>
                  <a:srgbClr val="372D87"/>
                </a:solidFill>
              </a:rPr>
              <a:t>1</a:t>
            </a:r>
            <a:r>
              <a:rPr lang="en-GB" sz="1500" b="1">
                <a:solidFill>
                  <a:srgbClr val="372D87"/>
                </a:solidFill>
                <a:latin typeface="Arial" panose="020B0604020202020204" pitchFamily="34" charset="0"/>
                <a:cs typeface="Arial" panose="020B0604020202020204" pitchFamily="34" charset="0"/>
              </a:rPr>
              <a:t>.6 million</a:t>
            </a:r>
            <a:r>
              <a:rPr lang="en-GB" sz="1500">
                <a:solidFill>
                  <a:srgbClr val="4D4D4D"/>
                </a:solidFill>
                <a:latin typeface="Arial" panose="020B0604020202020204" pitchFamily="34" charset="0"/>
                <a:cs typeface="Arial" panose="020B0604020202020204" pitchFamily="34" charset="0"/>
              </a:rPr>
              <a:t>.</a:t>
            </a:r>
          </a:p>
          <a:p>
            <a:pPr lvl="0">
              <a:spcBef>
                <a:spcPts val="0"/>
              </a:spcBef>
              <a:defRPr/>
            </a:pPr>
            <a:endParaRPr lang="en-GB" sz="1500"/>
          </a:p>
        </p:txBody>
      </p:sp>
      <p:cxnSp>
        <p:nvCxnSpPr>
          <p:cNvPr id="18" name="Straight Connector 17">
            <a:extLst>
              <a:ext uri="{FF2B5EF4-FFF2-40B4-BE49-F238E27FC236}">
                <a16:creationId xmlns:a16="http://schemas.microsoft.com/office/drawing/2014/main" id="{BF0AEB5E-873B-474D-B9A6-2B5F6D4EDE75}"/>
              </a:ext>
            </a:extLst>
          </p:cNvPr>
          <p:cNvCxnSpPr>
            <a:cxnSpLocks/>
          </p:cNvCxnSpPr>
          <p:nvPr/>
        </p:nvCxnSpPr>
        <p:spPr>
          <a:xfrm>
            <a:off x="9026173" y="3705179"/>
            <a:ext cx="2591582" cy="0"/>
          </a:xfrm>
          <a:prstGeom prst="line">
            <a:avLst/>
          </a:prstGeom>
          <a:ln w="6350">
            <a:solidFill>
              <a:srgbClr val="D9D9D9"/>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35ADB15-4266-48FA-9203-2B963276EF93}"/>
              </a:ext>
            </a:extLst>
          </p:cNvPr>
          <p:cNvSpPr txBox="1"/>
          <p:nvPr/>
        </p:nvSpPr>
        <p:spPr>
          <a:xfrm>
            <a:off x="9051414" y="3751090"/>
            <a:ext cx="2745061" cy="1688744"/>
          </a:xfrm>
          <a:prstGeom prst="rect">
            <a:avLst/>
          </a:prstGeom>
        </p:spPr>
        <p:txBody>
          <a:bodyPr>
            <a:noAutofit/>
          </a:bodyPr>
          <a:lstStyle>
            <a:defPPr>
              <a:defRPr lang="en-US"/>
            </a:defPPr>
            <a:lvl1pPr indent="0">
              <a:lnSpc>
                <a:spcPct val="100000"/>
              </a:lnSpc>
              <a:spcBef>
                <a:spcPts val="1000"/>
              </a:spcBef>
              <a:spcAft>
                <a:spcPts val="0"/>
              </a:spcAft>
              <a:buFont typeface="Arial" panose="020B0604020202020204" pitchFamily="34" charset="0"/>
              <a:buNone/>
              <a:defRPr sz="1600" b="1" baseline="0">
                <a:solidFill>
                  <a:schemeClr val="tx2"/>
                </a:solidFill>
                <a:latin typeface="Arial" panose="020B0604020202020204" pitchFamily="34" charset="0"/>
                <a:cs typeface="Arial" panose="020B0604020202020204" pitchFamily="34" charset="0"/>
              </a:defRPr>
            </a:lvl1pPr>
            <a:lvl2pPr marL="225425" indent="-225425">
              <a:lnSpc>
                <a:spcPct val="100000"/>
              </a:lnSpc>
              <a:spcBef>
                <a:spcPts val="500"/>
              </a:spcBef>
              <a:spcAft>
                <a:spcPts val="600"/>
              </a:spcAft>
              <a:buClr>
                <a:schemeClr val="tx2"/>
              </a:buClr>
              <a:buFont typeface="Arial" panose="020B0604020202020204" pitchFamily="34" charset="0"/>
              <a:buChar char="—"/>
              <a:defRPr sz="1600">
                <a:solidFill>
                  <a:schemeClr val="bg2"/>
                </a:solidFill>
              </a:defRPr>
            </a:lvl2pPr>
            <a:lvl3pPr marL="223838" indent="-223838">
              <a:lnSpc>
                <a:spcPct val="100000"/>
              </a:lnSpc>
              <a:spcBef>
                <a:spcPts val="500"/>
              </a:spcBef>
              <a:spcAft>
                <a:spcPts val="600"/>
              </a:spcAft>
              <a:buClr>
                <a:schemeClr val="tx2"/>
              </a:buClr>
              <a:buFont typeface="Arial" panose="020B0604020202020204" pitchFamily="34" charset="0"/>
              <a:buChar char="—"/>
              <a:tabLst>
                <a:tab pos="447675" algn="l"/>
              </a:tabLst>
              <a:defRPr sz="1400">
                <a:solidFill>
                  <a:schemeClr val="bg2"/>
                </a:solidFill>
              </a:defRPr>
            </a:lvl3pPr>
            <a:lvl4pPr marL="223838" indent="-223838">
              <a:lnSpc>
                <a:spcPct val="100000"/>
              </a:lnSpc>
              <a:spcBef>
                <a:spcPts val="500"/>
              </a:spcBef>
              <a:spcAft>
                <a:spcPts val="600"/>
              </a:spcAft>
              <a:buClr>
                <a:schemeClr val="tx2"/>
              </a:buClr>
              <a:buFont typeface="Arial" panose="020B0604020202020204" pitchFamily="34" charset="0"/>
              <a:buChar char="—"/>
              <a:defRPr sz="1400">
                <a:solidFill>
                  <a:schemeClr val="bg2"/>
                </a:solidFill>
              </a:defRPr>
            </a:lvl4pPr>
            <a:lvl5pPr marL="223838" indent="-223838">
              <a:lnSpc>
                <a:spcPct val="100000"/>
              </a:lnSpc>
              <a:spcBef>
                <a:spcPts val="500"/>
              </a:spcBef>
              <a:spcAft>
                <a:spcPts val="600"/>
              </a:spcAft>
              <a:buClr>
                <a:schemeClr val="tx2"/>
              </a:buClr>
              <a:buFont typeface="Arial" panose="020B0604020202020204" pitchFamily="34" charset="0"/>
              <a:buChar char="—"/>
              <a:defRPr sz="1400">
                <a:solidFill>
                  <a:schemeClr val="bg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prstClr val="black"/>
                </a:solidFill>
                <a:effectLst/>
                <a:uLnTx/>
                <a:uFillTx/>
                <a:latin typeface="Arial"/>
                <a:ea typeface="+mn-ea"/>
                <a:cs typeface="+mn-cs"/>
              </a:rPr>
              <a:t>On 13</a:t>
            </a:r>
            <a:r>
              <a:rPr kumimoji="0" lang="en-GB" sz="1500" b="0" i="0" u="none" strike="noStrike" kern="1200" cap="none" spc="0" normalizeH="0" baseline="30000" noProof="0">
                <a:ln>
                  <a:noFill/>
                </a:ln>
                <a:solidFill>
                  <a:prstClr val="black"/>
                </a:solidFill>
                <a:effectLst/>
                <a:uLnTx/>
                <a:uFillTx/>
                <a:latin typeface="Arial"/>
                <a:ea typeface="+mn-ea"/>
                <a:cs typeface="+mn-cs"/>
              </a:rPr>
              <a:t>th</a:t>
            </a:r>
            <a:r>
              <a:rPr kumimoji="0" lang="en-GB" sz="1500" b="0" i="0" u="none" strike="noStrike" kern="1200" cap="none" spc="0" normalizeH="0" baseline="0" noProof="0">
                <a:ln>
                  <a:noFill/>
                </a:ln>
                <a:solidFill>
                  <a:prstClr val="black"/>
                </a:solidFill>
                <a:effectLst/>
                <a:uLnTx/>
                <a:uFillTx/>
                <a:latin typeface="Arial"/>
                <a:ea typeface="+mn-ea"/>
                <a:cs typeface="+mn-cs"/>
              </a:rPr>
              <a:t> March, Netflix aired </a:t>
            </a:r>
            <a:r>
              <a:rPr kumimoji="0" lang="en-GB" sz="1500" b="1" i="0" u="none" strike="noStrike" kern="1200" cap="none" spc="0" normalizeH="0" baseline="0" noProof="0">
                <a:ln>
                  <a:noFill/>
                </a:ln>
                <a:solidFill>
                  <a:srgbClr val="372D87"/>
                </a:solidFill>
                <a:effectLst/>
                <a:uLnTx/>
                <a:uFillTx/>
                <a:latin typeface="Arial"/>
                <a:ea typeface="+mn-ea"/>
                <a:cs typeface="+mn-cs"/>
              </a:rPr>
              <a:t>Adolescence</a:t>
            </a:r>
            <a:r>
              <a:rPr kumimoji="0" lang="en-US" sz="1500" b="0" i="0" u="none" strike="noStrike" kern="1200" cap="none" spc="0" normalizeH="0" baseline="0" noProof="0">
                <a:ln>
                  <a:noFill/>
                </a:ln>
                <a:solidFill>
                  <a:prstClr val="black"/>
                </a:solidFill>
                <a:effectLst/>
                <a:uLnTx/>
                <a:uFillTx/>
                <a:latin typeface="Arial"/>
                <a:ea typeface="+mn-ea"/>
                <a:cs typeface="+mn-cs"/>
              </a:rPr>
              <a:t>, new drama about a teen accused of murder t</a:t>
            </a:r>
            <a:r>
              <a:rPr kumimoji="0" lang="en-GB" sz="1500" b="0" i="0" u="none" strike="noStrike" kern="1200" cap="none" spc="0" normalizeH="0" baseline="0" noProof="0">
                <a:ln>
                  <a:noFill/>
                </a:ln>
                <a:solidFill>
                  <a:prstClr val="black"/>
                </a:solidFill>
                <a:effectLst/>
                <a:uLnTx/>
                <a:uFillTx/>
                <a:latin typeface="Arial"/>
                <a:ea typeface="+mn-ea"/>
                <a:cs typeface="+mn-cs"/>
              </a:rPr>
              <a:t>o an average audience of </a:t>
            </a:r>
            <a:r>
              <a:rPr kumimoji="0" lang="en-GB" sz="1500" b="1" i="0" u="none" strike="noStrike" kern="1200" cap="none" spc="0" normalizeH="0" baseline="0" noProof="0">
                <a:ln>
                  <a:noFill/>
                </a:ln>
                <a:solidFill>
                  <a:srgbClr val="372D87"/>
                </a:solidFill>
                <a:effectLst/>
                <a:uLnTx/>
                <a:uFillTx/>
                <a:latin typeface="Arial"/>
                <a:ea typeface="+mn-ea"/>
                <a:cs typeface="+mn-cs"/>
              </a:rPr>
              <a:t>12.7 million</a:t>
            </a:r>
            <a:r>
              <a:rPr kumimoji="0" lang="en-GB" sz="1500" b="0" i="0" u="none" strike="noStrike" kern="1200" cap="none" spc="0" normalizeH="0" baseline="0" noProof="0">
                <a:ln>
                  <a:noFill/>
                </a:ln>
                <a:solidFill>
                  <a:prstClr val="black"/>
                </a:solidFill>
                <a:effectLst/>
                <a:uLnTx/>
                <a:uFillTx/>
                <a:latin typeface="Arial"/>
                <a:ea typeface="+mn-ea"/>
                <a:cs typeface="+mn-cs"/>
              </a:rPr>
              <a:t>.</a:t>
            </a:r>
          </a:p>
        </p:txBody>
      </p:sp>
    </p:spTree>
    <p:extLst>
      <p:ext uri="{BB962C8B-B14F-4D97-AF65-F5344CB8AC3E}">
        <p14:creationId xmlns:p14="http://schemas.microsoft.com/office/powerpoint/2010/main" val="24941013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The image depicts a brightly colored airplane soaring in the sky against a clear blue background.&#10;&#10;AI-generated content may be incorrect.">
            <a:extLst>
              <a:ext uri="{FF2B5EF4-FFF2-40B4-BE49-F238E27FC236}">
                <a16:creationId xmlns:a16="http://schemas.microsoft.com/office/drawing/2014/main" id="{D0345364-239E-F137-699A-C320C150290C}"/>
              </a:ext>
            </a:extLst>
          </p:cNvPr>
          <p:cNvPicPr>
            <a:picLocks noChangeAspect="1"/>
          </p:cNvPicPr>
          <p:nvPr/>
        </p:nvPicPr>
        <p:blipFill rotWithShape="1">
          <a:blip r:embed="rId3">
            <a:extLst>
              <a:ext uri="{28A0092B-C50C-407E-A947-70E740481C1C}">
                <a14:useLocalDpi xmlns:a14="http://schemas.microsoft.com/office/drawing/2010/main" val="0"/>
              </a:ext>
            </a:extLst>
          </a:blip>
          <a:srcRect l="14925" r="14925"/>
          <a:stretch>
            <a:fillRect/>
          </a:stretch>
        </p:blipFill>
        <p:spPr>
          <a:xfrm>
            <a:off x="4272740" y="1494659"/>
            <a:ext cx="3600000" cy="3600000"/>
          </a:xfrm>
          <a:prstGeom prst="rect">
            <a:avLst/>
          </a:prstGeom>
        </p:spPr>
      </p:pic>
      <p:sp>
        <p:nvSpPr>
          <p:cNvPr id="24" name="Rectangle 23">
            <a:extLst>
              <a:ext uri="{FF2B5EF4-FFF2-40B4-BE49-F238E27FC236}">
                <a16:creationId xmlns:a16="http://schemas.microsoft.com/office/drawing/2014/main" id="{7601B45B-3A37-DD34-417D-DCB2177B7C6C}"/>
              </a:ext>
            </a:extLst>
          </p:cNvPr>
          <p:cNvSpPr/>
          <p:nvPr/>
        </p:nvSpPr>
        <p:spPr>
          <a:xfrm>
            <a:off x="4272738" y="1509811"/>
            <a:ext cx="3600000" cy="3580477"/>
          </a:xfrm>
          <a:prstGeom prst="rect">
            <a:avLst/>
          </a:prstGeom>
          <a:gradFill flip="none" rotWithShape="1">
            <a:gsLst>
              <a:gs pos="0">
                <a:schemeClr val="tx1">
                  <a:alpha val="57000"/>
                </a:schemeClr>
              </a:gs>
              <a:gs pos="29000">
                <a:schemeClr val="tx1">
                  <a:alpha val="0"/>
                </a:schemeClr>
              </a:gs>
            </a:gsLst>
            <a:lin ang="16800000" scaled="0"/>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24">
            <a:extLst>
              <a:ext uri="{FF2B5EF4-FFF2-40B4-BE49-F238E27FC236}">
                <a16:creationId xmlns:a16="http://schemas.microsoft.com/office/drawing/2014/main" id="{1EA4D79D-FAB5-EF55-674F-D43AFFAD0FAE}"/>
              </a:ext>
            </a:extLst>
          </p:cNvPr>
          <p:cNvSpPr/>
          <p:nvPr/>
        </p:nvSpPr>
        <p:spPr>
          <a:xfrm rot="10800000">
            <a:off x="4287694" y="1496344"/>
            <a:ext cx="3585045" cy="3593944"/>
          </a:xfrm>
          <a:prstGeom prst="rect">
            <a:avLst/>
          </a:prstGeom>
          <a:gradFill flip="none" rotWithShape="1">
            <a:gsLst>
              <a:gs pos="0">
                <a:schemeClr val="tx1">
                  <a:alpha val="57000"/>
                </a:schemeClr>
              </a:gs>
              <a:gs pos="29000">
                <a:schemeClr val="tx1">
                  <a:alpha val="0"/>
                </a:schemeClr>
              </a:gs>
            </a:gsLst>
            <a:lin ang="16800000" scaled="0"/>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 name="Picture 19" descr="The image depicts a cozy living room scene with two individuals casually seated on a beige sofa, each holding a remote, and surrounded by various decorative items like a bowl of fruit, a potted plant, and a book.&#10;&#10;AI-generated content may be incorrect.">
            <a:extLst>
              <a:ext uri="{FF2B5EF4-FFF2-40B4-BE49-F238E27FC236}">
                <a16:creationId xmlns:a16="http://schemas.microsoft.com/office/drawing/2014/main" id="{80BC141C-BA43-ED49-3E99-93C9E76C0BD6}"/>
              </a:ext>
            </a:extLst>
          </p:cNvPr>
          <p:cNvPicPr>
            <a:picLocks noChangeAspect="1"/>
          </p:cNvPicPr>
          <p:nvPr/>
        </p:nvPicPr>
        <p:blipFill rotWithShape="1">
          <a:blip r:embed="rId4">
            <a:extLst>
              <a:ext uri="{28A0092B-C50C-407E-A947-70E740481C1C}">
                <a14:useLocalDpi xmlns:a14="http://schemas.microsoft.com/office/drawing/2010/main" val="0"/>
              </a:ext>
            </a:extLst>
          </a:blip>
          <a:srcRect l="13552" r="30198"/>
          <a:stretch>
            <a:fillRect/>
          </a:stretch>
        </p:blipFill>
        <p:spPr>
          <a:xfrm>
            <a:off x="402316" y="1494659"/>
            <a:ext cx="3600000" cy="3600000"/>
          </a:xfrm>
          <a:prstGeom prst="rect">
            <a:avLst/>
          </a:prstGeom>
        </p:spPr>
      </p:pic>
      <p:sp>
        <p:nvSpPr>
          <p:cNvPr id="14" name="Rectangle 13">
            <a:extLst>
              <a:ext uri="{FF2B5EF4-FFF2-40B4-BE49-F238E27FC236}">
                <a16:creationId xmlns:a16="http://schemas.microsoft.com/office/drawing/2014/main" id="{9C67D156-340E-D1BC-5EAE-3010828B65EE}"/>
              </a:ext>
            </a:extLst>
          </p:cNvPr>
          <p:cNvSpPr/>
          <p:nvPr/>
        </p:nvSpPr>
        <p:spPr>
          <a:xfrm rot="5400000">
            <a:off x="406684" y="1492284"/>
            <a:ext cx="3591257" cy="3599998"/>
          </a:xfrm>
          <a:prstGeom prst="rect">
            <a:avLst/>
          </a:prstGeom>
          <a:gradFill flip="none" rotWithShape="1">
            <a:gsLst>
              <a:gs pos="49000">
                <a:schemeClr val="tx1">
                  <a:alpha val="57000"/>
                </a:schemeClr>
              </a:gs>
              <a:gs pos="81000">
                <a:schemeClr val="tx1">
                  <a:alpha val="0"/>
                </a:schemeClr>
              </a:gs>
            </a:gsLst>
            <a:lin ang="189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descr="Two people stand amidst a lush, tropical jungle setting with dense foliage and vibrant greenery.&#10;&#10;AI-generated content may be incorrect.">
            <a:extLst>
              <a:ext uri="{FF2B5EF4-FFF2-40B4-BE49-F238E27FC236}">
                <a16:creationId xmlns:a16="http://schemas.microsoft.com/office/drawing/2014/main" id="{E77C64F2-6B8E-073C-3E9C-C789C42DDC1F}"/>
              </a:ext>
            </a:extLst>
          </p:cNvPr>
          <p:cNvPicPr>
            <a:picLocks noChangeAspect="1"/>
          </p:cNvPicPr>
          <p:nvPr/>
        </p:nvPicPr>
        <p:blipFill rotWithShape="1">
          <a:blip r:embed="rId5">
            <a:extLst>
              <a:ext uri="{28A0092B-C50C-407E-A947-70E740481C1C}">
                <a14:useLocalDpi xmlns:a14="http://schemas.microsoft.com/office/drawing/2010/main" val="0"/>
              </a:ext>
            </a:extLst>
          </a:blip>
          <a:srcRect l="17020" t="2685" r="28300" b="15339"/>
          <a:stretch>
            <a:fillRect/>
          </a:stretch>
        </p:blipFill>
        <p:spPr>
          <a:xfrm>
            <a:off x="8143165" y="1494659"/>
            <a:ext cx="3600000" cy="3600000"/>
          </a:xfrm>
          <a:prstGeom prst="rect">
            <a:avLst/>
          </a:prstGeom>
        </p:spPr>
      </p:pic>
      <p:sp>
        <p:nvSpPr>
          <p:cNvPr id="19" name="Rectangle 18">
            <a:extLst>
              <a:ext uri="{FF2B5EF4-FFF2-40B4-BE49-F238E27FC236}">
                <a16:creationId xmlns:a16="http://schemas.microsoft.com/office/drawing/2014/main" id="{DE039624-09FD-437E-8023-DE18A8A334BA}"/>
              </a:ext>
            </a:extLst>
          </p:cNvPr>
          <p:cNvSpPr/>
          <p:nvPr/>
        </p:nvSpPr>
        <p:spPr>
          <a:xfrm rot="5400000">
            <a:off x="8133427" y="1508767"/>
            <a:ext cx="3588879" cy="3569411"/>
          </a:xfrm>
          <a:prstGeom prst="rect">
            <a:avLst/>
          </a:prstGeom>
          <a:gradFill flip="none" rotWithShape="1">
            <a:gsLst>
              <a:gs pos="0">
                <a:schemeClr val="tx1">
                  <a:alpha val="57000"/>
                </a:schemeClr>
              </a:gs>
              <a:gs pos="81000">
                <a:schemeClr val="tx1">
                  <a:alpha val="0"/>
                </a:schemeClr>
              </a:gs>
            </a:gsLst>
            <a:lin ang="189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 Placeholder 20">
            <a:extLst>
              <a:ext uri="{FF2B5EF4-FFF2-40B4-BE49-F238E27FC236}">
                <a16:creationId xmlns:a16="http://schemas.microsoft.com/office/drawing/2014/main" id="{090972D8-52ED-4B15-8490-9B70EEDE62AF}"/>
              </a:ext>
            </a:extLst>
          </p:cNvPr>
          <p:cNvSpPr txBox="1">
            <a:spLocks/>
          </p:cNvSpPr>
          <p:nvPr/>
        </p:nvSpPr>
        <p:spPr>
          <a:xfrm>
            <a:off x="4252850" y="4291117"/>
            <a:ext cx="3130295" cy="815456"/>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dirty="0">
                <a:solidFill>
                  <a:schemeClr val="bg1"/>
                </a:solidFill>
                <a:latin typeface="Arial"/>
              </a:rPr>
              <a:t>Over</a:t>
            </a:r>
            <a:r>
              <a:rPr lang="en-GB" dirty="0"/>
              <a:t> </a:t>
            </a:r>
            <a:r>
              <a:rPr lang="en-GB" sz="2400" b="1" dirty="0">
                <a:solidFill>
                  <a:srgbClr val="FF0000"/>
                </a:solidFill>
                <a:latin typeface="Arial"/>
              </a:rPr>
              <a:t>98%</a:t>
            </a:r>
            <a:r>
              <a:rPr lang="en-GB" dirty="0"/>
              <a:t> </a:t>
            </a:r>
            <a:r>
              <a:rPr lang="en-GB" dirty="0">
                <a:solidFill>
                  <a:schemeClr val="bg1"/>
                </a:solidFill>
                <a:latin typeface="Arial"/>
              </a:rPr>
              <a:t>of homes have access to over 30 Mbps</a:t>
            </a:r>
          </a:p>
        </p:txBody>
      </p:sp>
      <p:sp>
        <p:nvSpPr>
          <p:cNvPr id="3" name="Text Placeholder 20">
            <a:extLst>
              <a:ext uri="{FF2B5EF4-FFF2-40B4-BE49-F238E27FC236}">
                <a16:creationId xmlns:a16="http://schemas.microsoft.com/office/drawing/2014/main" id="{17A5C03B-72BE-66D0-063D-9F2232D9E302}"/>
              </a:ext>
            </a:extLst>
          </p:cNvPr>
          <p:cNvSpPr txBox="1">
            <a:spLocks/>
          </p:cNvSpPr>
          <p:nvPr/>
        </p:nvSpPr>
        <p:spPr>
          <a:xfrm>
            <a:off x="4277797" y="1501244"/>
            <a:ext cx="3528453" cy="1170551"/>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dirty="0">
                <a:solidFill>
                  <a:schemeClr val="bg1"/>
                </a:solidFill>
                <a:latin typeface="Arial"/>
              </a:rPr>
              <a:t>Access to broadband speeds required to support streaming TV have peaked</a:t>
            </a:r>
          </a:p>
        </p:txBody>
      </p:sp>
      <p:sp>
        <p:nvSpPr>
          <p:cNvPr id="10" name="Title 9">
            <a:extLst>
              <a:ext uri="{FF2B5EF4-FFF2-40B4-BE49-F238E27FC236}">
                <a16:creationId xmlns:a16="http://schemas.microsoft.com/office/drawing/2014/main" id="{D03B42F4-1143-4E23-A3D9-3F4486BCE813}"/>
              </a:ext>
            </a:extLst>
          </p:cNvPr>
          <p:cNvSpPr>
            <a:spLocks noGrp="1"/>
          </p:cNvSpPr>
          <p:nvPr>
            <p:ph type="title"/>
          </p:nvPr>
        </p:nvSpPr>
        <p:spPr/>
        <p:txBody>
          <a:bodyPr/>
          <a:lstStyle/>
          <a:p>
            <a:r>
              <a:rPr lang="en-GB" dirty="0"/>
              <a:t>The last decade has seen huge improvements in TV quality</a:t>
            </a:r>
            <a:endParaRPr lang="en-GB" dirty="0">
              <a:solidFill>
                <a:srgbClr val="FF0000"/>
              </a:solidFill>
            </a:endParaRPr>
          </a:p>
        </p:txBody>
      </p:sp>
      <p:sp>
        <p:nvSpPr>
          <p:cNvPr id="16" name="Text Placeholder 24">
            <a:extLst>
              <a:ext uri="{FF2B5EF4-FFF2-40B4-BE49-F238E27FC236}">
                <a16:creationId xmlns:a16="http://schemas.microsoft.com/office/drawing/2014/main" id="{7EB2B8EE-4565-4250-82BE-3C741628E0C6}"/>
              </a:ext>
            </a:extLst>
          </p:cNvPr>
          <p:cNvSpPr txBox="1">
            <a:spLocks/>
          </p:cNvSpPr>
          <p:nvPr/>
        </p:nvSpPr>
        <p:spPr>
          <a:xfrm>
            <a:off x="386455" y="1506436"/>
            <a:ext cx="3238861" cy="1021181"/>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sz="2400" b="1" dirty="0">
                <a:solidFill>
                  <a:srgbClr val="FF0000"/>
                </a:solidFill>
                <a:latin typeface="Arial"/>
              </a:rPr>
              <a:t>78</a:t>
            </a:r>
            <a:r>
              <a:rPr kumimoji="0" lang="en-GB" sz="2400" b="1" i="0" u="none" strike="noStrike" kern="1200" cap="none" spc="0" normalizeH="0" baseline="0" noProof="0" dirty="0">
                <a:ln>
                  <a:noFill/>
                </a:ln>
                <a:solidFill>
                  <a:srgbClr val="FF0000"/>
                </a:solidFill>
                <a:effectLst/>
                <a:uLnTx/>
                <a:uFillTx/>
                <a:latin typeface="Arial"/>
                <a:ea typeface="+mn-ea"/>
                <a:cs typeface="+mn-cs"/>
              </a:rPr>
              <a:t>%</a:t>
            </a:r>
            <a:r>
              <a:rPr kumimoji="0" lang="en-GB" sz="1800" b="0" i="0" u="none" strike="noStrike" kern="1200" cap="none" spc="0" normalizeH="0" baseline="0" noProof="0" dirty="0">
                <a:ln>
                  <a:noFill/>
                </a:ln>
                <a:solidFill>
                  <a:srgbClr val="EB7305"/>
                </a:solidFill>
                <a:effectLst/>
                <a:uLnTx/>
                <a:uFillTx/>
                <a:latin typeface="Arial"/>
                <a:ea typeface="+mn-ea"/>
                <a:cs typeface="+mn-cs"/>
              </a:rPr>
              <a:t> </a:t>
            </a:r>
            <a:r>
              <a:rPr kumimoji="0" lang="en-GB" b="0" i="0" u="none" strike="noStrike" kern="1200" cap="none" spc="0" normalizeH="0" baseline="0" noProof="0" dirty="0">
                <a:ln>
                  <a:noFill/>
                </a:ln>
                <a:solidFill>
                  <a:prstClr val="white"/>
                </a:solidFill>
                <a:effectLst/>
                <a:uLnTx/>
                <a:uFillTx/>
                <a:latin typeface="Arial"/>
                <a:ea typeface="+mn-ea"/>
                <a:cs typeface="+mn-cs"/>
              </a:rPr>
              <a:t>of main TV screens 40”+ (vs. 35.2% in 2012)</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7" name="Text Placeholder 25">
            <a:extLst>
              <a:ext uri="{FF2B5EF4-FFF2-40B4-BE49-F238E27FC236}">
                <a16:creationId xmlns:a16="http://schemas.microsoft.com/office/drawing/2014/main" id="{0ED99B4B-AAB2-4322-AF9A-EE91C4AAD5FC}"/>
              </a:ext>
            </a:extLst>
          </p:cNvPr>
          <p:cNvSpPr txBox="1">
            <a:spLocks/>
          </p:cNvSpPr>
          <p:nvPr/>
        </p:nvSpPr>
        <p:spPr>
          <a:xfrm>
            <a:off x="8173194" y="1506436"/>
            <a:ext cx="2728170" cy="826670"/>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kumimoji="0" lang="en-GB" sz="2400" b="1" i="0" u="none" strike="noStrike" kern="1200" cap="none" spc="0" normalizeH="0" baseline="0" noProof="0" dirty="0">
                <a:ln>
                  <a:noFill/>
                </a:ln>
                <a:solidFill>
                  <a:srgbClr val="FF0000"/>
                </a:solidFill>
                <a:effectLst/>
                <a:uLnTx/>
                <a:uFillTx/>
                <a:latin typeface="Arial"/>
                <a:ea typeface="+mn-ea"/>
                <a:cs typeface="+mn-cs"/>
              </a:rPr>
              <a:t>88%</a:t>
            </a:r>
            <a:r>
              <a:rPr kumimoji="0" lang="en-GB" sz="1800" b="0" i="0" u="none" strike="noStrike" kern="1200" cap="none" spc="0" normalizeH="0" baseline="0" noProof="0" dirty="0">
                <a:ln>
                  <a:noFill/>
                </a:ln>
                <a:solidFill>
                  <a:srgbClr val="FFCD00"/>
                </a:solidFill>
                <a:effectLst/>
                <a:uLnTx/>
                <a:uFillTx/>
                <a:latin typeface="Arial"/>
                <a:ea typeface="+mn-ea"/>
                <a:cs typeface="+mn-cs"/>
              </a:rPr>
              <a:t> </a:t>
            </a:r>
            <a:r>
              <a:rPr lang="en-GB" dirty="0">
                <a:solidFill>
                  <a:schemeClr val="bg1"/>
                </a:solidFill>
              </a:rPr>
              <a:t>of households can access broadcaster VOD       on a TV set </a:t>
            </a: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Text Placeholder 2">
            <a:extLst>
              <a:ext uri="{FF2B5EF4-FFF2-40B4-BE49-F238E27FC236}">
                <a16:creationId xmlns:a16="http://schemas.microsoft.com/office/drawing/2014/main" id="{52711742-7EF1-B10A-0A2B-8384C19AF8D1}"/>
              </a:ext>
            </a:extLst>
          </p:cNvPr>
          <p:cNvSpPr txBox="1">
            <a:spLocks/>
          </p:cNvSpPr>
          <p:nvPr/>
        </p:nvSpPr>
        <p:spPr>
          <a:xfrm>
            <a:off x="377758" y="5365115"/>
            <a:ext cx="5718242"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Ofcom.</a:t>
            </a:r>
          </a:p>
        </p:txBody>
      </p:sp>
    </p:spTree>
    <p:extLst>
      <p:ext uri="{BB962C8B-B14F-4D97-AF65-F5344CB8AC3E}">
        <p14:creationId xmlns:p14="http://schemas.microsoft.com/office/powerpoint/2010/main" val="3927128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Text Placeholder 153">
            <a:extLst>
              <a:ext uri="{FF2B5EF4-FFF2-40B4-BE49-F238E27FC236}">
                <a16:creationId xmlns:a16="http://schemas.microsoft.com/office/drawing/2014/main" id="{DF0143EB-849C-E6AD-7DBA-8482915848BF}"/>
              </a:ext>
            </a:extLst>
          </p:cNvPr>
          <p:cNvSpPr>
            <a:spLocks noGrp="1"/>
          </p:cNvSpPr>
          <p:nvPr>
            <p:ph type="body" sz="quarter" idx="34"/>
          </p:nvPr>
        </p:nvSpPr>
        <p:spPr/>
        <p:txBody>
          <a:bodyPr>
            <a:normAutofit lnSpcReduction="10000"/>
          </a:bodyPr>
          <a:lstStyle/>
          <a:p>
            <a:r>
              <a:rPr lang="en-US" b="1">
                <a:solidFill>
                  <a:srgbClr val="E10514"/>
                </a:solidFill>
              </a:rPr>
              <a:t>I'm a Celebrity... Get Me Out of Here!</a:t>
            </a:r>
          </a:p>
          <a:p>
            <a:r>
              <a:rPr lang="en-GB">
                <a:solidFill>
                  <a:schemeClr val="bg2"/>
                </a:solidFill>
              </a:rPr>
              <a:t>ITV1, 16 Nov</a:t>
            </a:r>
          </a:p>
          <a:p>
            <a:r>
              <a:rPr lang="en-GB">
                <a:solidFill>
                  <a:schemeClr val="bg2"/>
                </a:solidFill>
              </a:rPr>
              <a:t>9,726,894</a:t>
            </a:r>
          </a:p>
          <a:p>
            <a:endParaRPr lang="en-GB">
              <a:solidFill>
                <a:schemeClr val="bg2"/>
              </a:solidFill>
            </a:endParaRPr>
          </a:p>
          <a:p>
            <a:endParaRPr lang="en-GB">
              <a:solidFill>
                <a:schemeClr val="bg2"/>
              </a:solidFill>
            </a:endParaRPr>
          </a:p>
          <a:p>
            <a:endParaRPr lang="en-GB">
              <a:solidFill>
                <a:schemeClr val="bg2"/>
              </a:solidFill>
            </a:endParaRPr>
          </a:p>
        </p:txBody>
      </p:sp>
      <p:sp>
        <p:nvSpPr>
          <p:cNvPr id="12" name="Title 11">
            <a:extLst>
              <a:ext uri="{FF2B5EF4-FFF2-40B4-BE49-F238E27FC236}">
                <a16:creationId xmlns:a16="http://schemas.microsoft.com/office/drawing/2014/main" id="{26DAAB83-0C79-1F92-8A50-79FFBECA216D}"/>
              </a:ext>
            </a:extLst>
          </p:cNvPr>
          <p:cNvSpPr>
            <a:spLocks noGrp="1"/>
          </p:cNvSpPr>
          <p:nvPr>
            <p:ph type="title"/>
          </p:nvPr>
        </p:nvSpPr>
        <p:spPr/>
        <p:txBody>
          <a:bodyPr>
            <a:normAutofit/>
          </a:bodyPr>
          <a:lstStyle/>
          <a:p>
            <a:r>
              <a:rPr lang="en-GB"/>
              <a:t>Top broadcaster TV programmes 2025 (All devices)</a:t>
            </a:r>
          </a:p>
        </p:txBody>
      </p:sp>
      <p:sp>
        <p:nvSpPr>
          <p:cNvPr id="153" name="Text Placeholder 152">
            <a:extLst>
              <a:ext uri="{FF2B5EF4-FFF2-40B4-BE49-F238E27FC236}">
                <a16:creationId xmlns:a16="http://schemas.microsoft.com/office/drawing/2014/main" id="{07C0EC5E-170F-6474-4211-EFB0EC5690B6}"/>
              </a:ext>
            </a:extLst>
          </p:cNvPr>
          <p:cNvSpPr>
            <a:spLocks noGrp="1"/>
          </p:cNvSpPr>
          <p:nvPr>
            <p:ph type="body" sz="quarter" idx="33"/>
          </p:nvPr>
        </p:nvSpPr>
        <p:spPr/>
        <p:txBody>
          <a:bodyPr>
            <a:normAutofit/>
          </a:bodyPr>
          <a:lstStyle/>
          <a:p>
            <a:r>
              <a:rPr lang="en-GB" b="1">
                <a:solidFill>
                  <a:srgbClr val="E10514"/>
                </a:solidFill>
              </a:rPr>
              <a:t>The Celebrity Traitors</a:t>
            </a:r>
          </a:p>
          <a:p>
            <a:r>
              <a:rPr lang="en-GB">
                <a:solidFill>
                  <a:schemeClr val="bg2"/>
                </a:solidFill>
              </a:rPr>
              <a:t>BBC 1, 6 Nov</a:t>
            </a:r>
          </a:p>
          <a:p>
            <a:r>
              <a:rPr lang="en-GB">
                <a:solidFill>
                  <a:schemeClr val="bg2"/>
                </a:solidFill>
              </a:rPr>
              <a:t>14,254,334</a:t>
            </a:r>
          </a:p>
          <a:p>
            <a:endParaRPr lang="en-GB">
              <a:solidFill>
                <a:schemeClr val="bg2"/>
              </a:solidFill>
            </a:endParaRPr>
          </a:p>
          <a:p>
            <a:endParaRPr lang="en-GB">
              <a:solidFill>
                <a:schemeClr val="bg2"/>
              </a:solidFill>
            </a:endParaRPr>
          </a:p>
        </p:txBody>
      </p:sp>
      <p:sp>
        <p:nvSpPr>
          <p:cNvPr id="155" name="Text Placeholder 154">
            <a:extLst>
              <a:ext uri="{FF2B5EF4-FFF2-40B4-BE49-F238E27FC236}">
                <a16:creationId xmlns:a16="http://schemas.microsoft.com/office/drawing/2014/main" id="{595F508A-C05C-1195-F8A4-70316217BD6B}"/>
              </a:ext>
            </a:extLst>
          </p:cNvPr>
          <p:cNvSpPr>
            <a:spLocks noGrp="1"/>
          </p:cNvSpPr>
          <p:nvPr>
            <p:ph type="body" sz="quarter" idx="35"/>
          </p:nvPr>
        </p:nvSpPr>
        <p:spPr>
          <a:xfrm>
            <a:off x="5195495" y="2428621"/>
            <a:ext cx="1923784" cy="812103"/>
          </a:xfrm>
        </p:spPr>
        <p:txBody>
          <a:bodyPr>
            <a:normAutofit/>
          </a:bodyPr>
          <a:lstStyle/>
          <a:p>
            <a:r>
              <a:rPr lang="en-GB" b="1">
                <a:solidFill>
                  <a:srgbClr val="E10514"/>
                </a:solidFill>
              </a:rPr>
              <a:t>The Traitors</a:t>
            </a:r>
          </a:p>
          <a:p>
            <a:r>
              <a:rPr lang="en-GB">
                <a:solidFill>
                  <a:schemeClr val="bg2"/>
                </a:solidFill>
              </a:rPr>
              <a:t>BBC 1, 24 Jan</a:t>
            </a:r>
          </a:p>
          <a:p>
            <a:r>
              <a:rPr lang="en-GB">
                <a:solidFill>
                  <a:schemeClr val="bg2"/>
                </a:solidFill>
              </a:rPr>
              <a:t>9,346,391</a:t>
            </a:r>
          </a:p>
          <a:p>
            <a:endParaRPr lang="en-GB">
              <a:solidFill>
                <a:schemeClr val="bg2"/>
              </a:solidFill>
            </a:endParaRPr>
          </a:p>
          <a:p>
            <a:endParaRPr lang="en-GB">
              <a:solidFill>
                <a:schemeClr val="bg2"/>
              </a:solidFill>
            </a:endParaRPr>
          </a:p>
        </p:txBody>
      </p:sp>
      <p:sp>
        <p:nvSpPr>
          <p:cNvPr id="156" name="Text Placeholder 155">
            <a:extLst>
              <a:ext uri="{FF2B5EF4-FFF2-40B4-BE49-F238E27FC236}">
                <a16:creationId xmlns:a16="http://schemas.microsoft.com/office/drawing/2014/main" id="{AD8A38C8-7D75-636A-70EC-254ABBCABF23}"/>
              </a:ext>
            </a:extLst>
          </p:cNvPr>
          <p:cNvSpPr>
            <a:spLocks noGrp="1"/>
          </p:cNvSpPr>
          <p:nvPr>
            <p:ph type="body" sz="quarter" idx="36"/>
          </p:nvPr>
        </p:nvSpPr>
        <p:spPr/>
        <p:txBody>
          <a:bodyPr>
            <a:normAutofit lnSpcReduction="10000"/>
          </a:bodyPr>
          <a:lstStyle/>
          <a:p>
            <a:r>
              <a:rPr lang="en-GB" b="1">
                <a:solidFill>
                  <a:srgbClr val="E10514"/>
                </a:solidFill>
              </a:rPr>
              <a:t>New Year’s Eve Fireworks</a:t>
            </a:r>
          </a:p>
          <a:p>
            <a:r>
              <a:rPr lang="en-GB">
                <a:solidFill>
                  <a:schemeClr val="bg2"/>
                </a:solidFill>
              </a:rPr>
              <a:t>BBC 1, 31 Dec</a:t>
            </a:r>
          </a:p>
          <a:p>
            <a:r>
              <a:rPr lang="en-GB">
                <a:solidFill>
                  <a:schemeClr val="bg2"/>
                </a:solidFill>
              </a:rPr>
              <a:t>9,311,132</a:t>
            </a:r>
          </a:p>
          <a:p>
            <a:endParaRPr lang="en-GB">
              <a:solidFill>
                <a:schemeClr val="bg2"/>
              </a:solidFill>
            </a:endParaRPr>
          </a:p>
          <a:p>
            <a:endParaRPr lang="en-GB">
              <a:solidFill>
                <a:schemeClr val="bg2"/>
              </a:solidFill>
            </a:endParaRPr>
          </a:p>
          <a:p>
            <a:endParaRPr lang="en-GB">
              <a:solidFill>
                <a:schemeClr val="bg2"/>
              </a:solidFill>
            </a:endParaRPr>
          </a:p>
        </p:txBody>
      </p:sp>
      <p:sp>
        <p:nvSpPr>
          <p:cNvPr id="157" name="Text Placeholder 156">
            <a:extLst>
              <a:ext uri="{FF2B5EF4-FFF2-40B4-BE49-F238E27FC236}">
                <a16:creationId xmlns:a16="http://schemas.microsoft.com/office/drawing/2014/main" id="{6A49DB3C-5E3A-0035-CA18-93F832430949}"/>
              </a:ext>
            </a:extLst>
          </p:cNvPr>
          <p:cNvSpPr>
            <a:spLocks noGrp="1"/>
          </p:cNvSpPr>
          <p:nvPr>
            <p:ph type="body" sz="quarter" idx="37"/>
          </p:nvPr>
        </p:nvSpPr>
        <p:spPr/>
        <p:txBody>
          <a:bodyPr>
            <a:normAutofit/>
          </a:bodyPr>
          <a:lstStyle/>
          <a:p>
            <a:r>
              <a:rPr lang="en-US" b="1">
                <a:solidFill>
                  <a:srgbClr val="E10514"/>
                </a:solidFill>
              </a:rPr>
              <a:t>Strictly Come Dancing</a:t>
            </a:r>
          </a:p>
          <a:p>
            <a:r>
              <a:rPr lang="en-GB">
                <a:solidFill>
                  <a:schemeClr val="bg2"/>
                </a:solidFill>
              </a:rPr>
              <a:t>BBC 1, 20 Dec</a:t>
            </a:r>
          </a:p>
          <a:p>
            <a:r>
              <a:rPr lang="en-GB">
                <a:solidFill>
                  <a:schemeClr val="bg2"/>
                </a:solidFill>
              </a:rPr>
              <a:t>8,055,742</a:t>
            </a:r>
          </a:p>
          <a:p>
            <a:endParaRPr lang="en-GB">
              <a:solidFill>
                <a:schemeClr val="bg2"/>
              </a:solidFill>
            </a:endParaRPr>
          </a:p>
          <a:p>
            <a:endParaRPr lang="en-GB">
              <a:solidFill>
                <a:schemeClr val="bg2"/>
              </a:solidFill>
            </a:endParaRPr>
          </a:p>
        </p:txBody>
      </p:sp>
      <p:sp>
        <p:nvSpPr>
          <p:cNvPr id="158" name="Text Placeholder 157">
            <a:extLst>
              <a:ext uri="{FF2B5EF4-FFF2-40B4-BE49-F238E27FC236}">
                <a16:creationId xmlns:a16="http://schemas.microsoft.com/office/drawing/2014/main" id="{435AAFF9-80E1-0B9E-F7ED-5B98CEE980D0}"/>
              </a:ext>
            </a:extLst>
          </p:cNvPr>
          <p:cNvSpPr>
            <a:spLocks noGrp="1"/>
          </p:cNvSpPr>
          <p:nvPr>
            <p:ph type="body" sz="quarter" idx="38"/>
          </p:nvPr>
        </p:nvSpPr>
        <p:spPr/>
        <p:txBody>
          <a:bodyPr>
            <a:normAutofit/>
          </a:bodyPr>
          <a:lstStyle/>
          <a:p>
            <a:r>
              <a:rPr lang="en-GB" b="1">
                <a:solidFill>
                  <a:srgbClr val="E10514"/>
                </a:solidFill>
              </a:rPr>
              <a:t>Call the Midwife</a:t>
            </a:r>
            <a:endParaRPr lang="en-GB">
              <a:solidFill>
                <a:srgbClr val="E10514"/>
              </a:solidFill>
            </a:endParaRPr>
          </a:p>
          <a:p>
            <a:r>
              <a:rPr lang="en-GB">
                <a:solidFill>
                  <a:schemeClr val="bg2"/>
                </a:solidFill>
              </a:rPr>
              <a:t>BBC 1, 12 Jan</a:t>
            </a:r>
          </a:p>
          <a:p>
            <a:r>
              <a:rPr lang="en-GB">
                <a:solidFill>
                  <a:schemeClr val="bg2"/>
                </a:solidFill>
              </a:rPr>
              <a:t>7,648,978</a:t>
            </a:r>
          </a:p>
          <a:p>
            <a:endParaRPr lang="en-GB">
              <a:solidFill>
                <a:schemeClr val="bg2"/>
              </a:solidFill>
            </a:endParaRPr>
          </a:p>
          <a:p>
            <a:endParaRPr lang="en-GB">
              <a:solidFill>
                <a:schemeClr val="bg2"/>
              </a:solidFill>
            </a:endParaRPr>
          </a:p>
          <a:p>
            <a:endParaRPr lang="en-GB">
              <a:solidFill>
                <a:schemeClr val="bg2"/>
              </a:solidFill>
            </a:endParaRPr>
          </a:p>
          <a:p>
            <a:endParaRPr lang="en-GB">
              <a:solidFill>
                <a:schemeClr val="bg2"/>
              </a:solidFill>
            </a:endParaRPr>
          </a:p>
        </p:txBody>
      </p:sp>
      <p:sp>
        <p:nvSpPr>
          <p:cNvPr id="159" name="Text Placeholder 158">
            <a:extLst>
              <a:ext uri="{FF2B5EF4-FFF2-40B4-BE49-F238E27FC236}">
                <a16:creationId xmlns:a16="http://schemas.microsoft.com/office/drawing/2014/main" id="{237DEE33-16B6-24F4-89E0-CDEC7D6B3628}"/>
              </a:ext>
            </a:extLst>
          </p:cNvPr>
          <p:cNvSpPr>
            <a:spLocks noGrp="1"/>
          </p:cNvSpPr>
          <p:nvPr>
            <p:ph type="body" sz="quarter" idx="39"/>
          </p:nvPr>
        </p:nvSpPr>
        <p:spPr/>
        <p:txBody>
          <a:bodyPr>
            <a:normAutofit/>
          </a:bodyPr>
          <a:lstStyle/>
          <a:p>
            <a:r>
              <a:rPr lang="en-GB" b="1">
                <a:solidFill>
                  <a:srgbClr val="E10514"/>
                </a:solidFill>
              </a:rPr>
              <a:t>Unforgotten</a:t>
            </a:r>
            <a:endParaRPr lang="en-GB">
              <a:solidFill>
                <a:srgbClr val="E10514"/>
              </a:solidFill>
            </a:endParaRPr>
          </a:p>
          <a:p>
            <a:r>
              <a:rPr lang="en-GB">
                <a:solidFill>
                  <a:schemeClr val="bg2"/>
                </a:solidFill>
              </a:rPr>
              <a:t>ITV1, 9 Feb</a:t>
            </a:r>
          </a:p>
          <a:p>
            <a:r>
              <a:rPr lang="en-GB">
                <a:solidFill>
                  <a:schemeClr val="bg2"/>
                </a:solidFill>
              </a:rPr>
              <a:t>8,050,064</a:t>
            </a:r>
          </a:p>
          <a:p>
            <a:endParaRPr lang="en-GB">
              <a:solidFill>
                <a:schemeClr val="bg2"/>
              </a:solidFill>
            </a:endParaRPr>
          </a:p>
          <a:p>
            <a:endParaRPr lang="en-GB">
              <a:solidFill>
                <a:schemeClr val="bg2"/>
              </a:solidFill>
            </a:endParaRPr>
          </a:p>
          <a:p>
            <a:endParaRPr lang="en-GB">
              <a:solidFill>
                <a:schemeClr val="bg2"/>
              </a:solidFill>
            </a:endParaRPr>
          </a:p>
        </p:txBody>
      </p:sp>
      <p:sp>
        <p:nvSpPr>
          <p:cNvPr id="160" name="Text Placeholder 159">
            <a:extLst>
              <a:ext uri="{FF2B5EF4-FFF2-40B4-BE49-F238E27FC236}">
                <a16:creationId xmlns:a16="http://schemas.microsoft.com/office/drawing/2014/main" id="{489BAB16-EAD6-A5B1-A163-5059912854F0}"/>
              </a:ext>
            </a:extLst>
          </p:cNvPr>
          <p:cNvSpPr>
            <a:spLocks noGrp="1"/>
          </p:cNvSpPr>
          <p:nvPr>
            <p:ph type="body" sz="quarter" idx="40"/>
          </p:nvPr>
        </p:nvSpPr>
        <p:spPr/>
        <p:txBody>
          <a:bodyPr>
            <a:normAutofit/>
          </a:bodyPr>
          <a:lstStyle/>
          <a:p>
            <a:r>
              <a:rPr lang="en-GB" b="1">
                <a:solidFill>
                  <a:srgbClr val="E10514"/>
                </a:solidFill>
              </a:rPr>
              <a:t>Playing Nice</a:t>
            </a:r>
            <a:endParaRPr lang="en-GB">
              <a:solidFill>
                <a:srgbClr val="E10514"/>
              </a:solidFill>
            </a:endParaRPr>
          </a:p>
          <a:p>
            <a:r>
              <a:rPr lang="en-GB">
                <a:solidFill>
                  <a:schemeClr val="bg2"/>
                </a:solidFill>
              </a:rPr>
              <a:t>ITV1, 5 Jan</a:t>
            </a:r>
          </a:p>
          <a:p>
            <a:r>
              <a:rPr lang="en-GB">
                <a:solidFill>
                  <a:schemeClr val="bg2"/>
                </a:solidFill>
              </a:rPr>
              <a:t>7,578,773</a:t>
            </a:r>
          </a:p>
          <a:p>
            <a:endParaRPr lang="en-GB">
              <a:solidFill>
                <a:schemeClr val="bg2"/>
              </a:solidFill>
            </a:endParaRPr>
          </a:p>
          <a:p>
            <a:endParaRPr lang="en-GB">
              <a:solidFill>
                <a:schemeClr val="bg2"/>
              </a:solidFill>
            </a:endParaRPr>
          </a:p>
          <a:p>
            <a:endParaRPr lang="en-GB">
              <a:solidFill>
                <a:schemeClr val="bg2"/>
              </a:solidFill>
            </a:endParaRPr>
          </a:p>
        </p:txBody>
      </p:sp>
      <p:sp>
        <p:nvSpPr>
          <p:cNvPr id="161" name="Text Placeholder 160">
            <a:extLst>
              <a:ext uri="{FF2B5EF4-FFF2-40B4-BE49-F238E27FC236}">
                <a16:creationId xmlns:a16="http://schemas.microsoft.com/office/drawing/2014/main" id="{CAA1122A-5037-35BA-757C-1DAA87C71EA7}"/>
              </a:ext>
            </a:extLst>
          </p:cNvPr>
          <p:cNvSpPr>
            <a:spLocks noGrp="1"/>
          </p:cNvSpPr>
          <p:nvPr>
            <p:ph type="body" sz="quarter" idx="41"/>
          </p:nvPr>
        </p:nvSpPr>
        <p:spPr/>
        <p:txBody>
          <a:bodyPr>
            <a:normAutofit/>
          </a:bodyPr>
          <a:lstStyle/>
          <a:p>
            <a:r>
              <a:rPr lang="en-GB" b="1">
                <a:solidFill>
                  <a:srgbClr val="E10514"/>
                </a:solidFill>
              </a:rPr>
              <a:t>Protection</a:t>
            </a:r>
          </a:p>
          <a:p>
            <a:r>
              <a:rPr lang="en-GB">
                <a:solidFill>
                  <a:schemeClr val="bg2"/>
                </a:solidFill>
              </a:rPr>
              <a:t>ITV1, 31 Mar</a:t>
            </a:r>
          </a:p>
          <a:p>
            <a:r>
              <a:rPr lang="en-GB">
                <a:solidFill>
                  <a:schemeClr val="bg2"/>
                </a:solidFill>
              </a:rPr>
              <a:t>7,321,610</a:t>
            </a:r>
          </a:p>
          <a:p>
            <a:endParaRPr lang="en-GB">
              <a:solidFill>
                <a:schemeClr val="bg2"/>
              </a:solidFill>
            </a:endParaRPr>
          </a:p>
          <a:p>
            <a:endParaRPr lang="en-GB">
              <a:solidFill>
                <a:schemeClr val="bg2"/>
              </a:solidFill>
            </a:endParaRPr>
          </a:p>
          <a:p>
            <a:endParaRPr lang="en-GB">
              <a:solidFill>
                <a:schemeClr val="bg2"/>
              </a:solidFill>
            </a:endParaRPr>
          </a:p>
        </p:txBody>
      </p:sp>
      <p:sp>
        <p:nvSpPr>
          <p:cNvPr id="162" name="Text Placeholder 161">
            <a:extLst>
              <a:ext uri="{FF2B5EF4-FFF2-40B4-BE49-F238E27FC236}">
                <a16:creationId xmlns:a16="http://schemas.microsoft.com/office/drawing/2014/main" id="{BE99DFF8-AC72-F89F-8452-F499AF66D280}"/>
              </a:ext>
            </a:extLst>
          </p:cNvPr>
          <p:cNvSpPr>
            <a:spLocks noGrp="1"/>
          </p:cNvSpPr>
          <p:nvPr>
            <p:ph type="body" sz="quarter" idx="42"/>
          </p:nvPr>
        </p:nvSpPr>
        <p:spPr/>
        <p:txBody>
          <a:bodyPr>
            <a:normAutofit/>
          </a:bodyPr>
          <a:lstStyle/>
          <a:p>
            <a:r>
              <a:rPr lang="en-US" b="1">
                <a:solidFill>
                  <a:srgbClr val="E10514"/>
                </a:solidFill>
              </a:rPr>
              <a:t>Silent Witness</a:t>
            </a:r>
          </a:p>
          <a:p>
            <a:r>
              <a:rPr lang="en-GB">
                <a:solidFill>
                  <a:schemeClr val="bg2"/>
                </a:solidFill>
              </a:rPr>
              <a:t>BBC 1, 13 Jan</a:t>
            </a:r>
          </a:p>
          <a:p>
            <a:r>
              <a:rPr lang="en-GB">
                <a:solidFill>
                  <a:schemeClr val="bg2"/>
                </a:solidFill>
              </a:rPr>
              <a:t>7,112,823</a:t>
            </a:r>
          </a:p>
          <a:p>
            <a:endParaRPr lang="en-GB">
              <a:solidFill>
                <a:schemeClr val="bg2"/>
              </a:solidFill>
            </a:endParaRPr>
          </a:p>
          <a:p>
            <a:endParaRPr lang="en-GB">
              <a:solidFill>
                <a:schemeClr val="bg2"/>
              </a:solidFill>
            </a:endParaRPr>
          </a:p>
          <a:p>
            <a:endParaRPr lang="en-GB">
              <a:solidFill>
                <a:schemeClr val="bg2"/>
              </a:solidFill>
            </a:endParaRPr>
          </a:p>
          <a:p>
            <a:endParaRPr lang="en-GB"/>
          </a:p>
        </p:txBody>
      </p:sp>
      <p:sp>
        <p:nvSpPr>
          <p:cNvPr id="15" name="Text Placeholder 2">
            <a:extLst>
              <a:ext uri="{FF2B5EF4-FFF2-40B4-BE49-F238E27FC236}">
                <a16:creationId xmlns:a16="http://schemas.microsoft.com/office/drawing/2014/main" id="{C3FFA81C-4DC3-941B-97FB-A6EE710C8B5F}"/>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GB" sz="1000">
                <a:solidFill>
                  <a:srgbClr val="4D4D4D"/>
                </a:solidFill>
              </a:rPr>
              <a:t>Source: Barb, 2025, Adults. Average audience figures. TV and / or Online Network. TV and Online Pre-Broadcast 1-28 days. Top performing episode only.</a:t>
            </a:r>
          </a:p>
        </p:txBody>
      </p:sp>
      <p:pic>
        <p:nvPicPr>
          <p:cNvPr id="1026" name="Picture 2" descr="BBC One - The Celebrity Traitors">
            <a:extLst>
              <a:ext uri="{FF2B5EF4-FFF2-40B4-BE49-F238E27FC236}">
                <a16:creationId xmlns:a16="http://schemas.microsoft.com/office/drawing/2014/main" id="{88026735-4009-EB4A-5802-94F3C7160BAC}"/>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21875" r="2187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 a Celebrity returns - here's a look at the 2025 line-up | ITV News">
            <a:extLst>
              <a:ext uri="{FF2B5EF4-FFF2-40B4-BE49-F238E27FC236}">
                <a16:creationId xmlns:a16="http://schemas.microsoft.com/office/drawing/2014/main" id="{255C264E-ABDF-8D30-1362-2334B0B7C495}"/>
              </a:ext>
            </a:extLst>
          </p:cNvPr>
          <p:cNvPicPr>
            <a:picLocks noGrp="1" noChangeAspect="1" noChangeArrowheads="1"/>
          </p:cNvPicPr>
          <p:nvPr>
            <p:ph type="pic" sz="quarter" idx="14"/>
          </p:nvPr>
        </p:nvPicPr>
        <p:blipFill>
          <a:blip r:embed="rId4">
            <a:extLst>
              <a:ext uri="{28A0092B-C50C-407E-A947-70E740481C1C}">
                <a14:useLocalDpi xmlns:a14="http://schemas.microsoft.com/office/drawing/2010/main" val="0"/>
              </a:ext>
            </a:extLst>
          </a:blip>
          <a:srcRect l="21875" r="2187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Traitors 2025 full cast: Meet the line-up of series 3 - Heart">
            <a:extLst>
              <a:ext uri="{FF2B5EF4-FFF2-40B4-BE49-F238E27FC236}">
                <a16:creationId xmlns:a16="http://schemas.microsoft.com/office/drawing/2014/main" id="{509CF1B0-E067-166F-9F90-2D4504E897E1}"/>
              </a:ext>
            </a:extLst>
          </p:cNvPr>
          <p:cNvPicPr>
            <a:picLocks noGrp="1" noChangeAspect="1" noChangeArrowheads="1"/>
          </p:cNvPicPr>
          <p:nvPr>
            <p:ph type="pic" sz="quarter" idx="15"/>
          </p:nvPr>
        </p:nvPicPr>
        <p:blipFill>
          <a:blip r:embed="rId5">
            <a:extLs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ew Year's Eve Fireworks - 2025/2026">
            <a:extLst>
              <a:ext uri="{FF2B5EF4-FFF2-40B4-BE49-F238E27FC236}">
                <a16:creationId xmlns:a16="http://schemas.microsoft.com/office/drawing/2014/main" id="{11E495C1-06EC-D482-B60C-ED40A200FD2C}"/>
              </a:ext>
            </a:extLst>
          </p:cNvPr>
          <p:cNvPicPr>
            <a:picLocks noGrp="1" noChangeAspect="1" noChangeArrowheads="1"/>
          </p:cNvPicPr>
          <p:nvPr>
            <p:ph type="pic" sz="quarter" idx="16"/>
          </p:nvPr>
        </p:nvPicPr>
        <p:blipFill>
          <a:blip r:embed="rId6">
            <a:extLst>
              <a:ext uri="{28A0092B-C50C-407E-A947-70E740481C1C}">
                <a14:useLocalDpi xmlns:a14="http://schemas.microsoft.com/office/drawing/2010/main" val="0"/>
              </a:ext>
            </a:extLst>
          </a:blip>
          <a:srcRect l="21875" r="2187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trictly Come Dancing 2025 Grand Final - Everything you need to know">
            <a:extLst>
              <a:ext uri="{FF2B5EF4-FFF2-40B4-BE49-F238E27FC236}">
                <a16:creationId xmlns:a16="http://schemas.microsoft.com/office/drawing/2014/main" id="{7EF710FB-243C-4359-1A2E-DDBF5CCD2946}"/>
              </a:ext>
            </a:extLst>
          </p:cNvPr>
          <p:cNvPicPr>
            <a:picLocks noGrp="1" noChangeAspect="1" noChangeArrowheads="1"/>
          </p:cNvPicPr>
          <p:nvPr>
            <p:ph type="pic" sz="quarter" idx="17"/>
          </p:nvPr>
        </p:nvPicPr>
        <p:blipFill>
          <a:blip r:embed="rId7">
            <a:extLst>
              <a:ext uri="{28A0092B-C50C-407E-A947-70E740481C1C}">
                <a14:useLocalDpi xmlns:a14="http://schemas.microsoft.com/office/drawing/2010/main" val="0"/>
              </a:ext>
            </a:extLst>
          </a:blip>
          <a:srcRect l="21875" r="2187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UNFORGOTTEN RECOMMISSIONED FOLLOWING CRITICAL ACCLAIM AND AUDIENCE REACTION  | Press Centre">
            <a:extLst>
              <a:ext uri="{FF2B5EF4-FFF2-40B4-BE49-F238E27FC236}">
                <a16:creationId xmlns:a16="http://schemas.microsoft.com/office/drawing/2014/main" id="{7FEBC2DA-7C60-FE8C-21F9-5D255CF1E5BD}"/>
              </a:ext>
            </a:extLst>
          </p:cNvPr>
          <p:cNvPicPr>
            <a:picLocks noGrp="1" noChangeAspect="1" noChangeArrowheads="1"/>
          </p:cNvPicPr>
          <p:nvPr>
            <p:ph type="pic" sz="quarter" idx="18"/>
          </p:nvPr>
        </p:nvPicPr>
        <p:blipFill>
          <a:blip r:embed="rId8">
            <a:extLst>
              <a:ext uri="{28A0092B-C50C-407E-A947-70E740481C1C}">
                <a14:useLocalDpi xmlns:a14="http://schemas.microsoft.com/office/drawing/2010/main" val="0"/>
              </a:ext>
            </a:extLst>
          </a:blip>
          <a:srcRect l="16640" r="1664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BBC One - Call the Midwife, Series 1">
            <a:extLst>
              <a:ext uri="{FF2B5EF4-FFF2-40B4-BE49-F238E27FC236}">
                <a16:creationId xmlns:a16="http://schemas.microsoft.com/office/drawing/2014/main" id="{11C03F72-60D3-4994-F1CB-F7FDC10F1633}"/>
              </a:ext>
            </a:extLst>
          </p:cNvPr>
          <p:cNvPicPr>
            <a:picLocks noGrp="1" noChangeAspect="1" noChangeArrowheads="1"/>
          </p:cNvPicPr>
          <p:nvPr>
            <p:ph type="pic" sz="quarter" idx="19"/>
          </p:nvPr>
        </p:nvPicPr>
        <p:blipFill>
          <a:blip r:embed="rId9">
            <a:extLst>
              <a:ext uri="{28A0092B-C50C-407E-A947-70E740481C1C}">
                <a14:useLocalDpi xmlns:a14="http://schemas.microsoft.com/office/drawing/2010/main" val="0"/>
              </a:ext>
            </a:extLst>
          </a:blip>
          <a:srcRect l="21875" r="2187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Playing Nice - Watch Episode - ITVX">
            <a:extLst>
              <a:ext uri="{FF2B5EF4-FFF2-40B4-BE49-F238E27FC236}">
                <a16:creationId xmlns:a16="http://schemas.microsoft.com/office/drawing/2014/main" id="{9E3A1F08-F440-B680-D943-2C376726DDDB}"/>
              </a:ext>
            </a:extLst>
          </p:cNvPr>
          <p:cNvPicPr>
            <a:picLocks noGrp="1" noChangeAspect="1" noChangeArrowheads="1"/>
          </p:cNvPicPr>
          <p:nvPr>
            <p:ph type="pic" sz="quarter" idx="20"/>
          </p:nvPr>
        </p:nvPicPr>
        <p:blipFill>
          <a:blip r:embed="rId10">
            <a:extLst>
              <a:ext uri="{28A0092B-C50C-407E-A947-70E740481C1C}">
                <a14:useLocalDpi xmlns:a14="http://schemas.microsoft.com/office/drawing/2010/main" val="0"/>
              </a:ext>
            </a:extLst>
          </a:blip>
          <a:srcRect l="21904" r="2190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Protection - Watch Episode - ITVX">
            <a:extLst>
              <a:ext uri="{FF2B5EF4-FFF2-40B4-BE49-F238E27FC236}">
                <a16:creationId xmlns:a16="http://schemas.microsoft.com/office/drawing/2014/main" id="{F0D29CF6-BD69-AFC5-B419-DA70FB47438F}"/>
              </a:ext>
            </a:extLst>
          </p:cNvPr>
          <p:cNvPicPr>
            <a:picLocks noGrp="1" noChangeAspect="1" noChangeArrowheads="1"/>
          </p:cNvPicPr>
          <p:nvPr>
            <p:ph type="pic" sz="quarter" idx="21"/>
          </p:nvPr>
        </p:nvPicPr>
        <p:blipFill>
          <a:blip r:embed="rId11">
            <a:extLst>
              <a:ext uri="{28A0092B-C50C-407E-A947-70E740481C1C}">
                <a14:useLocalDpi xmlns:a14="http://schemas.microsoft.com/office/drawing/2010/main" val="0"/>
              </a:ext>
            </a:extLst>
          </a:blip>
          <a:srcRect l="21904" r="2190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BBC One - Silent Witness, Series 27">
            <a:extLst>
              <a:ext uri="{FF2B5EF4-FFF2-40B4-BE49-F238E27FC236}">
                <a16:creationId xmlns:a16="http://schemas.microsoft.com/office/drawing/2014/main" id="{038C5649-282D-5409-A076-9B10FB1FB5FD}"/>
              </a:ext>
            </a:extLst>
          </p:cNvPr>
          <p:cNvPicPr>
            <a:picLocks noGrp="1" noChangeAspect="1" noChangeArrowheads="1"/>
          </p:cNvPicPr>
          <p:nvPr>
            <p:ph type="pic" sz="quarter" idx="22"/>
          </p:nvPr>
        </p:nvPicPr>
        <p:blipFill>
          <a:blip r:embed="rId12">
            <a:extLst>
              <a:ext uri="{28A0092B-C50C-407E-A947-70E740481C1C}">
                <a14:useLocalDpi xmlns:a14="http://schemas.microsoft.com/office/drawing/2010/main" val="0"/>
              </a:ext>
            </a:extLst>
          </a:blip>
          <a:srcRect l="21875" r="2187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31144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B447C-BF59-A618-4088-52BF637E825B}"/>
            </a:ext>
          </a:extLst>
        </p:cNvPr>
        <p:cNvGrpSpPr/>
        <p:nvPr/>
      </p:nvGrpSpPr>
      <p:grpSpPr>
        <a:xfrm>
          <a:off x="0" y="0"/>
          <a:ext cx="0" cy="0"/>
          <a:chOff x="0" y="0"/>
          <a:chExt cx="0" cy="0"/>
        </a:xfrm>
      </p:grpSpPr>
      <p:sp>
        <p:nvSpPr>
          <p:cNvPr id="154" name="Text Placeholder 153">
            <a:extLst>
              <a:ext uri="{FF2B5EF4-FFF2-40B4-BE49-F238E27FC236}">
                <a16:creationId xmlns:a16="http://schemas.microsoft.com/office/drawing/2014/main" id="{9BA1BA2B-2D05-4DF0-8FE3-0026659FEF59}"/>
              </a:ext>
            </a:extLst>
          </p:cNvPr>
          <p:cNvSpPr>
            <a:spLocks noGrp="1"/>
          </p:cNvSpPr>
          <p:nvPr>
            <p:ph type="body" sz="quarter" idx="34"/>
          </p:nvPr>
        </p:nvSpPr>
        <p:spPr/>
        <p:txBody>
          <a:bodyPr>
            <a:normAutofit lnSpcReduction="10000"/>
          </a:bodyPr>
          <a:lstStyle/>
          <a:p>
            <a:r>
              <a:rPr lang="en-US" b="1">
                <a:solidFill>
                  <a:srgbClr val="E10514"/>
                </a:solidFill>
              </a:rPr>
              <a:t>I'm a Celebrity... Get Me Out of Here!</a:t>
            </a:r>
          </a:p>
          <a:p>
            <a:r>
              <a:rPr lang="en-GB">
                <a:solidFill>
                  <a:schemeClr val="bg2"/>
                </a:solidFill>
              </a:rPr>
              <a:t>ITV1, 16 Nov</a:t>
            </a:r>
          </a:p>
          <a:p>
            <a:r>
              <a:rPr lang="en-GB">
                <a:solidFill>
                  <a:schemeClr val="bg2"/>
                </a:solidFill>
              </a:rPr>
              <a:t>2,596,235</a:t>
            </a:r>
          </a:p>
          <a:p>
            <a:endParaRPr lang="en-GB">
              <a:solidFill>
                <a:schemeClr val="bg2"/>
              </a:solidFill>
            </a:endParaRPr>
          </a:p>
          <a:p>
            <a:endParaRPr lang="en-GB">
              <a:solidFill>
                <a:schemeClr val="bg2"/>
              </a:solidFill>
            </a:endParaRPr>
          </a:p>
          <a:p>
            <a:endParaRPr lang="en-GB">
              <a:solidFill>
                <a:schemeClr val="bg2"/>
              </a:solidFill>
            </a:endParaRPr>
          </a:p>
          <a:p>
            <a:endParaRPr lang="en-GB">
              <a:solidFill>
                <a:schemeClr val="bg2"/>
              </a:solidFill>
            </a:endParaRPr>
          </a:p>
        </p:txBody>
      </p:sp>
      <p:sp>
        <p:nvSpPr>
          <p:cNvPr id="12" name="Title 11">
            <a:extLst>
              <a:ext uri="{FF2B5EF4-FFF2-40B4-BE49-F238E27FC236}">
                <a16:creationId xmlns:a16="http://schemas.microsoft.com/office/drawing/2014/main" id="{B878EE56-982B-8AE0-DA38-D366378A4E73}"/>
              </a:ext>
            </a:extLst>
          </p:cNvPr>
          <p:cNvSpPr>
            <a:spLocks noGrp="1"/>
          </p:cNvSpPr>
          <p:nvPr>
            <p:ph type="title"/>
          </p:nvPr>
        </p:nvSpPr>
        <p:spPr/>
        <p:txBody>
          <a:bodyPr>
            <a:normAutofit/>
          </a:bodyPr>
          <a:lstStyle/>
          <a:p>
            <a:r>
              <a:rPr lang="en-GB"/>
              <a:t>16-34 Top TV programmes 2025 (All devices)</a:t>
            </a:r>
          </a:p>
        </p:txBody>
      </p:sp>
      <p:sp>
        <p:nvSpPr>
          <p:cNvPr id="153" name="Text Placeholder 152">
            <a:extLst>
              <a:ext uri="{FF2B5EF4-FFF2-40B4-BE49-F238E27FC236}">
                <a16:creationId xmlns:a16="http://schemas.microsoft.com/office/drawing/2014/main" id="{D9315EE9-83A6-65AC-1709-255902A10C2F}"/>
              </a:ext>
            </a:extLst>
          </p:cNvPr>
          <p:cNvSpPr>
            <a:spLocks noGrp="1"/>
          </p:cNvSpPr>
          <p:nvPr>
            <p:ph type="body" sz="quarter" idx="33"/>
          </p:nvPr>
        </p:nvSpPr>
        <p:spPr/>
        <p:txBody>
          <a:bodyPr>
            <a:normAutofit/>
          </a:bodyPr>
          <a:lstStyle/>
          <a:p>
            <a:r>
              <a:rPr lang="en-GB" b="1">
                <a:solidFill>
                  <a:srgbClr val="E10514"/>
                </a:solidFill>
              </a:rPr>
              <a:t>The Celebrity Traitors</a:t>
            </a:r>
          </a:p>
          <a:p>
            <a:r>
              <a:rPr lang="en-GB">
                <a:solidFill>
                  <a:schemeClr val="bg2"/>
                </a:solidFill>
              </a:rPr>
              <a:t>BBC 1, 6 Nov</a:t>
            </a:r>
          </a:p>
          <a:p>
            <a:r>
              <a:rPr lang="en-GB">
                <a:solidFill>
                  <a:schemeClr val="bg2"/>
                </a:solidFill>
              </a:rPr>
              <a:t>3,106,686</a:t>
            </a:r>
          </a:p>
          <a:p>
            <a:endParaRPr lang="en-GB">
              <a:solidFill>
                <a:schemeClr val="bg2"/>
              </a:solidFill>
            </a:endParaRPr>
          </a:p>
          <a:p>
            <a:endParaRPr lang="en-GB">
              <a:solidFill>
                <a:schemeClr val="bg2"/>
              </a:solidFill>
            </a:endParaRPr>
          </a:p>
          <a:p>
            <a:endParaRPr lang="en-GB">
              <a:solidFill>
                <a:schemeClr val="bg2"/>
              </a:solidFill>
            </a:endParaRPr>
          </a:p>
        </p:txBody>
      </p:sp>
      <p:sp>
        <p:nvSpPr>
          <p:cNvPr id="155" name="Text Placeholder 154">
            <a:extLst>
              <a:ext uri="{FF2B5EF4-FFF2-40B4-BE49-F238E27FC236}">
                <a16:creationId xmlns:a16="http://schemas.microsoft.com/office/drawing/2014/main" id="{0DF120E6-7140-9E0A-2723-296203AD57BA}"/>
              </a:ext>
            </a:extLst>
          </p:cNvPr>
          <p:cNvSpPr>
            <a:spLocks noGrp="1"/>
          </p:cNvSpPr>
          <p:nvPr>
            <p:ph type="body" sz="quarter" idx="35"/>
          </p:nvPr>
        </p:nvSpPr>
        <p:spPr>
          <a:xfrm>
            <a:off x="5195495" y="2428621"/>
            <a:ext cx="1923784" cy="812103"/>
          </a:xfrm>
        </p:spPr>
        <p:txBody>
          <a:bodyPr>
            <a:normAutofit/>
          </a:bodyPr>
          <a:lstStyle/>
          <a:p>
            <a:r>
              <a:rPr lang="en-GB" b="1">
                <a:solidFill>
                  <a:srgbClr val="E10514"/>
                </a:solidFill>
              </a:rPr>
              <a:t>The Traitors</a:t>
            </a:r>
          </a:p>
          <a:p>
            <a:r>
              <a:rPr lang="en-GB">
                <a:solidFill>
                  <a:schemeClr val="bg2"/>
                </a:solidFill>
              </a:rPr>
              <a:t>BBC 1, 17 Jan</a:t>
            </a:r>
          </a:p>
          <a:p>
            <a:r>
              <a:rPr lang="en-GB">
                <a:solidFill>
                  <a:schemeClr val="bg2"/>
                </a:solidFill>
              </a:rPr>
              <a:t>2,262,985</a:t>
            </a:r>
          </a:p>
          <a:p>
            <a:endParaRPr lang="en-GB">
              <a:solidFill>
                <a:schemeClr val="bg2"/>
              </a:solidFill>
            </a:endParaRPr>
          </a:p>
          <a:p>
            <a:endParaRPr lang="en-GB">
              <a:solidFill>
                <a:schemeClr val="bg2"/>
              </a:solidFill>
            </a:endParaRPr>
          </a:p>
          <a:p>
            <a:endParaRPr lang="en-GB">
              <a:solidFill>
                <a:schemeClr val="bg2"/>
              </a:solidFill>
            </a:endParaRPr>
          </a:p>
        </p:txBody>
      </p:sp>
      <p:sp>
        <p:nvSpPr>
          <p:cNvPr id="156" name="Text Placeholder 155">
            <a:extLst>
              <a:ext uri="{FF2B5EF4-FFF2-40B4-BE49-F238E27FC236}">
                <a16:creationId xmlns:a16="http://schemas.microsoft.com/office/drawing/2014/main" id="{BD079DA9-DCFF-47D2-A31D-E420EE640091}"/>
              </a:ext>
            </a:extLst>
          </p:cNvPr>
          <p:cNvSpPr>
            <a:spLocks noGrp="1"/>
          </p:cNvSpPr>
          <p:nvPr>
            <p:ph type="body" sz="quarter" idx="36"/>
          </p:nvPr>
        </p:nvSpPr>
        <p:spPr/>
        <p:txBody>
          <a:bodyPr>
            <a:normAutofit lnSpcReduction="10000"/>
          </a:bodyPr>
          <a:lstStyle/>
          <a:p>
            <a:r>
              <a:rPr lang="en-US" b="1">
                <a:solidFill>
                  <a:srgbClr val="E10514"/>
                </a:solidFill>
              </a:rPr>
              <a:t>New Year's Eve Fireworks</a:t>
            </a:r>
          </a:p>
          <a:p>
            <a:r>
              <a:rPr lang="en-GB">
                <a:solidFill>
                  <a:schemeClr val="bg2"/>
                </a:solidFill>
              </a:rPr>
              <a:t>BBC 1, 31 Dec</a:t>
            </a:r>
          </a:p>
          <a:p>
            <a:r>
              <a:rPr lang="en-GB">
                <a:solidFill>
                  <a:schemeClr val="bg2"/>
                </a:solidFill>
              </a:rPr>
              <a:t>1,823,870</a:t>
            </a:r>
          </a:p>
          <a:p>
            <a:endParaRPr lang="en-GB">
              <a:solidFill>
                <a:schemeClr val="bg2"/>
              </a:solidFill>
            </a:endParaRPr>
          </a:p>
          <a:p>
            <a:endParaRPr lang="en-GB">
              <a:solidFill>
                <a:schemeClr val="bg2"/>
              </a:solidFill>
            </a:endParaRPr>
          </a:p>
          <a:p>
            <a:endParaRPr lang="en-GB">
              <a:solidFill>
                <a:schemeClr val="bg2"/>
              </a:solidFill>
            </a:endParaRPr>
          </a:p>
          <a:p>
            <a:endParaRPr lang="en-GB">
              <a:solidFill>
                <a:schemeClr val="bg2"/>
              </a:solidFill>
            </a:endParaRPr>
          </a:p>
          <a:p>
            <a:endParaRPr lang="en-GB"/>
          </a:p>
        </p:txBody>
      </p:sp>
      <p:sp>
        <p:nvSpPr>
          <p:cNvPr id="157" name="Text Placeholder 156">
            <a:extLst>
              <a:ext uri="{FF2B5EF4-FFF2-40B4-BE49-F238E27FC236}">
                <a16:creationId xmlns:a16="http://schemas.microsoft.com/office/drawing/2014/main" id="{76161FE3-EA09-B8CA-BC30-1BFB0BA7DF1C}"/>
              </a:ext>
            </a:extLst>
          </p:cNvPr>
          <p:cNvSpPr>
            <a:spLocks noGrp="1"/>
          </p:cNvSpPr>
          <p:nvPr>
            <p:ph type="body" sz="quarter" idx="37"/>
          </p:nvPr>
        </p:nvSpPr>
        <p:spPr/>
        <p:txBody>
          <a:bodyPr>
            <a:normAutofit/>
          </a:bodyPr>
          <a:lstStyle/>
          <a:p>
            <a:r>
              <a:rPr lang="en-GB" b="1">
                <a:solidFill>
                  <a:srgbClr val="E10514"/>
                </a:solidFill>
              </a:rPr>
              <a:t>The Apprentice</a:t>
            </a:r>
          </a:p>
          <a:p>
            <a:r>
              <a:rPr lang="en-GB">
                <a:solidFill>
                  <a:schemeClr val="bg2"/>
                </a:solidFill>
              </a:rPr>
              <a:t>BBC 1, 6 Mar</a:t>
            </a:r>
          </a:p>
          <a:p>
            <a:r>
              <a:rPr lang="en-GB">
                <a:solidFill>
                  <a:schemeClr val="bg2"/>
                </a:solidFill>
              </a:rPr>
              <a:t>1,416,929</a:t>
            </a:r>
          </a:p>
          <a:p>
            <a:endParaRPr lang="en-GB">
              <a:solidFill>
                <a:schemeClr val="bg2"/>
              </a:solidFill>
            </a:endParaRPr>
          </a:p>
          <a:p>
            <a:endParaRPr lang="en-GB">
              <a:solidFill>
                <a:schemeClr val="bg2"/>
              </a:solidFill>
            </a:endParaRPr>
          </a:p>
          <a:p>
            <a:endParaRPr lang="en-GB">
              <a:solidFill>
                <a:schemeClr val="bg2"/>
              </a:solidFill>
            </a:endParaRPr>
          </a:p>
          <a:p>
            <a:endParaRPr lang="en-GB"/>
          </a:p>
          <a:p>
            <a:endParaRPr lang="en-GB"/>
          </a:p>
        </p:txBody>
      </p:sp>
      <p:sp>
        <p:nvSpPr>
          <p:cNvPr id="158" name="Text Placeholder 157">
            <a:extLst>
              <a:ext uri="{FF2B5EF4-FFF2-40B4-BE49-F238E27FC236}">
                <a16:creationId xmlns:a16="http://schemas.microsoft.com/office/drawing/2014/main" id="{BC483EDF-A302-2E2A-8ECF-9C834FCFA2C7}"/>
              </a:ext>
            </a:extLst>
          </p:cNvPr>
          <p:cNvSpPr>
            <a:spLocks noGrp="1"/>
          </p:cNvSpPr>
          <p:nvPr>
            <p:ph type="body" sz="quarter" idx="38"/>
          </p:nvPr>
        </p:nvSpPr>
        <p:spPr/>
        <p:txBody>
          <a:bodyPr>
            <a:normAutofit/>
          </a:bodyPr>
          <a:lstStyle/>
          <a:p>
            <a:r>
              <a:rPr lang="en-GB" b="1">
                <a:solidFill>
                  <a:srgbClr val="E10514"/>
                </a:solidFill>
              </a:rPr>
              <a:t>Love Island</a:t>
            </a:r>
          </a:p>
          <a:p>
            <a:r>
              <a:rPr lang="en-GB">
                <a:solidFill>
                  <a:schemeClr val="bg2"/>
                </a:solidFill>
              </a:rPr>
              <a:t>ITV2, 11 Jul</a:t>
            </a:r>
          </a:p>
          <a:p>
            <a:r>
              <a:rPr lang="en-GB">
                <a:solidFill>
                  <a:schemeClr val="bg2"/>
                </a:solidFill>
              </a:rPr>
              <a:t>1,359,259</a:t>
            </a:r>
          </a:p>
          <a:p>
            <a:endParaRPr lang="en-GB">
              <a:solidFill>
                <a:schemeClr val="bg2"/>
              </a:solidFill>
            </a:endParaRPr>
          </a:p>
          <a:p>
            <a:endParaRPr lang="en-GB">
              <a:solidFill>
                <a:schemeClr val="bg2"/>
              </a:solidFill>
            </a:endParaRPr>
          </a:p>
          <a:p>
            <a:endParaRPr lang="en-GB">
              <a:solidFill>
                <a:schemeClr val="bg2"/>
              </a:solidFill>
            </a:endParaRPr>
          </a:p>
          <a:p>
            <a:endParaRPr lang="en-GB">
              <a:solidFill>
                <a:schemeClr val="bg2"/>
              </a:solidFill>
            </a:endParaRPr>
          </a:p>
        </p:txBody>
      </p:sp>
      <p:sp>
        <p:nvSpPr>
          <p:cNvPr id="159" name="Text Placeholder 158">
            <a:extLst>
              <a:ext uri="{FF2B5EF4-FFF2-40B4-BE49-F238E27FC236}">
                <a16:creationId xmlns:a16="http://schemas.microsoft.com/office/drawing/2014/main" id="{C646D480-3383-C125-509E-A7EDB24EE737}"/>
              </a:ext>
            </a:extLst>
          </p:cNvPr>
          <p:cNvSpPr>
            <a:spLocks noGrp="1"/>
          </p:cNvSpPr>
          <p:nvPr>
            <p:ph type="body" sz="quarter" idx="39"/>
          </p:nvPr>
        </p:nvSpPr>
        <p:spPr/>
        <p:txBody>
          <a:bodyPr>
            <a:normAutofit lnSpcReduction="10000"/>
          </a:bodyPr>
          <a:lstStyle/>
          <a:p>
            <a:r>
              <a:rPr lang="en-US" b="1">
                <a:solidFill>
                  <a:srgbClr val="E10514"/>
                </a:solidFill>
              </a:rPr>
              <a:t>The Great British Bake Off</a:t>
            </a:r>
          </a:p>
          <a:p>
            <a:r>
              <a:rPr lang="en-GB">
                <a:solidFill>
                  <a:schemeClr val="bg2"/>
                </a:solidFill>
              </a:rPr>
              <a:t>Channel 4, 2 Sep</a:t>
            </a:r>
          </a:p>
          <a:p>
            <a:r>
              <a:rPr lang="en-GB">
                <a:solidFill>
                  <a:schemeClr val="bg2"/>
                </a:solidFill>
              </a:rPr>
              <a:t>1,364,135</a:t>
            </a:r>
          </a:p>
          <a:p>
            <a:endParaRPr lang="en-GB">
              <a:solidFill>
                <a:schemeClr val="bg2"/>
              </a:solidFill>
            </a:endParaRPr>
          </a:p>
          <a:p>
            <a:endParaRPr lang="en-GB">
              <a:solidFill>
                <a:schemeClr val="bg2"/>
              </a:solidFill>
            </a:endParaRPr>
          </a:p>
          <a:p>
            <a:endParaRPr lang="en-GB">
              <a:solidFill>
                <a:schemeClr val="bg2"/>
              </a:solidFill>
            </a:endParaRPr>
          </a:p>
          <a:p>
            <a:endParaRPr lang="en-GB">
              <a:solidFill>
                <a:schemeClr val="bg2"/>
              </a:solidFill>
            </a:endParaRPr>
          </a:p>
        </p:txBody>
      </p:sp>
      <p:sp>
        <p:nvSpPr>
          <p:cNvPr id="160" name="Text Placeholder 159">
            <a:extLst>
              <a:ext uri="{FF2B5EF4-FFF2-40B4-BE49-F238E27FC236}">
                <a16:creationId xmlns:a16="http://schemas.microsoft.com/office/drawing/2014/main" id="{9EA79CB3-0320-6655-EC43-F938A936F439}"/>
              </a:ext>
            </a:extLst>
          </p:cNvPr>
          <p:cNvSpPr>
            <a:spLocks noGrp="1"/>
          </p:cNvSpPr>
          <p:nvPr>
            <p:ph type="body" sz="quarter" idx="40"/>
          </p:nvPr>
        </p:nvSpPr>
        <p:spPr/>
        <p:txBody>
          <a:bodyPr>
            <a:normAutofit lnSpcReduction="10000"/>
          </a:bodyPr>
          <a:lstStyle/>
          <a:p>
            <a:r>
              <a:rPr lang="en-GB" b="1">
                <a:solidFill>
                  <a:srgbClr val="E10514"/>
                </a:solidFill>
              </a:rPr>
              <a:t>Eurovision Song Contest</a:t>
            </a:r>
            <a:endParaRPr lang="en-GB">
              <a:solidFill>
                <a:srgbClr val="E10514"/>
              </a:solidFill>
            </a:endParaRPr>
          </a:p>
          <a:p>
            <a:r>
              <a:rPr lang="en-GB">
                <a:solidFill>
                  <a:schemeClr val="bg2"/>
                </a:solidFill>
              </a:rPr>
              <a:t>BBC 1, 17 May</a:t>
            </a:r>
          </a:p>
          <a:p>
            <a:r>
              <a:rPr lang="en-GB">
                <a:solidFill>
                  <a:schemeClr val="bg2"/>
                </a:solidFill>
              </a:rPr>
              <a:t>1,225,224</a:t>
            </a:r>
          </a:p>
          <a:p>
            <a:endParaRPr lang="en-GB">
              <a:solidFill>
                <a:schemeClr val="bg2"/>
              </a:solidFill>
            </a:endParaRPr>
          </a:p>
          <a:p>
            <a:endParaRPr lang="en-GB">
              <a:solidFill>
                <a:schemeClr val="bg2"/>
              </a:solidFill>
            </a:endParaRPr>
          </a:p>
          <a:p>
            <a:endParaRPr lang="en-GB">
              <a:solidFill>
                <a:schemeClr val="bg2"/>
              </a:solidFill>
            </a:endParaRPr>
          </a:p>
          <a:p>
            <a:endParaRPr lang="en-GB">
              <a:solidFill>
                <a:schemeClr val="bg2"/>
              </a:solidFill>
            </a:endParaRPr>
          </a:p>
        </p:txBody>
      </p:sp>
      <p:sp>
        <p:nvSpPr>
          <p:cNvPr id="161" name="Text Placeholder 160">
            <a:extLst>
              <a:ext uri="{FF2B5EF4-FFF2-40B4-BE49-F238E27FC236}">
                <a16:creationId xmlns:a16="http://schemas.microsoft.com/office/drawing/2014/main" id="{9B498509-5D9D-9233-2413-C2FDFEE753B5}"/>
              </a:ext>
            </a:extLst>
          </p:cNvPr>
          <p:cNvSpPr>
            <a:spLocks noGrp="1"/>
          </p:cNvSpPr>
          <p:nvPr>
            <p:ph type="body" sz="quarter" idx="41"/>
          </p:nvPr>
        </p:nvSpPr>
        <p:spPr/>
        <p:txBody>
          <a:bodyPr>
            <a:normAutofit/>
          </a:bodyPr>
          <a:lstStyle/>
          <a:p>
            <a:r>
              <a:rPr lang="en-GB" b="1" err="1">
                <a:solidFill>
                  <a:srgbClr val="E10514"/>
                </a:solidFill>
              </a:rPr>
              <a:t>Amandaland</a:t>
            </a:r>
            <a:endParaRPr lang="en-GB" b="1">
              <a:solidFill>
                <a:srgbClr val="E10514"/>
              </a:solidFill>
            </a:endParaRPr>
          </a:p>
          <a:p>
            <a:r>
              <a:rPr lang="en-GB">
                <a:solidFill>
                  <a:schemeClr val="bg2"/>
                </a:solidFill>
              </a:rPr>
              <a:t>BBC 1, 25 Dec</a:t>
            </a:r>
          </a:p>
          <a:p>
            <a:r>
              <a:rPr lang="en-GB">
                <a:solidFill>
                  <a:schemeClr val="bg2"/>
                </a:solidFill>
              </a:rPr>
              <a:t>1,168,353</a:t>
            </a:r>
          </a:p>
          <a:p>
            <a:endParaRPr lang="en-GB">
              <a:solidFill>
                <a:schemeClr val="bg2"/>
              </a:solidFill>
            </a:endParaRPr>
          </a:p>
          <a:p>
            <a:endParaRPr lang="en-GB">
              <a:solidFill>
                <a:schemeClr val="bg2"/>
              </a:solidFill>
            </a:endParaRPr>
          </a:p>
          <a:p>
            <a:endParaRPr lang="en-GB">
              <a:solidFill>
                <a:schemeClr val="bg2"/>
              </a:solidFill>
            </a:endParaRPr>
          </a:p>
          <a:p>
            <a:endParaRPr lang="en-GB">
              <a:solidFill>
                <a:schemeClr val="bg2"/>
              </a:solidFill>
            </a:endParaRPr>
          </a:p>
        </p:txBody>
      </p:sp>
      <p:sp>
        <p:nvSpPr>
          <p:cNvPr id="162" name="Text Placeholder 161">
            <a:extLst>
              <a:ext uri="{FF2B5EF4-FFF2-40B4-BE49-F238E27FC236}">
                <a16:creationId xmlns:a16="http://schemas.microsoft.com/office/drawing/2014/main" id="{28787061-BE65-5956-E13A-51845C767C7D}"/>
              </a:ext>
            </a:extLst>
          </p:cNvPr>
          <p:cNvSpPr>
            <a:spLocks noGrp="1"/>
          </p:cNvSpPr>
          <p:nvPr>
            <p:ph type="body" sz="quarter" idx="42"/>
          </p:nvPr>
        </p:nvSpPr>
        <p:spPr/>
        <p:txBody>
          <a:bodyPr>
            <a:normAutofit/>
          </a:bodyPr>
          <a:lstStyle/>
          <a:p>
            <a:r>
              <a:rPr lang="en-US" b="1">
                <a:solidFill>
                  <a:srgbClr val="E10514"/>
                </a:solidFill>
              </a:rPr>
              <a:t>Love Island All Stars</a:t>
            </a:r>
          </a:p>
          <a:p>
            <a:r>
              <a:rPr lang="en-GB">
                <a:solidFill>
                  <a:schemeClr val="bg2"/>
                </a:solidFill>
              </a:rPr>
              <a:t>ITV2, 4 Feb</a:t>
            </a:r>
          </a:p>
          <a:p>
            <a:r>
              <a:rPr lang="en-GB">
                <a:solidFill>
                  <a:schemeClr val="bg2"/>
                </a:solidFill>
              </a:rPr>
              <a:t>1,157,498</a:t>
            </a:r>
          </a:p>
          <a:p>
            <a:endParaRPr lang="en-GB">
              <a:solidFill>
                <a:schemeClr val="bg2"/>
              </a:solidFill>
            </a:endParaRPr>
          </a:p>
          <a:p>
            <a:endParaRPr lang="en-GB">
              <a:solidFill>
                <a:schemeClr val="bg2"/>
              </a:solidFill>
            </a:endParaRPr>
          </a:p>
          <a:p>
            <a:endParaRPr lang="en-GB">
              <a:solidFill>
                <a:schemeClr val="bg2"/>
              </a:solidFill>
            </a:endParaRPr>
          </a:p>
          <a:p>
            <a:endParaRPr lang="en-GB">
              <a:solidFill>
                <a:schemeClr val="bg2"/>
              </a:solidFill>
            </a:endParaRPr>
          </a:p>
          <a:p>
            <a:endParaRPr lang="en-GB"/>
          </a:p>
        </p:txBody>
      </p:sp>
      <p:sp>
        <p:nvSpPr>
          <p:cNvPr id="15" name="Text Placeholder 2">
            <a:extLst>
              <a:ext uri="{FF2B5EF4-FFF2-40B4-BE49-F238E27FC236}">
                <a16:creationId xmlns:a16="http://schemas.microsoft.com/office/drawing/2014/main" id="{32D57B22-4EE7-89DB-6179-180AFAC7738C}"/>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GB" sz="1000">
                <a:solidFill>
                  <a:srgbClr val="4D4D4D"/>
                </a:solidFill>
              </a:rPr>
              <a:t>Source: Barb, 2025, 16-34. Average audience figures. TV and / or Online Network. TV and Online Pre-Broadcast 1-28 days. Top performing episode only.</a:t>
            </a:r>
          </a:p>
        </p:txBody>
      </p:sp>
      <p:pic>
        <p:nvPicPr>
          <p:cNvPr id="40" name="Picture Placeholder 39">
            <a:extLst>
              <a:ext uri="{FF2B5EF4-FFF2-40B4-BE49-F238E27FC236}">
                <a16:creationId xmlns:a16="http://schemas.microsoft.com/office/drawing/2014/main" id="{B9633B0D-B5D3-E72B-241E-13A56640013B}"/>
              </a:ext>
            </a:extLst>
          </p:cNvPr>
          <p:cNvPicPr>
            <a:picLocks noGrp="1" noChangeAspect="1"/>
          </p:cNvPicPr>
          <p:nvPr>
            <p:ph type="pic" sz="quarter" idx="21"/>
          </p:nvPr>
        </p:nvPicPr>
        <p:blipFill>
          <a:blip r:embed="rId3"/>
          <a:srcRect l="21875" r="21875"/>
          <a:stretch/>
        </p:blipFill>
        <p:spPr>
          <a:prstGeom prst="rect">
            <a:avLst/>
          </a:prstGeom>
          <a:solidFill>
            <a:prstClr val="white">
              <a:lumMod val="85000"/>
            </a:prstClr>
          </a:solidFill>
        </p:spPr>
      </p:pic>
      <p:pic>
        <p:nvPicPr>
          <p:cNvPr id="38" name="Picture Placeholder 37" descr="The image shows four people dressed in colorful outfits, with a rainbow background.&#10;&#10;AI-generated content may be incorrect.">
            <a:extLst>
              <a:ext uri="{FF2B5EF4-FFF2-40B4-BE49-F238E27FC236}">
                <a16:creationId xmlns:a16="http://schemas.microsoft.com/office/drawing/2014/main" id="{FDE44F00-C3A2-F0A7-0864-6CA2475DA1B7}"/>
              </a:ext>
            </a:extLst>
          </p:cNvPr>
          <p:cNvPicPr>
            <a:picLocks noGrp="1" noChangeAspect="1"/>
          </p:cNvPicPr>
          <p:nvPr>
            <p:ph type="pic" sz="quarter" idx="20"/>
          </p:nvPr>
        </p:nvPicPr>
        <p:blipFill>
          <a:blip r:embed="rId4"/>
          <a:srcRect l="21875" r="21875"/>
          <a:stretch/>
        </p:blipFill>
        <p:spPr>
          <a:prstGeom prst="rect">
            <a:avLst/>
          </a:prstGeom>
          <a:solidFill>
            <a:prstClr val="white">
              <a:lumMod val="85000"/>
            </a:prstClr>
          </a:solidFill>
        </p:spPr>
      </p:pic>
      <p:pic>
        <p:nvPicPr>
          <p:cNvPr id="29" name="Picture Placeholder 28" descr="The image depicts a group of people gathered around a table with a cake, wearing aprons, in a colorful, tent-like setting.&#10;&#10;AI-generated content may be incorrect.">
            <a:extLst>
              <a:ext uri="{FF2B5EF4-FFF2-40B4-BE49-F238E27FC236}">
                <a16:creationId xmlns:a16="http://schemas.microsoft.com/office/drawing/2014/main" id="{D21AE464-52F2-8B45-DA36-D3025518C2CE}"/>
              </a:ext>
            </a:extLst>
          </p:cNvPr>
          <p:cNvPicPr>
            <a:picLocks noGrp="1" noChangeAspect="1"/>
          </p:cNvPicPr>
          <p:nvPr>
            <p:ph type="pic" sz="quarter" idx="18"/>
          </p:nvPr>
        </p:nvPicPr>
        <p:blipFill>
          <a:blip r:embed="rId5"/>
          <a:srcRect/>
          <a:stretch/>
        </p:blipFill>
        <p:spPr>
          <a:prstGeom prst="rect">
            <a:avLst/>
          </a:prstGeom>
          <a:solidFill>
            <a:prstClr val="white">
              <a:lumMod val="85000"/>
            </a:prstClr>
          </a:solidFill>
        </p:spPr>
      </p:pic>
      <p:pic>
        <p:nvPicPr>
          <p:cNvPr id="31" name="Picture Placeholder 30" descr="The image depicts a diverse group of people standing in a conference room, with a backdrop of a city skyline at sunset.&#10;&#10;AI-generated content may be incorrect.">
            <a:extLst>
              <a:ext uri="{FF2B5EF4-FFF2-40B4-BE49-F238E27FC236}">
                <a16:creationId xmlns:a16="http://schemas.microsoft.com/office/drawing/2014/main" id="{54DB76F2-4F61-C1EC-C9C1-67AEB7E19752}"/>
              </a:ext>
            </a:extLst>
          </p:cNvPr>
          <p:cNvPicPr>
            <a:picLocks noGrp="1" noChangeAspect="1"/>
          </p:cNvPicPr>
          <p:nvPr>
            <p:ph type="pic" sz="quarter" idx="17"/>
          </p:nvPr>
        </p:nvPicPr>
        <p:blipFill>
          <a:blip r:embed="rId6"/>
          <a:srcRect l="21875" r="21875"/>
          <a:stretch/>
        </p:blipFill>
        <p:spPr>
          <a:prstGeom prst="rect">
            <a:avLst/>
          </a:prstGeom>
          <a:solidFill>
            <a:prstClr val="white">
              <a:lumMod val="85000"/>
            </a:prstClr>
          </a:solidFill>
        </p:spPr>
      </p:pic>
      <p:pic>
        <p:nvPicPr>
          <p:cNvPr id="23" name="Picture 2" descr="BBC One - The Celebrity Traitors">
            <a:extLst>
              <a:ext uri="{FF2B5EF4-FFF2-40B4-BE49-F238E27FC236}">
                <a16:creationId xmlns:a16="http://schemas.microsoft.com/office/drawing/2014/main" id="{27BFC559-C15B-8E58-8B16-139EB3C022F5}"/>
              </a:ext>
            </a:extLst>
          </p:cNvPr>
          <p:cNvPicPr>
            <a:picLocks noGrp="1" noChangeAspect="1" noChangeArrowheads="1"/>
          </p:cNvPicPr>
          <p:nvPr>
            <p:ph type="pic" sz="quarter" idx="13"/>
          </p:nvPr>
        </p:nvPicPr>
        <p:blipFill>
          <a:blip r:embed="rId7">
            <a:extLst>
              <a:ext uri="{28A0092B-C50C-407E-A947-70E740481C1C}">
                <a14:useLocalDpi xmlns:a14="http://schemas.microsoft.com/office/drawing/2010/main" val="0"/>
              </a:ext>
            </a:extLst>
          </a:blip>
          <a:srcRect l="21875" r="21875"/>
          <a:stretch>
            <a:fillRect/>
          </a:stretch>
        </p:blipFill>
        <p:spPr bwMode="auto">
          <a:xfrm>
            <a:off x="614363" y="1149350"/>
            <a:ext cx="1184275" cy="118427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I'm a Celebrity returns - here's a look at the 2025 line-up | ITV News">
            <a:extLst>
              <a:ext uri="{FF2B5EF4-FFF2-40B4-BE49-F238E27FC236}">
                <a16:creationId xmlns:a16="http://schemas.microsoft.com/office/drawing/2014/main" id="{0DAB0BB8-3202-A859-349D-3DCC35737EA5}"/>
              </a:ext>
            </a:extLst>
          </p:cNvPr>
          <p:cNvPicPr>
            <a:picLocks noGrp="1" noChangeAspect="1" noChangeArrowheads="1"/>
          </p:cNvPicPr>
          <p:nvPr>
            <p:ph type="pic" sz="quarter" idx="14"/>
          </p:nvPr>
        </p:nvPicPr>
        <p:blipFill>
          <a:blip r:embed="rId8">
            <a:extLst>
              <a:ext uri="{28A0092B-C50C-407E-A947-70E740481C1C}">
                <a14:useLocalDpi xmlns:a14="http://schemas.microsoft.com/office/drawing/2010/main" val="0"/>
              </a:ext>
            </a:extLst>
          </a:blip>
          <a:srcRect l="21875" r="21875"/>
          <a:stretch>
            <a:fillRect/>
          </a:stretch>
        </p:blipFill>
        <p:spPr bwMode="auto">
          <a:xfrm>
            <a:off x="3076575" y="1149350"/>
            <a:ext cx="1184275" cy="118427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The Traitors 2025 full cast: Meet the line-up of series 3 - Heart">
            <a:extLst>
              <a:ext uri="{FF2B5EF4-FFF2-40B4-BE49-F238E27FC236}">
                <a16:creationId xmlns:a16="http://schemas.microsoft.com/office/drawing/2014/main" id="{7907AE28-6373-0DDA-CEE7-E3A9FBBF92D9}"/>
              </a:ext>
            </a:extLst>
          </p:cNvPr>
          <p:cNvPicPr>
            <a:picLocks noGrp="1" noChangeAspect="1" noChangeArrowheads="1"/>
          </p:cNvPicPr>
          <p:nvPr>
            <p:ph type="pic" sz="quarter" idx="15"/>
          </p:nvPr>
        </p:nvPicPr>
        <p:blipFill>
          <a:blip r:embed="rId9">
            <a:extLst>
              <a:ext uri="{28A0092B-C50C-407E-A947-70E740481C1C}">
                <a14:useLocalDpi xmlns:a14="http://schemas.microsoft.com/office/drawing/2010/main" val="0"/>
              </a:ext>
            </a:extLst>
          </a:blip>
          <a:srcRect/>
          <a:stretch>
            <a:fillRect/>
          </a:stretch>
        </p:blipFill>
        <p:spPr bwMode="auto">
          <a:xfrm>
            <a:off x="5538788" y="1149350"/>
            <a:ext cx="1184275" cy="118427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New Year's Eve Fireworks - 2025/2026">
            <a:extLst>
              <a:ext uri="{FF2B5EF4-FFF2-40B4-BE49-F238E27FC236}">
                <a16:creationId xmlns:a16="http://schemas.microsoft.com/office/drawing/2014/main" id="{BBF83B8A-0FBA-199B-C601-47BA5E9F2E96}"/>
              </a:ext>
            </a:extLst>
          </p:cNvPr>
          <p:cNvPicPr>
            <a:picLocks noGrp="1" noChangeAspect="1" noChangeArrowheads="1"/>
          </p:cNvPicPr>
          <p:nvPr>
            <p:ph type="pic" sz="quarter" idx="16"/>
          </p:nvPr>
        </p:nvPicPr>
        <p:blipFill>
          <a:blip r:embed="rId10">
            <a:extLst>
              <a:ext uri="{28A0092B-C50C-407E-A947-70E740481C1C}">
                <a14:useLocalDpi xmlns:a14="http://schemas.microsoft.com/office/drawing/2010/main" val="0"/>
              </a:ext>
            </a:extLst>
          </a:blip>
          <a:srcRect l="21875" r="21875"/>
          <a:stretch>
            <a:fillRect/>
          </a:stretch>
        </p:blipFill>
        <p:spPr bwMode="auto">
          <a:xfrm>
            <a:off x="8001000" y="1149350"/>
            <a:ext cx="1184275" cy="118427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Love Island cast 2025: Meet the new Islanders for the summer series">
            <a:extLst>
              <a:ext uri="{FF2B5EF4-FFF2-40B4-BE49-F238E27FC236}">
                <a16:creationId xmlns:a16="http://schemas.microsoft.com/office/drawing/2014/main" id="{75C4D551-DA7C-A170-B534-714916DAEE8C}"/>
              </a:ext>
            </a:extLst>
          </p:cNvPr>
          <p:cNvPicPr>
            <a:picLocks noGrp="1" noChangeAspect="1" noChangeArrowheads="1"/>
          </p:cNvPicPr>
          <p:nvPr>
            <p:ph type="pic" sz="quarter" idx="19"/>
          </p:nvPr>
        </p:nvPicPr>
        <p:blipFill>
          <a:blip r:embed="rId11">
            <a:extLst>
              <a:ext uri="{28A0092B-C50C-407E-A947-70E740481C1C}">
                <a14:useLocalDpi xmlns:a14="http://schemas.microsoft.com/office/drawing/2010/main" val="0"/>
              </a:ext>
            </a:extLst>
          </a:blip>
          <a:srcRect l="21908" r="21908"/>
          <a:stretch>
            <a:fillRect/>
          </a:stretch>
        </p:blipFill>
        <p:spPr bwMode="auto">
          <a:xfrm>
            <a:off x="3076575" y="3346450"/>
            <a:ext cx="1184275" cy="11842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Photos: Meet The 'Love Island All Stars' Season 2 Cast">
            <a:extLst>
              <a:ext uri="{FF2B5EF4-FFF2-40B4-BE49-F238E27FC236}">
                <a16:creationId xmlns:a16="http://schemas.microsoft.com/office/drawing/2014/main" id="{8A9C6A35-1237-6A0D-F748-96F5602C4686}"/>
              </a:ext>
            </a:extLst>
          </p:cNvPr>
          <p:cNvPicPr>
            <a:picLocks noGrp="1" noChangeAspect="1" noChangeArrowheads="1"/>
          </p:cNvPicPr>
          <p:nvPr>
            <p:ph type="pic" sz="quarter" idx="22"/>
          </p:nvPr>
        </p:nvPicPr>
        <p:blipFill>
          <a:blip r:embed="rId12">
            <a:extLst>
              <a:ext uri="{28A0092B-C50C-407E-A947-70E740481C1C}">
                <a14:useLocalDpi xmlns:a14="http://schemas.microsoft.com/office/drawing/2010/main" val="0"/>
              </a:ext>
            </a:extLst>
          </a:blip>
          <a:srcRect l="21875" r="21875"/>
          <a:stretch>
            <a:fillRect/>
          </a:stretch>
        </p:blipFill>
        <p:spPr bwMode="auto">
          <a:xfrm>
            <a:off x="10463213" y="3346450"/>
            <a:ext cx="1184275" cy="1184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1138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Text Placeholder 153">
            <a:extLst>
              <a:ext uri="{FF2B5EF4-FFF2-40B4-BE49-F238E27FC236}">
                <a16:creationId xmlns:a16="http://schemas.microsoft.com/office/drawing/2014/main" id="{DF0143EB-849C-E6AD-7DBA-8482915848BF}"/>
              </a:ext>
            </a:extLst>
          </p:cNvPr>
          <p:cNvSpPr>
            <a:spLocks noGrp="1"/>
          </p:cNvSpPr>
          <p:nvPr>
            <p:ph type="body" sz="quarter" idx="34"/>
          </p:nvPr>
        </p:nvSpPr>
        <p:spPr/>
        <p:txBody>
          <a:bodyPr>
            <a:normAutofit/>
          </a:bodyPr>
          <a:lstStyle/>
          <a:p>
            <a:r>
              <a:rPr lang="en-GB" b="1">
                <a:solidFill>
                  <a:srgbClr val="E10514"/>
                </a:solidFill>
              </a:rPr>
              <a:t>Unforgotten</a:t>
            </a:r>
            <a:endParaRPr lang="en-GB">
              <a:solidFill>
                <a:srgbClr val="E10514"/>
              </a:solidFill>
            </a:endParaRPr>
          </a:p>
          <a:p>
            <a:r>
              <a:rPr lang="en-GB">
                <a:solidFill>
                  <a:schemeClr val="bg2"/>
                </a:solidFill>
              </a:rPr>
              <a:t>9 Feb</a:t>
            </a:r>
          </a:p>
          <a:p>
            <a:r>
              <a:rPr lang="en-GB">
                <a:solidFill>
                  <a:schemeClr val="bg2"/>
                </a:solidFill>
              </a:rPr>
              <a:t>8,050,064</a:t>
            </a:r>
          </a:p>
          <a:p>
            <a:endParaRPr lang="en-GB">
              <a:solidFill>
                <a:schemeClr val="bg2"/>
              </a:solidFill>
            </a:endParaRPr>
          </a:p>
          <a:p>
            <a:endParaRPr lang="en-GB">
              <a:solidFill>
                <a:schemeClr val="bg2"/>
              </a:solidFill>
            </a:endParaRPr>
          </a:p>
          <a:p>
            <a:endParaRPr lang="en-GB">
              <a:solidFill>
                <a:schemeClr val="bg2"/>
              </a:solidFill>
            </a:endParaRPr>
          </a:p>
        </p:txBody>
      </p:sp>
      <p:sp>
        <p:nvSpPr>
          <p:cNvPr id="12" name="Title 11">
            <a:extLst>
              <a:ext uri="{FF2B5EF4-FFF2-40B4-BE49-F238E27FC236}">
                <a16:creationId xmlns:a16="http://schemas.microsoft.com/office/drawing/2014/main" id="{26DAAB83-0C79-1F92-8A50-79FFBECA216D}"/>
              </a:ext>
            </a:extLst>
          </p:cNvPr>
          <p:cNvSpPr>
            <a:spLocks noGrp="1"/>
          </p:cNvSpPr>
          <p:nvPr>
            <p:ph type="title"/>
          </p:nvPr>
        </p:nvSpPr>
        <p:spPr/>
        <p:txBody>
          <a:bodyPr>
            <a:normAutofit/>
          </a:bodyPr>
          <a:lstStyle/>
          <a:p>
            <a:r>
              <a:rPr lang="en-GB"/>
              <a:t>Top </a:t>
            </a:r>
            <a:r>
              <a:rPr lang="en-GB" u="sng"/>
              <a:t>ITV1</a:t>
            </a:r>
            <a:r>
              <a:rPr lang="en-GB"/>
              <a:t> programmes 2025 (All devices)</a:t>
            </a:r>
          </a:p>
        </p:txBody>
      </p:sp>
      <p:sp>
        <p:nvSpPr>
          <p:cNvPr id="153" name="Text Placeholder 152">
            <a:extLst>
              <a:ext uri="{FF2B5EF4-FFF2-40B4-BE49-F238E27FC236}">
                <a16:creationId xmlns:a16="http://schemas.microsoft.com/office/drawing/2014/main" id="{07C0EC5E-170F-6474-4211-EFB0EC5690B6}"/>
              </a:ext>
            </a:extLst>
          </p:cNvPr>
          <p:cNvSpPr>
            <a:spLocks noGrp="1"/>
          </p:cNvSpPr>
          <p:nvPr>
            <p:ph type="body" sz="quarter" idx="33"/>
          </p:nvPr>
        </p:nvSpPr>
        <p:spPr/>
        <p:txBody>
          <a:bodyPr>
            <a:normAutofit lnSpcReduction="10000"/>
          </a:bodyPr>
          <a:lstStyle/>
          <a:p>
            <a:r>
              <a:rPr lang="en-US" b="1">
                <a:solidFill>
                  <a:srgbClr val="E10514"/>
                </a:solidFill>
              </a:rPr>
              <a:t>I'm a Celebrity... Get Me Out of Here!</a:t>
            </a:r>
          </a:p>
          <a:p>
            <a:r>
              <a:rPr lang="en-GB">
                <a:solidFill>
                  <a:schemeClr val="bg2"/>
                </a:solidFill>
              </a:rPr>
              <a:t>16 Nov</a:t>
            </a:r>
          </a:p>
          <a:p>
            <a:r>
              <a:rPr lang="en-GB">
                <a:solidFill>
                  <a:schemeClr val="bg2"/>
                </a:solidFill>
              </a:rPr>
              <a:t>9,726,894</a:t>
            </a:r>
          </a:p>
        </p:txBody>
      </p:sp>
      <p:sp>
        <p:nvSpPr>
          <p:cNvPr id="155" name="Text Placeholder 154">
            <a:extLst>
              <a:ext uri="{FF2B5EF4-FFF2-40B4-BE49-F238E27FC236}">
                <a16:creationId xmlns:a16="http://schemas.microsoft.com/office/drawing/2014/main" id="{595F508A-C05C-1195-F8A4-70316217BD6B}"/>
              </a:ext>
            </a:extLst>
          </p:cNvPr>
          <p:cNvSpPr>
            <a:spLocks noGrp="1"/>
          </p:cNvSpPr>
          <p:nvPr>
            <p:ph type="body" sz="quarter" idx="35"/>
          </p:nvPr>
        </p:nvSpPr>
        <p:spPr>
          <a:xfrm>
            <a:off x="5195495" y="2428621"/>
            <a:ext cx="1923784" cy="812103"/>
          </a:xfrm>
        </p:spPr>
        <p:txBody>
          <a:bodyPr>
            <a:normAutofit/>
          </a:bodyPr>
          <a:lstStyle/>
          <a:p>
            <a:r>
              <a:rPr lang="en-GB" b="1">
                <a:solidFill>
                  <a:srgbClr val="E10514"/>
                </a:solidFill>
              </a:rPr>
              <a:t>Playing Nice</a:t>
            </a:r>
            <a:endParaRPr lang="en-GB">
              <a:solidFill>
                <a:srgbClr val="E10514"/>
              </a:solidFill>
            </a:endParaRPr>
          </a:p>
          <a:p>
            <a:r>
              <a:rPr lang="en-GB">
                <a:solidFill>
                  <a:schemeClr val="bg2"/>
                </a:solidFill>
              </a:rPr>
              <a:t>5 Jan</a:t>
            </a:r>
          </a:p>
          <a:p>
            <a:r>
              <a:rPr lang="en-GB">
                <a:solidFill>
                  <a:schemeClr val="bg2"/>
                </a:solidFill>
              </a:rPr>
              <a:t>7,578,773</a:t>
            </a:r>
          </a:p>
          <a:p>
            <a:endParaRPr lang="en-GB">
              <a:solidFill>
                <a:schemeClr val="bg2"/>
              </a:solidFill>
            </a:endParaRPr>
          </a:p>
          <a:p>
            <a:endParaRPr lang="en-GB">
              <a:solidFill>
                <a:schemeClr val="bg2"/>
              </a:solidFill>
            </a:endParaRPr>
          </a:p>
          <a:p>
            <a:endParaRPr lang="en-GB">
              <a:solidFill>
                <a:schemeClr val="bg2"/>
              </a:solidFill>
            </a:endParaRPr>
          </a:p>
        </p:txBody>
      </p:sp>
      <p:sp>
        <p:nvSpPr>
          <p:cNvPr id="156" name="Text Placeholder 155">
            <a:extLst>
              <a:ext uri="{FF2B5EF4-FFF2-40B4-BE49-F238E27FC236}">
                <a16:creationId xmlns:a16="http://schemas.microsoft.com/office/drawing/2014/main" id="{AD8A38C8-7D75-636A-70EC-254ABBCABF23}"/>
              </a:ext>
            </a:extLst>
          </p:cNvPr>
          <p:cNvSpPr>
            <a:spLocks noGrp="1"/>
          </p:cNvSpPr>
          <p:nvPr>
            <p:ph type="body" sz="quarter" idx="36"/>
          </p:nvPr>
        </p:nvSpPr>
        <p:spPr/>
        <p:txBody>
          <a:bodyPr>
            <a:normAutofit/>
          </a:bodyPr>
          <a:lstStyle/>
          <a:p>
            <a:r>
              <a:rPr lang="en-GB" b="1">
                <a:solidFill>
                  <a:srgbClr val="E10514"/>
                </a:solidFill>
              </a:rPr>
              <a:t>Protection</a:t>
            </a:r>
          </a:p>
          <a:p>
            <a:r>
              <a:rPr lang="en-GB">
                <a:solidFill>
                  <a:schemeClr val="bg2"/>
                </a:solidFill>
              </a:rPr>
              <a:t>31 Mar</a:t>
            </a:r>
          </a:p>
          <a:p>
            <a:r>
              <a:rPr lang="en-GB">
                <a:solidFill>
                  <a:schemeClr val="bg2"/>
                </a:solidFill>
              </a:rPr>
              <a:t>7,321,610</a:t>
            </a:r>
          </a:p>
          <a:p>
            <a:endParaRPr lang="en-GB">
              <a:solidFill>
                <a:schemeClr val="bg2"/>
              </a:solidFill>
            </a:endParaRPr>
          </a:p>
          <a:p>
            <a:endParaRPr lang="en-GB">
              <a:solidFill>
                <a:schemeClr val="bg2"/>
              </a:solidFill>
            </a:endParaRPr>
          </a:p>
          <a:p>
            <a:endParaRPr lang="en-GB">
              <a:solidFill>
                <a:schemeClr val="bg2"/>
              </a:solidFill>
            </a:endParaRPr>
          </a:p>
        </p:txBody>
      </p:sp>
      <p:sp>
        <p:nvSpPr>
          <p:cNvPr id="157" name="Text Placeholder 156">
            <a:extLst>
              <a:ext uri="{FF2B5EF4-FFF2-40B4-BE49-F238E27FC236}">
                <a16:creationId xmlns:a16="http://schemas.microsoft.com/office/drawing/2014/main" id="{6A49DB3C-5E3A-0035-CA18-93F832430949}"/>
              </a:ext>
            </a:extLst>
          </p:cNvPr>
          <p:cNvSpPr>
            <a:spLocks noGrp="1"/>
          </p:cNvSpPr>
          <p:nvPr>
            <p:ph type="body" sz="quarter" idx="37"/>
          </p:nvPr>
        </p:nvSpPr>
        <p:spPr/>
        <p:txBody>
          <a:bodyPr/>
          <a:lstStyle/>
          <a:p>
            <a:r>
              <a:rPr lang="en-GB" b="1">
                <a:solidFill>
                  <a:srgbClr val="E10514"/>
                </a:solidFill>
              </a:rPr>
              <a:t>Trigger Point</a:t>
            </a:r>
            <a:endParaRPr lang="en-GB">
              <a:solidFill>
                <a:srgbClr val="E10514"/>
              </a:solidFill>
            </a:endParaRPr>
          </a:p>
          <a:p>
            <a:r>
              <a:rPr lang="en-GB">
                <a:solidFill>
                  <a:schemeClr val="bg2"/>
                </a:solidFill>
              </a:rPr>
              <a:t>26 Oct</a:t>
            </a:r>
          </a:p>
          <a:p>
            <a:r>
              <a:rPr lang="en-GB">
                <a:solidFill>
                  <a:schemeClr val="bg2"/>
                </a:solidFill>
              </a:rPr>
              <a:t>6,906,920</a:t>
            </a:r>
          </a:p>
          <a:p>
            <a:endParaRPr lang="en-GB">
              <a:solidFill>
                <a:schemeClr val="bg2"/>
              </a:solidFill>
            </a:endParaRPr>
          </a:p>
          <a:p>
            <a:endParaRPr lang="en-GB">
              <a:solidFill>
                <a:schemeClr val="bg2"/>
              </a:solidFill>
            </a:endParaRPr>
          </a:p>
          <a:p>
            <a:endParaRPr lang="en-GB">
              <a:solidFill>
                <a:schemeClr val="bg2"/>
              </a:solidFill>
            </a:endParaRPr>
          </a:p>
        </p:txBody>
      </p:sp>
      <p:sp>
        <p:nvSpPr>
          <p:cNvPr id="158" name="Text Placeholder 157">
            <a:extLst>
              <a:ext uri="{FF2B5EF4-FFF2-40B4-BE49-F238E27FC236}">
                <a16:creationId xmlns:a16="http://schemas.microsoft.com/office/drawing/2014/main" id="{435AAFF9-80E1-0B9E-F7ED-5B98CEE980D0}"/>
              </a:ext>
            </a:extLst>
          </p:cNvPr>
          <p:cNvSpPr>
            <a:spLocks noGrp="1"/>
          </p:cNvSpPr>
          <p:nvPr>
            <p:ph type="body" sz="quarter" idx="38"/>
          </p:nvPr>
        </p:nvSpPr>
        <p:spPr/>
        <p:txBody>
          <a:bodyPr>
            <a:normAutofit/>
          </a:bodyPr>
          <a:lstStyle/>
          <a:p>
            <a:r>
              <a:rPr lang="en-GB" b="1">
                <a:solidFill>
                  <a:srgbClr val="E10514"/>
                </a:solidFill>
              </a:rPr>
              <a:t>Code of Silence</a:t>
            </a:r>
          </a:p>
          <a:p>
            <a:r>
              <a:rPr lang="en-GB">
                <a:solidFill>
                  <a:schemeClr val="bg2"/>
                </a:solidFill>
              </a:rPr>
              <a:t>18 May</a:t>
            </a:r>
          </a:p>
          <a:p>
            <a:r>
              <a:rPr lang="en-GB">
                <a:solidFill>
                  <a:schemeClr val="bg2"/>
                </a:solidFill>
              </a:rPr>
              <a:t>6,437,810</a:t>
            </a:r>
          </a:p>
          <a:p>
            <a:endParaRPr lang="en-GB">
              <a:solidFill>
                <a:schemeClr val="bg2"/>
              </a:solidFill>
            </a:endParaRPr>
          </a:p>
          <a:p>
            <a:endParaRPr lang="en-GB">
              <a:solidFill>
                <a:schemeClr val="bg2"/>
              </a:solidFill>
            </a:endParaRPr>
          </a:p>
        </p:txBody>
      </p:sp>
      <p:sp>
        <p:nvSpPr>
          <p:cNvPr id="159" name="Text Placeholder 158">
            <a:extLst>
              <a:ext uri="{FF2B5EF4-FFF2-40B4-BE49-F238E27FC236}">
                <a16:creationId xmlns:a16="http://schemas.microsoft.com/office/drawing/2014/main" id="{237DEE33-16B6-24F4-89E0-CDEC7D6B3628}"/>
              </a:ext>
            </a:extLst>
          </p:cNvPr>
          <p:cNvSpPr>
            <a:spLocks noGrp="1"/>
          </p:cNvSpPr>
          <p:nvPr>
            <p:ph type="body" sz="quarter" idx="39"/>
          </p:nvPr>
        </p:nvSpPr>
        <p:spPr/>
        <p:txBody>
          <a:bodyPr>
            <a:normAutofit/>
          </a:bodyPr>
          <a:lstStyle/>
          <a:p>
            <a:r>
              <a:rPr lang="en-GB" b="1">
                <a:solidFill>
                  <a:srgbClr val="E10514"/>
                </a:solidFill>
              </a:rPr>
              <a:t>Vera</a:t>
            </a:r>
          </a:p>
          <a:p>
            <a:r>
              <a:rPr lang="en-GB">
                <a:solidFill>
                  <a:schemeClr val="bg2"/>
                </a:solidFill>
              </a:rPr>
              <a:t>2 Jan</a:t>
            </a:r>
          </a:p>
          <a:p>
            <a:r>
              <a:rPr lang="en-GB">
                <a:solidFill>
                  <a:schemeClr val="bg2"/>
                </a:solidFill>
              </a:rPr>
              <a:t>6,887,829</a:t>
            </a:r>
          </a:p>
          <a:p>
            <a:endParaRPr lang="en-GB">
              <a:solidFill>
                <a:schemeClr val="bg2"/>
              </a:solidFill>
            </a:endParaRPr>
          </a:p>
          <a:p>
            <a:endParaRPr lang="en-GB">
              <a:solidFill>
                <a:schemeClr val="bg2"/>
              </a:solidFill>
            </a:endParaRPr>
          </a:p>
        </p:txBody>
      </p:sp>
      <p:sp>
        <p:nvSpPr>
          <p:cNvPr id="160" name="Text Placeholder 159">
            <a:extLst>
              <a:ext uri="{FF2B5EF4-FFF2-40B4-BE49-F238E27FC236}">
                <a16:creationId xmlns:a16="http://schemas.microsoft.com/office/drawing/2014/main" id="{489BAB16-EAD6-A5B1-A163-5059912854F0}"/>
              </a:ext>
            </a:extLst>
          </p:cNvPr>
          <p:cNvSpPr>
            <a:spLocks noGrp="1"/>
          </p:cNvSpPr>
          <p:nvPr>
            <p:ph type="body" sz="quarter" idx="40"/>
          </p:nvPr>
        </p:nvSpPr>
        <p:spPr/>
        <p:txBody>
          <a:bodyPr>
            <a:normAutofit/>
          </a:bodyPr>
          <a:lstStyle/>
          <a:p>
            <a:r>
              <a:rPr lang="en-GB" b="1">
                <a:solidFill>
                  <a:srgbClr val="E10514"/>
                </a:solidFill>
              </a:rPr>
              <a:t>The Bay</a:t>
            </a:r>
          </a:p>
          <a:p>
            <a:r>
              <a:rPr lang="en-GB">
                <a:solidFill>
                  <a:schemeClr val="bg2"/>
                </a:solidFill>
              </a:rPr>
              <a:t>2 Mar</a:t>
            </a:r>
          </a:p>
          <a:p>
            <a:r>
              <a:rPr lang="en-GB">
                <a:solidFill>
                  <a:schemeClr val="bg2"/>
                </a:solidFill>
              </a:rPr>
              <a:t>6,344,595</a:t>
            </a:r>
          </a:p>
          <a:p>
            <a:endParaRPr lang="en-GB">
              <a:solidFill>
                <a:schemeClr val="bg2"/>
              </a:solidFill>
            </a:endParaRPr>
          </a:p>
          <a:p>
            <a:endParaRPr lang="en-GB">
              <a:solidFill>
                <a:schemeClr val="bg2"/>
              </a:solidFill>
            </a:endParaRPr>
          </a:p>
          <a:p>
            <a:endParaRPr lang="en-GB">
              <a:solidFill>
                <a:schemeClr val="bg2"/>
              </a:solidFill>
            </a:endParaRPr>
          </a:p>
        </p:txBody>
      </p:sp>
      <p:sp>
        <p:nvSpPr>
          <p:cNvPr id="161" name="Text Placeholder 160">
            <a:extLst>
              <a:ext uri="{FF2B5EF4-FFF2-40B4-BE49-F238E27FC236}">
                <a16:creationId xmlns:a16="http://schemas.microsoft.com/office/drawing/2014/main" id="{CAA1122A-5037-35BA-757C-1DAA87C71EA7}"/>
              </a:ext>
            </a:extLst>
          </p:cNvPr>
          <p:cNvSpPr>
            <a:spLocks noGrp="1"/>
          </p:cNvSpPr>
          <p:nvPr>
            <p:ph type="body" sz="quarter" idx="41"/>
          </p:nvPr>
        </p:nvSpPr>
        <p:spPr/>
        <p:txBody>
          <a:bodyPr>
            <a:normAutofit/>
          </a:bodyPr>
          <a:lstStyle/>
          <a:p>
            <a:r>
              <a:rPr lang="en-GB" b="1">
                <a:solidFill>
                  <a:srgbClr val="E10514"/>
                </a:solidFill>
              </a:rPr>
              <a:t>Out There</a:t>
            </a:r>
          </a:p>
          <a:p>
            <a:r>
              <a:rPr lang="en-GB">
                <a:solidFill>
                  <a:schemeClr val="bg2"/>
                </a:solidFill>
              </a:rPr>
              <a:t>19 Jan</a:t>
            </a:r>
          </a:p>
          <a:p>
            <a:r>
              <a:rPr lang="en-GB">
                <a:solidFill>
                  <a:schemeClr val="bg2"/>
                </a:solidFill>
              </a:rPr>
              <a:t>6,112,833</a:t>
            </a:r>
          </a:p>
          <a:p>
            <a:endParaRPr lang="en-GB">
              <a:solidFill>
                <a:schemeClr val="bg2"/>
              </a:solidFill>
            </a:endParaRPr>
          </a:p>
          <a:p>
            <a:endParaRPr lang="en-GB">
              <a:solidFill>
                <a:schemeClr val="bg2"/>
              </a:solidFill>
            </a:endParaRPr>
          </a:p>
        </p:txBody>
      </p:sp>
      <p:sp>
        <p:nvSpPr>
          <p:cNvPr id="162" name="Text Placeholder 161">
            <a:extLst>
              <a:ext uri="{FF2B5EF4-FFF2-40B4-BE49-F238E27FC236}">
                <a16:creationId xmlns:a16="http://schemas.microsoft.com/office/drawing/2014/main" id="{BE99DFF8-AC72-F89F-8452-F499AF66D280}"/>
              </a:ext>
            </a:extLst>
          </p:cNvPr>
          <p:cNvSpPr>
            <a:spLocks noGrp="1"/>
          </p:cNvSpPr>
          <p:nvPr>
            <p:ph type="body" sz="quarter" idx="42"/>
          </p:nvPr>
        </p:nvSpPr>
        <p:spPr/>
        <p:txBody>
          <a:bodyPr>
            <a:normAutofit lnSpcReduction="10000"/>
          </a:bodyPr>
          <a:lstStyle/>
          <a:p>
            <a:r>
              <a:rPr lang="en-GB" b="1">
                <a:solidFill>
                  <a:srgbClr val="E10514"/>
                </a:solidFill>
              </a:rPr>
              <a:t>UEFA Women’s Euro 2025: ENG v ITA</a:t>
            </a:r>
          </a:p>
          <a:p>
            <a:r>
              <a:rPr lang="en-GB">
                <a:solidFill>
                  <a:schemeClr val="bg2"/>
                </a:solidFill>
              </a:rPr>
              <a:t>22 Jul</a:t>
            </a:r>
          </a:p>
          <a:p>
            <a:r>
              <a:rPr lang="en-GB">
                <a:solidFill>
                  <a:schemeClr val="bg2"/>
                </a:solidFill>
              </a:rPr>
              <a:t>6,078,907</a:t>
            </a:r>
          </a:p>
          <a:p>
            <a:endParaRPr lang="en-GB">
              <a:solidFill>
                <a:schemeClr val="bg2"/>
              </a:solidFill>
            </a:endParaRPr>
          </a:p>
          <a:p>
            <a:endParaRPr lang="en-GB"/>
          </a:p>
        </p:txBody>
      </p:sp>
      <p:sp>
        <p:nvSpPr>
          <p:cNvPr id="15" name="Text Placeholder 2">
            <a:extLst>
              <a:ext uri="{FF2B5EF4-FFF2-40B4-BE49-F238E27FC236}">
                <a16:creationId xmlns:a16="http://schemas.microsoft.com/office/drawing/2014/main" id="{C3FFA81C-4DC3-941B-97FB-A6EE710C8B5F}"/>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GB" sz="1000">
                <a:solidFill>
                  <a:srgbClr val="4D4D4D"/>
                </a:solidFill>
              </a:rPr>
              <a:t>Source: Barb, 2025, Adults. Average audience figures. TV and / or Online Network. TV and Online Pre-Broadcast 1-28 days. Top performing episode only.</a:t>
            </a:r>
          </a:p>
        </p:txBody>
      </p:sp>
      <p:pic>
        <p:nvPicPr>
          <p:cNvPr id="5" name="Picture Placeholder 4" descr="I'm a Celebrity returns - here's a look at the 2025 line-up | ITV News">
            <a:extLst>
              <a:ext uri="{FF2B5EF4-FFF2-40B4-BE49-F238E27FC236}">
                <a16:creationId xmlns:a16="http://schemas.microsoft.com/office/drawing/2014/main" id="{6B6C0D5D-0CF3-06A8-1AB8-9D63E6D945FF}"/>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21875" r="21875"/>
          <a:stretch>
            <a:fillRect/>
          </a:stretch>
        </p:blipFill>
        <p:spPr bwMode="auto">
          <a:xfrm>
            <a:off x="614363" y="1149350"/>
            <a:ext cx="1184275" cy="118427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UNFORGOTTEN RECOMMISSIONED FOLLOWING CRITICAL ACCLAIM AND AUDIENCE REACTION  | Press Centre">
            <a:extLst>
              <a:ext uri="{FF2B5EF4-FFF2-40B4-BE49-F238E27FC236}">
                <a16:creationId xmlns:a16="http://schemas.microsoft.com/office/drawing/2014/main" id="{6B825396-CD99-CEAA-C065-76A92D6264CB}"/>
              </a:ext>
            </a:extLst>
          </p:cNvPr>
          <p:cNvPicPr>
            <a:picLocks noGrp="1" noChangeAspect="1" noChangeArrowheads="1"/>
          </p:cNvPicPr>
          <p:nvPr>
            <p:ph type="pic" sz="quarter" idx="14"/>
          </p:nvPr>
        </p:nvPicPr>
        <p:blipFill>
          <a:blip r:embed="rId4">
            <a:extLst>
              <a:ext uri="{28A0092B-C50C-407E-A947-70E740481C1C}">
                <a14:useLocalDpi xmlns:a14="http://schemas.microsoft.com/office/drawing/2010/main" val="0"/>
              </a:ext>
            </a:extLst>
          </a:blip>
          <a:srcRect l="16640" r="16640"/>
          <a:stretch>
            <a:fillRect/>
          </a:stretch>
        </p:blipFill>
        <p:spPr bwMode="auto">
          <a:xfrm>
            <a:off x="3076575" y="1149350"/>
            <a:ext cx="1184275" cy="118427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6" descr="Playing Nice - Watch Episode - ITVX">
            <a:extLst>
              <a:ext uri="{FF2B5EF4-FFF2-40B4-BE49-F238E27FC236}">
                <a16:creationId xmlns:a16="http://schemas.microsoft.com/office/drawing/2014/main" id="{602D4CB2-5BBA-9EF1-58A9-57469B1EF2A5}"/>
              </a:ext>
            </a:extLst>
          </p:cNvPr>
          <p:cNvPicPr>
            <a:picLocks noGrp="1" noChangeAspect="1" noChangeArrowheads="1"/>
          </p:cNvPicPr>
          <p:nvPr>
            <p:ph type="pic" sz="quarter" idx="15"/>
          </p:nvPr>
        </p:nvPicPr>
        <p:blipFill>
          <a:blip r:embed="rId5">
            <a:extLst>
              <a:ext uri="{28A0092B-C50C-407E-A947-70E740481C1C}">
                <a14:useLocalDpi xmlns:a14="http://schemas.microsoft.com/office/drawing/2010/main" val="0"/>
              </a:ext>
            </a:extLst>
          </a:blip>
          <a:srcRect l="21904" r="21904"/>
          <a:stretch>
            <a:fillRect/>
          </a:stretch>
        </p:blipFill>
        <p:spPr bwMode="auto">
          <a:xfrm>
            <a:off x="5538788" y="1149350"/>
            <a:ext cx="1184275" cy="118427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8" descr="Protection - Watch Episode - ITVX">
            <a:extLst>
              <a:ext uri="{FF2B5EF4-FFF2-40B4-BE49-F238E27FC236}">
                <a16:creationId xmlns:a16="http://schemas.microsoft.com/office/drawing/2014/main" id="{B9F82074-6622-EC6C-2D86-32DDDAE3F601}"/>
              </a:ext>
            </a:extLst>
          </p:cNvPr>
          <p:cNvPicPr>
            <a:picLocks noGrp="1" noChangeAspect="1" noChangeArrowheads="1"/>
          </p:cNvPicPr>
          <p:nvPr>
            <p:ph type="pic" sz="quarter" idx="16"/>
          </p:nvPr>
        </p:nvPicPr>
        <p:blipFill>
          <a:blip r:embed="rId6">
            <a:extLst>
              <a:ext uri="{28A0092B-C50C-407E-A947-70E740481C1C}">
                <a14:useLocalDpi xmlns:a14="http://schemas.microsoft.com/office/drawing/2010/main" val="0"/>
              </a:ext>
            </a:extLst>
          </a:blip>
          <a:srcRect l="21904" r="21904"/>
          <a:stretch>
            <a:fillRect/>
          </a:stretch>
        </p:blipFill>
        <p:spPr bwMode="auto">
          <a:xfrm>
            <a:off x="8001000" y="1149350"/>
            <a:ext cx="1184275" cy="11842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rigger Point season 3 release date confirmed – with added treat for fans |  Radio Times">
            <a:extLst>
              <a:ext uri="{FF2B5EF4-FFF2-40B4-BE49-F238E27FC236}">
                <a16:creationId xmlns:a16="http://schemas.microsoft.com/office/drawing/2014/main" id="{E421C81E-D446-F615-9EA5-4F8FB73414F3}"/>
              </a:ext>
            </a:extLst>
          </p:cNvPr>
          <p:cNvPicPr>
            <a:picLocks noGrp="1" noChangeAspect="1" noChangeArrowheads="1"/>
          </p:cNvPicPr>
          <p:nvPr>
            <p:ph type="pic" sz="quarter" idx="17"/>
          </p:nvPr>
        </p:nvPicPr>
        <p:blipFill>
          <a:blip r:embed="rId7">
            <a:extLst>
              <a:ext uri="{28A0092B-C50C-407E-A947-70E740481C1C}">
                <a14:useLocalDpi xmlns:a14="http://schemas.microsoft.com/office/drawing/2010/main" val="0"/>
              </a:ext>
            </a:extLst>
          </a:blip>
          <a:srcRect l="16633" r="1663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TV's Vera 2025 New Year's Day debut matches Mr Bates overnights for 2024">
            <a:extLst>
              <a:ext uri="{FF2B5EF4-FFF2-40B4-BE49-F238E27FC236}">
                <a16:creationId xmlns:a16="http://schemas.microsoft.com/office/drawing/2014/main" id="{B0EC6698-8F48-1166-6CEC-99595923E9CC}"/>
              </a:ext>
            </a:extLst>
          </p:cNvPr>
          <p:cNvPicPr>
            <a:picLocks noGrp="1" noChangeAspect="1" noChangeArrowheads="1"/>
          </p:cNvPicPr>
          <p:nvPr>
            <p:ph type="pic" sz="quarter" idx="18"/>
          </p:nvPr>
        </p:nvPicPr>
        <p:blipFill>
          <a:blip r:embed="rId8">
            <a:extLst>
              <a:ext uri="{28A0092B-C50C-407E-A947-70E740481C1C}">
                <a14:useLocalDpi xmlns:a14="http://schemas.microsoft.com/office/drawing/2010/main" val="0"/>
              </a:ext>
            </a:extLst>
          </a:blip>
          <a:srcRect l="16622" r="1662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IRST LOOK IMAGES OF ITV'S GRIPPING NEW CRIME THRILLER, CODE OF SILENCE,  STARRING ROSE AYLING-ELLIS | Press Centre">
            <a:extLst>
              <a:ext uri="{FF2B5EF4-FFF2-40B4-BE49-F238E27FC236}">
                <a16:creationId xmlns:a16="http://schemas.microsoft.com/office/drawing/2014/main" id="{0A650E89-2C2B-DEFC-A0B6-9BF14B8576EE}"/>
              </a:ext>
            </a:extLst>
          </p:cNvPr>
          <p:cNvPicPr>
            <a:picLocks noGrp="1" noChangeAspect="1" noChangeArrowheads="1"/>
          </p:cNvPicPr>
          <p:nvPr>
            <p:ph type="pic" sz="quarter" idx="19"/>
          </p:nvPr>
        </p:nvPicPr>
        <p:blipFill>
          <a:blip r:embed="rId9">
            <a:extLst>
              <a:ext uri="{28A0092B-C50C-407E-A947-70E740481C1C}">
                <a14:useLocalDpi xmlns:a14="http://schemas.microsoft.com/office/drawing/2010/main" val="0"/>
              </a:ext>
            </a:extLst>
          </a:blip>
          <a:srcRect l="16640" r="1664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The Bay season 5 cast as Happy Valley star joins series | TV &amp; Radio |  Showbiz &amp; TV | Express.co.uk">
            <a:extLst>
              <a:ext uri="{FF2B5EF4-FFF2-40B4-BE49-F238E27FC236}">
                <a16:creationId xmlns:a16="http://schemas.microsoft.com/office/drawing/2014/main" id="{0FFF3B2A-106A-78A1-991D-FFC2DC7CDCE0}"/>
              </a:ext>
            </a:extLst>
          </p:cNvPr>
          <p:cNvPicPr>
            <a:picLocks noGrp="1" noChangeAspect="1" noChangeArrowheads="1"/>
          </p:cNvPicPr>
          <p:nvPr>
            <p:ph type="pic" sz="quarter" idx="20"/>
          </p:nvPr>
        </p:nvPicPr>
        <p:blipFill>
          <a:blip r:embed="rId10">
            <a:extLst>
              <a:ext uri="{28A0092B-C50C-407E-A947-70E740481C1C}">
                <a14:useLocalDpi xmlns:a14="http://schemas.microsoft.com/office/drawing/2010/main" val="0"/>
              </a:ext>
            </a:extLst>
          </a:blip>
          <a:srcRect l="12500" r="1250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OUT THERE: NEW ITV THRILLER STARRING MARTIN CLUNES AND LOUIS ASHBOURNE  SERKIS | Press Centre">
            <a:extLst>
              <a:ext uri="{FF2B5EF4-FFF2-40B4-BE49-F238E27FC236}">
                <a16:creationId xmlns:a16="http://schemas.microsoft.com/office/drawing/2014/main" id="{D353AFD5-2232-B750-FBCE-356FDA66086D}"/>
              </a:ext>
            </a:extLst>
          </p:cNvPr>
          <p:cNvPicPr>
            <a:picLocks noGrp="1" noChangeAspect="1" noChangeArrowheads="1"/>
          </p:cNvPicPr>
          <p:nvPr>
            <p:ph type="pic" sz="quarter" idx="21"/>
          </p:nvPr>
        </p:nvPicPr>
        <p:blipFill>
          <a:blip r:embed="rId11">
            <a:extLst>
              <a:ext uri="{28A0092B-C50C-407E-A947-70E740481C1C}">
                <a14:useLocalDpi xmlns:a14="http://schemas.microsoft.com/office/drawing/2010/main" val="0"/>
              </a:ext>
            </a:extLst>
          </a:blip>
          <a:srcRect l="16640" r="1664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40" name="Picture 18" descr="Euro 2025: TV &amp; radio schedule for BBC and ITV - BBC Sport">
            <a:extLst>
              <a:ext uri="{FF2B5EF4-FFF2-40B4-BE49-F238E27FC236}">
                <a16:creationId xmlns:a16="http://schemas.microsoft.com/office/drawing/2014/main" id="{05C623A5-3333-2786-A9BB-2E3736A59278}"/>
              </a:ext>
            </a:extLst>
          </p:cNvPr>
          <p:cNvPicPr>
            <a:picLocks noGrp="1" noChangeAspect="1" noChangeArrowheads="1"/>
          </p:cNvPicPr>
          <p:nvPr>
            <p:ph type="pic" sz="quarter" idx="22"/>
          </p:nvPr>
        </p:nvPicPr>
        <p:blipFill rotWithShape="1">
          <a:blip r:embed="rId12">
            <a:extLst>
              <a:ext uri="{28A0092B-C50C-407E-A947-70E740481C1C}">
                <a14:useLocalDpi xmlns:a14="http://schemas.microsoft.com/office/drawing/2010/main" val="0"/>
              </a:ext>
            </a:extLst>
          </a:blip>
          <a:srcRect l="17868" t="18317" r="3618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39558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Text Placeholder 153">
            <a:extLst>
              <a:ext uri="{FF2B5EF4-FFF2-40B4-BE49-F238E27FC236}">
                <a16:creationId xmlns:a16="http://schemas.microsoft.com/office/drawing/2014/main" id="{DF0143EB-849C-E6AD-7DBA-8482915848BF}"/>
              </a:ext>
            </a:extLst>
          </p:cNvPr>
          <p:cNvSpPr>
            <a:spLocks noGrp="1"/>
          </p:cNvSpPr>
          <p:nvPr>
            <p:ph type="body" sz="quarter" idx="34"/>
          </p:nvPr>
        </p:nvSpPr>
        <p:spPr/>
        <p:txBody>
          <a:bodyPr>
            <a:normAutofit/>
          </a:bodyPr>
          <a:lstStyle/>
          <a:p>
            <a:r>
              <a:rPr lang="en-GB" b="1">
                <a:solidFill>
                  <a:srgbClr val="E10514"/>
                </a:solidFill>
              </a:rPr>
              <a:t>Patience</a:t>
            </a:r>
          </a:p>
          <a:p>
            <a:r>
              <a:rPr lang="en-GB">
                <a:solidFill>
                  <a:schemeClr val="bg2"/>
                </a:solidFill>
              </a:rPr>
              <a:t>9 Jan</a:t>
            </a:r>
          </a:p>
          <a:p>
            <a:r>
              <a:rPr lang="en-GB">
                <a:solidFill>
                  <a:schemeClr val="bg2"/>
                </a:solidFill>
              </a:rPr>
              <a:t>4,575,175</a:t>
            </a:r>
          </a:p>
          <a:p>
            <a:endParaRPr lang="en-GB">
              <a:solidFill>
                <a:schemeClr val="bg2"/>
              </a:solidFill>
            </a:endParaRPr>
          </a:p>
          <a:p>
            <a:endParaRPr lang="en-GB">
              <a:solidFill>
                <a:schemeClr val="bg2"/>
              </a:solidFill>
            </a:endParaRPr>
          </a:p>
          <a:p>
            <a:endParaRPr lang="en-GB">
              <a:solidFill>
                <a:schemeClr val="bg2"/>
              </a:solidFill>
            </a:endParaRPr>
          </a:p>
        </p:txBody>
      </p:sp>
      <p:sp>
        <p:nvSpPr>
          <p:cNvPr id="12" name="Title 11">
            <a:extLst>
              <a:ext uri="{FF2B5EF4-FFF2-40B4-BE49-F238E27FC236}">
                <a16:creationId xmlns:a16="http://schemas.microsoft.com/office/drawing/2014/main" id="{26DAAB83-0C79-1F92-8A50-79FFBECA216D}"/>
              </a:ext>
            </a:extLst>
          </p:cNvPr>
          <p:cNvSpPr>
            <a:spLocks noGrp="1"/>
          </p:cNvSpPr>
          <p:nvPr>
            <p:ph type="title"/>
          </p:nvPr>
        </p:nvSpPr>
        <p:spPr/>
        <p:txBody>
          <a:bodyPr>
            <a:normAutofit/>
          </a:bodyPr>
          <a:lstStyle/>
          <a:p>
            <a:r>
              <a:rPr lang="en-GB" dirty="0"/>
              <a:t>Top </a:t>
            </a:r>
            <a:r>
              <a:rPr lang="en-GB" u="sng" dirty="0"/>
              <a:t>Channel 4</a:t>
            </a:r>
            <a:r>
              <a:rPr lang="en-GB" dirty="0"/>
              <a:t> programmes 2025 (All devices)</a:t>
            </a:r>
          </a:p>
        </p:txBody>
      </p:sp>
      <p:sp>
        <p:nvSpPr>
          <p:cNvPr id="153" name="Text Placeholder 152">
            <a:extLst>
              <a:ext uri="{FF2B5EF4-FFF2-40B4-BE49-F238E27FC236}">
                <a16:creationId xmlns:a16="http://schemas.microsoft.com/office/drawing/2014/main" id="{07C0EC5E-170F-6474-4211-EFB0EC5690B6}"/>
              </a:ext>
            </a:extLst>
          </p:cNvPr>
          <p:cNvSpPr>
            <a:spLocks noGrp="1"/>
          </p:cNvSpPr>
          <p:nvPr>
            <p:ph type="body" sz="quarter" idx="33"/>
          </p:nvPr>
        </p:nvSpPr>
        <p:spPr/>
        <p:txBody>
          <a:bodyPr>
            <a:normAutofit lnSpcReduction="10000"/>
          </a:bodyPr>
          <a:lstStyle/>
          <a:p>
            <a:r>
              <a:rPr lang="en-GB" b="1">
                <a:solidFill>
                  <a:srgbClr val="E10514"/>
                </a:solidFill>
              </a:rPr>
              <a:t>The Great British Bake Off</a:t>
            </a:r>
          </a:p>
          <a:p>
            <a:r>
              <a:rPr lang="en-GB">
                <a:solidFill>
                  <a:schemeClr val="bg2"/>
                </a:solidFill>
              </a:rPr>
              <a:t>16 Sep</a:t>
            </a:r>
          </a:p>
          <a:p>
            <a:r>
              <a:rPr lang="en-GB">
                <a:solidFill>
                  <a:schemeClr val="bg2"/>
                </a:solidFill>
              </a:rPr>
              <a:t>6,428,598</a:t>
            </a:r>
          </a:p>
          <a:p>
            <a:endParaRPr lang="en-GB">
              <a:solidFill>
                <a:schemeClr val="bg2"/>
              </a:solidFill>
            </a:endParaRPr>
          </a:p>
          <a:p>
            <a:endParaRPr lang="en-GB">
              <a:solidFill>
                <a:schemeClr val="bg2"/>
              </a:solidFill>
            </a:endParaRPr>
          </a:p>
          <a:p>
            <a:endParaRPr lang="en-GB">
              <a:solidFill>
                <a:schemeClr val="bg2"/>
              </a:solidFill>
            </a:endParaRPr>
          </a:p>
          <a:p>
            <a:endParaRPr lang="en-GB"/>
          </a:p>
        </p:txBody>
      </p:sp>
      <p:sp>
        <p:nvSpPr>
          <p:cNvPr id="155" name="Text Placeholder 154">
            <a:extLst>
              <a:ext uri="{FF2B5EF4-FFF2-40B4-BE49-F238E27FC236}">
                <a16:creationId xmlns:a16="http://schemas.microsoft.com/office/drawing/2014/main" id="{595F508A-C05C-1195-F8A4-70316217BD6B}"/>
              </a:ext>
            </a:extLst>
          </p:cNvPr>
          <p:cNvSpPr>
            <a:spLocks noGrp="1"/>
          </p:cNvSpPr>
          <p:nvPr>
            <p:ph type="body" sz="quarter" idx="35"/>
          </p:nvPr>
        </p:nvSpPr>
        <p:spPr>
          <a:xfrm>
            <a:off x="5195495" y="2428621"/>
            <a:ext cx="1923784" cy="812103"/>
          </a:xfrm>
        </p:spPr>
        <p:txBody>
          <a:bodyPr>
            <a:normAutofit lnSpcReduction="10000"/>
          </a:bodyPr>
          <a:lstStyle/>
          <a:p>
            <a:r>
              <a:rPr lang="en-GB" b="1">
                <a:solidFill>
                  <a:srgbClr val="E10514"/>
                </a:solidFill>
              </a:rPr>
              <a:t>24 Hours In Police Custody</a:t>
            </a:r>
          </a:p>
          <a:p>
            <a:r>
              <a:rPr lang="en-GB">
                <a:solidFill>
                  <a:schemeClr val="bg2"/>
                </a:solidFill>
              </a:rPr>
              <a:t>6 Oct</a:t>
            </a:r>
          </a:p>
          <a:p>
            <a:r>
              <a:rPr lang="en-GB">
                <a:solidFill>
                  <a:schemeClr val="bg2"/>
                </a:solidFill>
              </a:rPr>
              <a:t>3,696,029</a:t>
            </a:r>
          </a:p>
          <a:p>
            <a:endParaRPr lang="en-GB">
              <a:solidFill>
                <a:schemeClr val="bg2"/>
              </a:solidFill>
            </a:endParaRPr>
          </a:p>
          <a:p>
            <a:endParaRPr lang="en-GB">
              <a:solidFill>
                <a:schemeClr val="bg2"/>
              </a:solidFill>
            </a:endParaRPr>
          </a:p>
          <a:p>
            <a:endParaRPr lang="en-GB">
              <a:solidFill>
                <a:schemeClr val="bg2"/>
              </a:solidFill>
            </a:endParaRPr>
          </a:p>
        </p:txBody>
      </p:sp>
      <p:sp>
        <p:nvSpPr>
          <p:cNvPr id="156" name="Text Placeholder 155">
            <a:extLst>
              <a:ext uri="{FF2B5EF4-FFF2-40B4-BE49-F238E27FC236}">
                <a16:creationId xmlns:a16="http://schemas.microsoft.com/office/drawing/2014/main" id="{AD8A38C8-7D75-636A-70EC-254ABBCABF23}"/>
              </a:ext>
            </a:extLst>
          </p:cNvPr>
          <p:cNvSpPr>
            <a:spLocks noGrp="1"/>
          </p:cNvSpPr>
          <p:nvPr>
            <p:ph type="body" sz="quarter" idx="36"/>
          </p:nvPr>
        </p:nvSpPr>
        <p:spPr/>
        <p:txBody>
          <a:bodyPr>
            <a:normAutofit lnSpcReduction="10000"/>
          </a:bodyPr>
          <a:lstStyle/>
          <a:p>
            <a:r>
              <a:rPr lang="en-US" b="1">
                <a:solidFill>
                  <a:srgbClr val="E10514"/>
                </a:solidFill>
              </a:rPr>
              <a:t>The Great British Bake Off: Festive Specials</a:t>
            </a:r>
          </a:p>
          <a:p>
            <a:r>
              <a:rPr lang="en-GB">
                <a:solidFill>
                  <a:schemeClr val="bg2"/>
                </a:solidFill>
              </a:rPr>
              <a:t>25 Dec</a:t>
            </a:r>
          </a:p>
          <a:p>
            <a:r>
              <a:rPr lang="en-GB">
                <a:solidFill>
                  <a:schemeClr val="bg2"/>
                </a:solidFill>
              </a:rPr>
              <a:t>3,495,999</a:t>
            </a:r>
          </a:p>
          <a:p>
            <a:endParaRPr lang="en-GB">
              <a:solidFill>
                <a:schemeClr val="bg2"/>
              </a:solidFill>
            </a:endParaRPr>
          </a:p>
          <a:p>
            <a:endParaRPr lang="en-GB">
              <a:solidFill>
                <a:schemeClr val="bg2"/>
              </a:solidFill>
            </a:endParaRPr>
          </a:p>
          <a:p>
            <a:endParaRPr lang="en-GB">
              <a:solidFill>
                <a:schemeClr val="bg2"/>
              </a:solidFill>
            </a:endParaRPr>
          </a:p>
          <a:p>
            <a:endParaRPr lang="en-GB">
              <a:solidFill>
                <a:schemeClr val="bg2"/>
              </a:solidFill>
            </a:endParaRPr>
          </a:p>
          <a:p>
            <a:endParaRPr lang="en-GB"/>
          </a:p>
        </p:txBody>
      </p:sp>
      <p:sp>
        <p:nvSpPr>
          <p:cNvPr id="157" name="Text Placeholder 156">
            <a:extLst>
              <a:ext uri="{FF2B5EF4-FFF2-40B4-BE49-F238E27FC236}">
                <a16:creationId xmlns:a16="http://schemas.microsoft.com/office/drawing/2014/main" id="{6A49DB3C-5E3A-0035-CA18-93F832430949}"/>
              </a:ext>
            </a:extLst>
          </p:cNvPr>
          <p:cNvSpPr>
            <a:spLocks noGrp="1"/>
          </p:cNvSpPr>
          <p:nvPr>
            <p:ph type="body" sz="quarter" idx="37"/>
          </p:nvPr>
        </p:nvSpPr>
        <p:spPr/>
        <p:txBody>
          <a:bodyPr>
            <a:normAutofit/>
          </a:bodyPr>
          <a:lstStyle/>
          <a:p>
            <a:r>
              <a:rPr lang="en-GB" b="1">
                <a:solidFill>
                  <a:srgbClr val="E10514"/>
                </a:solidFill>
              </a:rPr>
              <a:t>Gogglebox</a:t>
            </a:r>
          </a:p>
          <a:p>
            <a:r>
              <a:rPr lang="en-GB">
                <a:solidFill>
                  <a:schemeClr val="bg2"/>
                </a:solidFill>
              </a:rPr>
              <a:t>9 May</a:t>
            </a:r>
          </a:p>
          <a:p>
            <a:r>
              <a:rPr lang="en-GB">
                <a:solidFill>
                  <a:schemeClr val="bg2"/>
                </a:solidFill>
              </a:rPr>
              <a:t>3,401,011</a:t>
            </a:r>
          </a:p>
          <a:p>
            <a:endParaRPr lang="en-GB">
              <a:solidFill>
                <a:schemeClr val="bg2"/>
              </a:solidFill>
            </a:endParaRPr>
          </a:p>
          <a:p>
            <a:endParaRPr lang="en-GB">
              <a:solidFill>
                <a:schemeClr val="bg2"/>
              </a:solidFill>
            </a:endParaRPr>
          </a:p>
          <a:p>
            <a:endParaRPr lang="en-GB"/>
          </a:p>
        </p:txBody>
      </p:sp>
      <p:sp>
        <p:nvSpPr>
          <p:cNvPr id="158" name="Text Placeholder 157">
            <a:extLst>
              <a:ext uri="{FF2B5EF4-FFF2-40B4-BE49-F238E27FC236}">
                <a16:creationId xmlns:a16="http://schemas.microsoft.com/office/drawing/2014/main" id="{435AAFF9-80E1-0B9E-F7ED-5B98CEE980D0}"/>
              </a:ext>
            </a:extLst>
          </p:cNvPr>
          <p:cNvSpPr>
            <a:spLocks noGrp="1"/>
          </p:cNvSpPr>
          <p:nvPr>
            <p:ph type="body" sz="quarter" idx="38"/>
          </p:nvPr>
        </p:nvSpPr>
        <p:spPr/>
        <p:txBody>
          <a:bodyPr>
            <a:normAutofit/>
          </a:bodyPr>
          <a:lstStyle/>
          <a:p>
            <a:r>
              <a:rPr lang="en-GB" b="1">
                <a:solidFill>
                  <a:srgbClr val="E10514"/>
                </a:solidFill>
              </a:rPr>
              <a:t>Big Fat Quiz</a:t>
            </a:r>
          </a:p>
          <a:p>
            <a:r>
              <a:rPr lang="en-GB">
                <a:solidFill>
                  <a:schemeClr val="bg2"/>
                </a:solidFill>
              </a:rPr>
              <a:t>26 Dec</a:t>
            </a:r>
          </a:p>
          <a:p>
            <a:r>
              <a:rPr lang="en-GB">
                <a:solidFill>
                  <a:schemeClr val="bg2"/>
                </a:solidFill>
              </a:rPr>
              <a:t>3,149,398</a:t>
            </a:r>
          </a:p>
          <a:p>
            <a:endParaRPr lang="en-GB">
              <a:solidFill>
                <a:schemeClr val="bg2"/>
              </a:solidFill>
            </a:endParaRPr>
          </a:p>
          <a:p>
            <a:endParaRPr lang="en-GB">
              <a:solidFill>
                <a:schemeClr val="bg2"/>
              </a:solidFill>
            </a:endParaRPr>
          </a:p>
          <a:p>
            <a:endParaRPr lang="en-GB">
              <a:solidFill>
                <a:schemeClr val="bg2"/>
              </a:solidFill>
            </a:endParaRPr>
          </a:p>
        </p:txBody>
      </p:sp>
      <p:sp>
        <p:nvSpPr>
          <p:cNvPr id="159" name="Text Placeholder 158">
            <a:extLst>
              <a:ext uri="{FF2B5EF4-FFF2-40B4-BE49-F238E27FC236}">
                <a16:creationId xmlns:a16="http://schemas.microsoft.com/office/drawing/2014/main" id="{237DEE33-16B6-24F4-89E0-CDEC7D6B3628}"/>
              </a:ext>
            </a:extLst>
          </p:cNvPr>
          <p:cNvSpPr>
            <a:spLocks noGrp="1"/>
          </p:cNvSpPr>
          <p:nvPr>
            <p:ph type="body" sz="quarter" idx="39"/>
          </p:nvPr>
        </p:nvSpPr>
        <p:spPr/>
        <p:txBody>
          <a:bodyPr>
            <a:normAutofit lnSpcReduction="10000"/>
          </a:bodyPr>
          <a:lstStyle/>
          <a:p>
            <a:r>
              <a:rPr lang="en-GB" b="1">
                <a:solidFill>
                  <a:srgbClr val="E10514"/>
                </a:solidFill>
              </a:rPr>
              <a:t>The Great Pottery Throw Down</a:t>
            </a:r>
          </a:p>
          <a:p>
            <a:r>
              <a:rPr lang="en-GB">
                <a:solidFill>
                  <a:schemeClr val="bg2"/>
                </a:solidFill>
              </a:rPr>
              <a:t>9 Mar</a:t>
            </a:r>
          </a:p>
          <a:p>
            <a:r>
              <a:rPr lang="en-GB">
                <a:solidFill>
                  <a:schemeClr val="bg2"/>
                </a:solidFill>
              </a:rPr>
              <a:t>3,206,234</a:t>
            </a:r>
          </a:p>
          <a:p>
            <a:endParaRPr lang="en-GB">
              <a:solidFill>
                <a:schemeClr val="bg2"/>
              </a:solidFill>
            </a:endParaRPr>
          </a:p>
          <a:p>
            <a:endParaRPr lang="en-GB">
              <a:solidFill>
                <a:schemeClr val="bg2"/>
              </a:solidFill>
            </a:endParaRPr>
          </a:p>
          <a:p>
            <a:endParaRPr lang="en-GB">
              <a:solidFill>
                <a:schemeClr val="bg2"/>
              </a:solidFill>
            </a:endParaRPr>
          </a:p>
        </p:txBody>
      </p:sp>
      <p:sp>
        <p:nvSpPr>
          <p:cNvPr id="160" name="Text Placeholder 159">
            <a:extLst>
              <a:ext uri="{FF2B5EF4-FFF2-40B4-BE49-F238E27FC236}">
                <a16:creationId xmlns:a16="http://schemas.microsoft.com/office/drawing/2014/main" id="{489BAB16-EAD6-A5B1-A163-5059912854F0}"/>
              </a:ext>
            </a:extLst>
          </p:cNvPr>
          <p:cNvSpPr>
            <a:spLocks noGrp="1"/>
          </p:cNvSpPr>
          <p:nvPr>
            <p:ph type="body" sz="quarter" idx="40"/>
          </p:nvPr>
        </p:nvSpPr>
        <p:spPr/>
        <p:txBody>
          <a:bodyPr>
            <a:normAutofit/>
          </a:bodyPr>
          <a:lstStyle/>
          <a:p>
            <a:r>
              <a:rPr lang="fr-FR" b="1" err="1">
                <a:solidFill>
                  <a:srgbClr val="E10514"/>
                </a:solidFill>
              </a:rPr>
              <a:t>Celebrity</a:t>
            </a:r>
            <a:r>
              <a:rPr lang="fr-FR" b="1">
                <a:solidFill>
                  <a:srgbClr val="E10514"/>
                </a:solidFill>
              </a:rPr>
              <a:t> </a:t>
            </a:r>
            <a:r>
              <a:rPr lang="fr-FR" b="1" err="1">
                <a:solidFill>
                  <a:srgbClr val="E10514"/>
                </a:solidFill>
              </a:rPr>
              <a:t>Gogglebox</a:t>
            </a:r>
            <a:endParaRPr lang="fr-FR" b="1">
              <a:solidFill>
                <a:srgbClr val="E10514"/>
              </a:solidFill>
            </a:endParaRPr>
          </a:p>
          <a:p>
            <a:r>
              <a:rPr lang="en-GB">
                <a:solidFill>
                  <a:schemeClr val="bg2"/>
                </a:solidFill>
              </a:rPr>
              <a:t>6 Jun</a:t>
            </a:r>
          </a:p>
          <a:p>
            <a:r>
              <a:rPr lang="en-GB">
                <a:solidFill>
                  <a:schemeClr val="bg2"/>
                </a:solidFill>
              </a:rPr>
              <a:t>3,140,180</a:t>
            </a:r>
          </a:p>
          <a:p>
            <a:endParaRPr lang="en-GB">
              <a:solidFill>
                <a:schemeClr val="bg2"/>
              </a:solidFill>
            </a:endParaRPr>
          </a:p>
          <a:p>
            <a:endParaRPr lang="en-GB">
              <a:solidFill>
                <a:schemeClr val="bg2"/>
              </a:solidFill>
            </a:endParaRPr>
          </a:p>
          <a:p>
            <a:endParaRPr lang="en-GB">
              <a:solidFill>
                <a:schemeClr val="bg2"/>
              </a:solidFill>
            </a:endParaRPr>
          </a:p>
        </p:txBody>
      </p:sp>
      <p:sp>
        <p:nvSpPr>
          <p:cNvPr id="161" name="Text Placeholder 160">
            <a:extLst>
              <a:ext uri="{FF2B5EF4-FFF2-40B4-BE49-F238E27FC236}">
                <a16:creationId xmlns:a16="http://schemas.microsoft.com/office/drawing/2014/main" id="{CAA1122A-5037-35BA-757C-1DAA87C71EA7}"/>
              </a:ext>
            </a:extLst>
          </p:cNvPr>
          <p:cNvSpPr>
            <a:spLocks noGrp="1"/>
          </p:cNvSpPr>
          <p:nvPr>
            <p:ph type="body" sz="quarter" idx="41"/>
          </p:nvPr>
        </p:nvSpPr>
        <p:spPr/>
        <p:txBody>
          <a:bodyPr>
            <a:normAutofit/>
          </a:bodyPr>
          <a:lstStyle/>
          <a:p>
            <a:r>
              <a:rPr lang="en-US" b="1">
                <a:solidFill>
                  <a:srgbClr val="E10514"/>
                </a:solidFill>
              </a:rPr>
              <a:t>In Flight</a:t>
            </a:r>
          </a:p>
          <a:p>
            <a:r>
              <a:rPr lang="en-GB">
                <a:solidFill>
                  <a:schemeClr val="bg2"/>
                </a:solidFill>
              </a:rPr>
              <a:t>12 Aug</a:t>
            </a:r>
          </a:p>
          <a:p>
            <a:r>
              <a:rPr lang="en-GB">
                <a:solidFill>
                  <a:schemeClr val="bg2"/>
                </a:solidFill>
              </a:rPr>
              <a:t>2,978,176</a:t>
            </a:r>
          </a:p>
          <a:p>
            <a:endParaRPr lang="en-GB">
              <a:solidFill>
                <a:schemeClr val="bg2"/>
              </a:solidFill>
            </a:endParaRPr>
          </a:p>
          <a:p>
            <a:endParaRPr lang="en-GB">
              <a:solidFill>
                <a:schemeClr val="bg2"/>
              </a:solidFill>
            </a:endParaRPr>
          </a:p>
          <a:p>
            <a:endParaRPr lang="en-GB">
              <a:solidFill>
                <a:schemeClr val="bg2"/>
              </a:solidFill>
            </a:endParaRPr>
          </a:p>
          <a:p>
            <a:endParaRPr lang="en-GB">
              <a:solidFill>
                <a:schemeClr val="bg2"/>
              </a:solidFill>
            </a:endParaRPr>
          </a:p>
          <a:p>
            <a:endParaRPr lang="en-GB"/>
          </a:p>
        </p:txBody>
      </p:sp>
      <p:sp>
        <p:nvSpPr>
          <p:cNvPr id="162" name="Text Placeholder 161">
            <a:extLst>
              <a:ext uri="{FF2B5EF4-FFF2-40B4-BE49-F238E27FC236}">
                <a16:creationId xmlns:a16="http://schemas.microsoft.com/office/drawing/2014/main" id="{BE99DFF8-AC72-F89F-8452-F499AF66D280}"/>
              </a:ext>
            </a:extLst>
          </p:cNvPr>
          <p:cNvSpPr>
            <a:spLocks noGrp="1"/>
          </p:cNvSpPr>
          <p:nvPr>
            <p:ph type="body" sz="quarter" idx="42"/>
          </p:nvPr>
        </p:nvSpPr>
        <p:spPr/>
        <p:txBody>
          <a:bodyPr>
            <a:normAutofit lnSpcReduction="10000"/>
          </a:bodyPr>
          <a:lstStyle/>
          <a:p>
            <a:r>
              <a:rPr lang="en-US" b="1">
                <a:solidFill>
                  <a:srgbClr val="E10514"/>
                </a:solidFill>
              </a:rPr>
              <a:t>The Great Celebrity Bake Off for SU2C</a:t>
            </a:r>
          </a:p>
          <a:p>
            <a:r>
              <a:rPr lang="en-GB">
                <a:solidFill>
                  <a:schemeClr val="bg2"/>
                </a:solidFill>
              </a:rPr>
              <a:t>16 Mar</a:t>
            </a:r>
          </a:p>
          <a:p>
            <a:r>
              <a:rPr lang="en-GB">
                <a:solidFill>
                  <a:schemeClr val="bg2"/>
                </a:solidFill>
              </a:rPr>
              <a:t>2,908,201</a:t>
            </a:r>
          </a:p>
          <a:p>
            <a:endParaRPr lang="en-GB">
              <a:solidFill>
                <a:schemeClr val="bg2"/>
              </a:solidFill>
            </a:endParaRPr>
          </a:p>
          <a:p>
            <a:endParaRPr lang="en-GB">
              <a:solidFill>
                <a:schemeClr val="bg2"/>
              </a:solidFill>
            </a:endParaRPr>
          </a:p>
          <a:p>
            <a:endParaRPr lang="en-GB">
              <a:solidFill>
                <a:schemeClr val="bg2"/>
              </a:solidFill>
            </a:endParaRPr>
          </a:p>
          <a:p>
            <a:endParaRPr lang="en-GB">
              <a:solidFill>
                <a:schemeClr val="bg2"/>
              </a:solidFill>
            </a:endParaRPr>
          </a:p>
          <a:p>
            <a:endParaRPr lang="en-GB">
              <a:solidFill>
                <a:schemeClr val="bg2"/>
              </a:solidFill>
            </a:endParaRPr>
          </a:p>
          <a:p>
            <a:endParaRPr lang="en-GB"/>
          </a:p>
        </p:txBody>
      </p:sp>
      <p:sp>
        <p:nvSpPr>
          <p:cNvPr id="15" name="Text Placeholder 2">
            <a:extLst>
              <a:ext uri="{FF2B5EF4-FFF2-40B4-BE49-F238E27FC236}">
                <a16:creationId xmlns:a16="http://schemas.microsoft.com/office/drawing/2014/main" id="{C3FFA81C-4DC3-941B-97FB-A6EE710C8B5F}"/>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GB" sz="1000">
                <a:solidFill>
                  <a:srgbClr val="4D4D4D"/>
                </a:solidFill>
              </a:rPr>
              <a:t>Source: Barb, 2025, Adults. Average audience figures. TV and / or Online Network. TV and Online Pre-Broadcast 1-28 days. Top performing episode only.</a:t>
            </a:r>
          </a:p>
        </p:txBody>
      </p:sp>
      <p:pic>
        <p:nvPicPr>
          <p:cNvPr id="18" name="Picture Placeholder 17" descr="A group of people, dressed in aprons and chef attire, gathered around a table with a large, decorated cake and other baking-themed decorations under a tent.&#10;&#10;AI-generated content may be incorrect.">
            <a:extLst>
              <a:ext uri="{FF2B5EF4-FFF2-40B4-BE49-F238E27FC236}">
                <a16:creationId xmlns:a16="http://schemas.microsoft.com/office/drawing/2014/main" id="{2DA13394-4BAF-56B2-7DC6-CF0B993B73AD}"/>
              </a:ext>
            </a:extLst>
          </p:cNvPr>
          <p:cNvPicPr>
            <a:picLocks noGrp="1" noChangeAspect="1"/>
          </p:cNvPicPr>
          <p:nvPr>
            <p:ph type="pic" sz="quarter" idx="13"/>
          </p:nvPr>
        </p:nvPicPr>
        <p:blipFill>
          <a:blip r:embed="rId3"/>
          <a:srcRect/>
          <a:stretch/>
        </p:blipFill>
        <p:spPr>
          <a:prstGeom prst="rect">
            <a:avLst/>
          </a:prstGeom>
          <a:solidFill>
            <a:prstClr val="white">
              <a:lumMod val="85000"/>
            </a:prstClr>
          </a:solidFill>
        </p:spPr>
      </p:pic>
      <p:pic>
        <p:nvPicPr>
          <p:cNvPr id="20" name="Picture Placeholder 19" descr="The image depicts a person sitting on a bed, dressed in a blue sweater and black pants, holding a drink and sitting with a book and a cat figurine on the bed.&#10;&#10;AI-generated content may be incorrect.">
            <a:extLst>
              <a:ext uri="{FF2B5EF4-FFF2-40B4-BE49-F238E27FC236}">
                <a16:creationId xmlns:a16="http://schemas.microsoft.com/office/drawing/2014/main" id="{3F9942F4-D3CE-F4F9-E773-4944307B204A}"/>
              </a:ext>
            </a:extLst>
          </p:cNvPr>
          <p:cNvPicPr>
            <a:picLocks noGrp="1" noChangeAspect="1"/>
          </p:cNvPicPr>
          <p:nvPr>
            <p:ph type="pic" sz="quarter" idx="14"/>
          </p:nvPr>
        </p:nvPicPr>
        <p:blipFill>
          <a:blip r:embed="rId4"/>
          <a:srcRect l="20000" r="20000"/>
          <a:stretch/>
        </p:blipFill>
        <p:spPr>
          <a:prstGeom prst="rect">
            <a:avLst/>
          </a:prstGeom>
          <a:solidFill>
            <a:prstClr val="white">
              <a:lumMod val="85000"/>
            </a:prstClr>
          </a:solidFill>
        </p:spPr>
      </p:pic>
      <p:pic>
        <p:nvPicPr>
          <p:cNvPr id="26" name="Picture Placeholder 25" descr="Two people are sitting on a couch, one wearing a blue shirt and denim jacket, and the other wearing a black hoodie and a colorful scarf, both looking relaxed and smiling.&#10;&#10;AI-generated content may be incorrect.">
            <a:extLst>
              <a:ext uri="{FF2B5EF4-FFF2-40B4-BE49-F238E27FC236}">
                <a16:creationId xmlns:a16="http://schemas.microsoft.com/office/drawing/2014/main" id="{553F58C4-60FF-1EBF-F7CC-884DE370EB2C}"/>
              </a:ext>
            </a:extLst>
          </p:cNvPr>
          <p:cNvPicPr>
            <a:picLocks noGrp="1" noChangeAspect="1"/>
          </p:cNvPicPr>
          <p:nvPr>
            <p:ph type="pic" sz="quarter" idx="17"/>
          </p:nvPr>
        </p:nvPicPr>
        <p:blipFill>
          <a:blip r:embed="rId5"/>
          <a:srcRect l="21857" r="21857"/>
          <a:stretch/>
        </p:blipFill>
        <p:spPr>
          <a:prstGeom prst="rect">
            <a:avLst/>
          </a:prstGeom>
          <a:solidFill>
            <a:prstClr val="white">
              <a:lumMod val="85000"/>
            </a:prstClr>
          </a:solidFill>
        </p:spPr>
      </p:pic>
      <p:pic>
        <p:nvPicPr>
          <p:cNvPr id="30" name="Picture Placeholder 29" descr="AALON&#10;&#10;AI-generated content may be incorrect.">
            <a:extLst>
              <a:ext uri="{FF2B5EF4-FFF2-40B4-BE49-F238E27FC236}">
                <a16:creationId xmlns:a16="http://schemas.microsoft.com/office/drawing/2014/main" id="{47F7FB51-6AD7-5918-0D68-93F34A882D21}"/>
              </a:ext>
            </a:extLst>
          </p:cNvPr>
          <p:cNvPicPr>
            <a:picLocks noGrp="1" noChangeAspect="1"/>
          </p:cNvPicPr>
          <p:nvPr>
            <p:ph type="pic" sz="quarter" idx="21"/>
          </p:nvPr>
        </p:nvPicPr>
        <p:blipFill>
          <a:blip r:embed="rId6"/>
          <a:srcRect l="10000" r="10000"/>
          <a:stretch/>
        </p:blipFill>
        <p:spPr>
          <a:prstGeom prst="rect">
            <a:avLst/>
          </a:prstGeom>
          <a:solidFill>
            <a:prstClr val="white">
              <a:lumMod val="85000"/>
            </a:prstClr>
          </a:solidFill>
        </p:spPr>
      </p:pic>
      <p:pic>
        <p:nvPicPr>
          <p:cNvPr id="32" name="Picture Placeholder 31" descr="The image depicts a group of people gathered in a kitchen setting, possibly a cooking show or a cooking competition, with various cooking utensils and ingredients arranged around them.&#10;&#10;AI-generated content may be incorrect.">
            <a:extLst>
              <a:ext uri="{FF2B5EF4-FFF2-40B4-BE49-F238E27FC236}">
                <a16:creationId xmlns:a16="http://schemas.microsoft.com/office/drawing/2014/main" id="{461FED1B-2613-4496-CB05-73BA356C8191}"/>
              </a:ext>
            </a:extLst>
          </p:cNvPr>
          <p:cNvPicPr>
            <a:picLocks noGrp="1" noChangeAspect="1"/>
          </p:cNvPicPr>
          <p:nvPr>
            <p:ph type="pic" sz="quarter" idx="22"/>
          </p:nvPr>
        </p:nvPicPr>
        <p:blipFill>
          <a:blip r:embed="rId7"/>
          <a:srcRect l="28027" r="28027"/>
          <a:stretch/>
        </p:blipFill>
        <p:spPr>
          <a:prstGeom prst="rect">
            <a:avLst/>
          </a:prstGeom>
          <a:solidFill>
            <a:prstClr val="white">
              <a:lumMod val="85000"/>
            </a:prstClr>
          </a:solidFill>
        </p:spPr>
      </p:pic>
      <p:pic>
        <p:nvPicPr>
          <p:cNvPr id="22" name="Picture 4" descr="24 Hours in Police Custody - Series 5: Episode 3 | Channel 4">
            <a:extLst>
              <a:ext uri="{FF2B5EF4-FFF2-40B4-BE49-F238E27FC236}">
                <a16:creationId xmlns:a16="http://schemas.microsoft.com/office/drawing/2014/main" id="{D50A70F4-DCF6-3DD8-BCC4-31956E7AEB62}"/>
              </a:ext>
            </a:extLst>
          </p:cNvPr>
          <p:cNvPicPr>
            <a:picLocks noGrp="1" noChangeAspect="1" noChangeArrowheads="1"/>
          </p:cNvPicPr>
          <p:nvPr>
            <p:ph type="pic" sz="quarter" idx="15"/>
          </p:nvPr>
        </p:nvPicPr>
        <p:blipFill>
          <a:blip r:embed="rId8">
            <a:extLst>
              <a:ext uri="{28A0092B-C50C-407E-A947-70E740481C1C}">
                <a14:useLocalDpi xmlns:a14="http://schemas.microsoft.com/office/drawing/2010/main" val="0"/>
              </a:ext>
            </a:extLst>
          </a:blip>
          <a:srcRect l="21853" r="2185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The Great Christmas Bake Off review – there's something very soothing about  this Peep Show reunion | Peep Show | The Guardian">
            <a:extLst>
              <a:ext uri="{FF2B5EF4-FFF2-40B4-BE49-F238E27FC236}">
                <a16:creationId xmlns:a16="http://schemas.microsoft.com/office/drawing/2014/main" id="{10218BD6-527C-12AE-A666-FCF43B6C5621}"/>
              </a:ext>
            </a:extLst>
          </p:cNvPr>
          <p:cNvPicPr>
            <a:picLocks noGrp="1" noChangeAspect="1" noChangeArrowheads="1"/>
          </p:cNvPicPr>
          <p:nvPr>
            <p:ph type="pic" sz="quarter" idx="16"/>
          </p:nvPr>
        </p:nvPicPr>
        <p:blipFill>
          <a:blip r:embed="rId9">
            <a:extLst>
              <a:ext uri="{28A0092B-C50C-407E-A947-70E740481C1C}">
                <a14:useLocalDpi xmlns:a14="http://schemas.microsoft.com/office/drawing/2010/main" val="0"/>
              </a:ext>
            </a:extLst>
          </a:blip>
          <a:srcRect l="10000" r="1000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The Great Pottery Throw Down 2025 - Winner revealed! | Channel 4">
            <a:extLst>
              <a:ext uri="{FF2B5EF4-FFF2-40B4-BE49-F238E27FC236}">
                <a16:creationId xmlns:a16="http://schemas.microsoft.com/office/drawing/2014/main" id="{572D154D-72DD-AF62-F36B-58E23CF43FDC}"/>
              </a:ext>
            </a:extLst>
          </p:cNvPr>
          <p:cNvPicPr>
            <a:picLocks noGrp="1" noChangeAspect="1" noChangeArrowheads="1"/>
          </p:cNvPicPr>
          <p:nvPr>
            <p:ph type="pic" sz="quarter" idx="18"/>
          </p:nvPr>
        </p:nvPicPr>
        <p:blipFill>
          <a:blip r:embed="rId10">
            <a:extLst>
              <a:ext uri="{28A0092B-C50C-407E-A947-70E740481C1C}">
                <a14:useLocalDpi xmlns:a14="http://schemas.microsoft.com/office/drawing/2010/main" val="0"/>
              </a:ext>
            </a:extLst>
          </a:blip>
          <a:srcRect l="16667" r="1666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When is The Big Fat Quiz of the Year 2025 on TV? Air date, line-up | Radio  Times">
            <a:extLst>
              <a:ext uri="{FF2B5EF4-FFF2-40B4-BE49-F238E27FC236}">
                <a16:creationId xmlns:a16="http://schemas.microsoft.com/office/drawing/2014/main" id="{C7418AEB-E746-B877-F678-3BCD3854D4DE}"/>
              </a:ext>
            </a:extLst>
          </p:cNvPr>
          <p:cNvPicPr>
            <a:picLocks noGrp="1" noChangeAspect="1" noChangeArrowheads="1"/>
          </p:cNvPicPr>
          <p:nvPr>
            <p:ph type="pic" sz="quarter" idx="19"/>
          </p:nvPr>
        </p:nvPicPr>
        <p:blipFill>
          <a:blip r:embed="rId11">
            <a:extLst>
              <a:ext uri="{28A0092B-C50C-407E-A947-70E740481C1C}">
                <a14:useLocalDpi xmlns:a14="http://schemas.microsoft.com/office/drawing/2010/main" val="0"/>
              </a:ext>
            </a:extLst>
          </a:blip>
          <a:srcRect l="16929" r="1692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Celebrity Gogglebox for SU2C">
            <a:extLst>
              <a:ext uri="{FF2B5EF4-FFF2-40B4-BE49-F238E27FC236}">
                <a16:creationId xmlns:a16="http://schemas.microsoft.com/office/drawing/2014/main" id="{B8E541BC-6885-7E42-4E31-EFACAC6E1B81}"/>
              </a:ext>
            </a:extLst>
          </p:cNvPr>
          <p:cNvPicPr>
            <a:picLocks noGrp="1" noChangeAspect="1" noChangeArrowheads="1"/>
          </p:cNvPicPr>
          <p:nvPr>
            <p:ph type="pic" sz="quarter" idx="20"/>
          </p:nvPr>
        </p:nvPicPr>
        <p:blipFill>
          <a:blip r:embed="rId12">
            <a:extLst>
              <a:ext uri="{28A0092B-C50C-407E-A947-70E740481C1C}">
                <a14:useLocalDpi xmlns:a14="http://schemas.microsoft.com/office/drawing/2010/main" val="0"/>
              </a:ext>
            </a:extLst>
          </a:blip>
          <a:srcRect l="21853" r="2185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24883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Text Placeholder 153">
            <a:extLst>
              <a:ext uri="{FF2B5EF4-FFF2-40B4-BE49-F238E27FC236}">
                <a16:creationId xmlns:a16="http://schemas.microsoft.com/office/drawing/2014/main" id="{DF0143EB-849C-E6AD-7DBA-8482915848BF}"/>
              </a:ext>
            </a:extLst>
          </p:cNvPr>
          <p:cNvSpPr>
            <a:spLocks noGrp="1"/>
          </p:cNvSpPr>
          <p:nvPr>
            <p:ph type="body" sz="quarter" idx="34"/>
          </p:nvPr>
        </p:nvSpPr>
        <p:spPr/>
        <p:txBody>
          <a:bodyPr>
            <a:normAutofit lnSpcReduction="10000"/>
          </a:bodyPr>
          <a:lstStyle/>
          <a:p>
            <a:r>
              <a:rPr lang="en-GB" b="1">
                <a:solidFill>
                  <a:srgbClr val="E10514"/>
                </a:solidFill>
              </a:rPr>
              <a:t>The Feud</a:t>
            </a:r>
          </a:p>
          <a:p>
            <a:r>
              <a:rPr lang="en-GB">
                <a:solidFill>
                  <a:schemeClr val="bg2"/>
                </a:solidFill>
              </a:rPr>
              <a:t>14 Apr</a:t>
            </a:r>
          </a:p>
          <a:p>
            <a:r>
              <a:rPr lang="en-US" b="0" i="0" u="none" strike="noStrike">
                <a:solidFill>
                  <a:srgbClr val="4D4D4D"/>
                </a:solidFill>
                <a:effectLst/>
                <a:latin typeface="Arial" panose="020B0604020202020204" pitchFamily="34" charset="0"/>
              </a:rPr>
              <a:t>3,916,146</a:t>
            </a:r>
          </a:p>
          <a:p>
            <a:r>
              <a:rPr lang="en-US"/>
              <a:t> </a:t>
            </a:r>
            <a:endParaRPr lang="en-GB">
              <a:solidFill>
                <a:schemeClr val="bg2"/>
              </a:solidFill>
            </a:endParaRPr>
          </a:p>
          <a:p>
            <a:endParaRPr lang="en-GB"/>
          </a:p>
        </p:txBody>
      </p:sp>
      <p:sp>
        <p:nvSpPr>
          <p:cNvPr id="12" name="Title 11">
            <a:extLst>
              <a:ext uri="{FF2B5EF4-FFF2-40B4-BE49-F238E27FC236}">
                <a16:creationId xmlns:a16="http://schemas.microsoft.com/office/drawing/2014/main" id="{26DAAB83-0C79-1F92-8A50-79FFBECA216D}"/>
              </a:ext>
            </a:extLst>
          </p:cNvPr>
          <p:cNvSpPr>
            <a:spLocks noGrp="1"/>
          </p:cNvSpPr>
          <p:nvPr>
            <p:ph type="title"/>
          </p:nvPr>
        </p:nvSpPr>
        <p:spPr/>
        <p:txBody>
          <a:bodyPr>
            <a:normAutofit/>
          </a:bodyPr>
          <a:lstStyle/>
          <a:p>
            <a:r>
              <a:rPr lang="en-GB" dirty="0"/>
              <a:t>Top </a:t>
            </a:r>
            <a:r>
              <a:rPr lang="en-GB" u="sng" dirty="0"/>
              <a:t>Channel 5</a:t>
            </a:r>
            <a:r>
              <a:rPr lang="en-GB" dirty="0"/>
              <a:t> programmes 2025 (All device)</a:t>
            </a:r>
          </a:p>
        </p:txBody>
      </p:sp>
      <p:sp>
        <p:nvSpPr>
          <p:cNvPr id="153" name="Text Placeholder 152">
            <a:extLst>
              <a:ext uri="{FF2B5EF4-FFF2-40B4-BE49-F238E27FC236}">
                <a16:creationId xmlns:a16="http://schemas.microsoft.com/office/drawing/2014/main" id="{07C0EC5E-170F-6474-4211-EFB0EC5690B6}"/>
              </a:ext>
            </a:extLst>
          </p:cNvPr>
          <p:cNvSpPr>
            <a:spLocks noGrp="1"/>
          </p:cNvSpPr>
          <p:nvPr>
            <p:ph type="body" sz="quarter" idx="33"/>
          </p:nvPr>
        </p:nvSpPr>
        <p:spPr/>
        <p:txBody>
          <a:bodyPr>
            <a:normAutofit lnSpcReduction="10000"/>
          </a:bodyPr>
          <a:lstStyle/>
          <a:p>
            <a:r>
              <a:rPr lang="en-GB" b="1">
                <a:solidFill>
                  <a:srgbClr val="E10514"/>
                </a:solidFill>
              </a:rPr>
              <a:t>Murder Before Evensong</a:t>
            </a:r>
          </a:p>
          <a:p>
            <a:r>
              <a:rPr lang="en-GB">
                <a:solidFill>
                  <a:schemeClr val="bg2"/>
                </a:solidFill>
              </a:rPr>
              <a:t>7 Oct</a:t>
            </a:r>
          </a:p>
          <a:p>
            <a:r>
              <a:rPr lang="en-GB">
                <a:solidFill>
                  <a:schemeClr val="bg2"/>
                </a:solidFill>
              </a:rPr>
              <a:t>4,026,861</a:t>
            </a:r>
          </a:p>
          <a:p>
            <a:endParaRPr lang="en-GB">
              <a:solidFill>
                <a:schemeClr val="bg2"/>
              </a:solidFill>
            </a:endParaRPr>
          </a:p>
          <a:p>
            <a:endParaRPr lang="en-GB">
              <a:solidFill>
                <a:schemeClr val="bg2"/>
              </a:solidFill>
            </a:endParaRPr>
          </a:p>
          <a:p>
            <a:endParaRPr lang="en-GB"/>
          </a:p>
        </p:txBody>
      </p:sp>
      <p:sp>
        <p:nvSpPr>
          <p:cNvPr id="155" name="Text Placeholder 154">
            <a:extLst>
              <a:ext uri="{FF2B5EF4-FFF2-40B4-BE49-F238E27FC236}">
                <a16:creationId xmlns:a16="http://schemas.microsoft.com/office/drawing/2014/main" id="{595F508A-C05C-1195-F8A4-70316217BD6B}"/>
              </a:ext>
            </a:extLst>
          </p:cNvPr>
          <p:cNvSpPr>
            <a:spLocks noGrp="1"/>
          </p:cNvSpPr>
          <p:nvPr>
            <p:ph type="body" sz="quarter" idx="35"/>
          </p:nvPr>
        </p:nvSpPr>
        <p:spPr>
          <a:xfrm>
            <a:off x="5195495" y="2428621"/>
            <a:ext cx="1923784" cy="812103"/>
          </a:xfrm>
        </p:spPr>
        <p:txBody>
          <a:bodyPr>
            <a:normAutofit lnSpcReduction="10000"/>
          </a:bodyPr>
          <a:lstStyle/>
          <a:p>
            <a:r>
              <a:rPr lang="en-US" b="1">
                <a:solidFill>
                  <a:srgbClr val="E10514"/>
                </a:solidFill>
              </a:rPr>
              <a:t>All Creatures Great and Small</a:t>
            </a:r>
          </a:p>
          <a:p>
            <a:r>
              <a:rPr lang="en-GB">
                <a:solidFill>
                  <a:schemeClr val="bg2"/>
                </a:solidFill>
              </a:rPr>
              <a:t>25 Sep</a:t>
            </a:r>
          </a:p>
          <a:p>
            <a:r>
              <a:rPr lang="en-GB">
                <a:solidFill>
                  <a:schemeClr val="bg2"/>
                </a:solidFill>
              </a:rPr>
              <a:t>3,875,916</a:t>
            </a:r>
          </a:p>
          <a:p>
            <a:endParaRPr lang="en-GB">
              <a:solidFill>
                <a:schemeClr val="bg2"/>
              </a:solidFill>
            </a:endParaRPr>
          </a:p>
          <a:p>
            <a:endParaRPr lang="en-GB">
              <a:solidFill>
                <a:schemeClr val="bg2"/>
              </a:solidFill>
            </a:endParaRPr>
          </a:p>
          <a:p>
            <a:endParaRPr lang="en-GB">
              <a:solidFill>
                <a:schemeClr val="bg2"/>
              </a:solidFill>
            </a:endParaRPr>
          </a:p>
          <a:p>
            <a:endParaRPr lang="en-GB"/>
          </a:p>
          <a:p>
            <a:endParaRPr lang="en-GB"/>
          </a:p>
        </p:txBody>
      </p:sp>
      <p:sp>
        <p:nvSpPr>
          <p:cNvPr id="156" name="Text Placeholder 155">
            <a:extLst>
              <a:ext uri="{FF2B5EF4-FFF2-40B4-BE49-F238E27FC236}">
                <a16:creationId xmlns:a16="http://schemas.microsoft.com/office/drawing/2014/main" id="{AD8A38C8-7D75-636A-70EC-254ABBCABF23}"/>
              </a:ext>
            </a:extLst>
          </p:cNvPr>
          <p:cNvSpPr>
            <a:spLocks noGrp="1"/>
          </p:cNvSpPr>
          <p:nvPr>
            <p:ph type="body" sz="quarter" idx="36"/>
          </p:nvPr>
        </p:nvSpPr>
        <p:spPr/>
        <p:txBody>
          <a:bodyPr>
            <a:normAutofit/>
          </a:bodyPr>
          <a:lstStyle/>
          <a:p>
            <a:r>
              <a:rPr lang="en-GB" b="1">
                <a:solidFill>
                  <a:srgbClr val="E10514"/>
                </a:solidFill>
              </a:rPr>
              <a:t>Cooper &amp; Fry</a:t>
            </a:r>
          </a:p>
          <a:p>
            <a:r>
              <a:rPr lang="en-GB">
                <a:solidFill>
                  <a:schemeClr val="bg2"/>
                </a:solidFill>
              </a:rPr>
              <a:t>18 Nov</a:t>
            </a:r>
          </a:p>
          <a:p>
            <a:r>
              <a:rPr lang="en-GB">
                <a:solidFill>
                  <a:schemeClr val="bg2"/>
                </a:solidFill>
              </a:rPr>
              <a:t>3,126,523</a:t>
            </a:r>
          </a:p>
          <a:p>
            <a:endParaRPr lang="en-GB">
              <a:solidFill>
                <a:schemeClr val="bg2"/>
              </a:solidFill>
            </a:endParaRPr>
          </a:p>
          <a:p>
            <a:endParaRPr lang="en-GB">
              <a:solidFill>
                <a:schemeClr val="bg2"/>
              </a:solidFill>
            </a:endParaRPr>
          </a:p>
          <a:p>
            <a:endParaRPr lang="en-GB">
              <a:solidFill>
                <a:schemeClr val="bg2"/>
              </a:solidFill>
            </a:endParaRPr>
          </a:p>
          <a:p>
            <a:endParaRPr lang="en-GB">
              <a:solidFill>
                <a:schemeClr val="bg2"/>
              </a:solidFill>
            </a:endParaRPr>
          </a:p>
          <a:p>
            <a:endParaRPr lang="en-GB"/>
          </a:p>
        </p:txBody>
      </p:sp>
      <p:sp>
        <p:nvSpPr>
          <p:cNvPr id="157" name="Text Placeholder 156">
            <a:extLst>
              <a:ext uri="{FF2B5EF4-FFF2-40B4-BE49-F238E27FC236}">
                <a16:creationId xmlns:a16="http://schemas.microsoft.com/office/drawing/2014/main" id="{6A49DB3C-5E3A-0035-CA18-93F832430949}"/>
              </a:ext>
            </a:extLst>
          </p:cNvPr>
          <p:cNvSpPr>
            <a:spLocks noGrp="1"/>
          </p:cNvSpPr>
          <p:nvPr>
            <p:ph type="body" sz="quarter" idx="37"/>
          </p:nvPr>
        </p:nvSpPr>
        <p:spPr/>
        <p:txBody>
          <a:bodyPr>
            <a:normAutofit/>
          </a:bodyPr>
          <a:lstStyle/>
          <a:p>
            <a:r>
              <a:rPr lang="en-GB" b="1">
                <a:solidFill>
                  <a:srgbClr val="E10514"/>
                </a:solidFill>
              </a:rPr>
              <a:t>The Game</a:t>
            </a:r>
            <a:endParaRPr lang="en-GB">
              <a:solidFill>
                <a:srgbClr val="E10514"/>
              </a:solidFill>
            </a:endParaRPr>
          </a:p>
          <a:p>
            <a:r>
              <a:rPr lang="en-GB">
                <a:solidFill>
                  <a:schemeClr val="bg2"/>
                </a:solidFill>
              </a:rPr>
              <a:t>13 May</a:t>
            </a:r>
          </a:p>
          <a:p>
            <a:r>
              <a:rPr lang="en-GB">
                <a:solidFill>
                  <a:schemeClr val="bg2"/>
                </a:solidFill>
              </a:rPr>
              <a:t>3,049,685</a:t>
            </a:r>
          </a:p>
          <a:p>
            <a:endParaRPr lang="en-GB">
              <a:solidFill>
                <a:schemeClr val="bg2"/>
              </a:solidFill>
            </a:endParaRPr>
          </a:p>
          <a:p>
            <a:endParaRPr lang="en-GB">
              <a:solidFill>
                <a:schemeClr val="bg2"/>
              </a:solidFill>
            </a:endParaRPr>
          </a:p>
          <a:p>
            <a:endParaRPr lang="en-GB">
              <a:solidFill>
                <a:schemeClr val="bg2"/>
              </a:solidFill>
            </a:endParaRPr>
          </a:p>
          <a:p>
            <a:endParaRPr lang="en-GB">
              <a:solidFill>
                <a:schemeClr val="bg2"/>
              </a:solidFill>
            </a:endParaRPr>
          </a:p>
        </p:txBody>
      </p:sp>
      <p:sp>
        <p:nvSpPr>
          <p:cNvPr id="158" name="Text Placeholder 157">
            <a:extLst>
              <a:ext uri="{FF2B5EF4-FFF2-40B4-BE49-F238E27FC236}">
                <a16:creationId xmlns:a16="http://schemas.microsoft.com/office/drawing/2014/main" id="{435AAFF9-80E1-0B9E-F7ED-5B98CEE980D0}"/>
              </a:ext>
            </a:extLst>
          </p:cNvPr>
          <p:cNvSpPr>
            <a:spLocks noGrp="1"/>
          </p:cNvSpPr>
          <p:nvPr>
            <p:ph type="body" sz="quarter" idx="38"/>
          </p:nvPr>
        </p:nvSpPr>
        <p:spPr/>
        <p:txBody>
          <a:bodyPr>
            <a:normAutofit/>
          </a:bodyPr>
          <a:lstStyle/>
          <a:p>
            <a:r>
              <a:rPr lang="en-GB" b="1">
                <a:solidFill>
                  <a:srgbClr val="E10514"/>
                </a:solidFill>
              </a:rPr>
              <a:t>The Au Pair</a:t>
            </a:r>
          </a:p>
          <a:p>
            <a:r>
              <a:rPr lang="en-GB">
                <a:solidFill>
                  <a:schemeClr val="bg2"/>
                </a:solidFill>
              </a:rPr>
              <a:t>10 Mar</a:t>
            </a:r>
          </a:p>
          <a:p>
            <a:r>
              <a:rPr lang="en-GB">
                <a:solidFill>
                  <a:schemeClr val="bg2"/>
                </a:solidFill>
              </a:rPr>
              <a:t>2,609,132</a:t>
            </a:r>
          </a:p>
          <a:p>
            <a:endParaRPr lang="en-GB">
              <a:solidFill>
                <a:schemeClr val="bg2"/>
              </a:solidFill>
            </a:endParaRPr>
          </a:p>
          <a:p>
            <a:endParaRPr lang="en-GB">
              <a:solidFill>
                <a:schemeClr val="bg2"/>
              </a:solidFill>
            </a:endParaRPr>
          </a:p>
          <a:p>
            <a:endParaRPr lang="en-GB">
              <a:solidFill>
                <a:schemeClr val="bg2"/>
              </a:solidFill>
            </a:endParaRPr>
          </a:p>
          <a:p>
            <a:endParaRPr lang="en-GB">
              <a:solidFill>
                <a:schemeClr val="bg2"/>
              </a:solidFill>
            </a:endParaRPr>
          </a:p>
          <a:p>
            <a:endParaRPr lang="en-GB"/>
          </a:p>
        </p:txBody>
      </p:sp>
      <p:sp>
        <p:nvSpPr>
          <p:cNvPr id="159" name="Text Placeholder 158">
            <a:extLst>
              <a:ext uri="{FF2B5EF4-FFF2-40B4-BE49-F238E27FC236}">
                <a16:creationId xmlns:a16="http://schemas.microsoft.com/office/drawing/2014/main" id="{237DEE33-16B6-24F4-89E0-CDEC7D6B3628}"/>
              </a:ext>
            </a:extLst>
          </p:cNvPr>
          <p:cNvSpPr>
            <a:spLocks noGrp="1"/>
          </p:cNvSpPr>
          <p:nvPr>
            <p:ph type="body" sz="quarter" idx="39"/>
          </p:nvPr>
        </p:nvSpPr>
        <p:spPr/>
        <p:txBody>
          <a:bodyPr>
            <a:normAutofit/>
          </a:bodyPr>
          <a:lstStyle/>
          <a:p>
            <a:r>
              <a:rPr lang="en-GB" b="1">
                <a:solidFill>
                  <a:srgbClr val="E10514"/>
                </a:solidFill>
              </a:rPr>
              <a:t>The Castaways</a:t>
            </a:r>
          </a:p>
          <a:p>
            <a:r>
              <a:rPr lang="en-GB">
                <a:solidFill>
                  <a:schemeClr val="bg2"/>
                </a:solidFill>
              </a:rPr>
              <a:t>26 Jan</a:t>
            </a:r>
          </a:p>
          <a:p>
            <a:r>
              <a:rPr lang="en-GB">
                <a:solidFill>
                  <a:schemeClr val="bg2"/>
                </a:solidFill>
              </a:rPr>
              <a:t>2,686,115</a:t>
            </a:r>
          </a:p>
          <a:p>
            <a:endParaRPr lang="en-GB">
              <a:solidFill>
                <a:schemeClr val="bg2"/>
              </a:solidFill>
            </a:endParaRPr>
          </a:p>
          <a:p>
            <a:endParaRPr lang="en-GB">
              <a:solidFill>
                <a:schemeClr val="bg2"/>
              </a:solidFill>
            </a:endParaRPr>
          </a:p>
          <a:p>
            <a:endParaRPr lang="en-GB">
              <a:solidFill>
                <a:schemeClr val="bg2"/>
              </a:solidFill>
            </a:endParaRPr>
          </a:p>
          <a:p>
            <a:endParaRPr lang="en-GB">
              <a:solidFill>
                <a:schemeClr val="bg2"/>
              </a:solidFill>
            </a:endParaRPr>
          </a:p>
        </p:txBody>
      </p:sp>
      <p:sp>
        <p:nvSpPr>
          <p:cNvPr id="160" name="Text Placeholder 159">
            <a:extLst>
              <a:ext uri="{FF2B5EF4-FFF2-40B4-BE49-F238E27FC236}">
                <a16:creationId xmlns:a16="http://schemas.microsoft.com/office/drawing/2014/main" id="{489BAB16-EAD6-A5B1-A163-5059912854F0}"/>
              </a:ext>
            </a:extLst>
          </p:cNvPr>
          <p:cNvSpPr>
            <a:spLocks noGrp="1"/>
          </p:cNvSpPr>
          <p:nvPr>
            <p:ph type="body" sz="quarter" idx="40"/>
          </p:nvPr>
        </p:nvSpPr>
        <p:spPr/>
        <p:txBody>
          <a:bodyPr>
            <a:normAutofit/>
          </a:bodyPr>
          <a:lstStyle/>
          <a:p>
            <a:r>
              <a:rPr lang="en-GB" b="1">
                <a:solidFill>
                  <a:srgbClr val="E10514"/>
                </a:solidFill>
              </a:rPr>
              <a:t>Murder Most Puzzling</a:t>
            </a:r>
          </a:p>
          <a:p>
            <a:r>
              <a:rPr lang="en-GB">
                <a:solidFill>
                  <a:schemeClr val="bg2"/>
                </a:solidFill>
              </a:rPr>
              <a:t>19 Jun</a:t>
            </a:r>
          </a:p>
          <a:p>
            <a:r>
              <a:rPr lang="en-GB">
                <a:solidFill>
                  <a:schemeClr val="bg2"/>
                </a:solidFill>
              </a:rPr>
              <a:t>2,405,375</a:t>
            </a:r>
          </a:p>
          <a:p>
            <a:endParaRPr lang="en-GB">
              <a:solidFill>
                <a:schemeClr val="bg2"/>
              </a:solidFill>
            </a:endParaRPr>
          </a:p>
          <a:p>
            <a:endParaRPr lang="en-GB">
              <a:solidFill>
                <a:schemeClr val="bg2"/>
              </a:solidFill>
            </a:endParaRPr>
          </a:p>
          <a:p>
            <a:endParaRPr lang="en-GB">
              <a:solidFill>
                <a:schemeClr val="bg2"/>
              </a:solidFill>
            </a:endParaRPr>
          </a:p>
          <a:p>
            <a:endParaRPr lang="en-GB">
              <a:solidFill>
                <a:schemeClr val="bg2"/>
              </a:solidFill>
            </a:endParaRPr>
          </a:p>
        </p:txBody>
      </p:sp>
      <p:sp>
        <p:nvSpPr>
          <p:cNvPr id="161" name="Text Placeholder 160">
            <a:extLst>
              <a:ext uri="{FF2B5EF4-FFF2-40B4-BE49-F238E27FC236}">
                <a16:creationId xmlns:a16="http://schemas.microsoft.com/office/drawing/2014/main" id="{CAA1122A-5037-35BA-757C-1DAA87C71EA7}"/>
              </a:ext>
            </a:extLst>
          </p:cNvPr>
          <p:cNvSpPr>
            <a:spLocks noGrp="1"/>
          </p:cNvSpPr>
          <p:nvPr>
            <p:ph type="body" sz="quarter" idx="41"/>
          </p:nvPr>
        </p:nvSpPr>
        <p:spPr/>
        <p:txBody>
          <a:bodyPr>
            <a:normAutofit/>
          </a:bodyPr>
          <a:lstStyle/>
          <a:p>
            <a:r>
              <a:rPr lang="en-GB" b="1">
                <a:solidFill>
                  <a:srgbClr val="E10514"/>
                </a:solidFill>
              </a:rPr>
              <a:t>Madame Blanc</a:t>
            </a:r>
          </a:p>
          <a:p>
            <a:r>
              <a:rPr lang="en-GB">
                <a:solidFill>
                  <a:schemeClr val="bg2"/>
                </a:solidFill>
              </a:rPr>
              <a:t>27 Mar</a:t>
            </a:r>
          </a:p>
          <a:p>
            <a:r>
              <a:rPr lang="en-GB">
                <a:solidFill>
                  <a:schemeClr val="bg2"/>
                </a:solidFill>
              </a:rPr>
              <a:t>2,349,948</a:t>
            </a:r>
          </a:p>
          <a:p>
            <a:endParaRPr lang="en-GB">
              <a:solidFill>
                <a:schemeClr val="bg2"/>
              </a:solidFill>
            </a:endParaRPr>
          </a:p>
          <a:p>
            <a:endParaRPr lang="en-GB">
              <a:solidFill>
                <a:schemeClr val="bg2"/>
              </a:solidFill>
            </a:endParaRPr>
          </a:p>
          <a:p>
            <a:endParaRPr lang="en-GB">
              <a:solidFill>
                <a:schemeClr val="bg2"/>
              </a:solidFill>
            </a:endParaRPr>
          </a:p>
          <a:p>
            <a:endParaRPr lang="en-GB">
              <a:solidFill>
                <a:schemeClr val="bg2"/>
              </a:solidFill>
            </a:endParaRPr>
          </a:p>
          <a:p>
            <a:endParaRPr lang="en-GB"/>
          </a:p>
        </p:txBody>
      </p:sp>
      <p:sp>
        <p:nvSpPr>
          <p:cNvPr id="162" name="Text Placeholder 161">
            <a:extLst>
              <a:ext uri="{FF2B5EF4-FFF2-40B4-BE49-F238E27FC236}">
                <a16:creationId xmlns:a16="http://schemas.microsoft.com/office/drawing/2014/main" id="{BE99DFF8-AC72-F89F-8452-F499AF66D280}"/>
              </a:ext>
            </a:extLst>
          </p:cNvPr>
          <p:cNvSpPr>
            <a:spLocks noGrp="1"/>
          </p:cNvSpPr>
          <p:nvPr>
            <p:ph type="body" sz="quarter" idx="42"/>
          </p:nvPr>
        </p:nvSpPr>
        <p:spPr/>
        <p:txBody>
          <a:bodyPr>
            <a:normAutofit/>
          </a:bodyPr>
          <a:lstStyle/>
          <a:p>
            <a:r>
              <a:rPr lang="en-GB" b="1">
                <a:solidFill>
                  <a:srgbClr val="E10514"/>
                </a:solidFill>
              </a:rPr>
              <a:t>The Rumour</a:t>
            </a:r>
          </a:p>
          <a:p>
            <a:r>
              <a:rPr lang="en-GB">
                <a:solidFill>
                  <a:schemeClr val="bg2"/>
                </a:solidFill>
              </a:rPr>
              <a:t>10 Sep</a:t>
            </a:r>
          </a:p>
          <a:p>
            <a:r>
              <a:rPr lang="en-GB">
                <a:solidFill>
                  <a:schemeClr val="bg2"/>
                </a:solidFill>
              </a:rPr>
              <a:t>2,299,661</a:t>
            </a:r>
          </a:p>
          <a:p>
            <a:endParaRPr lang="en-GB">
              <a:solidFill>
                <a:schemeClr val="bg2"/>
              </a:solidFill>
            </a:endParaRPr>
          </a:p>
          <a:p>
            <a:endParaRPr lang="en-GB">
              <a:solidFill>
                <a:schemeClr val="bg2"/>
              </a:solidFill>
            </a:endParaRPr>
          </a:p>
          <a:p>
            <a:endParaRPr lang="en-GB">
              <a:solidFill>
                <a:schemeClr val="bg2"/>
              </a:solidFill>
            </a:endParaRPr>
          </a:p>
          <a:p>
            <a:endParaRPr lang="en-GB">
              <a:solidFill>
                <a:schemeClr val="bg2"/>
              </a:solidFill>
            </a:endParaRPr>
          </a:p>
          <a:p>
            <a:endParaRPr lang="en-GB">
              <a:solidFill>
                <a:schemeClr val="bg2"/>
              </a:solidFill>
            </a:endParaRPr>
          </a:p>
          <a:p>
            <a:endParaRPr lang="en-GB"/>
          </a:p>
        </p:txBody>
      </p:sp>
      <p:sp>
        <p:nvSpPr>
          <p:cNvPr id="15" name="Text Placeholder 2">
            <a:extLst>
              <a:ext uri="{FF2B5EF4-FFF2-40B4-BE49-F238E27FC236}">
                <a16:creationId xmlns:a16="http://schemas.microsoft.com/office/drawing/2014/main" id="{C3FFA81C-4DC3-941B-97FB-A6EE710C8B5F}"/>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4D4D4D"/>
                </a:solidFill>
                <a:effectLst/>
                <a:uLnTx/>
                <a:uFillTx/>
                <a:latin typeface="Arial"/>
                <a:ea typeface="+mn-ea"/>
                <a:cs typeface="+mn-cs"/>
              </a:rPr>
              <a:t>Source: Barb, 2025, Adults. Average audience figures. TV and / or Online Network. TV and Online Pre-Broadcast 1-28 days. Top performing episode only.</a:t>
            </a:r>
          </a:p>
        </p:txBody>
      </p:sp>
      <p:pic>
        <p:nvPicPr>
          <p:cNvPr id="17" name="Picture Placeholder 16" descr="The image depicts a cozy, rural English family scene with a mother in a blue dress, father in a suit, a child in a red sweater, and two friendly dogs standing in a lush, green meadow.&#10;&#10;AI-generated content may be incorrect.">
            <a:extLst>
              <a:ext uri="{FF2B5EF4-FFF2-40B4-BE49-F238E27FC236}">
                <a16:creationId xmlns:a16="http://schemas.microsoft.com/office/drawing/2014/main" id="{C3F51943-0265-3EE0-946A-E236AAEB969A}"/>
              </a:ext>
            </a:extLst>
          </p:cNvPr>
          <p:cNvPicPr>
            <a:picLocks noGrp="1" noChangeAspect="1"/>
          </p:cNvPicPr>
          <p:nvPr>
            <p:ph type="pic" sz="quarter" idx="15"/>
          </p:nvPr>
        </p:nvPicPr>
        <p:blipFill>
          <a:blip r:embed="rId3"/>
          <a:srcRect l="21875" r="21875"/>
          <a:stretch/>
        </p:blipFill>
        <p:spPr>
          <a:prstGeom prst="rect">
            <a:avLst/>
          </a:prstGeom>
          <a:solidFill>
            <a:prstClr val="white">
              <a:lumMod val="85000"/>
            </a:prstClr>
          </a:solidFill>
        </p:spPr>
      </p:pic>
      <p:pic>
        <p:nvPicPr>
          <p:cNvPr id="19" name="Picture Placeholder 18" descr="The image depicts a tense, dramatic scene with a broken mirror reflecting a group of individuals dressed in formal attire, suggesting a moment of revelation or conflict.&#10;&#10;AI-generated content may be incorrect.">
            <a:extLst>
              <a:ext uri="{FF2B5EF4-FFF2-40B4-BE49-F238E27FC236}">
                <a16:creationId xmlns:a16="http://schemas.microsoft.com/office/drawing/2014/main" id="{81FA6790-F2D1-7AFB-32E1-FE5800DBBD2B}"/>
              </a:ext>
            </a:extLst>
          </p:cNvPr>
          <p:cNvPicPr>
            <a:picLocks noGrp="1" noChangeAspect="1"/>
          </p:cNvPicPr>
          <p:nvPr>
            <p:ph type="pic" sz="quarter" idx="19"/>
          </p:nvPr>
        </p:nvPicPr>
        <p:blipFill>
          <a:blip r:embed="rId4"/>
          <a:srcRect l="21875" r="21875"/>
          <a:stretch/>
        </p:blipFill>
        <p:spPr>
          <a:prstGeom prst="rect">
            <a:avLst/>
          </a:prstGeom>
          <a:solidFill>
            <a:prstClr val="white">
              <a:lumMod val="85000"/>
            </a:prstClr>
          </a:solidFill>
        </p:spPr>
      </p:pic>
      <p:pic>
        <p:nvPicPr>
          <p:cNvPr id="1026" name="Picture 2" descr="5 - Murder Before Evensong - Season 1 - Episode 1 / Episode 1">
            <a:extLst>
              <a:ext uri="{FF2B5EF4-FFF2-40B4-BE49-F238E27FC236}">
                <a16:creationId xmlns:a16="http://schemas.microsoft.com/office/drawing/2014/main" id="{CFCAF470-3D59-ED56-2507-D4B8B344548C}"/>
              </a:ext>
            </a:extLst>
          </p:cNvPr>
          <p:cNvPicPr>
            <a:picLocks noGrp="1" noChangeAspect="1" noChangeArrowheads="1"/>
          </p:cNvPicPr>
          <p:nvPr>
            <p:ph type="pic" sz="quarter" idx="13"/>
          </p:nvPr>
        </p:nvPicPr>
        <p:blipFill>
          <a:blip r:embed="rId5">
            <a:extLst>
              <a:ext uri="{28A0092B-C50C-407E-A947-70E740481C1C}">
                <a14:useLocalDpi xmlns:a14="http://schemas.microsoft.com/office/drawing/2010/main" val="0"/>
              </a:ext>
            </a:extLst>
          </a:blip>
          <a:srcRect l="21875" r="2187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ill Halfpenny leads The Feud, Channel 5's 'gruesome' new drama">
            <a:extLst>
              <a:ext uri="{FF2B5EF4-FFF2-40B4-BE49-F238E27FC236}">
                <a16:creationId xmlns:a16="http://schemas.microsoft.com/office/drawing/2014/main" id="{63440762-9557-3AFA-87E7-D93075AB6F96}"/>
              </a:ext>
            </a:extLst>
          </p:cNvPr>
          <p:cNvPicPr>
            <a:picLocks noGrp="1" noChangeAspect="1" noChangeArrowheads="1"/>
          </p:cNvPicPr>
          <p:nvPr>
            <p:ph type="pic" sz="quarter" idx="14"/>
          </p:nvPr>
        </p:nvPicPr>
        <p:blipFill>
          <a:blip r:embed="rId6">
            <a:extLst>
              <a:ext uri="{28A0092B-C50C-407E-A947-70E740481C1C}">
                <a14:useLocalDpi xmlns:a14="http://schemas.microsoft.com/office/drawing/2010/main" val="0"/>
              </a:ext>
            </a:extLst>
          </a:blip>
          <a:srcRect l="167" r="16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5 - Cooper &amp; Fry - Season 1 - Episode 1 / Episode 1">
            <a:extLst>
              <a:ext uri="{FF2B5EF4-FFF2-40B4-BE49-F238E27FC236}">
                <a16:creationId xmlns:a16="http://schemas.microsoft.com/office/drawing/2014/main" id="{17947064-B575-9E49-7CDF-E0AB66A919FC}"/>
              </a:ext>
            </a:extLst>
          </p:cNvPr>
          <p:cNvPicPr>
            <a:picLocks noGrp="1" noChangeAspect="1" noChangeArrowheads="1"/>
          </p:cNvPicPr>
          <p:nvPr>
            <p:ph type="pic" sz="quarter" idx="16"/>
          </p:nvPr>
        </p:nvPicPr>
        <p:blipFill rotWithShape="1">
          <a:blip r:embed="rId7">
            <a:extLst>
              <a:ext uri="{28A0092B-C50C-407E-A947-70E740481C1C}">
                <a14:useLocalDpi xmlns:a14="http://schemas.microsoft.com/office/drawing/2010/main" val="0"/>
              </a:ext>
            </a:extLst>
          </a:blip>
          <a:srcRect l="43726" t="2612" r="1794" b="53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he Game on Channel 5: Plot, cast, and start date of new thriller reuniting  Robson Green and Jason Watkins - TV Guide">
            <a:extLst>
              <a:ext uri="{FF2B5EF4-FFF2-40B4-BE49-F238E27FC236}">
                <a16:creationId xmlns:a16="http://schemas.microsoft.com/office/drawing/2014/main" id="{D19B6DBD-31D9-CCC2-7BFD-6B18B1E5E271}"/>
              </a:ext>
            </a:extLst>
          </p:cNvPr>
          <p:cNvPicPr>
            <a:picLocks noGrp="1" noChangeAspect="1" noChangeArrowheads="1"/>
          </p:cNvPicPr>
          <p:nvPr>
            <p:ph type="pic" sz="quarter" idx="17"/>
          </p:nvPr>
        </p:nvPicPr>
        <p:blipFill>
          <a:blip r:embed="rId8">
            <a:extLst>
              <a:ext uri="{28A0092B-C50C-407E-A947-70E740481C1C}">
                <a14:useLocalDpi xmlns:a14="http://schemas.microsoft.com/office/drawing/2010/main" val="0"/>
              </a:ext>
            </a:extLst>
          </a:blip>
          <a:srcRect l="21875" r="2187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he Castaways release date, cast, and episodes unveiled | TV &amp; Radio |  Showbiz &amp; TV | Express.co.uk">
            <a:extLst>
              <a:ext uri="{FF2B5EF4-FFF2-40B4-BE49-F238E27FC236}">
                <a16:creationId xmlns:a16="http://schemas.microsoft.com/office/drawing/2014/main" id="{DB7450A6-32C9-77CB-2B1D-B45DDB32C45C}"/>
              </a:ext>
            </a:extLst>
          </p:cNvPr>
          <p:cNvPicPr>
            <a:picLocks noGrp="1" noChangeAspect="1" noChangeArrowheads="1"/>
          </p:cNvPicPr>
          <p:nvPr>
            <p:ph type="pic" sz="quarter" idx="18"/>
          </p:nvPr>
        </p:nvPicPr>
        <p:blipFill>
          <a:blip r:embed="rId9">
            <a:extLst>
              <a:ext uri="{28A0092B-C50C-407E-A947-70E740481C1C}">
                <a14:useLocalDpi xmlns:a14="http://schemas.microsoft.com/office/drawing/2010/main" val="0"/>
              </a:ext>
            </a:extLst>
          </a:blip>
          <a:srcRect l="21875" r="2187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5 - Murder Most Puzzling - Season 1 - Episode 1 / Episode 1">
            <a:extLst>
              <a:ext uri="{FF2B5EF4-FFF2-40B4-BE49-F238E27FC236}">
                <a16:creationId xmlns:a16="http://schemas.microsoft.com/office/drawing/2014/main" id="{9494C8AC-F4CC-A917-882C-A1DF2F2E7BAD}"/>
              </a:ext>
            </a:extLst>
          </p:cNvPr>
          <p:cNvPicPr>
            <a:picLocks noGrp="1" noChangeAspect="1" noChangeArrowheads="1"/>
          </p:cNvPicPr>
          <p:nvPr>
            <p:ph type="pic" sz="quarter" idx="20"/>
          </p:nvPr>
        </p:nvPicPr>
        <p:blipFill>
          <a:blip r:embed="rId10">
            <a:extLst>
              <a:ext uri="{28A0092B-C50C-407E-A947-70E740481C1C}">
                <a14:useLocalDpi xmlns:a14="http://schemas.microsoft.com/office/drawing/2010/main" val="0"/>
              </a:ext>
            </a:extLst>
          </a:blip>
          <a:srcRect l="21875" r="2187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5 - The Madame Blanc Mysteries - Season 1 - Episode 1 / Episode 1">
            <a:extLst>
              <a:ext uri="{FF2B5EF4-FFF2-40B4-BE49-F238E27FC236}">
                <a16:creationId xmlns:a16="http://schemas.microsoft.com/office/drawing/2014/main" id="{139F8089-C86F-E33D-914A-761975299EA7}"/>
              </a:ext>
            </a:extLst>
          </p:cNvPr>
          <p:cNvPicPr>
            <a:picLocks noGrp="1" noChangeAspect="1" noChangeArrowheads="1"/>
          </p:cNvPicPr>
          <p:nvPr>
            <p:ph type="pic" sz="quarter" idx="21"/>
          </p:nvPr>
        </p:nvPicPr>
        <p:blipFill>
          <a:blip r:embed="rId11">
            <a:extLst>
              <a:ext uri="{28A0092B-C50C-407E-A947-70E740481C1C}">
                <a14:useLocalDpi xmlns:a14="http://schemas.microsoft.com/office/drawing/2010/main" val="0"/>
              </a:ext>
            </a:extLst>
          </a:blip>
          <a:srcRect l="21875" r="2187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5 - The Rumour - Season 1 - Episode 1 / Episode 1">
            <a:extLst>
              <a:ext uri="{FF2B5EF4-FFF2-40B4-BE49-F238E27FC236}">
                <a16:creationId xmlns:a16="http://schemas.microsoft.com/office/drawing/2014/main" id="{1900E3FD-2414-A9BD-C48A-6134457FD528}"/>
              </a:ext>
            </a:extLst>
          </p:cNvPr>
          <p:cNvPicPr>
            <a:picLocks noGrp="1" noChangeAspect="1" noChangeArrowheads="1"/>
          </p:cNvPicPr>
          <p:nvPr>
            <p:ph type="pic" sz="quarter" idx="22"/>
          </p:nvPr>
        </p:nvPicPr>
        <p:blipFill>
          <a:blip r:embed="rId12">
            <a:extLst>
              <a:ext uri="{28A0092B-C50C-407E-A947-70E740481C1C}">
                <a14:useLocalDpi xmlns:a14="http://schemas.microsoft.com/office/drawing/2010/main" val="0"/>
              </a:ext>
            </a:extLst>
          </a:blip>
          <a:srcRect l="21875" r="2187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9035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Text Placeholder 153">
            <a:extLst>
              <a:ext uri="{FF2B5EF4-FFF2-40B4-BE49-F238E27FC236}">
                <a16:creationId xmlns:a16="http://schemas.microsoft.com/office/drawing/2014/main" id="{DF0143EB-849C-E6AD-7DBA-8482915848BF}"/>
              </a:ext>
            </a:extLst>
          </p:cNvPr>
          <p:cNvSpPr>
            <a:spLocks noGrp="1"/>
          </p:cNvSpPr>
          <p:nvPr>
            <p:ph type="body" sz="quarter" idx="34"/>
          </p:nvPr>
        </p:nvSpPr>
        <p:spPr/>
        <p:txBody>
          <a:bodyPr>
            <a:normAutofit lnSpcReduction="10000"/>
          </a:bodyPr>
          <a:lstStyle/>
          <a:p>
            <a:r>
              <a:rPr lang="en-US" b="1">
                <a:solidFill>
                  <a:srgbClr val="E10514"/>
                </a:solidFill>
              </a:rPr>
              <a:t>Married at First Sight UK</a:t>
            </a:r>
          </a:p>
          <a:p>
            <a:r>
              <a:rPr lang="en-GB">
                <a:solidFill>
                  <a:schemeClr val="bg2"/>
                </a:solidFill>
              </a:rPr>
              <a:t>E4, 2 Oct</a:t>
            </a:r>
          </a:p>
          <a:p>
            <a:r>
              <a:rPr lang="en-GB">
                <a:solidFill>
                  <a:schemeClr val="bg2"/>
                </a:solidFill>
              </a:rPr>
              <a:t>2,537,866</a:t>
            </a:r>
          </a:p>
          <a:p>
            <a:endParaRPr lang="en-GB">
              <a:solidFill>
                <a:schemeClr val="bg2"/>
              </a:solidFill>
            </a:endParaRPr>
          </a:p>
          <a:p>
            <a:endParaRPr lang="en-GB">
              <a:solidFill>
                <a:schemeClr val="bg2"/>
              </a:solidFill>
            </a:endParaRPr>
          </a:p>
          <a:p>
            <a:endParaRPr lang="en-GB">
              <a:solidFill>
                <a:schemeClr val="bg2"/>
              </a:solidFill>
            </a:endParaRPr>
          </a:p>
        </p:txBody>
      </p:sp>
      <p:sp>
        <p:nvSpPr>
          <p:cNvPr id="12" name="Title 11">
            <a:extLst>
              <a:ext uri="{FF2B5EF4-FFF2-40B4-BE49-F238E27FC236}">
                <a16:creationId xmlns:a16="http://schemas.microsoft.com/office/drawing/2014/main" id="{26DAAB83-0C79-1F92-8A50-79FFBECA216D}"/>
              </a:ext>
            </a:extLst>
          </p:cNvPr>
          <p:cNvSpPr>
            <a:spLocks noGrp="1"/>
          </p:cNvSpPr>
          <p:nvPr>
            <p:ph type="title"/>
          </p:nvPr>
        </p:nvSpPr>
        <p:spPr/>
        <p:txBody>
          <a:bodyPr>
            <a:normAutofit fontScale="90000"/>
          </a:bodyPr>
          <a:lstStyle/>
          <a:p>
            <a:r>
              <a:rPr lang="en-GB"/>
              <a:t>Top </a:t>
            </a:r>
            <a:r>
              <a:rPr lang="en-GB" u="sng"/>
              <a:t>commercial non-PSB channel</a:t>
            </a:r>
            <a:r>
              <a:rPr lang="en-GB"/>
              <a:t> programmes 2025 (non-sport)</a:t>
            </a:r>
          </a:p>
        </p:txBody>
      </p:sp>
      <p:sp>
        <p:nvSpPr>
          <p:cNvPr id="153" name="Text Placeholder 152">
            <a:extLst>
              <a:ext uri="{FF2B5EF4-FFF2-40B4-BE49-F238E27FC236}">
                <a16:creationId xmlns:a16="http://schemas.microsoft.com/office/drawing/2014/main" id="{07C0EC5E-170F-6474-4211-EFB0EC5690B6}"/>
              </a:ext>
            </a:extLst>
          </p:cNvPr>
          <p:cNvSpPr>
            <a:spLocks noGrp="1"/>
          </p:cNvSpPr>
          <p:nvPr>
            <p:ph type="body" sz="quarter" idx="33"/>
          </p:nvPr>
        </p:nvSpPr>
        <p:spPr/>
        <p:txBody>
          <a:bodyPr>
            <a:normAutofit/>
          </a:bodyPr>
          <a:lstStyle/>
          <a:p>
            <a:r>
              <a:rPr lang="en-GB" b="1">
                <a:solidFill>
                  <a:srgbClr val="E10514"/>
                </a:solidFill>
              </a:rPr>
              <a:t>Love Island</a:t>
            </a:r>
          </a:p>
          <a:p>
            <a:r>
              <a:rPr lang="en-GB">
                <a:solidFill>
                  <a:schemeClr val="bg2"/>
                </a:solidFill>
              </a:rPr>
              <a:t>ITV2, 11 Jul</a:t>
            </a:r>
          </a:p>
          <a:p>
            <a:r>
              <a:rPr lang="en-GB">
                <a:solidFill>
                  <a:schemeClr val="bg2"/>
                </a:solidFill>
              </a:rPr>
              <a:t>2,777,606</a:t>
            </a:r>
          </a:p>
          <a:p>
            <a:endParaRPr lang="en-GB">
              <a:solidFill>
                <a:schemeClr val="bg2"/>
              </a:solidFill>
            </a:endParaRPr>
          </a:p>
          <a:p>
            <a:endParaRPr lang="en-GB">
              <a:solidFill>
                <a:schemeClr val="bg2"/>
              </a:solidFill>
            </a:endParaRPr>
          </a:p>
        </p:txBody>
      </p:sp>
      <p:sp>
        <p:nvSpPr>
          <p:cNvPr id="155" name="Text Placeholder 154">
            <a:extLst>
              <a:ext uri="{FF2B5EF4-FFF2-40B4-BE49-F238E27FC236}">
                <a16:creationId xmlns:a16="http://schemas.microsoft.com/office/drawing/2014/main" id="{595F508A-C05C-1195-F8A4-70316217BD6B}"/>
              </a:ext>
            </a:extLst>
          </p:cNvPr>
          <p:cNvSpPr>
            <a:spLocks noGrp="1"/>
          </p:cNvSpPr>
          <p:nvPr>
            <p:ph type="body" sz="quarter" idx="35"/>
          </p:nvPr>
        </p:nvSpPr>
        <p:spPr>
          <a:xfrm>
            <a:off x="5195495" y="2428621"/>
            <a:ext cx="1923784" cy="812103"/>
          </a:xfrm>
        </p:spPr>
        <p:txBody>
          <a:bodyPr>
            <a:normAutofit/>
          </a:bodyPr>
          <a:lstStyle/>
          <a:p>
            <a:r>
              <a:rPr lang="en-GB" b="1">
                <a:solidFill>
                  <a:srgbClr val="E10514"/>
                </a:solidFill>
              </a:rPr>
              <a:t>Love Island: All Stars </a:t>
            </a:r>
            <a:r>
              <a:rPr lang="en-GB">
                <a:solidFill>
                  <a:schemeClr val="bg2"/>
                </a:solidFill>
              </a:rPr>
              <a:t>ITV2, 4 Feb</a:t>
            </a:r>
          </a:p>
          <a:p>
            <a:r>
              <a:rPr lang="en-GB">
                <a:solidFill>
                  <a:schemeClr val="bg2"/>
                </a:solidFill>
              </a:rPr>
              <a:t>2,295,623</a:t>
            </a:r>
          </a:p>
          <a:p>
            <a:endParaRPr lang="en-GB">
              <a:solidFill>
                <a:schemeClr val="bg2"/>
              </a:solidFill>
            </a:endParaRPr>
          </a:p>
          <a:p>
            <a:endParaRPr lang="en-GB">
              <a:solidFill>
                <a:schemeClr val="bg2"/>
              </a:solidFill>
            </a:endParaRPr>
          </a:p>
          <a:p>
            <a:endParaRPr lang="en-GB">
              <a:solidFill>
                <a:schemeClr val="bg2"/>
              </a:solidFill>
            </a:endParaRPr>
          </a:p>
          <a:p>
            <a:endParaRPr lang="en-GB">
              <a:solidFill>
                <a:schemeClr val="bg2"/>
              </a:solidFill>
            </a:endParaRPr>
          </a:p>
        </p:txBody>
      </p:sp>
      <p:sp>
        <p:nvSpPr>
          <p:cNvPr id="156" name="Text Placeholder 155">
            <a:extLst>
              <a:ext uri="{FF2B5EF4-FFF2-40B4-BE49-F238E27FC236}">
                <a16:creationId xmlns:a16="http://schemas.microsoft.com/office/drawing/2014/main" id="{AD8A38C8-7D75-636A-70EC-254ABBCABF23}"/>
              </a:ext>
            </a:extLst>
          </p:cNvPr>
          <p:cNvSpPr>
            <a:spLocks noGrp="1"/>
          </p:cNvSpPr>
          <p:nvPr>
            <p:ph type="body" sz="quarter" idx="36"/>
          </p:nvPr>
        </p:nvSpPr>
        <p:spPr/>
        <p:txBody>
          <a:bodyPr>
            <a:normAutofit lnSpcReduction="10000"/>
          </a:bodyPr>
          <a:lstStyle/>
          <a:p>
            <a:r>
              <a:rPr lang="en-US" b="1">
                <a:solidFill>
                  <a:srgbClr val="E10514"/>
                </a:solidFill>
              </a:rPr>
              <a:t>Married at First Sight Australia</a:t>
            </a:r>
          </a:p>
          <a:p>
            <a:r>
              <a:rPr lang="en-GB">
                <a:solidFill>
                  <a:schemeClr val="bg2"/>
                </a:solidFill>
              </a:rPr>
              <a:t>E4, 27 Mar</a:t>
            </a:r>
          </a:p>
          <a:p>
            <a:r>
              <a:rPr lang="en-GB">
                <a:solidFill>
                  <a:schemeClr val="bg2"/>
                </a:solidFill>
              </a:rPr>
              <a:t>2,228,252</a:t>
            </a:r>
          </a:p>
          <a:p>
            <a:endParaRPr lang="en-GB">
              <a:solidFill>
                <a:schemeClr val="bg2"/>
              </a:solidFill>
            </a:endParaRPr>
          </a:p>
          <a:p>
            <a:endParaRPr lang="en-GB">
              <a:solidFill>
                <a:schemeClr val="bg2"/>
              </a:solidFill>
            </a:endParaRPr>
          </a:p>
          <a:p>
            <a:endParaRPr lang="en-GB">
              <a:solidFill>
                <a:schemeClr val="bg2"/>
              </a:solidFill>
            </a:endParaRPr>
          </a:p>
          <a:p>
            <a:endParaRPr lang="en-GB">
              <a:solidFill>
                <a:schemeClr val="bg2"/>
              </a:solidFill>
            </a:endParaRPr>
          </a:p>
        </p:txBody>
      </p:sp>
      <p:sp>
        <p:nvSpPr>
          <p:cNvPr id="157" name="Text Placeholder 156">
            <a:extLst>
              <a:ext uri="{FF2B5EF4-FFF2-40B4-BE49-F238E27FC236}">
                <a16:creationId xmlns:a16="http://schemas.microsoft.com/office/drawing/2014/main" id="{6A49DB3C-5E3A-0035-CA18-93F832430949}"/>
              </a:ext>
            </a:extLst>
          </p:cNvPr>
          <p:cNvSpPr>
            <a:spLocks noGrp="1"/>
          </p:cNvSpPr>
          <p:nvPr>
            <p:ph type="body" sz="quarter" idx="37"/>
          </p:nvPr>
        </p:nvSpPr>
        <p:spPr/>
        <p:txBody>
          <a:bodyPr>
            <a:normAutofit/>
          </a:bodyPr>
          <a:lstStyle/>
          <a:p>
            <a:r>
              <a:rPr lang="en-US" b="1">
                <a:solidFill>
                  <a:srgbClr val="E10514"/>
                </a:solidFill>
              </a:rPr>
              <a:t>Bergerac</a:t>
            </a:r>
          </a:p>
          <a:p>
            <a:r>
              <a:rPr lang="en-GB" err="1">
                <a:solidFill>
                  <a:schemeClr val="bg2"/>
                </a:solidFill>
              </a:rPr>
              <a:t>U&amp;Drama</a:t>
            </a:r>
            <a:r>
              <a:rPr lang="en-GB">
                <a:solidFill>
                  <a:schemeClr val="bg2"/>
                </a:solidFill>
              </a:rPr>
              <a:t>, 27 Feb</a:t>
            </a:r>
          </a:p>
          <a:p>
            <a:r>
              <a:rPr lang="en-GB">
                <a:solidFill>
                  <a:schemeClr val="bg2"/>
                </a:solidFill>
              </a:rPr>
              <a:t>2,130,653</a:t>
            </a:r>
          </a:p>
          <a:p>
            <a:endParaRPr lang="en-GB">
              <a:solidFill>
                <a:schemeClr val="bg2"/>
              </a:solidFill>
            </a:endParaRPr>
          </a:p>
          <a:p>
            <a:endParaRPr lang="en-GB">
              <a:solidFill>
                <a:schemeClr val="bg2"/>
              </a:solidFill>
            </a:endParaRPr>
          </a:p>
        </p:txBody>
      </p:sp>
      <p:sp>
        <p:nvSpPr>
          <p:cNvPr id="158" name="Text Placeholder 157">
            <a:extLst>
              <a:ext uri="{FF2B5EF4-FFF2-40B4-BE49-F238E27FC236}">
                <a16:creationId xmlns:a16="http://schemas.microsoft.com/office/drawing/2014/main" id="{435AAFF9-80E1-0B9E-F7ED-5B98CEE980D0}"/>
              </a:ext>
            </a:extLst>
          </p:cNvPr>
          <p:cNvSpPr>
            <a:spLocks noGrp="1"/>
          </p:cNvSpPr>
          <p:nvPr>
            <p:ph type="body" sz="quarter" idx="38"/>
          </p:nvPr>
        </p:nvSpPr>
        <p:spPr/>
        <p:txBody>
          <a:bodyPr>
            <a:normAutofit lnSpcReduction="10000"/>
          </a:bodyPr>
          <a:lstStyle/>
          <a:p>
            <a:r>
              <a:rPr lang="en-US" b="1">
                <a:solidFill>
                  <a:srgbClr val="E10514"/>
                </a:solidFill>
              </a:rPr>
              <a:t>Lockerbie: A Search For Truth</a:t>
            </a:r>
          </a:p>
          <a:p>
            <a:r>
              <a:rPr lang="en-GB">
                <a:solidFill>
                  <a:schemeClr val="bg2"/>
                </a:solidFill>
              </a:rPr>
              <a:t>Sky Atlantic, 16 Jan</a:t>
            </a:r>
          </a:p>
          <a:p>
            <a:r>
              <a:rPr lang="en-GB">
                <a:solidFill>
                  <a:schemeClr val="bg2"/>
                </a:solidFill>
              </a:rPr>
              <a:t>1,738,337</a:t>
            </a:r>
          </a:p>
          <a:p>
            <a:endParaRPr lang="en-GB">
              <a:solidFill>
                <a:schemeClr val="bg2"/>
              </a:solidFill>
            </a:endParaRPr>
          </a:p>
          <a:p>
            <a:endParaRPr lang="en-GB">
              <a:solidFill>
                <a:schemeClr val="bg2"/>
              </a:solidFill>
            </a:endParaRPr>
          </a:p>
        </p:txBody>
      </p:sp>
      <p:sp>
        <p:nvSpPr>
          <p:cNvPr id="159" name="Text Placeholder 158">
            <a:extLst>
              <a:ext uri="{FF2B5EF4-FFF2-40B4-BE49-F238E27FC236}">
                <a16:creationId xmlns:a16="http://schemas.microsoft.com/office/drawing/2014/main" id="{237DEE33-16B6-24F4-89E0-CDEC7D6B3628}"/>
              </a:ext>
            </a:extLst>
          </p:cNvPr>
          <p:cNvSpPr>
            <a:spLocks noGrp="1"/>
          </p:cNvSpPr>
          <p:nvPr>
            <p:ph type="body" sz="quarter" idx="39"/>
          </p:nvPr>
        </p:nvSpPr>
        <p:spPr/>
        <p:txBody>
          <a:bodyPr>
            <a:normAutofit lnSpcReduction="10000"/>
          </a:bodyPr>
          <a:lstStyle/>
          <a:p>
            <a:r>
              <a:rPr lang="en-US" b="1">
                <a:solidFill>
                  <a:srgbClr val="E10514"/>
                </a:solidFill>
              </a:rPr>
              <a:t>Married at First Sight UK: The Reunions</a:t>
            </a:r>
          </a:p>
          <a:p>
            <a:r>
              <a:rPr lang="en-GB">
                <a:solidFill>
                  <a:schemeClr val="bg2"/>
                </a:solidFill>
              </a:rPr>
              <a:t>E4, 24 Feb</a:t>
            </a:r>
          </a:p>
          <a:p>
            <a:r>
              <a:rPr lang="en-GB">
                <a:solidFill>
                  <a:schemeClr val="bg2"/>
                </a:solidFill>
              </a:rPr>
              <a:t>1,875,003</a:t>
            </a:r>
          </a:p>
          <a:p>
            <a:endParaRPr lang="en-GB">
              <a:solidFill>
                <a:schemeClr val="bg2"/>
              </a:solidFill>
            </a:endParaRPr>
          </a:p>
          <a:p>
            <a:endParaRPr lang="en-GB">
              <a:solidFill>
                <a:schemeClr val="bg2"/>
              </a:solidFill>
            </a:endParaRPr>
          </a:p>
        </p:txBody>
      </p:sp>
      <p:sp>
        <p:nvSpPr>
          <p:cNvPr id="160" name="Text Placeholder 159">
            <a:extLst>
              <a:ext uri="{FF2B5EF4-FFF2-40B4-BE49-F238E27FC236}">
                <a16:creationId xmlns:a16="http://schemas.microsoft.com/office/drawing/2014/main" id="{489BAB16-EAD6-A5B1-A163-5059912854F0}"/>
              </a:ext>
            </a:extLst>
          </p:cNvPr>
          <p:cNvSpPr>
            <a:spLocks noGrp="1"/>
          </p:cNvSpPr>
          <p:nvPr>
            <p:ph type="body" sz="quarter" idx="40"/>
          </p:nvPr>
        </p:nvSpPr>
        <p:spPr/>
        <p:txBody>
          <a:bodyPr>
            <a:normAutofit/>
          </a:bodyPr>
          <a:lstStyle/>
          <a:p>
            <a:r>
              <a:rPr lang="en-US" b="1">
                <a:solidFill>
                  <a:srgbClr val="E10514"/>
                </a:solidFill>
              </a:rPr>
              <a:t>The Chelsea Detective</a:t>
            </a:r>
          </a:p>
          <a:p>
            <a:r>
              <a:rPr lang="en-GB">
                <a:solidFill>
                  <a:schemeClr val="bg2"/>
                </a:solidFill>
              </a:rPr>
              <a:t>U&amp;Drama, 29 May 1,722,926</a:t>
            </a:r>
          </a:p>
          <a:p>
            <a:endParaRPr lang="en-GB">
              <a:solidFill>
                <a:schemeClr val="bg2"/>
              </a:solidFill>
            </a:endParaRPr>
          </a:p>
          <a:p>
            <a:endParaRPr lang="en-GB">
              <a:solidFill>
                <a:schemeClr val="bg2"/>
              </a:solidFill>
            </a:endParaRPr>
          </a:p>
        </p:txBody>
      </p:sp>
      <p:sp>
        <p:nvSpPr>
          <p:cNvPr id="161" name="Text Placeholder 160">
            <a:extLst>
              <a:ext uri="{FF2B5EF4-FFF2-40B4-BE49-F238E27FC236}">
                <a16:creationId xmlns:a16="http://schemas.microsoft.com/office/drawing/2014/main" id="{CAA1122A-5037-35BA-757C-1DAA87C71EA7}"/>
              </a:ext>
            </a:extLst>
          </p:cNvPr>
          <p:cNvSpPr>
            <a:spLocks noGrp="1"/>
          </p:cNvSpPr>
          <p:nvPr>
            <p:ph type="body" sz="quarter" idx="41"/>
          </p:nvPr>
        </p:nvSpPr>
        <p:spPr>
          <a:xfrm>
            <a:off x="7729449" y="4654203"/>
            <a:ext cx="1850320" cy="812103"/>
          </a:xfrm>
        </p:spPr>
        <p:txBody>
          <a:bodyPr>
            <a:normAutofit/>
          </a:bodyPr>
          <a:lstStyle/>
          <a:p>
            <a:r>
              <a:rPr lang="en-GB" b="1">
                <a:solidFill>
                  <a:srgbClr val="E10514"/>
                </a:solidFill>
              </a:rPr>
              <a:t>The Marlow Murder Club</a:t>
            </a:r>
          </a:p>
          <a:p>
            <a:r>
              <a:rPr lang="en-GB">
                <a:solidFill>
                  <a:schemeClr val="bg2"/>
                </a:solidFill>
              </a:rPr>
              <a:t>U&amp;Drama, 19 Mar 1,694,360</a:t>
            </a:r>
          </a:p>
          <a:p>
            <a:endParaRPr lang="en-GB">
              <a:solidFill>
                <a:schemeClr val="bg2"/>
              </a:solidFill>
            </a:endParaRPr>
          </a:p>
          <a:p>
            <a:endParaRPr lang="en-GB">
              <a:solidFill>
                <a:schemeClr val="bg2"/>
              </a:solidFill>
            </a:endParaRPr>
          </a:p>
        </p:txBody>
      </p:sp>
      <p:sp>
        <p:nvSpPr>
          <p:cNvPr id="162" name="Text Placeholder 161">
            <a:extLst>
              <a:ext uri="{FF2B5EF4-FFF2-40B4-BE49-F238E27FC236}">
                <a16:creationId xmlns:a16="http://schemas.microsoft.com/office/drawing/2014/main" id="{BE99DFF8-AC72-F89F-8452-F499AF66D280}"/>
              </a:ext>
            </a:extLst>
          </p:cNvPr>
          <p:cNvSpPr>
            <a:spLocks noGrp="1"/>
          </p:cNvSpPr>
          <p:nvPr>
            <p:ph type="body" sz="quarter" idx="42"/>
          </p:nvPr>
        </p:nvSpPr>
        <p:spPr/>
        <p:txBody>
          <a:bodyPr>
            <a:normAutofit/>
          </a:bodyPr>
          <a:lstStyle/>
          <a:p>
            <a:r>
              <a:rPr lang="en-US" b="1">
                <a:solidFill>
                  <a:srgbClr val="E10514"/>
                </a:solidFill>
              </a:rPr>
              <a:t>The Last Of Us</a:t>
            </a:r>
          </a:p>
          <a:p>
            <a:r>
              <a:rPr lang="en-GB">
                <a:solidFill>
                  <a:schemeClr val="bg2"/>
                </a:solidFill>
              </a:rPr>
              <a:t>Sky Atlantic, 20 Apr 1,601,577</a:t>
            </a:r>
          </a:p>
          <a:p>
            <a:endParaRPr lang="en-GB">
              <a:solidFill>
                <a:schemeClr val="bg2"/>
              </a:solidFill>
            </a:endParaRPr>
          </a:p>
          <a:p>
            <a:endParaRPr lang="en-GB">
              <a:solidFill>
                <a:schemeClr val="bg2"/>
              </a:solidFill>
            </a:endParaRPr>
          </a:p>
        </p:txBody>
      </p:sp>
      <p:sp>
        <p:nvSpPr>
          <p:cNvPr id="15" name="Text Placeholder 2">
            <a:extLst>
              <a:ext uri="{FF2B5EF4-FFF2-40B4-BE49-F238E27FC236}">
                <a16:creationId xmlns:a16="http://schemas.microsoft.com/office/drawing/2014/main" id="{C3FFA81C-4DC3-941B-97FB-A6EE710C8B5F}"/>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GB" sz="1000">
                <a:solidFill>
                  <a:srgbClr val="4D4D4D"/>
                </a:solidFill>
              </a:rPr>
              <a:t>Source: Barb, 2025, Adults. Average audience figures. TV and / or Online Network. TV and Online Pre-Broadcast 1-28 days. Top performing episode only.</a:t>
            </a:r>
          </a:p>
        </p:txBody>
      </p:sp>
      <p:pic>
        <p:nvPicPr>
          <p:cNvPr id="2050" name="Picture 2" descr="Love Island cast 2025: Meet the new Islanders for the summer series">
            <a:extLst>
              <a:ext uri="{FF2B5EF4-FFF2-40B4-BE49-F238E27FC236}">
                <a16:creationId xmlns:a16="http://schemas.microsoft.com/office/drawing/2014/main" id="{8BCC98EC-E08B-BCF6-0753-97E89BC069E0}"/>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21908" r="2190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rried at First Sight UK 2025 - Meet the new brides and grooms | Channel 4">
            <a:extLst>
              <a:ext uri="{FF2B5EF4-FFF2-40B4-BE49-F238E27FC236}">
                <a16:creationId xmlns:a16="http://schemas.microsoft.com/office/drawing/2014/main" id="{0368243B-2644-6E18-89B8-3A5EC78BD784}"/>
              </a:ext>
            </a:extLst>
          </p:cNvPr>
          <p:cNvPicPr>
            <a:picLocks noGrp="1" noChangeAspect="1" noChangeArrowheads="1"/>
          </p:cNvPicPr>
          <p:nvPr>
            <p:ph type="pic" sz="quarter" idx="14"/>
          </p:nvPr>
        </p:nvPicPr>
        <p:blipFill>
          <a:blip r:embed="rId4">
            <a:extLst>
              <a:ext uri="{28A0092B-C50C-407E-A947-70E740481C1C}">
                <a14:useLocalDpi xmlns:a14="http://schemas.microsoft.com/office/drawing/2010/main" val="0"/>
              </a:ext>
            </a:extLst>
          </a:blip>
          <a:srcRect l="22000" r="2200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hotos: Meet The 'Love Island All Stars' Season 2 Cast">
            <a:extLst>
              <a:ext uri="{FF2B5EF4-FFF2-40B4-BE49-F238E27FC236}">
                <a16:creationId xmlns:a16="http://schemas.microsoft.com/office/drawing/2014/main" id="{57B1E111-A7B3-C450-8EB1-974583BE1D55}"/>
              </a:ext>
            </a:extLst>
          </p:cNvPr>
          <p:cNvPicPr>
            <a:picLocks noGrp="1" noChangeAspect="1" noChangeArrowheads="1"/>
          </p:cNvPicPr>
          <p:nvPr>
            <p:ph type="pic" sz="quarter" idx="15"/>
          </p:nvPr>
        </p:nvPicPr>
        <p:blipFill>
          <a:blip r:embed="rId5">
            <a:extLst>
              <a:ext uri="{28A0092B-C50C-407E-A947-70E740481C1C}">
                <a14:useLocalDpi xmlns:a14="http://schemas.microsoft.com/office/drawing/2010/main" val="0"/>
              </a:ext>
            </a:extLst>
          </a:blip>
          <a:srcRect l="21875" r="2187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eries 12 Episode 1">
            <a:extLst>
              <a:ext uri="{FF2B5EF4-FFF2-40B4-BE49-F238E27FC236}">
                <a16:creationId xmlns:a16="http://schemas.microsoft.com/office/drawing/2014/main" id="{B1DE592D-C552-C59D-D098-2222719526B3}"/>
              </a:ext>
            </a:extLst>
          </p:cNvPr>
          <p:cNvPicPr>
            <a:picLocks noGrp="1" noChangeAspect="1" noChangeArrowheads="1"/>
          </p:cNvPicPr>
          <p:nvPr>
            <p:ph type="pic" sz="quarter" idx="16"/>
          </p:nvPr>
        </p:nvPicPr>
        <p:blipFill>
          <a:blip r:embed="rId6">
            <a:extLst>
              <a:ext uri="{28A0092B-C50C-407E-A947-70E740481C1C}">
                <a14:useLocalDpi xmlns:a14="http://schemas.microsoft.com/office/drawing/2010/main" val="0"/>
              </a:ext>
            </a:extLst>
          </a:blip>
          <a:srcRect l="21853" r="2185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irst details of new Bergerac series plot emerge - BBC News">
            <a:extLst>
              <a:ext uri="{FF2B5EF4-FFF2-40B4-BE49-F238E27FC236}">
                <a16:creationId xmlns:a16="http://schemas.microsoft.com/office/drawing/2014/main" id="{3232D531-EC0F-5872-8810-C2B6841DEE45}"/>
              </a:ext>
            </a:extLst>
          </p:cNvPr>
          <p:cNvPicPr>
            <a:picLocks noGrp="1" noChangeAspect="1" noChangeArrowheads="1"/>
          </p:cNvPicPr>
          <p:nvPr>
            <p:ph type="pic" sz="quarter" idx="17"/>
          </p:nvPr>
        </p:nvPicPr>
        <p:blipFill>
          <a:blip r:embed="rId7">
            <a:extLst>
              <a:ext uri="{28A0092B-C50C-407E-A947-70E740481C1C}">
                <a14:useLocalDpi xmlns:a14="http://schemas.microsoft.com/office/drawing/2010/main" val="0"/>
              </a:ext>
            </a:extLst>
          </a:blip>
          <a:srcRect l="21914" r="2191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MAFS UK 2025 Reunion: Cast and Release Date | Glamour UK">
            <a:extLst>
              <a:ext uri="{FF2B5EF4-FFF2-40B4-BE49-F238E27FC236}">
                <a16:creationId xmlns:a16="http://schemas.microsoft.com/office/drawing/2014/main" id="{AD5BCD21-3134-FEF9-4E89-0E243060DFFF}"/>
              </a:ext>
            </a:extLst>
          </p:cNvPr>
          <p:cNvPicPr>
            <a:picLocks noGrp="1" noChangeAspect="1" noChangeArrowheads="1"/>
          </p:cNvPicPr>
          <p:nvPr>
            <p:ph type="pic" sz="quarter" idx="18"/>
          </p:nvPr>
        </p:nvPicPr>
        <p:blipFill>
          <a:blip r:embed="rId8">
            <a:extLst>
              <a:ext uri="{28A0092B-C50C-407E-A947-70E740481C1C}">
                <a14:useLocalDpi xmlns:a14="http://schemas.microsoft.com/office/drawing/2010/main" val="0"/>
              </a:ext>
            </a:extLst>
          </a:blip>
          <a:srcRect l="21875" r="2187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Colin Firth Stars in 'Lockerbie: A Search for Truth': TV Review">
            <a:extLst>
              <a:ext uri="{FF2B5EF4-FFF2-40B4-BE49-F238E27FC236}">
                <a16:creationId xmlns:a16="http://schemas.microsoft.com/office/drawing/2014/main" id="{124F867C-2468-0A5E-81B7-B64A53D63516}"/>
              </a:ext>
            </a:extLst>
          </p:cNvPr>
          <p:cNvPicPr>
            <a:picLocks noGrp="1" noChangeAspect="1" noChangeArrowheads="1"/>
          </p:cNvPicPr>
          <p:nvPr>
            <p:ph type="pic" sz="quarter" idx="19"/>
          </p:nvPr>
        </p:nvPicPr>
        <p:blipFill>
          <a:blip r:embed="rId9">
            <a:extLst>
              <a:ext uri="{28A0092B-C50C-407E-A947-70E740481C1C}">
                <a14:useLocalDpi xmlns:a14="http://schemas.microsoft.com/office/drawing/2010/main" val="0"/>
              </a:ext>
            </a:extLst>
          </a:blip>
          <a:srcRect l="16650" r="1665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Adrian Scarborough on The Chelsea Detective's future – and why he won't do a  Gavin &amp; Stacey spin-off | Radio Times">
            <a:extLst>
              <a:ext uri="{FF2B5EF4-FFF2-40B4-BE49-F238E27FC236}">
                <a16:creationId xmlns:a16="http://schemas.microsoft.com/office/drawing/2014/main" id="{0BE2A3BB-2E51-9C39-BC3F-7062BB5EC47F}"/>
              </a:ext>
            </a:extLst>
          </p:cNvPr>
          <p:cNvPicPr>
            <a:picLocks noGrp="1" noChangeAspect="1" noChangeArrowheads="1"/>
          </p:cNvPicPr>
          <p:nvPr>
            <p:ph type="pic" sz="quarter" idx="20"/>
          </p:nvPr>
        </p:nvPicPr>
        <p:blipFill>
          <a:blip r:embed="rId10">
            <a:extLst>
              <a:ext uri="{28A0092B-C50C-407E-A947-70E740481C1C}">
                <a14:useLocalDpi xmlns:a14="http://schemas.microsoft.com/office/drawing/2010/main" val="0"/>
              </a:ext>
            </a:extLst>
          </a:blip>
          <a:srcRect l="16633" r="1663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FIRST LOOK: The Marlow Murder Club welcomes star-studded line-up of guest  stars for second series on U and U&amp;DRAMA">
            <a:extLst>
              <a:ext uri="{FF2B5EF4-FFF2-40B4-BE49-F238E27FC236}">
                <a16:creationId xmlns:a16="http://schemas.microsoft.com/office/drawing/2014/main" id="{248944AD-C017-B45B-B291-96F1D3E8E325}"/>
              </a:ext>
            </a:extLst>
          </p:cNvPr>
          <p:cNvPicPr>
            <a:picLocks noGrp="1" noChangeAspect="1" noChangeArrowheads="1"/>
          </p:cNvPicPr>
          <p:nvPr>
            <p:ph type="pic" sz="quarter" idx="21"/>
          </p:nvPr>
        </p:nvPicPr>
        <p:blipFill>
          <a:blip r:embed="rId11">
            <a:extLst>
              <a:ext uri="{28A0092B-C50C-407E-A947-70E740481C1C}">
                <a14:useLocalDpi xmlns:a14="http://schemas.microsoft.com/office/drawing/2010/main" val="0"/>
              </a:ext>
            </a:extLst>
          </a:blip>
          <a:srcRect l="21885" r="2188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Sky releases long-awaited trailer for The Last of Us series two | Royal  Television Society">
            <a:extLst>
              <a:ext uri="{FF2B5EF4-FFF2-40B4-BE49-F238E27FC236}">
                <a16:creationId xmlns:a16="http://schemas.microsoft.com/office/drawing/2014/main" id="{3B0CB7DA-CEE7-2E3F-4D48-D44BD623A5E7}"/>
              </a:ext>
            </a:extLst>
          </p:cNvPr>
          <p:cNvPicPr>
            <a:picLocks noGrp="1" noChangeAspect="1" noChangeArrowheads="1"/>
          </p:cNvPicPr>
          <p:nvPr>
            <p:ph type="pic" sz="quarter" idx="22"/>
          </p:nvPr>
        </p:nvPicPr>
        <p:blipFill rotWithShape="1">
          <a:blip r:embed="rId12">
            <a:extLst>
              <a:ext uri="{28A0092B-C50C-407E-A947-70E740481C1C}">
                <a14:useLocalDpi xmlns:a14="http://schemas.microsoft.com/office/drawing/2010/main" val="0"/>
              </a:ext>
            </a:extLst>
          </a:blip>
          <a:srcRect l="48145" t="9864" r="12804" b="1982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4717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mier League 2025/26 fixtures, dates, schedule: Tottenham Hotspur vs  Liverpool one of 27 games on Sky before Christmas | Football News | Sky  Sports">
            <a:extLst>
              <a:ext uri="{FF2B5EF4-FFF2-40B4-BE49-F238E27FC236}">
                <a16:creationId xmlns:a16="http://schemas.microsoft.com/office/drawing/2014/main" id="{900F6275-9CBA-3C71-3C13-9A30AD283FBD}"/>
              </a:ext>
            </a:extLst>
          </p:cNvPr>
          <p:cNvPicPr>
            <a:picLocks noGrp="1" noChangeAspect="1" noChangeArrowheads="1"/>
          </p:cNvPicPr>
          <p:nvPr>
            <p:ph type="pic" sz="quarter" idx="16"/>
          </p:nvPr>
        </p:nvPicPr>
        <p:blipFill>
          <a:blip r:embed="rId4">
            <a:extLst>
              <a:ext uri="{28A0092B-C50C-407E-A947-70E740481C1C}">
                <a14:useLocalDpi xmlns:a14="http://schemas.microsoft.com/office/drawing/2010/main" val="0"/>
              </a:ext>
            </a:extLst>
          </a:blip>
          <a:srcRect l="69" r="6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530D26D9-EEB7-4232-A745-B23C9D64D0BB}"/>
              </a:ext>
            </a:extLst>
          </p:cNvPr>
          <p:cNvSpPr/>
          <p:nvPr/>
        </p:nvSpPr>
        <p:spPr>
          <a:xfrm>
            <a:off x="-1" y="-9733"/>
            <a:ext cx="12192001" cy="6867731"/>
          </a:xfrm>
          <a:prstGeom prst="rect">
            <a:avLst/>
          </a:prstGeom>
          <a:gradFill flip="none" rotWithShape="1">
            <a:gsLst>
              <a:gs pos="60000">
                <a:schemeClr val="tx1">
                  <a:lumMod val="0"/>
                  <a:alpha val="72000"/>
                </a:schemeClr>
              </a:gs>
              <a:gs pos="100000">
                <a:schemeClr val="bg1">
                  <a:alpha val="0"/>
                </a:schemeClr>
              </a:gs>
            </a:gsLst>
            <a:lin ang="18900000" scaled="1"/>
            <a:tileRect/>
          </a:gradFill>
          <a:ln>
            <a:noFill/>
          </a:ln>
        </p:spPr>
        <p:txBody>
          <a:bodyPr vert="horz" wrap="none" lIns="240000" tIns="48000" rIns="121917" bIns="6095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515254"/>
              </a:solidFill>
              <a:effectLst/>
              <a:uLnTx/>
              <a:uFillTx/>
              <a:latin typeface="Arial"/>
              <a:ea typeface="+mn-ea"/>
              <a:cs typeface="+mn-cs"/>
            </a:endParaRPr>
          </a:p>
        </p:txBody>
      </p:sp>
      <p:pic>
        <p:nvPicPr>
          <p:cNvPr id="17" name="Picture 16">
            <a:extLst>
              <a:ext uri="{FF2B5EF4-FFF2-40B4-BE49-F238E27FC236}">
                <a16:creationId xmlns:a16="http://schemas.microsoft.com/office/drawing/2014/main" id="{3D0CA90E-DAFB-4564-818D-4728F4F5381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18" name="Text Placeholder 8">
            <a:extLst>
              <a:ext uri="{FF2B5EF4-FFF2-40B4-BE49-F238E27FC236}">
                <a16:creationId xmlns:a16="http://schemas.microsoft.com/office/drawing/2014/main" id="{2AB5CB90-7B04-4E9B-8125-06436D4CA719}"/>
              </a:ext>
            </a:extLst>
          </p:cNvPr>
          <p:cNvSpPr txBox="1">
            <a:spLocks/>
          </p:cNvSpPr>
          <p:nvPr/>
        </p:nvSpPr>
        <p:spPr>
          <a:xfrm>
            <a:off x="378000" y="6120000"/>
            <a:ext cx="5718242"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800" kern="1200" baseline="0">
                <a:solidFill>
                  <a:schemeClr val="bg2"/>
                </a:solidFill>
                <a:latin typeface="+mn-lt"/>
                <a:ea typeface="+mn-ea"/>
                <a:cs typeface="+mn-cs"/>
              </a:defRPr>
            </a:lvl1pPr>
            <a:lvl2pPr marL="228600" indent="-228600"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447675" indent="-228600"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671513" indent="-228600"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200" kern="1200">
                <a:solidFill>
                  <a:schemeClr val="bg2"/>
                </a:solidFill>
                <a:latin typeface="+mn-lt"/>
                <a:ea typeface="+mn-ea"/>
                <a:cs typeface="+mn-cs"/>
              </a:defRPr>
            </a:lvl4pPr>
            <a:lvl5pPr marL="895350" indent="-228600"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white"/>
                </a:solidFill>
                <a:effectLst/>
                <a:uLnTx/>
                <a:uFillTx/>
                <a:latin typeface="Arial"/>
                <a:ea typeface="+mn-ea"/>
                <a:cs typeface="+mn-cs"/>
              </a:rPr>
              <a:t>Source: Barb, 2025, Adults. Peak minute audience, consolidated 28 days</a:t>
            </a:r>
          </a:p>
        </p:txBody>
      </p:sp>
      <p:sp>
        <p:nvSpPr>
          <p:cNvPr id="13" name="Title 12">
            <a:extLst>
              <a:ext uri="{FF2B5EF4-FFF2-40B4-BE49-F238E27FC236}">
                <a16:creationId xmlns:a16="http://schemas.microsoft.com/office/drawing/2014/main" id="{3F0A12E0-5F2E-431F-ADBC-2C77E6666D8C}"/>
              </a:ext>
            </a:extLst>
          </p:cNvPr>
          <p:cNvSpPr>
            <a:spLocks noGrp="1"/>
          </p:cNvSpPr>
          <p:nvPr>
            <p:ph type="title"/>
          </p:nvPr>
        </p:nvSpPr>
        <p:spPr>
          <a:xfrm>
            <a:off x="371476" y="359944"/>
            <a:ext cx="8216264" cy="1504951"/>
          </a:xfrm>
        </p:spPr>
        <p:txBody>
          <a:bodyPr/>
          <a:lstStyle/>
          <a:p>
            <a:r>
              <a:rPr lang="en-GB" sz="4000"/>
              <a:t>Top commercial </a:t>
            </a:r>
            <a:br>
              <a:rPr lang="en-GB" sz="4000"/>
            </a:br>
            <a:r>
              <a:rPr lang="en-GB" sz="4000"/>
              <a:t>sport programmes</a:t>
            </a:r>
          </a:p>
        </p:txBody>
      </p:sp>
      <p:sp>
        <p:nvSpPr>
          <p:cNvPr id="21" name="Text Placeholder 20">
            <a:extLst>
              <a:ext uri="{FF2B5EF4-FFF2-40B4-BE49-F238E27FC236}">
                <a16:creationId xmlns:a16="http://schemas.microsoft.com/office/drawing/2014/main" id="{C89E5240-3B93-4D9E-B22C-16515E716B49}"/>
              </a:ext>
            </a:extLst>
          </p:cNvPr>
          <p:cNvSpPr>
            <a:spLocks noGrp="1"/>
          </p:cNvSpPr>
          <p:nvPr>
            <p:ph type="body" sz="quarter" idx="13"/>
          </p:nvPr>
        </p:nvSpPr>
        <p:spPr>
          <a:xfrm>
            <a:off x="371474" y="2052995"/>
            <a:ext cx="9852026" cy="3710131"/>
          </a:xfrm>
        </p:spPr>
        <p:txBody>
          <a:bodyPr>
            <a:normAutofit/>
          </a:bodyPr>
          <a:lstStyle/>
          <a:p>
            <a:r>
              <a:rPr lang="en-GB" b="1"/>
              <a:t>Top commercial sport:</a:t>
            </a:r>
          </a:p>
          <a:p>
            <a:r>
              <a:rPr lang="en-GB"/>
              <a:t>Women’s Euro 2025: England v Italy </a:t>
            </a:r>
            <a:r>
              <a:rPr lang="en-GB" b="0"/>
              <a:t>– ITV1, 22 Jul </a:t>
            </a:r>
            <a:r>
              <a:rPr lang="en-GB"/>
              <a:t>– 9,429,000</a:t>
            </a:r>
          </a:p>
          <a:p>
            <a:r>
              <a:rPr lang="en-GB"/>
              <a:t>Six Nations Championship: England v Scotland </a:t>
            </a:r>
            <a:r>
              <a:rPr lang="en-GB" b="0"/>
              <a:t>– ITV1, 22 Feb </a:t>
            </a:r>
            <a:r>
              <a:rPr lang="en-GB"/>
              <a:t>– 5,939,200</a:t>
            </a:r>
          </a:p>
          <a:p>
            <a:r>
              <a:rPr lang="en-GB"/>
              <a:t>Six Nations Championship: England v France – </a:t>
            </a:r>
            <a:r>
              <a:rPr lang="en-GB" b="0"/>
              <a:t>ITV1, 8 Feb </a:t>
            </a:r>
            <a:r>
              <a:rPr lang="en-GB"/>
              <a:t>– 5,800,200</a:t>
            </a:r>
          </a:p>
          <a:p>
            <a:endParaRPr lang="en-GB"/>
          </a:p>
          <a:p>
            <a:r>
              <a:rPr lang="en-GB" b="1"/>
              <a:t>Top commercial non-PSB:</a:t>
            </a:r>
            <a:endParaRPr lang="en-GB"/>
          </a:p>
          <a:p>
            <a:r>
              <a:rPr lang="en-GB" b="0"/>
              <a:t>UEFA Europa League: Tottenham v Manchester United – TNT Sports 1, </a:t>
            </a:r>
            <a:r>
              <a:rPr lang="en-GB"/>
              <a:t>21 May </a:t>
            </a:r>
            <a:r>
              <a:rPr lang="en-GB" b="0"/>
              <a:t>– 3,754,200</a:t>
            </a:r>
          </a:p>
          <a:p>
            <a:r>
              <a:rPr lang="en-GB" b="0"/>
              <a:t>Premier League: Liverpool v Manchester United – Sky Sports Main Event, 5 J</a:t>
            </a:r>
            <a:r>
              <a:rPr lang="en-GB"/>
              <a:t>an</a:t>
            </a:r>
            <a:r>
              <a:rPr lang="en-GB" b="0"/>
              <a:t>– 2,561,000</a:t>
            </a:r>
          </a:p>
          <a:p>
            <a:r>
              <a:rPr lang="en-US" b="0"/>
              <a:t>Premier League: Manchester City v Liverpool </a:t>
            </a:r>
            <a:r>
              <a:rPr lang="en-GB"/>
              <a:t>– Sky Sports Main Event, 23 Feb – 2,407,500</a:t>
            </a:r>
          </a:p>
          <a:p>
            <a:r>
              <a:rPr lang="en-GB"/>
              <a:t> </a:t>
            </a:r>
          </a:p>
        </p:txBody>
      </p:sp>
    </p:spTree>
    <p:custDataLst>
      <p:tags r:id="rId1"/>
    </p:custDataLst>
    <p:extLst>
      <p:ext uri="{BB962C8B-B14F-4D97-AF65-F5344CB8AC3E}">
        <p14:creationId xmlns:p14="http://schemas.microsoft.com/office/powerpoint/2010/main" val="25193014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E09B8-045F-B5A1-5D4E-33ACF2503C09}"/>
            </a:ext>
          </a:extLst>
        </p:cNvPr>
        <p:cNvGrpSpPr/>
        <p:nvPr/>
      </p:nvGrpSpPr>
      <p:grpSpPr>
        <a:xfrm>
          <a:off x="0" y="0"/>
          <a:ext cx="0" cy="0"/>
          <a:chOff x="0" y="0"/>
          <a:chExt cx="0" cy="0"/>
        </a:xfrm>
      </p:grpSpPr>
      <p:pic>
        <p:nvPicPr>
          <p:cNvPr id="40" name="Picture 8" descr="Happy Gilmore 2' to premiere July 25 on Netflix - PGA TOUR">
            <a:extLst>
              <a:ext uri="{FF2B5EF4-FFF2-40B4-BE49-F238E27FC236}">
                <a16:creationId xmlns:a16="http://schemas.microsoft.com/office/drawing/2014/main" id="{8D407917-C20F-1AF3-4D0E-AE2CA67B8BD2}"/>
              </a:ext>
            </a:extLst>
          </p:cNvPr>
          <p:cNvPicPr>
            <a:picLocks noGrp="1" noChangeAspect="1" noChangeArrowheads="1"/>
          </p:cNvPicPr>
          <p:nvPr>
            <p:ph type="pic" sz="quarter" idx="18"/>
          </p:nvPr>
        </p:nvPicPr>
        <p:blipFill>
          <a:blip r:embed="rId3">
            <a:extLst>
              <a:ext uri="{28A0092B-C50C-407E-A947-70E740481C1C}">
                <a14:useLocalDpi xmlns:a14="http://schemas.microsoft.com/office/drawing/2010/main" val="0"/>
              </a:ext>
            </a:extLst>
          </a:blip>
          <a:srcRect l="21863" r="21863"/>
          <a:stretch>
            <a:fillRect/>
          </a:stretch>
        </p:blipFill>
        <p:spPr bwMode="auto">
          <a:xfrm>
            <a:off x="10463065" y="1138370"/>
            <a:ext cx="1184400" cy="1184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Placeholder 34">
            <a:extLst>
              <a:ext uri="{FF2B5EF4-FFF2-40B4-BE49-F238E27FC236}">
                <a16:creationId xmlns:a16="http://schemas.microsoft.com/office/drawing/2014/main" id="{F7F00E80-4AB5-9DEE-CD16-2A96BA5BDABE}"/>
              </a:ext>
            </a:extLst>
          </p:cNvPr>
          <p:cNvPicPr>
            <a:picLocks noChangeAspect="1"/>
          </p:cNvPicPr>
          <p:nvPr/>
        </p:nvPicPr>
        <p:blipFill>
          <a:blip r:embed="rId4"/>
          <a:srcRect l="21875" r="21875"/>
          <a:stretch/>
        </p:blipFill>
        <p:spPr>
          <a:xfrm>
            <a:off x="614259" y="3346700"/>
            <a:ext cx="1184275" cy="1184275"/>
          </a:xfrm>
          <a:prstGeom prst="rect">
            <a:avLst/>
          </a:prstGeom>
          <a:solidFill>
            <a:prstClr val="white">
              <a:lumMod val="85000"/>
            </a:prstClr>
          </a:solidFill>
        </p:spPr>
      </p:pic>
      <p:sp>
        <p:nvSpPr>
          <p:cNvPr id="154" name="Text Placeholder 153">
            <a:extLst>
              <a:ext uri="{FF2B5EF4-FFF2-40B4-BE49-F238E27FC236}">
                <a16:creationId xmlns:a16="http://schemas.microsoft.com/office/drawing/2014/main" id="{4E1A1892-2416-2827-CCFB-4272513BDB6B}"/>
              </a:ext>
            </a:extLst>
          </p:cNvPr>
          <p:cNvSpPr>
            <a:spLocks noGrp="1"/>
          </p:cNvSpPr>
          <p:nvPr>
            <p:ph type="body" sz="quarter" idx="34"/>
          </p:nvPr>
        </p:nvSpPr>
        <p:spPr/>
        <p:txBody>
          <a:bodyPr>
            <a:normAutofit lnSpcReduction="10000"/>
          </a:bodyPr>
          <a:lstStyle/>
          <a:p>
            <a:r>
              <a:rPr lang="en-US" b="1">
                <a:solidFill>
                  <a:srgbClr val="E10514"/>
                </a:solidFill>
              </a:rPr>
              <a:t>The Thursday Murder Club </a:t>
            </a:r>
          </a:p>
          <a:p>
            <a:r>
              <a:rPr lang="en-GB">
                <a:solidFill>
                  <a:schemeClr val="bg2"/>
                </a:solidFill>
              </a:rPr>
              <a:t>28 Aug</a:t>
            </a:r>
          </a:p>
          <a:p>
            <a:r>
              <a:rPr lang="en-GB">
                <a:solidFill>
                  <a:schemeClr val="bg2"/>
                </a:solidFill>
              </a:rPr>
              <a:t>9,661,971</a:t>
            </a:r>
          </a:p>
          <a:p>
            <a:endParaRPr lang="en-GB">
              <a:solidFill>
                <a:schemeClr val="bg2"/>
              </a:solidFill>
            </a:endParaRPr>
          </a:p>
          <a:p>
            <a:endParaRPr lang="en-GB">
              <a:solidFill>
                <a:schemeClr val="bg2"/>
              </a:solidFill>
            </a:endParaRPr>
          </a:p>
          <a:p>
            <a:endParaRPr lang="en-GB">
              <a:solidFill>
                <a:schemeClr val="bg2"/>
              </a:solidFill>
            </a:endParaRPr>
          </a:p>
        </p:txBody>
      </p:sp>
      <p:sp>
        <p:nvSpPr>
          <p:cNvPr id="12" name="Title 11">
            <a:extLst>
              <a:ext uri="{FF2B5EF4-FFF2-40B4-BE49-F238E27FC236}">
                <a16:creationId xmlns:a16="http://schemas.microsoft.com/office/drawing/2014/main" id="{4E4535C2-521A-85A6-D929-18521C68D566}"/>
              </a:ext>
            </a:extLst>
          </p:cNvPr>
          <p:cNvSpPr>
            <a:spLocks noGrp="1"/>
          </p:cNvSpPr>
          <p:nvPr>
            <p:ph type="title"/>
          </p:nvPr>
        </p:nvSpPr>
        <p:spPr/>
        <p:txBody>
          <a:bodyPr>
            <a:normAutofit/>
          </a:bodyPr>
          <a:lstStyle/>
          <a:p>
            <a:r>
              <a:rPr lang="en-GB"/>
              <a:t>Top </a:t>
            </a:r>
            <a:r>
              <a:rPr lang="en-GB" u="sng"/>
              <a:t>Netflix</a:t>
            </a:r>
            <a:r>
              <a:rPr lang="en-GB"/>
              <a:t> programmes 2025 (TV Set)</a:t>
            </a:r>
          </a:p>
        </p:txBody>
      </p:sp>
      <p:sp>
        <p:nvSpPr>
          <p:cNvPr id="153" name="Text Placeholder 152">
            <a:extLst>
              <a:ext uri="{FF2B5EF4-FFF2-40B4-BE49-F238E27FC236}">
                <a16:creationId xmlns:a16="http://schemas.microsoft.com/office/drawing/2014/main" id="{708EA36D-0FCA-123C-0A4B-B5BEE531E26F}"/>
              </a:ext>
            </a:extLst>
          </p:cNvPr>
          <p:cNvSpPr>
            <a:spLocks noGrp="1"/>
          </p:cNvSpPr>
          <p:nvPr>
            <p:ph type="body" sz="quarter" idx="33"/>
          </p:nvPr>
        </p:nvSpPr>
        <p:spPr/>
        <p:txBody>
          <a:bodyPr>
            <a:normAutofit/>
          </a:bodyPr>
          <a:lstStyle/>
          <a:p>
            <a:r>
              <a:rPr lang="en-GB" b="1">
                <a:solidFill>
                  <a:srgbClr val="E10514"/>
                </a:solidFill>
              </a:rPr>
              <a:t>Adolescence</a:t>
            </a:r>
          </a:p>
          <a:p>
            <a:r>
              <a:rPr lang="en-GB">
                <a:solidFill>
                  <a:schemeClr val="bg2"/>
                </a:solidFill>
              </a:rPr>
              <a:t>13 Mar</a:t>
            </a:r>
          </a:p>
          <a:p>
            <a:r>
              <a:rPr lang="en-GB">
                <a:solidFill>
                  <a:schemeClr val="bg2"/>
                </a:solidFill>
              </a:rPr>
              <a:t>12,691,496</a:t>
            </a:r>
          </a:p>
          <a:p>
            <a:endParaRPr lang="en-GB">
              <a:solidFill>
                <a:schemeClr val="bg2"/>
              </a:solidFill>
            </a:endParaRPr>
          </a:p>
          <a:p>
            <a:endParaRPr lang="en-GB">
              <a:solidFill>
                <a:schemeClr val="bg2"/>
              </a:solidFill>
            </a:endParaRPr>
          </a:p>
          <a:p>
            <a:endParaRPr lang="en-GB">
              <a:solidFill>
                <a:schemeClr val="bg2"/>
              </a:solidFill>
            </a:endParaRPr>
          </a:p>
          <a:p>
            <a:endParaRPr lang="en-GB">
              <a:solidFill>
                <a:schemeClr val="bg2"/>
              </a:solidFill>
            </a:endParaRPr>
          </a:p>
        </p:txBody>
      </p:sp>
      <p:sp>
        <p:nvSpPr>
          <p:cNvPr id="155" name="Text Placeholder 154">
            <a:extLst>
              <a:ext uri="{FF2B5EF4-FFF2-40B4-BE49-F238E27FC236}">
                <a16:creationId xmlns:a16="http://schemas.microsoft.com/office/drawing/2014/main" id="{13CD585B-8201-70D1-C6CE-E5A835883470}"/>
              </a:ext>
            </a:extLst>
          </p:cNvPr>
          <p:cNvSpPr>
            <a:spLocks noGrp="1"/>
          </p:cNvSpPr>
          <p:nvPr>
            <p:ph type="body" sz="quarter" idx="35"/>
          </p:nvPr>
        </p:nvSpPr>
        <p:spPr>
          <a:xfrm>
            <a:off x="5195495" y="2428621"/>
            <a:ext cx="1923784" cy="812103"/>
          </a:xfrm>
        </p:spPr>
        <p:txBody>
          <a:bodyPr>
            <a:normAutofit lnSpcReduction="10000"/>
          </a:bodyPr>
          <a:lstStyle/>
          <a:p>
            <a:r>
              <a:rPr lang="en-GB" b="1">
                <a:solidFill>
                  <a:srgbClr val="E10514"/>
                </a:solidFill>
              </a:rPr>
              <a:t>Harlen Coben's Missing You </a:t>
            </a:r>
          </a:p>
          <a:p>
            <a:r>
              <a:rPr lang="en-GB">
                <a:solidFill>
                  <a:schemeClr val="bg2"/>
                </a:solidFill>
              </a:rPr>
              <a:t>1 Jan</a:t>
            </a:r>
          </a:p>
          <a:p>
            <a:r>
              <a:rPr lang="en-GB">
                <a:solidFill>
                  <a:schemeClr val="bg2"/>
                </a:solidFill>
              </a:rPr>
              <a:t>6,897,047</a:t>
            </a:r>
          </a:p>
          <a:p>
            <a:endParaRPr lang="en-GB">
              <a:solidFill>
                <a:schemeClr val="bg2"/>
              </a:solidFill>
            </a:endParaRPr>
          </a:p>
          <a:p>
            <a:endParaRPr lang="en-GB">
              <a:solidFill>
                <a:schemeClr val="bg2"/>
              </a:solidFill>
            </a:endParaRPr>
          </a:p>
        </p:txBody>
      </p:sp>
      <p:sp>
        <p:nvSpPr>
          <p:cNvPr id="156" name="Text Placeholder 155">
            <a:extLst>
              <a:ext uri="{FF2B5EF4-FFF2-40B4-BE49-F238E27FC236}">
                <a16:creationId xmlns:a16="http://schemas.microsoft.com/office/drawing/2014/main" id="{2ADE6A55-E3C6-B665-BB52-4D4BFF9CFA06}"/>
              </a:ext>
            </a:extLst>
          </p:cNvPr>
          <p:cNvSpPr>
            <a:spLocks noGrp="1"/>
          </p:cNvSpPr>
          <p:nvPr>
            <p:ph type="body" sz="quarter" idx="36"/>
          </p:nvPr>
        </p:nvSpPr>
        <p:spPr/>
        <p:txBody>
          <a:bodyPr>
            <a:normAutofit lnSpcReduction="10000"/>
          </a:bodyPr>
          <a:lstStyle/>
          <a:p>
            <a:r>
              <a:rPr lang="en-US" b="1">
                <a:solidFill>
                  <a:srgbClr val="E10514"/>
                </a:solidFill>
              </a:rPr>
              <a:t>Wake Up Dead Man: A Knives Out Mystery </a:t>
            </a:r>
          </a:p>
          <a:p>
            <a:r>
              <a:rPr lang="en-GB">
                <a:solidFill>
                  <a:schemeClr val="bg2"/>
                </a:solidFill>
              </a:rPr>
              <a:t>12 Dec</a:t>
            </a:r>
          </a:p>
          <a:p>
            <a:r>
              <a:rPr lang="en-GB">
                <a:solidFill>
                  <a:schemeClr val="bg2"/>
                </a:solidFill>
              </a:rPr>
              <a:t>6,825,783</a:t>
            </a:r>
          </a:p>
          <a:p>
            <a:endParaRPr lang="en-GB">
              <a:solidFill>
                <a:schemeClr val="bg2"/>
              </a:solidFill>
            </a:endParaRPr>
          </a:p>
          <a:p>
            <a:endParaRPr lang="en-GB">
              <a:solidFill>
                <a:schemeClr val="bg2"/>
              </a:solidFill>
            </a:endParaRPr>
          </a:p>
          <a:p>
            <a:endParaRPr lang="en-GB">
              <a:solidFill>
                <a:schemeClr val="bg2"/>
              </a:solidFill>
            </a:endParaRPr>
          </a:p>
          <a:p>
            <a:endParaRPr lang="en-GB">
              <a:solidFill>
                <a:schemeClr val="bg2"/>
              </a:solidFill>
            </a:endParaRPr>
          </a:p>
        </p:txBody>
      </p:sp>
      <p:sp>
        <p:nvSpPr>
          <p:cNvPr id="157" name="Text Placeholder 156">
            <a:extLst>
              <a:ext uri="{FF2B5EF4-FFF2-40B4-BE49-F238E27FC236}">
                <a16:creationId xmlns:a16="http://schemas.microsoft.com/office/drawing/2014/main" id="{66BD6285-98A8-7CBB-D8EF-25308E51E5A7}"/>
              </a:ext>
            </a:extLst>
          </p:cNvPr>
          <p:cNvSpPr>
            <a:spLocks noGrp="1"/>
          </p:cNvSpPr>
          <p:nvPr>
            <p:ph type="body" sz="quarter" idx="37"/>
          </p:nvPr>
        </p:nvSpPr>
        <p:spPr/>
        <p:txBody>
          <a:bodyPr>
            <a:normAutofit/>
          </a:bodyPr>
          <a:lstStyle/>
          <a:p>
            <a:r>
              <a:rPr lang="en-US" b="1">
                <a:solidFill>
                  <a:srgbClr val="E10514"/>
                </a:solidFill>
              </a:rPr>
              <a:t>Happy Gilmore 2</a:t>
            </a:r>
          </a:p>
          <a:p>
            <a:r>
              <a:rPr lang="en-GB">
                <a:solidFill>
                  <a:schemeClr val="bg2"/>
                </a:solidFill>
              </a:rPr>
              <a:t>25 Jul</a:t>
            </a:r>
          </a:p>
          <a:p>
            <a:r>
              <a:rPr lang="en-GB">
                <a:solidFill>
                  <a:schemeClr val="bg2"/>
                </a:solidFill>
              </a:rPr>
              <a:t>5,912,767</a:t>
            </a:r>
          </a:p>
          <a:p>
            <a:endParaRPr lang="en-GB">
              <a:solidFill>
                <a:schemeClr val="bg2"/>
              </a:solidFill>
            </a:endParaRPr>
          </a:p>
          <a:p>
            <a:endParaRPr lang="en-GB">
              <a:solidFill>
                <a:schemeClr val="bg2"/>
              </a:solidFill>
            </a:endParaRPr>
          </a:p>
        </p:txBody>
      </p:sp>
      <p:sp>
        <p:nvSpPr>
          <p:cNvPr id="158" name="Text Placeholder 157">
            <a:extLst>
              <a:ext uri="{FF2B5EF4-FFF2-40B4-BE49-F238E27FC236}">
                <a16:creationId xmlns:a16="http://schemas.microsoft.com/office/drawing/2014/main" id="{34B840D4-73A3-2CD5-101E-8718AC7EEF10}"/>
              </a:ext>
            </a:extLst>
          </p:cNvPr>
          <p:cNvSpPr>
            <a:spLocks noGrp="1"/>
          </p:cNvSpPr>
          <p:nvPr>
            <p:ph type="body" sz="quarter" idx="38"/>
          </p:nvPr>
        </p:nvSpPr>
        <p:spPr/>
        <p:txBody>
          <a:bodyPr>
            <a:normAutofit/>
          </a:bodyPr>
          <a:lstStyle/>
          <a:p>
            <a:r>
              <a:rPr lang="en-GB" b="1">
                <a:solidFill>
                  <a:srgbClr val="E10514"/>
                </a:solidFill>
              </a:rPr>
              <a:t>Stranger Things</a:t>
            </a:r>
          </a:p>
          <a:p>
            <a:r>
              <a:rPr lang="en-GB">
                <a:solidFill>
                  <a:schemeClr val="bg2"/>
                </a:solidFill>
              </a:rPr>
              <a:t>27 Nov</a:t>
            </a:r>
          </a:p>
          <a:p>
            <a:r>
              <a:rPr lang="en-GB">
                <a:solidFill>
                  <a:schemeClr val="bg2"/>
                </a:solidFill>
              </a:rPr>
              <a:t>5,795,558</a:t>
            </a:r>
          </a:p>
          <a:p>
            <a:endParaRPr lang="en-GB">
              <a:solidFill>
                <a:schemeClr val="bg2"/>
              </a:solidFill>
            </a:endParaRPr>
          </a:p>
          <a:p>
            <a:endParaRPr lang="en-GB">
              <a:solidFill>
                <a:schemeClr val="bg2"/>
              </a:solidFill>
            </a:endParaRPr>
          </a:p>
        </p:txBody>
      </p:sp>
      <p:sp>
        <p:nvSpPr>
          <p:cNvPr id="159" name="Text Placeholder 158">
            <a:extLst>
              <a:ext uri="{FF2B5EF4-FFF2-40B4-BE49-F238E27FC236}">
                <a16:creationId xmlns:a16="http://schemas.microsoft.com/office/drawing/2014/main" id="{D31206DB-0888-BF8E-6318-2BC93E787D13}"/>
              </a:ext>
            </a:extLst>
          </p:cNvPr>
          <p:cNvSpPr>
            <a:spLocks noGrp="1"/>
          </p:cNvSpPr>
          <p:nvPr>
            <p:ph type="body" sz="quarter" idx="39"/>
          </p:nvPr>
        </p:nvSpPr>
        <p:spPr/>
        <p:txBody>
          <a:bodyPr>
            <a:normAutofit/>
          </a:bodyPr>
          <a:lstStyle/>
          <a:p>
            <a:r>
              <a:rPr lang="en-US" b="1">
                <a:solidFill>
                  <a:srgbClr val="E10514"/>
                </a:solidFill>
              </a:rPr>
              <a:t>Wednesday</a:t>
            </a:r>
          </a:p>
          <a:p>
            <a:r>
              <a:rPr lang="en-GB">
                <a:solidFill>
                  <a:schemeClr val="bg2"/>
                </a:solidFill>
              </a:rPr>
              <a:t>6 Aug</a:t>
            </a:r>
          </a:p>
          <a:p>
            <a:r>
              <a:rPr lang="en-GB">
                <a:solidFill>
                  <a:schemeClr val="bg2"/>
                </a:solidFill>
              </a:rPr>
              <a:t>5,882,202</a:t>
            </a:r>
          </a:p>
          <a:p>
            <a:endParaRPr lang="en-GB">
              <a:solidFill>
                <a:schemeClr val="bg2"/>
              </a:solidFill>
            </a:endParaRPr>
          </a:p>
          <a:p>
            <a:endParaRPr lang="en-GB">
              <a:solidFill>
                <a:schemeClr val="bg2"/>
              </a:solidFill>
            </a:endParaRPr>
          </a:p>
          <a:p>
            <a:endParaRPr lang="en-GB">
              <a:solidFill>
                <a:schemeClr val="bg2"/>
              </a:solidFill>
            </a:endParaRPr>
          </a:p>
        </p:txBody>
      </p:sp>
      <p:sp>
        <p:nvSpPr>
          <p:cNvPr id="160" name="Text Placeholder 159">
            <a:extLst>
              <a:ext uri="{FF2B5EF4-FFF2-40B4-BE49-F238E27FC236}">
                <a16:creationId xmlns:a16="http://schemas.microsoft.com/office/drawing/2014/main" id="{AF680E14-483F-06B2-FD70-E66899235282}"/>
              </a:ext>
            </a:extLst>
          </p:cNvPr>
          <p:cNvSpPr>
            <a:spLocks noGrp="1"/>
          </p:cNvSpPr>
          <p:nvPr>
            <p:ph type="body" sz="quarter" idx="40"/>
          </p:nvPr>
        </p:nvSpPr>
        <p:spPr/>
        <p:txBody>
          <a:bodyPr>
            <a:normAutofit/>
          </a:bodyPr>
          <a:lstStyle/>
          <a:p>
            <a:r>
              <a:rPr lang="en-GB" b="1">
                <a:solidFill>
                  <a:srgbClr val="E10514"/>
                </a:solidFill>
              </a:rPr>
              <a:t>Dept. Q</a:t>
            </a:r>
          </a:p>
          <a:p>
            <a:r>
              <a:rPr lang="en-GB">
                <a:solidFill>
                  <a:schemeClr val="bg2"/>
                </a:solidFill>
              </a:rPr>
              <a:t>29 May</a:t>
            </a:r>
          </a:p>
          <a:p>
            <a:r>
              <a:rPr lang="en-GB">
                <a:solidFill>
                  <a:schemeClr val="bg2"/>
                </a:solidFill>
              </a:rPr>
              <a:t>5,781,102</a:t>
            </a:r>
          </a:p>
          <a:p>
            <a:endParaRPr lang="en-GB">
              <a:solidFill>
                <a:schemeClr val="bg2"/>
              </a:solidFill>
            </a:endParaRPr>
          </a:p>
          <a:p>
            <a:endParaRPr lang="en-GB">
              <a:solidFill>
                <a:schemeClr val="bg2"/>
              </a:solidFill>
            </a:endParaRPr>
          </a:p>
          <a:p>
            <a:endParaRPr lang="en-GB">
              <a:solidFill>
                <a:schemeClr val="bg2"/>
              </a:solidFill>
            </a:endParaRPr>
          </a:p>
        </p:txBody>
      </p:sp>
      <p:sp>
        <p:nvSpPr>
          <p:cNvPr id="161" name="Text Placeholder 160">
            <a:extLst>
              <a:ext uri="{FF2B5EF4-FFF2-40B4-BE49-F238E27FC236}">
                <a16:creationId xmlns:a16="http://schemas.microsoft.com/office/drawing/2014/main" id="{3011C8AC-15A6-1AA6-DB63-332ACBAF2757}"/>
              </a:ext>
            </a:extLst>
          </p:cNvPr>
          <p:cNvSpPr>
            <a:spLocks noGrp="1"/>
          </p:cNvSpPr>
          <p:nvPr>
            <p:ph type="body" sz="quarter" idx="41"/>
          </p:nvPr>
        </p:nvSpPr>
        <p:spPr/>
        <p:txBody>
          <a:bodyPr>
            <a:normAutofit/>
          </a:bodyPr>
          <a:lstStyle/>
          <a:p>
            <a:r>
              <a:rPr lang="en-GB" b="1">
                <a:solidFill>
                  <a:srgbClr val="E10514"/>
                </a:solidFill>
              </a:rPr>
              <a:t>Hostage </a:t>
            </a:r>
          </a:p>
          <a:p>
            <a:r>
              <a:rPr lang="en-GB">
                <a:solidFill>
                  <a:schemeClr val="bg2"/>
                </a:solidFill>
              </a:rPr>
              <a:t>21 Aug</a:t>
            </a:r>
          </a:p>
          <a:p>
            <a:r>
              <a:rPr lang="en-GB">
                <a:solidFill>
                  <a:schemeClr val="bg2"/>
                </a:solidFill>
              </a:rPr>
              <a:t>5,732,640</a:t>
            </a:r>
          </a:p>
          <a:p>
            <a:endParaRPr lang="en-GB">
              <a:solidFill>
                <a:schemeClr val="bg2"/>
              </a:solidFill>
            </a:endParaRPr>
          </a:p>
          <a:p>
            <a:endParaRPr lang="en-GB">
              <a:solidFill>
                <a:schemeClr val="bg2"/>
              </a:solidFill>
            </a:endParaRPr>
          </a:p>
        </p:txBody>
      </p:sp>
      <p:sp>
        <p:nvSpPr>
          <p:cNvPr id="162" name="Text Placeholder 161">
            <a:extLst>
              <a:ext uri="{FF2B5EF4-FFF2-40B4-BE49-F238E27FC236}">
                <a16:creationId xmlns:a16="http://schemas.microsoft.com/office/drawing/2014/main" id="{865F08B4-2DF9-F2BA-2463-E45C16E622D0}"/>
              </a:ext>
            </a:extLst>
          </p:cNvPr>
          <p:cNvSpPr>
            <a:spLocks noGrp="1"/>
          </p:cNvSpPr>
          <p:nvPr>
            <p:ph type="body" sz="quarter" idx="42"/>
          </p:nvPr>
        </p:nvSpPr>
        <p:spPr/>
        <p:txBody>
          <a:bodyPr>
            <a:normAutofit lnSpcReduction="10000"/>
          </a:bodyPr>
          <a:lstStyle/>
          <a:p>
            <a:r>
              <a:rPr lang="en-US" b="1">
                <a:solidFill>
                  <a:srgbClr val="E10514"/>
                </a:solidFill>
              </a:rPr>
              <a:t>Monster: The Ed Gein Story</a:t>
            </a:r>
          </a:p>
          <a:p>
            <a:r>
              <a:rPr lang="en-GB">
                <a:solidFill>
                  <a:schemeClr val="bg2"/>
                </a:solidFill>
              </a:rPr>
              <a:t>3 Oct</a:t>
            </a:r>
          </a:p>
          <a:p>
            <a:r>
              <a:rPr lang="en-GB">
                <a:solidFill>
                  <a:schemeClr val="bg2"/>
                </a:solidFill>
              </a:rPr>
              <a:t>5,181,064</a:t>
            </a:r>
          </a:p>
        </p:txBody>
      </p:sp>
      <p:sp>
        <p:nvSpPr>
          <p:cNvPr id="15" name="Text Placeholder 2">
            <a:extLst>
              <a:ext uri="{FF2B5EF4-FFF2-40B4-BE49-F238E27FC236}">
                <a16:creationId xmlns:a16="http://schemas.microsoft.com/office/drawing/2014/main" id="{E54366C9-7D5A-1AE3-6B61-B5AAE97A4577}"/>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4D4D4D"/>
                </a:solidFill>
                <a:effectLst/>
                <a:uLnTx/>
                <a:uFillTx/>
                <a:latin typeface="Arial"/>
                <a:ea typeface="+mn-ea"/>
                <a:cs typeface="+mn-cs"/>
              </a:rPr>
              <a:t>Source: Barb, 2025, Adults. </a:t>
            </a:r>
            <a:r>
              <a:rPr kumimoji="0" lang="en-US" sz="1000" b="0" i="0" u="none" strike="noStrike" kern="1200" cap="none" spc="0" normalizeH="0" baseline="0" noProof="0">
                <a:ln>
                  <a:noFill/>
                </a:ln>
                <a:solidFill>
                  <a:srgbClr val="4D4D4D"/>
                </a:solidFill>
                <a:effectLst/>
                <a:uLnTx/>
                <a:uFillTx/>
                <a:latin typeface="Arial"/>
                <a:ea typeface="+mn-ea"/>
                <a:cs typeface="+mn-cs"/>
              </a:rPr>
              <a:t>Average audience achieved during the first 28 days of their availability. Only includes TV set viewing. </a:t>
            </a:r>
            <a:r>
              <a:rPr kumimoji="0" lang="en-GB" sz="1000" b="0" i="0" u="none" strike="noStrike" kern="1200" cap="none" spc="0" normalizeH="0" baseline="0" noProof="0">
                <a:ln>
                  <a:noFill/>
                </a:ln>
                <a:solidFill>
                  <a:srgbClr val="4D4D4D"/>
                </a:solidFill>
                <a:effectLst/>
                <a:uLnTx/>
                <a:uFillTx/>
                <a:latin typeface="Arial"/>
                <a:ea typeface="+mn-ea"/>
                <a:cs typeface="+mn-cs"/>
              </a:rPr>
              <a:t>Top performing episode only.</a:t>
            </a:r>
          </a:p>
        </p:txBody>
      </p:sp>
      <p:pic>
        <p:nvPicPr>
          <p:cNvPr id="29" name="Picture Placeholder 28" descr="The image depicts a person in a gray shirt with a close-up of another person's face, both in a dimly lit setting.&#10;&#10;AI-generated content may be incorrect.">
            <a:extLst>
              <a:ext uri="{FF2B5EF4-FFF2-40B4-BE49-F238E27FC236}">
                <a16:creationId xmlns:a16="http://schemas.microsoft.com/office/drawing/2014/main" id="{B504C4FF-C970-D4DE-D4E3-83366158336C}"/>
              </a:ext>
            </a:extLst>
          </p:cNvPr>
          <p:cNvPicPr>
            <a:picLocks noGrp="1" noChangeAspect="1"/>
          </p:cNvPicPr>
          <p:nvPr>
            <p:ph type="pic" sz="quarter" idx="13"/>
          </p:nvPr>
        </p:nvPicPr>
        <p:blipFill>
          <a:blip r:embed="rId5"/>
          <a:srcRect t="16667" b="16667"/>
          <a:stretch/>
        </p:blipFill>
        <p:spPr>
          <a:prstGeom prst="rect">
            <a:avLst/>
          </a:prstGeom>
          <a:solidFill>
            <a:prstClr val="white">
              <a:lumMod val="85000"/>
            </a:prstClr>
          </a:solidFill>
        </p:spPr>
      </p:pic>
      <p:pic>
        <p:nvPicPr>
          <p:cNvPr id="31" name="Picture Placeholder 30" descr="A woman in a brown coat and red sweater is holding a phone to her ear.&#10;&#10;AI-generated content may be incorrect.">
            <a:extLst>
              <a:ext uri="{FF2B5EF4-FFF2-40B4-BE49-F238E27FC236}">
                <a16:creationId xmlns:a16="http://schemas.microsoft.com/office/drawing/2014/main" id="{0D6FC031-A0A5-F484-EAC8-417367647901}"/>
              </a:ext>
            </a:extLst>
          </p:cNvPr>
          <p:cNvPicPr>
            <a:picLocks noGrp="1" noChangeAspect="1"/>
          </p:cNvPicPr>
          <p:nvPr>
            <p:ph type="pic" sz="quarter" idx="15"/>
          </p:nvPr>
        </p:nvPicPr>
        <p:blipFill>
          <a:blip r:embed="rId6"/>
          <a:srcRect l="12500" r="12500"/>
          <a:stretch/>
        </p:blipFill>
        <p:spPr>
          <a:prstGeom prst="rect">
            <a:avLst/>
          </a:prstGeom>
          <a:solidFill>
            <a:prstClr val="white">
              <a:lumMod val="85000"/>
            </a:prstClr>
          </a:solidFill>
        </p:spPr>
      </p:pic>
      <p:pic>
        <p:nvPicPr>
          <p:cNvPr id="33" name="Picture Placeholder 32" descr="Two characters in period clothing stand in a grand, Gothic-style church setting.&#10;&#10;AI-generated content may be incorrect.">
            <a:extLst>
              <a:ext uri="{FF2B5EF4-FFF2-40B4-BE49-F238E27FC236}">
                <a16:creationId xmlns:a16="http://schemas.microsoft.com/office/drawing/2014/main" id="{9AE80279-B4DA-CEAA-F829-42E11340B593}"/>
              </a:ext>
            </a:extLst>
          </p:cNvPr>
          <p:cNvPicPr>
            <a:picLocks noGrp="1" noChangeAspect="1"/>
          </p:cNvPicPr>
          <p:nvPr>
            <p:ph type="pic" sz="quarter" idx="16"/>
          </p:nvPr>
        </p:nvPicPr>
        <p:blipFill>
          <a:blip r:embed="rId7"/>
          <a:srcRect l="10000" r="10000"/>
          <a:stretch/>
        </p:blipFill>
        <p:spPr>
          <a:prstGeom prst="rect">
            <a:avLst/>
          </a:prstGeom>
          <a:solidFill>
            <a:prstClr val="white">
              <a:lumMod val="85000"/>
            </a:prstClr>
          </a:solidFill>
        </p:spPr>
      </p:pic>
      <p:pic>
        <p:nvPicPr>
          <p:cNvPr id="42" name="Picture Placeholder 41" descr="A group of people in a school cafeteria sharing a meal and laughing.&#10;&#10;AI-generated content may be incorrect.">
            <a:extLst>
              <a:ext uri="{FF2B5EF4-FFF2-40B4-BE49-F238E27FC236}">
                <a16:creationId xmlns:a16="http://schemas.microsoft.com/office/drawing/2014/main" id="{EC84F8BA-A139-D53D-9247-87C362F4754B}"/>
              </a:ext>
            </a:extLst>
          </p:cNvPr>
          <p:cNvPicPr>
            <a:picLocks noGrp="1" noChangeAspect="1"/>
          </p:cNvPicPr>
          <p:nvPr>
            <p:ph type="pic" sz="quarter" idx="19"/>
          </p:nvPr>
        </p:nvPicPr>
        <p:blipFill>
          <a:blip r:embed="rId8"/>
          <a:srcRect l="16667" r="16667"/>
          <a:stretch/>
        </p:blipFill>
        <p:spPr>
          <a:prstGeom prst="rect">
            <a:avLst/>
          </a:prstGeom>
          <a:solidFill>
            <a:prstClr val="white">
              <a:lumMod val="85000"/>
            </a:prstClr>
          </a:solidFill>
        </p:spPr>
      </p:pic>
      <p:pic>
        <p:nvPicPr>
          <p:cNvPr id="1028" name="Picture 4" descr="The Thursday Murder Club (2025) - Kent Film Office">
            <a:extLst>
              <a:ext uri="{FF2B5EF4-FFF2-40B4-BE49-F238E27FC236}">
                <a16:creationId xmlns:a16="http://schemas.microsoft.com/office/drawing/2014/main" id="{27997ECA-0175-50BF-EFE1-D9B07CB1D308}"/>
              </a:ext>
            </a:extLst>
          </p:cNvPr>
          <p:cNvPicPr>
            <a:picLocks noGrp="1" noChangeAspect="1" noChangeArrowheads="1"/>
          </p:cNvPicPr>
          <p:nvPr>
            <p:ph type="pic" sz="quarter" idx="14"/>
          </p:nvPr>
        </p:nvPicPr>
        <p:blipFill>
          <a:blip r:embed="rId9">
            <a:extLst>
              <a:ext uri="{28A0092B-C50C-407E-A947-70E740481C1C}">
                <a14:useLocalDpi xmlns:a14="http://schemas.microsoft.com/office/drawing/2010/main" val="0"/>
              </a:ext>
            </a:extLst>
          </a:blip>
          <a:srcRect l="16650" r="1665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Hostage – Review | Netflix Thriller Series | Heaven of Horror">
            <a:extLst>
              <a:ext uri="{FF2B5EF4-FFF2-40B4-BE49-F238E27FC236}">
                <a16:creationId xmlns:a16="http://schemas.microsoft.com/office/drawing/2014/main" id="{2C02A999-BCC2-55D6-FE8B-95FDF2A65A75}"/>
              </a:ext>
            </a:extLst>
          </p:cNvPr>
          <p:cNvPicPr>
            <a:picLocks noGrp="1" noChangeAspect="1" noChangeArrowheads="1"/>
          </p:cNvPicPr>
          <p:nvPr>
            <p:ph type="pic" sz="quarter" idx="21"/>
          </p:nvPr>
        </p:nvPicPr>
        <p:blipFill>
          <a:blip r:embed="rId10">
            <a:extLst>
              <a:ext uri="{28A0092B-C50C-407E-A947-70E740481C1C}">
                <a14:useLocalDpi xmlns:a14="http://schemas.microsoft.com/office/drawing/2010/main" val="0"/>
              </a:ext>
            </a:extLst>
          </a:blip>
          <a:srcRect l="25000" r="2500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6" name="Picture Placeholder 47" descr="The image shows two people standing in front of a wallpapered wall, one in a dark coat and the other in a green shirt.&#10;&#10;AI-generated content may be incorrect.">
            <a:extLst>
              <a:ext uri="{FF2B5EF4-FFF2-40B4-BE49-F238E27FC236}">
                <a16:creationId xmlns:a16="http://schemas.microsoft.com/office/drawing/2014/main" id="{B54EB422-3AAF-F2BD-3A31-37D65B0EF3F8}"/>
              </a:ext>
            </a:extLst>
          </p:cNvPr>
          <p:cNvPicPr>
            <a:picLocks noGrp="1" noChangeAspect="1"/>
          </p:cNvPicPr>
          <p:nvPr>
            <p:ph type="pic" sz="quarter" idx="20"/>
          </p:nvPr>
        </p:nvPicPr>
        <p:blipFill>
          <a:blip r:embed="rId11"/>
          <a:srcRect l="10000" r="10000"/>
          <a:stretch/>
        </p:blipFill>
        <p:spPr>
          <a:xfrm>
            <a:off x="5538788" y="3346450"/>
            <a:ext cx="1184275" cy="1184275"/>
          </a:xfrm>
          <a:prstGeom prst="rect">
            <a:avLst/>
          </a:prstGeom>
          <a:solidFill>
            <a:prstClr val="white">
              <a:lumMod val="85000"/>
            </a:prstClr>
          </a:solidFill>
        </p:spPr>
      </p:pic>
      <p:pic>
        <p:nvPicPr>
          <p:cNvPr id="1026" name="Picture 2" descr="Monster The Ed Gein Story' Ending Explained: Inside Ed's Diagnosis, Fate,  and More - Netflix Tudum">
            <a:extLst>
              <a:ext uri="{FF2B5EF4-FFF2-40B4-BE49-F238E27FC236}">
                <a16:creationId xmlns:a16="http://schemas.microsoft.com/office/drawing/2014/main" id="{FB72B966-8725-4072-0CE8-2E999AB59651}"/>
              </a:ext>
            </a:extLst>
          </p:cNvPr>
          <p:cNvPicPr>
            <a:picLocks noGrp="1" noChangeAspect="1" noChangeArrowheads="1"/>
          </p:cNvPicPr>
          <p:nvPr>
            <p:ph type="pic" sz="quarter" idx="22"/>
          </p:nvPr>
        </p:nvPicPr>
        <p:blipFill>
          <a:blip r:embed="rId12">
            <a:extLst>
              <a:ext uri="{28A0092B-C50C-407E-A947-70E740481C1C}">
                <a14:useLocalDpi xmlns:a14="http://schemas.microsoft.com/office/drawing/2010/main" val="0"/>
              </a:ext>
            </a:extLst>
          </a:blip>
          <a:srcRect l="21875" r="2187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810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7E717-D669-3E4E-69E2-83A0BADC2DC3}"/>
            </a:ext>
          </a:extLst>
        </p:cNvPr>
        <p:cNvGrpSpPr/>
        <p:nvPr/>
      </p:nvGrpSpPr>
      <p:grpSpPr>
        <a:xfrm>
          <a:off x="0" y="0"/>
          <a:ext cx="0" cy="0"/>
          <a:chOff x="0" y="0"/>
          <a:chExt cx="0" cy="0"/>
        </a:xfrm>
      </p:grpSpPr>
      <p:sp>
        <p:nvSpPr>
          <p:cNvPr id="154" name="Text Placeholder 153">
            <a:extLst>
              <a:ext uri="{FF2B5EF4-FFF2-40B4-BE49-F238E27FC236}">
                <a16:creationId xmlns:a16="http://schemas.microsoft.com/office/drawing/2014/main" id="{6363AB2D-C5FA-9CEA-455B-A2919C7D67CC}"/>
              </a:ext>
            </a:extLst>
          </p:cNvPr>
          <p:cNvSpPr>
            <a:spLocks noGrp="1"/>
          </p:cNvSpPr>
          <p:nvPr>
            <p:ph type="body" sz="quarter" idx="34"/>
          </p:nvPr>
        </p:nvSpPr>
        <p:spPr/>
        <p:txBody>
          <a:bodyPr>
            <a:normAutofit lnSpcReduction="10000"/>
          </a:bodyPr>
          <a:lstStyle/>
          <a:p>
            <a:r>
              <a:rPr lang="en-GB" b="1">
                <a:solidFill>
                  <a:srgbClr val="E10514"/>
                </a:solidFill>
              </a:rPr>
              <a:t>LOL: Last One Laughing UK</a:t>
            </a:r>
          </a:p>
          <a:p>
            <a:r>
              <a:rPr lang="en-GB">
                <a:solidFill>
                  <a:schemeClr val="bg2"/>
                </a:solidFill>
              </a:rPr>
              <a:t>20 Mar</a:t>
            </a:r>
          </a:p>
          <a:p>
            <a:r>
              <a:rPr lang="en-GB">
                <a:solidFill>
                  <a:srgbClr val="4D4D4D"/>
                </a:solidFill>
              </a:rPr>
              <a:t>6,008,952</a:t>
            </a:r>
          </a:p>
          <a:p>
            <a:endParaRPr lang="en-GB">
              <a:solidFill>
                <a:schemeClr val="bg2"/>
              </a:solidFill>
            </a:endParaRPr>
          </a:p>
          <a:p>
            <a:endParaRPr lang="en-GB">
              <a:solidFill>
                <a:schemeClr val="bg2"/>
              </a:solidFill>
            </a:endParaRPr>
          </a:p>
          <a:p>
            <a:endParaRPr lang="en-GB">
              <a:solidFill>
                <a:schemeClr val="bg2"/>
              </a:solidFill>
            </a:endParaRPr>
          </a:p>
          <a:p>
            <a:endParaRPr lang="en-GB">
              <a:solidFill>
                <a:schemeClr val="bg2"/>
              </a:solidFill>
            </a:endParaRPr>
          </a:p>
        </p:txBody>
      </p:sp>
      <p:sp>
        <p:nvSpPr>
          <p:cNvPr id="12" name="Title 11">
            <a:extLst>
              <a:ext uri="{FF2B5EF4-FFF2-40B4-BE49-F238E27FC236}">
                <a16:creationId xmlns:a16="http://schemas.microsoft.com/office/drawing/2014/main" id="{7AAAFF90-9B32-C36B-25F4-482B3BD29FD4}"/>
              </a:ext>
            </a:extLst>
          </p:cNvPr>
          <p:cNvSpPr>
            <a:spLocks noGrp="1"/>
          </p:cNvSpPr>
          <p:nvPr>
            <p:ph type="title"/>
          </p:nvPr>
        </p:nvSpPr>
        <p:spPr/>
        <p:txBody>
          <a:bodyPr>
            <a:normAutofit/>
          </a:bodyPr>
          <a:lstStyle/>
          <a:p>
            <a:r>
              <a:rPr lang="en-GB" dirty="0"/>
              <a:t>Top </a:t>
            </a:r>
            <a:r>
              <a:rPr lang="en-GB" u="sng" dirty="0"/>
              <a:t>Amazon Prime Video</a:t>
            </a:r>
            <a:r>
              <a:rPr lang="en-GB" dirty="0"/>
              <a:t> programmes 2025 (TV Set)</a:t>
            </a:r>
          </a:p>
        </p:txBody>
      </p:sp>
      <p:sp>
        <p:nvSpPr>
          <p:cNvPr id="153" name="Text Placeholder 152">
            <a:extLst>
              <a:ext uri="{FF2B5EF4-FFF2-40B4-BE49-F238E27FC236}">
                <a16:creationId xmlns:a16="http://schemas.microsoft.com/office/drawing/2014/main" id="{9F0B75CA-0231-8B20-8C81-F2B22C532D35}"/>
              </a:ext>
            </a:extLst>
          </p:cNvPr>
          <p:cNvSpPr>
            <a:spLocks noGrp="1"/>
          </p:cNvSpPr>
          <p:nvPr>
            <p:ph type="body" sz="quarter" idx="33"/>
          </p:nvPr>
        </p:nvSpPr>
        <p:spPr/>
        <p:txBody>
          <a:bodyPr>
            <a:normAutofit/>
          </a:bodyPr>
          <a:lstStyle/>
          <a:p>
            <a:r>
              <a:rPr lang="en-GB" b="1">
                <a:solidFill>
                  <a:srgbClr val="E10514"/>
                </a:solidFill>
              </a:rPr>
              <a:t>Clarkson’s Farm </a:t>
            </a:r>
          </a:p>
          <a:p>
            <a:r>
              <a:rPr lang="en-GB">
                <a:solidFill>
                  <a:schemeClr val="bg2"/>
                </a:solidFill>
              </a:rPr>
              <a:t>23 May</a:t>
            </a:r>
          </a:p>
          <a:p>
            <a:r>
              <a:rPr lang="en-GB">
                <a:solidFill>
                  <a:srgbClr val="4D4D4D"/>
                </a:solidFill>
              </a:rPr>
              <a:t>7,259,234</a:t>
            </a:r>
          </a:p>
          <a:p>
            <a:endParaRPr lang="en-GB">
              <a:solidFill>
                <a:srgbClr val="4D4D4D"/>
              </a:solidFill>
            </a:endParaRPr>
          </a:p>
          <a:p>
            <a:endParaRPr lang="en-GB">
              <a:solidFill>
                <a:schemeClr val="bg2"/>
              </a:solidFill>
            </a:endParaRPr>
          </a:p>
          <a:p>
            <a:endParaRPr lang="en-GB">
              <a:solidFill>
                <a:schemeClr val="bg2"/>
              </a:solidFill>
            </a:endParaRPr>
          </a:p>
          <a:p>
            <a:endParaRPr lang="en-GB">
              <a:solidFill>
                <a:schemeClr val="bg2"/>
              </a:solidFill>
            </a:endParaRPr>
          </a:p>
          <a:p>
            <a:endParaRPr lang="en-GB">
              <a:solidFill>
                <a:schemeClr val="bg2"/>
              </a:solidFill>
            </a:endParaRPr>
          </a:p>
        </p:txBody>
      </p:sp>
      <p:sp>
        <p:nvSpPr>
          <p:cNvPr id="155" name="Text Placeholder 154">
            <a:extLst>
              <a:ext uri="{FF2B5EF4-FFF2-40B4-BE49-F238E27FC236}">
                <a16:creationId xmlns:a16="http://schemas.microsoft.com/office/drawing/2014/main" id="{E077C8F2-B75E-4EA2-A180-267E08CCBCF5}"/>
              </a:ext>
            </a:extLst>
          </p:cNvPr>
          <p:cNvSpPr>
            <a:spLocks noGrp="1"/>
          </p:cNvSpPr>
          <p:nvPr>
            <p:ph type="body" sz="quarter" idx="35"/>
          </p:nvPr>
        </p:nvSpPr>
        <p:spPr>
          <a:xfrm>
            <a:off x="5195495" y="2428621"/>
            <a:ext cx="1923784" cy="812103"/>
          </a:xfrm>
        </p:spPr>
        <p:txBody>
          <a:bodyPr>
            <a:normAutofit/>
          </a:bodyPr>
          <a:lstStyle/>
          <a:p>
            <a:r>
              <a:rPr lang="en-GB" b="1">
                <a:solidFill>
                  <a:srgbClr val="E10514"/>
                </a:solidFill>
              </a:rPr>
              <a:t>Reacher </a:t>
            </a:r>
          </a:p>
          <a:p>
            <a:r>
              <a:rPr lang="en-GB">
                <a:solidFill>
                  <a:schemeClr val="bg2"/>
                </a:solidFill>
              </a:rPr>
              <a:t>20 Feb</a:t>
            </a:r>
          </a:p>
          <a:p>
            <a:r>
              <a:rPr lang="en-GB">
                <a:solidFill>
                  <a:schemeClr val="bg2"/>
                </a:solidFill>
              </a:rPr>
              <a:t>4,033,557</a:t>
            </a:r>
          </a:p>
          <a:p>
            <a:endParaRPr lang="en-GB">
              <a:solidFill>
                <a:schemeClr val="bg2"/>
              </a:solidFill>
            </a:endParaRPr>
          </a:p>
          <a:p>
            <a:endParaRPr lang="en-GB">
              <a:solidFill>
                <a:schemeClr val="bg2"/>
              </a:solidFill>
            </a:endParaRPr>
          </a:p>
        </p:txBody>
      </p:sp>
      <p:sp>
        <p:nvSpPr>
          <p:cNvPr id="156" name="Text Placeholder 155">
            <a:extLst>
              <a:ext uri="{FF2B5EF4-FFF2-40B4-BE49-F238E27FC236}">
                <a16:creationId xmlns:a16="http://schemas.microsoft.com/office/drawing/2014/main" id="{022D37A4-AC8D-D7E9-141E-F6F648BE4E82}"/>
              </a:ext>
            </a:extLst>
          </p:cNvPr>
          <p:cNvSpPr>
            <a:spLocks noGrp="1"/>
          </p:cNvSpPr>
          <p:nvPr>
            <p:ph type="body" sz="quarter" idx="36"/>
          </p:nvPr>
        </p:nvSpPr>
        <p:spPr/>
        <p:txBody>
          <a:bodyPr>
            <a:normAutofit/>
          </a:bodyPr>
          <a:lstStyle/>
          <a:p>
            <a:r>
              <a:rPr lang="en-GB" b="1">
                <a:solidFill>
                  <a:srgbClr val="E10514"/>
                </a:solidFill>
              </a:rPr>
              <a:t>Heads Of State </a:t>
            </a:r>
          </a:p>
          <a:p>
            <a:r>
              <a:rPr lang="en-GB">
                <a:solidFill>
                  <a:schemeClr val="bg2"/>
                </a:solidFill>
              </a:rPr>
              <a:t>2 Jul</a:t>
            </a:r>
          </a:p>
          <a:p>
            <a:r>
              <a:rPr lang="en-GB">
                <a:solidFill>
                  <a:schemeClr val="bg2"/>
                </a:solidFill>
              </a:rPr>
              <a:t>3,103,777</a:t>
            </a:r>
          </a:p>
          <a:p>
            <a:endParaRPr lang="en-GB">
              <a:solidFill>
                <a:schemeClr val="bg2"/>
              </a:solidFill>
            </a:endParaRPr>
          </a:p>
          <a:p>
            <a:endParaRPr lang="en-GB">
              <a:solidFill>
                <a:schemeClr val="bg2"/>
              </a:solidFill>
            </a:endParaRPr>
          </a:p>
        </p:txBody>
      </p:sp>
      <p:sp>
        <p:nvSpPr>
          <p:cNvPr id="157" name="Text Placeholder 156">
            <a:extLst>
              <a:ext uri="{FF2B5EF4-FFF2-40B4-BE49-F238E27FC236}">
                <a16:creationId xmlns:a16="http://schemas.microsoft.com/office/drawing/2014/main" id="{E9203104-97B3-D9A6-AE57-77EA8A7F6905}"/>
              </a:ext>
            </a:extLst>
          </p:cNvPr>
          <p:cNvSpPr>
            <a:spLocks noGrp="1"/>
          </p:cNvSpPr>
          <p:nvPr>
            <p:ph type="body" sz="quarter" idx="37"/>
          </p:nvPr>
        </p:nvSpPr>
        <p:spPr/>
        <p:txBody>
          <a:bodyPr>
            <a:normAutofit/>
          </a:bodyPr>
          <a:lstStyle/>
          <a:p>
            <a:r>
              <a:rPr lang="en-US" b="1">
                <a:solidFill>
                  <a:srgbClr val="E10514"/>
                </a:solidFill>
              </a:rPr>
              <a:t>The Assassin</a:t>
            </a:r>
            <a:endParaRPr lang="en-GB" b="1">
              <a:solidFill>
                <a:srgbClr val="E10514"/>
              </a:solidFill>
            </a:endParaRPr>
          </a:p>
          <a:p>
            <a:r>
              <a:rPr lang="en-GB">
                <a:solidFill>
                  <a:schemeClr val="bg2"/>
                </a:solidFill>
              </a:rPr>
              <a:t>25 Jul</a:t>
            </a:r>
          </a:p>
          <a:p>
            <a:r>
              <a:rPr lang="en-GB">
                <a:solidFill>
                  <a:schemeClr val="bg2"/>
                </a:solidFill>
              </a:rPr>
              <a:t>2,938,317</a:t>
            </a:r>
          </a:p>
          <a:p>
            <a:endParaRPr lang="en-GB">
              <a:solidFill>
                <a:schemeClr val="bg2"/>
              </a:solidFill>
            </a:endParaRPr>
          </a:p>
          <a:p>
            <a:endParaRPr lang="en-GB">
              <a:solidFill>
                <a:schemeClr val="bg2"/>
              </a:solidFill>
            </a:endParaRPr>
          </a:p>
        </p:txBody>
      </p:sp>
      <p:sp>
        <p:nvSpPr>
          <p:cNvPr id="158" name="Text Placeholder 157">
            <a:extLst>
              <a:ext uri="{FF2B5EF4-FFF2-40B4-BE49-F238E27FC236}">
                <a16:creationId xmlns:a16="http://schemas.microsoft.com/office/drawing/2014/main" id="{37BD40E8-F5C9-0F11-1E98-9170D8047A1D}"/>
              </a:ext>
            </a:extLst>
          </p:cNvPr>
          <p:cNvSpPr>
            <a:spLocks noGrp="1"/>
          </p:cNvSpPr>
          <p:nvPr>
            <p:ph type="body" sz="quarter" idx="38"/>
          </p:nvPr>
        </p:nvSpPr>
        <p:spPr/>
        <p:txBody>
          <a:bodyPr>
            <a:normAutofit/>
          </a:bodyPr>
          <a:lstStyle/>
          <a:p>
            <a:r>
              <a:rPr lang="en-GB" b="1">
                <a:solidFill>
                  <a:srgbClr val="E10514"/>
                </a:solidFill>
              </a:rPr>
              <a:t>A Working Man</a:t>
            </a:r>
          </a:p>
          <a:p>
            <a:r>
              <a:rPr lang="en-GB">
                <a:solidFill>
                  <a:schemeClr val="bg2"/>
                </a:solidFill>
              </a:rPr>
              <a:t>15 May</a:t>
            </a:r>
          </a:p>
          <a:p>
            <a:r>
              <a:rPr lang="en-GB">
                <a:solidFill>
                  <a:schemeClr val="bg2"/>
                </a:solidFill>
              </a:rPr>
              <a:t>2,431,251</a:t>
            </a:r>
          </a:p>
          <a:p>
            <a:endParaRPr lang="en-GB">
              <a:solidFill>
                <a:schemeClr val="bg2"/>
              </a:solidFill>
            </a:endParaRPr>
          </a:p>
          <a:p>
            <a:endParaRPr lang="en-GB">
              <a:solidFill>
                <a:schemeClr val="bg2"/>
              </a:solidFill>
            </a:endParaRPr>
          </a:p>
          <a:p>
            <a:endParaRPr lang="en-GB">
              <a:solidFill>
                <a:schemeClr val="bg2"/>
              </a:solidFill>
            </a:endParaRPr>
          </a:p>
          <a:p>
            <a:endParaRPr lang="en-GB">
              <a:solidFill>
                <a:schemeClr val="bg2"/>
              </a:solidFill>
            </a:endParaRPr>
          </a:p>
          <a:p>
            <a:endParaRPr lang="en-GB">
              <a:solidFill>
                <a:schemeClr val="bg2"/>
              </a:solidFill>
            </a:endParaRPr>
          </a:p>
        </p:txBody>
      </p:sp>
      <p:sp>
        <p:nvSpPr>
          <p:cNvPr id="159" name="Text Placeholder 158">
            <a:extLst>
              <a:ext uri="{FF2B5EF4-FFF2-40B4-BE49-F238E27FC236}">
                <a16:creationId xmlns:a16="http://schemas.microsoft.com/office/drawing/2014/main" id="{90B7EF0F-29A3-35EC-C075-8F628C370A0F}"/>
              </a:ext>
            </a:extLst>
          </p:cNvPr>
          <p:cNvSpPr>
            <a:spLocks noGrp="1"/>
          </p:cNvSpPr>
          <p:nvPr>
            <p:ph type="body" sz="quarter" idx="39"/>
          </p:nvPr>
        </p:nvSpPr>
        <p:spPr/>
        <p:txBody>
          <a:bodyPr>
            <a:normAutofit/>
          </a:bodyPr>
          <a:lstStyle/>
          <a:p>
            <a:r>
              <a:rPr lang="en-GB" b="1">
                <a:solidFill>
                  <a:srgbClr val="E10514"/>
                </a:solidFill>
              </a:rPr>
              <a:t>The Accountant 2 </a:t>
            </a:r>
          </a:p>
          <a:p>
            <a:r>
              <a:rPr lang="en-GB">
                <a:solidFill>
                  <a:schemeClr val="bg2"/>
                </a:solidFill>
              </a:rPr>
              <a:t>5 Jun</a:t>
            </a:r>
          </a:p>
          <a:p>
            <a:r>
              <a:rPr lang="en-GB">
                <a:solidFill>
                  <a:schemeClr val="bg2"/>
                </a:solidFill>
              </a:rPr>
              <a:t>2,714,648</a:t>
            </a:r>
          </a:p>
          <a:p>
            <a:endParaRPr lang="en-GB">
              <a:solidFill>
                <a:schemeClr val="bg2"/>
              </a:solidFill>
            </a:endParaRPr>
          </a:p>
          <a:p>
            <a:endParaRPr lang="en-GB">
              <a:solidFill>
                <a:schemeClr val="bg2"/>
              </a:solidFill>
            </a:endParaRPr>
          </a:p>
          <a:p>
            <a:endParaRPr lang="en-GB">
              <a:solidFill>
                <a:schemeClr val="bg2"/>
              </a:solidFill>
            </a:endParaRPr>
          </a:p>
          <a:p>
            <a:endParaRPr lang="en-GB">
              <a:solidFill>
                <a:schemeClr val="bg2"/>
              </a:solidFill>
            </a:endParaRPr>
          </a:p>
          <a:p>
            <a:endParaRPr lang="en-GB">
              <a:solidFill>
                <a:schemeClr val="bg2"/>
              </a:solidFill>
            </a:endParaRPr>
          </a:p>
        </p:txBody>
      </p:sp>
      <p:sp>
        <p:nvSpPr>
          <p:cNvPr id="160" name="Text Placeholder 159">
            <a:extLst>
              <a:ext uri="{FF2B5EF4-FFF2-40B4-BE49-F238E27FC236}">
                <a16:creationId xmlns:a16="http://schemas.microsoft.com/office/drawing/2014/main" id="{E85AA924-678A-C3B1-409F-2CC6D11077C0}"/>
              </a:ext>
            </a:extLst>
          </p:cNvPr>
          <p:cNvSpPr>
            <a:spLocks noGrp="1"/>
          </p:cNvSpPr>
          <p:nvPr>
            <p:ph type="body" sz="quarter" idx="40"/>
          </p:nvPr>
        </p:nvSpPr>
        <p:spPr/>
        <p:txBody>
          <a:bodyPr>
            <a:normAutofit/>
          </a:bodyPr>
          <a:lstStyle/>
          <a:p>
            <a:r>
              <a:rPr lang="en-GB" b="1">
                <a:solidFill>
                  <a:srgbClr val="E10514"/>
                </a:solidFill>
              </a:rPr>
              <a:t>Playdate</a:t>
            </a:r>
          </a:p>
          <a:p>
            <a:r>
              <a:rPr lang="en-GB">
                <a:solidFill>
                  <a:schemeClr val="bg2"/>
                </a:solidFill>
              </a:rPr>
              <a:t>12 Nov</a:t>
            </a:r>
          </a:p>
          <a:p>
            <a:r>
              <a:rPr lang="en-GB">
                <a:solidFill>
                  <a:schemeClr val="bg2"/>
                </a:solidFill>
              </a:rPr>
              <a:t>2,405,642</a:t>
            </a:r>
          </a:p>
          <a:p>
            <a:endParaRPr lang="en-GB">
              <a:solidFill>
                <a:schemeClr val="bg2"/>
              </a:solidFill>
            </a:endParaRPr>
          </a:p>
          <a:p>
            <a:endParaRPr lang="en-GB">
              <a:solidFill>
                <a:schemeClr val="bg2"/>
              </a:solidFill>
            </a:endParaRPr>
          </a:p>
          <a:p>
            <a:endParaRPr lang="en-GB">
              <a:solidFill>
                <a:schemeClr val="bg2"/>
              </a:solidFill>
            </a:endParaRPr>
          </a:p>
          <a:p>
            <a:endParaRPr lang="en-GB">
              <a:solidFill>
                <a:schemeClr val="bg2"/>
              </a:solidFill>
            </a:endParaRPr>
          </a:p>
          <a:p>
            <a:endParaRPr lang="en-GB">
              <a:solidFill>
                <a:schemeClr val="bg2"/>
              </a:solidFill>
            </a:endParaRPr>
          </a:p>
        </p:txBody>
      </p:sp>
      <p:sp>
        <p:nvSpPr>
          <p:cNvPr id="161" name="Text Placeholder 160">
            <a:extLst>
              <a:ext uri="{FF2B5EF4-FFF2-40B4-BE49-F238E27FC236}">
                <a16:creationId xmlns:a16="http://schemas.microsoft.com/office/drawing/2014/main" id="{3BC06F77-D1CF-609A-7B06-65907C64C408}"/>
              </a:ext>
            </a:extLst>
          </p:cNvPr>
          <p:cNvSpPr>
            <a:spLocks noGrp="1"/>
          </p:cNvSpPr>
          <p:nvPr>
            <p:ph type="body" sz="quarter" idx="41"/>
          </p:nvPr>
        </p:nvSpPr>
        <p:spPr/>
        <p:txBody>
          <a:bodyPr>
            <a:normAutofit/>
          </a:bodyPr>
          <a:lstStyle/>
          <a:p>
            <a:r>
              <a:rPr lang="en-GB" b="1">
                <a:solidFill>
                  <a:srgbClr val="E10514"/>
                </a:solidFill>
              </a:rPr>
              <a:t>The Girlfriend </a:t>
            </a:r>
          </a:p>
          <a:p>
            <a:r>
              <a:rPr lang="en-GB">
                <a:solidFill>
                  <a:schemeClr val="bg2"/>
                </a:solidFill>
              </a:rPr>
              <a:t>10 Sep</a:t>
            </a:r>
          </a:p>
          <a:p>
            <a:r>
              <a:rPr lang="en-GB">
                <a:solidFill>
                  <a:schemeClr val="bg2"/>
                </a:solidFill>
              </a:rPr>
              <a:t>2,257,737</a:t>
            </a:r>
          </a:p>
          <a:p>
            <a:endParaRPr lang="en-GB">
              <a:solidFill>
                <a:schemeClr val="bg2"/>
              </a:solidFill>
            </a:endParaRPr>
          </a:p>
          <a:p>
            <a:endParaRPr lang="en-GB">
              <a:solidFill>
                <a:schemeClr val="bg2"/>
              </a:solidFill>
            </a:endParaRPr>
          </a:p>
          <a:p>
            <a:endParaRPr lang="en-GB">
              <a:solidFill>
                <a:schemeClr val="bg2"/>
              </a:solidFill>
            </a:endParaRPr>
          </a:p>
          <a:p>
            <a:endParaRPr lang="en-GB">
              <a:solidFill>
                <a:schemeClr val="bg2"/>
              </a:solidFill>
            </a:endParaRPr>
          </a:p>
          <a:p>
            <a:endParaRPr lang="en-GB">
              <a:solidFill>
                <a:schemeClr val="bg2"/>
              </a:solidFill>
            </a:endParaRPr>
          </a:p>
        </p:txBody>
      </p:sp>
      <p:sp>
        <p:nvSpPr>
          <p:cNvPr id="162" name="Text Placeholder 161">
            <a:extLst>
              <a:ext uri="{FF2B5EF4-FFF2-40B4-BE49-F238E27FC236}">
                <a16:creationId xmlns:a16="http://schemas.microsoft.com/office/drawing/2014/main" id="{66535FF3-7384-29A1-34DC-AAAD922AC27D}"/>
              </a:ext>
            </a:extLst>
          </p:cNvPr>
          <p:cNvSpPr>
            <a:spLocks noGrp="1"/>
          </p:cNvSpPr>
          <p:nvPr>
            <p:ph type="body" sz="quarter" idx="42"/>
          </p:nvPr>
        </p:nvSpPr>
        <p:spPr/>
        <p:txBody>
          <a:bodyPr>
            <a:normAutofit/>
          </a:bodyPr>
          <a:lstStyle/>
          <a:p>
            <a:r>
              <a:rPr lang="en-GB" b="1">
                <a:solidFill>
                  <a:srgbClr val="E10514"/>
                </a:solidFill>
              </a:rPr>
              <a:t>Fallout</a:t>
            </a:r>
          </a:p>
          <a:p>
            <a:r>
              <a:rPr lang="en-GB">
                <a:solidFill>
                  <a:schemeClr val="bg2"/>
                </a:solidFill>
              </a:rPr>
              <a:t>17 Dec</a:t>
            </a:r>
          </a:p>
          <a:p>
            <a:r>
              <a:rPr lang="en-GB">
                <a:solidFill>
                  <a:schemeClr val="bg2"/>
                </a:solidFill>
              </a:rPr>
              <a:t>2,153,202</a:t>
            </a:r>
          </a:p>
          <a:p>
            <a:endParaRPr lang="en-GB">
              <a:solidFill>
                <a:schemeClr val="bg2"/>
              </a:solidFill>
              <a:highlight>
                <a:srgbClr val="FFFF00"/>
              </a:highlight>
            </a:endParaRPr>
          </a:p>
          <a:p>
            <a:endParaRPr lang="en-GB">
              <a:solidFill>
                <a:schemeClr val="bg2"/>
              </a:solidFill>
            </a:endParaRPr>
          </a:p>
          <a:p>
            <a:endParaRPr lang="en-GB">
              <a:solidFill>
                <a:schemeClr val="bg2"/>
              </a:solidFill>
            </a:endParaRPr>
          </a:p>
          <a:p>
            <a:endParaRPr lang="en-GB">
              <a:solidFill>
                <a:schemeClr val="bg2"/>
              </a:solidFill>
            </a:endParaRPr>
          </a:p>
        </p:txBody>
      </p:sp>
      <p:sp>
        <p:nvSpPr>
          <p:cNvPr id="15" name="Text Placeholder 2">
            <a:extLst>
              <a:ext uri="{FF2B5EF4-FFF2-40B4-BE49-F238E27FC236}">
                <a16:creationId xmlns:a16="http://schemas.microsoft.com/office/drawing/2014/main" id="{98D32B7D-EE50-0F5D-9183-6BD61897A962}"/>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GB" sz="1000">
                <a:solidFill>
                  <a:srgbClr val="4D4D4D"/>
                </a:solidFill>
              </a:rPr>
              <a:t>Source: Barb, 2025, Adults. </a:t>
            </a:r>
            <a:r>
              <a:rPr lang="en-US" sz="1000">
                <a:solidFill>
                  <a:srgbClr val="4D4D4D"/>
                </a:solidFill>
              </a:rPr>
              <a:t>Average audience achieved during the first 28 days of their availability. Only includes TV set viewing. </a:t>
            </a:r>
            <a:r>
              <a:rPr lang="en-GB" sz="1000">
                <a:solidFill>
                  <a:srgbClr val="4D4D4D"/>
                </a:solidFill>
              </a:rPr>
              <a:t>Top performing episode only.</a:t>
            </a:r>
          </a:p>
        </p:txBody>
      </p:sp>
      <p:pic>
        <p:nvPicPr>
          <p:cNvPr id="30" name="Picture Placeholder 29" descr="Two people in casual attire stand outside a house with a gate and a lawn.&#10;&#10;AI-generated content may be incorrect.">
            <a:extLst>
              <a:ext uri="{FF2B5EF4-FFF2-40B4-BE49-F238E27FC236}">
                <a16:creationId xmlns:a16="http://schemas.microsoft.com/office/drawing/2014/main" id="{54EF789D-3899-963C-21BB-4C223A025391}"/>
              </a:ext>
            </a:extLst>
          </p:cNvPr>
          <p:cNvPicPr>
            <a:picLocks noGrp="1" noChangeAspect="1"/>
          </p:cNvPicPr>
          <p:nvPr>
            <p:ph type="pic" sz="quarter" idx="15"/>
          </p:nvPr>
        </p:nvPicPr>
        <p:blipFill>
          <a:blip r:embed="rId3"/>
          <a:srcRect l="16682" r="16682"/>
          <a:stretch/>
        </p:blipFill>
        <p:spPr>
          <a:prstGeom prst="rect">
            <a:avLst/>
          </a:prstGeom>
          <a:solidFill>
            <a:prstClr val="white">
              <a:lumMod val="85000"/>
            </a:prstClr>
          </a:solidFill>
        </p:spPr>
      </p:pic>
      <p:pic>
        <p:nvPicPr>
          <p:cNvPr id="32" name="Picture Placeholder 31" descr="Two men in suits and ties, each holding a gun, stand in a grand, ornate room with marble columns and a staircase.&#10;&#10;AI-generated content may be incorrect.">
            <a:extLst>
              <a:ext uri="{FF2B5EF4-FFF2-40B4-BE49-F238E27FC236}">
                <a16:creationId xmlns:a16="http://schemas.microsoft.com/office/drawing/2014/main" id="{830D1ADC-330C-9F4E-BCC1-9EBC0FC1262F}"/>
              </a:ext>
            </a:extLst>
          </p:cNvPr>
          <p:cNvPicPr>
            <a:picLocks noGrp="1" noChangeAspect="1"/>
          </p:cNvPicPr>
          <p:nvPr>
            <p:ph type="pic" sz="quarter" idx="16"/>
          </p:nvPr>
        </p:nvPicPr>
        <p:blipFill>
          <a:blip r:embed="rId4"/>
          <a:srcRect l="16667" r="16667"/>
          <a:stretch/>
        </p:blipFill>
        <p:spPr>
          <a:prstGeom prst="rect">
            <a:avLst/>
          </a:prstGeom>
          <a:solidFill>
            <a:prstClr val="white">
              <a:lumMod val="85000"/>
            </a:prstClr>
          </a:solidFill>
        </p:spPr>
      </p:pic>
      <p:pic>
        <p:nvPicPr>
          <p:cNvPr id="35" name="Picture Placeholder 34" descr="The image shows two soldiers, one holding a rifle and the other wearing tactical gear, facing each other in a tense, serious moment.&#10;&#10;AI-generated content may be incorrect.">
            <a:extLst>
              <a:ext uri="{FF2B5EF4-FFF2-40B4-BE49-F238E27FC236}">
                <a16:creationId xmlns:a16="http://schemas.microsoft.com/office/drawing/2014/main" id="{FCA17A2E-53DB-B2F7-7780-C2E7F9800111}"/>
              </a:ext>
            </a:extLst>
          </p:cNvPr>
          <p:cNvPicPr>
            <a:picLocks noGrp="1" noChangeAspect="1"/>
          </p:cNvPicPr>
          <p:nvPr>
            <p:ph type="pic" sz="quarter" idx="18"/>
          </p:nvPr>
        </p:nvPicPr>
        <p:blipFill>
          <a:blip r:embed="rId5"/>
          <a:srcRect l="25000" r="25000"/>
          <a:stretch/>
        </p:blipFill>
        <p:spPr>
          <a:prstGeom prst="rect">
            <a:avLst/>
          </a:prstGeom>
          <a:solidFill>
            <a:prstClr val="white">
              <a:lumMod val="85000"/>
            </a:prstClr>
          </a:solidFill>
        </p:spPr>
      </p:pic>
      <p:pic>
        <p:nvPicPr>
          <p:cNvPr id="41" name="Picture Placeholder 40" descr="The image depicts a cozy, intimate setting with three people seated closely, engaging in a quiet conversation amidst vibrant, abstract wall art.&#10;&#10;AI-generated content may be incorrect.">
            <a:extLst>
              <a:ext uri="{FF2B5EF4-FFF2-40B4-BE49-F238E27FC236}">
                <a16:creationId xmlns:a16="http://schemas.microsoft.com/office/drawing/2014/main" id="{0A41AED5-7391-CBD6-9ED9-F372012355AF}"/>
              </a:ext>
            </a:extLst>
          </p:cNvPr>
          <p:cNvPicPr>
            <a:picLocks noGrp="1" noChangeAspect="1"/>
          </p:cNvPicPr>
          <p:nvPr>
            <p:ph type="pic" sz="quarter" idx="21"/>
          </p:nvPr>
        </p:nvPicPr>
        <p:blipFill>
          <a:blip r:embed="rId6"/>
          <a:srcRect l="21857" r="21857"/>
          <a:stretch/>
        </p:blipFill>
        <p:spPr>
          <a:prstGeom prst="rect">
            <a:avLst/>
          </a:prstGeom>
          <a:solidFill>
            <a:prstClr val="white">
              <a:lumMod val="85000"/>
            </a:prstClr>
          </a:solidFill>
        </p:spPr>
      </p:pic>
      <p:pic>
        <p:nvPicPr>
          <p:cNvPr id="43" name="Picture Placeholder 42" descr="An action-packed scene featuring a person in a futuristic suit holding a weapon amidst a backdrop of other characters and dynamic, explosive imagery.&#10;&#10;AI-generated content may be incorrect.">
            <a:extLst>
              <a:ext uri="{FF2B5EF4-FFF2-40B4-BE49-F238E27FC236}">
                <a16:creationId xmlns:a16="http://schemas.microsoft.com/office/drawing/2014/main" id="{B59973F5-443F-2F21-2C31-4E53EC6989D1}"/>
              </a:ext>
            </a:extLst>
          </p:cNvPr>
          <p:cNvPicPr>
            <a:picLocks noGrp="1" noChangeAspect="1"/>
          </p:cNvPicPr>
          <p:nvPr>
            <p:ph type="pic" sz="quarter" idx="22"/>
          </p:nvPr>
        </p:nvPicPr>
        <p:blipFill>
          <a:blip r:embed="rId7"/>
          <a:srcRect l="21875" r="21875"/>
          <a:stretch/>
        </p:blipFill>
        <p:spPr>
          <a:prstGeom prst="rect">
            <a:avLst/>
          </a:prstGeom>
          <a:solidFill>
            <a:prstClr val="white">
              <a:lumMod val="85000"/>
            </a:prstClr>
          </a:solidFill>
        </p:spPr>
      </p:pic>
      <p:pic>
        <p:nvPicPr>
          <p:cNvPr id="27" name="Picture 2" descr="Clarkson's Farm' Will Take A Break After Filming Season Five">
            <a:extLst>
              <a:ext uri="{FF2B5EF4-FFF2-40B4-BE49-F238E27FC236}">
                <a16:creationId xmlns:a16="http://schemas.microsoft.com/office/drawing/2014/main" id="{6C2D9E20-1B6C-E575-3A2C-7A9ED2271EEF}"/>
              </a:ext>
            </a:extLst>
          </p:cNvPr>
          <p:cNvPicPr>
            <a:picLocks noGrp="1" noChangeAspect="1" noChangeArrowheads="1"/>
          </p:cNvPicPr>
          <p:nvPr>
            <p:ph type="pic" sz="quarter" idx="13"/>
          </p:nvPr>
        </p:nvPicPr>
        <p:blipFill>
          <a:blip r:embed="rId8">
            <a:extLst>
              <a:ext uri="{28A0092B-C50C-407E-A947-70E740481C1C}">
                <a14:useLocalDpi xmlns:a14="http://schemas.microsoft.com/office/drawing/2010/main" val="0"/>
              </a:ext>
            </a:extLst>
          </a:blip>
          <a:srcRect l="21880" r="2188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Watch the trailer for 'Last One Laughing UK' now streaming on Prime Video">
            <a:extLst>
              <a:ext uri="{FF2B5EF4-FFF2-40B4-BE49-F238E27FC236}">
                <a16:creationId xmlns:a16="http://schemas.microsoft.com/office/drawing/2014/main" id="{D1D91C1D-92AF-4E61-2092-5133D690F13D}"/>
              </a:ext>
            </a:extLst>
          </p:cNvPr>
          <p:cNvPicPr>
            <a:picLocks noGrp="1" noChangeAspect="1" noChangeArrowheads="1"/>
          </p:cNvPicPr>
          <p:nvPr>
            <p:ph type="pic" sz="quarter" idx="14"/>
          </p:nvPr>
        </p:nvPicPr>
        <p:blipFill>
          <a:blip r:embed="rId9">
            <a:extLst>
              <a:ext uri="{28A0092B-C50C-407E-A947-70E740481C1C}">
                <a14:useLocalDpi xmlns:a14="http://schemas.microsoft.com/office/drawing/2010/main" val="0"/>
              </a:ext>
            </a:extLst>
          </a:blip>
          <a:srcRect l="25000" r="2500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The Assassin - Official Trailer (2025)">
            <a:extLst>
              <a:ext uri="{FF2B5EF4-FFF2-40B4-BE49-F238E27FC236}">
                <a16:creationId xmlns:a16="http://schemas.microsoft.com/office/drawing/2014/main" id="{D87F08B5-0ACC-3046-41E5-5899D8034DD9}"/>
              </a:ext>
            </a:extLst>
          </p:cNvPr>
          <p:cNvPicPr>
            <a:picLocks noGrp="1" noChangeAspect="1" noChangeArrowheads="1"/>
          </p:cNvPicPr>
          <p:nvPr>
            <p:ph type="pic" sz="quarter" idx="17"/>
          </p:nvPr>
        </p:nvPicPr>
        <p:blipFill>
          <a:blip r:embed="rId10">
            <a:extLst>
              <a:ext uri="{28A0092B-C50C-407E-A947-70E740481C1C}">
                <a14:useLocalDpi xmlns:a14="http://schemas.microsoft.com/office/drawing/2010/main" val="0"/>
              </a:ext>
            </a:extLst>
          </a:blip>
          <a:srcRect l="21866" r="2186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4" name="Picture Placeholder 38" descr="A person is holding a shotgun with one hand, positioned against a dark, stormy background.&#10;&#10;AI-generated content may be incorrect.">
            <a:extLst>
              <a:ext uri="{FF2B5EF4-FFF2-40B4-BE49-F238E27FC236}">
                <a16:creationId xmlns:a16="http://schemas.microsoft.com/office/drawing/2014/main" id="{08401491-F734-522A-A6DA-33A77BCF5E48}"/>
              </a:ext>
            </a:extLst>
          </p:cNvPr>
          <p:cNvPicPr>
            <a:picLocks noGrp="1" noChangeAspect="1"/>
          </p:cNvPicPr>
          <p:nvPr>
            <p:ph type="pic" sz="quarter" idx="19"/>
          </p:nvPr>
        </p:nvPicPr>
        <p:blipFill>
          <a:blip r:embed="rId11"/>
          <a:srcRect l="21859" r="21859"/>
          <a:stretch/>
        </p:blipFill>
        <p:spPr>
          <a:xfrm>
            <a:off x="3076575" y="3346450"/>
            <a:ext cx="1184275" cy="1184275"/>
          </a:xfrm>
          <a:prstGeom prst="rect">
            <a:avLst/>
          </a:prstGeom>
          <a:solidFill>
            <a:prstClr val="white">
              <a:lumMod val="85000"/>
            </a:prstClr>
          </a:solidFill>
        </p:spPr>
      </p:pic>
      <p:pic>
        <p:nvPicPr>
          <p:cNvPr id="7" name="Picture Placeholder 36">
            <a:extLst>
              <a:ext uri="{FF2B5EF4-FFF2-40B4-BE49-F238E27FC236}">
                <a16:creationId xmlns:a16="http://schemas.microsoft.com/office/drawing/2014/main" id="{34857D6E-6BCA-2281-D09F-6364551ABBA4}"/>
              </a:ext>
            </a:extLst>
          </p:cNvPr>
          <p:cNvPicPr>
            <a:picLocks noGrp="1" noChangeAspect="1"/>
          </p:cNvPicPr>
          <p:nvPr>
            <p:ph type="pic" sz="quarter" idx="20"/>
          </p:nvPr>
        </p:nvPicPr>
        <p:blipFill>
          <a:blip r:embed="rId12"/>
          <a:srcRect l="12480" r="12480"/>
          <a:stretch/>
        </p:blipFill>
        <p:spPr>
          <a:xfrm>
            <a:off x="5538788" y="3346450"/>
            <a:ext cx="1184275" cy="1184275"/>
          </a:xfrm>
          <a:prstGeom prst="rect">
            <a:avLst/>
          </a:prstGeom>
          <a:solidFill>
            <a:prstClr val="white">
              <a:lumMod val="85000"/>
            </a:prstClr>
          </a:solidFill>
        </p:spPr>
      </p:pic>
    </p:spTree>
    <p:extLst>
      <p:ext uri="{BB962C8B-B14F-4D97-AF65-F5344CB8AC3E}">
        <p14:creationId xmlns:p14="http://schemas.microsoft.com/office/powerpoint/2010/main" val="23918877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2A425-AE0A-2E4B-AF9D-1B9000CA7D69}"/>
            </a:ext>
          </a:extLst>
        </p:cNvPr>
        <p:cNvGrpSpPr/>
        <p:nvPr/>
      </p:nvGrpSpPr>
      <p:grpSpPr>
        <a:xfrm>
          <a:off x="0" y="0"/>
          <a:ext cx="0" cy="0"/>
          <a:chOff x="0" y="0"/>
          <a:chExt cx="0" cy="0"/>
        </a:xfrm>
      </p:grpSpPr>
      <p:sp>
        <p:nvSpPr>
          <p:cNvPr id="154" name="Text Placeholder 153">
            <a:extLst>
              <a:ext uri="{FF2B5EF4-FFF2-40B4-BE49-F238E27FC236}">
                <a16:creationId xmlns:a16="http://schemas.microsoft.com/office/drawing/2014/main" id="{99064BF1-3B11-781C-5812-F209D6A89FDE}"/>
              </a:ext>
            </a:extLst>
          </p:cNvPr>
          <p:cNvSpPr>
            <a:spLocks noGrp="1"/>
          </p:cNvSpPr>
          <p:nvPr>
            <p:ph type="body" sz="quarter" idx="34"/>
          </p:nvPr>
        </p:nvSpPr>
        <p:spPr/>
        <p:txBody>
          <a:bodyPr>
            <a:normAutofit/>
          </a:bodyPr>
          <a:lstStyle/>
          <a:p>
            <a:r>
              <a:rPr lang="en-GB" b="1">
                <a:solidFill>
                  <a:srgbClr val="E10514"/>
                </a:solidFill>
              </a:rPr>
              <a:t>Thunderbolts</a:t>
            </a:r>
          </a:p>
          <a:p>
            <a:r>
              <a:rPr lang="en-GB">
                <a:solidFill>
                  <a:schemeClr val="bg2"/>
                </a:solidFill>
              </a:rPr>
              <a:t>27 Aug</a:t>
            </a:r>
          </a:p>
          <a:p>
            <a:r>
              <a:rPr lang="en-GB">
                <a:solidFill>
                  <a:schemeClr val="bg2"/>
                </a:solidFill>
              </a:rPr>
              <a:t>2,183,865</a:t>
            </a:r>
          </a:p>
          <a:p>
            <a:endParaRPr lang="en-GB">
              <a:solidFill>
                <a:schemeClr val="bg2"/>
              </a:solidFill>
            </a:endParaRPr>
          </a:p>
          <a:p>
            <a:endParaRPr lang="en-GB">
              <a:solidFill>
                <a:schemeClr val="bg2"/>
              </a:solidFill>
            </a:endParaRPr>
          </a:p>
        </p:txBody>
      </p:sp>
      <p:sp>
        <p:nvSpPr>
          <p:cNvPr id="12" name="Title 11">
            <a:extLst>
              <a:ext uri="{FF2B5EF4-FFF2-40B4-BE49-F238E27FC236}">
                <a16:creationId xmlns:a16="http://schemas.microsoft.com/office/drawing/2014/main" id="{8BDBAC06-DDCA-529F-2FF8-C680C7E25ACF}"/>
              </a:ext>
            </a:extLst>
          </p:cNvPr>
          <p:cNvSpPr>
            <a:spLocks noGrp="1"/>
          </p:cNvSpPr>
          <p:nvPr>
            <p:ph type="title"/>
          </p:nvPr>
        </p:nvSpPr>
        <p:spPr/>
        <p:txBody>
          <a:bodyPr>
            <a:normAutofit/>
          </a:bodyPr>
          <a:lstStyle/>
          <a:p>
            <a:r>
              <a:rPr lang="en-GB"/>
              <a:t>Top </a:t>
            </a:r>
            <a:r>
              <a:rPr lang="en-GB" u="sng"/>
              <a:t>Disney+</a:t>
            </a:r>
            <a:r>
              <a:rPr lang="en-GB"/>
              <a:t> programmes 2025 (TV Set)</a:t>
            </a:r>
          </a:p>
        </p:txBody>
      </p:sp>
      <p:sp>
        <p:nvSpPr>
          <p:cNvPr id="153" name="Text Placeholder 152">
            <a:extLst>
              <a:ext uri="{FF2B5EF4-FFF2-40B4-BE49-F238E27FC236}">
                <a16:creationId xmlns:a16="http://schemas.microsoft.com/office/drawing/2014/main" id="{5E1AAEDE-963F-AEE2-A000-97228B70284D}"/>
              </a:ext>
            </a:extLst>
          </p:cNvPr>
          <p:cNvSpPr>
            <a:spLocks noGrp="1"/>
          </p:cNvSpPr>
          <p:nvPr>
            <p:ph type="body" sz="quarter" idx="33"/>
          </p:nvPr>
        </p:nvSpPr>
        <p:spPr/>
        <p:txBody>
          <a:bodyPr>
            <a:normAutofit/>
          </a:bodyPr>
          <a:lstStyle/>
          <a:p>
            <a:r>
              <a:rPr lang="en-GB" b="1">
                <a:solidFill>
                  <a:srgbClr val="E10514"/>
                </a:solidFill>
              </a:rPr>
              <a:t>Moana 2</a:t>
            </a:r>
          </a:p>
          <a:p>
            <a:r>
              <a:rPr lang="en-GB">
                <a:solidFill>
                  <a:schemeClr val="bg2"/>
                </a:solidFill>
              </a:rPr>
              <a:t>12 Mar</a:t>
            </a:r>
          </a:p>
          <a:p>
            <a:r>
              <a:rPr lang="en-GB">
                <a:solidFill>
                  <a:schemeClr val="bg2"/>
                </a:solidFill>
              </a:rPr>
              <a:t>3,593,422</a:t>
            </a:r>
          </a:p>
          <a:p>
            <a:endParaRPr lang="en-GB">
              <a:solidFill>
                <a:schemeClr val="bg2"/>
              </a:solidFill>
            </a:endParaRPr>
          </a:p>
          <a:p>
            <a:endParaRPr lang="en-GB">
              <a:solidFill>
                <a:schemeClr val="bg2"/>
              </a:solidFill>
            </a:endParaRPr>
          </a:p>
        </p:txBody>
      </p:sp>
      <p:sp>
        <p:nvSpPr>
          <p:cNvPr id="155" name="Text Placeholder 154">
            <a:extLst>
              <a:ext uri="{FF2B5EF4-FFF2-40B4-BE49-F238E27FC236}">
                <a16:creationId xmlns:a16="http://schemas.microsoft.com/office/drawing/2014/main" id="{260BFDED-C2D2-6A69-ED50-6FDA7D042704}"/>
              </a:ext>
            </a:extLst>
          </p:cNvPr>
          <p:cNvSpPr>
            <a:spLocks noGrp="1"/>
          </p:cNvSpPr>
          <p:nvPr>
            <p:ph type="body" sz="quarter" idx="35"/>
          </p:nvPr>
        </p:nvSpPr>
        <p:spPr>
          <a:xfrm>
            <a:off x="5195495" y="2428621"/>
            <a:ext cx="1923784" cy="812103"/>
          </a:xfrm>
        </p:spPr>
        <p:txBody>
          <a:bodyPr>
            <a:normAutofit/>
          </a:bodyPr>
          <a:lstStyle/>
          <a:p>
            <a:r>
              <a:rPr lang="en-GB" b="1">
                <a:solidFill>
                  <a:srgbClr val="E10514"/>
                </a:solidFill>
              </a:rPr>
              <a:t>Alien: Earth </a:t>
            </a:r>
          </a:p>
          <a:p>
            <a:r>
              <a:rPr lang="en-GB">
                <a:solidFill>
                  <a:schemeClr val="bg2"/>
                </a:solidFill>
              </a:rPr>
              <a:t>13 Aug</a:t>
            </a:r>
          </a:p>
          <a:p>
            <a:r>
              <a:rPr lang="en-GB">
                <a:solidFill>
                  <a:schemeClr val="bg2"/>
                </a:solidFill>
              </a:rPr>
              <a:t>2,005.840</a:t>
            </a:r>
          </a:p>
          <a:p>
            <a:endParaRPr lang="en-GB">
              <a:solidFill>
                <a:schemeClr val="bg2"/>
              </a:solidFill>
            </a:endParaRPr>
          </a:p>
          <a:p>
            <a:endParaRPr lang="en-GB">
              <a:solidFill>
                <a:schemeClr val="bg2"/>
              </a:solidFill>
            </a:endParaRPr>
          </a:p>
        </p:txBody>
      </p:sp>
      <p:sp>
        <p:nvSpPr>
          <p:cNvPr id="156" name="Text Placeholder 155">
            <a:extLst>
              <a:ext uri="{FF2B5EF4-FFF2-40B4-BE49-F238E27FC236}">
                <a16:creationId xmlns:a16="http://schemas.microsoft.com/office/drawing/2014/main" id="{531DE676-0F54-671F-469B-75DC3C4D87CF}"/>
              </a:ext>
            </a:extLst>
          </p:cNvPr>
          <p:cNvSpPr>
            <a:spLocks noGrp="1"/>
          </p:cNvSpPr>
          <p:nvPr>
            <p:ph type="body" sz="quarter" idx="36"/>
          </p:nvPr>
        </p:nvSpPr>
        <p:spPr/>
        <p:txBody>
          <a:bodyPr>
            <a:normAutofit/>
          </a:bodyPr>
          <a:lstStyle/>
          <a:p>
            <a:r>
              <a:rPr lang="en-GB" b="1">
                <a:solidFill>
                  <a:srgbClr val="E10514"/>
                </a:solidFill>
              </a:rPr>
              <a:t>Lilo &amp; Stitch</a:t>
            </a:r>
          </a:p>
          <a:p>
            <a:r>
              <a:rPr lang="en-GB">
                <a:solidFill>
                  <a:schemeClr val="bg2"/>
                </a:solidFill>
              </a:rPr>
              <a:t>3 Sep</a:t>
            </a:r>
          </a:p>
          <a:p>
            <a:r>
              <a:rPr lang="en-GB">
                <a:solidFill>
                  <a:schemeClr val="bg2"/>
                </a:solidFill>
              </a:rPr>
              <a:t>1,891,505</a:t>
            </a:r>
          </a:p>
          <a:p>
            <a:endParaRPr lang="en-GB">
              <a:solidFill>
                <a:schemeClr val="bg2"/>
              </a:solidFill>
            </a:endParaRPr>
          </a:p>
          <a:p>
            <a:endParaRPr lang="en-GB">
              <a:solidFill>
                <a:schemeClr val="bg2"/>
              </a:solidFill>
            </a:endParaRPr>
          </a:p>
        </p:txBody>
      </p:sp>
      <p:sp>
        <p:nvSpPr>
          <p:cNvPr id="157" name="Text Placeholder 156">
            <a:extLst>
              <a:ext uri="{FF2B5EF4-FFF2-40B4-BE49-F238E27FC236}">
                <a16:creationId xmlns:a16="http://schemas.microsoft.com/office/drawing/2014/main" id="{CC5CEA5A-6DE0-70F7-B3BA-E0AF66D8E4D4}"/>
              </a:ext>
            </a:extLst>
          </p:cNvPr>
          <p:cNvSpPr>
            <a:spLocks noGrp="1"/>
          </p:cNvSpPr>
          <p:nvPr>
            <p:ph type="body" sz="quarter" idx="37"/>
          </p:nvPr>
        </p:nvSpPr>
        <p:spPr/>
        <p:txBody>
          <a:bodyPr>
            <a:normAutofit lnSpcReduction="10000"/>
          </a:bodyPr>
          <a:lstStyle/>
          <a:p>
            <a:r>
              <a:rPr lang="en-GB" b="1">
                <a:solidFill>
                  <a:srgbClr val="E10514"/>
                </a:solidFill>
              </a:rPr>
              <a:t>The Fantastic Four: First Steps</a:t>
            </a:r>
          </a:p>
          <a:p>
            <a:r>
              <a:rPr lang="en-GB">
                <a:solidFill>
                  <a:schemeClr val="bg2"/>
                </a:solidFill>
              </a:rPr>
              <a:t>5 Nov</a:t>
            </a:r>
          </a:p>
          <a:p>
            <a:r>
              <a:rPr lang="en-GB">
                <a:solidFill>
                  <a:schemeClr val="bg2"/>
                </a:solidFill>
              </a:rPr>
              <a:t>1,782,008</a:t>
            </a:r>
          </a:p>
          <a:p>
            <a:endParaRPr lang="en-GB">
              <a:solidFill>
                <a:schemeClr val="bg2"/>
              </a:solidFill>
            </a:endParaRPr>
          </a:p>
          <a:p>
            <a:endParaRPr lang="en-GB">
              <a:solidFill>
                <a:schemeClr val="bg2"/>
              </a:solidFill>
            </a:endParaRPr>
          </a:p>
        </p:txBody>
      </p:sp>
      <p:sp>
        <p:nvSpPr>
          <p:cNvPr id="158" name="Text Placeholder 157">
            <a:extLst>
              <a:ext uri="{FF2B5EF4-FFF2-40B4-BE49-F238E27FC236}">
                <a16:creationId xmlns:a16="http://schemas.microsoft.com/office/drawing/2014/main" id="{6CD79FC8-7215-0343-5D90-2EED000ED962}"/>
              </a:ext>
            </a:extLst>
          </p:cNvPr>
          <p:cNvSpPr>
            <a:spLocks noGrp="1"/>
          </p:cNvSpPr>
          <p:nvPr>
            <p:ph type="body" sz="quarter" idx="38"/>
          </p:nvPr>
        </p:nvSpPr>
        <p:spPr/>
        <p:txBody>
          <a:bodyPr>
            <a:normAutofit lnSpcReduction="10000"/>
          </a:bodyPr>
          <a:lstStyle/>
          <a:p>
            <a:r>
              <a:rPr lang="en-GB" b="1">
                <a:solidFill>
                  <a:srgbClr val="E10514"/>
                </a:solidFill>
              </a:rPr>
              <a:t>Captain America: Brave New World </a:t>
            </a:r>
          </a:p>
          <a:p>
            <a:r>
              <a:rPr lang="en-GB">
                <a:solidFill>
                  <a:schemeClr val="bg2"/>
                </a:solidFill>
              </a:rPr>
              <a:t>28 May</a:t>
            </a:r>
          </a:p>
          <a:p>
            <a:r>
              <a:rPr lang="en-GB">
                <a:solidFill>
                  <a:schemeClr val="bg2"/>
                </a:solidFill>
              </a:rPr>
              <a:t>1,746,603</a:t>
            </a:r>
          </a:p>
          <a:p>
            <a:endParaRPr lang="en-GB">
              <a:solidFill>
                <a:schemeClr val="bg2"/>
              </a:solidFill>
            </a:endParaRPr>
          </a:p>
          <a:p>
            <a:endParaRPr lang="en-GB">
              <a:solidFill>
                <a:schemeClr val="bg2"/>
              </a:solidFill>
            </a:endParaRPr>
          </a:p>
          <a:p>
            <a:endParaRPr lang="en-GB">
              <a:solidFill>
                <a:schemeClr val="bg2"/>
              </a:solidFill>
            </a:endParaRPr>
          </a:p>
        </p:txBody>
      </p:sp>
      <p:sp>
        <p:nvSpPr>
          <p:cNvPr id="159" name="Text Placeholder 158">
            <a:extLst>
              <a:ext uri="{FF2B5EF4-FFF2-40B4-BE49-F238E27FC236}">
                <a16:creationId xmlns:a16="http://schemas.microsoft.com/office/drawing/2014/main" id="{32723DAD-2A0F-FF7B-38D1-150518D8EE29}"/>
              </a:ext>
            </a:extLst>
          </p:cNvPr>
          <p:cNvSpPr>
            <a:spLocks noGrp="1"/>
          </p:cNvSpPr>
          <p:nvPr>
            <p:ph type="body" sz="quarter" idx="39"/>
          </p:nvPr>
        </p:nvSpPr>
        <p:spPr/>
        <p:txBody>
          <a:bodyPr>
            <a:normAutofit/>
          </a:bodyPr>
          <a:lstStyle/>
          <a:p>
            <a:r>
              <a:rPr lang="en-GB" b="1">
                <a:solidFill>
                  <a:srgbClr val="E10514"/>
                </a:solidFill>
              </a:rPr>
              <a:t>The Stolen Girl</a:t>
            </a:r>
          </a:p>
          <a:p>
            <a:r>
              <a:rPr lang="en-GB">
                <a:solidFill>
                  <a:schemeClr val="bg2"/>
                </a:solidFill>
              </a:rPr>
              <a:t>16 Apr</a:t>
            </a:r>
          </a:p>
          <a:p>
            <a:r>
              <a:rPr lang="en-GB">
                <a:solidFill>
                  <a:schemeClr val="bg2"/>
                </a:solidFill>
              </a:rPr>
              <a:t>1,755,028</a:t>
            </a:r>
          </a:p>
          <a:p>
            <a:endParaRPr lang="en-GB">
              <a:solidFill>
                <a:schemeClr val="bg2"/>
              </a:solidFill>
            </a:endParaRPr>
          </a:p>
          <a:p>
            <a:endParaRPr lang="en-GB">
              <a:solidFill>
                <a:schemeClr val="bg2"/>
              </a:solidFill>
            </a:endParaRPr>
          </a:p>
        </p:txBody>
      </p:sp>
      <p:sp>
        <p:nvSpPr>
          <p:cNvPr id="160" name="Text Placeholder 159">
            <a:extLst>
              <a:ext uri="{FF2B5EF4-FFF2-40B4-BE49-F238E27FC236}">
                <a16:creationId xmlns:a16="http://schemas.microsoft.com/office/drawing/2014/main" id="{93A256AC-4FB0-4B47-5C60-3939AD640D4A}"/>
              </a:ext>
            </a:extLst>
          </p:cNvPr>
          <p:cNvSpPr>
            <a:spLocks noGrp="1"/>
          </p:cNvSpPr>
          <p:nvPr>
            <p:ph type="body" sz="quarter" idx="40"/>
          </p:nvPr>
        </p:nvSpPr>
        <p:spPr/>
        <p:txBody>
          <a:bodyPr>
            <a:normAutofit/>
          </a:bodyPr>
          <a:lstStyle/>
          <a:p>
            <a:r>
              <a:rPr lang="en-US" b="1">
                <a:solidFill>
                  <a:srgbClr val="E10514"/>
                </a:solidFill>
              </a:rPr>
              <a:t>A Thousand Blows</a:t>
            </a:r>
            <a:endParaRPr lang="en-GB" b="1">
              <a:solidFill>
                <a:srgbClr val="E10514"/>
              </a:solidFill>
            </a:endParaRPr>
          </a:p>
          <a:p>
            <a:r>
              <a:rPr lang="en-GB">
                <a:solidFill>
                  <a:schemeClr val="bg2"/>
                </a:solidFill>
              </a:rPr>
              <a:t>21 Feb</a:t>
            </a:r>
          </a:p>
          <a:p>
            <a:r>
              <a:rPr lang="en-GB">
                <a:solidFill>
                  <a:schemeClr val="bg2"/>
                </a:solidFill>
              </a:rPr>
              <a:t>1,576,368</a:t>
            </a:r>
          </a:p>
          <a:p>
            <a:endParaRPr lang="en-GB">
              <a:solidFill>
                <a:schemeClr val="bg2"/>
              </a:solidFill>
            </a:endParaRPr>
          </a:p>
          <a:p>
            <a:endParaRPr lang="en-GB">
              <a:solidFill>
                <a:schemeClr val="bg2"/>
              </a:solidFill>
            </a:endParaRPr>
          </a:p>
          <a:p>
            <a:endParaRPr lang="en-GB">
              <a:solidFill>
                <a:schemeClr val="bg2"/>
              </a:solidFill>
            </a:endParaRPr>
          </a:p>
        </p:txBody>
      </p:sp>
      <p:sp>
        <p:nvSpPr>
          <p:cNvPr id="161" name="Text Placeholder 160">
            <a:extLst>
              <a:ext uri="{FF2B5EF4-FFF2-40B4-BE49-F238E27FC236}">
                <a16:creationId xmlns:a16="http://schemas.microsoft.com/office/drawing/2014/main" id="{779D7AA5-400B-978D-221B-D52611A32CB6}"/>
              </a:ext>
            </a:extLst>
          </p:cNvPr>
          <p:cNvSpPr>
            <a:spLocks noGrp="1"/>
          </p:cNvSpPr>
          <p:nvPr>
            <p:ph type="body" sz="quarter" idx="41"/>
          </p:nvPr>
        </p:nvSpPr>
        <p:spPr/>
        <p:txBody>
          <a:bodyPr>
            <a:normAutofit/>
          </a:bodyPr>
          <a:lstStyle/>
          <a:p>
            <a:r>
              <a:rPr lang="en-GB" b="1">
                <a:solidFill>
                  <a:srgbClr val="E10514"/>
                </a:solidFill>
              </a:rPr>
              <a:t>Star Wars: Andor</a:t>
            </a:r>
          </a:p>
          <a:p>
            <a:r>
              <a:rPr lang="en-GB">
                <a:solidFill>
                  <a:schemeClr val="bg2"/>
                </a:solidFill>
              </a:rPr>
              <a:t>23 Apr</a:t>
            </a:r>
          </a:p>
          <a:p>
            <a:r>
              <a:rPr lang="en-GB">
                <a:solidFill>
                  <a:schemeClr val="bg2"/>
                </a:solidFill>
              </a:rPr>
              <a:t>1,508,662</a:t>
            </a:r>
          </a:p>
          <a:p>
            <a:endParaRPr lang="en-GB">
              <a:solidFill>
                <a:schemeClr val="bg2"/>
              </a:solidFill>
            </a:endParaRPr>
          </a:p>
          <a:p>
            <a:endParaRPr lang="en-GB">
              <a:solidFill>
                <a:schemeClr val="bg2"/>
              </a:solidFill>
            </a:endParaRPr>
          </a:p>
          <a:p>
            <a:endParaRPr lang="en-GB">
              <a:solidFill>
                <a:schemeClr val="bg2"/>
              </a:solidFill>
            </a:endParaRPr>
          </a:p>
        </p:txBody>
      </p:sp>
      <p:sp>
        <p:nvSpPr>
          <p:cNvPr id="162" name="Text Placeholder 161">
            <a:extLst>
              <a:ext uri="{FF2B5EF4-FFF2-40B4-BE49-F238E27FC236}">
                <a16:creationId xmlns:a16="http://schemas.microsoft.com/office/drawing/2014/main" id="{4C41999F-A396-D515-5139-CE719B1D8226}"/>
              </a:ext>
            </a:extLst>
          </p:cNvPr>
          <p:cNvSpPr>
            <a:spLocks noGrp="1"/>
          </p:cNvSpPr>
          <p:nvPr>
            <p:ph type="body" sz="quarter" idx="42"/>
          </p:nvPr>
        </p:nvSpPr>
        <p:spPr/>
        <p:txBody>
          <a:bodyPr>
            <a:normAutofit/>
          </a:bodyPr>
          <a:lstStyle/>
          <a:p>
            <a:r>
              <a:rPr lang="en-GB" b="1">
                <a:solidFill>
                  <a:srgbClr val="E10514"/>
                </a:solidFill>
              </a:rPr>
              <a:t>High Potential</a:t>
            </a:r>
          </a:p>
          <a:p>
            <a:r>
              <a:rPr lang="en-GB">
                <a:solidFill>
                  <a:schemeClr val="bg2"/>
                </a:solidFill>
              </a:rPr>
              <a:t>1 Oct</a:t>
            </a:r>
          </a:p>
          <a:p>
            <a:r>
              <a:rPr lang="en-GB">
                <a:solidFill>
                  <a:schemeClr val="bg2"/>
                </a:solidFill>
              </a:rPr>
              <a:t>1,375,090</a:t>
            </a:r>
          </a:p>
          <a:p>
            <a:endParaRPr lang="en-GB">
              <a:solidFill>
                <a:schemeClr val="bg2"/>
              </a:solidFill>
            </a:endParaRPr>
          </a:p>
          <a:p>
            <a:endParaRPr lang="en-GB">
              <a:solidFill>
                <a:schemeClr val="bg2"/>
              </a:solidFill>
            </a:endParaRPr>
          </a:p>
          <a:p>
            <a:endParaRPr lang="en-GB">
              <a:solidFill>
                <a:schemeClr val="bg2"/>
              </a:solidFill>
            </a:endParaRPr>
          </a:p>
        </p:txBody>
      </p:sp>
      <p:sp>
        <p:nvSpPr>
          <p:cNvPr id="15" name="Text Placeholder 2">
            <a:extLst>
              <a:ext uri="{FF2B5EF4-FFF2-40B4-BE49-F238E27FC236}">
                <a16:creationId xmlns:a16="http://schemas.microsoft.com/office/drawing/2014/main" id="{BA22F57D-511E-D400-D454-0A9E283D9485}"/>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GB" sz="1000">
                <a:solidFill>
                  <a:srgbClr val="4D4D4D"/>
                </a:solidFill>
              </a:rPr>
              <a:t>Source: Barb, 2025, Adults. </a:t>
            </a:r>
            <a:r>
              <a:rPr lang="en-US" sz="1000">
                <a:solidFill>
                  <a:srgbClr val="4D4D4D"/>
                </a:solidFill>
              </a:rPr>
              <a:t>Average audience achieved during the first 28 days of their availability. Only includes TV set viewing. </a:t>
            </a:r>
            <a:r>
              <a:rPr lang="en-GB" sz="1000">
                <a:solidFill>
                  <a:srgbClr val="4D4D4D"/>
                </a:solidFill>
              </a:rPr>
              <a:t>Top performing episode only.</a:t>
            </a:r>
          </a:p>
        </p:txBody>
      </p:sp>
      <p:pic>
        <p:nvPicPr>
          <p:cNvPr id="32" name="Picture Placeholder 31">
            <a:extLst>
              <a:ext uri="{FF2B5EF4-FFF2-40B4-BE49-F238E27FC236}">
                <a16:creationId xmlns:a16="http://schemas.microsoft.com/office/drawing/2014/main" id="{2095DA2B-CA6D-D10E-A28A-B49EF40AC1D5}"/>
              </a:ext>
            </a:extLst>
          </p:cNvPr>
          <p:cNvPicPr>
            <a:picLocks noGrp="1" noChangeAspect="1"/>
          </p:cNvPicPr>
          <p:nvPr>
            <p:ph type="pic" sz="quarter" idx="17"/>
          </p:nvPr>
        </p:nvPicPr>
        <p:blipFill>
          <a:blip r:embed="rId3"/>
          <a:srcRect l="21900" r="21900"/>
          <a:stretch/>
        </p:blipFill>
        <p:spPr>
          <a:prstGeom prst="rect">
            <a:avLst/>
          </a:prstGeom>
          <a:solidFill>
            <a:prstClr val="white">
              <a:lumMod val="85000"/>
            </a:prstClr>
          </a:solidFill>
        </p:spPr>
      </p:pic>
      <p:pic>
        <p:nvPicPr>
          <p:cNvPr id="3074" name="Picture 2" descr="Moana 2 Will Likely Push 2025 Remake Off Its Summer Date">
            <a:extLst>
              <a:ext uri="{FF2B5EF4-FFF2-40B4-BE49-F238E27FC236}">
                <a16:creationId xmlns:a16="http://schemas.microsoft.com/office/drawing/2014/main" id="{00B70336-8990-6C0D-CD3D-44015B2726FD}"/>
              </a:ext>
            </a:extLst>
          </p:cNvPr>
          <p:cNvPicPr>
            <a:picLocks noGrp="1" noChangeAspect="1" noChangeArrowheads="1"/>
          </p:cNvPicPr>
          <p:nvPr>
            <p:ph type="pic" sz="quarter" idx="13"/>
          </p:nvPr>
        </p:nvPicPr>
        <p:blipFill>
          <a:blip r:embed="rId4">
            <a:extLst>
              <a:ext uri="{28A0092B-C50C-407E-A947-70E740481C1C}">
                <a14:useLocalDpi xmlns:a14="http://schemas.microsoft.com/office/drawing/2010/main" val="0"/>
              </a:ext>
            </a:extLst>
          </a:blip>
          <a:srcRect l="21850" r="2185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Lilo &amp; Stitch - Trailer #1">
            <a:extLst>
              <a:ext uri="{FF2B5EF4-FFF2-40B4-BE49-F238E27FC236}">
                <a16:creationId xmlns:a16="http://schemas.microsoft.com/office/drawing/2014/main" id="{96C39C55-02AB-1DC6-D9C8-4E22C9D0DD47}"/>
              </a:ext>
            </a:extLst>
          </p:cNvPr>
          <p:cNvPicPr>
            <a:picLocks noGrp="1" noChangeAspect="1" noChangeArrowheads="1"/>
          </p:cNvPicPr>
          <p:nvPr>
            <p:ph type="pic" sz="quarter" idx="16"/>
          </p:nvPr>
        </p:nvPicPr>
        <p:blipFill>
          <a:blip r:embed="rId5">
            <a:extLst>
              <a:ext uri="{28A0092B-C50C-407E-A947-70E740481C1C}">
                <a14:useLocalDpi xmlns:a14="http://schemas.microsoft.com/office/drawing/2010/main" val="0"/>
              </a:ext>
            </a:extLst>
          </a:blip>
          <a:srcRect l="21877" r="21877"/>
          <a:stretch>
            <a:fillRect/>
          </a:stretch>
        </p:blipFill>
        <p:spPr bwMode="auto">
          <a:xfrm>
            <a:off x="8001000" y="1149350"/>
            <a:ext cx="1184275" cy="11842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Thunderbolts* - Final Trailer">
            <a:extLst>
              <a:ext uri="{FF2B5EF4-FFF2-40B4-BE49-F238E27FC236}">
                <a16:creationId xmlns:a16="http://schemas.microsoft.com/office/drawing/2014/main" id="{DCAD8EFD-08B9-E8CF-9ED7-01DCC6BF7B34}"/>
              </a:ext>
            </a:extLst>
          </p:cNvPr>
          <p:cNvPicPr>
            <a:picLocks noGrp="1" noChangeAspect="1" noChangeArrowheads="1"/>
          </p:cNvPicPr>
          <p:nvPr>
            <p:ph type="pic" sz="quarter" idx="14"/>
          </p:nvPr>
        </p:nvPicPr>
        <p:blipFill>
          <a:blip r:embed="rId6">
            <a:extLst>
              <a:ext uri="{28A0092B-C50C-407E-A947-70E740481C1C}">
                <a14:useLocalDpi xmlns:a14="http://schemas.microsoft.com/office/drawing/2010/main" val="0"/>
              </a:ext>
            </a:extLst>
          </a:blip>
          <a:srcRect l="21875" r="21875"/>
          <a:stretch>
            <a:fillRect/>
          </a:stretch>
        </p:blipFill>
        <p:spPr bwMode="auto">
          <a:xfrm>
            <a:off x="3076575" y="1149350"/>
            <a:ext cx="1184275" cy="11842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Placeholder 43" descr="The image depicts a woman in a yellow dress standing amidst a forest of greenery and rusting metal structures.&#10;&#10;AI-generated content may be incorrect.">
            <a:extLst>
              <a:ext uri="{FF2B5EF4-FFF2-40B4-BE49-F238E27FC236}">
                <a16:creationId xmlns:a16="http://schemas.microsoft.com/office/drawing/2014/main" id="{F441D4A0-BB48-F804-E8A3-982C6AC64E48}"/>
              </a:ext>
            </a:extLst>
          </p:cNvPr>
          <p:cNvPicPr>
            <a:picLocks noGrp="1" noChangeAspect="1"/>
          </p:cNvPicPr>
          <p:nvPr>
            <p:ph type="pic" sz="quarter" idx="18"/>
          </p:nvPr>
        </p:nvPicPr>
        <p:blipFill>
          <a:blip r:embed="rId7"/>
          <a:srcRect l="16633" r="16633"/>
          <a:stretch/>
        </p:blipFill>
        <p:spPr>
          <a:xfrm>
            <a:off x="614363" y="3346450"/>
            <a:ext cx="1184275" cy="1184275"/>
          </a:xfrm>
          <a:prstGeom prst="rect">
            <a:avLst/>
          </a:prstGeom>
          <a:solidFill>
            <a:prstClr val="white">
              <a:lumMod val="85000"/>
            </a:prstClr>
          </a:solidFill>
        </p:spPr>
      </p:pic>
      <p:pic>
        <p:nvPicPr>
          <p:cNvPr id="16" name="Picture Placeholder 33" descr="The image depicts a dramatic scene featuring the Avengers, with Captain America standing out in the foreground amidst a backdrop of swirling, fiery clouds.&#10;&#10;AI-generated content may be incorrect.">
            <a:extLst>
              <a:ext uri="{FF2B5EF4-FFF2-40B4-BE49-F238E27FC236}">
                <a16:creationId xmlns:a16="http://schemas.microsoft.com/office/drawing/2014/main" id="{4D9B31AC-21F0-E662-5419-915BE3F396AF}"/>
              </a:ext>
            </a:extLst>
          </p:cNvPr>
          <p:cNvPicPr>
            <a:picLocks noGrp="1" noChangeAspect="1"/>
          </p:cNvPicPr>
          <p:nvPr>
            <p:ph type="pic" sz="quarter" idx="19"/>
          </p:nvPr>
        </p:nvPicPr>
        <p:blipFill>
          <a:blip r:embed="rId8"/>
          <a:srcRect l="16667" r="16667"/>
          <a:stretch/>
        </p:blipFill>
        <p:spPr>
          <a:xfrm>
            <a:off x="3076575" y="3346450"/>
            <a:ext cx="1184275" cy="1184275"/>
          </a:xfrm>
          <a:prstGeom prst="rect">
            <a:avLst/>
          </a:prstGeom>
          <a:solidFill>
            <a:prstClr val="white">
              <a:lumMod val="85000"/>
            </a:prstClr>
          </a:solidFill>
        </p:spPr>
      </p:pic>
      <p:pic>
        <p:nvPicPr>
          <p:cNvPr id="19" name="Picture Placeholder 45" descr="A muscular boxer stands confidently in a ring, surrounded by a backdrop of American flags and classical decor.&#10;&#10;AI-generated content may be incorrect.">
            <a:extLst>
              <a:ext uri="{FF2B5EF4-FFF2-40B4-BE49-F238E27FC236}">
                <a16:creationId xmlns:a16="http://schemas.microsoft.com/office/drawing/2014/main" id="{6954F655-CDE2-24E2-8763-374A1F70E60A}"/>
              </a:ext>
            </a:extLst>
          </p:cNvPr>
          <p:cNvPicPr>
            <a:picLocks noGrp="1" noChangeAspect="1"/>
          </p:cNvPicPr>
          <p:nvPr>
            <p:ph type="pic" sz="quarter" idx="20"/>
          </p:nvPr>
        </p:nvPicPr>
        <p:blipFill>
          <a:blip r:embed="rId9"/>
          <a:srcRect l="20000" r="20000"/>
          <a:stretch/>
        </p:blipFill>
        <p:spPr>
          <a:xfrm>
            <a:off x="5538788" y="3346450"/>
            <a:ext cx="1184275" cy="1184275"/>
          </a:xfrm>
          <a:prstGeom prst="rect">
            <a:avLst/>
          </a:prstGeom>
          <a:solidFill>
            <a:prstClr val="white">
              <a:lumMod val="85000"/>
            </a:prstClr>
          </a:solidFill>
        </p:spPr>
      </p:pic>
      <p:pic>
        <p:nvPicPr>
          <p:cNvPr id="2050" name="Picture 2" descr="Andor' Available on Hulu, ABC, FX and ...">
            <a:extLst>
              <a:ext uri="{FF2B5EF4-FFF2-40B4-BE49-F238E27FC236}">
                <a16:creationId xmlns:a16="http://schemas.microsoft.com/office/drawing/2014/main" id="{99AC59F1-2234-DCE3-A841-E51754781506}"/>
              </a:ext>
            </a:extLst>
          </p:cNvPr>
          <p:cNvPicPr>
            <a:picLocks noGrp="1" noChangeAspect="1" noChangeArrowheads="1"/>
          </p:cNvPicPr>
          <p:nvPr>
            <p:ph type="pic" sz="quarter" idx="21"/>
          </p:nvPr>
        </p:nvPicPr>
        <p:blipFill>
          <a:blip r:embed="rId10">
            <a:extLst>
              <a:ext uri="{28A0092B-C50C-407E-A947-70E740481C1C}">
                <a14:useLocalDpi xmlns:a14="http://schemas.microsoft.com/office/drawing/2010/main" val="0"/>
              </a:ext>
            </a:extLst>
          </a:blip>
          <a:srcRect l="16727" r="1672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igh Potential season 2: cast, plot ...">
            <a:extLst>
              <a:ext uri="{FF2B5EF4-FFF2-40B4-BE49-F238E27FC236}">
                <a16:creationId xmlns:a16="http://schemas.microsoft.com/office/drawing/2014/main" id="{520AE2C5-CAFC-07AF-C322-CEB0BAB5F72C}"/>
              </a:ext>
            </a:extLst>
          </p:cNvPr>
          <p:cNvPicPr>
            <a:picLocks noGrp="1" noChangeAspect="1" noChangeArrowheads="1"/>
          </p:cNvPicPr>
          <p:nvPr>
            <p:ph type="pic" sz="quarter" idx="22"/>
          </p:nvPr>
        </p:nvPicPr>
        <p:blipFill>
          <a:blip r:embed="rId11">
            <a:extLst>
              <a:ext uri="{28A0092B-C50C-407E-A947-70E740481C1C}">
                <a14:useLocalDpi xmlns:a14="http://schemas.microsoft.com/office/drawing/2010/main" val="0"/>
              </a:ext>
            </a:extLst>
          </a:blip>
          <a:srcRect l="22000" r="2200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5" name="Picture Placeholder 26">
            <a:extLst>
              <a:ext uri="{FF2B5EF4-FFF2-40B4-BE49-F238E27FC236}">
                <a16:creationId xmlns:a16="http://schemas.microsoft.com/office/drawing/2014/main" id="{EBFD762D-2D14-9B8F-EE04-C67AF4AB2786}"/>
              </a:ext>
            </a:extLst>
          </p:cNvPr>
          <p:cNvPicPr>
            <a:picLocks noGrp="1" noChangeAspect="1"/>
          </p:cNvPicPr>
          <p:nvPr>
            <p:ph type="pic" sz="quarter" idx="15"/>
          </p:nvPr>
        </p:nvPicPr>
        <p:blipFill>
          <a:blip r:embed="rId12"/>
          <a:srcRect l="21833" r="21833"/>
          <a:stretch/>
        </p:blipFill>
        <p:spPr>
          <a:xfrm>
            <a:off x="5538788" y="1149350"/>
            <a:ext cx="1184275" cy="1184275"/>
          </a:xfrm>
          <a:prstGeom prst="rect">
            <a:avLst/>
          </a:prstGeom>
          <a:solidFill>
            <a:prstClr val="white">
              <a:lumMod val="85000"/>
            </a:prstClr>
          </a:solidFill>
        </p:spPr>
      </p:pic>
    </p:spTree>
    <p:extLst>
      <p:ext uri="{BB962C8B-B14F-4D97-AF65-F5344CB8AC3E}">
        <p14:creationId xmlns:p14="http://schemas.microsoft.com/office/powerpoint/2010/main" val="31889814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7DF39-EB6B-72DB-C268-8D798A3CBA0B}"/>
            </a:ext>
          </a:extLst>
        </p:cNvPr>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80AF253B-6EBE-8D39-834F-58A4565D8D17}"/>
              </a:ext>
            </a:extLst>
          </p:cNvPr>
          <p:cNvGraphicFramePr/>
          <p:nvPr/>
        </p:nvGraphicFramePr>
        <p:xfrm>
          <a:off x="2914232" y="145542"/>
          <a:ext cx="8780585" cy="555611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57EB5C41-7D6D-C5CF-1AE1-BDE451A68F23}"/>
              </a:ext>
            </a:extLst>
          </p:cNvPr>
          <p:cNvSpPr>
            <a:spLocks noGrp="1"/>
          </p:cNvSpPr>
          <p:nvPr>
            <p:ph type="title"/>
          </p:nvPr>
        </p:nvSpPr>
        <p:spPr>
          <a:xfrm>
            <a:off x="370801" y="360000"/>
            <a:ext cx="2985048" cy="2522956"/>
          </a:xfrm>
        </p:spPr>
        <p:txBody>
          <a:bodyPr>
            <a:normAutofit/>
          </a:bodyPr>
          <a:lstStyle/>
          <a:p>
            <a:r>
              <a:rPr lang="en-GB"/>
              <a:t>Total TV accounted for 70% of total video viewing in 2025</a:t>
            </a:r>
          </a:p>
        </p:txBody>
      </p:sp>
      <p:sp>
        <p:nvSpPr>
          <p:cNvPr id="6" name="TextBox 5">
            <a:extLst>
              <a:ext uri="{FF2B5EF4-FFF2-40B4-BE49-F238E27FC236}">
                <a16:creationId xmlns:a16="http://schemas.microsoft.com/office/drawing/2014/main" id="{FB6F1D03-64CD-A2CE-4CE7-0696034F6C55}"/>
              </a:ext>
            </a:extLst>
          </p:cNvPr>
          <p:cNvSpPr txBox="1"/>
          <p:nvPr/>
        </p:nvSpPr>
        <p:spPr>
          <a:xfrm>
            <a:off x="5234225" y="3059668"/>
            <a:ext cx="172354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0" cap="none" spc="0" normalizeH="0" baseline="0" noProof="0">
                <a:ln>
                  <a:noFill/>
                </a:ln>
                <a:solidFill>
                  <a:schemeClr val="tx1">
                    <a:lumMod val="65000"/>
                    <a:lumOff val="35000"/>
                  </a:schemeClr>
                </a:solidFill>
                <a:effectLst/>
                <a:uLnTx/>
                <a:uFillTx/>
                <a:latin typeface="Arial"/>
                <a:ea typeface="+mn-ea"/>
                <a:cs typeface="+mn-cs"/>
              </a:rPr>
              <a:t>4 hrs 54 mins</a:t>
            </a:r>
          </a:p>
        </p:txBody>
      </p:sp>
      <p:sp>
        <p:nvSpPr>
          <p:cNvPr id="13" name="Text Placeholder 11">
            <a:extLst>
              <a:ext uri="{FF2B5EF4-FFF2-40B4-BE49-F238E27FC236}">
                <a16:creationId xmlns:a16="http://schemas.microsoft.com/office/drawing/2014/main" id="{B00DF5D6-E78D-EE85-0BEB-8BADA4C7B4B5}"/>
              </a:ext>
            </a:extLst>
          </p:cNvPr>
          <p:cNvSpPr>
            <a:spLocks noGrp="1"/>
          </p:cNvSpPr>
          <p:nvPr>
            <p:ph type="body" sz="quarter" idx="15"/>
          </p:nvPr>
        </p:nvSpPr>
        <p:spPr>
          <a:xfrm>
            <a:off x="378000" y="5364000"/>
            <a:ext cx="11334817" cy="304800"/>
          </a:xfrm>
        </p:spPr>
        <p:txBody>
          <a:bodyPr/>
          <a:lstStyle/>
          <a:p>
            <a:pPr>
              <a:spcBef>
                <a:spcPts val="0"/>
              </a:spcBef>
            </a:pPr>
            <a:r>
              <a:rPr lang="en-GB" dirty="0">
                <a:solidFill>
                  <a:srgbClr val="4D4D4D"/>
                </a:solidFill>
              </a:rPr>
              <a:t>Source: 2025, Barb / IPA TouchPoints 2025 / Pornhub / </a:t>
            </a:r>
            <a:r>
              <a:rPr lang="en-GB" dirty="0"/>
              <a:t>UK Cinema Association / Ipsos Iris</a:t>
            </a:r>
          </a:p>
          <a:p>
            <a:pPr>
              <a:spcBef>
                <a:spcPts val="0"/>
              </a:spcBef>
            </a:pPr>
            <a:r>
              <a:rPr lang="en-GB" dirty="0"/>
              <a:t>Total TV = Broadcaster TV, SVODs &amp; AVODs</a:t>
            </a:r>
            <a:endParaRPr lang="en-GB" dirty="0">
              <a:solidFill>
                <a:srgbClr val="4D4D4D"/>
              </a:solidFill>
            </a:endParaRPr>
          </a:p>
        </p:txBody>
      </p:sp>
    </p:spTree>
    <p:extLst>
      <p:ext uri="{BB962C8B-B14F-4D97-AF65-F5344CB8AC3E}">
        <p14:creationId xmlns:p14="http://schemas.microsoft.com/office/powerpoint/2010/main" val="2061930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BB9B4-FF9A-EB99-A7DC-E1759AEE09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2FA765-C920-0C4E-F735-79BAAE485AA9}"/>
              </a:ext>
            </a:extLst>
          </p:cNvPr>
          <p:cNvSpPr>
            <a:spLocks noGrp="1"/>
          </p:cNvSpPr>
          <p:nvPr>
            <p:ph type="title"/>
          </p:nvPr>
        </p:nvSpPr>
        <p:spPr/>
        <p:txBody>
          <a:bodyPr/>
          <a:lstStyle/>
          <a:p>
            <a:r>
              <a:rPr lang="en-GB"/>
              <a:t>Three ways to watch Total TV</a:t>
            </a:r>
          </a:p>
        </p:txBody>
      </p:sp>
      <p:sp>
        <p:nvSpPr>
          <p:cNvPr id="3" name="Text Placeholder 2">
            <a:extLst>
              <a:ext uri="{FF2B5EF4-FFF2-40B4-BE49-F238E27FC236}">
                <a16:creationId xmlns:a16="http://schemas.microsoft.com/office/drawing/2014/main" id="{711E497D-5D4D-B10D-214F-9180115E314E}"/>
              </a:ext>
            </a:extLst>
          </p:cNvPr>
          <p:cNvSpPr>
            <a:spLocks noGrp="1"/>
          </p:cNvSpPr>
          <p:nvPr>
            <p:ph type="body" sz="quarter" idx="15"/>
          </p:nvPr>
        </p:nvSpPr>
        <p:spPr>
          <a:xfrm>
            <a:off x="378000" y="5364000"/>
            <a:ext cx="11334817" cy="304800"/>
          </a:xfrm>
        </p:spPr>
        <p:txBody>
          <a:bodyPr/>
          <a:lstStyle/>
          <a:p>
            <a:r>
              <a:rPr lang="en-GB" dirty="0"/>
              <a:t>Source: 2025, Barb, </a:t>
            </a:r>
            <a:r>
              <a:rPr lang="en-GB"/>
              <a:t>Thinkbox estimates, VOD includes Broadcaster VOD, SVOD and AVOD</a:t>
            </a:r>
          </a:p>
          <a:p>
            <a:endParaRPr lang="en-GB" dirty="0"/>
          </a:p>
        </p:txBody>
      </p:sp>
      <p:grpSp>
        <p:nvGrpSpPr>
          <p:cNvPr id="31" name="Group 30">
            <a:extLst>
              <a:ext uri="{FF2B5EF4-FFF2-40B4-BE49-F238E27FC236}">
                <a16:creationId xmlns:a16="http://schemas.microsoft.com/office/drawing/2014/main" id="{2EB74992-B269-4D02-E3E1-FCDCA4336D53}"/>
              </a:ext>
            </a:extLst>
          </p:cNvPr>
          <p:cNvGrpSpPr/>
          <p:nvPr/>
        </p:nvGrpSpPr>
        <p:grpSpPr>
          <a:xfrm>
            <a:off x="1968500" y="1283334"/>
            <a:ext cx="8781016" cy="3553807"/>
            <a:chOff x="714375" y="1028699"/>
            <a:chExt cx="8781016" cy="3553807"/>
          </a:xfrm>
        </p:grpSpPr>
        <p:graphicFrame>
          <p:nvGraphicFramePr>
            <p:cNvPr id="24" name="Chart 23">
              <a:extLst>
                <a:ext uri="{FF2B5EF4-FFF2-40B4-BE49-F238E27FC236}">
                  <a16:creationId xmlns:a16="http://schemas.microsoft.com/office/drawing/2014/main" id="{1A39A8A4-A7EB-A1CC-0DB4-AD8D542D2FB8}"/>
                </a:ext>
              </a:extLst>
            </p:cNvPr>
            <p:cNvGraphicFramePr/>
            <p:nvPr/>
          </p:nvGraphicFramePr>
          <p:xfrm>
            <a:off x="714375" y="1028701"/>
            <a:ext cx="4233309" cy="35220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Chart 25">
              <a:extLst>
                <a:ext uri="{FF2B5EF4-FFF2-40B4-BE49-F238E27FC236}">
                  <a16:creationId xmlns:a16="http://schemas.microsoft.com/office/drawing/2014/main" id="{8631E372-EEF2-1CFE-32FB-326044977BCB}"/>
                </a:ext>
              </a:extLst>
            </p:cNvPr>
            <p:cNvGraphicFramePr/>
            <p:nvPr/>
          </p:nvGraphicFramePr>
          <p:xfrm>
            <a:off x="5038726" y="1028699"/>
            <a:ext cx="4456665" cy="3522036"/>
          </p:xfrm>
          <a:graphic>
            <a:graphicData uri="http://schemas.openxmlformats.org/drawingml/2006/chart">
              <c:chart xmlns:c="http://schemas.openxmlformats.org/drawingml/2006/chart" xmlns:r="http://schemas.openxmlformats.org/officeDocument/2006/relationships" r:id="rId4"/>
            </a:graphicData>
          </a:graphic>
        </p:graphicFrame>
        <p:sp>
          <p:nvSpPr>
            <p:cNvPr id="27" name="TextBox 26">
              <a:extLst>
                <a:ext uri="{FF2B5EF4-FFF2-40B4-BE49-F238E27FC236}">
                  <a16:creationId xmlns:a16="http://schemas.microsoft.com/office/drawing/2014/main" id="{0C493DB2-E99E-B882-99D0-4ACB49AF9CA9}"/>
                </a:ext>
              </a:extLst>
            </p:cNvPr>
            <p:cNvSpPr txBox="1"/>
            <p:nvPr/>
          </p:nvSpPr>
          <p:spPr>
            <a:xfrm>
              <a:off x="1450014" y="4243952"/>
              <a:ext cx="159488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4D4D4D"/>
                  </a:solidFill>
                  <a:effectLst/>
                  <a:uLnTx/>
                  <a:uFillTx/>
                  <a:latin typeface="Arial"/>
                  <a:ea typeface="+mn-ea"/>
                  <a:cs typeface="+mn-cs"/>
                </a:rPr>
                <a:t>3 hrs 26 mins</a:t>
              </a:r>
            </a:p>
          </p:txBody>
        </p:sp>
        <p:sp>
          <p:nvSpPr>
            <p:cNvPr id="28" name="TextBox 27">
              <a:extLst>
                <a:ext uri="{FF2B5EF4-FFF2-40B4-BE49-F238E27FC236}">
                  <a16:creationId xmlns:a16="http://schemas.microsoft.com/office/drawing/2014/main" id="{C0330E0B-9C74-1ED7-7BF4-72CAA8F4A768}"/>
                </a:ext>
              </a:extLst>
            </p:cNvPr>
            <p:cNvSpPr txBox="1"/>
            <p:nvPr/>
          </p:nvSpPr>
          <p:spPr>
            <a:xfrm>
              <a:off x="5789783" y="4243952"/>
              <a:ext cx="159488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4D4D4D"/>
                  </a:solidFill>
                  <a:effectLst/>
                  <a:uLnTx/>
                  <a:uFillTx/>
                  <a:latin typeface="Arial"/>
                  <a:ea typeface="+mn-ea"/>
                  <a:cs typeface="+mn-cs"/>
                </a:rPr>
                <a:t>1 hr 47 mins</a:t>
              </a:r>
            </a:p>
          </p:txBody>
        </p:sp>
        <p:sp>
          <p:nvSpPr>
            <p:cNvPr id="29" name="TextBox 28">
              <a:extLst>
                <a:ext uri="{FF2B5EF4-FFF2-40B4-BE49-F238E27FC236}">
                  <a16:creationId xmlns:a16="http://schemas.microsoft.com/office/drawing/2014/main" id="{C585AE3E-17BB-F33F-C319-4DCEF96BAD21}"/>
                </a:ext>
              </a:extLst>
            </p:cNvPr>
            <p:cNvSpPr txBox="1"/>
            <p:nvPr/>
          </p:nvSpPr>
          <p:spPr>
            <a:xfrm>
              <a:off x="1707929" y="2674548"/>
              <a:ext cx="98151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4D4D4D"/>
                  </a:solidFill>
                  <a:effectLst/>
                  <a:uLnTx/>
                  <a:uFillTx/>
                  <a:latin typeface="Arial"/>
                  <a:ea typeface="+mn-ea"/>
                  <a:cs typeface="+mn-cs"/>
                </a:rPr>
                <a:t>Adults</a:t>
              </a:r>
            </a:p>
          </p:txBody>
        </p:sp>
        <p:sp>
          <p:nvSpPr>
            <p:cNvPr id="30" name="TextBox 29">
              <a:extLst>
                <a:ext uri="{FF2B5EF4-FFF2-40B4-BE49-F238E27FC236}">
                  <a16:creationId xmlns:a16="http://schemas.microsoft.com/office/drawing/2014/main" id="{3C25DD0F-71BB-788A-8369-3962C058CC77}"/>
                </a:ext>
              </a:extLst>
            </p:cNvPr>
            <p:cNvSpPr txBox="1"/>
            <p:nvPr/>
          </p:nvSpPr>
          <p:spPr>
            <a:xfrm>
              <a:off x="6122024" y="2674548"/>
              <a:ext cx="85725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4D4D4D"/>
                  </a:solidFill>
                  <a:effectLst/>
                  <a:uLnTx/>
                  <a:uFillTx/>
                  <a:latin typeface="Arial"/>
                  <a:ea typeface="+mn-ea"/>
                  <a:cs typeface="+mn-cs"/>
                </a:rPr>
                <a:t>16-34</a:t>
              </a:r>
            </a:p>
          </p:txBody>
        </p:sp>
      </p:grpSp>
    </p:spTree>
    <p:extLst>
      <p:ext uri="{BB962C8B-B14F-4D97-AF65-F5344CB8AC3E}">
        <p14:creationId xmlns:p14="http://schemas.microsoft.com/office/powerpoint/2010/main" val="2477679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7AA58-E889-2B74-51DE-F8042838C7F3}"/>
            </a:ext>
          </a:extLst>
        </p:cNvPr>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CB764DC8-846D-447A-9C39-B929609A5FF3}"/>
              </a:ext>
            </a:extLst>
          </p:cNvPr>
          <p:cNvGraphicFramePr>
            <a:graphicFrameLocks/>
          </p:cNvGraphicFramePr>
          <p:nvPr/>
        </p:nvGraphicFramePr>
        <p:xfrm>
          <a:off x="696000" y="1629000"/>
          <a:ext cx="10800000" cy="3600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F23A4BE9-4AA2-EEB7-16D5-ABC45282C193}"/>
              </a:ext>
            </a:extLst>
          </p:cNvPr>
          <p:cNvSpPr>
            <a:spLocks noGrp="1"/>
          </p:cNvSpPr>
          <p:nvPr>
            <p:ph type="title"/>
          </p:nvPr>
        </p:nvSpPr>
        <p:spPr/>
        <p:txBody>
          <a:bodyPr/>
          <a:lstStyle/>
          <a:p>
            <a:r>
              <a:rPr lang="en-GB" dirty="0"/>
              <a:t>Commercial broadcasters are unrivalled for scale</a:t>
            </a:r>
          </a:p>
        </p:txBody>
      </p:sp>
      <p:sp>
        <p:nvSpPr>
          <p:cNvPr id="3" name="Text Placeholder 2">
            <a:extLst>
              <a:ext uri="{FF2B5EF4-FFF2-40B4-BE49-F238E27FC236}">
                <a16:creationId xmlns:a16="http://schemas.microsoft.com/office/drawing/2014/main" id="{318CB9BB-6106-45A9-DB46-00B3CD55F56E}"/>
              </a:ext>
            </a:extLst>
          </p:cNvPr>
          <p:cNvSpPr>
            <a:spLocks noGrp="1"/>
          </p:cNvSpPr>
          <p:nvPr>
            <p:ph type="body" sz="quarter" idx="15"/>
          </p:nvPr>
        </p:nvSpPr>
        <p:spPr/>
        <p:txBody>
          <a:bodyPr/>
          <a:lstStyle/>
          <a:p>
            <a:r>
              <a:rPr lang="en-GB"/>
              <a:t>Source: Barb / Adults, all devices – 2025</a:t>
            </a:r>
          </a:p>
        </p:txBody>
      </p:sp>
      <p:sp>
        <p:nvSpPr>
          <p:cNvPr id="6" name="TextBox 5">
            <a:extLst>
              <a:ext uri="{FF2B5EF4-FFF2-40B4-BE49-F238E27FC236}">
                <a16:creationId xmlns:a16="http://schemas.microsoft.com/office/drawing/2014/main" id="{CF065B9C-5BC4-0815-A4B8-8AF93C1778C5}"/>
              </a:ext>
            </a:extLst>
          </p:cNvPr>
          <p:cNvSpPr txBox="1"/>
          <p:nvPr/>
        </p:nvSpPr>
        <p:spPr>
          <a:xfrm>
            <a:off x="4843093" y="5341125"/>
            <a:ext cx="2505814"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black"/>
                </a:solidFill>
                <a:effectLst/>
                <a:uLnTx/>
                <a:uFillTx/>
                <a:latin typeface="Arial"/>
                <a:ea typeface="+mn-ea"/>
                <a:cs typeface="+mn-cs"/>
              </a:rPr>
              <a:t>AVE TIME VIEWED PER </a:t>
            </a:r>
            <a:r>
              <a:rPr kumimoji="0" lang="en-GB" sz="900" b="1" i="0" u="sng" strike="noStrike" kern="1200" cap="none" spc="0" normalizeH="0" baseline="0" noProof="0">
                <a:ln>
                  <a:noFill/>
                </a:ln>
                <a:solidFill>
                  <a:prstClr val="black"/>
                </a:solidFill>
                <a:effectLst/>
                <a:uLnTx/>
                <a:uFillTx/>
                <a:latin typeface="Arial"/>
                <a:ea typeface="+mn-ea"/>
                <a:cs typeface="+mn-cs"/>
              </a:rPr>
              <a:t>VIEWER</a:t>
            </a:r>
            <a:r>
              <a:rPr kumimoji="0" lang="en-GB" sz="900" b="1" i="0" u="none" strike="noStrike" kern="1200" cap="none" spc="0" normalizeH="0" baseline="0" noProof="0">
                <a:ln>
                  <a:noFill/>
                </a:ln>
                <a:solidFill>
                  <a:prstClr val="black"/>
                </a:solidFill>
                <a:effectLst/>
                <a:uLnTx/>
                <a:uFillTx/>
                <a:latin typeface="Arial"/>
                <a:ea typeface="+mn-ea"/>
                <a:cs typeface="+mn-cs"/>
              </a:rPr>
              <a:t> PER DAY</a:t>
            </a:r>
          </a:p>
        </p:txBody>
      </p:sp>
      <p:sp>
        <p:nvSpPr>
          <p:cNvPr id="7" name="TextBox 6">
            <a:extLst>
              <a:ext uri="{FF2B5EF4-FFF2-40B4-BE49-F238E27FC236}">
                <a16:creationId xmlns:a16="http://schemas.microsoft.com/office/drawing/2014/main" id="{88C83DB0-F90E-6099-F566-72FE8A2D7D95}"/>
              </a:ext>
            </a:extLst>
          </p:cNvPr>
          <p:cNvSpPr txBox="1"/>
          <p:nvPr/>
        </p:nvSpPr>
        <p:spPr>
          <a:xfrm rot="16200000">
            <a:off x="-606767" y="3073277"/>
            <a:ext cx="1941557"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black"/>
                </a:solidFill>
                <a:effectLst/>
                <a:uLnTx/>
                <a:uFillTx/>
                <a:latin typeface="Arial"/>
                <a:ea typeface="+mn-ea"/>
                <a:cs typeface="+mn-cs"/>
              </a:rPr>
              <a:t>AVERAGE DAILY REACH (000s)</a:t>
            </a:r>
          </a:p>
        </p:txBody>
      </p:sp>
      <p:sp>
        <p:nvSpPr>
          <p:cNvPr id="8" name="TextBox 2">
            <a:extLst>
              <a:ext uri="{FF2B5EF4-FFF2-40B4-BE49-F238E27FC236}">
                <a16:creationId xmlns:a16="http://schemas.microsoft.com/office/drawing/2014/main" id="{8800C7FF-B4B6-66E6-EF18-53388C660F6F}"/>
              </a:ext>
            </a:extLst>
          </p:cNvPr>
          <p:cNvSpPr txBox="1"/>
          <p:nvPr/>
        </p:nvSpPr>
        <p:spPr>
          <a:xfrm>
            <a:off x="1605285" y="1460977"/>
            <a:ext cx="2919622" cy="33854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a:solidFill>
                  <a:srgbClr val="4D4D4D"/>
                </a:solidFill>
                <a:latin typeface="Arial"/>
              </a:rPr>
              <a:t>Adults</a:t>
            </a:r>
            <a:r>
              <a:rPr kumimoji="0" lang="en-GB" sz="1600" b="1" i="0" u="none" strike="noStrike" kern="1200" cap="none" spc="0" normalizeH="0" baseline="0" noProof="0">
                <a:ln>
                  <a:noFill/>
                </a:ln>
                <a:solidFill>
                  <a:srgbClr val="4D4D4D"/>
                </a:solidFill>
                <a:effectLst/>
                <a:uLnTx/>
                <a:uFillTx/>
                <a:latin typeface="Arial"/>
                <a:ea typeface="+mn-ea"/>
                <a:cs typeface="+mn-cs"/>
              </a:rPr>
              <a:t> – All devices</a:t>
            </a:r>
          </a:p>
        </p:txBody>
      </p:sp>
      <p:grpSp>
        <p:nvGrpSpPr>
          <p:cNvPr id="19" name="Group 18">
            <a:extLst>
              <a:ext uri="{FF2B5EF4-FFF2-40B4-BE49-F238E27FC236}">
                <a16:creationId xmlns:a16="http://schemas.microsoft.com/office/drawing/2014/main" id="{0A2DC89E-04E0-8952-126A-4850478C9412}"/>
              </a:ext>
            </a:extLst>
          </p:cNvPr>
          <p:cNvGrpSpPr/>
          <p:nvPr/>
        </p:nvGrpSpPr>
        <p:grpSpPr>
          <a:xfrm>
            <a:off x="6860038" y="4607928"/>
            <a:ext cx="727147" cy="260508"/>
            <a:chOff x="8301308" y="4691770"/>
            <a:chExt cx="727147" cy="260508"/>
          </a:xfrm>
        </p:grpSpPr>
        <p:sp>
          <p:nvSpPr>
            <p:cNvPr id="13" name="TextBox 1">
              <a:extLst>
                <a:ext uri="{FF2B5EF4-FFF2-40B4-BE49-F238E27FC236}">
                  <a16:creationId xmlns:a16="http://schemas.microsoft.com/office/drawing/2014/main" id="{3D2605BF-390B-5A53-EFB0-0BF90EF96EB0}"/>
                </a:ext>
              </a:extLst>
            </p:cNvPr>
            <p:cNvSpPr txBox="1"/>
            <p:nvPr/>
          </p:nvSpPr>
          <p:spPr>
            <a:xfrm>
              <a:off x="8388376" y="4691770"/>
              <a:ext cx="640079" cy="2605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a:ea typeface="+mn-ea"/>
                  <a:cs typeface="+mn-cs"/>
                </a:rPr>
                <a:t>Twitch</a:t>
              </a:r>
            </a:p>
          </p:txBody>
        </p:sp>
        <p:cxnSp>
          <p:nvCxnSpPr>
            <p:cNvPr id="14" name="Straight Arrow Connector 13">
              <a:extLst>
                <a:ext uri="{FF2B5EF4-FFF2-40B4-BE49-F238E27FC236}">
                  <a16:creationId xmlns:a16="http://schemas.microsoft.com/office/drawing/2014/main" id="{88C31494-CD90-5463-E85C-ABF84E5C0021}"/>
                </a:ext>
              </a:extLst>
            </p:cNvPr>
            <p:cNvCxnSpPr/>
            <p:nvPr/>
          </p:nvCxnSpPr>
          <p:spPr>
            <a:xfrm flipH="1">
              <a:off x="8301308" y="4864765"/>
              <a:ext cx="177642" cy="875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17" name="Group 16">
            <a:extLst>
              <a:ext uri="{FF2B5EF4-FFF2-40B4-BE49-F238E27FC236}">
                <a16:creationId xmlns:a16="http://schemas.microsoft.com/office/drawing/2014/main" id="{7FC45B6F-9E14-BF71-A47F-6A358AE31551}"/>
              </a:ext>
            </a:extLst>
          </p:cNvPr>
          <p:cNvGrpSpPr/>
          <p:nvPr/>
        </p:nvGrpSpPr>
        <p:grpSpPr>
          <a:xfrm>
            <a:off x="3400363" y="4382360"/>
            <a:ext cx="914735" cy="349585"/>
            <a:chOff x="3258212" y="4363554"/>
            <a:chExt cx="914735" cy="349585"/>
          </a:xfrm>
        </p:grpSpPr>
        <p:sp>
          <p:nvSpPr>
            <p:cNvPr id="10" name="TextBox 1">
              <a:extLst>
                <a:ext uri="{FF2B5EF4-FFF2-40B4-BE49-F238E27FC236}">
                  <a16:creationId xmlns:a16="http://schemas.microsoft.com/office/drawing/2014/main" id="{D6452529-38A8-4F28-D178-C656C9CF09B8}"/>
                </a:ext>
              </a:extLst>
            </p:cNvPr>
            <p:cNvSpPr txBox="1"/>
            <p:nvPr/>
          </p:nvSpPr>
          <p:spPr>
            <a:xfrm>
              <a:off x="3258212" y="4363554"/>
              <a:ext cx="914735" cy="2605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a:ea typeface="+mn-ea"/>
                  <a:cs typeface="+mn-cs"/>
                </a:rPr>
                <a:t>Other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a:ea typeface="+mn-ea"/>
                  <a:cs typeface="+mn-cs"/>
                </a:rPr>
                <a:t>SVOD</a:t>
              </a:r>
            </a:p>
          </p:txBody>
        </p:sp>
        <p:cxnSp>
          <p:nvCxnSpPr>
            <p:cNvPr id="15" name="Straight Arrow Connector 14">
              <a:extLst>
                <a:ext uri="{FF2B5EF4-FFF2-40B4-BE49-F238E27FC236}">
                  <a16:creationId xmlns:a16="http://schemas.microsoft.com/office/drawing/2014/main" id="{E7CE3480-1D9F-4D0D-87EF-1457C9B23B2D}"/>
                </a:ext>
              </a:extLst>
            </p:cNvPr>
            <p:cNvCxnSpPr>
              <a:cxnSpLocks/>
            </p:cNvCxnSpPr>
            <p:nvPr/>
          </p:nvCxnSpPr>
          <p:spPr>
            <a:xfrm>
              <a:off x="3968150" y="4624360"/>
              <a:ext cx="150026" cy="88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16" name="Group 15">
            <a:extLst>
              <a:ext uri="{FF2B5EF4-FFF2-40B4-BE49-F238E27FC236}">
                <a16:creationId xmlns:a16="http://schemas.microsoft.com/office/drawing/2014/main" id="{29DED6CD-6AC7-62BC-DC3F-EB2EB5876992}"/>
              </a:ext>
            </a:extLst>
          </p:cNvPr>
          <p:cNvGrpSpPr/>
          <p:nvPr/>
        </p:nvGrpSpPr>
        <p:grpSpPr>
          <a:xfrm>
            <a:off x="2450495" y="4557988"/>
            <a:ext cx="914735" cy="306920"/>
            <a:chOff x="2288706" y="4561516"/>
            <a:chExt cx="914735" cy="306920"/>
          </a:xfrm>
        </p:grpSpPr>
        <p:sp>
          <p:nvSpPr>
            <p:cNvPr id="11" name="TextBox 1">
              <a:extLst>
                <a:ext uri="{FF2B5EF4-FFF2-40B4-BE49-F238E27FC236}">
                  <a16:creationId xmlns:a16="http://schemas.microsoft.com/office/drawing/2014/main" id="{EE537FED-314D-A9CA-B74F-93C626CF20A2}"/>
                </a:ext>
              </a:extLst>
            </p:cNvPr>
            <p:cNvSpPr txBox="1"/>
            <p:nvPr/>
          </p:nvSpPr>
          <p:spPr>
            <a:xfrm>
              <a:off x="2288706" y="4561516"/>
              <a:ext cx="914735" cy="2605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a:ea typeface="+mn-ea"/>
                  <a:cs typeface="+mn-cs"/>
                </a:rPr>
                <a:t>Other AVOD</a:t>
              </a:r>
            </a:p>
          </p:txBody>
        </p:sp>
        <p:cxnSp>
          <p:nvCxnSpPr>
            <p:cNvPr id="18" name="Straight Arrow Connector 17">
              <a:extLst>
                <a:ext uri="{FF2B5EF4-FFF2-40B4-BE49-F238E27FC236}">
                  <a16:creationId xmlns:a16="http://schemas.microsoft.com/office/drawing/2014/main" id="{5CF25182-CA7D-59EB-0A3A-CFDE609CFF42}"/>
                </a:ext>
              </a:extLst>
            </p:cNvPr>
            <p:cNvCxnSpPr>
              <a:cxnSpLocks/>
            </p:cNvCxnSpPr>
            <p:nvPr/>
          </p:nvCxnSpPr>
          <p:spPr>
            <a:xfrm>
              <a:off x="2985544" y="4779657"/>
              <a:ext cx="150026" cy="88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5" name="TextBox 1">
            <a:extLst>
              <a:ext uri="{FF2B5EF4-FFF2-40B4-BE49-F238E27FC236}">
                <a16:creationId xmlns:a16="http://schemas.microsoft.com/office/drawing/2014/main" id="{45A8ECA4-40BD-DA52-D739-B2E9D94C0FCE}"/>
              </a:ext>
            </a:extLst>
          </p:cNvPr>
          <p:cNvSpPr txBox="1"/>
          <p:nvPr/>
        </p:nvSpPr>
        <p:spPr>
          <a:xfrm>
            <a:off x="1687223" y="1853408"/>
            <a:ext cx="1815951" cy="26867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black"/>
                </a:solidFill>
                <a:effectLst/>
                <a:uLnTx/>
                <a:uFillTx/>
                <a:latin typeface="Arial"/>
                <a:ea typeface="+mn-ea"/>
                <a:cs typeface="+mn-cs"/>
              </a:rPr>
              <a:t>Bubble area represents total volume of daily viewing </a:t>
            </a:r>
          </a:p>
        </p:txBody>
      </p:sp>
    </p:spTree>
    <p:extLst>
      <p:ext uri="{BB962C8B-B14F-4D97-AF65-F5344CB8AC3E}">
        <p14:creationId xmlns:p14="http://schemas.microsoft.com/office/powerpoint/2010/main" val="3928549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9A7953C9-31A3-4A95-B42C-A464C1E3BDA2}"/>
              </a:ext>
            </a:extLst>
          </p:cNvPr>
          <p:cNvGraphicFramePr>
            <a:graphicFrameLocks/>
          </p:cNvGraphicFramePr>
          <p:nvPr>
            <p:extLst>
              <p:ext uri="{D42A27DB-BD31-4B8C-83A1-F6EECF244321}">
                <p14:modId xmlns:p14="http://schemas.microsoft.com/office/powerpoint/2010/main" val="362253079"/>
              </p:ext>
            </p:extLst>
          </p:nvPr>
        </p:nvGraphicFramePr>
        <p:xfrm>
          <a:off x="694413" y="1628930"/>
          <a:ext cx="10803175" cy="360014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6DF22456-4C02-2BAC-C0FA-CF91A6E63934}"/>
              </a:ext>
            </a:extLst>
          </p:cNvPr>
          <p:cNvSpPr>
            <a:spLocks noGrp="1"/>
          </p:cNvSpPr>
          <p:nvPr>
            <p:ph type="title"/>
          </p:nvPr>
        </p:nvSpPr>
        <p:spPr>
          <a:xfrm>
            <a:off x="371475" y="359944"/>
            <a:ext cx="11700660" cy="1021181"/>
          </a:xfrm>
        </p:spPr>
        <p:txBody>
          <a:bodyPr/>
          <a:lstStyle/>
          <a:p>
            <a:r>
              <a:rPr lang="en-GB" dirty="0"/>
              <a:t>Commercial broadcasters unrivalled for scale on the TV set</a:t>
            </a:r>
          </a:p>
        </p:txBody>
      </p:sp>
      <p:sp>
        <p:nvSpPr>
          <p:cNvPr id="3" name="Text Placeholder 2">
            <a:extLst>
              <a:ext uri="{FF2B5EF4-FFF2-40B4-BE49-F238E27FC236}">
                <a16:creationId xmlns:a16="http://schemas.microsoft.com/office/drawing/2014/main" id="{B32F2224-58A3-423A-9BAF-27806CC164CF}"/>
              </a:ext>
            </a:extLst>
          </p:cNvPr>
          <p:cNvSpPr>
            <a:spLocks noGrp="1"/>
          </p:cNvSpPr>
          <p:nvPr>
            <p:ph type="body" sz="quarter" idx="15"/>
          </p:nvPr>
        </p:nvSpPr>
        <p:spPr>
          <a:xfrm>
            <a:off x="377757" y="5365115"/>
            <a:ext cx="11334817" cy="304800"/>
          </a:xfrm>
        </p:spPr>
        <p:txBody>
          <a:bodyPr/>
          <a:lstStyle/>
          <a:p>
            <a:r>
              <a:rPr lang="en-US"/>
              <a:t>Source: Barb / All adults, TV sets – 2025</a:t>
            </a:r>
          </a:p>
          <a:p>
            <a:endParaRPr lang="en-GB"/>
          </a:p>
        </p:txBody>
      </p:sp>
      <p:sp>
        <p:nvSpPr>
          <p:cNvPr id="7" name="TextBox 1">
            <a:extLst>
              <a:ext uri="{FF2B5EF4-FFF2-40B4-BE49-F238E27FC236}">
                <a16:creationId xmlns:a16="http://schemas.microsoft.com/office/drawing/2014/main" id="{E090DD2A-80B5-19FD-8B2A-EABA2F2C214B}"/>
              </a:ext>
            </a:extLst>
          </p:cNvPr>
          <p:cNvSpPr txBox="1"/>
          <p:nvPr/>
        </p:nvSpPr>
        <p:spPr>
          <a:xfrm>
            <a:off x="3548091" y="4398863"/>
            <a:ext cx="695405" cy="30646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Arial"/>
                <a:ea typeface="+mn-ea"/>
                <a:cs typeface="+mn-cs"/>
              </a:rPr>
              <a:t>Other SVOD</a:t>
            </a:r>
          </a:p>
        </p:txBody>
      </p:sp>
      <p:cxnSp>
        <p:nvCxnSpPr>
          <p:cNvPr id="8" name="Straight Arrow Connector 7">
            <a:extLst>
              <a:ext uri="{FF2B5EF4-FFF2-40B4-BE49-F238E27FC236}">
                <a16:creationId xmlns:a16="http://schemas.microsoft.com/office/drawing/2014/main" id="{6B0BE11A-3795-2613-CF38-092F95F86F43}"/>
              </a:ext>
            </a:extLst>
          </p:cNvPr>
          <p:cNvCxnSpPr>
            <a:cxnSpLocks/>
          </p:cNvCxnSpPr>
          <p:nvPr/>
        </p:nvCxnSpPr>
        <p:spPr>
          <a:xfrm>
            <a:off x="4167854" y="4675996"/>
            <a:ext cx="151285" cy="862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TextBox 1">
            <a:extLst>
              <a:ext uri="{FF2B5EF4-FFF2-40B4-BE49-F238E27FC236}">
                <a16:creationId xmlns:a16="http://schemas.microsoft.com/office/drawing/2014/main" id="{CF19FB27-7B11-C65E-1BBA-A9A29A683DD4}"/>
              </a:ext>
            </a:extLst>
          </p:cNvPr>
          <p:cNvSpPr txBox="1"/>
          <p:nvPr/>
        </p:nvSpPr>
        <p:spPr>
          <a:xfrm>
            <a:off x="2534711" y="4477109"/>
            <a:ext cx="695405" cy="30646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Arial"/>
                <a:ea typeface="+mn-ea"/>
                <a:cs typeface="+mn-cs"/>
              </a:rPr>
              <a:t>Other AVOD</a:t>
            </a:r>
          </a:p>
        </p:txBody>
      </p:sp>
      <p:cxnSp>
        <p:nvCxnSpPr>
          <p:cNvPr id="10" name="Straight Arrow Connector 9">
            <a:extLst>
              <a:ext uri="{FF2B5EF4-FFF2-40B4-BE49-F238E27FC236}">
                <a16:creationId xmlns:a16="http://schemas.microsoft.com/office/drawing/2014/main" id="{39CDE8AE-ADBE-B126-2095-730174B09E3C}"/>
              </a:ext>
            </a:extLst>
          </p:cNvPr>
          <p:cNvCxnSpPr>
            <a:cxnSpLocks/>
          </p:cNvCxnSpPr>
          <p:nvPr/>
        </p:nvCxnSpPr>
        <p:spPr>
          <a:xfrm>
            <a:off x="3115819" y="4783570"/>
            <a:ext cx="122300" cy="744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TextBox 1">
            <a:extLst>
              <a:ext uri="{FF2B5EF4-FFF2-40B4-BE49-F238E27FC236}">
                <a16:creationId xmlns:a16="http://schemas.microsoft.com/office/drawing/2014/main" id="{E41C2110-4F8F-2DA6-0F27-AC6FB0A40285}"/>
              </a:ext>
            </a:extLst>
          </p:cNvPr>
          <p:cNvSpPr txBox="1"/>
          <p:nvPr/>
        </p:nvSpPr>
        <p:spPr>
          <a:xfrm>
            <a:off x="5512186" y="4653438"/>
            <a:ext cx="630301" cy="261610"/>
          </a:xfrm>
          <a:prstGeom prst="rect">
            <a:avLst/>
          </a:prstGeom>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black"/>
                </a:solidFill>
                <a:effectLst/>
                <a:uLnTx/>
                <a:uFillTx/>
                <a:latin typeface="Arial"/>
                <a:ea typeface="+mn-ea"/>
                <a:cs typeface="+mn-cs"/>
              </a:rPr>
              <a:t>Twitch</a:t>
            </a:r>
          </a:p>
        </p:txBody>
      </p:sp>
      <p:cxnSp>
        <p:nvCxnSpPr>
          <p:cNvPr id="14" name="Straight Arrow Connector 13">
            <a:extLst>
              <a:ext uri="{FF2B5EF4-FFF2-40B4-BE49-F238E27FC236}">
                <a16:creationId xmlns:a16="http://schemas.microsoft.com/office/drawing/2014/main" id="{DD2B96F7-DC49-2B42-625E-2BAFA2578182}"/>
              </a:ext>
            </a:extLst>
          </p:cNvPr>
          <p:cNvCxnSpPr>
            <a:cxnSpLocks/>
          </p:cNvCxnSpPr>
          <p:nvPr/>
        </p:nvCxnSpPr>
        <p:spPr>
          <a:xfrm flipH="1">
            <a:off x="5411039" y="4803529"/>
            <a:ext cx="185083" cy="9410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DB15D4EA-C40D-089C-2FC7-E26F76FB3D87}"/>
              </a:ext>
            </a:extLst>
          </p:cNvPr>
          <p:cNvSpPr txBox="1"/>
          <p:nvPr/>
        </p:nvSpPr>
        <p:spPr>
          <a:xfrm>
            <a:off x="4843093" y="5341125"/>
            <a:ext cx="2505814"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black"/>
                </a:solidFill>
                <a:effectLst/>
                <a:uLnTx/>
                <a:uFillTx/>
                <a:latin typeface="Arial"/>
                <a:ea typeface="+mn-ea"/>
                <a:cs typeface="+mn-cs"/>
              </a:rPr>
              <a:t>AVE TIME VIEWED PER </a:t>
            </a:r>
            <a:r>
              <a:rPr kumimoji="0" lang="en-GB" sz="900" b="1" i="0" u="sng" strike="noStrike" kern="1200" cap="none" spc="0" normalizeH="0" baseline="0" noProof="0">
                <a:ln>
                  <a:noFill/>
                </a:ln>
                <a:solidFill>
                  <a:prstClr val="black"/>
                </a:solidFill>
                <a:effectLst/>
                <a:uLnTx/>
                <a:uFillTx/>
                <a:latin typeface="Arial"/>
                <a:ea typeface="+mn-ea"/>
                <a:cs typeface="+mn-cs"/>
              </a:rPr>
              <a:t>VIEWER</a:t>
            </a:r>
            <a:r>
              <a:rPr kumimoji="0" lang="en-GB" sz="900" b="1" i="0" u="none" strike="noStrike" kern="1200" cap="none" spc="0" normalizeH="0" baseline="0" noProof="0">
                <a:ln>
                  <a:noFill/>
                </a:ln>
                <a:solidFill>
                  <a:prstClr val="black"/>
                </a:solidFill>
                <a:effectLst/>
                <a:uLnTx/>
                <a:uFillTx/>
                <a:latin typeface="Arial"/>
                <a:ea typeface="+mn-ea"/>
                <a:cs typeface="+mn-cs"/>
              </a:rPr>
              <a:t> PER DAY</a:t>
            </a:r>
          </a:p>
        </p:txBody>
      </p:sp>
      <p:sp>
        <p:nvSpPr>
          <p:cNvPr id="11" name="TextBox 10">
            <a:extLst>
              <a:ext uri="{FF2B5EF4-FFF2-40B4-BE49-F238E27FC236}">
                <a16:creationId xmlns:a16="http://schemas.microsoft.com/office/drawing/2014/main" id="{91B9B89E-A7A3-5677-73E9-217AC36D54BC}"/>
              </a:ext>
            </a:extLst>
          </p:cNvPr>
          <p:cNvSpPr txBox="1"/>
          <p:nvPr/>
        </p:nvSpPr>
        <p:spPr>
          <a:xfrm rot="16200000">
            <a:off x="-606767" y="3073277"/>
            <a:ext cx="1941557"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black"/>
                </a:solidFill>
                <a:effectLst/>
                <a:uLnTx/>
                <a:uFillTx/>
                <a:latin typeface="Arial"/>
                <a:ea typeface="+mn-ea"/>
                <a:cs typeface="+mn-cs"/>
              </a:rPr>
              <a:t>AVERAGE DAILY REACH (000s)</a:t>
            </a:r>
          </a:p>
        </p:txBody>
      </p:sp>
      <p:sp>
        <p:nvSpPr>
          <p:cNvPr id="15" name="TextBox 1">
            <a:extLst>
              <a:ext uri="{FF2B5EF4-FFF2-40B4-BE49-F238E27FC236}">
                <a16:creationId xmlns:a16="http://schemas.microsoft.com/office/drawing/2014/main" id="{368E93D5-123C-2497-D5BE-386F85B8D382}"/>
              </a:ext>
            </a:extLst>
          </p:cNvPr>
          <p:cNvSpPr txBox="1"/>
          <p:nvPr/>
        </p:nvSpPr>
        <p:spPr>
          <a:xfrm>
            <a:off x="1687223" y="1853408"/>
            <a:ext cx="1815951" cy="26867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black"/>
                </a:solidFill>
                <a:effectLst/>
                <a:uLnTx/>
                <a:uFillTx/>
                <a:latin typeface="Arial"/>
                <a:ea typeface="+mn-ea"/>
                <a:cs typeface="+mn-cs"/>
              </a:rPr>
              <a:t>Bubble area represents total volume of daily viewing </a:t>
            </a:r>
          </a:p>
        </p:txBody>
      </p:sp>
      <p:sp>
        <p:nvSpPr>
          <p:cNvPr id="16" name="TextBox 2">
            <a:extLst>
              <a:ext uri="{FF2B5EF4-FFF2-40B4-BE49-F238E27FC236}">
                <a16:creationId xmlns:a16="http://schemas.microsoft.com/office/drawing/2014/main" id="{028294F7-84F7-6ACB-DFA0-48E323D81734}"/>
              </a:ext>
            </a:extLst>
          </p:cNvPr>
          <p:cNvSpPr txBox="1"/>
          <p:nvPr/>
        </p:nvSpPr>
        <p:spPr>
          <a:xfrm>
            <a:off x="1605285" y="1460977"/>
            <a:ext cx="2919622" cy="33854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4D4D4D"/>
                </a:solidFill>
                <a:effectLst/>
                <a:uLnTx/>
                <a:uFillTx/>
                <a:latin typeface="Arial"/>
                <a:ea typeface="+mn-ea"/>
                <a:cs typeface="+mn-cs"/>
              </a:rPr>
              <a:t>Adults – TV Set</a:t>
            </a:r>
          </a:p>
        </p:txBody>
      </p:sp>
      <p:sp>
        <p:nvSpPr>
          <p:cNvPr id="19" name="TextBox 1">
            <a:extLst>
              <a:ext uri="{FF2B5EF4-FFF2-40B4-BE49-F238E27FC236}">
                <a16:creationId xmlns:a16="http://schemas.microsoft.com/office/drawing/2014/main" id="{A720BBB0-442D-396F-9317-BCC0ED65923B}"/>
              </a:ext>
            </a:extLst>
          </p:cNvPr>
          <p:cNvSpPr txBox="1"/>
          <p:nvPr/>
        </p:nvSpPr>
        <p:spPr>
          <a:xfrm>
            <a:off x="1384111" y="4592870"/>
            <a:ext cx="695405" cy="30646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Arial"/>
                <a:ea typeface="+mn-ea"/>
                <a:cs typeface="+mn-cs"/>
              </a:rPr>
              <a:t>TikTok</a:t>
            </a:r>
          </a:p>
        </p:txBody>
      </p:sp>
      <p:cxnSp>
        <p:nvCxnSpPr>
          <p:cNvPr id="20" name="Straight Arrow Connector 19">
            <a:extLst>
              <a:ext uri="{FF2B5EF4-FFF2-40B4-BE49-F238E27FC236}">
                <a16:creationId xmlns:a16="http://schemas.microsoft.com/office/drawing/2014/main" id="{71972CF8-5723-2E59-022A-A75C375FB3B9}"/>
              </a:ext>
            </a:extLst>
          </p:cNvPr>
          <p:cNvCxnSpPr>
            <a:cxnSpLocks/>
          </p:cNvCxnSpPr>
          <p:nvPr/>
        </p:nvCxnSpPr>
        <p:spPr>
          <a:xfrm>
            <a:off x="1974746" y="4803529"/>
            <a:ext cx="122300" cy="744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80012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 image depicts a group of people holding various colorful glasses, set against a backdrop of industrial machinery and a clock, suggesting a quirky, possibly humorous or themed gathering.&#10;&#10;AI-generated content may be incorrect.">
            <a:extLst>
              <a:ext uri="{FF2B5EF4-FFF2-40B4-BE49-F238E27FC236}">
                <a16:creationId xmlns:a16="http://schemas.microsoft.com/office/drawing/2014/main" id="{AC62D289-2652-D049-57BE-5BD74B4E62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8ACD81FD-A8A2-4255-A5A6-C0CF10EAE0E3}"/>
              </a:ext>
            </a:extLst>
          </p:cNvPr>
          <p:cNvSpPr>
            <a:spLocks/>
          </p:cNvSpPr>
          <p:nvPr/>
        </p:nvSpPr>
        <p:spPr>
          <a:xfrm>
            <a:off x="0" y="-1"/>
            <a:ext cx="12192000" cy="6858001"/>
          </a:xfrm>
          <a:prstGeom prst="rect">
            <a:avLst/>
          </a:prstGeom>
          <a:gradFill flip="none" rotWithShape="1">
            <a:gsLst>
              <a:gs pos="0">
                <a:srgbClr val="000000">
                  <a:alpha val="60000"/>
                </a:srgbClr>
              </a:gs>
              <a:gs pos="71000">
                <a:schemeClr val="tx1">
                  <a:alpha val="0"/>
                </a:scheme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Title 2">
            <a:extLst>
              <a:ext uri="{FF2B5EF4-FFF2-40B4-BE49-F238E27FC236}">
                <a16:creationId xmlns:a16="http://schemas.microsoft.com/office/drawing/2014/main" id="{672CE206-BAAD-4A34-8789-135B8422B042}"/>
              </a:ext>
            </a:extLst>
          </p:cNvPr>
          <p:cNvSpPr>
            <a:spLocks noGrp="1"/>
          </p:cNvSpPr>
          <p:nvPr>
            <p:ph type="ctrTitle"/>
          </p:nvPr>
        </p:nvSpPr>
        <p:spPr>
          <a:xfrm>
            <a:off x="296132" y="5010835"/>
            <a:ext cx="5298141" cy="2412000"/>
          </a:xfrm>
        </p:spPr>
        <p:txBody>
          <a:bodyPr/>
          <a:lstStyle/>
          <a:p>
            <a:pPr fontAlgn="base">
              <a:spcAft>
                <a:spcPct val="0"/>
              </a:spcAft>
            </a:pPr>
            <a:r>
              <a:rPr lang="en-GB" dirty="0"/>
              <a:t>How TV content is viewed</a:t>
            </a:r>
          </a:p>
        </p:txBody>
      </p:sp>
      <p:pic>
        <p:nvPicPr>
          <p:cNvPr id="5" name="Picture 4">
            <a:extLst>
              <a:ext uri="{FF2B5EF4-FFF2-40B4-BE49-F238E27FC236}">
                <a16:creationId xmlns:a16="http://schemas.microsoft.com/office/drawing/2014/main" id="{D9688671-1A5A-4826-BCDD-2F4526D3C3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6" name="TextBox 5">
            <a:extLst>
              <a:ext uri="{FF2B5EF4-FFF2-40B4-BE49-F238E27FC236}">
                <a16:creationId xmlns:a16="http://schemas.microsoft.com/office/drawing/2014/main" id="{01A7C288-F43F-4F9A-9654-ED50FDFDD061}"/>
              </a:ext>
            </a:extLst>
          </p:cNvPr>
          <p:cNvSpPr txBox="1"/>
          <p:nvPr/>
        </p:nvSpPr>
        <p:spPr>
          <a:xfrm rot="16200000">
            <a:off x="9898677" y="3736027"/>
            <a:ext cx="4158997" cy="246221"/>
          </a:xfrm>
          <a:prstGeom prst="rect">
            <a:avLst/>
          </a:prstGeom>
          <a:noFill/>
        </p:spPr>
        <p:txBody>
          <a:bodyPr wrap="square" rtlCol="0">
            <a:spAutoFit/>
          </a:bodyPr>
          <a:lstStyle/>
          <a:p>
            <a:pPr algn="l"/>
            <a:r>
              <a:rPr lang="en-GB" sz="1000" dirty="0">
                <a:solidFill>
                  <a:schemeClr val="bg1"/>
                </a:solidFill>
              </a:rPr>
              <a:t>Taskmaster – Channel 4</a:t>
            </a:r>
          </a:p>
        </p:txBody>
      </p:sp>
    </p:spTree>
    <p:extLst>
      <p:ext uri="{BB962C8B-B14F-4D97-AF65-F5344CB8AC3E}">
        <p14:creationId xmlns:p14="http://schemas.microsoft.com/office/powerpoint/2010/main" val="35364864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AD811-6DB3-39C5-9C7C-BE03DC4E17A4}"/>
            </a:ext>
          </a:extLst>
        </p:cNvPr>
        <p:cNvGrpSpPr/>
        <p:nvPr/>
      </p:nvGrpSpPr>
      <p:grpSpPr>
        <a:xfrm>
          <a:off x="0" y="0"/>
          <a:ext cx="0" cy="0"/>
          <a:chOff x="0" y="0"/>
          <a:chExt cx="0" cy="0"/>
        </a:xfrm>
      </p:grpSpPr>
      <p:pic>
        <p:nvPicPr>
          <p:cNvPr id="2050" name="Picture 2" descr="Premier League 2025/26 fixtures, dates, schedule: Tottenham Hotspur vs  Liverpool one of 27 games on Sky before Christmas | Football News | Sky  Sports">
            <a:extLst>
              <a:ext uri="{FF2B5EF4-FFF2-40B4-BE49-F238E27FC236}">
                <a16:creationId xmlns:a16="http://schemas.microsoft.com/office/drawing/2014/main" id="{B144649F-5ACD-8828-9358-C31057F3444B}"/>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29E3DB3-5E43-89FB-C472-C01E3367DF26}"/>
              </a:ext>
            </a:extLst>
          </p:cNvPr>
          <p:cNvSpPr>
            <a:spLocks noGrp="1"/>
          </p:cNvSpPr>
          <p:nvPr>
            <p:ph type="title"/>
          </p:nvPr>
        </p:nvSpPr>
        <p:spPr/>
        <p:txBody>
          <a:bodyPr>
            <a:noAutofit/>
          </a:bodyPr>
          <a:lstStyle/>
          <a:p>
            <a:r>
              <a:rPr lang="en-GB" sz="2900"/>
              <a:t>Sports is time-sensitive so has high levels of live viewing</a:t>
            </a:r>
          </a:p>
        </p:txBody>
      </p:sp>
      <p:sp>
        <p:nvSpPr>
          <p:cNvPr id="5" name="Text Placeholder 4">
            <a:extLst>
              <a:ext uri="{FF2B5EF4-FFF2-40B4-BE49-F238E27FC236}">
                <a16:creationId xmlns:a16="http://schemas.microsoft.com/office/drawing/2014/main" id="{6A36C8B3-97AD-4AD3-8433-BE3E855CCE7D}"/>
              </a:ext>
            </a:extLst>
          </p:cNvPr>
          <p:cNvSpPr>
            <a:spLocks noGrp="1"/>
          </p:cNvSpPr>
          <p:nvPr>
            <p:ph type="body" sz="quarter" idx="15"/>
          </p:nvPr>
        </p:nvSpPr>
        <p:spPr>
          <a:xfrm>
            <a:off x="377758" y="5365115"/>
            <a:ext cx="5239271" cy="327546"/>
          </a:xfrm>
        </p:spPr>
        <p:txBody>
          <a:bodyPr/>
          <a:lstStyle/>
          <a:p>
            <a:r>
              <a:rPr lang="en-GB"/>
              <a:t>Source: Barb, 2025, Adults, Live +3min. Premier League: Liverpool v Arsenal, 31</a:t>
            </a:r>
            <a:r>
              <a:rPr lang="en-GB" baseline="30000"/>
              <a:t>st</a:t>
            </a:r>
            <a:r>
              <a:rPr lang="en-GB"/>
              <a:t> Aug, Sky Sports, All Devices.</a:t>
            </a:r>
          </a:p>
        </p:txBody>
      </p:sp>
      <p:graphicFrame>
        <p:nvGraphicFramePr>
          <p:cNvPr id="6" name="Content Placeholder 4">
            <a:extLst>
              <a:ext uri="{FF2B5EF4-FFF2-40B4-BE49-F238E27FC236}">
                <a16:creationId xmlns:a16="http://schemas.microsoft.com/office/drawing/2014/main" id="{AEBBB2CC-BC38-30F7-3196-A15DE2D64724}"/>
              </a:ext>
            </a:extLst>
          </p:cNvPr>
          <p:cNvGraphicFramePr>
            <a:graphicFrameLocks/>
          </p:cNvGraphicFramePr>
          <p:nvPr/>
        </p:nvGraphicFramePr>
        <p:xfrm>
          <a:off x="1161725" y="1930336"/>
          <a:ext cx="3867802" cy="2997327"/>
        </p:xfrm>
        <a:graphic>
          <a:graphicData uri="http://schemas.openxmlformats.org/drawingml/2006/chart">
            <c:chart xmlns:c="http://schemas.openxmlformats.org/drawingml/2006/chart" xmlns:r="http://schemas.openxmlformats.org/officeDocument/2006/relationships" r:id="rId4"/>
          </a:graphicData>
        </a:graphic>
      </p:graphicFrame>
      <p:sp>
        <p:nvSpPr>
          <p:cNvPr id="15" name="Rectangle 14">
            <a:extLst>
              <a:ext uri="{FF2B5EF4-FFF2-40B4-BE49-F238E27FC236}">
                <a16:creationId xmlns:a16="http://schemas.microsoft.com/office/drawing/2014/main" id="{CD517638-5D47-67DC-6B3D-FFFFBC3051F5}"/>
              </a:ext>
            </a:extLst>
          </p:cNvPr>
          <p:cNvSpPr/>
          <p:nvPr/>
        </p:nvSpPr>
        <p:spPr>
          <a:xfrm>
            <a:off x="2392789" y="3059792"/>
            <a:ext cx="1431738" cy="923330"/>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lumMod val="50000"/>
                  </a:prstClr>
                </a:solidFill>
                <a:effectLst/>
                <a:uLnTx/>
                <a:uFillTx/>
                <a:latin typeface="Arial"/>
                <a:ea typeface="+mn-ea"/>
                <a:cs typeface="+mn-cs"/>
              </a:rPr>
              <a:t>2.78 </a:t>
            </a:r>
            <a:r>
              <a:rPr kumimoji="0" lang="en-GB" sz="1800" b="0" i="0" u="none" strike="noStrike" kern="1200" cap="none" spc="0" normalizeH="0" baseline="0" noProof="0">
                <a:ln>
                  <a:noFill/>
                </a:ln>
                <a:solidFill>
                  <a:prstClr val="white">
                    <a:lumMod val="50000"/>
                  </a:prstClr>
                </a:solidFill>
                <a:effectLst/>
                <a:uLnTx/>
                <a:uFillTx/>
                <a:latin typeface="Arial"/>
                <a:ea typeface="+mn-ea"/>
                <a:cs typeface="+mn-cs"/>
              </a:rPr>
              <a:t>million adult viewers</a:t>
            </a:r>
          </a:p>
        </p:txBody>
      </p:sp>
      <p:cxnSp>
        <p:nvCxnSpPr>
          <p:cNvPr id="4" name="Straight Connector 3">
            <a:extLst>
              <a:ext uri="{FF2B5EF4-FFF2-40B4-BE49-F238E27FC236}">
                <a16:creationId xmlns:a16="http://schemas.microsoft.com/office/drawing/2014/main" id="{56FF6C2C-83C1-795A-9719-6FACDFFB4148}"/>
              </a:ext>
            </a:extLst>
          </p:cNvPr>
          <p:cNvCxnSpPr>
            <a:cxnSpLocks/>
          </p:cNvCxnSpPr>
          <p:nvPr/>
        </p:nvCxnSpPr>
        <p:spPr>
          <a:xfrm>
            <a:off x="3897431" y="2292103"/>
            <a:ext cx="621559"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955BA389-D04D-9BAD-C30F-19F25E937EC6}"/>
              </a:ext>
            </a:extLst>
          </p:cNvPr>
          <p:cNvSpPr/>
          <p:nvPr/>
        </p:nvSpPr>
        <p:spPr>
          <a:xfrm>
            <a:off x="4484038" y="2188293"/>
            <a:ext cx="1513346" cy="738664"/>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808080"/>
                </a:solidFill>
                <a:effectLst/>
                <a:uLnTx/>
                <a:uFillTx/>
                <a:latin typeface="Arial"/>
                <a:ea typeface="+mn-ea"/>
                <a:cs typeface="+mn-cs"/>
              </a:rPr>
              <a:t>97% Live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808080"/>
                </a:solidFill>
                <a:effectLst/>
                <a:uLnTx/>
                <a:uFillTx/>
                <a:latin typeface="Arial"/>
                <a:ea typeface="+mn-ea"/>
                <a:cs typeface="+mn-cs"/>
              </a:rPr>
              <a:t>viewing</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808080"/>
                </a:solidFill>
                <a:effectLst/>
                <a:uLnTx/>
                <a:uFillTx/>
                <a:latin typeface="Arial"/>
                <a:ea typeface="+mn-ea"/>
                <a:cs typeface="+mn-cs"/>
              </a:rPr>
              <a:t>(any device)</a:t>
            </a:r>
          </a:p>
        </p:txBody>
      </p:sp>
      <p:sp>
        <p:nvSpPr>
          <p:cNvPr id="17" name="Rectangle 16">
            <a:extLst>
              <a:ext uri="{FF2B5EF4-FFF2-40B4-BE49-F238E27FC236}">
                <a16:creationId xmlns:a16="http://schemas.microsoft.com/office/drawing/2014/main" id="{49938773-F0B4-508E-89D6-ABED883FE0AD}"/>
              </a:ext>
            </a:extLst>
          </p:cNvPr>
          <p:cNvSpPr/>
          <p:nvPr/>
        </p:nvSpPr>
        <p:spPr>
          <a:xfrm>
            <a:off x="4459210" y="1945396"/>
            <a:ext cx="1305165" cy="338554"/>
          </a:xfrm>
          <a:prstGeom prst="rect">
            <a:avLst/>
          </a:prstGeom>
        </p:spPr>
        <p:txBody>
          <a:bodyPr wrap="non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69B4"/>
                </a:solidFill>
                <a:effectLst/>
                <a:uLnTx/>
                <a:uFillTx/>
                <a:latin typeface="Arial"/>
                <a:ea typeface="+mn-ea"/>
                <a:cs typeface="+mn-cs"/>
              </a:rPr>
              <a:t>2.69 million</a:t>
            </a:r>
          </a:p>
        </p:txBody>
      </p:sp>
      <p:cxnSp>
        <p:nvCxnSpPr>
          <p:cNvPr id="18" name="Connector: Elbow 17">
            <a:extLst>
              <a:ext uri="{FF2B5EF4-FFF2-40B4-BE49-F238E27FC236}">
                <a16:creationId xmlns:a16="http://schemas.microsoft.com/office/drawing/2014/main" id="{A8CD431E-04AA-C675-1C11-6A9C06FBDBFB}"/>
              </a:ext>
            </a:extLst>
          </p:cNvPr>
          <p:cNvCxnSpPr>
            <a:cxnSpLocks/>
          </p:cNvCxnSpPr>
          <p:nvPr/>
        </p:nvCxnSpPr>
        <p:spPr>
          <a:xfrm>
            <a:off x="894207" y="3319654"/>
            <a:ext cx="851699" cy="98"/>
          </a:xfrm>
          <a:prstGeom prst="bentConnector3">
            <a:avLst>
              <a:gd name="adj1" fmla="val 50000"/>
            </a:avLst>
          </a:prstGeom>
          <a:ln w="15875">
            <a:solidFill>
              <a:srgbClr val="372D87"/>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20210E80-55F2-46FF-91B7-B9429A57454D}"/>
              </a:ext>
            </a:extLst>
          </p:cNvPr>
          <p:cNvSpPr/>
          <p:nvPr/>
        </p:nvSpPr>
        <p:spPr>
          <a:xfrm>
            <a:off x="190954" y="3397348"/>
            <a:ext cx="1554952" cy="738664"/>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808080"/>
                </a:solidFill>
                <a:effectLst/>
                <a:uLnTx/>
                <a:uFillTx/>
                <a:latin typeface="Arial"/>
                <a:ea typeface="+mn-ea"/>
                <a:cs typeface="+mn-cs"/>
              </a:rPr>
              <a:t>3% On-demand </a:t>
            </a:r>
            <a:r>
              <a:rPr kumimoji="0" lang="en-GB" sz="1400" b="0" i="0" u="none" strike="noStrike" kern="1200" cap="none" spc="0" normalizeH="0" baseline="0" noProof="0">
                <a:ln>
                  <a:noFill/>
                </a:ln>
                <a:solidFill>
                  <a:srgbClr val="808080"/>
                </a:solidFill>
                <a:effectLst/>
                <a:uLnTx/>
                <a:uFillTx/>
                <a:latin typeface="Arial"/>
                <a:ea typeface="+mn-ea"/>
                <a:cs typeface="+mn-cs"/>
              </a:rPr>
              <a:t>viewing (any device)</a:t>
            </a:r>
          </a:p>
        </p:txBody>
      </p:sp>
      <p:sp>
        <p:nvSpPr>
          <p:cNvPr id="23" name="Rectangle 22">
            <a:extLst>
              <a:ext uri="{FF2B5EF4-FFF2-40B4-BE49-F238E27FC236}">
                <a16:creationId xmlns:a16="http://schemas.microsoft.com/office/drawing/2014/main" id="{C1EF174E-F051-B1DC-5CB5-FA898F53692D}"/>
              </a:ext>
            </a:extLst>
          </p:cNvPr>
          <p:cNvSpPr/>
          <p:nvPr/>
        </p:nvSpPr>
        <p:spPr>
          <a:xfrm>
            <a:off x="177582" y="3139753"/>
            <a:ext cx="639919" cy="338554"/>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372D87"/>
                </a:solidFill>
                <a:effectLst/>
                <a:uLnTx/>
                <a:uFillTx/>
                <a:latin typeface="Arial"/>
                <a:ea typeface="+mn-ea"/>
                <a:cs typeface="+mn-cs"/>
              </a:rPr>
              <a:t>85k</a:t>
            </a:r>
          </a:p>
        </p:txBody>
      </p:sp>
    </p:spTree>
    <p:extLst>
      <p:ext uri="{BB962C8B-B14F-4D97-AF65-F5344CB8AC3E}">
        <p14:creationId xmlns:p14="http://schemas.microsoft.com/office/powerpoint/2010/main" val="21649657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RATE_QUIZZES" val="0"/>
  <p:tag name="ISPRING_SCORM_PASSING_SCORE" val="0.000000"/>
  <p:tag name="ISPRING_ULTRA_SCORM_COURSE_ID" val="1946D335-8730-46C1-8373-947742799E50"/>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26"/>
  <p:tag name="ISPRINGCLOUDFOLDERPATH" val="Repository/Nickable Charts/TV  viewing &amp; audiences"/>
  <p:tag name="ISPRING_OUTPUT_FOLDER" val="S:\Thinkbox.tv\Website content\4.Research\Nickable Charts\Viewing and Audiences\2026\TV Viewing Report\2026"/>
  <p:tag name="ISPRING_PRESENTATION_TITLE" val="TV_Viewing_Report_2025"/>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2.xml><?xml version="1.0" encoding="utf-8"?>
<a:theme xmlns:a="http://schemas.openxmlformats.org/drawingml/2006/main" name="1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4702</Words>
  <Application>Microsoft Office PowerPoint</Application>
  <PresentationFormat>Widescreen</PresentationFormat>
  <Paragraphs>778</Paragraphs>
  <Slides>39</Slides>
  <Notes>39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39</vt:i4>
      </vt:variant>
    </vt:vector>
  </HeadingPairs>
  <TitlesOfParts>
    <vt:vector size="49" baseType="lpstr">
      <vt:lpstr>Aptos</vt:lpstr>
      <vt:lpstr>Arial</vt:lpstr>
      <vt:lpstr>Arial</vt:lpstr>
      <vt:lpstr>Calibri</vt:lpstr>
      <vt:lpstr>Century Gothic</vt:lpstr>
      <vt:lpstr>Founders Grotesk Regular</vt:lpstr>
      <vt:lpstr>proxima-nova</vt:lpstr>
      <vt:lpstr>Söhne</vt:lpstr>
      <vt:lpstr>Thinkbox</vt:lpstr>
      <vt:lpstr>1_Thinkbox</vt:lpstr>
      <vt:lpstr>Thinkbox TV viewing report</vt:lpstr>
      <vt:lpstr>Overview </vt:lpstr>
      <vt:lpstr>The last decade has seen huge improvements in TV quality</vt:lpstr>
      <vt:lpstr>Total TV accounted for 70% of total video viewing in 2025</vt:lpstr>
      <vt:lpstr>Three ways to watch Total TV</vt:lpstr>
      <vt:lpstr>Commercial broadcasters are unrivalled for scale</vt:lpstr>
      <vt:lpstr>Commercial broadcasters unrivalled for scale on the TV set</vt:lpstr>
      <vt:lpstr>How TV content is viewed</vt:lpstr>
      <vt:lpstr>Sports is time-sensitive so has high levels of live viewing</vt:lpstr>
      <vt:lpstr>Primetime drama has high levels of on-demand viewing</vt:lpstr>
      <vt:lpstr>Device viewing allows flexibility in watching reality TV  </vt:lpstr>
      <vt:lpstr>Broad appeal entertainment has high TV set viewing</vt:lpstr>
      <vt:lpstr>Content released as a boxset can receive high pre-broadcast viewing</vt:lpstr>
      <vt:lpstr>TV landscape</vt:lpstr>
      <vt:lpstr>Commercial linear TV daily, weekly &amp; monthly reach</vt:lpstr>
      <vt:lpstr>TV population (universe) sizes in millions </vt:lpstr>
      <vt:lpstr>Time lengths &amp; advertising</vt:lpstr>
      <vt:lpstr>Time lengths &amp; advertising</vt:lpstr>
      <vt:lpstr>PowerPoint Presentation</vt:lpstr>
      <vt:lpstr>PowerPoint Presentation</vt:lpstr>
      <vt:lpstr>30-second TV ads consistently account for half of all impacts </vt:lpstr>
      <vt:lpstr>The use of time-lengths differs by category</vt:lpstr>
      <vt:lpstr>Linear TV delivered 590 billion impacts across 2025</vt:lpstr>
      <vt:lpstr>The most viewed holding companies on TV in 2025</vt:lpstr>
      <vt:lpstr>598 advertisers spent less than £50k on TV in 2025</vt:lpstr>
      <vt:lpstr>In 2025, there were 984 new to TV advertisers</vt:lpstr>
      <vt:lpstr>984 advertisers used TV for the first time in 2025</vt:lpstr>
      <vt:lpstr>PowerPoint Presentation</vt:lpstr>
      <vt:lpstr>2025 was the year of familiar favourites and Adolescence</vt:lpstr>
      <vt:lpstr>Top broadcaster TV programmes 2025 (All devices)</vt:lpstr>
      <vt:lpstr>16-34 Top TV programmes 2025 (All devices)</vt:lpstr>
      <vt:lpstr>Top ITV1 programmes 2025 (All devices)</vt:lpstr>
      <vt:lpstr>Top Channel 4 programmes 2025 (All devices)</vt:lpstr>
      <vt:lpstr>Top Channel 5 programmes 2025 (All device)</vt:lpstr>
      <vt:lpstr>Top commercial non-PSB channel programmes 2025 (non-sport)</vt:lpstr>
      <vt:lpstr>Top commercial  sport programmes</vt:lpstr>
      <vt:lpstr>Top Netflix programmes 2025 (TV Set)</vt:lpstr>
      <vt:lpstr>Top Amazon Prime Video programmes 2025 (TV Set)</vt:lpstr>
      <vt:lpstr>Top Disney+ programmes 2025 (TV Set)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TV_Viewing_Report_2025</dc:title>
  <dc:creator>Harry Parker</dc:creator>
  <cp:lastModifiedBy>Akeel Mungul</cp:lastModifiedBy>
  <cp:revision>24</cp:revision>
  <dcterms:created xsi:type="dcterms:W3CDTF">2024-04-09T07:49:10Z</dcterms:created>
  <dcterms:modified xsi:type="dcterms:W3CDTF">2026-05-21T11:03:27Z</dcterms:modified>
</cp:coreProperties>
</file>