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7"/>
  </p:notesMasterIdLst>
  <p:handoutMasterIdLst>
    <p:handoutMasterId r:id="rId28"/>
  </p:handoutMasterIdLst>
  <p:sldIdLst>
    <p:sldId id="256" r:id="rId5"/>
    <p:sldId id="2147376372" r:id="rId6"/>
    <p:sldId id="2147376400" r:id="rId7"/>
    <p:sldId id="2147376371" r:id="rId8"/>
    <p:sldId id="2147376741" r:id="rId9"/>
    <p:sldId id="2147376394" r:id="rId10"/>
    <p:sldId id="2147376401" r:id="rId11"/>
    <p:sldId id="2147376373" r:id="rId12"/>
    <p:sldId id="2147376249" r:id="rId13"/>
    <p:sldId id="2147376321" r:id="rId14"/>
    <p:sldId id="2147376398" r:id="rId15"/>
    <p:sldId id="2147376405" r:id="rId16"/>
    <p:sldId id="2147376374" r:id="rId17"/>
    <p:sldId id="2147376385" r:id="rId18"/>
    <p:sldId id="2147376367" r:id="rId19"/>
    <p:sldId id="2147376307" r:id="rId20"/>
    <p:sldId id="2147376375" r:id="rId21"/>
    <p:sldId id="2147376370" r:id="rId22"/>
    <p:sldId id="2147376402" r:id="rId23"/>
    <p:sldId id="2147376404" r:id="rId24"/>
    <p:sldId id="2147376362" r:id="rId25"/>
    <p:sldId id="2147376399" r:id="rId26"/>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4D980A-E168-4FA5-A235-976A26BBC91B}">
          <p14:sldIdLst>
            <p14:sldId id="256"/>
            <p14:sldId id="2147376372"/>
            <p14:sldId id="2147376400"/>
          </p14:sldIdLst>
        </p14:section>
        <p14:section name="Immediate returns" id="{671A1A1C-8011-4912-B67B-EA951DCB0244}">
          <p14:sldIdLst>
            <p14:sldId id="2147376371"/>
            <p14:sldId id="2147376741"/>
            <p14:sldId id="2147376394"/>
            <p14:sldId id="2147376401"/>
          </p14:sldIdLst>
        </p14:section>
        <p14:section name="Short-term returns" id="{D341E96E-E1C1-4D2F-9CE2-7A535955BF2A}">
          <p14:sldIdLst>
            <p14:sldId id="2147376373"/>
            <p14:sldId id="2147376249"/>
            <p14:sldId id="2147376321"/>
            <p14:sldId id="2147376398"/>
            <p14:sldId id="2147376405"/>
          </p14:sldIdLst>
        </p14:section>
        <p14:section name="Sustained revenue effects" id="{CCDBD173-9D32-45AD-9C1F-DBA29F34E814}">
          <p14:sldIdLst>
            <p14:sldId id="2147376374"/>
            <p14:sldId id="2147376385"/>
            <p14:sldId id="2147376367"/>
            <p14:sldId id="2147376307"/>
          </p14:sldIdLst>
        </p14:section>
        <p14:section name="Full term effects" id="{1D0D61CB-7B25-4AAD-B536-5CFE427750DF}">
          <p14:sldIdLst>
            <p14:sldId id="2147376375"/>
            <p14:sldId id="2147376370"/>
            <p14:sldId id="2147376402"/>
            <p14:sldId id="2147376404"/>
            <p14:sldId id="2147376362"/>
            <p14:sldId id="2147376399"/>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53" userDrawn="1">
          <p15:clr>
            <a:srgbClr val="A4A3A4"/>
          </p15:clr>
        </p15:guide>
        <p15:guide id="6" orient="horz" pos="2980" userDrawn="1">
          <p15:clr>
            <a:srgbClr val="A4A3A4"/>
          </p15:clr>
        </p15:guide>
        <p15:guide id="7" orient="horz" pos="10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5E9"/>
    <a:srgbClr val="E30615"/>
    <a:srgbClr val="BCCF0F"/>
    <a:srgbClr val="BD09A7"/>
    <a:srgbClr val="A9040F"/>
    <a:srgbClr val="09BDBD"/>
    <a:srgbClr val="EE7203"/>
    <a:srgbClr val="BFBFBF"/>
    <a:srgbClr val="0069B4"/>
    <a:srgbClr val="372D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5" autoAdjust="0"/>
    <p:restoredTop sz="70460" autoAdjust="0"/>
  </p:normalViewPr>
  <p:slideViewPr>
    <p:cSldViewPr snapToGrid="0">
      <p:cViewPr varScale="1">
        <p:scale>
          <a:sx n="75" d="100"/>
          <a:sy n="75" d="100"/>
        </p:scale>
        <p:origin x="1962" y="66"/>
      </p:cViewPr>
      <p:guideLst>
        <p:guide pos="3840"/>
        <p:guide orient="horz" pos="278"/>
        <p:guide orient="horz" pos="3430"/>
        <p:guide orient="horz" pos="3453"/>
        <p:guide orient="horz" pos="2980"/>
        <p:guide orient="horz" pos="1049"/>
      </p:guideLst>
    </p:cSldViewPr>
  </p:slideViewPr>
  <p:notesTextViewPr>
    <p:cViewPr>
      <p:scale>
        <a:sx n="1" d="1"/>
        <a:sy n="1" d="1"/>
      </p:scale>
      <p:origin x="0" y="0"/>
    </p:cViewPr>
  </p:notesTextViewPr>
  <p:sorterViewPr>
    <p:cViewPr>
      <p:scale>
        <a:sx n="170" d="100"/>
        <a:sy n="170" d="100"/>
      </p:scale>
      <p:origin x="0" y="-57648"/>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Immediate</c:v>
                </c:pt>
              </c:strCache>
            </c:strRef>
          </c:tx>
          <c:spPr>
            <a:solidFill>
              <a:srgbClr val="E1051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Cinema</c:v>
                </c:pt>
                <c:pt idx="1">
                  <c:v>Out of Home</c:v>
                </c:pt>
                <c:pt idx="2">
                  <c:v>Online Video</c:v>
                </c:pt>
                <c:pt idx="3">
                  <c:v>Print</c:v>
                </c:pt>
                <c:pt idx="4">
                  <c:v>Online Display</c:v>
                </c:pt>
                <c:pt idx="5">
                  <c:v>BVOD</c:v>
                </c:pt>
                <c:pt idx="6">
                  <c:v>Audio</c:v>
                </c:pt>
                <c:pt idx="7">
                  <c:v>Paid Social</c:v>
                </c:pt>
                <c:pt idx="8">
                  <c:v>Linear TV</c:v>
                </c:pt>
                <c:pt idx="9">
                  <c:v>Generic PPC</c:v>
                </c:pt>
              </c:strCache>
            </c:strRef>
          </c:cat>
          <c:val>
            <c:numRef>
              <c:f>Sheet1!$B$2:$B$11</c:f>
              <c:numCache>
                <c:formatCode>0.0%</c:formatCode>
                <c:ptCount val="10"/>
                <c:pt idx="0">
                  <c:v>3.0000000000000001E-3</c:v>
                </c:pt>
                <c:pt idx="1">
                  <c:v>3.3000000000000002E-2</c:v>
                </c:pt>
                <c:pt idx="2">
                  <c:v>3.5999999999999997E-2</c:v>
                </c:pt>
                <c:pt idx="3">
                  <c:v>4.8000000000000001E-2</c:v>
                </c:pt>
                <c:pt idx="4">
                  <c:v>5.8999999999999997E-2</c:v>
                </c:pt>
                <c:pt idx="5">
                  <c:v>7.2999999999999995E-2</c:v>
                </c:pt>
                <c:pt idx="6">
                  <c:v>8.5999999999999993E-2</c:v>
                </c:pt>
                <c:pt idx="7">
                  <c:v>0.151</c:v>
                </c:pt>
                <c:pt idx="8">
                  <c:v>0.20499999999999999</c:v>
                </c:pt>
                <c:pt idx="9">
                  <c:v>0.30499999999999999</c:v>
                </c:pt>
              </c:numCache>
            </c:numRef>
          </c:val>
          <c:extLst>
            <c:ext xmlns:c16="http://schemas.microsoft.com/office/drawing/2014/chart" uri="{C3380CC4-5D6E-409C-BE32-E72D297353CC}">
              <c16:uniqueId val="{00000000-F665-4065-9C94-FFDE57B001EC}"/>
            </c:ext>
          </c:extLst>
        </c:ser>
        <c:dLbls>
          <c:dLblPos val="outEnd"/>
          <c:showLegendKey val="0"/>
          <c:showVal val="1"/>
          <c:showCatName val="0"/>
          <c:showSerName val="0"/>
          <c:showPercent val="0"/>
          <c:showBubbleSize val="0"/>
        </c:dLbls>
        <c:gapWidth val="50"/>
        <c:overlap val="100"/>
        <c:axId val="70739519"/>
        <c:axId val="70740479"/>
      </c:barChart>
      <c:catAx>
        <c:axId val="707395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740479"/>
        <c:crosses val="autoZero"/>
        <c:auto val="1"/>
        <c:lblAlgn val="ctr"/>
        <c:lblOffset val="100"/>
        <c:noMultiLvlLbl val="0"/>
      </c:catAx>
      <c:valAx>
        <c:axId val="7074047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u="none" strike="noStrike" kern="1200" baseline="0" dirty="0">
                    <a:solidFill>
                      <a:prstClr val="black">
                        <a:lumMod val="65000"/>
                        <a:lumOff val="35000"/>
                      </a:prstClr>
                    </a:solidFill>
                  </a:rPr>
                  <a:t>% immediate profit driven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7395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0"/>
            <c:invertIfNegative val="0"/>
            <c:bubble3D val="0"/>
            <c:spPr>
              <a:solidFill>
                <a:srgbClr val="A9040F"/>
              </a:solidFill>
              <a:ln w="25400">
                <a:noFill/>
              </a:ln>
              <a:effectLst/>
            </c:spPr>
            <c:extLst>
              <c:ext xmlns:c16="http://schemas.microsoft.com/office/drawing/2014/chart" uri="{C3380CC4-5D6E-409C-BE32-E72D297353CC}">
                <c16:uniqueId val="{00000003-E5C3-49A9-AA19-10E11BA0339B}"/>
              </c:ext>
            </c:extLst>
          </c:dPt>
          <c:dPt>
            <c:idx val="1"/>
            <c:invertIfNegative val="0"/>
            <c:bubble3D val="0"/>
            <c:spPr>
              <a:solidFill>
                <a:srgbClr val="392E89"/>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BDCF00"/>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308AA"/>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4CBDBD"/>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F8CB00"/>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2C6AB6"/>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776BD0"/>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A3CD99"/>
              </a:solidFill>
              <a:ln>
                <a:noFill/>
              </a:ln>
              <a:effectLst/>
            </c:spPr>
            <c:extLst>
              <c:ext xmlns:c16="http://schemas.microsoft.com/office/drawing/2014/chart" uri="{C3380CC4-5D6E-409C-BE32-E72D297353CC}">
                <c16:uniqueId val="{0000000A-E5C3-49A9-AA19-10E11BA0339B}"/>
              </c:ext>
            </c:extLst>
          </c:dPt>
          <c:dLbls>
            <c:dLbl>
              <c:idx val="0"/>
              <c:layout>
                <c:manualLayout>
                  <c:x val="1.5874999999999997E-2"/>
                  <c:y val="-7.1540731039242142E-3"/>
                </c:manualLayout>
              </c:layout>
              <c:tx>
                <c:rich>
                  <a:bodyPr/>
                  <a:lstStyle/>
                  <a:p>
                    <a:fld id="{101C4483-1FE4-406D-848E-971855352C7F}"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layout>
                    <c:manualLayout>
                      <c:w val="8.8711851851851847E-2"/>
                      <c:h val="0.13370962631234284"/>
                    </c:manualLayout>
                  </c15:layout>
                  <c15:dlblFieldTable/>
                  <c15:showDataLabelsRange val="1"/>
                </c:ext>
                <c:ext xmlns:c16="http://schemas.microsoft.com/office/drawing/2014/chart" uri="{C3380CC4-5D6E-409C-BE32-E72D297353CC}">
                  <c16:uniqueId val="{00000003-E5C3-49A9-AA19-10E11BA0339B}"/>
                </c:ext>
              </c:extLst>
            </c:dLbl>
            <c:dLbl>
              <c:idx val="1"/>
              <c:layout>
                <c:manualLayout>
                  <c:x val="-5.7620370370370384E-2"/>
                  <c:y val="-2.5039255863734622E-2"/>
                </c:manualLayout>
              </c:layout>
              <c:tx>
                <c:rich>
                  <a:bodyPr/>
                  <a:lstStyle/>
                  <a:p>
                    <a:fld id="{18BD5629-4B48-4A53-B278-18BA17CFF14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3.1750000000000021E-2"/>
                  <c:y val="-6.4386657935317601E-2"/>
                </c:manualLayout>
              </c:layout>
              <c:tx>
                <c:rich>
                  <a:bodyPr/>
                  <a:lstStyle/>
                  <a:p>
                    <a:fld id="{7E7CB89B-90CE-4572-93C6-6EA266F70CD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8.2314814814814594E-3"/>
                  <c:y val="1.7885182759810315E-2"/>
                </c:manualLayout>
              </c:layout>
              <c:tx>
                <c:rich>
                  <a:bodyPr/>
                  <a:lstStyle/>
                  <a:p>
                    <a:fld id="{7CF04C76-9828-4C7F-89CD-36602FCDAD7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2.3518518518518086E-3"/>
                  <c:y val="-1.7885182759810447E-2"/>
                </c:manualLayout>
              </c:layout>
              <c:tx>
                <c:rich>
                  <a:bodyPr/>
                  <a:lstStyle/>
                  <a:p>
                    <a:fld id="{80F26EF6-D64E-45D3-ADDE-B56055A598F0}"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3.5277777777777777E-3"/>
                  <c:y val="0"/>
                </c:manualLayout>
              </c:layout>
              <c:tx>
                <c:rich>
                  <a:bodyPr/>
                  <a:lstStyle/>
                  <a:p>
                    <a:fld id="{1E47DA57-7759-4A2F-AB58-12444787F92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2.3518518518518949E-3"/>
                  <c:y val="-3.9347402071582979E-2"/>
                </c:manualLayout>
              </c:layout>
              <c:tx>
                <c:rich>
                  <a:bodyPr/>
                  <a:lstStyle/>
                  <a:p>
                    <a:fld id="{44CEBFBC-BF13-4E78-A193-C4B9D3A2D527}" type="CELLRANGE">
                      <a:rPr lang="en-US" baseline="0"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6.8203703703703711E-2"/>
                  <c:y val="-9.6579986902976409E-2"/>
                </c:manualLayout>
              </c:layout>
              <c:tx>
                <c:rich>
                  <a:bodyPr/>
                  <a:lstStyle/>
                  <a:p>
                    <a:fld id="{7FC59F18-EABE-4D6F-94C7-85AF7244927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1.0583333333333333E-2"/>
                  <c:y val="-3.9347402071582979E-2"/>
                </c:manualLayout>
              </c:layout>
              <c:tx>
                <c:rich>
                  <a:bodyPr/>
                  <a:lstStyle/>
                  <a:p>
                    <a:fld id="{A8212E55-463B-412D-B837-52585FB5C50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Sheet1!$A$3:$A$11</c:f>
              <c:numCache>
                <c:formatCode>0.00%</c:formatCode>
                <c:ptCount val="9"/>
                <c:pt idx="0">
                  <c:v>0.436</c:v>
                </c:pt>
                <c:pt idx="1">
                  <c:v>3.3000000000000002E-2</c:v>
                </c:pt>
                <c:pt idx="2">
                  <c:v>6.2E-2</c:v>
                </c:pt>
                <c:pt idx="3">
                  <c:v>0.05</c:v>
                </c:pt>
                <c:pt idx="4">
                  <c:v>0.189</c:v>
                </c:pt>
                <c:pt idx="5">
                  <c:v>4.0000000000000001E-3</c:v>
                </c:pt>
                <c:pt idx="6">
                  <c:v>0.13200000000000001</c:v>
                </c:pt>
                <c:pt idx="7">
                  <c:v>3.9E-2</c:v>
                </c:pt>
                <c:pt idx="8">
                  <c:v>5.5E-2</c:v>
                </c:pt>
              </c:numCache>
            </c:numRef>
          </c:xVal>
          <c:yVal>
            <c:numRef>
              <c:f>Sheet1!$B$3:$B$11</c:f>
              <c:numCache>
                <c:formatCode>0.00%</c:formatCode>
                <c:ptCount val="9"/>
                <c:pt idx="0">
                  <c:v>0.54700000000000004</c:v>
                </c:pt>
                <c:pt idx="1">
                  <c:v>4.8000000000000001E-2</c:v>
                </c:pt>
                <c:pt idx="2">
                  <c:v>6.9000000000000006E-2</c:v>
                </c:pt>
                <c:pt idx="3">
                  <c:v>3.1E-2</c:v>
                </c:pt>
                <c:pt idx="4">
                  <c:v>0.14599999999999999</c:v>
                </c:pt>
                <c:pt idx="5">
                  <c:v>3.0000000000000001E-3</c:v>
                </c:pt>
                <c:pt idx="6">
                  <c:v>9.4E-2</c:v>
                </c:pt>
                <c:pt idx="7">
                  <c:v>3.4000000000000002E-2</c:v>
                </c:pt>
                <c:pt idx="8">
                  <c:v>2.9000000000000001E-2</c:v>
                </c:pt>
              </c:numCache>
            </c:numRef>
          </c:yVal>
          <c:bubbleSize>
            <c:numLit>
              <c:formatCode>General</c:formatCode>
              <c:ptCount val="9"/>
              <c:pt idx="0">
                <c:v>1</c:v>
              </c:pt>
              <c:pt idx="1">
                <c:v>1</c:v>
              </c:pt>
              <c:pt idx="2">
                <c:v>1</c:v>
              </c:pt>
              <c:pt idx="3">
                <c:v>1</c:v>
              </c:pt>
              <c:pt idx="4">
                <c:v>1</c:v>
              </c:pt>
              <c:pt idx="5">
                <c:v>1</c:v>
              </c:pt>
              <c:pt idx="6">
                <c:v>1</c:v>
              </c:pt>
              <c:pt idx="7">
                <c:v>1</c:v>
              </c:pt>
              <c:pt idx="8">
                <c:v>1</c:v>
              </c:pt>
            </c:numLit>
          </c:bubbleSize>
          <c:bubble3D val="0"/>
          <c:extLst>
            <c:ext xmlns:c15="http://schemas.microsoft.com/office/drawing/2012/chart" uri="{02D57815-91ED-43cb-92C2-25804820EDAC}">
              <c15:datalabelsRange>
                <c15:f>Sheet1!$C$3:$C$11</c15:f>
                <c15:dlblRangeCache>
                  <c:ptCount val="9"/>
                  <c:pt idx="0">
                    <c:v>TV 
(Linear TV + BVOD)</c:v>
                  </c:pt>
                  <c:pt idx="1">
                    <c:v>Print</c:v>
                  </c:pt>
                  <c:pt idx="2">
                    <c:v>Audio</c:v>
                  </c:pt>
                  <c:pt idx="3">
                    <c:v>OOH</c:v>
                  </c:pt>
                  <c:pt idx="4">
                    <c:v>Generic PPC</c:v>
                  </c:pt>
                  <c:pt idx="5">
                    <c:v>Cinema</c:v>
                  </c:pt>
                  <c:pt idx="6">
                    <c:v>Paid Social</c:v>
                  </c:pt>
                  <c:pt idx="7">
                    <c:v>Online Video</c:v>
                  </c:pt>
                  <c:pt idx="8">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20"/>
        <c:showNegBubbles val="0"/>
        <c:axId val="1096689167"/>
        <c:axId val="466283520"/>
      </c:bubbleChart>
      <c:valAx>
        <c:axId val="1096689167"/>
        <c:scaling>
          <c:orientation val="minMax"/>
          <c:max val="0.60000000000000009"/>
          <c:min val="0"/>
        </c:scaling>
        <c:delete val="0"/>
        <c:axPos val="b"/>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6283520"/>
        <c:crosses val="autoZero"/>
        <c:crossBetween val="midCat"/>
        <c:majorUnit val="5.000000000000001E-2"/>
      </c:valAx>
      <c:valAx>
        <c:axId val="466283520"/>
        <c:scaling>
          <c:orientation val="minMax"/>
          <c:max val="0.60000000000000009"/>
          <c:min val="0"/>
        </c:scaling>
        <c:delete val="0"/>
        <c:axPos val="l"/>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96689167"/>
        <c:crossesAt val="0"/>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65329724409443E-2"/>
          <c:y val="0.13175698572749925"/>
          <c:w val="0.9253721702755906"/>
          <c:h val="0.69730325619842448"/>
        </c:manualLayout>
      </c:layout>
      <c:barChart>
        <c:barDir val="bar"/>
        <c:grouping val="stacked"/>
        <c:varyColors val="0"/>
        <c:ser>
          <c:idx val="0"/>
          <c:order val="0"/>
          <c:tx>
            <c:strRef>
              <c:f>Sheet1!$B$1</c:f>
              <c:strCache>
                <c:ptCount val="1"/>
                <c:pt idx="0">
                  <c:v>short term sales impact</c:v>
                </c:pt>
              </c:strCache>
            </c:strRef>
          </c:tx>
          <c:spPr>
            <a:solidFill>
              <a:schemeClr val="accent1"/>
            </a:solidFill>
            <a:ln>
              <a:noFill/>
            </a:ln>
            <a:effectLst/>
          </c:spPr>
          <c:invertIfNegative val="0"/>
          <c:cat>
            <c:strRef>
              <c:f>Sheet1!$A$2:$A$5</c:f>
              <c:strCache>
                <c:ptCount val="4"/>
                <c:pt idx="0">
                  <c:v>Total advertising return</c:v>
                </c:pt>
                <c:pt idx="1">
                  <c:v>short term + sustained + margin 
impact</c:v>
                </c:pt>
                <c:pt idx="2">
                  <c:v>sustained + short term sales impact</c:v>
                </c:pt>
                <c:pt idx="3">
                  <c:v>Short term sales impact</c:v>
                </c:pt>
              </c:strCache>
            </c:strRef>
          </c:cat>
          <c:val>
            <c:numRef>
              <c:f>Sheet1!$B$2:$B$5</c:f>
              <c:numCache>
                <c:formatCode>General</c:formatCode>
                <c:ptCount val="4"/>
                <c:pt idx="1">
                  <c:v>100</c:v>
                </c:pt>
                <c:pt idx="2">
                  <c:v>100</c:v>
                </c:pt>
                <c:pt idx="3">
                  <c:v>100</c:v>
                </c:pt>
              </c:numCache>
            </c:numRef>
          </c:val>
          <c:extLst>
            <c:ext xmlns:c16="http://schemas.microsoft.com/office/drawing/2014/chart" uri="{C3380CC4-5D6E-409C-BE32-E72D297353CC}">
              <c16:uniqueId val="{00000000-5AA7-4BDD-8AFA-89DC811A56D2}"/>
            </c:ext>
          </c:extLst>
        </c:ser>
        <c:ser>
          <c:idx val="1"/>
          <c:order val="1"/>
          <c:tx>
            <c:strRef>
              <c:f>Sheet1!$C$1</c:f>
              <c:strCache>
                <c:ptCount val="1"/>
                <c:pt idx="0">
                  <c:v>sustained sales impact</c:v>
                </c:pt>
              </c:strCache>
            </c:strRef>
          </c:tx>
          <c:spPr>
            <a:solidFill>
              <a:schemeClr val="accent2"/>
            </a:solidFill>
            <a:ln>
              <a:noFill/>
            </a:ln>
            <a:effectLst/>
          </c:spPr>
          <c:invertIfNegative val="0"/>
          <c:cat>
            <c:strRef>
              <c:f>Sheet1!$A$2:$A$5</c:f>
              <c:strCache>
                <c:ptCount val="4"/>
                <c:pt idx="0">
                  <c:v>Total advertising return</c:v>
                </c:pt>
                <c:pt idx="1">
                  <c:v>short term + sustained + margin 
impact</c:v>
                </c:pt>
                <c:pt idx="2">
                  <c:v>sustained + short term sales impact</c:v>
                </c:pt>
                <c:pt idx="3">
                  <c:v>Short term sales impact</c:v>
                </c:pt>
              </c:strCache>
            </c:strRef>
          </c:cat>
          <c:val>
            <c:numRef>
              <c:f>Sheet1!$C$2:$C$5</c:f>
              <c:numCache>
                <c:formatCode>General</c:formatCode>
                <c:ptCount val="4"/>
                <c:pt idx="1">
                  <c:v>156</c:v>
                </c:pt>
                <c:pt idx="2">
                  <c:v>156</c:v>
                </c:pt>
                <c:pt idx="3">
                  <c:v>0</c:v>
                </c:pt>
              </c:numCache>
            </c:numRef>
          </c:val>
          <c:extLst>
            <c:ext xmlns:c16="http://schemas.microsoft.com/office/drawing/2014/chart" uri="{C3380CC4-5D6E-409C-BE32-E72D297353CC}">
              <c16:uniqueId val="{00000001-5AA7-4BDD-8AFA-89DC811A56D2}"/>
            </c:ext>
          </c:extLst>
        </c:ser>
        <c:ser>
          <c:idx val="2"/>
          <c:order val="2"/>
          <c:tx>
            <c:strRef>
              <c:f>Sheet1!$D$1</c:f>
              <c:strCache>
                <c:ptCount val="1"/>
                <c:pt idx="0">
                  <c:v>margin impact</c:v>
                </c:pt>
              </c:strCache>
            </c:strRef>
          </c:tx>
          <c:spPr>
            <a:solidFill>
              <a:schemeClr val="accent3"/>
            </a:solidFill>
            <a:ln>
              <a:noFill/>
            </a:ln>
            <a:effectLst/>
          </c:spPr>
          <c:invertIfNegative val="0"/>
          <c:cat>
            <c:strRef>
              <c:f>Sheet1!$A$2:$A$5</c:f>
              <c:strCache>
                <c:ptCount val="4"/>
                <c:pt idx="0">
                  <c:v>Total advertising return</c:v>
                </c:pt>
                <c:pt idx="1">
                  <c:v>short term + sustained + margin 
impact</c:v>
                </c:pt>
                <c:pt idx="2">
                  <c:v>sustained + short term sales impact</c:v>
                </c:pt>
                <c:pt idx="3">
                  <c:v>Short term sales impact</c:v>
                </c:pt>
              </c:strCache>
            </c:strRef>
          </c:cat>
          <c:val>
            <c:numRef>
              <c:f>Sheet1!$D$2:$D$5</c:f>
              <c:numCache>
                <c:formatCode>General</c:formatCode>
                <c:ptCount val="4"/>
                <c:pt idx="1">
                  <c:v>81</c:v>
                </c:pt>
                <c:pt idx="2">
                  <c:v>0</c:v>
                </c:pt>
                <c:pt idx="3">
                  <c:v>0</c:v>
                </c:pt>
              </c:numCache>
            </c:numRef>
          </c:val>
          <c:extLst>
            <c:ext xmlns:c16="http://schemas.microsoft.com/office/drawing/2014/chart" uri="{C3380CC4-5D6E-409C-BE32-E72D297353CC}">
              <c16:uniqueId val="{00000002-5AA7-4BDD-8AFA-89DC811A56D2}"/>
            </c:ext>
          </c:extLst>
        </c:ser>
        <c:ser>
          <c:idx val="3"/>
          <c:order val="3"/>
          <c:tx>
            <c:strRef>
              <c:f>Sheet1!$E$1</c:f>
              <c:strCache>
                <c:ptCount val="1"/>
                <c:pt idx="0">
                  <c:v>TOTAL</c:v>
                </c:pt>
              </c:strCache>
            </c:strRef>
          </c:tx>
          <c:spPr>
            <a:solidFill>
              <a:schemeClr val="accent4"/>
            </a:solidFill>
            <a:ln>
              <a:noFill/>
            </a:ln>
            <a:effectLst/>
          </c:spPr>
          <c:invertIfNegative val="0"/>
          <c:cat>
            <c:strRef>
              <c:f>Sheet1!$A$2:$A$5</c:f>
              <c:strCache>
                <c:ptCount val="4"/>
                <c:pt idx="0">
                  <c:v>Total advertising return</c:v>
                </c:pt>
                <c:pt idx="1">
                  <c:v>short term + sustained + margin 
impact</c:v>
                </c:pt>
                <c:pt idx="2">
                  <c:v>sustained + short term sales impact</c:v>
                </c:pt>
                <c:pt idx="3">
                  <c:v>Short term sales impact</c:v>
                </c:pt>
              </c:strCache>
            </c:strRef>
          </c:cat>
          <c:val>
            <c:numRef>
              <c:f>Sheet1!$E$2:$E$5</c:f>
              <c:numCache>
                <c:formatCode>General</c:formatCode>
                <c:ptCount val="4"/>
                <c:pt idx="0">
                  <c:v>337</c:v>
                </c:pt>
                <c:pt idx="1">
                  <c:v>0</c:v>
                </c:pt>
                <c:pt idx="2">
                  <c:v>0</c:v>
                </c:pt>
                <c:pt idx="3">
                  <c:v>0</c:v>
                </c:pt>
              </c:numCache>
            </c:numRef>
          </c:val>
          <c:extLst>
            <c:ext xmlns:c16="http://schemas.microsoft.com/office/drawing/2014/chart" uri="{C3380CC4-5D6E-409C-BE32-E72D297353CC}">
              <c16:uniqueId val="{00000003-5AA7-4BDD-8AFA-89DC811A56D2}"/>
            </c:ext>
          </c:extLst>
        </c:ser>
        <c:dLbls>
          <c:showLegendKey val="0"/>
          <c:showVal val="0"/>
          <c:showCatName val="0"/>
          <c:showSerName val="0"/>
          <c:showPercent val="0"/>
          <c:showBubbleSize val="0"/>
        </c:dLbls>
        <c:gapWidth val="70"/>
        <c:overlap val="100"/>
        <c:axId val="1081790815"/>
        <c:axId val="1081788415"/>
      </c:barChart>
      <c:catAx>
        <c:axId val="1081790815"/>
        <c:scaling>
          <c:orientation val="minMax"/>
        </c:scaling>
        <c:delete val="1"/>
        <c:axPos val="l"/>
        <c:numFmt formatCode="General" sourceLinked="1"/>
        <c:majorTickMark val="none"/>
        <c:minorTickMark val="none"/>
        <c:tickLblPos val="nextTo"/>
        <c:crossAx val="1081788415"/>
        <c:crosses val="autoZero"/>
        <c:auto val="1"/>
        <c:lblAlgn val="ctr"/>
        <c:lblOffset val="100"/>
        <c:noMultiLvlLbl val="0"/>
      </c:catAx>
      <c:valAx>
        <c:axId val="1081788415"/>
        <c:scaling>
          <c:orientation val="minMax"/>
          <c:max val="350"/>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1790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Campaign uplift (return within 6 months)</c:v>
                </c:pt>
              </c:strCache>
            </c:strRef>
          </c:tx>
          <c:spPr>
            <a:solidFill>
              <a:schemeClr val="accent1"/>
            </a:solidFill>
            <a:ln>
              <a:noFill/>
            </a:ln>
            <a:effectLst/>
          </c:spPr>
          <c:invertIfNegative val="0"/>
          <c:dLbls>
            <c:dLbl>
              <c:idx val="0"/>
              <c:tx>
                <c:rich>
                  <a:bodyPr/>
                  <a:lstStyle/>
                  <a:p>
                    <a:fld id="{16732B95-9883-4531-9A37-341D424065AF}" type="CELLREF">
                      <a:rPr lang="en-US" smtClean="0"/>
                      <a:pPr/>
                      <a:t>[CELLREF]</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{16732B95-9883-4531-9A37-341D424065AF}</c15:txfldGUID>
                      <c15:f>Sheet1!$B$5</c15:f>
                      <c15:dlblFieldTableCache>
                        <c:ptCount val="1"/>
                        <c:pt idx="0">
                          <c:v>£34m</c:v>
                        </c:pt>
                      </c15:dlblFieldTableCache>
                    </c15:dlblFTEntry>
                  </c15:dlblFieldTable>
                  <c15:showDataLabelsRange val="0"/>
                </c:ext>
                <c:ext xmlns:c16="http://schemas.microsoft.com/office/drawing/2014/chart" uri="{C3380CC4-5D6E-409C-BE32-E72D297353CC}">
                  <c16:uniqueId val="{00000002-AB88-4AA2-93DD-C50917D17A63}"/>
                </c:ext>
              </c:extLst>
            </c:dLbl>
            <c:dLbl>
              <c:idx val="1"/>
              <c:tx>
                <c:rich>
                  <a:bodyPr/>
                  <a:lstStyle/>
                  <a:p>
                    <a:fld id="{AC8EB029-119A-48E6-A837-2B84FA4A892F}" type="CELLREF">
                      <a:rPr lang="en-US" smtClean="0"/>
                      <a:pPr/>
                      <a:t>[CELLREF]</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{AC8EB029-119A-48E6-A837-2B84FA4A892F}</c15:txfldGUID>
                      <c15:f>Sheet1!$B$6</c15:f>
                      <c15:dlblFieldTableCache>
                        <c:ptCount val="1"/>
                        <c:pt idx="0">
                          <c:v>£41m</c:v>
                        </c:pt>
                      </c15:dlblFieldTableCache>
                    </c15:dlblFTEntry>
                  </c15:dlblFieldTable>
                  <c15:showDataLabelsRange val="0"/>
                </c:ext>
                <c:ext xmlns:c16="http://schemas.microsoft.com/office/drawing/2014/chart" uri="{C3380CC4-5D6E-409C-BE32-E72D297353CC}">
                  <c16:uniqueId val="{00000001-AB88-4AA2-93DD-C50917D17A6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Optimised media 
mix excluding TV</c:v>
                </c:pt>
                <c:pt idx="1">
                  <c:v>Optimised media 
mix including TV</c:v>
                </c:pt>
              </c:strCache>
            </c:strRef>
          </c:cat>
          <c:val>
            <c:numRef>
              <c:f>Sheet1!$B$2:$B$3</c:f>
              <c:numCache>
                <c:formatCode>"£"#,##0_);[Red]\("£"#,##0\)</c:formatCode>
                <c:ptCount val="2"/>
                <c:pt idx="0">
                  <c:v>33.700000000000003</c:v>
                </c:pt>
                <c:pt idx="1">
                  <c:v>40.6</c:v>
                </c:pt>
              </c:numCache>
            </c:numRef>
          </c:val>
          <c:extLst>
            <c:ext xmlns:c16="http://schemas.microsoft.com/office/drawing/2014/chart" uri="{C3380CC4-5D6E-409C-BE32-E72D297353CC}">
              <c16:uniqueId val="{00000000-6076-408A-A657-1D23A480AD33}"/>
            </c:ext>
          </c:extLst>
        </c:ser>
        <c:ser>
          <c:idx val="1"/>
          <c:order val="1"/>
          <c:tx>
            <c:strRef>
              <c:f>Sheet1!$C$1</c:f>
              <c:strCache>
                <c:ptCount val="1"/>
                <c:pt idx="0">
                  <c:v>Sustained effect (returns 6 months to 3 years)</c:v>
                </c:pt>
              </c:strCache>
            </c:strRef>
          </c:tx>
          <c:spPr>
            <a:solidFill>
              <a:schemeClr val="accent2"/>
            </a:solidFill>
            <a:ln>
              <a:noFill/>
            </a:ln>
            <a:effectLst/>
          </c:spPr>
          <c:invertIfNegative val="0"/>
          <c:dLbls>
            <c:dLbl>
              <c:idx val="0"/>
              <c:tx>
                <c:rich>
                  <a:bodyPr/>
                  <a:lstStyle/>
                  <a:p>
                    <a:fld id="{E08EA3CA-68CF-4664-9841-C03AD6C4D6CA}" type="CELLREF">
                      <a:rPr lang="en-US" smtClean="0"/>
                      <a:pPr/>
                      <a:t>[CELLREF]</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{E08EA3CA-68CF-4664-9841-C03AD6C4D6CA}</c15:txfldGUID>
                      <c15:f>Sheet1!$C$5</c15:f>
                      <c15:dlblFieldTableCache>
                        <c:ptCount val="1"/>
                        <c:pt idx="0">
                          <c:v>£32m</c:v>
                        </c:pt>
                      </c15:dlblFieldTableCache>
                    </c15:dlblFTEntry>
                  </c15:dlblFieldTable>
                  <c15:showDataLabelsRange val="0"/>
                </c:ext>
                <c:ext xmlns:c16="http://schemas.microsoft.com/office/drawing/2014/chart" uri="{C3380CC4-5D6E-409C-BE32-E72D297353CC}">
                  <c16:uniqueId val="{00000003-AB88-4AA2-93DD-C50917D17A63}"/>
                </c:ext>
              </c:extLst>
            </c:dLbl>
            <c:dLbl>
              <c:idx val="1"/>
              <c:tx>
                <c:rich>
                  <a:bodyPr/>
                  <a:lstStyle/>
                  <a:p>
                    <a:fld id="{EE6BA8EA-429A-4D66-A14F-493DD647FA79}" type="CELLREF">
                      <a:rPr lang="en-US" smtClean="0"/>
                      <a:pPr/>
                      <a:t>[CELLREF]</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{EE6BA8EA-429A-4D66-A14F-493DD647FA79}</c15:txfldGUID>
                      <c15:f>Sheet1!$C$6</c15:f>
                      <c15:dlblFieldTableCache>
                        <c:ptCount val="1"/>
                        <c:pt idx="0">
                          <c:v>£67m</c:v>
                        </c:pt>
                      </c15:dlblFieldTableCache>
                    </c15:dlblFTEntry>
                  </c15:dlblFieldTable>
                  <c15:showDataLabelsRange val="0"/>
                </c:ext>
                <c:ext xmlns:c16="http://schemas.microsoft.com/office/drawing/2014/chart" uri="{C3380CC4-5D6E-409C-BE32-E72D297353CC}">
                  <c16:uniqueId val="{00000000-AB88-4AA2-93DD-C50917D17A6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Optimised media 
mix excluding TV</c:v>
                </c:pt>
                <c:pt idx="1">
                  <c:v>Optimised media 
mix including TV</c:v>
                </c:pt>
              </c:strCache>
            </c:strRef>
          </c:cat>
          <c:val>
            <c:numRef>
              <c:f>Sheet1!$C$2:$C$3</c:f>
              <c:numCache>
                <c:formatCode>"£"#,##0_);[Red]\("£"#,##0\)</c:formatCode>
                <c:ptCount val="2"/>
                <c:pt idx="0">
                  <c:v>32</c:v>
                </c:pt>
                <c:pt idx="1">
                  <c:v>67.099999999999994</c:v>
                </c:pt>
              </c:numCache>
            </c:numRef>
          </c:val>
          <c:extLst>
            <c:ext xmlns:c16="http://schemas.microsoft.com/office/drawing/2014/chart" uri="{C3380CC4-5D6E-409C-BE32-E72D297353CC}">
              <c16:uniqueId val="{00000000-4F95-48A5-B6B7-6C1E7DE18E2A}"/>
            </c:ext>
          </c:extLst>
        </c:ser>
        <c:dLbls>
          <c:dLblPos val="ctr"/>
          <c:showLegendKey val="0"/>
          <c:showVal val="1"/>
          <c:showCatName val="0"/>
          <c:showSerName val="0"/>
          <c:showPercent val="0"/>
          <c:showBubbleSize val="0"/>
        </c:dLbls>
        <c:gapWidth val="100"/>
        <c:overlap val="100"/>
        <c:axId val="385120600"/>
        <c:axId val="385119880"/>
      </c:barChart>
      <c:catAx>
        <c:axId val="385120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endParaRPr lang="en-US"/>
          </a:p>
        </c:txPr>
        <c:crossAx val="385119880"/>
        <c:crosses val="autoZero"/>
        <c:auto val="1"/>
        <c:lblAlgn val="ctr"/>
        <c:lblOffset val="100"/>
        <c:noMultiLvlLbl val="0"/>
      </c:catAx>
      <c:valAx>
        <c:axId val="38511988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r>
                  <a:rPr lang="en-GB" dirty="0"/>
                  <a:t>Revenue (£m)</a:t>
                </a:r>
              </a:p>
            </c:rich>
          </c:tx>
          <c:layout>
            <c:manualLayout>
              <c:xMode val="edge"/>
              <c:yMode val="edge"/>
              <c:x val="0.45743518518518517"/>
              <c:y val="0.87191401546074598"/>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endParaRPr lang="en-US"/>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endParaRPr lang="en-US"/>
          </a:p>
        </c:txPr>
        <c:crossAx val="385120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bg2"/>
                </a:solidFill>
                <a:latin typeface="Arial (Body)"/>
                <a:ea typeface="+mn-ea"/>
                <a:cs typeface="+mn-cs"/>
              </a:defRPr>
            </a:pPr>
            <a:r>
              <a:rPr lang="en-GB" sz="1000" b="0" i="0" u="none" strike="noStrike" kern="1200" spc="0" baseline="0">
                <a:solidFill>
                  <a:schemeClr val="bg2"/>
                </a:solidFill>
                <a:latin typeface="Arial (Body)"/>
              </a:rPr>
              <a:t>Saturation based on immediate payback – all category average</a:t>
            </a:r>
          </a:p>
        </c:rich>
      </c:tx>
      <c:layout>
        <c:manualLayout>
          <c:xMode val="edge"/>
          <c:yMode val="edge"/>
          <c:x val="0.33091361111111106"/>
          <c:y val="5.131313131313131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bg2"/>
              </a:solidFill>
              <a:latin typeface="Arial (Body)"/>
              <a:ea typeface="+mn-ea"/>
              <a:cs typeface="+mn-cs"/>
            </a:defRPr>
          </a:pPr>
          <a:endParaRPr lang="en-US"/>
        </a:p>
      </c:txPr>
    </c:title>
    <c:autoTitleDeleted val="0"/>
    <c:plotArea>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0069B4"/>
              </a:solidFill>
              <a:ln>
                <a:noFill/>
              </a:ln>
              <a:effectLst/>
            </c:spPr>
            <c:extLst>
              <c:ext xmlns:c16="http://schemas.microsoft.com/office/drawing/2014/chart" uri="{C3380CC4-5D6E-409C-BE32-E72D297353CC}">
                <c16:uniqueId val="{0000000D-913D-486F-94AD-D54D13ED0C73}"/>
              </c:ext>
            </c:extLst>
          </c:dPt>
          <c:dPt>
            <c:idx val="1"/>
            <c:invertIfNegative val="0"/>
            <c:bubble3D val="0"/>
            <c:spPr>
              <a:solidFill>
                <a:srgbClr val="9CCD9A"/>
              </a:solidFill>
              <a:ln>
                <a:noFill/>
              </a:ln>
              <a:effectLst/>
            </c:spPr>
            <c:extLst>
              <c:ext xmlns:c16="http://schemas.microsoft.com/office/drawing/2014/chart" uri="{C3380CC4-5D6E-409C-BE32-E72D297353CC}">
                <c16:uniqueId val="{0000000C-913D-486F-94AD-D54D13ED0C73}"/>
              </c:ext>
            </c:extLst>
          </c:dPt>
          <c:dPt>
            <c:idx val="2"/>
            <c:invertIfNegative val="0"/>
            <c:bubble3D val="0"/>
            <c:spPr>
              <a:solidFill>
                <a:srgbClr val="766ACE"/>
              </a:solidFill>
              <a:ln>
                <a:noFill/>
              </a:ln>
              <a:effectLst/>
            </c:spPr>
            <c:extLst>
              <c:ext xmlns:c16="http://schemas.microsoft.com/office/drawing/2014/chart" uri="{C3380CC4-5D6E-409C-BE32-E72D297353CC}">
                <c16:uniqueId val="{0000000B-913D-486F-94AD-D54D13ED0C73}"/>
              </c:ext>
            </c:extLst>
          </c:dPt>
          <c:dPt>
            <c:idx val="3"/>
            <c:invertIfNegative val="0"/>
            <c:bubble3D val="0"/>
            <c:spPr>
              <a:solidFill>
                <a:srgbClr val="09BDBD"/>
              </a:solidFill>
              <a:ln>
                <a:noFill/>
              </a:ln>
              <a:effectLst/>
            </c:spPr>
            <c:extLst>
              <c:ext xmlns:c16="http://schemas.microsoft.com/office/drawing/2014/chart" uri="{C3380CC4-5D6E-409C-BE32-E72D297353CC}">
                <c16:uniqueId val="{0000000A-913D-486F-94AD-D54D13ED0C73}"/>
              </c:ext>
            </c:extLst>
          </c:dPt>
          <c:dPt>
            <c:idx val="4"/>
            <c:invertIfNegative val="0"/>
            <c:bubble3D val="0"/>
            <c:spPr>
              <a:solidFill>
                <a:srgbClr val="EE7203"/>
              </a:solidFill>
              <a:ln>
                <a:noFill/>
              </a:ln>
              <a:effectLst/>
            </c:spPr>
            <c:extLst>
              <c:ext xmlns:c16="http://schemas.microsoft.com/office/drawing/2014/chart" uri="{C3380CC4-5D6E-409C-BE32-E72D297353CC}">
                <c16:uniqueId val="{00000009-913D-486F-94AD-D54D13ED0C73}"/>
              </c:ext>
            </c:extLst>
          </c:dPt>
          <c:dPt>
            <c:idx val="5"/>
            <c:invertIfNegative val="0"/>
            <c:bubble3D val="0"/>
            <c:spPr>
              <a:solidFill>
                <a:srgbClr val="BD09A7"/>
              </a:solidFill>
              <a:ln>
                <a:noFill/>
              </a:ln>
              <a:effectLst/>
            </c:spPr>
            <c:extLst>
              <c:ext xmlns:c16="http://schemas.microsoft.com/office/drawing/2014/chart" uri="{C3380CC4-5D6E-409C-BE32-E72D297353CC}">
                <c16:uniqueId val="{00000008-913D-486F-94AD-D54D13ED0C73}"/>
              </c:ext>
            </c:extLst>
          </c:dPt>
          <c:dPt>
            <c:idx val="6"/>
            <c:invertIfNegative val="0"/>
            <c:bubble3D val="0"/>
            <c:spPr>
              <a:solidFill>
                <a:srgbClr val="FFCA00"/>
              </a:solidFill>
              <a:ln>
                <a:noFill/>
              </a:ln>
              <a:effectLst/>
            </c:spPr>
            <c:extLst>
              <c:ext xmlns:c16="http://schemas.microsoft.com/office/drawing/2014/chart" uri="{C3380CC4-5D6E-409C-BE32-E72D297353CC}">
                <c16:uniqueId val="{00000007-913D-486F-94AD-D54D13ED0C73}"/>
              </c:ext>
            </c:extLst>
          </c:dPt>
          <c:dPt>
            <c:idx val="7"/>
            <c:invertIfNegative val="0"/>
            <c:bubble3D val="0"/>
            <c:spPr>
              <a:solidFill>
                <a:srgbClr val="BCCF0F"/>
              </a:solidFill>
              <a:ln>
                <a:noFill/>
              </a:ln>
              <a:effectLst/>
            </c:spPr>
            <c:extLst>
              <c:ext xmlns:c16="http://schemas.microsoft.com/office/drawing/2014/chart" uri="{C3380CC4-5D6E-409C-BE32-E72D297353CC}">
                <c16:uniqueId val="{00000006-913D-486F-94AD-D54D13ED0C73}"/>
              </c:ext>
            </c:extLst>
          </c:dPt>
          <c:dPt>
            <c:idx val="8"/>
            <c:invertIfNegative val="0"/>
            <c:bubble3D val="0"/>
            <c:spPr>
              <a:solidFill>
                <a:srgbClr val="372D87"/>
              </a:solidFill>
              <a:ln>
                <a:noFill/>
              </a:ln>
              <a:effectLst/>
            </c:spPr>
            <c:extLst>
              <c:ext xmlns:c16="http://schemas.microsoft.com/office/drawing/2014/chart" uri="{C3380CC4-5D6E-409C-BE32-E72D297353CC}">
                <c16:uniqueId val="{00000004-913D-486F-94AD-D54D13ED0C73}"/>
              </c:ext>
            </c:extLst>
          </c:dPt>
          <c:dPt>
            <c:idx val="9"/>
            <c:invertIfNegative val="0"/>
            <c:bubble3D val="0"/>
            <c:spPr>
              <a:solidFill>
                <a:srgbClr val="E30615"/>
              </a:solidFill>
              <a:ln>
                <a:noFill/>
              </a:ln>
              <a:effectLst/>
            </c:spPr>
            <c:extLst>
              <c:ext xmlns:c16="http://schemas.microsoft.com/office/drawing/2014/chart" uri="{C3380CC4-5D6E-409C-BE32-E72D297353CC}">
                <c16:uniqueId val="{00000003-913D-486F-94AD-D54D13ED0C73}"/>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Paid Social</c:v>
                </c:pt>
                <c:pt idx="1">
                  <c:v>Online Display</c:v>
                </c:pt>
                <c:pt idx="2">
                  <c:v>Online Video</c:v>
                </c:pt>
                <c:pt idx="3">
                  <c:v>Generic PPC</c:v>
                </c:pt>
                <c:pt idx="4">
                  <c:v>BVOD</c:v>
                </c:pt>
                <c:pt idx="5">
                  <c:v>OOH</c:v>
                </c:pt>
                <c:pt idx="6">
                  <c:v>Cinema</c:v>
                </c:pt>
                <c:pt idx="7">
                  <c:v>Audio</c:v>
                </c:pt>
                <c:pt idx="8">
                  <c:v>Print</c:v>
                </c:pt>
                <c:pt idx="9">
                  <c:v>Linear TV</c:v>
                </c:pt>
              </c:strCache>
            </c:strRef>
          </c:cat>
          <c:val>
            <c:numRef>
              <c:f>Sheet1!$B$2:$B$11</c:f>
              <c:numCache>
                <c:formatCode>"£"#,##0</c:formatCode>
                <c:ptCount val="10"/>
                <c:pt idx="0">
                  <c:v>31000</c:v>
                </c:pt>
                <c:pt idx="1">
                  <c:v>31000</c:v>
                </c:pt>
                <c:pt idx="2">
                  <c:v>40000</c:v>
                </c:pt>
                <c:pt idx="3">
                  <c:v>47000</c:v>
                </c:pt>
                <c:pt idx="4">
                  <c:v>54000</c:v>
                </c:pt>
                <c:pt idx="5">
                  <c:v>56000</c:v>
                </c:pt>
                <c:pt idx="6">
                  <c:v>58000</c:v>
                </c:pt>
                <c:pt idx="7">
                  <c:v>92000</c:v>
                </c:pt>
                <c:pt idx="8">
                  <c:v>123000</c:v>
                </c:pt>
                <c:pt idx="9">
                  <c:v>330000</c:v>
                </c:pt>
              </c:numCache>
            </c:numRef>
          </c:val>
          <c:extLst>
            <c:ext xmlns:c16="http://schemas.microsoft.com/office/drawing/2014/chart" uri="{C3380CC4-5D6E-409C-BE32-E72D297353CC}">
              <c16:uniqueId val="{00000000-913D-486F-94AD-D54D13ED0C73}"/>
            </c:ext>
          </c:extLst>
        </c:ser>
        <c:ser>
          <c:idx val="1"/>
          <c:order val="1"/>
          <c:tx>
            <c:strRef>
              <c:f>Sheet1!$C$1</c:f>
              <c:strCache>
                <c:ptCount val="1"/>
                <c:pt idx="0">
                  <c:v>Column2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Paid Social</c:v>
                </c:pt>
                <c:pt idx="1">
                  <c:v>Online Display</c:v>
                </c:pt>
                <c:pt idx="2">
                  <c:v>Online Video</c:v>
                </c:pt>
                <c:pt idx="3">
                  <c:v>Generic PPC</c:v>
                </c:pt>
                <c:pt idx="4">
                  <c:v>BVOD</c:v>
                </c:pt>
                <c:pt idx="5">
                  <c:v>OOH</c:v>
                </c:pt>
                <c:pt idx="6">
                  <c:v>Cinema</c:v>
                </c:pt>
                <c:pt idx="7">
                  <c:v>Audio</c:v>
                </c:pt>
                <c:pt idx="8">
                  <c:v>Print</c:v>
                </c:pt>
                <c:pt idx="9">
                  <c:v>Linear TV</c:v>
                </c:pt>
              </c:strCache>
            </c:strRef>
          </c:cat>
          <c:val>
            <c:numRef>
              <c:f>Sheet1!$C$2:$C$11</c:f>
              <c:numCache>
                <c:formatCode>General</c:formatCode>
                <c:ptCount val="10"/>
              </c:numCache>
            </c:numRef>
          </c:val>
          <c:extLst>
            <c:ext xmlns:c16="http://schemas.microsoft.com/office/drawing/2014/chart" uri="{C3380CC4-5D6E-409C-BE32-E72D297353CC}">
              <c16:uniqueId val="{00000014-24F7-4CEE-A670-87429A6AE799}"/>
            </c:ext>
          </c:extLst>
        </c:ser>
        <c:ser>
          <c:idx val="2"/>
          <c:order val="2"/>
          <c:tx>
            <c:strRef>
              <c:f>Sheet1!$D$1</c:f>
              <c:strCache>
                <c:ptCount val="1"/>
                <c:pt idx="0">
                  <c:v>Column3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Paid Social</c:v>
                </c:pt>
                <c:pt idx="1">
                  <c:v>Online Display</c:v>
                </c:pt>
                <c:pt idx="2">
                  <c:v>Online Video</c:v>
                </c:pt>
                <c:pt idx="3">
                  <c:v>Generic PPC</c:v>
                </c:pt>
                <c:pt idx="4">
                  <c:v>BVOD</c:v>
                </c:pt>
                <c:pt idx="5">
                  <c:v>OOH</c:v>
                </c:pt>
                <c:pt idx="6">
                  <c:v>Cinema</c:v>
                </c:pt>
                <c:pt idx="7">
                  <c:v>Audio</c:v>
                </c:pt>
                <c:pt idx="8">
                  <c:v>Print</c:v>
                </c:pt>
                <c:pt idx="9">
                  <c:v>Linear TV</c:v>
                </c:pt>
              </c:strCache>
            </c:strRef>
          </c:cat>
          <c:val>
            <c:numRef>
              <c:f>Sheet1!$D$2:$D$11</c:f>
              <c:numCache>
                <c:formatCode>General</c:formatCode>
                <c:ptCount val="10"/>
              </c:numCache>
            </c:numRef>
          </c:val>
          <c:extLst>
            <c:ext xmlns:c16="http://schemas.microsoft.com/office/drawing/2014/chart" uri="{C3380CC4-5D6E-409C-BE32-E72D297353CC}">
              <c16:uniqueId val="{00000015-24F7-4CEE-A670-87429A6AE799}"/>
            </c:ext>
          </c:extLst>
        </c:ser>
        <c:dLbls>
          <c:dLblPos val="outEnd"/>
          <c:showLegendKey val="0"/>
          <c:showVal val="1"/>
          <c:showCatName val="0"/>
          <c:showSerName val="0"/>
          <c:showPercent val="0"/>
          <c:showBubbleSize val="0"/>
        </c:dLbls>
        <c:gapWidth val="10"/>
        <c:overlap val="80"/>
        <c:axId val="349128159"/>
        <c:axId val="349141119"/>
      </c:barChart>
      <c:catAx>
        <c:axId val="3491281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9141119"/>
        <c:crosses val="autoZero"/>
        <c:auto val="1"/>
        <c:lblAlgn val="ctr"/>
        <c:lblOffset val="100"/>
        <c:noMultiLvlLbl val="0"/>
      </c:catAx>
      <c:valAx>
        <c:axId val="3491411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r>
                  <a:rPr lang="en-US" sz="1000" b="0" i="0" u="none" strike="noStrike" kern="1200" baseline="0">
                    <a:solidFill>
                      <a:schemeClr val="bg2"/>
                    </a:solidFill>
                  </a:rPr>
                  <a:t>Saturation Point - Weekly - Based on Immediate Payback only</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49128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97776748494676E-2"/>
          <c:y val="4.3608889379048506E-2"/>
          <c:w val="0.9277144125366682"/>
          <c:h val="0.74688713823921848"/>
        </c:manualLayout>
      </c:layout>
      <c:barChart>
        <c:barDir val="col"/>
        <c:grouping val="clustered"/>
        <c:varyColors val="0"/>
        <c:ser>
          <c:idx val="0"/>
          <c:order val="0"/>
          <c:tx>
            <c:strRef>
              <c:f>Sheet1!$C$1</c:f>
              <c:strCache>
                <c:ptCount val="1"/>
                <c:pt idx="0">
                  <c:v>TV</c:v>
                </c:pt>
              </c:strCache>
            </c:strRef>
          </c:tx>
          <c:spPr>
            <a:solidFill>
              <a:srgbClr val="E3061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solidFill>
                    <a:latin typeface="+mj-lt"/>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Organic or URL/direct</c:v>
                </c:pt>
                <c:pt idx="1">
                  <c:v>Paid brand search</c:v>
                </c:pt>
                <c:pt idx="2">
                  <c:v>Paid generic search</c:v>
                </c:pt>
              </c:strCache>
            </c:strRef>
          </c:cat>
          <c:val>
            <c:numRef>
              <c:f>Sheet1!$C$2:$C$4</c:f>
              <c:numCache>
                <c:formatCode>0%</c:formatCode>
                <c:ptCount val="3"/>
                <c:pt idx="0">
                  <c:v>0.66392626869529126</c:v>
                </c:pt>
                <c:pt idx="1">
                  <c:v>0.19597773896424742</c:v>
                </c:pt>
                <c:pt idx="2">
                  <c:v>0.14009599234046136</c:v>
                </c:pt>
              </c:numCache>
            </c:numRef>
          </c:val>
          <c:extLst>
            <c:ext xmlns:c16="http://schemas.microsoft.com/office/drawing/2014/chart" uri="{C3380CC4-5D6E-409C-BE32-E72D297353CC}">
              <c16:uniqueId val="{00000000-260F-4036-B928-C3AE30A1AC85}"/>
            </c:ext>
          </c:extLst>
        </c:ser>
        <c:ser>
          <c:idx val="1"/>
          <c:order val="1"/>
          <c:tx>
            <c:strRef>
              <c:f>Sheet1!$D$1</c:f>
              <c:strCache>
                <c:ptCount val="1"/>
                <c:pt idx="0">
                  <c:v>Out of Home</c:v>
                </c:pt>
              </c:strCache>
            </c:strRef>
          </c:tx>
          <c:spPr>
            <a:solidFill>
              <a:srgbClr val="BD09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solidFill>
                    <a:latin typeface="+mj-lt"/>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Organic or URL/direct</c:v>
                </c:pt>
                <c:pt idx="1">
                  <c:v>Paid brand search</c:v>
                </c:pt>
                <c:pt idx="2">
                  <c:v>Paid generic search</c:v>
                </c:pt>
              </c:strCache>
            </c:strRef>
          </c:cat>
          <c:val>
            <c:numRef>
              <c:f>Sheet1!$D$2:$D$4</c:f>
              <c:numCache>
                <c:formatCode>0%</c:formatCode>
                <c:ptCount val="3"/>
                <c:pt idx="0">
                  <c:v>0.62641737219258231</c:v>
                </c:pt>
                <c:pt idx="1">
                  <c:v>0.1318180881158528</c:v>
                </c:pt>
                <c:pt idx="2">
                  <c:v>0.24176453969156494</c:v>
                </c:pt>
              </c:numCache>
            </c:numRef>
          </c:val>
          <c:extLst>
            <c:ext xmlns:c16="http://schemas.microsoft.com/office/drawing/2014/chart" uri="{C3380CC4-5D6E-409C-BE32-E72D297353CC}">
              <c16:uniqueId val="{00000001-260F-4036-B928-C3AE30A1AC85}"/>
            </c:ext>
          </c:extLst>
        </c:ser>
        <c:ser>
          <c:idx val="2"/>
          <c:order val="2"/>
          <c:tx>
            <c:strRef>
              <c:f>Sheet1!$E$1</c:f>
              <c:strCache>
                <c:ptCount val="1"/>
                <c:pt idx="0">
                  <c:v>Radio</c:v>
                </c:pt>
              </c:strCache>
            </c:strRef>
          </c:tx>
          <c:spPr>
            <a:solidFill>
              <a:srgbClr val="BCCF0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2"/>
                    </a:solidFill>
                    <a:latin typeface="+mj-lt"/>
                    <a:ea typeface="+mn-ea"/>
                    <a:cs typeface="Poppins"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Organic or URL/direct</c:v>
                </c:pt>
                <c:pt idx="1">
                  <c:v>Paid brand search</c:v>
                </c:pt>
                <c:pt idx="2">
                  <c:v>Paid generic search</c:v>
                </c:pt>
              </c:strCache>
            </c:strRef>
          </c:cat>
          <c:val>
            <c:numRef>
              <c:f>Sheet1!$E$2:$E$4</c:f>
              <c:numCache>
                <c:formatCode>0%</c:formatCode>
                <c:ptCount val="3"/>
                <c:pt idx="0">
                  <c:v>0.5915290311053526</c:v>
                </c:pt>
                <c:pt idx="1">
                  <c:v>0.16356858007511643</c:v>
                </c:pt>
                <c:pt idx="2">
                  <c:v>0.24490238881953089</c:v>
                </c:pt>
              </c:numCache>
            </c:numRef>
          </c:val>
          <c:extLst>
            <c:ext xmlns:c16="http://schemas.microsoft.com/office/drawing/2014/chart" uri="{C3380CC4-5D6E-409C-BE32-E72D297353CC}">
              <c16:uniqueId val="{00000002-260F-4036-B928-C3AE30A1AC85}"/>
            </c:ext>
          </c:extLst>
        </c:ser>
        <c:dLbls>
          <c:dLblPos val="outEnd"/>
          <c:showLegendKey val="0"/>
          <c:showVal val="1"/>
          <c:showCatName val="0"/>
          <c:showSerName val="0"/>
          <c:showPercent val="0"/>
          <c:showBubbleSize val="0"/>
        </c:dLbls>
        <c:gapWidth val="75"/>
        <c:axId val="605158920"/>
        <c:axId val="605163400"/>
      </c:barChart>
      <c:catAx>
        <c:axId val="605158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solidFill>
                <a:latin typeface="+mj-lt"/>
                <a:ea typeface="+mn-ea"/>
                <a:cs typeface="Poppins" panose="00000500000000000000" pitchFamily="2" charset="0"/>
              </a:defRPr>
            </a:pPr>
            <a:endParaRPr lang="en-US"/>
          </a:p>
        </c:txPr>
        <c:crossAx val="605163400"/>
        <c:crosses val="autoZero"/>
        <c:auto val="1"/>
        <c:lblAlgn val="ctr"/>
        <c:lblOffset val="100"/>
        <c:noMultiLvlLbl val="0"/>
      </c:catAx>
      <c:valAx>
        <c:axId val="605163400"/>
        <c:scaling>
          <c:orientation val="minMax"/>
          <c:max val="1.01"/>
          <c:min val="0"/>
        </c:scaling>
        <c:delete val="1"/>
        <c:axPos val="l"/>
        <c:numFmt formatCode="0%" sourceLinked="1"/>
        <c:majorTickMark val="none"/>
        <c:minorTickMark val="none"/>
        <c:tickLblPos val="nextTo"/>
        <c:crossAx val="605158920"/>
        <c:crosses val="autoZero"/>
        <c:crossBetween val="between"/>
      </c:valAx>
      <c:spPr>
        <a:noFill/>
        <a:ln>
          <a:noFill/>
        </a:ln>
        <a:effectLst/>
      </c:spPr>
    </c:plotArea>
    <c:legend>
      <c:legendPos val="b"/>
      <c:layout>
        <c:manualLayout>
          <c:xMode val="edge"/>
          <c:yMode val="edge"/>
          <c:x val="0.36463037063098513"/>
          <c:y val="0.14346805203601448"/>
          <c:w val="0.22617472127361396"/>
          <c:h val="6.4255749697758102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bg2"/>
              </a:solidFill>
              <a:latin typeface="+mj-lt"/>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chemeClr val="tx1"/>
          </a:solidFill>
          <a:latin typeface="+mj-lt"/>
          <a:cs typeface="Poppins" panose="000005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1.4111111111111111E-2"/>
                  <c:y val="-1.0731109655886332E-2"/>
                </c:manualLayout>
              </c:layout>
              <c:tx>
                <c:rich>
                  <a:bodyPr/>
                  <a:lstStyle/>
                  <a:p>
                    <a:endParaRPr lang="en-US" baseline="0"/>
                  </a:p>
                </c:rich>
              </c:tx>
              <c:showLegendKey val="0"/>
              <c:showVal val="0"/>
              <c:showCatName val="0"/>
              <c:showSerName val="0"/>
              <c:showPercent val="0"/>
              <c:showBubbleSize val="1"/>
              <c:extLst>
                <c:ext xmlns:c15="http://schemas.microsoft.com/office/drawing/2012/chart" uri="{CE6537A1-D6FC-4f65-9D91-7224C49458BB}">
                  <c15:showDataLabelsRange val="1"/>
                </c:ext>
                <c:ext xmlns:c16="http://schemas.microsoft.com/office/drawing/2014/chart" uri="{C3380CC4-5D6E-409C-BE32-E72D297353CC}">
                  <c16:uniqueId val="{00000003-E5C3-49A9-AA19-10E11BA0339B}"/>
                </c:ext>
              </c:extLst>
            </c:dLbl>
            <c:dLbl>
              <c:idx val="1"/>
              <c:layout>
                <c:manualLayout>
                  <c:x val="-3.4101851851851848E-2"/>
                  <c:y val="-0.16812071794221822"/>
                </c:manualLayout>
              </c:layout>
              <c:tx>
                <c:rich>
                  <a:bodyPr/>
                  <a:lstStyle/>
                  <a:p>
                    <a:fld id="{2AF17033-5B7A-43CD-8A68-E758B565AFC3}" type="CELLRANGE">
                      <a:rPr lang="en-US" baseline="0"/>
                      <a:pPr/>
                      <a:t>[CELLRANGE]</a:t>
                    </a:fld>
                    <a:r>
                      <a:rPr lang="en-US" baseline="0"/>
                      <a:t>, </a:t>
                    </a:r>
                    <a:fld id="{D5BD1E4D-6099-4662-8394-D70B3DB5E76C}"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7.7611111111111103E-2"/>
                  <c:y val="-0.10731109655886267"/>
                </c:manualLayout>
              </c:layout>
              <c:tx>
                <c:rich>
                  <a:bodyPr/>
                  <a:lstStyle/>
                  <a:p>
                    <a:fld id="{44CC2463-6C99-4BE8-A2B4-DBF7AAB95189}" type="CELLRANGE">
                      <a:rPr lang="en-US" baseline="0"/>
                      <a:pPr/>
                      <a:t>[CELLRANGE]</a:t>
                    </a:fld>
                    <a:r>
                      <a:rPr lang="en-US" baseline="0"/>
                      <a:t>, </a:t>
                    </a:r>
                    <a:fld id="{9AE6DAE2-0D5C-4CDF-AD0D-CB8A0D6B034A}"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4.3509259259259282E-2"/>
                  <c:y val="-9.6579986902976409E-2"/>
                </c:manualLayout>
              </c:layout>
              <c:tx>
                <c:rich>
                  <a:bodyPr/>
                  <a:lstStyle/>
                  <a:p>
                    <a:fld id="{881D2F06-5BC1-428F-8F45-8BF910368A31}" type="CELLRANGE">
                      <a:rPr lang="en-US" baseline="0"/>
                      <a:pPr/>
                      <a:t>[CELLRANGE]</a:t>
                    </a:fld>
                    <a:r>
                      <a:rPr lang="en-US" baseline="0"/>
                      <a:t>, </a:t>
                    </a:r>
                    <a:fld id="{E89A6506-9E50-4FB1-813E-803DC8BB2ADB}"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9.9953703703703697E-2"/>
                  <c:y val="2.1462219311772536E-2"/>
                </c:manualLayout>
              </c:layout>
              <c:tx>
                <c:rich>
                  <a:bodyPr/>
                  <a:lstStyle/>
                  <a:p>
                    <a:fld id="{CDB40BBA-72D9-487E-AF8D-66883BB440DF}" type="CELLRANGE">
                      <a:rPr lang="en-US" baseline="0"/>
                      <a:pPr/>
                      <a:t>[CELLRANGE]</a:t>
                    </a:fld>
                    <a:r>
                      <a:rPr lang="en-US" baseline="0"/>
                      <a:t>, </a:t>
                    </a:r>
                    <a:fld id="{18099ED9-E127-4365-800E-13B7D2C08756}"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296FD4A2-CF04-4EF9-A416-4535F43908A8}" type="CELLRANGE">
                      <a:rPr lang="en-US" baseline="0"/>
                      <a:pPr/>
                      <a:t>[CELLRANGE]</a:t>
                    </a:fld>
                    <a:r>
                      <a:rPr lang="en-US" baseline="0"/>
                      <a:t>, </a:t>
                    </a:r>
                    <a:fld id="{85257E74-C2C5-4670-9E95-2D430C135559}"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1.6462962962962964E-2"/>
                  <c:y val="-6.438665793531767E-2"/>
                </c:manualLayout>
              </c:layout>
              <c:tx>
                <c:rich>
                  <a:bodyPr/>
                  <a:lstStyle/>
                  <a:p>
                    <a:fld id="{C5CABF5B-73E9-48C7-B27A-0C9D712C2CA6}" type="CELLRANGE">
                      <a:rPr lang="en-US" baseline="0"/>
                      <a:pPr/>
                      <a:t>[CELLRANGE]</a:t>
                    </a:fld>
                    <a:r>
                      <a:rPr lang="en-US" baseline="0"/>
                      <a:t>, </a:t>
                    </a:r>
                    <a:fld id="{1B12C921-7986-435D-B73A-31947D7F4DF3}"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8.2314814814814386E-3"/>
                  <c:y val="3.9347402071583042E-2"/>
                </c:manualLayout>
              </c:layout>
              <c:tx>
                <c:rich>
                  <a:bodyPr/>
                  <a:lstStyle/>
                  <a:p>
                    <a:fld id="{50655901-4592-497E-9693-C9D6BA20E7E4}" type="CELLRANGE">
                      <a:rPr lang="en-US" baseline="0"/>
                      <a:pPr/>
                      <a:t>[CELLRANGE]</a:t>
                    </a:fld>
                    <a:r>
                      <a:rPr lang="en-US" baseline="0"/>
                      <a:t>, </a:t>
                    </a:r>
                    <a:fld id="{141C1730-E6A7-42D5-9D80-12F03751BE65}"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9.2898148148148174E-2"/>
                  <c:y val="-6.7963694487279694E-2"/>
                </c:manualLayout>
              </c:layout>
              <c:tx>
                <c:rich>
                  <a:bodyPr/>
                  <a:lstStyle/>
                  <a:p>
                    <a:fld id="{76D76BC3-DEBC-4A92-BE62-3E455ED92C52}" type="CELLRANGE">
                      <a:rPr lang="en-US" baseline="0"/>
                      <a:pPr/>
                      <a:t>[CELLRANGE]</a:t>
                    </a:fld>
                    <a:r>
                      <a:rPr lang="en-US" baseline="0"/>
                      <a:t>, </a:t>
                    </a:r>
                    <a:fld id="{D27AD2E4-7D1E-48B6-AF5F-923AB5924B26}"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9.4074074074074077E-3"/>
                  <c:y val="6.4386657935317532E-2"/>
                </c:manualLayout>
              </c:layout>
              <c:tx>
                <c:rich>
                  <a:bodyPr/>
                  <a:lstStyle/>
                  <a:p>
                    <a:fld id="{50306A4C-CC11-4B90-80AA-6222B90EAD45}" type="CELLRANGE">
                      <a:rPr lang="en-US" baseline="0"/>
                      <a:pPr/>
                      <a:t>[CELLRANGE]</a:t>
                    </a:fld>
                    <a:r>
                      <a:rPr lang="en-US" baseline="0"/>
                      <a:t>, </a:t>
                    </a:r>
                    <a:fld id="{4DDDA8E9-66BE-4F85-8B64-F51DBC6A9AF3}"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8100" tIns="19050" rIns="38100" bIns="19050"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1">
                  <c:v>0.43619999999999998</c:v>
                </c:pt>
                <c:pt idx="2">
                  <c:v>3.3000000000000002E-2</c:v>
                </c:pt>
                <c:pt idx="3">
                  <c:v>6.2E-2</c:v>
                </c:pt>
                <c:pt idx="4">
                  <c:v>0.05</c:v>
                </c:pt>
                <c:pt idx="5">
                  <c:v>0.189</c:v>
                </c:pt>
                <c:pt idx="6">
                  <c:v>4.0000000000000001E-3</c:v>
                </c:pt>
                <c:pt idx="7">
                  <c:v>0.13200000000000001</c:v>
                </c:pt>
                <c:pt idx="8">
                  <c:v>3.9E-2</c:v>
                </c:pt>
                <c:pt idx="9">
                  <c:v>5.5E-2</c:v>
                </c:pt>
              </c:numCache>
            </c:numRef>
          </c:xVal>
          <c:yVal>
            <c:numRef>
              <c:f>Sheet1!$B$2:$B$11</c:f>
              <c:numCache>
                <c:formatCode>0.00</c:formatCode>
                <c:ptCount val="10"/>
                <c:pt idx="1">
                  <c:v>1.79</c:v>
                </c:pt>
                <c:pt idx="2">
                  <c:v>2.74</c:v>
                </c:pt>
                <c:pt idx="3">
                  <c:v>2.4700000000000002</c:v>
                </c:pt>
                <c:pt idx="4">
                  <c:v>1.19</c:v>
                </c:pt>
                <c:pt idx="5">
                  <c:v>2.29</c:v>
                </c:pt>
                <c:pt idx="6">
                  <c:v>1.19</c:v>
                </c:pt>
                <c:pt idx="7">
                  <c:v>1.62</c:v>
                </c:pt>
                <c:pt idx="8">
                  <c:v>1.76</c:v>
                </c:pt>
                <c:pt idx="9">
                  <c:v>1.5</c:v>
                </c:pt>
              </c:numCache>
            </c:numRef>
          </c:yVal>
          <c:bubbleSize>
            <c:numRef>
              <c:f>Sheet1!$C$2:$C$11</c:f>
              <c:numCache>
                <c:formatCode>0.0%</c:formatCode>
                <c:ptCount val="10"/>
                <c:pt idx="1">
                  <c:v>0.41499999999999998</c:v>
                </c:pt>
                <c:pt idx="2">
                  <c:v>4.9000000000000002E-2</c:v>
                </c:pt>
                <c:pt idx="3">
                  <c:v>8.2000000000000003E-2</c:v>
                </c:pt>
                <c:pt idx="4">
                  <c:v>3.1E-2</c:v>
                </c:pt>
                <c:pt idx="5">
                  <c:v>0.22500000000000001</c:v>
                </c:pt>
                <c:pt idx="6">
                  <c:v>3.0000000000000001E-3</c:v>
                </c:pt>
                <c:pt idx="7">
                  <c:v>0.114</c:v>
                </c:pt>
                <c:pt idx="8">
                  <c:v>3.6999999999999998E-2</c:v>
                </c:pt>
                <c:pt idx="9">
                  <c:v>4.3999999999999997E-2</c:v>
                </c:pt>
              </c:numCache>
            </c:numRef>
          </c:bubbleSize>
          <c:bubble3D val="0"/>
          <c:extLst>
            <c:ext xmlns:c15="http://schemas.microsoft.com/office/drawing/2012/chart" uri="{02D57815-91ED-43cb-92C2-25804820EDAC}">
              <c15:datalabelsRange>
                <c15:f>Sheet1!$D$2:$D$11</c15:f>
                <c15:dlblRangeCache>
                  <c:ptCount val="10"/>
                  <c:pt idx="1">
                    <c:v>TV (Linear + 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ax val="0.5"/>
          <c:min val="0"/>
        </c:scaling>
        <c:delete val="0"/>
        <c:axPos val="b"/>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bg2"/>
                </a:solidFill>
                <a:latin typeface="Arial (Body)"/>
                <a:ea typeface="+mn-ea"/>
                <a:cs typeface="+mn-cs"/>
              </a:defRPr>
            </a:pPr>
            <a:r>
              <a:rPr lang="en-GB" sz="1200" b="0" i="0" u="none" strike="noStrike" kern="1200" spc="0" baseline="0" dirty="0">
                <a:solidFill>
                  <a:schemeClr val="bg2"/>
                </a:solidFill>
                <a:latin typeface="Arial (Body)"/>
              </a:rPr>
              <a:t>Relationship between spend &amp; profit volume - Weekly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bg2"/>
              </a:solidFill>
              <a:latin typeface="Arial (Body)"/>
              <a:ea typeface="+mn-ea"/>
              <a:cs typeface="+mn-cs"/>
            </a:defRPr>
          </a:pPr>
          <a:endParaRPr lang="en-US"/>
        </a:p>
      </c:txPr>
    </c:title>
    <c:autoTitleDeleted val="0"/>
    <c:plotArea>
      <c:layout/>
      <c:lineChart>
        <c:grouping val="standard"/>
        <c:varyColors val="0"/>
        <c:ser>
          <c:idx val="0"/>
          <c:order val="0"/>
          <c:tx>
            <c:strRef>
              <c:f>Sheet1!$B$1</c:f>
              <c:strCache>
                <c:ptCount val="1"/>
                <c:pt idx="0">
                  <c:v>Linear TV</c:v>
                </c:pt>
              </c:strCache>
            </c:strRef>
          </c:tx>
          <c:spPr>
            <a:ln w="28575" cap="rnd">
              <a:solidFill>
                <a:srgbClr val="FF0000"/>
              </a:solidFill>
              <a:round/>
            </a:ln>
            <a:effectLst/>
          </c:spPr>
          <c:marker>
            <c:symbol val="none"/>
          </c:marker>
          <c:cat>
            <c:numRef>
              <c:f>Sheet1!$A$2:$A$1002</c:f>
              <c:numCache>
                <c:formatCode>"£"#,##0.00</c:formatCode>
                <c:ptCount val="100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pt idx="201">
                  <c:v>201000</c:v>
                </c:pt>
                <c:pt idx="202">
                  <c:v>202000</c:v>
                </c:pt>
                <c:pt idx="203">
                  <c:v>203000</c:v>
                </c:pt>
                <c:pt idx="204">
                  <c:v>204000</c:v>
                </c:pt>
                <c:pt idx="205">
                  <c:v>205000</c:v>
                </c:pt>
                <c:pt idx="206">
                  <c:v>206000</c:v>
                </c:pt>
                <c:pt idx="207">
                  <c:v>207000</c:v>
                </c:pt>
                <c:pt idx="208">
                  <c:v>208000</c:v>
                </c:pt>
                <c:pt idx="209">
                  <c:v>209000</c:v>
                </c:pt>
                <c:pt idx="210">
                  <c:v>210000</c:v>
                </c:pt>
                <c:pt idx="211">
                  <c:v>211000</c:v>
                </c:pt>
                <c:pt idx="212">
                  <c:v>212000</c:v>
                </c:pt>
                <c:pt idx="213">
                  <c:v>213000</c:v>
                </c:pt>
                <c:pt idx="214">
                  <c:v>214000</c:v>
                </c:pt>
                <c:pt idx="215">
                  <c:v>215000</c:v>
                </c:pt>
                <c:pt idx="216">
                  <c:v>216000</c:v>
                </c:pt>
                <c:pt idx="217">
                  <c:v>217000</c:v>
                </c:pt>
                <c:pt idx="218">
                  <c:v>218000</c:v>
                </c:pt>
                <c:pt idx="219">
                  <c:v>219000</c:v>
                </c:pt>
                <c:pt idx="220">
                  <c:v>220000</c:v>
                </c:pt>
                <c:pt idx="221">
                  <c:v>221000</c:v>
                </c:pt>
                <c:pt idx="222">
                  <c:v>222000</c:v>
                </c:pt>
                <c:pt idx="223">
                  <c:v>223000</c:v>
                </c:pt>
                <c:pt idx="224">
                  <c:v>224000</c:v>
                </c:pt>
                <c:pt idx="225">
                  <c:v>225000</c:v>
                </c:pt>
                <c:pt idx="226">
                  <c:v>226000</c:v>
                </c:pt>
                <c:pt idx="227">
                  <c:v>227000</c:v>
                </c:pt>
                <c:pt idx="228">
                  <c:v>228000</c:v>
                </c:pt>
                <c:pt idx="229">
                  <c:v>229000</c:v>
                </c:pt>
                <c:pt idx="230">
                  <c:v>230000</c:v>
                </c:pt>
                <c:pt idx="231">
                  <c:v>231000</c:v>
                </c:pt>
                <c:pt idx="232">
                  <c:v>232000</c:v>
                </c:pt>
                <c:pt idx="233">
                  <c:v>233000</c:v>
                </c:pt>
                <c:pt idx="234">
                  <c:v>234000</c:v>
                </c:pt>
                <c:pt idx="235">
                  <c:v>235000</c:v>
                </c:pt>
                <c:pt idx="236">
                  <c:v>236000</c:v>
                </c:pt>
                <c:pt idx="237">
                  <c:v>237000</c:v>
                </c:pt>
                <c:pt idx="238">
                  <c:v>238000</c:v>
                </c:pt>
                <c:pt idx="239">
                  <c:v>239000</c:v>
                </c:pt>
                <c:pt idx="240">
                  <c:v>240000</c:v>
                </c:pt>
                <c:pt idx="241">
                  <c:v>241000</c:v>
                </c:pt>
                <c:pt idx="242">
                  <c:v>242000</c:v>
                </c:pt>
                <c:pt idx="243">
                  <c:v>243000</c:v>
                </c:pt>
                <c:pt idx="244">
                  <c:v>244000</c:v>
                </c:pt>
                <c:pt idx="245">
                  <c:v>245000</c:v>
                </c:pt>
                <c:pt idx="246">
                  <c:v>246000</c:v>
                </c:pt>
                <c:pt idx="247">
                  <c:v>247000</c:v>
                </c:pt>
                <c:pt idx="248">
                  <c:v>248000</c:v>
                </c:pt>
                <c:pt idx="249">
                  <c:v>249000</c:v>
                </c:pt>
                <c:pt idx="250">
                  <c:v>250000</c:v>
                </c:pt>
                <c:pt idx="251">
                  <c:v>251000</c:v>
                </c:pt>
                <c:pt idx="252">
                  <c:v>252000</c:v>
                </c:pt>
                <c:pt idx="253">
                  <c:v>253000</c:v>
                </c:pt>
                <c:pt idx="254">
                  <c:v>254000</c:v>
                </c:pt>
                <c:pt idx="255">
                  <c:v>255000</c:v>
                </c:pt>
                <c:pt idx="256">
                  <c:v>256000</c:v>
                </c:pt>
                <c:pt idx="257">
                  <c:v>257000</c:v>
                </c:pt>
                <c:pt idx="258">
                  <c:v>258000</c:v>
                </c:pt>
                <c:pt idx="259">
                  <c:v>259000</c:v>
                </c:pt>
                <c:pt idx="260">
                  <c:v>260000</c:v>
                </c:pt>
                <c:pt idx="261">
                  <c:v>261000</c:v>
                </c:pt>
                <c:pt idx="262">
                  <c:v>262000</c:v>
                </c:pt>
                <c:pt idx="263">
                  <c:v>263000</c:v>
                </c:pt>
                <c:pt idx="264">
                  <c:v>264000</c:v>
                </c:pt>
                <c:pt idx="265">
                  <c:v>265000</c:v>
                </c:pt>
                <c:pt idx="266">
                  <c:v>266000</c:v>
                </c:pt>
                <c:pt idx="267">
                  <c:v>267000</c:v>
                </c:pt>
                <c:pt idx="268">
                  <c:v>268000</c:v>
                </c:pt>
                <c:pt idx="269">
                  <c:v>269000</c:v>
                </c:pt>
                <c:pt idx="270">
                  <c:v>270000</c:v>
                </c:pt>
                <c:pt idx="271">
                  <c:v>271000</c:v>
                </c:pt>
                <c:pt idx="272">
                  <c:v>272000</c:v>
                </c:pt>
                <c:pt idx="273">
                  <c:v>273000</c:v>
                </c:pt>
                <c:pt idx="274">
                  <c:v>274000</c:v>
                </c:pt>
                <c:pt idx="275">
                  <c:v>275000</c:v>
                </c:pt>
                <c:pt idx="276">
                  <c:v>276000</c:v>
                </c:pt>
                <c:pt idx="277">
                  <c:v>277000</c:v>
                </c:pt>
                <c:pt idx="278">
                  <c:v>278000</c:v>
                </c:pt>
                <c:pt idx="279">
                  <c:v>279000</c:v>
                </c:pt>
                <c:pt idx="280">
                  <c:v>280000</c:v>
                </c:pt>
                <c:pt idx="281">
                  <c:v>281000</c:v>
                </c:pt>
                <c:pt idx="282">
                  <c:v>282000</c:v>
                </c:pt>
                <c:pt idx="283">
                  <c:v>283000</c:v>
                </c:pt>
                <c:pt idx="284">
                  <c:v>284000</c:v>
                </c:pt>
                <c:pt idx="285">
                  <c:v>285000</c:v>
                </c:pt>
                <c:pt idx="286">
                  <c:v>286000</c:v>
                </c:pt>
                <c:pt idx="287">
                  <c:v>287000</c:v>
                </c:pt>
                <c:pt idx="288">
                  <c:v>288000</c:v>
                </c:pt>
                <c:pt idx="289">
                  <c:v>289000</c:v>
                </c:pt>
                <c:pt idx="290">
                  <c:v>290000</c:v>
                </c:pt>
                <c:pt idx="291">
                  <c:v>291000</c:v>
                </c:pt>
                <c:pt idx="292">
                  <c:v>292000</c:v>
                </c:pt>
                <c:pt idx="293">
                  <c:v>293000</c:v>
                </c:pt>
                <c:pt idx="294">
                  <c:v>294000</c:v>
                </c:pt>
                <c:pt idx="295">
                  <c:v>295000</c:v>
                </c:pt>
                <c:pt idx="296">
                  <c:v>296000</c:v>
                </c:pt>
                <c:pt idx="297">
                  <c:v>297000</c:v>
                </c:pt>
                <c:pt idx="298">
                  <c:v>298000</c:v>
                </c:pt>
                <c:pt idx="299">
                  <c:v>299000</c:v>
                </c:pt>
                <c:pt idx="300">
                  <c:v>300000</c:v>
                </c:pt>
                <c:pt idx="301">
                  <c:v>301000</c:v>
                </c:pt>
                <c:pt idx="302">
                  <c:v>302000</c:v>
                </c:pt>
                <c:pt idx="303">
                  <c:v>303000</c:v>
                </c:pt>
                <c:pt idx="304">
                  <c:v>304000</c:v>
                </c:pt>
                <c:pt idx="305">
                  <c:v>305000</c:v>
                </c:pt>
                <c:pt idx="306">
                  <c:v>306000</c:v>
                </c:pt>
                <c:pt idx="307">
                  <c:v>307000</c:v>
                </c:pt>
                <c:pt idx="308">
                  <c:v>308000</c:v>
                </c:pt>
                <c:pt idx="309">
                  <c:v>309000</c:v>
                </c:pt>
                <c:pt idx="310">
                  <c:v>310000</c:v>
                </c:pt>
                <c:pt idx="311">
                  <c:v>311000</c:v>
                </c:pt>
                <c:pt idx="312">
                  <c:v>312000</c:v>
                </c:pt>
                <c:pt idx="313">
                  <c:v>313000</c:v>
                </c:pt>
                <c:pt idx="314">
                  <c:v>314000</c:v>
                </c:pt>
                <c:pt idx="315">
                  <c:v>315000</c:v>
                </c:pt>
                <c:pt idx="316">
                  <c:v>316000</c:v>
                </c:pt>
                <c:pt idx="317">
                  <c:v>317000</c:v>
                </c:pt>
                <c:pt idx="318">
                  <c:v>318000</c:v>
                </c:pt>
                <c:pt idx="319">
                  <c:v>319000</c:v>
                </c:pt>
                <c:pt idx="320">
                  <c:v>320000</c:v>
                </c:pt>
                <c:pt idx="321">
                  <c:v>321000</c:v>
                </c:pt>
                <c:pt idx="322">
                  <c:v>322000</c:v>
                </c:pt>
                <c:pt idx="323">
                  <c:v>323000</c:v>
                </c:pt>
                <c:pt idx="324">
                  <c:v>324000</c:v>
                </c:pt>
                <c:pt idx="325">
                  <c:v>325000</c:v>
                </c:pt>
                <c:pt idx="326">
                  <c:v>326000</c:v>
                </c:pt>
                <c:pt idx="327">
                  <c:v>327000</c:v>
                </c:pt>
                <c:pt idx="328">
                  <c:v>328000</c:v>
                </c:pt>
                <c:pt idx="329">
                  <c:v>329000</c:v>
                </c:pt>
                <c:pt idx="330">
                  <c:v>330000</c:v>
                </c:pt>
                <c:pt idx="331">
                  <c:v>331000</c:v>
                </c:pt>
                <c:pt idx="332">
                  <c:v>332000</c:v>
                </c:pt>
                <c:pt idx="333">
                  <c:v>333000</c:v>
                </c:pt>
                <c:pt idx="334">
                  <c:v>334000</c:v>
                </c:pt>
                <c:pt idx="335">
                  <c:v>335000</c:v>
                </c:pt>
                <c:pt idx="336">
                  <c:v>336000</c:v>
                </c:pt>
                <c:pt idx="337">
                  <c:v>337000</c:v>
                </c:pt>
                <c:pt idx="338">
                  <c:v>338000</c:v>
                </c:pt>
                <c:pt idx="339">
                  <c:v>339000</c:v>
                </c:pt>
                <c:pt idx="340">
                  <c:v>340000</c:v>
                </c:pt>
                <c:pt idx="341">
                  <c:v>341000</c:v>
                </c:pt>
                <c:pt idx="342">
                  <c:v>342000</c:v>
                </c:pt>
                <c:pt idx="343">
                  <c:v>343000</c:v>
                </c:pt>
                <c:pt idx="344">
                  <c:v>344000</c:v>
                </c:pt>
                <c:pt idx="345">
                  <c:v>345000</c:v>
                </c:pt>
                <c:pt idx="346">
                  <c:v>346000</c:v>
                </c:pt>
                <c:pt idx="347">
                  <c:v>347000</c:v>
                </c:pt>
                <c:pt idx="348">
                  <c:v>348000</c:v>
                </c:pt>
                <c:pt idx="349">
                  <c:v>349000</c:v>
                </c:pt>
                <c:pt idx="350">
                  <c:v>350000</c:v>
                </c:pt>
                <c:pt idx="351">
                  <c:v>351000</c:v>
                </c:pt>
                <c:pt idx="352">
                  <c:v>352000</c:v>
                </c:pt>
                <c:pt idx="353">
                  <c:v>353000</c:v>
                </c:pt>
                <c:pt idx="354">
                  <c:v>354000</c:v>
                </c:pt>
                <c:pt idx="355">
                  <c:v>355000</c:v>
                </c:pt>
                <c:pt idx="356">
                  <c:v>356000</c:v>
                </c:pt>
                <c:pt idx="357">
                  <c:v>357000</c:v>
                </c:pt>
                <c:pt idx="358">
                  <c:v>358000</c:v>
                </c:pt>
                <c:pt idx="359">
                  <c:v>359000</c:v>
                </c:pt>
                <c:pt idx="360">
                  <c:v>360000</c:v>
                </c:pt>
                <c:pt idx="361">
                  <c:v>361000</c:v>
                </c:pt>
                <c:pt idx="362">
                  <c:v>362000</c:v>
                </c:pt>
                <c:pt idx="363">
                  <c:v>363000</c:v>
                </c:pt>
                <c:pt idx="364">
                  <c:v>364000</c:v>
                </c:pt>
                <c:pt idx="365">
                  <c:v>365000</c:v>
                </c:pt>
                <c:pt idx="366">
                  <c:v>366000</c:v>
                </c:pt>
                <c:pt idx="367">
                  <c:v>367000</c:v>
                </c:pt>
                <c:pt idx="368">
                  <c:v>368000</c:v>
                </c:pt>
                <c:pt idx="369">
                  <c:v>369000</c:v>
                </c:pt>
                <c:pt idx="370">
                  <c:v>370000</c:v>
                </c:pt>
                <c:pt idx="371">
                  <c:v>371000</c:v>
                </c:pt>
                <c:pt idx="372">
                  <c:v>372000</c:v>
                </c:pt>
                <c:pt idx="373">
                  <c:v>373000</c:v>
                </c:pt>
                <c:pt idx="374">
                  <c:v>374000</c:v>
                </c:pt>
                <c:pt idx="375">
                  <c:v>375000</c:v>
                </c:pt>
                <c:pt idx="376">
                  <c:v>376000</c:v>
                </c:pt>
                <c:pt idx="377">
                  <c:v>377000</c:v>
                </c:pt>
                <c:pt idx="378">
                  <c:v>378000</c:v>
                </c:pt>
                <c:pt idx="379">
                  <c:v>379000</c:v>
                </c:pt>
                <c:pt idx="380">
                  <c:v>380000</c:v>
                </c:pt>
                <c:pt idx="381">
                  <c:v>381000</c:v>
                </c:pt>
                <c:pt idx="382">
                  <c:v>382000</c:v>
                </c:pt>
                <c:pt idx="383">
                  <c:v>383000</c:v>
                </c:pt>
                <c:pt idx="384">
                  <c:v>384000</c:v>
                </c:pt>
                <c:pt idx="385">
                  <c:v>385000</c:v>
                </c:pt>
                <c:pt idx="386">
                  <c:v>386000</c:v>
                </c:pt>
                <c:pt idx="387">
                  <c:v>387000</c:v>
                </c:pt>
                <c:pt idx="388">
                  <c:v>388000</c:v>
                </c:pt>
                <c:pt idx="389">
                  <c:v>389000</c:v>
                </c:pt>
                <c:pt idx="390">
                  <c:v>390000</c:v>
                </c:pt>
                <c:pt idx="391">
                  <c:v>391000</c:v>
                </c:pt>
                <c:pt idx="392">
                  <c:v>392000</c:v>
                </c:pt>
                <c:pt idx="393">
                  <c:v>393000</c:v>
                </c:pt>
                <c:pt idx="394">
                  <c:v>394000</c:v>
                </c:pt>
                <c:pt idx="395">
                  <c:v>395000</c:v>
                </c:pt>
                <c:pt idx="396">
                  <c:v>396000</c:v>
                </c:pt>
                <c:pt idx="397">
                  <c:v>397000</c:v>
                </c:pt>
                <c:pt idx="398">
                  <c:v>398000</c:v>
                </c:pt>
                <c:pt idx="399">
                  <c:v>399000</c:v>
                </c:pt>
                <c:pt idx="400">
                  <c:v>400000</c:v>
                </c:pt>
                <c:pt idx="401">
                  <c:v>401000</c:v>
                </c:pt>
                <c:pt idx="402">
                  <c:v>402000</c:v>
                </c:pt>
                <c:pt idx="403">
                  <c:v>403000</c:v>
                </c:pt>
                <c:pt idx="404">
                  <c:v>404000</c:v>
                </c:pt>
                <c:pt idx="405">
                  <c:v>405000</c:v>
                </c:pt>
                <c:pt idx="406">
                  <c:v>406000</c:v>
                </c:pt>
                <c:pt idx="407">
                  <c:v>407000</c:v>
                </c:pt>
                <c:pt idx="408">
                  <c:v>408000</c:v>
                </c:pt>
                <c:pt idx="409">
                  <c:v>409000</c:v>
                </c:pt>
                <c:pt idx="410">
                  <c:v>410000</c:v>
                </c:pt>
                <c:pt idx="411">
                  <c:v>411000</c:v>
                </c:pt>
                <c:pt idx="412">
                  <c:v>412000</c:v>
                </c:pt>
                <c:pt idx="413">
                  <c:v>413000</c:v>
                </c:pt>
                <c:pt idx="414">
                  <c:v>414000</c:v>
                </c:pt>
                <c:pt idx="415">
                  <c:v>415000</c:v>
                </c:pt>
                <c:pt idx="416">
                  <c:v>416000</c:v>
                </c:pt>
                <c:pt idx="417">
                  <c:v>417000</c:v>
                </c:pt>
                <c:pt idx="418">
                  <c:v>418000</c:v>
                </c:pt>
                <c:pt idx="419">
                  <c:v>419000</c:v>
                </c:pt>
                <c:pt idx="420">
                  <c:v>420000</c:v>
                </c:pt>
                <c:pt idx="421">
                  <c:v>421000</c:v>
                </c:pt>
                <c:pt idx="422">
                  <c:v>422000</c:v>
                </c:pt>
                <c:pt idx="423">
                  <c:v>423000</c:v>
                </c:pt>
                <c:pt idx="424">
                  <c:v>424000</c:v>
                </c:pt>
                <c:pt idx="425">
                  <c:v>425000</c:v>
                </c:pt>
                <c:pt idx="426">
                  <c:v>426000</c:v>
                </c:pt>
                <c:pt idx="427">
                  <c:v>427000</c:v>
                </c:pt>
                <c:pt idx="428">
                  <c:v>428000</c:v>
                </c:pt>
                <c:pt idx="429">
                  <c:v>429000</c:v>
                </c:pt>
                <c:pt idx="430">
                  <c:v>430000</c:v>
                </c:pt>
                <c:pt idx="431">
                  <c:v>431000</c:v>
                </c:pt>
                <c:pt idx="432">
                  <c:v>432000</c:v>
                </c:pt>
                <c:pt idx="433">
                  <c:v>433000</c:v>
                </c:pt>
                <c:pt idx="434">
                  <c:v>434000</c:v>
                </c:pt>
                <c:pt idx="435">
                  <c:v>435000</c:v>
                </c:pt>
                <c:pt idx="436">
                  <c:v>436000</c:v>
                </c:pt>
                <c:pt idx="437">
                  <c:v>437000</c:v>
                </c:pt>
                <c:pt idx="438">
                  <c:v>438000</c:v>
                </c:pt>
                <c:pt idx="439">
                  <c:v>439000</c:v>
                </c:pt>
                <c:pt idx="440">
                  <c:v>440000</c:v>
                </c:pt>
                <c:pt idx="441">
                  <c:v>441000</c:v>
                </c:pt>
                <c:pt idx="442">
                  <c:v>442000</c:v>
                </c:pt>
                <c:pt idx="443">
                  <c:v>443000</c:v>
                </c:pt>
                <c:pt idx="444">
                  <c:v>444000</c:v>
                </c:pt>
                <c:pt idx="445">
                  <c:v>445000</c:v>
                </c:pt>
                <c:pt idx="446">
                  <c:v>446000</c:v>
                </c:pt>
                <c:pt idx="447">
                  <c:v>447000</c:v>
                </c:pt>
                <c:pt idx="448">
                  <c:v>448000</c:v>
                </c:pt>
                <c:pt idx="449">
                  <c:v>449000</c:v>
                </c:pt>
                <c:pt idx="450">
                  <c:v>450000</c:v>
                </c:pt>
                <c:pt idx="451">
                  <c:v>451000</c:v>
                </c:pt>
                <c:pt idx="452">
                  <c:v>452000</c:v>
                </c:pt>
                <c:pt idx="453">
                  <c:v>453000</c:v>
                </c:pt>
                <c:pt idx="454">
                  <c:v>454000</c:v>
                </c:pt>
                <c:pt idx="455">
                  <c:v>455000</c:v>
                </c:pt>
                <c:pt idx="456">
                  <c:v>456000</c:v>
                </c:pt>
                <c:pt idx="457">
                  <c:v>457000</c:v>
                </c:pt>
                <c:pt idx="458">
                  <c:v>458000</c:v>
                </c:pt>
                <c:pt idx="459">
                  <c:v>459000</c:v>
                </c:pt>
                <c:pt idx="460">
                  <c:v>460000</c:v>
                </c:pt>
                <c:pt idx="461">
                  <c:v>461000</c:v>
                </c:pt>
                <c:pt idx="462">
                  <c:v>462000</c:v>
                </c:pt>
                <c:pt idx="463">
                  <c:v>463000</c:v>
                </c:pt>
                <c:pt idx="464">
                  <c:v>464000</c:v>
                </c:pt>
                <c:pt idx="465">
                  <c:v>465000</c:v>
                </c:pt>
                <c:pt idx="466">
                  <c:v>466000</c:v>
                </c:pt>
                <c:pt idx="467">
                  <c:v>467000</c:v>
                </c:pt>
                <c:pt idx="468">
                  <c:v>468000</c:v>
                </c:pt>
                <c:pt idx="469">
                  <c:v>469000</c:v>
                </c:pt>
                <c:pt idx="470">
                  <c:v>470000</c:v>
                </c:pt>
                <c:pt idx="471">
                  <c:v>471000</c:v>
                </c:pt>
                <c:pt idx="472">
                  <c:v>472000</c:v>
                </c:pt>
                <c:pt idx="473">
                  <c:v>473000</c:v>
                </c:pt>
                <c:pt idx="474">
                  <c:v>474000</c:v>
                </c:pt>
                <c:pt idx="475">
                  <c:v>475000</c:v>
                </c:pt>
                <c:pt idx="476">
                  <c:v>476000</c:v>
                </c:pt>
                <c:pt idx="477">
                  <c:v>477000</c:v>
                </c:pt>
                <c:pt idx="478">
                  <c:v>478000</c:v>
                </c:pt>
                <c:pt idx="479">
                  <c:v>479000</c:v>
                </c:pt>
                <c:pt idx="480">
                  <c:v>480000</c:v>
                </c:pt>
                <c:pt idx="481">
                  <c:v>481000</c:v>
                </c:pt>
                <c:pt idx="482">
                  <c:v>482000</c:v>
                </c:pt>
                <c:pt idx="483">
                  <c:v>483000</c:v>
                </c:pt>
                <c:pt idx="484">
                  <c:v>484000</c:v>
                </c:pt>
                <c:pt idx="485">
                  <c:v>485000</c:v>
                </c:pt>
                <c:pt idx="486">
                  <c:v>486000</c:v>
                </c:pt>
                <c:pt idx="487">
                  <c:v>487000</c:v>
                </c:pt>
                <c:pt idx="488">
                  <c:v>488000</c:v>
                </c:pt>
                <c:pt idx="489">
                  <c:v>489000</c:v>
                </c:pt>
                <c:pt idx="490">
                  <c:v>490000</c:v>
                </c:pt>
                <c:pt idx="491">
                  <c:v>491000</c:v>
                </c:pt>
                <c:pt idx="492">
                  <c:v>492000</c:v>
                </c:pt>
                <c:pt idx="493">
                  <c:v>493000</c:v>
                </c:pt>
                <c:pt idx="494">
                  <c:v>494000</c:v>
                </c:pt>
                <c:pt idx="495">
                  <c:v>495000</c:v>
                </c:pt>
                <c:pt idx="496">
                  <c:v>496000</c:v>
                </c:pt>
                <c:pt idx="497">
                  <c:v>497000</c:v>
                </c:pt>
                <c:pt idx="498">
                  <c:v>498000</c:v>
                </c:pt>
                <c:pt idx="499">
                  <c:v>499000</c:v>
                </c:pt>
                <c:pt idx="500">
                  <c:v>500000</c:v>
                </c:pt>
                <c:pt idx="501">
                  <c:v>501000</c:v>
                </c:pt>
                <c:pt idx="502">
                  <c:v>502000</c:v>
                </c:pt>
                <c:pt idx="503">
                  <c:v>503000</c:v>
                </c:pt>
                <c:pt idx="504">
                  <c:v>504000</c:v>
                </c:pt>
                <c:pt idx="505">
                  <c:v>505000</c:v>
                </c:pt>
                <c:pt idx="506">
                  <c:v>506000</c:v>
                </c:pt>
                <c:pt idx="507">
                  <c:v>507000</c:v>
                </c:pt>
                <c:pt idx="508">
                  <c:v>508000</c:v>
                </c:pt>
                <c:pt idx="509">
                  <c:v>509000</c:v>
                </c:pt>
                <c:pt idx="510">
                  <c:v>510000</c:v>
                </c:pt>
                <c:pt idx="511">
                  <c:v>511000</c:v>
                </c:pt>
                <c:pt idx="512">
                  <c:v>512000</c:v>
                </c:pt>
                <c:pt idx="513">
                  <c:v>513000</c:v>
                </c:pt>
                <c:pt idx="514">
                  <c:v>514000</c:v>
                </c:pt>
                <c:pt idx="515">
                  <c:v>515000</c:v>
                </c:pt>
                <c:pt idx="516">
                  <c:v>516000</c:v>
                </c:pt>
                <c:pt idx="517">
                  <c:v>517000</c:v>
                </c:pt>
                <c:pt idx="518">
                  <c:v>518000</c:v>
                </c:pt>
                <c:pt idx="519">
                  <c:v>519000</c:v>
                </c:pt>
                <c:pt idx="520">
                  <c:v>520000</c:v>
                </c:pt>
                <c:pt idx="521">
                  <c:v>521000</c:v>
                </c:pt>
                <c:pt idx="522">
                  <c:v>522000</c:v>
                </c:pt>
                <c:pt idx="523">
                  <c:v>523000</c:v>
                </c:pt>
                <c:pt idx="524">
                  <c:v>524000</c:v>
                </c:pt>
                <c:pt idx="525">
                  <c:v>525000</c:v>
                </c:pt>
                <c:pt idx="526">
                  <c:v>526000</c:v>
                </c:pt>
                <c:pt idx="527">
                  <c:v>527000</c:v>
                </c:pt>
                <c:pt idx="528">
                  <c:v>528000</c:v>
                </c:pt>
                <c:pt idx="529">
                  <c:v>529000</c:v>
                </c:pt>
                <c:pt idx="530">
                  <c:v>530000</c:v>
                </c:pt>
                <c:pt idx="531">
                  <c:v>531000</c:v>
                </c:pt>
                <c:pt idx="532">
                  <c:v>532000</c:v>
                </c:pt>
                <c:pt idx="533">
                  <c:v>533000</c:v>
                </c:pt>
                <c:pt idx="534">
                  <c:v>534000</c:v>
                </c:pt>
                <c:pt idx="535">
                  <c:v>535000</c:v>
                </c:pt>
                <c:pt idx="536">
                  <c:v>536000</c:v>
                </c:pt>
                <c:pt idx="537">
                  <c:v>537000</c:v>
                </c:pt>
                <c:pt idx="538">
                  <c:v>538000</c:v>
                </c:pt>
                <c:pt idx="539">
                  <c:v>539000</c:v>
                </c:pt>
                <c:pt idx="540">
                  <c:v>540000</c:v>
                </c:pt>
                <c:pt idx="541">
                  <c:v>541000</c:v>
                </c:pt>
                <c:pt idx="542">
                  <c:v>542000</c:v>
                </c:pt>
                <c:pt idx="543">
                  <c:v>543000</c:v>
                </c:pt>
                <c:pt idx="544">
                  <c:v>544000</c:v>
                </c:pt>
                <c:pt idx="545">
                  <c:v>545000</c:v>
                </c:pt>
                <c:pt idx="546">
                  <c:v>546000</c:v>
                </c:pt>
                <c:pt idx="547">
                  <c:v>547000</c:v>
                </c:pt>
                <c:pt idx="548">
                  <c:v>548000</c:v>
                </c:pt>
                <c:pt idx="549">
                  <c:v>549000</c:v>
                </c:pt>
                <c:pt idx="550">
                  <c:v>550000</c:v>
                </c:pt>
                <c:pt idx="551">
                  <c:v>551000</c:v>
                </c:pt>
                <c:pt idx="552">
                  <c:v>552000</c:v>
                </c:pt>
                <c:pt idx="553">
                  <c:v>553000</c:v>
                </c:pt>
                <c:pt idx="554">
                  <c:v>554000</c:v>
                </c:pt>
                <c:pt idx="555">
                  <c:v>555000</c:v>
                </c:pt>
                <c:pt idx="556">
                  <c:v>556000</c:v>
                </c:pt>
                <c:pt idx="557">
                  <c:v>557000</c:v>
                </c:pt>
                <c:pt idx="558">
                  <c:v>558000</c:v>
                </c:pt>
                <c:pt idx="559">
                  <c:v>559000</c:v>
                </c:pt>
                <c:pt idx="560">
                  <c:v>560000</c:v>
                </c:pt>
                <c:pt idx="561">
                  <c:v>561000</c:v>
                </c:pt>
                <c:pt idx="562">
                  <c:v>562000</c:v>
                </c:pt>
                <c:pt idx="563">
                  <c:v>563000</c:v>
                </c:pt>
                <c:pt idx="564">
                  <c:v>564000</c:v>
                </c:pt>
                <c:pt idx="565">
                  <c:v>565000</c:v>
                </c:pt>
                <c:pt idx="566">
                  <c:v>566000</c:v>
                </c:pt>
                <c:pt idx="567">
                  <c:v>567000</c:v>
                </c:pt>
                <c:pt idx="568">
                  <c:v>568000</c:v>
                </c:pt>
                <c:pt idx="569">
                  <c:v>569000</c:v>
                </c:pt>
                <c:pt idx="570">
                  <c:v>570000</c:v>
                </c:pt>
                <c:pt idx="571">
                  <c:v>571000</c:v>
                </c:pt>
                <c:pt idx="572">
                  <c:v>572000</c:v>
                </c:pt>
                <c:pt idx="573">
                  <c:v>573000</c:v>
                </c:pt>
                <c:pt idx="574">
                  <c:v>574000</c:v>
                </c:pt>
                <c:pt idx="575">
                  <c:v>575000</c:v>
                </c:pt>
                <c:pt idx="576">
                  <c:v>576000</c:v>
                </c:pt>
                <c:pt idx="577">
                  <c:v>577000</c:v>
                </c:pt>
                <c:pt idx="578">
                  <c:v>578000</c:v>
                </c:pt>
                <c:pt idx="579">
                  <c:v>579000</c:v>
                </c:pt>
                <c:pt idx="580">
                  <c:v>580000</c:v>
                </c:pt>
                <c:pt idx="581">
                  <c:v>581000</c:v>
                </c:pt>
                <c:pt idx="582">
                  <c:v>582000</c:v>
                </c:pt>
                <c:pt idx="583">
                  <c:v>583000</c:v>
                </c:pt>
                <c:pt idx="584">
                  <c:v>584000</c:v>
                </c:pt>
                <c:pt idx="585">
                  <c:v>585000</c:v>
                </c:pt>
                <c:pt idx="586">
                  <c:v>586000</c:v>
                </c:pt>
                <c:pt idx="587">
                  <c:v>587000</c:v>
                </c:pt>
                <c:pt idx="588">
                  <c:v>588000</c:v>
                </c:pt>
                <c:pt idx="589">
                  <c:v>589000</c:v>
                </c:pt>
                <c:pt idx="590">
                  <c:v>590000</c:v>
                </c:pt>
                <c:pt idx="591">
                  <c:v>591000</c:v>
                </c:pt>
                <c:pt idx="592">
                  <c:v>592000</c:v>
                </c:pt>
                <c:pt idx="593">
                  <c:v>593000</c:v>
                </c:pt>
                <c:pt idx="594">
                  <c:v>594000</c:v>
                </c:pt>
                <c:pt idx="595">
                  <c:v>595000</c:v>
                </c:pt>
                <c:pt idx="596">
                  <c:v>596000</c:v>
                </c:pt>
                <c:pt idx="597">
                  <c:v>597000</c:v>
                </c:pt>
                <c:pt idx="598">
                  <c:v>598000</c:v>
                </c:pt>
                <c:pt idx="599">
                  <c:v>599000</c:v>
                </c:pt>
                <c:pt idx="600">
                  <c:v>600000</c:v>
                </c:pt>
                <c:pt idx="601">
                  <c:v>601000</c:v>
                </c:pt>
                <c:pt idx="602">
                  <c:v>602000</c:v>
                </c:pt>
                <c:pt idx="603">
                  <c:v>603000</c:v>
                </c:pt>
                <c:pt idx="604">
                  <c:v>604000</c:v>
                </c:pt>
                <c:pt idx="605">
                  <c:v>605000</c:v>
                </c:pt>
                <c:pt idx="606">
                  <c:v>606000</c:v>
                </c:pt>
                <c:pt idx="607">
                  <c:v>607000</c:v>
                </c:pt>
                <c:pt idx="608">
                  <c:v>608000</c:v>
                </c:pt>
                <c:pt idx="609">
                  <c:v>609000</c:v>
                </c:pt>
                <c:pt idx="610">
                  <c:v>610000</c:v>
                </c:pt>
                <c:pt idx="611">
                  <c:v>611000</c:v>
                </c:pt>
                <c:pt idx="612">
                  <c:v>612000</c:v>
                </c:pt>
                <c:pt idx="613">
                  <c:v>613000</c:v>
                </c:pt>
                <c:pt idx="614">
                  <c:v>614000</c:v>
                </c:pt>
                <c:pt idx="615">
                  <c:v>615000</c:v>
                </c:pt>
                <c:pt idx="616">
                  <c:v>616000</c:v>
                </c:pt>
                <c:pt idx="617">
                  <c:v>617000</c:v>
                </c:pt>
                <c:pt idx="618">
                  <c:v>618000</c:v>
                </c:pt>
                <c:pt idx="619">
                  <c:v>619000</c:v>
                </c:pt>
                <c:pt idx="620">
                  <c:v>620000</c:v>
                </c:pt>
                <c:pt idx="621">
                  <c:v>621000</c:v>
                </c:pt>
                <c:pt idx="622">
                  <c:v>622000</c:v>
                </c:pt>
                <c:pt idx="623">
                  <c:v>623000</c:v>
                </c:pt>
                <c:pt idx="624">
                  <c:v>624000</c:v>
                </c:pt>
                <c:pt idx="625">
                  <c:v>625000</c:v>
                </c:pt>
                <c:pt idx="626">
                  <c:v>626000</c:v>
                </c:pt>
                <c:pt idx="627">
                  <c:v>627000</c:v>
                </c:pt>
                <c:pt idx="628">
                  <c:v>628000</c:v>
                </c:pt>
                <c:pt idx="629">
                  <c:v>629000</c:v>
                </c:pt>
                <c:pt idx="630">
                  <c:v>630000</c:v>
                </c:pt>
                <c:pt idx="631">
                  <c:v>631000</c:v>
                </c:pt>
                <c:pt idx="632">
                  <c:v>632000</c:v>
                </c:pt>
                <c:pt idx="633">
                  <c:v>633000</c:v>
                </c:pt>
                <c:pt idx="634">
                  <c:v>634000</c:v>
                </c:pt>
                <c:pt idx="635">
                  <c:v>635000</c:v>
                </c:pt>
                <c:pt idx="636">
                  <c:v>636000</c:v>
                </c:pt>
                <c:pt idx="637">
                  <c:v>637000</c:v>
                </c:pt>
                <c:pt idx="638">
                  <c:v>638000</c:v>
                </c:pt>
                <c:pt idx="639">
                  <c:v>639000</c:v>
                </c:pt>
                <c:pt idx="640">
                  <c:v>640000</c:v>
                </c:pt>
                <c:pt idx="641">
                  <c:v>641000</c:v>
                </c:pt>
                <c:pt idx="642">
                  <c:v>642000</c:v>
                </c:pt>
                <c:pt idx="643">
                  <c:v>643000</c:v>
                </c:pt>
                <c:pt idx="644">
                  <c:v>644000</c:v>
                </c:pt>
                <c:pt idx="645">
                  <c:v>645000</c:v>
                </c:pt>
                <c:pt idx="646">
                  <c:v>646000</c:v>
                </c:pt>
                <c:pt idx="647">
                  <c:v>647000</c:v>
                </c:pt>
                <c:pt idx="648">
                  <c:v>648000</c:v>
                </c:pt>
                <c:pt idx="649">
                  <c:v>649000</c:v>
                </c:pt>
                <c:pt idx="650">
                  <c:v>650000</c:v>
                </c:pt>
                <c:pt idx="651">
                  <c:v>651000</c:v>
                </c:pt>
                <c:pt idx="652">
                  <c:v>652000</c:v>
                </c:pt>
                <c:pt idx="653">
                  <c:v>653000</c:v>
                </c:pt>
                <c:pt idx="654">
                  <c:v>654000</c:v>
                </c:pt>
                <c:pt idx="655">
                  <c:v>655000</c:v>
                </c:pt>
                <c:pt idx="656">
                  <c:v>656000</c:v>
                </c:pt>
                <c:pt idx="657">
                  <c:v>657000</c:v>
                </c:pt>
                <c:pt idx="658">
                  <c:v>658000</c:v>
                </c:pt>
                <c:pt idx="659">
                  <c:v>659000</c:v>
                </c:pt>
                <c:pt idx="660">
                  <c:v>660000</c:v>
                </c:pt>
                <c:pt idx="661">
                  <c:v>661000</c:v>
                </c:pt>
                <c:pt idx="662">
                  <c:v>662000</c:v>
                </c:pt>
                <c:pt idx="663">
                  <c:v>663000</c:v>
                </c:pt>
                <c:pt idx="664">
                  <c:v>664000</c:v>
                </c:pt>
                <c:pt idx="665">
                  <c:v>665000</c:v>
                </c:pt>
                <c:pt idx="666">
                  <c:v>666000</c:v>
                </c:pt>
                <c:pt idx="667">
                  <c:v>667000</c:v>
                </c:pt>
                <c:pt idx="668">
                  <c:v>668000</c:v>
                </c:pt>
                <c:pt idx="669">
                  <c:v>669000</c:v>
                </c:pt>
                <c:pt idx="670">
                  <c:v>670000</c:v>
                </c:pt>
                <c:pt idx="671">
                  <c:v>671000</c:v>
                </c:pt>
                <c:pt idx="672">
                  <c:v>672000</c:v>
                </c:pt>
                <c:pt idx="673">
                  <c:v>673000</c:v>
                </c:pt>
                <c:pt idx="674">
                  <c:v>674000</c:v>
                </c:pt>
                <c:pt idx="675">
                  <c:v>675000</c:v>
                </c:pt>
                <c:pt idx="676">
                  <c:v>676000</c:v>
                </c:pt>
                <c:pt idx="677">
                  <c:v>677000</c:v>
                </c:pt>
                <c:pt idx="678">
                  <c:v>678000</c:v>
                </c:pt>
                <c:pt idx="679">
                  <c:v>679000</c:v>
                </c:pt>
                <c:pt idx="680">
                  <c:v>680000</c:v>
                </c:pt>
                <c:pt idx="681">
                  <c:v>681000</c:v>
                </c:pt>
                <c:pt idx="682">
                  <c:v>682000</c:v>
                </c:pt>
                <c:pt idx="683">
                  <c:v>683000</c:v>
                </c:pt>
                <c:pt idx="684">
                  <c:v>684000</c:v>
                </c:pt>
                <c:pt idx="685">
                  <c:v>685000</c:v>
                </c:pt>
                <c:pt idx="686">
                  <c:v>686000</c:v>
                </c:pt>
                <c:pt idx="687">
                  <c:v>687000</c:v>
                </c:pt>
                <c:pt idx="688">
                  <c:v>688000</c:v>
                </c:pt>
                <c:pt idx="689">
                  <c:v>689000</c:v>
                </c:pt>
                <c:pt idx="690">
                  <c:v>690000</c:v>
                </c:pt>
                <c:pt idx="691">
                  <c:v>691000</c:v>
                </c:pt>
                <c:pt idx="692">
                  <c:v>692000</c:v>
                </c:pt>
                <c:pt idx="693">
                  <c:v>693000</c:v>
                </c:pt>
                <c:pt idx="694">
                  <c:v>694000</c:v>
                </c:pt>
                <c:pt idx="695">
                  <c:v>695000</c:v>
                </c:pt>
                <c:pt idx="696">
                  <c:v>696000</c:v>
                </c:pt>
                <c:pt idx="697">
                  <c:v>697000</c:v>
                </c:pt>
                <c:pt idx="698">
                  <c:v>698000</c:v>
                </c:pt>
                <c:pt idx="699">
                  <c:v>699000</c:v>
                </c:pt>
                <c:pt idx="700">
                  <c:v>700000</c:v>
                </c:pt>
                <c:pt idx="701">
                  <c:v>701000</c:v>
                </c:pt>
                <c:pt idx="702">
                  <c:v>702000</c:v>
                </c:pt>
                <c:pt idx="703">
                  <c:v>703000</c:v>
                </c:pt>
                <c:pt idx="704">
                  <c:v>704000</c:v>
                </c:pt>
                <c:pt idx="705">
                  <c:v>705000</c:v>
                </c:pt>
                <c:pt idx="706">
                  <c:v>706000</c:v>
                </c:pt>
                <c:pt idx="707">
                  <c:v>707000</c:v>
                </c:pt>
                <c:pt idx="708">
                  <c:v>708000</c:v>
                </c:pt>
                <c:pt idx="709">
                  <c:v>709000</c:v>
                </c:pt>
                <c:pt idx="710">
                  <c:v>710000</c:v>
                </c:pt>
                <c:pt idx="711">
                  <c:v>711000</c:v>
                </c:pt>
                <c:pt idx="712">
                  <c:v>712000</c:v>
                </c:pt>
                <c:pt idx="713">
                  <c:v>713000</c:v>
                </c:pt>
                <c:pt idx="714">
                  <c:v>714000</c:v>
                </c:pt>
                <c:pt idx="715">
                  <c:v>715000</c:v>
                </c:pt>
                <c:pt idx="716">
                  <c:v>716000</c:v>
                </c:pt>
                <c:pt idx="717">
                  <c:v>717000</c:v>
                </c:pt>
                <c:pt idx="718">
                  <c:v>718000</c:v>
                </c:pt>
                <c:pt idx="719">
                  <c:v>719000</c:v>
                </c:pt>
                <c:pt idx="720">
                  <c:v>720000</c:v>
                </c:pt>
                <c:pt idx="721">
                  <c:v>721000</c:v>
                </c:pt>
                <c:pt idx="722">
                  <c:v>722000</c:v>
                </c:pt>
                <c:pt idx="723">
                  <c:v>723000</c:v>
                </c:pt>
                <c:pt idx="724">
                  <c:v>724000</c:v>
                </c:pt>
                <c:pt idx="725">
                  <c:v>725000</c:v>
                </c:pt>
                <c:pt idx="726">
                  <c:v>726000</c:v>
                </c:pt>
                <c:pt idx="727">
                  <c:v>727000</c:v>
                </c:pt>
                <c:pt idx="728">
                  <c:v>728000</c:v>
                </c:pt>
                <c:pt idx="729">
                  <c:v>729000</c:v>
                </c:pt>
                <c:pt idx="730">
                  <c:v>730000</c:v>
                </c:pt>
                <c:pt idx="731">
                  <c:v>731000</c:v>
                </c:pt>
                <c:pt idx="732">
                  <c:v>732000</c:v>
                </c:pt>
                <c:pt idx="733">
                  <c:v>733000</c:v>
                </c:pt>
                <c:pt idx="734">
                  <c:v>734000</c:v>
                </c:pt>
                <c:pt idx="735">
                  <c:v>735000</c:v>
                </c:pt>
                <c:pt idx="736">
                  <c:v>736000</c:v>
                </c:pt>
                <c:pt idx="737">
                  <c:v>737000</c:v>
                </c:pt>
                <c:pt idx="738">
                  <c:v>738000</c:v>
                </c:pt>
                <c:pt idx="739">
                  <c:v>739000</c:v>
                </c:pt>
                <c:pt idx="740">
                  <c:v>740000</c:v>
                </c:pt>
                <c:pt idx="741">
                  <c:v>741000</c:v>
                </c:pt>
                <c:pt idx="742">
                  <c:v>742000</c:v>
                </c:pt>
                <c:pt idx="743">
                  <c:v>743000</c:v>
                </c:pt>
                <c:pt idx="744">
                  <c:v>744000</c:v>
                </c:pt>
                <c:pt idx="745">
                  <c:v>745000</c:v>
                </c:pt>
                <c:pt idx="746">
                  <c:v>746000</c:v>
                </c:pt>
                <c:pt idx="747">
                  <c:v>747000</c:v>
                </c:pt>
                <c:pt idx="748">
                  <c:v>748000</c:v>
                </c:pt>
                <c:pt idx="749">
                  <c:v>749000</c:v>
                </c:pt>
                <c:pt idx="750">
                  <c:v>750000</c:v>
                </c:pt>
                <c:pt idx="751">
                  <c:v>751000</c:v>
                </c:pt>
                <c:pt idx="752">
                  <c:v>752000</c:v>
                </c:pt>
                <c:pt idx="753">
                  <c:v>753000</c:v>
                </c:pt>
                <c:pt idx="754">
                  <c:v>754000</c:v>
                </c:pt>
                <c:pt idx="755">
                  <c:v>755000</c:v>
                </c:pt>
                <c:pt idx="756">
                  <c:v>756000</c:v>
                </c:pt>
                <c:pt idx="757">
                  <c:v>757000</c:v>
                </c:pt>
                <c:pt idx="758">
                  <c:v>758000</c:v>
                </c:pt>
                <c:pt idx="759">
                  <c:v>759000</c:v>
                </c:pt>
                <c:pt idx="760">
                  <c:v>760000</c:v>
                </c:pt>
                <c:pt idx="761">
                  <c:v>761000</c:v>
                </c:pt>
                <c:pt idx="762">
                  <c:v>762000</c:v>
                </c:pt>
                <c:pt idx="763">
                  <c:v>763000</c:v>
                </c:pt>
                <c:pt idx="764">
                  <c:v>764000</c:v>
                </c:pt>
                <c:pt idx="765">
                  <c:v>765000</c:v>
                </c:pt>
                <c:pt idx="766">
                  <c:v>766000</c:v>
                </c:pt>
                <c:pt idx="767">
                  <c:v>767000</c:v>
                </c:pt>
                <c:pt idx="768">
                  <c:v>768000</c:v>
                </c:pt>
                <c:pt idx="769">
                  <c:v>769000</c:v>
                </c:pt>
                <c:pt idx="770">
                  <c:v>770000</c:v>
                </c:pt>
                <c:pt idx="771">
                  <c:v>771000</c:v>
                </c:pt>
                <c:pt idx="772">
                  <c:v>772000</c:v>
                </c:pt>
                <c:pt idx="773">
                  <c:v>773000</c:v>
                </c:pt>
                <c:pt idx="774">
                  <c:v>774000</c:v>
                </c:pt>
                <c:pt idx="775">
                  <c:v>775000</c:v>
                </c:pt>
                <c:pt idx="776">
                  <c:v>776000</c:v>
                </c:pt>
                <c:pt idx="777">
                  <c:v>777000</c:v>
                </c:pt>
                <c:pt idx="778">
                  <c:v>778000</c:v>
                </c:pt>
                <c:pt idx="779">
                  <c:v>779000</c:v>
                </c:pt>
                <c:pt idx="780">
                  <c:v>780000</c:v>
                </c:pt>
                <c:pt idx="781">
                  <c:v>781000</c:v>
                </c:pt>
                <c:pt idx="782">
                  <c:v>782000</c:v>
                </c:pt>
                <c:pt idx="783">
                  <c:v>783000</c:v>
                </c:pt>
                <c:pt idx="784">
                  <c:v>784000</c:v>
                </c:pt>
                <c:pt idx="785">
                  <c:v>785000</c:v>
                </c:pt>
                <c:pt idx="786">
                  <c:v>786000</c:v>
                </c:pt>
                <c:pt idx="787">
                  <c:v>787000</c:v>
                </c:pt>
                <c:pt idx="788">
                  <c:v>788000</c:v>
                </c:pt>
                <c:pt idx="789">
                  <c:v>789000</c:v>
                </c:pt>
                <c:pt idx="790">
                  <c:v>790000</c:v>
                </c:pt>
                <c:pt idx="791">
                  <c:v>791000</c:v>
                </c:pt>
                <c:pt idx="792">
                  <c:v>792000</c:v>
                </c:pt>
                <c:pt idx="793">
                  <c:v>793000</c:v>
                </c:pt>
                <c:pt idx="794">
                  <c:v>794000</c:v>
                </c:pt>
                <c:pt idx="795">
                  <c:v>795000</c:v>
                </c:pt>
                <c:pt idx="796">
                  <c:v>796000</c:v>
                </c:pt>
                <c:pt idx="797">
                  <c:v>797000</c:v>
                </c:pt>
                <c:pt idx="798">
                  <c:v>798000</c:v>
                </c:pt>
                <c:pt idx="799">
                  <c:v>799000</c:v>
                </c:pt>
                <c:pt idx="800">
                  <c:v>800000</c:v>
                </c:pt>
                <c:pt idx="801">
                  <c:v>801000</c:v>
                </c:pt>
                <c:pt idx="802">
                  <c:v>802000</c:v>
                </c:pt>
                <c:pt idx="803">
                  <c:v>803000</c:v>
                </c:pt>
                <c:pt idx="804">
                  <c:v>804000</c:v>
                </c:pt>
                <c:pt idx="805">
                  <c:v>805000</c:v>
                </c:pt>
                <c:pt idx="806">
                  <c:v>806000</c:v>
                </c:pt>
                <c:pt idx="807">
                  <c:v>807000</c:v>
                </c:pt>
                <c:pt idx="808">
                  <c:v>808000</c:v>
                </c:pt>
                <c:pt idx="809">
                  <c:v>809000</c:v>
                </c:pt>
                <c:pt idx="810">
                  <c:v>810000</c:v>
                </c:pt>
                <c:pt idx="811">
                  <c:v>811000</c:v>
                </c:pt>
                <c:pt idx="812">
                  <c:v>812000</c:v>
                </c:pt>
                <c:pt idx="813">
                  <c:v>813000</c:v>
                </c:pt>
                <c:pt idx="814">
                  <c:v>814000</c:v>
                </c:pt>
                <c:pt idx="815">
                  <c:v>815000</c:v>
                </c:pt>
                <c:pt idx="816">
                  <c:v>816000</c:v>
                </c:pt>
                <c:pt idx="817">
                  <c:v>817000</c:v>
                </c:pt>
                <c:pt idx="818">
                  <c:v>818000</c:v>
                </c:pt>
                <c:pt idx="819">
                  <c:v>819000</c:v>
                </c:pt>
                <c:pt idx="820">
                  <c:v>820000</c:v>
                </c:pt>
                <c:pt idx="821">
                  <c:v>821000</c:v>
                </c:pt>
                <c:pt idx="822">
                  <c:v>822000</c:v>
                </c:pt>
                <c:pt idx="823">
                  <c:v>823000</c:v>
                </c:pt>
                <c:pt idx="824">
                  <c:v>824000</c:v>
                </c:pt>
                <c:pt idx="825">
                  <c:v>825000</c:v>
                </c:pt>
                <c:pt idx="826">
                  <c:v>826000</c:v>
                </c:pt>
                <c:pt idx="827">
                  <c:v>827000</c:v>
                </c:pt>
                <c:pt idx="828">
                  <c:v>828000</c:v>
                </c:pt>
                <c:pt idx="829">
                  <c:v>829000</c:v>
                </c:pt>
                <c:pt idx="830">
                  <c:v>830000</c:v>
                </c:pt>
                <c:pt idx="831">
                  <c:v>831000</c:v>
                </c:pt>
                <c:pt idx="832">
                  <c:v>832000</c:v>
                </c:pt>
                <c:pt idx="833">
                  <c:v>833000</c:v>
                </c:pt>
                <c:pt idx="834">
                  <c:v>834000</c:v>
                </c:pt>
                <c:pt idx="835">
                  <c:v>835000</c:v>
                </c:pt>
                <c:pt idx="836">
                  <c:v>836000</c:v>
                </c:pt>
                <c:pt idx="837">
                  <c:v>837000</c:v>
                </c:pt>
                <c:pt idx="838">
                  <c:v>838000</c:v>
                </c:pt>
                <c:pt idx="839">
                  <c:v>839000</c:v>
                </c:pt>
                <c:pt idx="840">
                  <c:v>840000</c:v>
                </c:pt>
                <c:pt idx="841">
                  <c:v>841000</c:v>
                </c:pt>
                <c:pt idx="842">
                  <c:v>842000</c:v>
                </c:pt>
                <c:pt idx="843">
                  <c:v>843000</c:v>
                </c:pt>
                <c:pt idx="844">
                  <c:v>844000</c:v>
                </c:pt>
                <c:pt idx="845">
                  <c:v>845000</c:v>
                </c:pt>
                <c:pt idx="846">
                  <c:v>846000</c:v>
                </c:pt>
                <c:pt idx="847">
                  <c:v>847000</c:v>
                </c:pt>
                <c:pt idx="848">
                  <c:v>848000</c:v>
                </c:pt>
                <c:pt idx="849">
                  <c:v>849000</c:v>
                </c:pt>
                <c:pt idx="850">
                  <c:v>850000</c:v>
                </c:pt>
                <c:pt idx="851">
                  <c:v>851000</c:v>
                </c:pt>
                <c:pt idx="852">
                  <c:v>852000</c:v>
                </c:pt>
                <c:pt idx="853">
                  <c:v>853000</c:v>
                </c:pt>
                <c:pt idx="854">
                  <c:v>854000</c:v>
                </c:pt>
                <c:pt idx="855">
                  <c:v>855000</c:v>
                </c:pt>
                <c:pt idx="856">
                  <c:v>856000</c:v>
                </c:pt>
                <c:pt idx="857">
                  <c:v>857000</c:v>
                </c:pt>
                <c:pt idx="858">
                  <c:v>858000</c:v>
                </c:pt>
                <c:pt idx="859">
                  <c:v>859000</c:v>
                </c:pt>
                <c:pt idx="860">
                  <c:v>860000</c:v>
                </c:pt>
                <c:pt idx="861">
                  <c:v>861000</c:v>
                </c:pt>
                <c:pt idx="862">
                  <c:v>862000</c:v>
                </c:pt>
                <c:pt idx="863">
                  <c:v>863000</c:v>
                </c:pt>
                <c:pt idx="864">
                  <c:v>864000</c:v>
                </c:pt>
                <c:pt idx="865">
                  <c:v>865000</c:v>
                </c:pt>
                <c:pt idx="866">
                  <c:v>866000</c:v>
                </c:pt>
                <c:pt idx="867">
                  <c:v>867000</c:v>
                </c:pt>
                <c:pt idx="868">
                  <c:v>868000</c:v>
                </c:pt>
                <c:pt idx="869">
                  <c:v>869000</c:v>
                </c:pt>
                <c:pt idx="870">
                  <c:v>870000</c:v>
                </c:pt>
                <c:pt idx="871">
                  <c:v>871000</c:v>
                </c:pt>
                <c:pt idx="872">
                  <c:v>872000</c:v>
                </c:pt>
                <c:pt idx="873">
                  <c:v>873000</c:v>
                </c:pt>
                <c:pt idx="874">
                  <c:v>874000</c:v>
                </c:pt>
                <c:pt idx="875">
                  <c:v>875000</c:v>
                </c:pt>
                <c:pt idx="876">
                  <c:v>876000</c:v>
                </c:pt>
                <c:pt idx="877">
                  <c:v>877000</c:v>
                </c:pt>
                <c:pt idx="878">
                  <c:v>878000</c:v>
                </c:pt>
                <c:pt idx="879">
                  <c:v>879000</c:v>
                </c:pt>
                <c:pt idx="880">
                  <c:v>880000</c:v>
                </c:pt>
                <c:pt idx="881">
                  <c:v>881000</c:v>
                </c:pt>
                <c:pt idx="882">
                  <c:v>882000</c:v>
                </c:pt>
                <c:pt idx="883">
                  <c:v>883000</c:v>
                </c:pt>
                <c:pt idx="884">
                  <c:v>884000</c:v>
                </c:pt>
                <c:pt idx="885">
                  <c:v>885000</c:v>
                </c:pt>
                <c:pt idx="886">
                  <c:v>886000</c:v>
                </c:pt>
                <c:pt idx="887">
                  <c:v>887000</c:v>
                </c:pt>
                <c:pt idx="888">
                  <c:v>888000</c:v>
                </c:pt>
                <c:pt idx="889">
                  <c:v>889000</c:v>
                </c:pt>
                <c:pt idx="890">
                  <c:v>890000</c:v>
                </c:pt>
                <c:pt idx="891">
                  <c:v>891000</c:v>
                </c:pt>
                <c:pt idx="892">
                  <c:v>892000</c:v>
                </c:pt>
                <c:pt idx="893">
                  <c:v>893000</c:v>
                </c:pt>
                <c:pt idx="894">
                  <c:v>894000</c:v>
                </c:pt>
                <c:pt idx="895">
                  <c:v>895000</c:v>
                </c:pt>
                <c:pt idx="896">
                  <c:v>896000</c:v>
                </c:pt>
                <c:pt idx="897">
                  <c:v>897000</c:v>
                </c:pt>
                <c:pt idx="898">
                  <c:v>898000</c:v>
                </c:pt>
                <c:pt idx="899">
                  <c:v>899000</c:v>
                </c:pt>
                <c:pt idx="900">
                  <c:v>900000</c:v>
                </c:pt>
                <c:pt idx="901">
                  <c:v>901000</c:v>
                </c:pt>
                <c:pt idx="902">
                  <c:v>902000</c:v>
                </c:pt>
                <c:pt idx="903">
                  <c:v>903000</c:v>
                </c:pt>
                <c:pt idx="904">
                  <c:v>904000</c:v>
                </c:pt>
                <c:pt idx="905">
                  <c:v>905000</c:v>
                </c:pt>
                <c:pt idx="906">
                  <c:v>906000</c:v>
                </c:pt>
                <c:pt idx="907">
                  <c:v>907000</c:v>
                </c:pt>
                <c:pt idx="908">
                  <c:v>908000</c:v>
                </c:pt>
                <c:pt idx="909">
                  <c:v>909000</c:v>
                </c:pt>
                <c:pt idx="910">
                  <c:v>910000</c:v>
                </c:pt>
                <c:pt idx="911">
                  <c:v>911000</c:v>
                </c:pt>
                <c:pt idx="912">
                  <c:v>912000</c:v>
                </c:pt>
                <c:pt idx="913">
                  <c:v>913000</c:v>
                </c:pt>
                <c:pt idx="914">
                  <c:v>914000</c:v>
                </c:pt>
                <c:pt idx="915">
                  <c:v>915000</c:v>
                </c:pt>
                <c:pt idx="916">
                  <c:v>916000</c:v>
                </c:pt>
                <c:pt idx="917">
                  <c:v>917000</c:v>
                </c:pt>
                <c:pt idx="918">
                  <c:v>918000</c:v>
                </c:pt>
                <c:pt idx="919">
                  <c:v>919000</c:v>
                </c:pt>
                <c:pt idx="920">
                  <c:v>920000</c:v>
                </c:pt>
                <c:pt idx="921">
                  <c:v>921000</c:v>
                </c:pt>
                <c:pt idx="922">
                  <c:v>922000</c:v>
                </c:pt>
                <c:pt idx="923">
                  <c:v>923000</c:v>
                </c:pt>
                <c:pt idx="924">
                  <c:v>924000</c:v>
                </c:pt>
                <c:pt idx="925">
                  <c:v>925000</c:v>
                </c:pt>
                <c:pt idx="926">
                  <c:v>926000</c:v>
                </c:pt>
                <c:pt idx="927">
                  <c:v>927000</c:v>
                </c:pt>
                <c:pt idx="928">
                  <c:v>928000</c:v>
                </c:pt>
                <c:pt idx="929">
                  <c:v>929000</c:v>
                </c:pt>
                <c:pt idx="930">
                  <c:v>930000</c:v>
                </c:pt>
                <c:pt idx="931">
                  <c:v>931000</c:v>
                </c:pt>
                <c:pt idx="932">
                  <c:v>932000</c:v>
                </c:pt>
                <c:pt idx="933">
                  <c:v>933000</c:v>
                </c:pt>
                <c:pt idx="934">
                  <c:v>934000</c:v>
                </c:pt>
                <c:pt idx="935">
                  <c:v>935000</c:v>
                </c:pt>
                <c:pt idx="936">
                  <c:v>936000</c:v>
                </c:pt>
                <c:pt idx="937">
                  <c:v>937000</c:v>
                </c:pt>
                <c:pt idx="938">
                  <c:v>938000</c:v>
                </c:pt>
                <c:pt idx="939">
                  <c:v>939000</c:v>
                </c:pt>
                <c:pt idx="940">
                  <c:v>940000</c:v>
                </c:pt>
                <c:pt idx="941">
                  <c:v>941000</c:v>
                </c:pt>
                <c:pt idx="942">
                  <c:v>942000</c:v>
                </c:pt>
                <c:pt idx="943">
                  <c:v>943000</c:v>
                </c:pt>
                <c:pt idx="944">
                  <c:v>944000</c:v>
                </c:pt>
                <c:pt idx="945">
                  <c:v>945000</c:v>
                </c:pt>
                <c:pt idx="946">
                  <c:v>946000</c:v>
                </c:pt>
                <c:pt idx="947">
                  <c:v>947000</c:v>
                </c:pt>
                <c:pt idx="948">
                  <c:v>948000</c:v>
                </c:pt>
                <c:pt idx="949">
                  <c:v>949000</c:v>
                </c:pt>
                <c:pt idx="950">
                  <c:v>950000</c:v>
                </c:pt>
                <c:pt idx="951">
                  <c:v>951000</c:v>
                </c:pt>
                <c:pt idx="952">
                  <c:v>952000</c:v>
                </c:pt>
                <c:pt idx="953">
                  <c:v>953000</c:v>
                </c:pt>
                <c:pt idx="954">
                  <c:v>954000</c:v>
                </c:pt>
                <c:pt idx="955">
                  <c:v>955000</c:v>
                </c:pt>
                <c:pt idx="956">
                  <c:v>956000</c:v>
                </c:pt>
                <c:pt idx="957">
                  <c:v>957000</c:v>
                </c:pt>
                <c:pt idx="958">
                  <c:v>958000</c:v>
                </c:pt>
                <c:pt idx="959">
                  <c:v>959000</c:v>
                </c:pt>
                <c:pt idx="960">
                  <c:v>960000</c:v>
                </c:pt>
                <c:pt idx="961">
                  <c:v>961000</c:v>
                </c:pt>
                <c:pt idx="962">
                  <c:v>962000</c:v>
                </c:pt>
                <c:pt idx="963">
                  <c:v>963000</c:v>
                </c:pt>
                <c:pt idx="964">
                  <c:v>964000</c:v>
                </c:pt>
                <c:pt idx="965">
                  <c:v>965000</c:v>
                </c:pt>
                <c:pt idx="966">
                  <c:v>966000</c:v>
                </c:pt>
                <c:pt idx="967">
                  <c:v>967000</c:v>
                </c:pt>
                <c:pt idx="968">
                  <c:v>968000</c:v>
                </c:pt>
                <c:pt idx="969">
                  <c:v>969000</c:v>
                </c:pt>
                <c:pt idx="970">
                  <c:v>970000</c:v>
                </c:pt>
                <c:pt idx="971">
                  <c:v>971000</c:v>
                </c:pt>
                <c:pt idx="972">
                  <c:v>972000</c:v>
                </c:pt>
                <c:pt idx="973">
                  <c:v>973000</c:v>
                </c:pt>
                <c:pt idx="974">
                  <c:v>974000</c:v>
                </c:pt>
                <c:pt idx="975">
                  <c:v>975000</c:v>
                </c:pt>
                <c:pt idx="976">
                  <c:v>976000</c:v>
                </c:pt>
                <c:pt idx="977">
                  <c:v>977000</c:v>
                </c:pt>
                <c:pt idx="978">
                  <c:v>978000</c:v>
                </c:pt>
                <c:pt idx="979">
                  <c:v>979000</c:v>
                </c:pt>
                <c:pt idx="980">
                  <c:v>980000</c:v>
                </c:pt>
                <c:pt idx="981">
                  <c:v>981000</c:v>
                </c:pt>
                <c:pt idx="982">
                  <c:v>982000</c:v>
                </c:pt>
                <c:pt idx="983">
                  <c:v>983000</c:v>
                </c:pt>
                <c:pt idx="984">
                  <c:v>984000</c:v>
                </c:pt>
                <c:pt idx="985">
                  <c:v>985000</c:v>
                </c:pt>
                <c:pt idx="986">
                  <c:v>986000</c:v>
                </c:pt>
                <c:pt idx="987">
                  <c:v>987000</c:v>
                </c:pt>
                <c:pt idx="988">
                  <c:v>988000</c:v>
                </c:pt>
                <c:pt idx="989">
                  <c:v>989000</c:v>
                </c:pt>
                <c:pt idx="990">
                  <c:v>990000</c:v>
                </c:pt>
                <c:pt idx="991">
                  <c:v>991000</c:v>
                </c:pt>
                <c:pt idx="992">
                  <c:v>992000</c:v>
                </c:pt>
                <c:pt idx="993">
                  <c:v>993000</c:v>
                </c:pt>
                <c:pt idx="994">
                  <c:v>994000</c:v>
                </c:pt>
                <c:pt idx="995">
                  <c:v>995000</c:v>
                </c:pt>
                <c:pt idx="996">
                  <c:v>996000</c:v>
                </c:pt>
                <c:pt idx="997">
                  <c:v>997000</c:v>
                </c:pt>
                <c:pt idx="998">
                  <c:v>998000</c:v>
                </c:pt>
                <c:pt idx="999">
                  <c:v>999000</c:v>
                </c:pt>
                <c:pt idx="1000">
                  <c:v>1000000</c:v>
                </c:pt>
              </c:numCache>
            </c:numRef>
          </c:cat>
          <c:val>
            <c:numRef>
              <c:f>Sheet1!$B$2:$B$1002</c:f>
              <c:numCache>
                <c:formatCode>General</c:formatCode>
                <c:ptCount val="1001"/>
                <c:pt idx="30" formatCode="&quot;£&quot;#,##0.00">
                  <c:v>70530</c:v>
                </c:pt>
                <c:pt idx="31" formatCode="&quot;£&quot;#,##0.00">
                  <c:v>72716.7</c:v>
                </c:pt>
                <c:pt idx="32" formatCode="&quot;£&quot;#,##0.00">
                  <c:v>74892.799999999988</c:v>
                </c:pt>
                <c:pt idx="33" formatCode="&quot;£&quot;#,##0.00">
                  <c:v>77058.3</c:v>
                </c:pt>
                <c:pt idx="34" formatCode="&quot;£&quot;#,##0.00">
                  <c:v>79213.2</c:v>
                </c:pt>
                <c:pt idx="35" formatCode="&quot;£&quot;#,##0.00">
                  <c:v>81361.000000000015</c:v>
                </c:pt>
                <c:pt idx="36" formatCode="&quot;£&quot;#,##0.00">
                  <c:v>83498.399999999994</c:v>
                </c:pt>
                <c:pt idx="37" formatCode="&quot;£&quot;#,##0.00">
                  <c:v>85625.4</c:v>
                </c:pt>
                <c:pt idx="38" formatCode="&quot;£&quot;#,##0.00">
                  <c:v>87745.8</c:v>
                </c:pt>
                <c:pt idx="39" formatCode="&quot;£&quot;#,##0.00">
                  <c:v>89856</c:v>
                </c:pt>
                <c:pt idx="40" formatCode="&quot;£&quot;#,##0.00">
                  <c:v>91956</c:v>
                </c:pt>
                <c:pt idx="41" formatCode="&quot;£&quot;#,##0.00">
                  <c:v>94049.9</c:v>
                </c:pt>
                <c:pt idx="42" formatCode="&quot;£&quot;#,##0.00">
                  <c:v>96133.8</c:v>
                </c:pt>
                <c:pt idx="43" formatCode="&quot;£&quot;#,##0.00">
                  <c:v>98207.7</c:v>
                </c:pt>
                <c:pt idx="44" formatCode="&quot;£&quot;#,##0.00">
                  <c:v>100271.6</c:v>
                </c:pt>
                <c:pt idx="45" formatCode="&quot;£&quot;#,##0.00">
                  <c:v>102330</c:v>
                </c:pt>
                <c:pt idx="46" formatCode="&quot;£&quot;#,##0.00">
                  <c:v>104378.59999999999</c:v>
                </c:pt>
                <c:pt idx="47" formatCode="&quot;£&quot;#,##0.00">
                  <c:v>106417.40000000001</c:v>
                </c:pt>
                <c:pt idx="48" formatCode="&quot;£&quot;#,##0.00">
                  <c:v>108451.2</c:v>
                </c:pt>
                <c:pt idx="49" formatCode="&quot;£&quot;#,##0.00">
                  <c:v>110470.50000000001</c:v>
                </c:pt>
                <c:pt idx="50" formatCode="&quot;£&quot;#,##0.00">
                  <c:v>112484.99999999999</c:v>
                </c:pt>
                <c:pt idx="51" formatCode="&quot;£&quot;#,##0.00">
                  <c:v>114495</c:v>
                </c:pt>
                <c:pt idx="52" formatCode="&quot;£&quot;#,##0.00">
                  <c:v>116490.40000000001</c:v>
                </c:pt>
                <c:pt idx="53" formatCode="&quot;£&quot;#,##0.00">
                  <c:v>118481.5</c:v>
                </c:pt>
                <c:pt idx="54" formatCode="&quot;£&quot;#,##0.00">
                  <c:v>120463.2</c:v>
                </c:pt>
                <c:pt idx="55" formatCode="&quot;£&quot;#,##0.00">
                  <c:v>122441</c:v>
                </c:pt>
                <c:pt idx="56" formatCode="&quot;£&quot;#,##0.00">
                  <c:v>124409.60000000001</c:v>
                </c:pt>
                <c:pt idx="57" formatCode="&quot;£&quot;#,##0.00">
                  <c:v>126363.29999999999</c:v>
                </c:pt>
                <c:pt idx="58" formatCode="&quot;£&quot;#,##0.00">
                  <c:v>128319.20000000001</c:v>
                </c:pt>
                <c:pt idx="59" formatCode="&quot;£&quot;#,##0.00">
                  <c:v>130260.20000000001</c:v>
                </c:pt>
                <c:pt idx="60" formatCode="&quot;£&quot;#,##0.00">
                  <c:v>132198</c:v>
                </c:pt>
                <c:pt idx="61" formatCode="&quot;£&quot;#,##0.00">
                  <c:v>134126.79999999999</c:v>
                </c:pt>
                <c:pt idx="62" formatCode="&quot;£&quot;#,##0.00">
                  <c:v>136046.6</c:v>
                </c:pt>
                <c:pt idx="63" formatCode="&quot;£&quot;#,##0.00">
                  <c:v>137957.4</c:v>
                </c:pt>
                <c:pt idx="64" formatCode="&quot;£&quot;#,##0.00">
                  <c:v>139865.60000000001</c:v>
                </c:pt>
                <c:pt idx="65" formatCode="&quot;£&quot;#,##0.00">
                  <c:v>141765</c:v>
                </c:pt>
                <c:pt idx="66" formatCode="&quot;£&quot;#,##0.00">
                  <c:v>143655.6</c:v>
                </c:pt>
                <c:pt idx="67" formatCode="&quot;£&quot;#,##0.00">
                  <c:v>145537.40000000002</c:v>
                </c:pt>
                <c:pt idx="68" formatCode="&quot;£&quot;#,##0.00">
                  <c:v>147417.19999999998</c:v>
                </c:pt>
                <c:pt idx="69" formatCode="&quot;£&quot;#,##0.00">
                  <c:v>149288.40000000002</c:v>
                </c:pt>
                <c:pt idx="70" formatCode="&quot;£&quot;#,##0.00">
                  <c:v>151109</c:v>
                </c:pt>
                <c:pt idx="71" formatCode="&quot;£&quot;#,##0.00">
                  <c:v>152962.4</c:v>
                </c:pt>
                <c:pt idx="72" formatCode="&quot;£&quot;#,##0.00">
                  <c:v>154814.39999999999</c:v>
                </c:pt>
                <c:pt idx="73" formatCode="&quot;£&quot;#,##0.00">
                  <c:v>156650.70000000001</c:v>
                </c:pt>
                <c:pt idx="74" formatCode="&quot;£&quot;#,##0.00">
                  <c:v>158485.80000000002</c:v>
                </c:pt>
                <c:pt idx="75" formatCode="&quot;£&quot;#,##0.00">
                  <c:v>160312.5</c:v>
                </c:pt>
                <c:pt idx="76" formatCode="&quot;£&quot;#,##0.00">
                  <c:v>162138.4</c:v>
                </c:pt>
                <c:pt idx="77" formatCode="&quot;£&quot;#,##0.00">
                  <c:v>163956.1</c:v>
                </c:pt>
                <c:pt idx="78" formatCode="&quot;£&quot;#,##0.00">
                  <c:v>165757.80000000002</c:v>
                </c:pt>
                <c:pt idx="79" formatCode="&quot;£&quot;#,##0.00">
                  <c:v>167559</c:v>
                </c:pt>
                <c:pt idx="80" formatCode="&quot;£&quot;#,##0.00">
                  <c:v>169360</c:v>
                </c:pt>
                <c:pt idx="81" formatCode="&quot;£&quot;#,##0.00">
                  <c:v>171144.9</c:v>
                </c:pt>
                <c:pt idx="82" formatCode="&quot;£&quot;#,##0.00">
                  <c:v>172929.80000000002</c:v>
                </c:pt>
                <c:pt idx="83" formatCode="&quot;£&quot;#,##0.00">
                  <c:v>174706.7</c:v>
                </c:pt>
                <c:pt idx="84" formatCode="&quot;£&quot;#,##0.00">
                  <c:v>176475.6</c:v>
                </c:pt>
                <c:pt idx="85" formatCode="&quot;£&quot;#,##0.00">
                  <c:v>178236.50000000003</c:v>
                </c:pt>
                <c:pt idx="86" formatCode="&quot;£&quot;#,##0.00">
                  <c:v>179998</c:v>
                </c:pt>
                <c:pt idx="87" formatCode="&quot;£&quot;#,##0.00">
                  <c:v>181751.7</c:v>
                </c:pt>
                <c:pt idx="88" formatCode="&quot;£&quot;#,##0.00">
                  <c:v>183497.60000000001</c:v>
                </c:pt>
                <c:pt idx="89" formatCode="&quot;£&quot;#,##0.00">
                  <c:v>185235.7</c:v>
                </c:pt>
                <c:pt idx="90" formatCode="&quot;£&quot;#,##0.00">
                  <c:v>186966</c:v>
                </c:pt>
                <c:pt idx="91" formatCode="&quot;£&quot;#,##0.00">
                  <c:v>188697.59999999998</c:v>
                </c:pt>
                <c:pt idx="92" formatCode="&quot;£&quot;#,##0.00">
                  <c:v>190412.40000000002</c:v>
                </c:pt>
                <c:pt idx="93" formatCode="&quot;£&quot;#,##0.00">
                  <c:v>192128.7</c:v>
                </c:pt>
                <c:pt idx="94" formatCode="&quot;£&quot;#,##0.00">
                  <c:v>193837.4</c:v>
                </c:pt>
                <c:pt idx="95" formatCode="&quot;£&quot;#,##0.00">
                  <c:v>195547.99999999997</c:v>
                </c:pt>
                <c:pt idx="96" formatCode="&quot;£&quot;#,##0.00">
                  <c:v>197241.60000000001</c:v>
                </c:pt>
                <c:pt idx="97" formatCode="&quot;£&quot;#,##0.00">
                  <c:v>198937.3</c:v>
                </c:pt>
                <c:pt idx="98" formatCode="&quot;£&quot;#,##0.00">
                  <c:v>200625.6</c:v>
                </c:pt>
                <c:pt idx="99" formatCode="&quot;£&quot;#,##0.00">
                  <c:v>202306.5</c:v>
                </c:pt>
                <c:pt idx="100" formatCode="&quot;£&quot;#,##0.00">
                  <c:v>203980</c:v>
                </c:pt>
                <c:pt idx="101" formatCode="&quot;£&quot;#,##0.00">
                  <c:v>205585.5</c:v>
                </c:pt>
                <c:pt idx="102" formatCode="&quot;£&quot;#,##0.00">
                  <c:v>207253.8</c:v>
                </c:pt>
                <c:pt idx="103" formatCode="&quot;£&quot;#,##0.00">
                  <c:v>208904.6</c:v>
                </c:pt>
                <c:pt idx="104" formatCode="&quot;£&quot;#,##0.00">
                  <c:v>210558.4</c:v>
                </c:pt>
                <c:pt idx="105" formatCode="&quot;£&quot;#,##0.00">
                  <c:v>212205</c:v>
                </c:pt>
                <c:pt idx="106" formatCode="&quot;£&quot;#,##0.00">
                  <c:v>213855</c:v>
                </c:pt>
                <c:pt idx="107" formatCode="&quot;£&quot;#,##0.00">
                  <c:v>215487.3</c:v>
                </c:pt>
                <c:pt idx="108" formatCode="&quot;£&quot;#,##0.00">
                  <c:v>217123.20000000001</c:v>
                </c:pt>
                <c:pt idx="109" formatCode="&quot;£&quot;#,##0.00">
                  <c:v>218752.09999999998</c:v>
                </c:pt>
                <c:pt idx="110" formatCode="&quot;£&quot;#,##0.00">
                  <c:v>220374</c:v>
                </c:pt>
                <c:pt idx="111" formatCode="&quot;£&quot;#,##0.00">
                  <c:v>221988.9</c:v>
                </c:pt>
                <c:pt idx="112" formatCode="&quot;£&quot;#,##0.00">
                  <c:v>223596.79999999999</c:v>
                </c:pt>
                <c:pt idx="113" formatCode="&quot;£&quot;#,##0.00">
                  <c:v>225209</c:v>
                </c:pt>
                <c:pt idx="114" formatCode="&quot;£&quot;#,##0.00">
                  <c:v>226803</c:v>
                </c:pt>
                <c:pt idx="115" formatCode="&quot;£&quot;#,##0.00">
                  <c:v>228401.5</c:v>
                </c:pt>
                <c:pt idx="116" formatCode="&quot;£&quot;#,##0.00">
                  <c:v>229993.19999999998</c:v>
                </c:pt>
                <c:pt idx="117" formatCode="&quot;£&quot;#,##0.00">
                  <c:v>231578.1</c:v>
                </c:pt>
                <c:pt idx="118" formatCode="&quot;£&quot;#,##0.00">
                  <c:v>233156.2</c:v>
                </c:pt>
                <c:pt idx="119" formatCode="&quot;£&quot;#,##0.00">
                  <c:v>234739.4</c:v>
                </c:pt>
                <c:pt idx="120" formatCode="&quot;£&quot;#,##0.00">
                  <c:v>236304</c:v>
                </c:pt>
                <c:pt idx="121" formatCode="&quot;£&quot;#,##0.00">
                  <c:v>237873.9</c:v>
                </c:pt>
                <c:pt idx="122" formatCode="&quot;£&quot;#,##0.00">
                  <c:v>239437.19999999998</c:v>
                </c:pt>
                <c:pt idx="123" formatCode="&quot;£&quot;#,##0.00">
                  <c:v>240993.9</c:v>
                </c:pt>
                <c:pt idx="124" formatCode="&quot;£&quot;#,##0.00">
                  <c:v>242544</c:v>
                </c:pt>
                <c:pt idx="125" formatCode="&quot;£&quot;#,##0.00">
                  <c:v>244025</c:v>
                </c:pt>
                <c:pt idx="126" formatCode="&quot;£&quot;#,##0.00">
                  <c:v>245561.40000000002</c:v>
                </c:pt>
                <c:pt idx="127" formatCode="&quot;£&quot;#,##0.00">
                  <c:v>247103.9</c:v>
                </c:pt>
                <c:pt idx="128" formatCode="&quot;£&quot;#,##0.00">
                  <c:v>248640</c:v>
                </c:pt>
                <c:pt idx="129" formatCode="&quot;£&quot;#,##0.00">
                  <c:v>250169.7</c:v>
                </c:pt>
                <c:pt idx="130" formatCode="&quot;£&quot;#,##0.00">
                  <c:v>251693</c:v>
                </c:pt>
                <c:pt idx="131" formatCode="&quot;£&quot;#,##0.00">
                  <c:v>253209.9</c:v>
                </c:pt>
                <c:pt idx="132" formatCode="&quot;£&quot;#,##0.00">
                  <c:v>254720.4</c:v>
                </c:pt>
                <c:pt idx="133" formatCode="&quot;£&quot;#,##0.00">
                  <c:v>256237.80000000002</c:v>
                </c:pt>
                <c:pt idx="134" formatCode="&quot;£&quot;#,##0.00">
                  <c:v>257749</c:v>
                </c:pt>
                <c:pt idx="135" formatCode="&quot;£&quot;#,##0.00">
                  <c:v>259254</c:v>
                </c:pt>
                <c:pt idx="136" formatCode="&quot;£&quot;#,##0.00">
                  <c:v>260752.8</c:v>
                </c:pt>
                <c:pt idx="137" formatCode="&quot;£&quot;#,##0.00">
                  <c:v>262245.39999999997</c:v>
                </c:pt>
                <c:pt idx="138" formatCode="&quot;£&quot;#,##0.00">
                  <c:v>263731.8</c:v>
                </c:pt>
                <c:pt idx="139" formatCode="&quot;£&quot;#,##0.00">
                  <c:v>265212</c:v>
                </c:pt>
                <c:pt idx="140" formatCode="&quot;£&quot;#,##0.00">
                  <c:v>266700</c:v>
                </c:pt>
                <c:pt idx="141" formatCode="&quot;£&quot;#,##0.00">
                  <c:v>268182</c:v>
                </c:pt>
                <c:pt idx="142" formatCode="&quot;£&quot;#,##0.00">
                  <c:v>269658</c:v>
                </c:pt>
                <c:pt idx="143" formatCode="&quot;£&quot;#,##0.00">
                  <c:v>271113.7</c:v>
                </c:pt>
                <c:pt idx="144" formatCode="&quot;£&quot;#,##0.00">
                  <c:v>272592</c:v>
                </c:pt>
                <c:pt idx="145" formatCode="&quot;£&quot;#,##0.00">
                  <c:v>274050</c:v>
                </c:pt>
                <c:pt idx="146" formatCode="&quot;£&quot;#,##0.00">
                  <c:v>275414.40000000002</c:v>
                </c:pt>
                <c:pt idx="147" formatCode="&quot;£&quot;#,##0.00">
                  <c:v>276859.8</c:v>
                </c:pt>
                <c:pt idx="148" formatCode="&quot;£&quot;#,##0.00">
                  <c:v>278314</c:v>
                </c:pt>
                <c:pt idx="149" formatCode="&quot;£&quot;#,##0.00">
                  <c:v>279762.39999999997</c:v>
                </c:pt>
                <c:pt idx="150" formatCode="&quot;£&quot;#,##0.00">
                  <c:v>281205</c:v>
                </c:pt>
                <c:pt idx="151" formatCode="&quot;£&quot;#,##0.00">
                  <c:v>282641.8</c:v>
                </c:pt>
                <c:pt idx="152" formatCode="&quot;£&quot;#,##0.00">
                  <c:v>284072.8</c:v>
                </c:pt>
                <c:pt idx="153" formatCode="&quot;£&quot;#,##0.00">
                  <c:v>285498</c:v>
                </c:pt>
                <c:pt idx="154" formatCode="&quot;£&quot;#,##0.00">
                  <c:v>286917.40000000002</c:v>
                </c:pt>
                <c:pt idx="155" formatCode="&quot;£&quot;#,##0.00">
                  <c:v>288346.5</c:v>
                </c:pt>
                <c:pt idx="156" formatCode="&quot;£&quot;#,##0.00">
                  <c:v>289770</c:v>
                </c:pt>
                <c:pt idx="157" formatCode="&quot;£&quot;#,##0.00">
                  <c:v>291172.2</c:v>
                </c:pt>
                <c:pt idx="158" formatCode="&quot;£&quot;#,##0.00">
                  <c:v>292584.39999999997</c:v>
                </c:pt>
                <c:pt idx="159" formatCode="&quot;£&quot;#,##0.00">
                  <c:v>293991</c:v>
                </c:pt>
                <c:pt idx="160" formatCode="&quot;£&quot;#,##0.00">
                  <c:v>295392</c:v>
                </c:pt>
                <c:pt idx="161" formatCode="&quot;£&quot;#,##0.00">
                  <c:v>296803.5</c:v>
                </c:pt>
                <c:pt idx="162" formatCode="&quot;£&quot;#,##0.00">
                  <c:v>298193.40000000002</c:v>
                </c:pt>
                <c:pt idx="163" formatCode="&quot;£&quot;#,##0.00">
                  <c:v>299479.89999999997</c:v>
                </c:pt>
                <c:pt idx="164" formatCode="&quot;£&quot;#,##0.00">
                  <c:v>300874.40000000002</c:v>
                </c:pt>
                <c:pt idx="165" formatCode="&quot;£&quot;#,##0.00">
                  <c:v>302263.5</c:v>
                </c:pt>
                <c:pt idx="166" formatCode="&quot;£&quot;#,##0.00">
                  <c:v>303630.59999999998</c:v>
                </c:pt>
                <c:pt idx="167" formatCode="&quot;£&quot;#,##0.00">
                  <c:v>305008.8</c:v>
                </c:pt>
                <c:pt idx="168" formatCode="&quot;£&quot;#,##0.00">
                  <c:v>306381.60000000003</c:v>
                </c:pt>
                <c:pt idx="169" formatCode="&quot;£&quot;#,##0.00">
                  <c:v>307765.89999999997</c:v>
                </c:pt>
                <c:pt idx="170" formatCode="&quot;£&quot;#,##0.00">
                  <c:v>309128</c:v>
                </c:pt>
                <c:pt idx="171" formatCode="&quot;£&quot;#,##0.00">
                  <c:v>310484.7</c:v>
                </c:pt>
                <c:pt idx="172" formatCode="&quot;£&quot;#,##0.00">
                  <c:v>311853.2</c:v>
                </c:pt>
                <c:pt idx="173" formatCode="&quot;£&quot;#,##0.00">
                  <c:v>313199.2</c:v>
                </c:pt>
                <c:pt idx="174" formatCode="&quot;£&quot;#,##0.00">
                  <c:v>314557.2</c:v>
                </c:pt>
                <c:pt idx="175" formatCode="&quot;£&quot;#,##0.00">
                  <c:v>315910</c:v>
                </c:pt>
                <c:pt idx="176" formatCode="&quot;£&quot;#,##0.00">
                  <c:v>317257.59999999998</c:v>
                </c:pt>
                <c:pt idx="177" formatCode="&quot;£&quot;#,##0.00">
                  <c:v>318600</c:v>
                </c:pt>
                <c:pt idx="178" formatCode="&quot;£&quot;#,##0.00">
                  <c:v>319937.2</c:v>
                </c:pt>
                <c:pt idx="179" formatCode="&quot;£&quot;#,##0.00">
                  <c:v>321161.8</c:v>
                </c:pt>
                <c:pt idx="180" formatCode="&quot;£&quot;#,##0.00">
                  <c:v>322506</c:v>
                </c:pt>
                <c:pt idx="181" formatCode="&quot;£&quot;#,##0.00">
                  <c:v>323827.09999999998</c:v>
                </c:pt>
                <c:pt idx="182" formatCode="&quot;£&quot;#,##0.00">
                  <c:v>325161.2</c:v>
                </c:pt>
                <c:pt idx="183" formatCode="&quot;£&quot;#,##0.00">
                  <c:v>326472</c:v>
                </c:pt>
                <c:pt idx="184" formatCode="&quot;£&quot;#,##0.00">
                  <c:v>327796</c:v>
                </c:pt>
                <c:pt idx="185" formatCode="&quot;£&quot;#,##0.00">
                  <c:v>329115</c:v>
                </c:pt>
                <c:pt idx="186" formatCode="&quot;£&quot;#,##0.00">
                  <c:v>330429</c:v>
                </c:pt>
                <c:pt idx="187" formatCode="&quot;£&quot;#,##0.00">
                  <c:v>331738</c:v>
                </c:pt>
                <c:pt idx="188" formatCode="&quot;£&quot;#,##0.00">
                  <c:v>333042</c:v>
                </c:pt>
                <c:pt idx="189" formatCode="&quot;£&quot;#,##0.00">
                  <c:v>334359.89999999997</c:v>
                </c:pt>
                <c:pt idx="190" formatCode="&quot;£&quot;#,##0.00">
                  <c:v>335654</c:v>
                </c:pt>
                <c:pt idx="191" formatCode="&quot;£&quot;#,##0.00">
                  <c:v>336962.2</c:v>
                </c:pt>
                <c:pt idx="192" formatCode="&quot;£&quot;#,##0.00">
                  <c:v>338246.40000000002</c:v>
                </c:pt>
                <c:pt idx="193" formatCode="&quot;£&quot;#,##0.00">
                  <c:v>339544.9</c:v>
                </c:pt>
                <c:pt idx="194" formatCode="&quot;£&quot;#,##0.00">
                  <c:v>340702.8</c:v>
                </c:pt>
                <c:pt idx="195" formatCode="&quot;£&quot;#,##0.00">
                  <c:v>341991</c:v>
                </c:pt>
                <c:pt idx="196" formatCode="&quot;£&quot;#,##0.00">
                  <c:v>343274.4</c:v>
                </c:pt>
                <c:pt idx="197" formatCode="&quot;£&quot;#,##0.00">
                  <c:v>344553</c:v>
                </c:pt>
                <c:pt idx="198" formatCode="&quot;£&quot;#,##0.00">
                  <c:v>345846.6</c:v>
                </c:pt>
                <c:pt idx="199" formatCode="&quot;£&quot;#,##0.00">
                  <c:v>347115.7</c:v>
                </c:pt>
                <c:pt idx="200" formatCode="&quot;£&quot;#,##0.00">
                  <c:v>348380</c:v>
                </c:pt>
                <c:pt idx="201" formatCode="&quot;£&quot;#,##0.00">
                  <c:v>349659.60000000003</c:v>
                </c:pt>
                <c:pt idx="202" formatCode="&quot;£&quot;#,##0.00">
                  <c:v>350914.4</c:v>
                </c:pt>
                <c:pt idx="203" formatCode="&quot;£&quot;#,##0.00">
                  <c:v>352184.7</c:v>
                </c:pt>
                <c:pt idx="204" formatCode="&quot;£&quot;#,##0.00">
                  <c:v>353450.39999999997</c:v>
                </c:pt>
                <c:pt idx="205" formatCode="&quot;£&quot;#,##0.00">
                  <c:v>354711.5</c:v>
                </c:pt>
                <c:pt idx="206" formatCode="&quot;£&quot;#,##0.00">
                  <c:v>355968</c:v>
                </c:pt>
                <c:pt idx="207" formatCode="&quot;£&quot;#,##0.00">
                  <c:v>357219.9</c:v>
                </c:pt>
                <c:pt idx="208" formatCode="&quot;£&quot;#,##0.00">
                  <c:v>358321.6</c:v>
                </c:pt>
                <c:pt idx="209" formatCode="&quot;£&quot;#,##0.00">
                  <c:v>359584.5</c:v>
                </c:pt>
                <c:pt idx="210" formatCode="&quot;£&quot;#,##0.00">
                  <c:v>360822</c:v>
                </c:pt>
                <c:pt idx="211" formatCode="&quot;£&quot;#,##0.00">
                  <c:v>362054.9</c:v>
                </c:pt>
                <c:pt idx="212" formatCode="&quot;£&quot;#,##0.00">
                  <c:v>363304.4</c:v>
                </c:pt>
                <c:pt idx="213" formatCode="&quot;£&quot;#,##0.00">
                  <c:v>364528.2</c:v>
                </c:pt>
                <c:pt idx="214" formatCode="&quot;£&quot;#,##0.00">
                  <c:v>365768.8</c:v>
                </c:pt>
                <c:pt idx="215" formatCode="&quot;£&quot;#,##0.00">
                  <c:v>367005</c:v>
                </c:pt>
                <c:pt idx="216" formatCode="&quot;£&quot;#,##0.00">
                  <c:v>368215.2</c:v>
                </c:pt>
                <c:pt idx="217" formatCode="&quot;£&quot;#,##0.00">
                  <c:v>369442.5</c:v>
                </c:pt>
                <c:pt idx="218" formatCode="&quot;£&quot;#,##0.00">
                  <c:v>370665.39999999997</c:v>
                </c:pt>
                <c:pt idx="219" formatCode="&quot;£&quot;#,##0.00">
                  <c:v>371883.89999999997</c:v>
                </c:pt>
                <c:pt idx="220" formatCode="&quot;£&quot;#,##0.00">
                  <c:v>373120</c:v>
                </c:pt>
                <c:pt idx="221" formatCode="&quot;£&quot;#,##0.00">
                  <c:v>374197.2</c:v>
                </c:pt>
                <c:pt idx="222" formatCode="&quot;£&quot;#,##0.00">
                  <c:v>375402</c:v>
                </c:pt>
                <c:pt idx="223" formatCode="&quot;£&quot;#,##0.00">
                  <c:v>376602.4</c:v>
                </c:pt>
                <c:pt idx="224" formatCode="&quot;£&quot;#,##0.00">
                  <c:v>377820.80000000005</c:v>
                </c:pt>
                <c:pt idx="225" formatCode="&quot;£&quot;#,##0.00">
                  <c:v>379012.5</c:v>
                </c:pt>
                <c:pt idx="226" formatCode="&quot;£&quot;#,##0.00">
                  <c:v>380222.39999999997</c:v>
                </c:pt>
                <c:pt idx="227" formatCode="&quot;£&quot;#,##0.00">
                  <c:v>381428.1</c:v>
                </c:pt>
                <c:pt idx="228" formatCode="&quot;£&quot;#,##0.00">
                  <c:v>382606.8</c:v>
                </c:pt>
                <c:pt idx="229" formatCode="&quot;£&quot;#,##0.00">
                  <c:v>383804</c:v>
                </c:pt>
                <c:pt idx="230" formatCode="&quot;£&quot;#,##0.00">
                  <c:v>384997</c:v>
                </c:pt>
                <c:pt idx="231" formatCode="&quot;£&quot;#,##0.00">
                  <c:v>386185.8</c:v>
                </c:pt>
                <c:pt idx="232" formatCode="&quot;£&quot;#,##0.00">
                  <c:v>387370.39999999997</c:v>
                </c:pt>
                <c:pt idx="233" formatCode="&quot;£&quot;#,##0.00">
                  <c:v>388411</c:v>
                </c:pt>
                <c:pt idx="234" formatCode="&quot;£&quot;#,##0.00">
                  <c:v>389610</c:v>
                </c:pt>
                <c:pt idx="235" formatCode="&quot;£&quot;#,##0.00">
                  <c:v>390781.5</c:v>
                </c:pt>
                <c:pt idx="236" formatCode="&quot;£&quot;#,##0.00">
                  <c:v>391948.79999999999</c:v>
                </c:pt>
                <c:pt idx="237" formatCode="&quot;£&quot;#,##0.00">
                  <c:v>393135.60000000003</c:v>
                </c:pt>
                <c:pt idx="238" formatCode="&quot;£&quot;#,##0.00">
                  <c:v>394294.60000000003</c:v>
                </c:pt>
                <c:pt idx="239" formatCode="&quot;£&quot;#,##0.00">
                  <c:v>395473.3</c:v>
                </c:pt>
                <c:pt idx="240" formatCode="&quot;£&quot;#,##0.00">
                  <c:v>396648</c:v>
                </c:pt>
                <c:pt idx="241" formatCode="&quot;£&quot;#,##0.00">
                  <c:v>397818.7</c:v>
                </c:pt>
                <c:pt idx="242" formatCode="&quot;£&quot;#,##0.00">
                  <c:v>398985.4</c:v>
                </c:pt>
                <c:pt idx="243" formatCode="&quot;£&quot;#,##0.00">
                  <c:v>400123.8</c:v>
                </c:pt>
                <c:pt idx="244" formatCode="&quot;£&quot;#,##0.00">
                  <c:v>401306.8</c:v>
                </c:pt>
                <c:pt idx="245" formatCode="&quot;£&quot;#,##0.00">
                  <c:v>402290</c:v>
                </c:pt>
                <c:pt idx="246" formatCode="&quot;£&quot;#,##0.00">
                  <c:v>403464.6</c:v>
                </c:pt>
                <c:pt idx="247" formatCode="&quot;£&quot;#,##0.00">
                  <c:v>404610.69999999995</c:v>
                </c:pt>
                <c:pt idx="248" formatCode="&quot;£&quot;#,##0.00">
                  <c:v>405752.80000000005</c:v>
                </c:pt>
                <c:pt idx="249" formatCode="&quot;£&quot;#,##0.00">
                  <c:v>406890.9</c:v>
                </c:pt>
                <c:pt idx="250" formatCode="&quot;£&quot;#,##0.00">
                  <c:v>408050</c:v>
                </c:pt>
                <c:pt idx="251" formatCode="&quot;£&quot;#,##0.00">
                  <c:v>409180.2</c:v>
                </c:pt>
                <c:pt idx="252" formatCode="&quot;£&quot;#,##0.00">
                  <c:v>410331.60000000003</c:v>
                </c:pt>
                <c:pt idx="253" formatCode="&quot;£&quot;#,##0.00">
                  <c:v>411479.2</c:v>
                </c:pt>
                <c:pt idx="254" formatCode="&quot;£&quot;#,##0.00">
                  <c:v>412597.60000000003</c:v>
                </c:pt>
                <c:pt idx="255" formatCode="&quot;£&quot;#,##0.00">
                  <c:v>413737.5</c:v>
                </c:pt>
                <c:pt idx="256" formatCode="&quot;£&quot;#,##0.00">
                  <c:v>414720</c:v>
                </c:pt>
                <c:pt idx="257" formatCode="&quot;£&quot;#,##0.00">
                  <c:v>415851.7</c:v>
                </c:pt>
                <c:pt idx="258" formatCode="&quot;£&quot;#,##0.00">
                  <c:v>416979.60000000003</c:v>
                </c:pt>
                <c:pt idx="259" formatCode="&quot;£&quot;#,##0.00">
                  <c:v>418103.7</c:v>
                </c:pt>
                <c:pt idx="260" formatCode="&quot;£&quot;#,##0.00">
                  <c:v>419224</c:v>
                </c:pt>
                <c:pt idx="261" formatCode="&quot;£&quot;#,##0.00">
                  <c:v>420340.5</c:v>
                </c:pt>
                <c:pt idx="262" formatCode="&quot;£&quot;#,##0.00">
                  <c:v>421453.2</c:v>
                </c:pt>
                <c:pt idx="263" formatCode="&quot;£&quot;#,##0.00">
                  <c:v>422588.4</c:v>
                </c:pt>
                <c:pt idx="264" formatCode="&quot;£&quot;#,##0.00">
                  <c:v>423693.6</c:v>
                </c:pt>
                <c:pt idx="265" formatCode="&quot;£&quot;#,##0.00">
                  <c:v>424821.5</c:v>
                </c:pt>
                <c:pt idx="266" formatCode="&quot;£&quot;#,##0.00">
                  <c:v>425919.2</c:v>
                </c:pt>
                <c:pt idx="267" formatCode="&quot;£&quot;#,##0.00">
                  <c:v>426879.6</c:v>
                </c:pt>
                <c:pt idx="268" formatCode="&quot;£&quot;#,##0.00">
                  <c:v>427969.2</c:v>
                </c:pt>
                <c:pt idx="269" formatCode="&quot;£&quot;#,##0.00">
                  <c:v>429081.89999999997</c:v>
                </c:pt>
                <c:pt idx="270" formatCode="&quot;£&quot;#,##0.00">
                  <c:v>430191</c:v>
                </c:pt>
                <c:pt idx="271" formatCode="&quot;£&quot;#,##0.00">
                  <c:v>431296.5</c:v>
                </c:pt>
                <c:pt idx="272" formatCode="&quot;£&quot;#,##0.00">
                  <c:v>432398.39999999997</c:v>
                </c:pt>
                <c:pt idx="273" formatCode="&quot;£&quot;#,##0.00">
                  <c:v>433469.4</c:v>
                </c:pt>
                <c:pt idx="274" formatCode="&quot;£&quot;#,##0.00">
                  <c:v>434591.4</c:v>
                </c:pt>
                <c:pt idx="275" formatCode="&quot;£&quot;#,##0.00">
                  <c:v>435682.5</c:v>
                </c:pt>
                <c:pt idx="276" formatCode="&quot;£&quot;#,##0.00">
                  <c:v>436770</c:v>
                </c:pt>
                <c:pt idx="277" formatCode="&quot;£&quot;#,##0.00">
                  <c:v>437687.7</c:v>
                </c:pt>
                <c:pt idx="278" formatCode="&quot;£&quot;#,##0.00">
                  <c:v>438767.4</c:v>
                </c:pt>
                <c:pt idx="279" formatCode="&quot;£&quot;#,##0.00">
                  <c:v>439843.5</c:v>
                </c:pt>
                <c:pt idx="280" formatCode="&quot;£&quot;#,##0.00">
                  <c:v>440944</c:v>
                </c:pt>
                <c:pt idx="281" formatCode="&quot;£&quot;#,##0.00">
                  <c:v>442013</c:v>
                </c:pt>
                <c:pt idx="282" formatCode="&quot;£&quot;#,##0.00">
                  <c:v>443106.6</c:v>
                </c:pt>
                <c:pt idx="283" formatCode="&quot;£&quot;#,##0.00">
                  <c:v>444168.49999999994</c:v>
                </c:pt>
                <c:pt idx="284" formatCode="&quot;£&quot;#,##0.00">
                  <c:v>445255.2</c:v>
                </c:pt>
                <c:pt idx="285" formatCode="&quot;£&quot;#,##0.00">
                  <c:v>446338.5</c:v>
                </c:pt>
                <c:pt idx="286" formatCode="&quot;£&quot;#,##0.00">
                  <c:v>447418.4</c:v>
                </c:pt>
                <c:pt idx="287" formatCode="&quot;£&quot;#,##0.00">
                  <c:v>448294</c:v>
                </c:pt>
                <c:pt idx="288" formatCode="&quot;£&quot;#,##0.00">
                  <c:v>449366.4</c:v>
                </c:pt>
                <c:pt idx="289" formatCode="&quot;£&quot;#,##0.00">
                  <c:v>450435.4</c:v>
                </c:pt>
                <c:pt idx="290" formatCode="&quot;£&quot;#,##0.00">
                  <c:v>451501</c:v>
                </c:pt>
                <c:pt idx="291" formatCode="&quot;£&quot;#,##0.00">
                  <c:v>452563.19999999995</c:v>
                </c:pt>
                <c:pt idx="292" formatCode="&quot;£&quot;#,##0.00">
                  <c:v>453622.00000000006</c:v>
                </c:pt>
                <c:pt idx="293" formatCode="&quot;£&quot;#,##0.00">
                  <c:v>454677.4</c:v>
                </c:pt>
                <c:pt idx="294" formatCode="&quot;£&quot;#,##0.00">
                  <c:v>455729.4</c:v>
                </c:pt>
                <c:pt idx="295" formatCode="&quot;£&quot;#,##0.00">
                  <c:v>456807.5</c:v>
                </c:pt>
                <c:pt idx="296" formatCode="&quot;£&quot;#,##0.00">
                  <c:v>457852.8</c:v>
                </c:pt>
                <c:pt idx="297" formatCode="&quot;£&quot;#,##0.00">
                  <c:v>458716.5</c:v>
                </c:pt>
                <c:pt idx="298" formatCode="&quot;£&quot;#,##0.00">
                  <c:v>459784.19999999995</c:v>
                </c:pt>
                <c:pt idx="299" formatCode="&quot;£&quot;#,##0.00">
                  <c:v>460818.8</c:v>
                </c:pt>
                <c:pt idx="300" formatCode="&quot;£&quot;#,##0.00">
                  <c:v>461880</c:v>
                </c:pt>
                <c:pt idx="301" formatCode="&quot;£&quot;#,##0.00">
                  <c:v>462907.9</c:v>
                </c:pt>
                <c:pt idx="302" formatCode="&quot;£&quot;#,##0.00">
                  <c:v>463962.6</c:v>
                </c:pt>
                <c:pt idx="303" formatCode="&quot;£&quot;#,##0.00">
                  <c:v>465014.1</c:v>
                </c:pt>
                <c:pt idx="304" formatCode="&quot;£&quot;#,##0.00">
                  <c:v>466062.39999999997</c:v>
                </c:pt>
                <c:pt idx="305" formatCode="&quot;£&quot;#,##0.00">
                  <c:v>467077</c:v>
                </c:pt>
                <c:pt idx="306" formatCode="&quot;£&quot;#,##0.00">
                  <c:v>468118.8</c:v>
                </c:pt>
                <c:pt idx="307" formatCode="&quot;£&quot;#,##0.00">
                  <c:v>468973.2</c:v>
                </c:pt>
                <c:pt idx="308" formatCode="&quot;£&quot;#,##0.00">
                  <c:v>470008</c:v>
                </c:pt>
                <c:pt idx="309" formatCode="&quot;£&quot;#,##0.00">
                  <c:v>471039.6</c:v>
                </c:pt>
                <c:pt idx="310" formatCode="&quot;£&quot;#,##0.00">
                  <c:v>472068</c:v>
                </c:pt>
                <c:pt idx="311" formatCode="&quot;£&quot;#,##0.00">
                  <c:v>473093.2</c:v>
                </c:pt>
                <c:pt idx="312" formatCode="&quot;£&quot;#,##0.00">
                  <c:v>474115.2</c:v>
                </c:pt>
                <c:pt idx="313" formatCode="&quot;£&quot;#,##0.00">
                  <c:v>475165.3</c:v>
                </c:pt>
                <c:pt idx="314" formatCode="&quot;£&quot;#,##0.00">
                  <c:v>476181</c:v>
                </c:pt>
                <c:pt idx="315" formatCode="&quot;£&quot;#,##0.00">
                  <c:v>477193.5</c:v>
                </c:pt>
                <c:pt idx="316" formatCode="&quot;£&quot;#,##0.00">
                  <c:v>478013.19999999995</c:v>
                </c:pt>
                <c:pt idx="317" formatCode="&quot;£&quot;#,##0.00">
                  <c:v>479050.4</c:v>
                </c:pt>
                <c:pt idx="318" formatCode="&quot;£&quot;#,##0.00">
                  <c:v>480052.8</c:v>
                </c:pt>
                <c:pt idx="319" formatCode="&quot;£&quot;#,##0.00">
                  <c:v>481083.9</c:v>
                </c:pt>
                <c:pt idx="320" formatCode="&quot;£&quot;#,##0.00">
                  <c:v>482080</c:v>
                </c:pt>
                <c:pt idx="321" formatCode="&quot;£&quot;#,##0.00">
                  <c:v>483104.99999999994</c:v>
                </c:pt>
                <c:pt idx="322" formatCode="&quot;£&quot;#,##0.00">
                  <c:v>484127</c:v>
                </c:pt>
                <c:pt idx="323" formatCode="&quot;£&quot;#,##0.00">
                  <c:v>485146</c:v>
                </c:pt>
                <c:pt idx="324" formatCode="&quot;£&quot;#,##0.00">
                  <c:v>486129.6</c:v>
                </c:pt>
                <c:pt idx="325" formatCode="&quot;£&quot;#,##0.00">
                  <c:v>486947.5</c:v>
                </c:pt>
                <c:pt idx="326" formatCode="&quot;£&quot;#,##0.00">
                  <c:v>487956.8</c:v>
                </c:pt>
                <c:pt idx="327" formatCode="&quot;£&quot;#,##0.00">
                  <c:v>488963.10000000003</c:v>
                </c:pt>
                <c:pt idx="328" formatCode="&quot;£&quot;#,##0.00">
                  <c:v>489966.4</c:v>
                </c:pt>
                <c:pt idx="329" formatCode="&quot;£&quot;#,##0.00">
                  <c:v>490966.7</c:v>
                </c:pt>
                <c:pt idx="330" formatCode="&quot;£&quot;#,##0.00">
                  <c:v>491963.99999999994</c:v>
                </c:pt>
                <c:pt idx="331" formatCode="&quot;£&quot;#,##0.00">
                  <c:v>492958.30000000005</c:v>
                </c:pt>
                <c:pt idx="332" formatCode="&quot;£&quot;#,##0.00">
                  <c:v>493949.6</c:v>
                </c:pt>
                <c:pt idx="333" formatCode="&quot;£&quot;#,##0.00">
                  <c:v>494937.89999999997</c:v>
                </c:pt>
                <c:pt idx="334" formatCode="&quot;£&quot;#,##0.00">
                  <c:v>495722.8</c:v>
                </c:pt>
                <c:pt idx="335" formatCode="&quot;£&quot;#,##0.00">
                  <c:v>496737.99999999994</c:v>
                </c:pt>
                <c:pt idx="336" formatCode="&quot;£&quot;#,##0.00">
                  <c:v>497716.80000000005</c:v>
                </c:pt>
                <c:pt idx="337" formatCode="&quot;£&quot;#,##0.00">
                  <c:v>498692.6</c:v>
                </c:pt>
                <c:pt idx="338" formatCode="&quot;£&quot;#,##0.00">
                  <c:v>499699.19999999995</c:v>
                </c:pt>
                <c:pt idx="339" formatCode="&quot;£&quot;#,##0.00">
                  <c:v>500669.10000000003</c:v>
                </c:pt>
                <c:pt idx="340" formatCode="&quot;£&quot;#,##0.00">
                  <c:v>501670</c:v>
                </c:pt>
                <c:pt idx="341" formatCode="&quot;£&quot;#,##0.00">
                  <c:v>502634</c:v>
                </c:pt>
                <c:pt idx="342" formatCode="&quot;£&quot;#,##0.00">
                  <c:v>503424</c:v>
                </c:pt>
                <c:pt idx="343" formatCode="&quot;£&quot;#,##0.00">
                  <c:v>504415.8</c:v>
                </c:pt>
                <c:pt idx="344" formatCode="&quot;£&quot;#,##0.00">
                  <c:v>505370.4</c:v>
                </c:pt>
                <c:pt idx="345" formatCode="&quot;£&quot;#,##0.00">
                  <c:v>506356.5</c:v>
                </c:pt>
                <c:pt idx="346" formatCode="&quot;£&quot;#,##0.00">
                  <c:v>507339.8</c:v>
                </c:pt>
                <c:pt idx="347" formatCode="&quot;£&quot;#,##0.00">
                  <c:v>508320.30000000005</c:v>
                </c:pt>
                <c:pt idx="348" formatCode="&quot;£&quot;#,##0.00">
                  <c:v>509298</c:v>
                </c:pt>
                <c:pt idx="349" formatCode="&quot;£&quot;#,##0.00">
                  <c:v>510238</c:v>
                </c:pt>
                <c:pt idx="350" formatCode="&quot;£&quot;#,##0.00">
                  <c:v>511209.99999999994</c:v>
                </c:pt>
                <c:pt idx="351" formatCode="&quot;£&quot;#,##0.00">
                  <c:v>511968.6</c:v>
                </c:pt>
                <c:pt idx="352" formatCode="&quot;£&quot;#,##0.00">
                  <c:v>512934.40000000002</c:v>
                </c:pt>
                <c:pt idx="353" formatCode="&quot;£&quot;#,##0.00">
                  <c:v>513897.39999999997</c:v>
                </c:pt>
                <c:pt idx="354" formatCode="&quot;£&quot;#,##0.00">
                  <c:v>514892.99999999994</c:v>
                </c:pt>
                <c:pt idx="355" formatCode="&quot;£&quot;#,##0.00">
                  <c:v>515850.5</c:v>
                </c:pt>
                <c:pt idx="356" formatCode="&quot;£&quot;#,##0.00">
                  <c:v>516805.2</c:v>
                </c:pt>
                <c:pt idx="357" formatCode="&quot;£&quot;#,##0.00">
                  <c:v>517757.1</c:v>
                </c:pt>
                <c:pt idx="358" formatCode="&quot;£&quot;#,##0.00">
                  <c:v>518742</c:v>
                </c:pt>
                <c:pt idx="359" formatCode="&quot;£&quot;#,##0.00">
                  <c:v>519473</c:v>
                </c:pt>
                <c:pt idx="360" formatCode="&quot;£&quot;#,##0.00">
                  <c:v>520416</c:v>
                </c:pt>
                <c:pt idx="361" formatCode="&quot;£&quot;#,##0.00">
                  <c:v>521356.19999999995</c:v>
                </c:pt>
                <c:pt idx="362" formatCode="&quot;£&quot;#,##0.00">
                  <c:v>522329.80000000005</c:v>
                </c:pt>
                <c:pt idx="363" formatCode="&quot;£&quot;#,##0.00">
                  <c:v>523264.5</c:v>
                </c:pt>
                <c:pt idx="364" formatCode="&quot;£&quot;#,##0.00">
                  <c:v>524232.8</c:v>
                </c:pt>
                <c:pt idx="365" formatCode="&quot;£&quot;#,##0.00">
                  <c:v>525198.5</c:v>
                </c:pt>
                <c:pt idx="366" formatCode="&quot;£&quot;#,##0.00">
                  <c:v>526125</c:v>
                </c:pt>
                <c:pt idx="367" formatCode="&quot;£&quot;#,##0.00">
                  <c:v>526865.19999999995</c:v>
                </c:pt>
                <c:pt idx="368" formatCode="&quot;£&quot;#,##0.00">
                  <c:v>527785.6</c:v>
                </c:pt>
                <c:pt idx="369" formatCode="&quot;£&quot;#,##0.00">
                  <c:v>528740.1</c:v>
                </c:pt>
                <c:pt idx="370" formatCode="&quot;£&quot;#,##0.00">
                  <c:v>529692</c:v>
                </c:pt>
                <c:pt idx="371" formatCode="&quot;£&quot;#,##0.00">
                  <c:v>530641.29999999993</c:v>
                </c:pt>
                <c:pt idx="372" formatCode="&quot;£&quot;#,##0.00">
                  <c:v>531588</c:v>
                </c:pt>
                <c:pt idx="373" formatCode="&quot;£&quot;#,##0.00">
                  <c:v>532532.1</c:v>
                </c:pt>
                <c:pt idx="374" formatCode="&quot;£&quot;#,##0.00">
                  <c:v>533473.6</c:v>
                </c:pt>
                <c:pt idx="375" formatCode="&quot;£&quot;#,##0.00">
                  <c:v>534150</c:v>
                </c:pt>
                <c:pt idx="376" formatCode="&quot;£&quot;#,##0.00">
                  <c:v>535085.6</c:v>
                </c:pt>
                <c:pt idx="377" formatCode="&quot;£&quot;#,##0.00">
                  <c:v>536018.6</c:v>
                </c:pt>
                <c:pt idx="378" formatCode="&quot;£&quot;#,##0.00">
                  <c:v>536949</c:v>
                </c:pt>
                <c:pt idx="379" formatCode="&quot;£&quot;#,##0.00">
                  <c:v>537914.69999999995</c:v>
                </c:pt>
                <c:pt idx="380" formatCode="&quot;£&quot;#,##0.00">
                  <c:v>538840</c:v>
                </c:pt>
                <c:pt idx="381" formatCode="&quot;£&quot;#,##0.00">
                  <c:v>539762.70000000007</c:v>
                </c:pt>
                <c:pt idx="382" formatCode="&quot;£&quot;#,##0.00">
                  <c:v>540682.80000000005</c:v>
                </c:pt>
                <c:pt idx="383" formatCode="&quot;£&quot;#,##0.00">
                  <c:v>541370.5</c:v>
                </c:pt>
                <c:pt idx="384" formatCode="&quot;£&quot;#,##0.00">
                  <c:v>542323.20000000007</c:v>
                </c:pt>
                <c:pt idx="385" formatCode="&quot;£&quot;#,##0.00">
                  <c:v>543235</c:v>
                </c:pt>
                <c:pt idx="386" formatCode="&quot;£&quot;#,##0.00">
                  <c:v>544144.19999999995</c:v>
                </c:pt>
                <c:pt idx="387" formatCode="&quot;£&quot;#,##0.00">
                  <c:v>545089.5</c:v>
                </c:pt>
                <c:pt idx="388" formatCode="&quot;£&quot;#,##0.00">
                  <c:v>545993.6</c:v>
                </c:pt>
                <c:pt idx="389" formatCode="&quot;£&quot;#,##0.00">
                  <c:v>546934</c:v>
                </c:pt>
                <c:pt idx="390" formatCode="&quot;£&quot;#,##0.00">
                  <c:v>547833</c:v>
                </c:pt>
                <c:pt idx="391" formatCode="&quot;£&quot;#,##0.00">
                  <c:v>548533.9</c:v>
                </c:pt>
                <c:pt idx="392" formatCode="&quot;£&quot;#,##0.00">
                  <c:v>549427.19999999995</c:v>
                </c:pt>
                <c:pt idx="393" formatCode="&quot;£&quot;#,##0.00">
                  <c:v>550357.20000000007</c:v>
                </c:pt>
                <c:pt idx="394" formatCode="&quot;£&quot;#,##0.00">
                  <c:v>551284.80000000005</c:v>
                </c:pt>
                <c:pt idx="395" formatCode="&quot;£&quot;#,##0.00">
                  <c:v>552170.5</c:v>
                </c:pt>
                <c:pt idx="396" formatCode="&quot;£&quot;#,##0.00">
                  <c:v>553093.20000000007</c:v>
                </c:pt>
                <c:pt idx="397" formatCode="&quot;£&quot;#,##0.00">
                  <c:v>554013.5</c:v>
                </c:pt>
                <c:pt idx="398" formatCode="&quot;£&quot;#,##0.00">
                  <c:v>554692.6</c:v>
                </c:pt>
                <c:pt idx="399" formatCode="&quot;£&quot;#,##0.00">
                  <c:v>555567.6</c:v>
                </c:pt>
                <c:pt idx="400" formatCode="&quot;£&quot;#,##0.00">
                  <c:v>556480</c:v>
                </c:pt>
                <c:pt idx="401" formatCode="&quot;£&quot;#,##0.00">
                  <c:v>557390</c:v>
                </c:pt>
                <c:pt idx="402" formatCode="&quot;£&quot;#,##0.00">
                  <c:v>558297.59999999998</c:v>
                </c:pt>
                <c:pt idx="403" formatCode="&quot;£&quot;#,##0.00">
                  <c:v>559202.79999999993</c:v>
                </c:pt>
                <c:pt idx="404" formatCode="&quot;£&quot;#,##0.00">
                  <c:v>560105.6</c:v>
                </c:pt>
                <c:pt idx="405" formatCode="&quot;£&quot;#,##0.00">
                  <c:v>561006</c:v>
                </c:pt>
                <c:pt idx="406" formatCode="&quot;£&quot;#,##0.00">
                  <c:v>561660.4</c:v>
                </c:pt>
                <c:pt idx="407" formatCode="&quot;£&quot;#,##0.00">
                  <c:v>562555.4</c:v>
                </c:pt>
                <c:pt idx="408" formatCode="&quot;£&quot;#,##0.00">
                  <c:v>563448</c:v>
                </c:pt>
                <c:pt idx="409" formatCode="&quot;£&quot;#,##0.00">
                  <c:v>564379.1</c:v>
                </c:pt>
                <c:pt idx="410" formatCode="&quot;£&quot;#,##0.00">
                  <c:v>565267</c:v>
                </c:pt>
                <c:pt idx="411" formatCode="&quot;£&quot;#,##0.00">
                  <c:v>566152.5</c:v>
                </c:pt>
                <c:pt idx="412" formatCode="&quot;£&quot;#,##0.00">
                  <c:v>567035.6</c:v>
                </c:pt>
                <c:pt idx="413" formatCode="&quot;£&quot;#,##0.00">
                  <c:v>567709.80000000005</c:v>
                </c:pt>
                <c:pt idx="414" formatCode="&quot;£&quot;#,##0.00">
                  <c:v>568587.6</c:v>
                </c:pt>
                <c:pt idx="415" formatCode="&quot;£&quot;#,##0.00">
                  <c:v>569463</c:v>
                </c:pt>
                <c:pt idx="416" formatCode="&quot;£&quot;#,##0.00">
                  <c:v>570377.6</c:v>
                </c:pt>
                <c:pt idx="417" formatCode="&quot;£&quot;#,##0.00">
                  <c:v>571248.29999999993</c:v>
                </c:pt>
                <c:pt idx="418" formatCode="&quot;£&quot;#,##0.00">
                  <c:v>572158.4</c:v>
                </c:pt>
                <c:pt idx="419" formatCode="&quot;£&quot;#,##0.00">
                  <c:v>573024.4</c:v>
                </c:pt>
                <c:pt idx="420" formatCode="&quot;£&quot;#,##0.00">
                  <c:v>573678</c:v>
                </c:pt>
                <c:pt idx="421" formatCode="&quot;£&quot;#,##0.00">
                  <c:v>574538.69999999995</c:v>
                </c:pt>
                <c:pt idx="422" formatCode="&quot;£&quot;#,##0.00">
                  <c:v>575439.19999999995</c:v>
                </c:pt>
                <c:pt idx="423" formatCode="&quot;£&quot;#,##0.00">
                  <c:v>576295.20000000007</c:v>
                </c:pt>
                <c:pt idx="424" formatCode="&quot;£&quot;#,##0.00">
                  <c:v>577191.19999999995</c:v>
                </c:pt>
                <c:pt idx="425" formatCode="&quot;£&quot;#,##0.00">
                  <c:v>578085</c:v>
                </c:pt>
                <c:pt idx="426" formatCode="&quot;£&quot;#,##0.00">
                  <c:v>578976.6</c:v>
                </c:pt>
                <c:pt idx="427" formatCode="&quot;£&quot;#,##0.00">
                  <c:v>579823.30000000005</c:v>
                </c:pt>
                <c:pt idx="428" formatCode="&quot;£&quot;#,##0.00">
                  <c:v>580453.6</c:v>
                </c:pt>
                <c:pt idx="429" formatCode="&quot;£&quot;#,##0.00">
                  <c:v>581337.9</c:v>
                </c:pt>
                <c:pt idx="430" formatCode="&quot;£&quot;#,##0.00">
                  <c:v>582220</c:v>
                </c:pt>
                <c:pt idx="431" formatCode="&quot;£&quot;#,##0.00">
                  <c:v>583056.80000000005</c:v>
                </c:pt>
                <c:pt idx="432" formatCode="&quot;£&quot;#,##0.00">
                  <c:v>583934.39999999991</c:v>
                </c:pt>
                <c:pt idx="433" formatCode="&quot;£&quot;#,##0.00">
                  <c:v>584809.80000000005</c:v>
                </c:pt>
                <c:pt idx="434" formatCode="&quot;£&quot;#,##0.00">
                  <c:v>585683</c:v>
                </c:pt>
                <c:pt idx="435" formatCode="&quot;£&quot;#,##0.00">
                  <c:v>586293</c:v>
                </c:pt>
                <c:pt idx="436" formatCode="&quot;£&quot;#,##0.00">
                  <c:v>587161.19999999995</c:v>
                </c:pt>
                <c:pt idx="437" formatCode="&quot;£&quot;#,##0.00">
                  <c:v>588027.19999999995</c:v>
                </c:pt>
                <c:pt idx="438" formatCode="&quot;£&quot;#,##0.00">
                  <c:v>588891</c:v>
                </c:pt>
                <c:pt idx="439" formatCode="&quot;£&quot;#,##0.00">
                  <c:v>589752.6</c:v>
                </c:pt>
                <c:pt idx="440" formatCode="&quot;£&quot;#,##0.00">
                  <c:v>590656</c:v>
                </c:pt>
                <c:pt idx="441" formatCode="&quot;£&quot;#,##0.00">
                  <c:v>591513.29999999993</c:v>
                </c:pt>
                <c:pt idx="442" formatCode="&quot;£&quot;#,##0.00">
                  <c:v>592103.19999999995</c:v>
                </c:pt>
                <c:pt idx="443" formatCode="&quot;£&quot;#,##0.00">
                  <c:v>592955.5</c:v>
                </c:pt>
                <c:pt idx="444" formatCode="&quot;£&quot;#,##0.00">
                  <c:v>593805.6</c:v>
                </c:pt>
                <c:pt idx="445" formatCode="&quot;£&quot;#,##0.00">
                  <c:v>594698</c:v>
                </c:pt>
                <c:pt idx="446" formatCode="&quot;£&quot;#,##0.00">
                  <c:v>595543.79999999993</c:v>
                </c:pt>
                <c:pt idx="447" formatCode="&quot;£&quot;#,##0.00">
                  <c:v>596387.4</c:v>
                </c:pt>
                <c:pt idx="448" formatCode="&quot;£&quot;#,##0.00">
                  <c:v>597273.59999999998</c:v>
                </c:pt>
                <c:pt idx="449" formatCode="&quot;£&quot;#,##0.00">
                  <c:v>597843.5</c:v>
                </c:pt>
                <c:pt idx="450" formatCode="&quot;£&quot;#,##0.00">
                  <c:v>598680</c:v>
                </c:pt>
                <c:pt idx="451" formatCode="&quot;£&quot;#,##0.00">
                  <c:v>599559.39999999991</c:v>
                </c:pt>
                <c:pt idx="452" formatCode="&quot;£&quot;#,##0.00">
                  <c:v>600391.6</c:v>
                </c:pt>
                <c:pt idx="453" formatCode="&quot;£&quot;#,##0.00">
                  <c:v>601266.9</c:v>
                </c:pt>
                <c:pt idx="454" formatCode="&quot;£&quot;#,##0.00">
                  <c:v>602094.80000000005</c:v>
                </c:pt>
                <c:pt idx="455" formatCode="&quot;£&quot;#,##0.00">
                  <c:v>602966</c:v>
                </c:pt>
                <c:pt idx="456" formatCode="&quot;£&quot;#,##0.00">
                  <c:v>603516</c:v>
                </c:pt>
                <c:pt idx="457" formatCode="&quot;£&quot;#,##0.00">
                  <c:v>604382.5</c:v>
                </c:pt>
                <c:pt idx="458" formatCode="&quot;£&quot;#,##0.00">
                  <c:v>605247</c:v>
                </c:pt>
                <c:pt idx="459" formatCode="&quot;£&quot;#,##0.00">
                  <c:v>606063.6</c:v>
                </c:pt>
                <c:pt idx="460" formatCode="&quot;£&quot;#,##0.00">
                  <c:v>606924</c:v>
                </c:pt>
                <c:pt idx="461" formatCode="&quot;£&quot;#,##0.00">
                  <c:v>607782.40000000002</c:v>
                </c:pt>
                <c:pt idx="462" formatCode="&quot;£&quot;#,##0.00">
                  <c:v>608315.4</c:v>
                </c:pt>
                <c:pt idx="463" formatCode="&quot;£&quot;#,##0.00">
                  <c:v>609169.10000000009</c:v>
                </c:pt>
                <c:pt idx="464" formatCode="&quot;£&quot;#,##0.00">
                  <c:v>610020.80000000005</c:v>
                </c:pt>
                <c:pt idx="465" formatCode="&quot;£&quot;#,##0.00">
                  <c:v>610870.5</c:v>
                </c:pt>
                <c:pt idx="466" formatCode="&quot;£&quot;#,##0.00">
                  <c:v>611718.19999999995</c:v>
                </c:pt>
                <c:pt idx="467" formatCode="&quot;£&quot;#,##0.00">
                  <c:v>612563.9</c:v>
                </c:pt>
                <c:pt idx="468" formatCode="&quot;£&quot;#,##0.00">
                  <c:v>613407.6</c:v>
                </c:pt>
                <c:pt idx="469" formatCode="&quot;£&quot;#,##0.00">
                  <c:v>613921</c:v>
                </c:pt>
                <c:pt idx="470" formatCode="&quot;£&quot;#,##0.00">
                  <c:v>614760</c:v>
                </c:pt>
                <c:pt idx="471" formatCode="&quot;£&quot;#,##0.00">
                  <c:v>615597</c:v>
                </c:pt>
                <c:pt idx="472" formatCode="&quot;£&quot;#,##0.00">
                  <c:v>616432</c:v>
                </c:pt>
                <c:pt idx="473" formatCode="&quot;£&quot;#,##0.00">
                  <c:v>617312.29999999993</c:v>
                </c:pt>
                <c:pt idx="474" formatCode="&quot;£&quot;#,##0.00">
                  <c:v>618143.4</c:v>
                </c:pt>
                <c:pt idx="475" formatCode="&quot;£&quot;#,##0.00">
                  <c:v>618972.5</c:v>
                </c:pt>
                <c:pt idx="476" formatCode="&quot;£&quot;#,##0.00">
                  <c:v>619514</c:v>
                </c:pt>
                <c:pt idx="477" formatCode="&quot;£&quot;#,##0.00">
                  <c:v>620338.5</c:v>
                </c:pt>
                <c:pt idx="478" formatCode="&quot;£&quot;#,##0.00">
                  <c:v>621161</c:v>
                </c:pt>
                <c:pt idx="479" formatCode="&quot;£&quot;#,##0.00">
                  <c:v>621981.5</c:v>
                </c:pt>
                <c:pt idx="480" formatCode="&quot;£&quot;#,##0.00">
                  <c:v>622800</c:v>
                </c:pt>
                <c:pt idx="481" formatCode="&quot;£&quot;#,##0.00">
                  <c:v>623664.6</c:v>
                </c:pt>
                <c:pt idx="482" formatCode="&quot;£&quot;#,##0.00">
                  <c:v>624190</c:v>
                </c:pt>
                <c:pt idx="483" formatCode="&quot;£&quot;#,##0.00">
                  <c:v>625002</c:v>
                </c:pt>
                <c:pt idx="484" formatCode="&quot;£&quot;#,##0.00">
                  <c:v>625812</c:v>
                </c:pt>
                <c:pt idx="485" formatCode="&quot;£&quot;#,##0.00">
                  <c:v>626668.5</c:v>
                </c:pt>
                <c:pt idx="486" formatCode="&quot;£&quot;#,##0.00">
                  <c:v>627474.6</c:v>
                </c:pt>
                <c:pt idx="487" formatCode="&quot;£&quot;#,##0.00">
                  <c:v>628327.4</c:v>
                </c:pt>
                <c:pt idx="488" formatCode="&quot;£&quot;#,##0.00">
                  <c:v>629129.6</c:v>
                </c:pt>
                <c:pt idx="489" formatCode="&quot;£&quot;#,##0.00">
                  <c:v>629636.4</c:v>
                </c:pt>
                <c:pt idx="490" formatCode="&quot;£&quot;#,##0.00">
                  <c:v>630483</c:v>
                </c:pt>
                <c:pt idx="491" formatCode="&quot;£&quot;#,##0.00">
                  <c:v>631278.70000000007</c:v>
                </c:pt>
                <c:pt idx="492" formatCode="&quot;£&quot;#,##0.00">
                  <c:v>632121.59999999998</c:v>
                </c:pt>
                <c:pt idx="493" formatCode="&quot;£&quot;#,##0.00">
                  <c:v>632913.4</c:v>
                </c:pt>
                <c:pt idx="494" formatCode="&quot;£&quot;#,##0.00">
                  <c:v>633752.6</c:v>
                </c:pt>
                <c:pt idx="495" formatCode="&quot;£&quot;#,##0.00">
                  <c:v>634243.5</c:v>
                </c:pt>
                <c:pt idx="496" formatCode="&quot;£&quot;#,##0.00">
                  <c:v>635078.40000000002</c:v>
                </c:pt>
                <c:pt idx="497" formatCode="&quot;£&quot;#,##0.00">
                  <c:v>635911.5</c:v>
                </c:pt>
                <c:pt idx="498" formatCode="&quot;£&quot;#,##0.00">
                  <c:v>636693</c:v>
                </c:pt>
                <c:pt idx="499" formatCode="&quot;£&quot;#,##0.00">
                  <c:v>637522.4</c:v>
                </c:pt>
                <c:pt idx="500" formatCode="&quot;£&quot;#,##0.00">
                  <c:v>638350</c:v>
                </c:pt>
                <c:pt idx="501" formatCode="&quot;£&quot;#,##0.00">
                  <c:v>639125.70000000007</c:v>
                </c:pt>
                <c:pt idx="502" formatCode="&quot;£&quot;#,##0.00">
                  <c:v>639648.4</c:v>
                </c:pt>
                <c:pt idx="503" formatCode="&quot;£&quot;#,##0.00">
                  <c:v>640469.9</c:v>
                </c:pt>
                <c:pt idx="504" formatCode="&quot;£&quot;#,##0.00">
                  <c:v>641289.6</c:v>
                </c:pt>
                <c:pt idx="505" formatCode="&quot;£&quot;#,##0.00">
                  <c:v>642057</c:v>
                </c:pt>
                <c:pt idx="506" formatCode="&quot;£&quot;#,##0.00">
                  <c:v>642873</c:v>
                </c:pt>
                <c:pt idx="507" formatCode="&quot;£&quot;#,##0.00">
                  <c:v>643687.20000000007</c:v>
                </c:pt>
                <c:pt idx="508" formatCode="&quot;£&quot;#,##0.00">
                  <c:v>644194.80000000005</c:v>
                </c:pt>
                <c:pt idx="509" formatCode="&quot;£&quot;#,##0.00">
                  <c:v>645004.80000000005</c:v>
                </c:pt>
                <c:pt idx="510" formatCode="&quot;£&quot;#,##0.00">
                  <c:v>645813</c:v>
                </c:pt>
                <c:pt idx="511" formatCode="&quot;£&quot;#,##0.00">
                  <c:v>646619.4</c:v>
                </c:pt>
                <c:pt idx="512" formatCode="&quot;£&quot;#,##0.00">
                  <c:v>647424</c:v>
                </c:pt>
                <c:pt idx="513" formatCode="&quot;£&quot;#,##0.00">
                  <c:v>648226.80000000005</c:v>
                </c:pt>
                <c:pt idx="514" formatCode="&quot;£&quot;#,##0.00">
                  <c:v>648668</c:v>
                </c:pt>
                <c:pt idx="515" formatCode="&quot;£&quot;#,##0.00">
                  <c:v>649518</c:v>
                </c:pt>
                <c:pt idx="516" formatCode="&quot;£&quot;#,##0.00">
                  <c:v>650314.79999999993</c:v>
                </c:pt>
                <c:pt idx="517" formatCode="&quot;£&quot;#,##0.00">
                  <c:v>651109.80000000005</c:v>
                </c:pt>
                <c:pt idx="518" formatCode="&quot;£&quot;#,##0.00">
                  <c:v>651903</c:v>
                </c:pt>
                <c:pt idx="519" formatCode="&quot;£&quot;#,##0.00">
                  <c:v>652694.4</c:v>
                </c:pt>
                <c:pt idx="520" formatCode="&quot;£&quot;#,##0.00">
                  <c:v>653172</c:v>
                </c:pt>
                <c:pt idx="521" formatCode="&quot;£&quot;#,##0.00">
                  <c:v>653959.20000000007</c:v>
                </c:pt>
                <c:pt idx="522" formatCode="&quot;£&quot;#,##0.00">
                  <c:v>654744.6</c:v>
                </c:pt>
                <c:pt idx="523" formatCode="&quot;£&quot;#,##0.00">
                  <c:v>655580.5</c:v>
                </c:pt>
                <c:pt idx="524" formatCode="&quot;£&quot;#,##0.00">
                  <c:v>656362.4</c:v>
                </c:pt>
                <c:pt idx="525" formatCode="&quot;£&quot;#,##0.00">
                  <c:v>657142.5</c:v>
                </c:pt>
                <c:pt idx="526" formatCode="&quot;£&quot;#,##0.00">
                  <c:v>657920.79999999993</c:v>
                </c:pt>
                <c:pt idx="527" formatCode="&quot;£&quot;#,##0.00">
                  <c:v>658381.10000000009</c:v>
                </c:pt>
                <c:pt idx="528" formatCode="&quot;£&quot;#,##0.00">
                  <c:v>659208</c:v>
                </c:pt>
                <c:pt idx="529" formatCode="&quot;£&quot;#,##0.00">
                  <c:v>659980.4</c:v>
                </c:pt>
                <c:pt idx="530" formatCode="&quot;£&quot;#,##0.00">
                  <c:v>660751</c:v>
                </c:pt>
                <c:pt idx="531" formatCode="&quot;£&quot;#,##0.00">
                  <c:v>661572.9</c:v>
                </c:pt>
                <c:pt idx="532" formatCode="&quot;£&quot;#,##0.00">
                  <c:v>662340</c:v>
                </c:pt>
                <c:pt idx="533" formatCode="&quot;£&quot;#,##0.00">
                  <c:v>662838.80000000005</c:v>
                </c:pt>
                <c:pt idx="534" formatCode="&quot;£&quot;#,##0.00">
                  <c:v>663601.79999999993</c:v>
                </c:pt>
                <c:pt idx="535" formatCode="&quot;£&quot;#,##0.00">
                  <c:v>664363</c:v>
                </c:pt>
                <c:pt idx="536" formatCode="&quot;£&quot;#,##0.00">
                  <c:v>665176</c:v>
                </c:pt>
                <c:pt idx="537" formatCode="&quot;£&quot;#,##0.00">
                  <c:v>665933.69999999995</c:v>
                </c:pt>
                <c:pt idx="538" formatCode="&quot;£&quot;#,##0.00">
                  <c:v>666743.4</c:v>
                </c:pt>
                <c:pt idx="539" formatCode="&quot;£&quot;#,##0.00">
                  <c:v>667174.19999999995</c:v>
                </c:pt>
                <c:pt idx="540" formatCode="&quot;£&quot;#,##0.00">
                  <c:v>667980</c:v>
                </c:pt>
                <c:pt idx="541" formatCode="&quot;£&quot;#,##0.00">
                  <c:v>668784.19999999995</c:v>
                </c:pt>
                <c:pt idx="542" formatCode="&quot;£&quot;#,##0.00">
                  <c:v>669532.60000000009</c:v>
                </c:pt>
                <c:pt idx="543" formatCode="&quot;£&quot;#,##0.00">
                  <c:v>670333.5</c:v>
                </c:pt>
                <c:pt idx="544" formatCode="&quot;£&quot;#,##0.00">
                  <c:v>671078.40000000002</c:v>
                </c:pt>
                <c:pt idx="545" formatCode="&quot;£&quot;#,##0.00">
                  <c:v>671549</c:v>
                </c:pt>
                <c:pt idx="546" formatCode="&quot;£&quot;#,##0.00">
                  <c:v>672344.4</c:v>
                </c:pt>
                <c:pt idx="547" formatCode="&quot;£&quot;#,##0.00">
                  <c:v>673083.5</c:v>
                </c:pt>
                <c:pt idx="548" formatCode="&quot;£&quot;#,##0.00">
                  <c:v>673875.6</c:v>
                </c:pt>
                <c:pt idx="549" formatCode="&quot;£&quot;#,##0.00">
                  <c:v>674666.10000000009</c:v>
                </c:pt>
                <c:pt idx="550" formatCode="&quot;£&quot;#,##0.00">
                  <c:v>675455</c:v>
                </c:pt>
                <c:pt idx="551" formatCode="&quot;£&quot;#,##0.00">
                  <c:v>675856.6</c:v>
                </c:pt>
                <c:pt idx="552" formatCode="&quot;£&quot;#,##0.00">
                  <c:v>676641.6</c:v>
                </c:pt>
                <c:pt idx="553" formatCode="&quot;£&quot;#,##0.00">
                  <c:v>677425</c:v>
                </c:pt>
                <c:pt idx="554" formatCode="&quot;£&quot;#,##0.00">
                  <c:v>678206.79999999993</c:v>
                </c:pt>
                <c:pt idx="555" formatCode="&quot;£&quot;#,##0.00">
                  <c:v>678931.5</c:v>
                </c:pt>
                <c:pt idx="556" formatCode="&quot;£&quot;#,##0.00">
                  <c:v>679710</c:v>
                </c:pt>
                <c:pt idx="557" formatCode="&quot;£&quot;#,##0.00">
                  <c:v>680152.70000000007</c:v>
                </c:pt>
                <c:pt idx="558" formatCode="&quot;£&quot;#,##0.00">
                  <c:v>680927.4</c:v>
                </c:pt>
                <c:pt idx="559" formatCode="&quot;£&quot;#,##0.00">
                  <c:v>681700.5</c:v>
                </c:pt>
                <c:pt idx="560" formatCode="&quot;£&quot;#,##0.00">
                  <c:v>682471.99999999988</c:v>
                </c:pt>
                <c:pt idx="561" formatCode="&quot;£&quot;#,##0.00">
                  <c:v>683241.9</c:v>
                </c:pt>
                <c:pt idx="562" formatCode="&quot;£&quot;#,##0.00">
                  <c:v>684010.20000000007</c:v>
                </c:pt>
                <c:pt idx="563" formatCode="&quot;£&quot;#,##0.00">
                  <c:v>684439.1</c:v>
                </c:pt>
                <c:pt idx="564" formatCode="&quot;£&quot;#,##0.00">
                  <c:v>685203.60000000009</c:v>
                </c:pt>
                <c:pt idx="565" formatCode="&quot;£&quot;#,##0.00">
                  <c:v>685966.5</c:v>
                </c:pt>
                <c:pt idx="566" formatCode="&quot;£&quot;#,##0.00">
                  <c:v>686727.8</c:v>
                </c:pt>
                <c:pt idx="567" formatCode="&quot;£&quot;#,##0.00">
                  <c:v>687487.5</c:v>
                </c:pt>
                <c:pt idx="568" formatCode="&quot;£&quot;#,##0.00">
                  <c:v>688245.6</c:v>
                </c:pt>
                <c:pt idx="569" formatCode="&quot;£&quot;#,##0.00">
                  <c:v>688660.7</c:v>
                </c:pt>
                <c:pt idx="570" formatCode="&quot;£&quot;#,##0.00">
                  <c:v>689415</c:v>
                </c:pt>
                <c:pt idx="571" formatCode="&quot;£&quot;#,##0.00">
                  <c:v>690167.70000000007</c:v>
                </c:pt>
                <c:pt idx="572" formatCode="&quot;£&quot;#,##0.00">
                  <c:v>690918.79999999993</c:v>
                </c:pt>
                <c:pt idx="573" formatCode="&quot;£&quot;#,##0.00">
                  <c:v>691725.6</c:v>
                </c:pt>
                <c:pt idx="574" formatCode="&quot;£&quot;#,##0.00">
                  <c:v>692473.6</c:v>
                </c:pt>
                <c:pt idx="575" formatCode="&quot;£&quot;#,##0.00">
                  <c:v>692875</c:v>
                </c:pt>
                <c:pt idx="576" formatCode="&quot;£&quot;#,##0.00">
                  <c:v>693619.19999999995</c:v>
                </c:pt>
                <c:pt idx="577" formatCode="&quot;£&quot;#,##0.00">
                  <c:v>694361.8</c:v>
                </c:pt>
                <c:pt idx="578" formatCode="&quot;£&quot;#,##0.00">
                  <c:v>695160.60000000009</c:v>
                </c:pt>
                <c:pt idx="579" formatCode="&quot;£&quot;#,##0.00">
                  <c:v>695900.1</c:v>
                </c:pt>
                <c:pt idx="580" formatCode="&quot;£&quot;#,##0.00">
                  <c:v>696638</c:v>
                </c:pt>
                <c:pt idx="581" formatCode="&quot;£&quot;#,##0.00">
                  <c:v>697025.7</c:v>
                </c:pt>
                <c:pt idx="582" formatCode="&quot;£&quot;#,##0.00">
                  <c:v>697818</c:v>
                </c:pt>
                <c:pt idx="583" formatCode="&quot;£&quot;#,##0.00">
                  <c:v>698550.6</c:v>
                </c:pt>
                <c:pt idx="584" formatCode="&quot;£&quot;#,##0.00">
                  <c:v>699340</c:v>
                </c:pt>
                <c:pt idx="585" formatCode="&quot;£&quot;#,##0.00">
                  <c:v>700069.5</c:v>
                </c:pt>
                <c:pt idx="586" formatCode="&quot;£&quot;#,##0.00">
                  <c:v>700445.8</c:v>
                </c:pt>
                <c:pt idx="587" formatCode="&quot;£&quot;#,##0.00">
                  <c:v>701230.20000000007</c:v>
                </c:pt>
                <c:pt idx="588" formatCode="&quot;£&quot;#,##0.00">
                  <c:v>701954.4</c:v>
                </c:pt>
                <c:pt idx="589" formatCode="&quot;£&quot;#,##0.00">
                  <c:v>702735.9</c:v>
                </c:pt>
                <c:pt idx="590" formatCode="&quot;£&quot;#,##0.00">
                  <c:v>703457</c:v>
                </c:pt>
                <c:pt idx="591" formatCode="&quot;£&quot;#,##0.00">
                  <c:v>704235.6</c:v>
                </c:pt>
                <c:pt idx="592" formatCode="&quot;£&quot;#,##0.00">
                  <c:v>704598.39999999991</c:v>
                </c:pt>
                <c:pt idx="593" formatCode="&quot;£&quot;#,##0.00">
                  <c:v>705314.2</c:v>
                </c:pt>
                <c:pt idx="594" formatCode="&quot;£&quot;#,##0.00">
                  <c:v>706087.8</c:v>
                </c:pt>
                <c:pt idx="595" formatCode="&quot;£&quot;#,##0.00">
                  <c:v>706860</c:v>
                </c:pt>
                <c:pt idx="596" formatCode="&quot;£&quot;#,##0.00">
                  <c:v>707571.20000000007</c:v>
                </c:pt>
                <c:pt idx="597" formatCode="&quot;£&quot;#,##0.00">
                  <c:v>708340.50000000012</c:v>
                </c:pt>
                <c:pt idx="598" formatCode="&quot;£&quot;#,##0.00">
                  <c:v>708689.8</c:v>
                </c:pt>
                <c:pt idx="599" formatCode="&quot;£&quot;#,##0.00">
                  <c:v>709455.6</c:v>
                </c:pt>
                <c:pt idx="600" formatCode="&quot;£&quot;#,##0.00">
                  <c:v>710160</c:v>
                </c:pt>
                <c:pt idx="601" formatCode="&quot;£&quot;#,##0.00">
                  <c:v>710922.9</c:v>
                </c:pt>
                <c:pt idx="602" formatCode="&quot;£&quot;#,##0.00">
                  <c:v>711684.39999999991</c:v>
                </c:pt>
                <c:pt idx="603" formatCode="&quot;£&quot;#,##0.00">
                  <c:v>712444.5</c:v>
                </c:pt>
                <c:pt idx="604" formatCode="&quot;£&quot;#,##0.00">
                  <c:v>712780.39999999991</c:v>
                </c:pt>
                <c:pt idx="605" formatCode="&quot;£&quot;#,##0.00">
                  <c:v>713537</c:v>
                </c:pt>
                <c:pt idx="606" formatCode="&quot;£&quot;#,##0.00">
                  <c:v>714292.20000000007</c:v>
                </c:pt>
                <c:pt idx="607" formatCode="&quot;£&quot;#,##0.00">
                  <c:v>714985.29999999993</c:v>
                </c:pt>
                <c:pt idx="608" formatCode="&quot;£&quot;#,##0.00">
                  <c:v>715737.59999999998</c:v>
                </c:pt>
                <c:pt idx="609" formatCode="&quot;£&quot;#,##0.00">
                  <c:v>716123.1</c:v>
                </c:pt>
                <c:pt idx="610" formatCode="&quot;£&quot;#,##0.00">
                  <c:v>716811</c:v>
                </c:pt>
                <c:pt idx="611" formatCode="&quot;£&quot;#,##0.00">
                  <c:v>717558.4</c:v>
                </c:pt>
                <c:pt idx="612" formatCode="&quot;£&quot;#,##0.00">
                  <c:v>718304.4</c:v>
                </c:pt>
                <c:pt idx="613" formatCode="&quot;£&quot;#,##0.00">
                  <c:v>719049</c:v>
                </c:pt>
                <c:pt idx="614" formatCode="&quot;£&quot;#,##0.00">
                  <c:v>719792.2</c:v>
                </c:pt>
                <c:pt idx="615" formatCode="&quot;£&quot;#,##0.00">
                  <c:v>720165</c:v>
                </c:pt>
                <c:pt idx="616" formatCode="&quot;£&quot;#,##0.00">
                  <c:v>720843.2</c:v>
                </c:pt>
                <c:pt idx="617" formatCode="&quot;£&quot;#,##0.00">
                  <c:v>721581.5</c:v>
                </c:pt>
                <c:pt idx="618" formatCode="&quot;£&quot;#,##0.00">
                  <c:v>722318.4</c:v>
                </c:pt>
                <c:pt idx="619" formatCode="&quot;£&quot;#,##0.00">
                  <c:v>723053.89999999991</c:v>
                </c:pt>
                <c:pt idx="620" formatCode="&quot;£&quot;#,##0.00">
                  <c:v>723788</c:v>
                </c:pt>
                <c:pt idx="621" formatCode="&quot;£&quot;#,##0.00">
                  <c:v>724148.1</c:v>
                </c:pt>
                <c:pt idx="622" formatCode="&quot;£&quot;#,##0.00">
                  <c:v>724878.8</c:v>
                </c:pt>
                <c:pt idx="623" formatCode="&quot;£&quot;#,##0.00">
                  <c:v>725608.10000000009</c:v>
                </c:pt>
                <c:pt idx="624" formatCode="&quot;£&quot;#,##0.00">
                  <c:v>726336</c:v>
                </c:pt>
                <c:pt idx="625" formatCode="&quot;£&quot;#,##0.00">
                  <c:v>727062.5</c:v>
                </c:pt>
                <c:pt idx="626" formatCode="&quot;£&quot;#,##0.00">
                  <c:v>727412</c:v>
                </c:pt>
                <c:pt idx="627" formatCode="&quot;£&quot;#,##0.00">
                  <c:v>728135.1</c:v>
                </c:pt>
                <c:pt idx="628" formatCode="&quot;£&quot;#,##0.00">
                  <c:v>728856.8</c:v>
                </c:pt>
                <c:pt idx="629" formatCode="&quot;£&quot;#,##0.00">
                  <c:v>729577.1</c:v>
                </c:pt>
                <c:pt idx="630" formatCode="&quot;£&quot;#,##0.00">
                  <c:v>730296</c:v>
                </c:pt>
                <c:pt idx="631" formatCode="&quot;£&quot;#,##0.00">
                  <c:v>731076.60000000009</c:v>
                </c:pt>
                <c:pt idx="632" formatCode="&quot;£&quot;#,##0.00">
                  <c:v>731350.4</c:v>
                </c:pt>
                <c:pt idx="633" formatCode="&quot;£&quot;#,##0.00">
                  <c:v>732127.8</c:v>
                </c:pt>
                <c:pt idx="634" formatCode="&quot;£&quot;#,##0.00">
                  <c:v>732840.6</c:v>
                </c:pt>
                <c:pt idx="635" formatCode="&quot;£&quot;#,##0.00">
                  <c:v>733552</c:v>
                </c:pt>
                <c:pt idx="636" formatCode="&quot;£&quot;#,##0.00">
                  <c:v>734262</c:v>
                </c:pt>
                <c:pt idx="637" formatCode="&quot;£&quot;#,##0.00">
                  <c:v>734588.4</c:v>
                </c:pt>
                <c:pt idx="638" formatCode="&quot;£&quot;#,##0.00">
                  <c:v>735295</c:v>
                </c:pt>
                <c:pt idx="639" formatCode="&quot;£&quot;#,##0.00">
                  <c:v>736064.1</c:v>
                </c:pt>
                <c:pt idx="640" formatCode="&quot;£&quot;#,##0.00">
                  <c:v>736768</c:v>
                </c:pt>
                <c:pt idx="641" formatCode="&quot;£&quot;#,##0.00">
                  <c:v>737470.5</c:v>
                </c:pt>
                <c:pt idx="642" formatCode="&quot;£&quot;#,##0.00">
                  <c:v>738235.79999999993</c:v>
                </c:pt>
                <c:pt idx="643" formatCode="&quot;£&quot;#,##0.00">
                  <c:v>738549.8</c:v>
                </c:pt>
                <c:pt idx="644" formatCode="&quot;£&quot;#,##0.00">
                  <c:v>739247.6</c:v>
                </c:pt>
                <c:pt idx="645" formatCode="&quot;£&quot;#,##0.00">
                  <c:v>739944</c:v>
                </c:pt>
                <c:pt idx="646" formatCode="&quot;£&quot;#,##0.00">
                  <c:v>740703.60000000009</c:v>
                </c:pt>
                <c:pt idx="647" formatCode="&quot;£&quot;#,##0.00">
                  <c:v>741397.29999999993</c:v>
                </c:pt>
                <c:pt idx="648" formatCode="&quot;£&quot;#,##0.00">
                  <c:v>741700.8</c:v>
                </c:pt>
                <c:pt idx="649" formatCode="&quot;£&quot;#,##0.00">
                  <c:v>742455.99999999988</c:v>
                </c:pt>
                <c:pt idx="650" formatCode="&quot;£&quot;#,##0.00">
                  <c:v>743145</c:v>
                </c:pt>
                <c:pt idx="651" formatCode="&quot;£&quot;#,##0.00">
                  <c:v>743832.60000000009</c:v>
                </c:pt>
                <c:pt idx="652" formatCode="&quot;£&quot;#,##0.00">
                  <c:v>744583.99999999988</c:v>
                </c:pt>
                <c:pt idx="653" formatCode="&quot;£&quot;#,##0.00">
                  <c:v>745268.9</c:v>
                </c:pt>
                <c:pt idx="654" formatCode="&quot;£&quot;#,##0.00">
                  <c:v>745625.39999999991</c:v>
                </c:pt>
                <c:pt idx="655" formatCode="&quot;£&quot;#,##0.00">
                  <c:v>746307</c:v>
                </c:pt>
                <c:pt idx="656" formatCode="&quot;£&quot;#,##0.00">
                  <c:v>747052.8</c:v>
                </c:pt>
                <c:pt idx="657" formatCode="&quot;£&quot;#,##0.00">
                  <c:v>747731.7</c:v>
                </c:pt>
                <c:pt idx="658" formatCode="&quot;£&quot;#,##0.00">
                  <c:v>748475</c:v>
                </c:pt>
                <c:pt idx="659" formatCode="&quot;£&quot;#,##0.00">
                  <c:v>748755.8</c:v>
                </c:pt>
                <c:pt idx="660" formatCode="&quot;£&quot;#,##0.00">
                  <c:v>749430</c:v>
                </c:pt>
                <c:pt idx="661" formatCode="&quot;£&quot;#,##0.00">
                  <c:v>750168.9</c:v>
                </c:pt>
                <c:pt idx="662" formatCode="&quot;£&quot;#,##0.00">
                  <c:v>750906.60000000009</c:v>
                </c:pt>
                <c:pt idx="663" formatCode="&quot;£&quot;#,##0.00">
                  <c:v>751576.79999999993</c:v>
                </c:pt>
                <c:pt idx="664" formatCode="&quot;£&quot;#,##0.00">
                  <c:v>752312</c:v>
                </c:pt>
                <c:pt idx="665" formatCode="&quot;£&quot;#,##0.00">
                  <c:v>752580.5</c:v>
                </c:pt>
                <c:pt idx="666" formatCode="&quot;£&quot;#,##0.00">
                  <c:v>753312.6</c:v>
                </c:pt>
                <c:pt idx="667" formatCode="&quot;£&quot;#,##0.00">
                  <c:v>753976.8</c:v>
                </c:pt>
                <c:pt idx="668" formatCode="&quot;£&quot;#,##0.00">
                  <c:v>754706.39999999991</c:v>
                </c:pt>
                <c:pt idx="669" formatCode="&quot;£&quot;#,##0.00">
                  <c:v>755434.79999999993</c:v>
                </c:pt>
                <c:pt idx="670" formatCode="&quot;£&quot;#,##0.00">
                  <c:v>755692.99999999988</c:v>
                </c:pt>
                <c:pt idx="671" formatCode="&quot;£&quot;#,##0.00">
                  <c:v>756418.29999999993</c:v>
                </c:pt>
                <c:pt idx="672" formatCode="&quot;£&quot;#,##0.00">
                  <c:v>757142.4</c:v>
                </c:pt>
                <c:pt idx="673" formatCode="&quot;£&quot;#,##0.00">
                  <c:v>757797.99999999988</c:v>
                </c:pt>
                <c:pt idx="674" formatCode="&quot;£&quot;#,##0.00">
                  <c:v>758519.6</c:v>
                </c:pt>
                <c:pt idx="675" formatCode="&quot;£&quot;#,##0.00">
                  <c:v>758767.50000000012</c:v>
                </c:pt>
                <c:pt idx="676" formatCode="&quot;£&quot;#,##0.00">
                  <c:v>759486</c:v>
                </c:pt>
                <c:pt idx="677" formatCode="&quot;£&quot;#,##0.00">
                  <c:v>760203.3</c:v>
                </c:pt>
                <c:pt idx="678" formatCode="&quot;£&quot;#,##0.00">
                  <c:v>760919.4</c:v>
                </c:pt>
                <c:pt idx="679" formatCode="&quot;£&quot;#,##0.00">
                  <c:v>761634.29999999993</c:v>
                </c:pt>
                <c:pt idx="680" formatCode="&quot;£&quot;#,##0.00">
                  <c:v>762280</c:v>
                </c:pt>
                <c:pt idx="681" formatCode="&quot;£&quot;#,##0.00">
                  <c:v>762583.79999999993</c:v>
                </c:pt>
                <c:pt idx="682" formatCode="&quot;£&quot;#,##0.00">
                  <c:v>763294.4</c:v>
                </c:pt>
                <c:pt idx="683" formatCode="&quot;£&quot;#,##0.00">
                  <c:v>764003.8</c:v>
                </c:pt>
                <c:pt idx="684" formatCode="&quot;£&quot;#,##0.00">
                  <c:v>764643.6</c:v>
                </c:pt>
                <c:pt idx="685" formatCode="&quot;£&quot;#,##0.00">
                  <c:v>765350.5</c:v>
                </c:pt>
                <c:pt idx="686" formatCode="&quot;£&quot;#,##0.00">
                  <c:v>765644.60000000009</c:v>
                </c:pt>
                <c:pt idx="687" formatCode="&quot;£&quot;#,##0.00">
                  <c:v>766348.5</c:v>
                </c:pt>
                <c:pt idx="688" formatCode="&quot;£&quot;#,##0.00">
                  <c:v>767051.2</c:v>
                </c:pt>
                <c:pt idx="689" formatCode="&quot;£&quot;#,##0.00">
                  <c:v>767752.70000000007</c:v>
                </c:pt>
                <c:pt idx="690" formatCode="&quot;£&quot;#,##0.00">
                  <c:v>768452.99999999988</c:v>
                </c:pt>
                <c:pt idx="691" formatCode="&quot;£&quot;#,##0.00">
                  <c:v>768668.4</c:v>
                </c:pt>
                <c:pt idx="692" formatCode="&quot;£&quot;#,##0.00">
                  <c:v>769365.6</c:v>
                </c:pt>
                <c:pt idx="693" formatCode="&quot;£&quot;#,##0.00">
                  <c:v>770061.6</c:v>
                </c:pt>
                <c:pt idx="694" formatCode="&quot;£&quot;#,##0.00">
                  <c:v>770756.4</c:v>
                </c:pt>
                <c:pt idx="695" formatCode="&quot;£&quot;#,##0.00">
                  <c:v>771450.00000000012</c:v>
                </c:pt>
                <c:pt idx="696" formatCode="&quot;£&quot;#,##0.00">
                  <c:v>772142.39999999991</c:v>
                </c:pt>
                <c:pt idx="697" formatCode="&quot;£&quot;#,##0.00">
                  <c:v>772415.4</c:v>
                </c:pt>
                <c:pt idx="698" formatCode="&quot;£&quot;#,##0.00">
                  <c:v>773104.79999999993</c:v>
                </c:pt>
                <c:pt idx="699" formatCode="&quot;£&quot;#,##0.00">
                  <c:v>773793</c:v>
                </c:pt>
                <c:pt idx="700" formatCode="&quot;£&quot;#,##0.00">
                  <c:v>774480</c:v>
                </c:pt>
                <c:pt idx="701" formatCode="&quot;£&quot;#,##0.00">
                  <c:v>775165.79999999993</c:v>
                </c:pt>
                <c:pt idx="702" formatCode="&quot;£&quot;#,##0.00">
                  <c:v>775429.20000000007</c:v>
                </c:pt>
                <c:pt idx="703" formatCode="&quot;£&quot;#,##0.00">
                  <c:v>776112.00000000012</c:v>
                </c:pt>
                <c:pt idx="704" formatCode="&quot;£&quot;#,##0.00">
                  <c:v>776793.59999999998</c:v>
                </c:pt>
                <c:pt idx="705" formatCode="&quot;£&quot;#,##0.00">
                  <c:v>777474</c:v>
                </c:pt>
                <c:pt idx="706" formatCode="&quot;£&quot;#,##0.00">
                  <c:v>778153.20000000007</c:v>
                </c:pt>
                <c:pt idx="707" formatCode="&quot;£&quot;#,##0.00">
                  <c:v>778407</c:v>
                </c:pt>
                <c:pt idx="708" formatCode="&quot;£&quot;#,##0.00">
                  <c:v>779083.20000000007</c:v>
                </c:pt>
                <c:pt idx="709" formatCode="&quot;£&quot;#,##0.00">
                  <c:v>779829.10000000009</c:v>
                </c:pt>
                <c:pt idx="710" formatCode="&quot;£&quot;#,##0.00">
                  <c:v>780503</c:v>
                </c:pt>
                <c:pt idx="711" formatCode="&quot;£&quot;#,##0.00">
                  <c:v>781175.7</c:v>
                </c:pt>
                <c:pt idx="712" formatCode="&quot;£&quot;#,##0.00">
                  <c:v>781847.20000000007</c:v>
                </c:pt>
                <c:pt idx="713" formatCode="&quot;£&quot;#,##0.00">
                  <c:v>782089.7</c:v>
                </c:pt>
                <c:pt idx="714" formatCode="&quot;£&quot;#,##0.00">
                  <c:v>782758.20000000007</c:v>
                </c:pt>
                <c:pt idx="715" formatCode="&quot;£&quot;#,##0.00">
                  <c:v>783497.00000000012</c:v>
                </c:pt>
                <c:pt idx="716" formatCode="&quot;£&quot;#,##0.00">
                  <c:v>784163.2</c:v>
                </c:pt>
                <c:pt idx="717" formatCode="&quot;£&quot;#,##0.00">
                  <c:v>784828.20000000007</c:v>
                </c:pt>
                <c:pt idx="718" formatCode="&quot;£&quot;#,##0.00">
                  <c:v>785061.2</c:v>
                </c:pt>
                <c:pt idx="719" formatCode="&quot;£&quot;#,##0.00">
                  <c:v>785723.2</c:v>
                </c:pt>
                <c:pt idx="720" formatCode="&quot;£&quot;#,##0.00">
                  <c:v>786456</c:v>
                </c:pt>
                <c:pt idx="721" formatCode="&quot;£&quot;#,##0.00">
                  <c:v>787115.7</c:v>
                </c:pt>
                <c:pt idx="722" formatCode="&quot;£&quot;#,##0.00">
                  <c:v>787774.2</c:v>
                </c:pt>
                <c:pt idx="723" formatCode="&quot;£&quot;#,##0.00">
                  <c:v>787997.70000000007</c:v>
                </c:pt>
                <c:pt idx="724" formatCode="&quot;£&quot;#,##0.00">
                  <c:v>788725.6</c:v>
                </c:pt>
                <c:pt idx="725" formatCode="&quot;£&quot;#,##0.00">
                  <c:v>789380</c:v>
                </c:pt>
                <c:pt idx="726" formatCode="&quot;£&quot;#,##0.00">
                  <c:v>790033.20000000007</c:v>
                </c:pt>
                <c:pt idx="727" formatCode="&quot;£&quot;#,##0.00">
                  <c:v>790757.89999999991</c:v>
                </c:pt>
                <c:pt idx="728" formatCode="&quot;£&quot;#,##0.00">
                  <c:v>790972</c:v>
                </c:pt>
                <c:pt idx="729" formatCode="&quot;£&quot;#,##0.00">
                  <c:v>791621.10000000009</c:v>
                </c:pt>
                <c:pt idx="730" formatCode="&quot;£&quot;#,##0.00">
                  <c:v>792342</c:v>
                </c:pt>
                <c:pt idx="731" formatCode="&quot;£&quot;#,##0.00">
                  <c:v>792988.8</c:v>
                </c:pt>
                <c:pt idx="732" formatCode="&quot;£&quot;#,##0.00">
                  <c:v>793634.4</c:v>
                </c:pt>
                <c:pt idx="733" formatCode="&quot;£&quot;#,##0.00">
                  <c:v>793912.29999999993</c:v>
                </c:pt>
                <c:pt idx="734" formatCode="&quot;£&quot;#,##0.00">
                  <c:v>794555</c:v>
                </c:pt>
                <c:pt idx="735" formatCode="&quot;£&quot;#,##0.00">
                  <c:v>795196.50000000012</c:v>
                </c:pt>
                <c:pt idx="736" formatCode="&quot;£&quot;#,##0.00">
                  <c:v>795910.39999999991</c:v>
                </c:pt>
                <c:pt idx="737" formatCode="&quot;£&quot;#,##0.00">
                  <c:v>796549.6</c:v>
                </c:pt>
                <c:pt idx="738" formatCode="&quot;£&quot;#,##0.00">
                  <c:v>797261.4</c:v>
                </c:pt>
                <c:pt idx="739" formatCode="&quot;£&quot;#,##0.00">
                  <c:v>797454.89999999991</c:v>
                </c:pt>
                <c:pt idx="740" formatCode="&quot;£&quot;#,##0.00">
                  <c:v>798164</c:v>
                </c:pt>
                <c:pt idx="741" formatCode="&quot;£&quot;#,##0.00">
                  <c:v>798798</c:v>
                </c:pt>
                <c:pt idx="742" formatCode="&quot;£&quot;#,##0.00">
                  <c:v>799504.99999999988</c:v>
                </c:pt>
                <c:pt idx="743" formatCode="&quot;£&quot;#,##0.00">
                  <c:v>800136.7</c:v>
                </c:pt>
                <c:pt idx="744" formatCode="&quot;£&quot;#,##0.00">
                  <c:v>800320.8</c:v>
                </c:pt>
                <c:pt idx="745" formatCode="&quot;£&quot;#,##0.00">
                  <c:v>801024</c:v>
                </c:pt>
                <c:pt idx="746" formatCode="&quot;£&quot;#,##0.00">
                  <c:v>801726.2</c:v>
                </c:pt>
                <c:pt idx="747" formatCode="&quot;£&quot;#,##0.00">
                  <c:v>802352.70000000007</c:v>
                </c:pt>
                <c:pt idx="748" formatCode="&quot;£&quot;#,##0.00">
                  <c:v>803052.8</c:v>
                </c:pt>
                <c:pt idx="749" formatCode="&quot;£&quot;#,##0.00">
                  <c:v>803227.6</c:v>
                </c:pt>
                <c:pt idx="750" formatCode="&quot;£&quot;#,##0.00">
                  <c:v>803925</c:v>
                </c:pt>
                <c:pt idx="751" formatCode="&quot;£&quot;#,##0.00">
                  <c:v>804546.29999999993</c:v>
                </c:pt>
                <c:pt idx="752" formatCode="&quot;£&quot;#,##0.00">
                  <c:v>805241.6</c:v>
                </c:pt>
                <c:pt idx="753" formatCode="&quot;£&quot;#,##0.00">
                  <c:v>805935.9</c:v>
                </c:pt>
                <c:pt idx="754" formatCode="&quot;£&quot;#,##0.00">
                  <c:v>806101.39999999991</c:v>
                </c:pt>
                <c:pt idx="755" formatCode="&quot;£&quot;#,##0.00">
                  <c:v>806793</c:v>
                </c:pt>
                <c:pt idx="756" formatCode="&quot;£&quot;#,##0.00">
                  <c:v>807408</c:v>
                </c:pt>
                <c:pt idx="757" formatCode="&quot;£&quot;#,##0.00">
                  <c:v>808097.49999999988</c:v>
                </c:pt>
                <c:pt idx="758" formatCode="&quot;£&quot;#,##0.00">
                  <c:v>808786</c:v>
                </c:pt>
                <c:pt idx="759" formatCode="&quot;£&quot;#,##0.00">
                  <c:v>808942.20000000007</c:v>
                </c:pt>
                <c:pt idx="760" formatCode="&quot;£&quot;#,##0.00">
                  <c:v>809627.99999999988</c:v>
                </c:pt>
                <c:pt idx="761" formatCode="&quot;£&quot;#,##0.00">
                  <c:v>810312.79999999993</c:v>
                </c:pt>
                <c:pt idx="762" formatCode="&quot;£&quot;#,##0.00">
                  <c:v>810920.4</c:v>
                </c:pt>
                <c:pt idx="763" formatCode="&quot;£&quot;#,##0.00">
                  <c:v>811603.10000000009</c:v>
                </c:pt>
                <c:pt idx="764" formatCode="&quot;£&quot;#,##0.00">
                  <c:v>811750</c:v>
                </c:pt>
                <c:pt idx="765" formatCode="&quot;£&quot;#,##0.00">
                  <c:v>812430</c:v>
                </c:pt>
                <c:pt idx="766" formatCode="&quot;£&quot;#,##0.00">
                  <c:v>813109.00000000012</c:v>
                </c:pt>
                <c:pt idx="767" formatCode="&quot;£&quot;#,##0.00">
                  <c:v>813787</c:v>
                </c:pt>
                <c:pt idx="768" formatCode="&quot;£&quot;#,##0.00">
                  <c:v>814464</c:v>
                </c:pt>
                <c:pt idx="769" formatCode="&quot;£&quot;#,##0.00">
                  <c:v>814601.7</c:v>
                </c:pt>
                <c:pt idx="770" formatCode="&quot;£&quot;#,##0.00">
                  <c:v>815276</c:v>
                </c:pt>
                <c:pt idx="771" formatCode="&quot;£&quot;#,##0.00">
                  <c:v>815949.3</c:v>
                </c:pt>
                <c:pt idx="772" formatCode="&quot;£&quot;#,##0.00">
                  <c:v>816621.60000000009</c:v>
                </c:pt>
                <c:pt idx="773" formatCode="&quot;£&quot;#,##0.00">
                  <c:v>817215.6</c:v>
                </c:pt>
                <c:pt idx="774" formatCode="&quot;£&quot;#,##0.00">
                  <c:v>817885.79999999993</c:v>
                </c:pt>
                <c:pt idx="775" formatCode="&quot;£&quot;#,##0.00">
                  <c:v>818090.00000000012</c:v>
                </c:pt>
                <c:pt idx="776" formatCode="&quot;£&quot;#,##0.00">
                  <c:v>818757.6</c:v>
                </c:pt>
                <c:pt idx="777" formatCode="&quot;£&quot;#,##0.00">
                  <c:v>819424.2</c:v>
                </c:pt>
                <c:pt idx="778" formatCode="&quot;£&quot;#,##0.00">
                  <c:v>820012</c:v>
                </c:pt>
                <c:pt idx="779" formatCode="&quot;£&quot;#,##0.00">
                  <c:v>820676.50000000012</c:v>
                </c:pt>
                <c:pt idx="780" formatCode="&quot;£&quot;#,##0.00">
                  <c:v>820872</c:v>
                </c:pt>
                <c:pt idx="781" formatCode="&quot;£&quot;#,##0.00">
                  <c:v>821533.9</c:v>
                </c:pt>
                <c:pt idx="782" formatCode="&quot;£&quot;#,##0.00">
                  <c:v>822194.79999999993</c:v>
                </c:pt>
                <c:pt idx="783" formatCode="&quot;£&quot;#,##0.00">
                  <c:v>822854.7</c:v>
                </c:pt>
                <c:pt idx="784" formatCode="&quot;£&quot;#,##0.00">
                  <c:v>823513.59999999998</c:v>
                </c:pt>
                <c:pt idx="785" formatCode="&quot;£&quot;#,##0.00">
                  <c:v>823621.99999999988</c:v>
                </c:pt>
                <c:pt idx="786" formatCode="&quot;£&quot;#,##0.00">
                  <c:v>824278.2</c:v>
                </c:pt>
                <c:pt idx="787" formatCode="&quot;£&quot;#,##0.00">
                  <c:v>824933.4</c:v>
                </c:pt>
                <c:pt idx="788" formatCode="&quot;£&quot;#,##0.00">
                  <c:v>825587.60000000009</c:v>
                </c:pt>
                <c:pt idx="789" formatCode="&quot;£&quot;#,##0.00">
                  <c:v>826240.79999999993</c:v>
                </c:pt>
                <c:pt idx="790" formatCode="&quot;£&quot;#,##0.00">
                  <c:v>826419</c:v>
                </c:pt>
                <c:pt idx="791" formatCode="&quot;£&quot;#,##0.00">
                  <c:v>827069.60000000009</c:v>
                </c:pt>
                <c:pt idx="792" formatCode="&quot;£&quot;#,##0.00">
                  <c:v>827719.2</c:v>
                </c:pt>
                <c:pt idx="793" formatCode="&quot;£&quot;#,##0.00">
                  <c:v>828367.79999999993</c:v>
                </c:pt>
                <c:pt idx="794" formatCode="&quot;£&quot;#,##0.00">
                  <c:v>829015.4</c:v>
                </c:pt>
                <c:pt idx="795" formatCode="&quot;£&quot;#,##0.00">
                  <c:v>829185</c:v>
                </c:pt>
                <c:pt idx="796" formatCode="&quot;£&quot;#,##0.00">
                  <c:v>829830</c:v>
                </c:pt>
                <c:pt idx="797" formatCode="&quot;£&quot;#,##0.00">
                  <c:v>830474</c:v>
                </c:pt>
                <c:pt idx="798" formatCode="&quot;£&quot;#,##0.00">
                  <c:v>831117.00000000012</c:v>
                </c:pt>
                <c:pt idx="799" formatCode="&quot;£&quot;#,##0.00">
                  <c:v>831758.99999999988</c:v>
                </c:pt>
                <c:pt idx="800" formatCode="&quot;£&quot;#,##0.00">
                  <c:v>831920</c:v>
                </c:pt>
                <c:pt idx="801" formatCode="&quot;£&quot;#,##0.00">
                  <c:v>832559.4</c:v>
                </c:pt>
                <c:pt idx="802" formatCode="&quot;£&quot;#,##0.00">
                  <c:v>833197.79999999993</c:v>
                </c:pt>
                <c:pt idx="803" formatCode="&quot;£&quot;#,##0.00">
                  <c:v>833835.2</c:v>
                </c:pt>
                <c:pt idx="804" formatCode="&quot;£&quot;#,##0.00">
                  <c:v>834471.60000000009</c:v>
                </c:pt>
                <c:pt idx="805" formatCode="&quot;£&quot;#,##0.00">
                  <c:v>834624</c:v>
                </c:pt>
                <c:pt idx="806" formatCode="&quot;£&quot;#,##0.00">
                  <c:v>835257.8</c:v>
                </c:pt>
                <c:pt idx="807" formatCode="&quot;£&quot;#,##0.00">
                  <c:v>835890.60000000009</c:v>
                </c:pt>
                <c:pt idx="808" formatCode="&quot;£&quot;#,##0.00">
                  <c:v>836603.20000000007</c:v>
                </c:pt>
                <c:pt idx="809" formatCode="&quot;£&quot;#,##0.00">
                  <c:v>837234.1</c:v>
                </c:pt>
                <c:pt idx="810" formatCode="&quot;£&quot;#,##0.00">
                  <c:v>837378</c:v>
                </c:pt>
                <c:pt idx="811" formatCode="&quot;£&quot;#,##0.00">
                  <c:v>838006.3</c:v>
                </c:pt>
                <c:pt idx="812" formatCode="&quot;£&quot;#,##0.00">
                  <c:v>838633.6</c:v>
                </c:pt>
                <c:pt idx="813" formatCode="&quot;£&quot;#,##0.00">
                  <c:v>839259.9</c:v>
                </c:pt>
                <c:pt idx="814" formatCode="&quot;£&quot;#,##0.00">
                  <c:v>839885.20000000007</c:v>
                </c:pt>
                <c:pt idx="815" formatCode="&quot;£&quot;#,##0.00">
                  <c:v>840020.5</c:v>
                </c:pt>
                <c:pt idx="816" formatCode="&quot;£&quot;#,##0.00">
                  <c:v>840724.8</c:v>
                </c:pt>
                <c:pt idx="817" formatCode="&quot;£&quot;#,##0.00">
                  <c:v>841346.60000000009</c:v>
                </c:pt>
                <c:pt idx="818" formatCode="&quot;£&quot;#,##0.00">
                  <c:v>841967.40000000014</c:v>
                </c:pt>
                <c:pt idx="819" formatCode="&quot;£&quot;#,##0.00">
                  <c:v>842587.2</c:v>
                </c:pt>
                <c:pt idx="820" formatCode="&quot;£&quot;#,##0.00">
                  <c:v>842714</c:v>
                </c:pt>
                <c:pt idx="821" formatCode="&quot;£&quot;#,##0.00">
                  <c:v>843413.3</c:v>
                </c:pt>
                <c:pt idx="822" formatCode="&quot;£&quot;#,##0.00">
                  <c:v>844029.6</c:v>
                </c:pt>
                <c:pt idx="823" formatCode="&quot;£&quot;#,##0.00">
                  <c:v>844644.9</c:v>
                </c:pt>
                <c:pt idx="824" formatCode="&quot;£&quot;#,##0.00">
                  <c:v>845341.6</c:v>
                </c:pt>
                <c:pt idx="825" formatCode="&quot;£&quot;#,##0.00">
                  <c:v>845460</c:v>
                </c:pt>
                <c:pt idx="826" formatCode="&quot;£&quot;#,##0.00">
                  <c:v>846071.8</c:v>
                </c:pt>
                <c:pt idx="827" formatCode="&quot;£&quot;#,##0.00">
                  <c:v>846682.60000000009</c:v>
                </c:pt>
                <c:pt idx="828" formatCode="&quot;£&quot;#,##0.00">
                  <c:v>847292.40000000014</c:v>
                </c:pt>
                <c:pt idx="829" formatCode="&quot;£&quot;#,##0.00">
                  <c:v>847984.1</c:v>
                </c:pt>
                <c:pt idx="830" formatCode="&quot;£&quot;#,##0.00">
                  <c:v>848094</c:v>
                </c:pt>
                <c:pt idx="831" formatCode="&quot;£&quot;#,##0.00">
                  <c:v>848700.3</c:v>
                </c:pt>
                <c:pt idx="832" formatCode="&quot;£&quot;#,##0.00">
                  <c:v>849388.79999999993</c:v>
                </c:pt>
                <c:pt idx="833" formatCode="&quot;£&quot;#,##0.00">
                  <c:v>849993.2</c:v>
                </c:pt>
                <c:pt idx="834" formatCode="&quot;£&quot;#,##0.00">
                  <c:v>850596.6</c:v>
                </c:pt>
                <c:pt idx="835" formatCode="&quot;£&quot;#,##0.00">
                  <c:v>850697.99999999988</c:v>
                </c:pt>
                <c:pt idx="836" formatCode="&quot;£&quot;#,##0.00">
                  <c:v>851382.4</c:v>
                </c:pt>
                <c:pt idx="837" formatCode="&quot;£&quot;#,##0.00">
                  <c:v>851982.3</c:v>
                </c:pt>
                <c:pt idx="838" formatCode="&quot;£&quot;#,##0.00">
                  <c:v>852665.00000000012</c:v>
                </c:pt>
                <c:pt idx="839" formatCode="&quot;£&quot;#,##0.00">
                  <c:v>853262.99999999988</c:v>
                </c:pt>
                <c:pt idx="840" formatCode="&quot;£&quot;#,##0.00">
                  <c:v>853356</c:v>
                </c:pt>
                <c:pt idx="841" formatCode="&quot;£&quot;#,##0.00">
                  <c:v>854035.50000000012</c:v>
                </c:pt>
                <c:pt idx="842" formatCode="&quot;£&quot;#,##0.00">
                  <c:v>854629.99999999988</c:v>
                </c:pt>
                <c:pt idx="843" formatCode="&quot;£&quot;#,##0.00">
                  <c:v>855307.79999999993</c:v>
                </c:pt>
                <c:pt idx="844" formatCode="&quot;£&quot;#,##0.00">
                  <c:v>855900.4</c:v>
                </c:pt>
                <c:pt idx="845" formatCode="&quot;£&quot;#,##0.00">
                  <c:v>855984.99999999988</c:v>
                </c:pt>
                <c:pt idx="846" formatCode="&quot;£&quot;#,##0.00">
                  <c:v>856659.6</c:v>
                </c:pt>
                <c:pt idx="847" formatCode="&quot;£&quot;#,##0.00">
                  <c:v>857248.7</c:v>
                </c:pt>
                <c:pt idx="848" formatCode="&quot;£&quot;#,##0.00">
                  <c:v>857921.60000000009</c:v>
                </c:pt>
                <c:pt idx="849" formatCode="&quot;£&quot;#,##0.00">
                  <c:v>858508.80000000005</c:v>
                </c:pt>
                <c:pt idx="850" formatCode="&quot;£&quot;#,##0.00">
                  <c:v>858585</c:v>
                </c:pt>
                <c:pt idx="851" formatCode="&quot;£&quot;#,##0.00">
                  <c:v>859254.70000000007</c:v>
                </c:pt>
                <c:pt idx="852" formatCode="&quot;£&quot;#,##0.00">
                  <c:v>859838.40000000014</c:v>
                </c:pt>
                <c:pt idx="853" formatCode="&quot;£&quot;#,##0.00">
                  <c:v>860506.39999999991</c:v>
                </c:pt>
                <c:pt idx="854" formatCode="&quot;£&quot;#,##0.00">
                  <c:v>861088.2</c:v>
                </c:pt>
                <c:pt idx="855" formatCode="&quot;£&quot;#,##0.00">
                  <c:v>861241.50000000012</c:v>
                </c:pt>
                <c:pt idx="856" formatCode="&quot;£&quot;#,##0.00">
                  <c:v>861820.79999999993</c:v>
                </c:pt>
                <c:pt idx="857" formatCode="&quot;£&quot;#,##0.00">
                  <c:v>862484.79999999993</c:v>
                </c:pt>
                <c:pt idx="858" formatCode="&quot;£&quot;#,##0.00">
                  <c:v>863062.20000000007</c:v>
                </c:pt>
                <c:pt idx="859" formatCode="&quot;£&quot;#,##0.00">
                  <c:v>863724.5</c:v>
                </c:pt>
                <c:pt idx="860" formatCode="&quot;£&quot;#,##0.00">
                  <c:v>863784</c:v>
                </c:pt>
                <c:pt idx="861" formatCode="&quot;£&quot;#,##0.00">
                  <c:v>864444</c:v>
                </c:pt>
                <c:pt idx="862" formatCode="&quot;£&quot;#,##0.00">
                  <c:v>865103.20000000007</c:v>
                </c:pt>
                <c:pt idx="863" formatCode="&quot;£&quot;#,##0.00">
                  <c:v>865675.3</c:v>
                </c:pt>
                <c:pt idx="864" formatCode="&quot;£&quot;#,##0.00">
                  <c:v>866332.79999999993</c:v>
                </c:pt>
                <c:pt idx="865" formatCode="&quot;£&quot;#,##0.00">
                  <c:v>866384</c:v>
                </c:pt>
                <c:pt idx="866" formatCode="&quot;£&quot;#,##0.00">
                  <c:v>867039.20000000007</c:v>
                </c:pt>
                <c:pt idx="867" formatCode="&quot;£&quot;#,##0.00">
                  <c:v>867606.89999999991</c:v>
                </c:pt>
                <c:pt idx="868" formatCode="&quot;£&quot;#,##0.00">
                  <c:v>868260.4</c:v>
                </c:pt>
                <c:pt idx="869" formatCode="&quot;£&quot;#,##0.00">
                  <c:v>868913.1</c:v>
                </c:pt>
                <c:pt idx="870" formatCode="&quot;£&quot;#,##0.00">
                  <c:v>868956</c:v>
                </c:pt>
                <c:pt idx="871" formatCode="&quot;£&quot;#,##0.00">
                  <c:v>869606.39999999991</c:v>
                </c:pt>
                <c:pt idx="872" formatCode="&quot;£&quot;#,##0.00">
                  <c:v>870168.8</c:v>
                </c:pt>
                <c:pt idx="873" formatCode="&quot;£&quot;#,##0.00">
                  <c:v>870817.5</c:v>
                </c:pt>
                <c:pt idx="874" formatCode="&quot;£&quot;#,##0.00">
                  <c:v>870853.6</c:v>
                </c:pt>
                <c:pt idx="875" formatCode="&quot;£&quot;#,##0.00">
                  <c:v>871500</c:v>
                </c:pt>
                <c:pt idx="876" formatCode="&quot;£&quot;#,##0.00">
                  <c:v>872145.60000000009</c:v>
                </c:pt>
                <c:pt idx="877" formatCode="&quot;£&quot;#,##0.00">
                  <c:v>872790.4</c:v>
                </c:pt>
                <c:pt idx="878" formatCode="&quot;£&quot;#,##0.00">
                  <c:v>873346.6</c:v>
                </c:pt>
                <c:pt idx="879" formatCode="&quot;£&quot;#,##0.00">
                  <c:v>873462.3</c:v>
                </c:pt>
                <c:pt idx="880" formatCode="&quot;£&quot;#,##0.00">
                  <c:v>874016</c:v>
                </c:pt>
                <c:pt idx="881" formatCode="&quot;£&quot;#,##0.00">
                  <c:v>874656.8</c:v>
                </c:pt>
                <c:pt idx="882" formatCode="&quot;£&quot;#,##0.00">
                  <c:v>875296.79999999993</c:v>
                </c:pt>
                <c:pt idx="883" formatCode="&quot;£&quot;#,##0.00">
                  <c:v>875936</c:v>
                </c:pt>
                <c:pt idx="884" formatCode="&quot;£&quot;#,##0.00">
                  <c:v>875955.6</c:v>
                </c:pt>
                <c:pt idx="885" formatCode="&quot;£&quot;#,##0.00">
                  <c:v>876592.5</c:v>
                </c:pt>
                <c:pt idx="886" formatCode="&quot;£&quot;#,##0.00">
                  <c:v>877228.6</c:v>
                </c:pt>
                <c:pt idx="887" formatCode="&quot;£&quot;#,##0.00">
                  <c:v>877775.20000000007</c:v>
                </c:pt>
                <c:pt idx="888" formatCode="&quot;£&quot;#,##0.00">
                  <c:v>878409.6</c:v>
                </c:pt>
                <c:pt idx="889" formatCode="&quot;£&quot;#,##0.00">
                  <c:v>878509.79999999993</c:v>
                </c:pt>
                <c:pt idx="890" formatCode="&quot;£&quot;#,##0.00">
                  <c:v>879142</c:v>
                </c:pt>
                <c:pt idx="891" formatCode="&quot;£&quot;#,##0.00">
                  <c:v>879684.29999999993</c:v>
                </c:pt>
                <c:pt idx="892" formatCode="&quot;£&quot;#,##0.00">
                  <c:v>880314.8</c:v>
                </c:pt>
                <c:pt idx="893" formatCode="&quot;£&quot;#,##0.00">
                  <c:v>880944.5</c:v>
                </c:pt>
                <c:pt idx="894" formatCode="&quot;£&quot;#,##0.00">
                  <c:v>881037</c:v>
                </c:pt>
                <c:pt idx="895" formatCode="&quot;£&quot;#,##0.00">
                  <c:v>881575</c:v>
                </c:pt>
                <c:pt idx="896" formatCode="&quot;£&quot;#,##0.00">
                  <c:v>882201.59999999998</c:v>
                </c:pt>
                <c:pt idx="897" formatCode="&quot;£&quot;#,##0.00">
                  <c:v>882827.4</c:v>
                </c:pt>
                <c:pt idx="898" formatCode="&quot;£&quot;#,##0.00">
                  <c:v>883452.4</c:v>
                </c:pt>
                <c:pt idx="899" formatCode="&quot;£&quot;#,##0.00">
                  <c:v>883537.2</c:v>
                </c:pt>
                <c:pt idx="900" formatCode="&quot;£&quot;#,##0.00">
                  <c:v>884070</c:v>
                </c:pt>
                <c:pt idx="901" formatCode="&quot;£&quot;#,##0.00">
                  <c:v>884691.9</c:v>
                </c:pt>
                <c:pt idx="902" formatCode="&quot;£&quot;#,##0.00">
                  <c:v>885313</c:v>
                </c:pt>
                <c:pt idx="903" formatCode="&quot;£&quot;#,##0.00">
                  <c:v>885933.29999999993</c:v>
                </c:pt>
                <c:pt idx="904" formatCode="&quot;£&quot;#,##0.00">
                  <c:v>886010.4</c:v>
                </c:pt>
                <c:pt idx="905" formatCode="&quot;£&quot;#,##0.00">
                  <c:v>886628.5</c:v>
                </c:pt>
                <c:pt idx="906" formatCode="&quot;£&quot;#,##0.00">
                  <c:v>887245.79999999993</c:v>
                </c:pt>
                <c:pt idx="907" formatCode="&quot;£&quot;#,##0.00">
                  <c:v>887771.6</c:v>
                </c:pt>
                <c:pt idx="908" formatCode="&quot;£&quot;#,##0.00">
                  <c:v>888387.20000000007</c:v>
                </c:pt>
                <c:pt idx="909" formatCode="&quot;£&quot;#,##0.00">
                  <c:v>888456.60000000009</c:v>
                </c:pt>
                <c:pt idx="910" formatCode="&quot;£&quot;#,##0.00">
                  <c:v>889070</c:v>
                </c:pt>
                <c:pt idx="911" formatCode="&quot;£&quot;#,##0.00">
                  <c:v>889682.6</c:v>
                </c:pt>
                <c:pt idx="912" formatCode="&quot;£&quot;#,##0.00">
                  <c:v>890294.39999999991</c:v>
                </c:pt>
                <c:pt idx="913" formatCode="&quot;£&quot;#,##0.00">
                  <c:v>890905.4</c:v>
                </c:pt>
                <c:pt idx="914" formatCode="&quot;£&quot;#,##0.00">
                  <c:v>890967.2</c:v>
                </c:pt>
                <c:pt idx="915" formatCode="&quot;£&quot;#,##0.00">
                  <c:v>891576</c:v>
                </c:pt>
                <c:pt idx="916" formatCode="&quot;£&quot;#,##0.00">
                  <c:v>892092.4</c:v>
                </c:pt>
                <c:pt idx="917" formatCode="&quot;£&quot;#,##0.00">
                  <c:v>892699.5</c:v>
                </c:pt>
                <c:pt idx="918" formatCode="&quot;£&quot;#,##0.00">
                  <c:v>893305.79999999993</c:v>
                </c:pt>
                <c:pt idx="919" formatCode="&quot;£&quot;#,##0.00">
                  <c:v>893359.9</c:v>
                </c:pt>
                <c:pt idx="920" formatCode="&quot;£&quot;#,##0.00">
                  <c:v>893964</c:v>
                </c:pt>
                <c:pt idx="921" formatCode="&quot;£&quot;#,##0.00">
                  <c:v>894567.3</c:v>
                </c:pt>
                <c:pt idx="922" formatCode="&quot;£&quot;#,##0.00">
                  <c:v>895169.79999999993</c:v>
                </c:pt>
                <c:pt idx="923" formatCode="&quot;£&quot;#,##0.00">
                  <c:v>895217.7</c:v>
                </c:pt>
                <c:pt idx="924" formatCode="&quot;£&quot;#,##0.00">
                  <c:v>895818</c:v>
                </c:pt>
                <c:pt idx="925" formatCode="&quot;£&quot;#,##0.00">
                  <c:v>896417.5</c:v>
                </c:pt>
                <c:pt idx="926" formatCode="&quot;£&quot;#,##0.00">
                  <c:v>897016.2</c:v>
                </c:pt>
                <c:pt idx="927" formatCode="&quot;£&quot;#,##0.00">
                  <c:v>897614.10000000009</c:v>
                </c:pt>
                <c:pt idx="928" formatCode="&quot;£&quot;#,##0.00">
                  <c:v>897654.4</c:v>
                </c:pt>
                <c:pt idx="929" formatCode="&quot;£&quot;#,##0.00">
                  <c:v>898250.1</c:v>
                </c:pt>
                <c:pt idx="930" formatCode="&quot;£&quot;#,##0.00">
                  <c:v>898845</c:v>
                </c:pt>
                <c:pt idx="931" formatCode="&quot;£&quot;#,##0.00">
                  <c:v>899439.1</c:v>
                </c:pt>
                <c:pt idx="932" formatCode="&quot;£&quot;#,##0.00">
                  <c:v>900032.4</c:v>
                </c:pt>
                <c:pt idx="933" formatCode="&quot;£&quot;#,##0.00">
                  <c:v>900065.1</c:v>
                </c:pt>
                <c:pt idx="934" formatCode="&quot;£&quot;#,##0.00">
                  <c:v>900656.20000000007</c:v>
                </c:pt>
                <c:pt idx="935" formatCode="&quot;£&quot;#,##0.00">
                  <c:v>901246.5</c:v>
                </c:pt>
                <c:pt idx="936" formatCode="&quot;£&quot;#,##0.00">
                  <c:v>901836</c:v>
                </c:pt>
                <c:pt idx="937" formatCode="&quot;£&quot;#,##0.00">
                  <c:v>902424.7</c:v>
                </c:pt>
                <c:pt idx="938" formatCode="&quot;£&quot;#,##0.00">
                  <c:v>902449.79999999993</c:v>
                </c:pt>
                <c:pt idx="939" formatCode="&quot;£&quot;#,##0.00">
                  <c:v>903036.3</c:v>
                </c:pt>
                <c:pt idx="940" formatCode="&quot;£&quot;#,##0.00">
                  <c:v>903716</c:v>
                </c:pt>
                <c:pt idx="941" formatCode="&quot;£&quot;#,##0.00">
                  <c:v>904301</c:v>
                </c:pt>
                <c:pt idx="942" formatCode="&quot;£&quot;#,##0.00">
                  <c:v>904885.2</c:v>
                </c:pt>
                <c:pt idx="943" formatCode="&quot;£&quot;#,##0.00">
                  <c:v>904902.8</c:v>
                </c:pt>
                <c:pt idx="944" formatCode="&quot;£&quot;#,##0.00">
                  <c:v>905484.80000000005</c:v>
                </c:pt>
                <c:pt idx="945" formatCode="&quot;£&quot;#,##0.00">
                  <c:v>906066</c:v>
                </c:pt>
                <c:pt idx="946" formatCode="&quot;£&quot;#,##0.00">
                  <c:v>906646.4</c:v>
                </c:pt>
                <c:pt idx="947" formatCode="&quot;£&quot;#,##0.00">
                  <c:v>907226</c:v>
                </c:pt>
                <c:pt idx="948" formatCode="&quot;£&quot;#,##0.00">
                  <c:v>907236</c:v>
                </c:pt>
                <c:pt idx="949" formatCode="&quot;£&quot;#,##0.00">
                  <c:v>907813.4</c:v>
                </c:pt>
                <c:pt idx="950" formatCode="&quot;£&quot;#,##0.00">
                  <c:v>908485</c:v>
                </c:pt>
                <c:pt idx="951" formatCode="&quot;£&quot;#,##0.00">
                  <c:v>909060.9</c:v>
                </c:pt>
                <c:pt idx="952" formatCode="&quot;£&quot;#,##0.00">
                  <c:v>909636</c:v>
                </c:pt>
                <c:pt idx="953" formatCode="&quot;£&quot;#,##0.00">
                  <c:v>909638.5</c:v>
                </c:pt>
                <c:pt idx="954" formatCode="&quot;£&quot;#,##0.00">
                  <c:v>910211.39999999991</c:v>
                </c:pt>
                <c:pt idx="955" formatCode="&quot;£&quot;#,##0.00">
                  <c:v>910783.5</c:v>
                </c:pt>
                <c:pt idx="956" formatCode="&quot;£&quot;#,##0.00">
                  <c:v>911450.4</c:v>
                </c:pt>
                <c:pt idx="957" formatCode="&quot;£&quot;#,##0.00">
                  <c:v>912021</c:v>
                </c:pt>
                <c:pt idx="958" formatCode="&quot;£&quot;#,##0.00">
                  <c:v>912016</c:v>
                </c:pt>
                <c:pt idx="959" formatCode="&quot;£&quot;#,##0.00">
                  <c:v>912584.4</c:v>
                </c:pt>
                <c:pt idx="960" formatCode="&quot;£&quot;#,##0.00">
                  <c:v>913152</c:v>
                </c:pt>
                <c:pt idx="961" formatCode="&quot;£&quot;#,##0.00">
                  <c:v>913814.9</c:v>
                </c:pt>
                <c:pt idx="962" formatCode="&quot;£&quot;#,##0.00">
                  <c:v>913803.79999999993</c:v>
                </c:pt>
                <c:pt idx="963" formatCode="&quot;£&quot;#,##0.00">
                  <c:v>914368.5</c:v>
                </c:pt>
                <c:pt idx="964" formatCode="&quot;£&quot;#,##0.00">
                  <c:v>914932.4</c:v>
                </c:pt>
                <c:pt idx="965" formatCode="&quot;£&quot;#,##0.00">
                  <c:v>915495.5</c:v>
                </c:pt>
                <c:pt idx="966" formatCode="&quot;£&quot;#,##0.00">
                  <c:v>916154.4</c:v>
                </c:pt>
                <c:pt idx="967" formatCode="&quot;£&quot;#,##0.00">
                  <c:v>916135.8</c:v>
                </c:pt>
                <c:pt idx="968" formatCode="&quot;£&quot;#,##0.00">
                  <c:v>916696</c:v>
                </c:pt>
                <c:pt idx="969" formatCode="&quot;£&quot;#,##0.00">
                  <c:v>917255.4</c:v>
                </c:pt>
                <c:pt idx="970" formatCode="&quot;£&quot;#,##0.00">
                  <c:v>917911</c:v>
                </c:pt>
                <c:pt idx="971" formatCode="&quot;£&quot;#,##0.00">
                  <c:v>918468.89999999991</c:v>
                </c:pt>
                <c:pt idx="972" formatCode="&quot;£&quot;#,##0.00">
                  <c:v>918442.79999999993</c:v>
                </c:pt>
                <c:pt idx="973" formatCode="&quot;£&quot;#,##0.00">
                  <c:v>918998.5</c:v>
                </c:pt>
                <c:pt idx="974" formatCode="&quot;£&quot;#,##0.00">
                  <c:v>919650.8</c:v>
                </c:pt>
                <c:pt idx="975" formatCode="&quot;£&quot;#,##0.00">
                  <c:v>920205</c:v>
                </c:pt>
                <c:pt idx="976" formatCode="&quot;£&quot;#,##0.00">
                  <c:v>920758.4</c:v>
                </c:pt>
                <c:pt idx="977" formatCode="&quot;£&quot;#,##0.00">
                  <c:v>920822.5</c:v>
                </c:pt>
                <c:pt idx="978" formatCode="&quot;£&quot;#,##0.00">
                  <c:v>921373.8</c:v>
                </c:pt>
                <c:pt idx="979" formatCode="&quot;£&quot;#,##0.00">
                  <c:v>921924.29999999993</c:v>
                </c:pt>
                <c:pt idx="980" formatCode="&quot;£&quot;#,##0.00">
                  <c:v>922572</c:v>
                </c:pt>
                <c:pt idx="981" formatCode="&quot;£&quot;#,##0.00">
                  <c:v>923121</c:v>
                </c:pt>
                <c:pt idx="982" formatCode="&quot;£&quot;#,##0.00">
                  <c:v>923080</c:v>
                </c:pt>
                <c:pt idx="983" formatCode="&quot;£&quot;#,##0.00">
                  <c:v>923626.8</c:v>
                </c:pt>
                <c:pt idx="984" formatCode="&quot;£&quot;#,##0.00">
                  <c:v>924271.20000000007</c:v>
                </c:pt>
                <c:pt idx="985" formatCode="&quot;£&quot;#,##0.00">
                  <c:v>924816.5</c:v>
                </c:pt>
                <c:pt idx="986" formatCode="&quot;£&quot;#,##0.00">
                  <c:v>925459.6</c:v>
                </c:pt>
                <c:pt idx="987" formatCode="&quot;£&quot;#,##0.00">
                  <c:v>925411.2</c:v>
                </c:pt>
                <c:pt idx="988" formatCode="&quot;£&quot;#,##0.00">
                  <c:v>925953.6</c:v>
                </c:pt>
                <c:pt idx="989" formatCode="&quot;£&quot;#,##0.00">
                  <c:v>926594.1</c:v>
                </c:pt>
                <c:pt idx="990" formatCode="&quot;£&quot;#,##0.00">
                  <c:v>927135</c:v>
                </c:pt>
                <c:pt idx="991" formatCode="&quot;£&quot;#,##0.00">
                  <c:v>927080.5</c:v>
                </c:pt>
                <c:pt idx="992" formatCode="&quot;£&quot;#,##0.00">
                  <c:v>927718.40000000002</c:v>
                </c:pt>
                <c:pt idx="993" formatCode="&quot;£&quot;#,##0.00">
                  <c:v>928256.39999999991</c:v>
                </c:pt>
                <c:pt idx="994" formatCode="&quot;£&quot;#,##0.00">
                  <c:v>928893</c:v>
                </c:pt>
                <c:pt idx="995" formatCode="&quot;£&quot;#,##0.00">
                  <c:v>929429.5</c:v>
                </c:pt>
                <c:pt idx="996" formatCode="&quot;£&quot;#,##0.00">
                  <c:v>929367.60000000009</c:v>
                </c:pt>
                <c:pt idx="997" formatCode="&quot;£&quot;#,##0.00">
                  <c:v>930001.6</c:v>
                </c:pt>
                <c:pt idx="998" formatCode="&quot;£&quot;#,##0.00">
                  <c:v>930535.2</c:v>
                </c:pt>
                <c:pt idx="999" formatCode="&quot;£&quot;#,##0.00">
                  <c:v>931167.9</c:v>
                </c:pt>
                <c:pt idx="1000" formatCode="&quot;£&quot;#,##0.00">
                  <c:v>931700</c:v>
                </c:pt>
              </c:numCache>
            </c:numRef>
          </c:val>
          <c:smooth val="1"/>
          <c:extLst>
            <c:ext xmlns:c16="http://schemas.microsoft.com/office/drawing/2014/chart" uri="{C3380CC4-5D6E-409C-BE32-E72D297353CC}">
              <c16:uniqueId val="{00000000-7604-4AD5-82E7-2996ADF2A7C8}"/>
            </c:ext>
          </c:extLst>
        </c:ser>
        <c:ser>
          <c:idx val="1"/>
          <c:order val="1"/>
          <c:tx>
            <c:strRef>
              <c:f>Sheet1!$C$1</c:f>
              <c:strCache>
                <c:ptCount val="1"/>
                <c:pt idx="0">
                  <c:v>BVOD</c:v>
                </c:pt>
              </c:strCache>
            </c:strRef>
          </c:tx>
          <c:spPr>
            <a:ln w="28575" cap="rnd">
              <a:solidFill>
                <a:srgbClr val="EE7203"/>
              </a:solidFill>
              <a:round/>
            </a:ln>
            <a:effectLst/>
          </c:spPr>
          <c:marker>
            <c:symbol val="none"/>
          </c:marker>
          <c:cat>
            <c:numRef>
              <c:f>Sheet1!$A$2:$A$1002</c:f>
              <c:numCache>
                <c:formatCode>"£"#,##0.00</c:formatCode>
                <c:ptCount val="100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pt idx="201">
                  <c:v>201000</c:v>
                </c:pt>
                <c:pt idx="202">
                  <c:v>202000</c:v>
                </c:pt>
                <c:pt idx="203">
                  <c:v>203000</c:v>
                </c:pt>
                <c:pt idx="204">
                  <c:v>204000</c:v>
                </c:pt>
                <c:pt idx="205">
                  <c:v>205000</c:v>
                </c:pt>
                <c:pt idx="206">
                  <c:v>206000</c:v>
                </c:pt>
                <c:pt idx="207">
                  <c:v>207000</c:v>
                </c:pt>
                <c:pt idx="208">
                  <c:v>208000</c:v>
                </c:pt>
                <c:pt idx="209">
                  <c:v>209000</c:v>
                </c:pt>
                <c:pt idx="210">
                  <c:v>210000</c:v>
                </c:pt>
                <c:pt idx="211">
                  <c:v>211000</c:v>
                </c:pt>
                <c:pt idx="212">
                  <c:v>212000</c:v>
                </c:pt>
                <c:pt idx="213">
                  <c:v>213000</c:v>
                </c:pt>
                <c:pt idx="214">
                  <c:v>214000</c:v>
                </c:pt>
                <c:pt idx="215">
                  <c:v>215000</c:v>
                </c:pt>
                <c:pt idx="216">
                  <c:v>216000</c:v>
                </c:pt>
                <c:pt idx="217">
                  <c:v>217000</c:v>
                </c:pt>
                <c:pt idx="218">
                  <c:v>218000</c:v>
                </c:pt>
                <c:pt idx="219">
                  <c:v>219000</c:v>
                </c:pt>
                <c:pt idx="220">
                  <c:v>220000</c:v>
                </c:pt>
                <c:pt idx="221">
                  <c:v>221000</c:v>
                </c:pt>
                <c:pt idx="222">
                  <c:v>222000</c:v>
                </c:pt>
                <c:pt idx="223">
                  <c:v>223000</c:v>
                </c:pt>
                <c:pt idx="224">
                  <c:v>224000</c:v>
                </c:pt>
                <c:pt idx="225">
                  <c:v>225000</c:v>
                </c:pt>
                <c:pt idx="226">
                  <c:v>226000</c:v>
                </c:pt>
                <c:pt idx="227">
                  <c:v>227000</c:v>
                </c:pt>
                <c:pt idx="228">
                  <c:v>228000</c:v>
                </c:pt>
                <c:pt idx="229">
                  <c:v>229000</c:v>
                </c:pt>
                <c:pt idx="230">
                  <c:v>230000</c:v>
                </c:pt>
                <c:pt idx="231">
                  <c:v>231000</c:v>
                </c:pt>
                <c:pt idx="232">
                  <c:v>232000</c:v>
                </c:pt>
                <c:pt idx="233">
                  <c:v>233000</c:v>
                </c:pt>
                <c:pt idx="234">
                  <c:v>234000</c:v>
                </c:pt>
                <c:pt idx="235">
                  <c:v>235000</c:v>
                </c:pt>
                <c:pt idx="236">
                  <c:v>236000</c:v>
                </c:pt>
                <c:pt idx="237">
                  <c:v>237000</c:v>
                </c:pt>
                <c:pt idx="238">
                  <c:v>238000</c:v>
                </c:pt>
                <c:pt idx="239">
                  <c:v>239000</c:v>
                </c:pt>
                <c:pt idx="240">
                  <c:v>240000</c:v>
                </c:pt>
                <c:pt idx="241">
                  <c:v>241000</c:v>
                </c:pt>
                <c:pt idx="242">
                  <c:v>242000</c:v>
                </c:pt>
                <c:pt idx="243">
                  <c:v>243000</c:v>
                </c:pt>
                <c:pt idx="244">
                  <c:v>244000</c:v>
                </c:pt>
                <c:pt idx="245">
                  <c:v>245000</c:v>
                </c:pt>
                <c:pt idx="246">
                  <c:v>246000</c:v>
                </c:pt>
                <c:pt idx="247">
                  <c:v>247000</c:v>
                </c:pt>
                <c:pt idx="248">
                  <c:v>248000</c:v>
                </c:pt>
                <c:pt idx="249">
                  <c:v>249000</c:v>
                </c:pt>
                <c:pt idx="250">
                  <c:v>250000</c:v>
                </c:pt>
                <c:pt idx="251">
                  <c:v>251000</c:v>
                </c:pt>
                <c:pt idx="252">
                  <c:v>252000</c:v>
                </c:pt>
                <c:pt idx="253">
                  <c:v>253000</c:v>
                </c:pt>
                <c:pt idx="254">
                  <c:v>254000</c:v>
                </c:pt>
                <c:pt idx="255">
                  <c:v>255000</c:v>
                </c:pt>
                <c:pt idx="256">
                  <c:v>256000</c:v>
                </c:pt>
                <c:pt idx="257">
                  <c:v>257000</c:v>
                </c:pt>
                <c:pt idx="258">
                  <c:v>258000</c:v>
                </c:pt>
                <c:pt idx="259">
                  <c:v>259000</c:v>
                </c:pt>
                <c:pt idx="260">
                  <c:v>260000</c:v>
                </c:pt>
                <c:pt idx="261">
                  <c:v>261000</c:v>
                </c:pt>
                <c:pt idx="262">
                  <c:v>262000</c:v>
                </c:pt>
                <c:pt idx="263">
                  <c:v>263000</c:v>
                </c:pt>
                <c:pt idx="264">
                  <c:v>264000</c:v>
                </c:pt>
                <c:pt idx="265">
                  <c:v>265000</c:v>
                </c:pt>
                <c:pt idx="266">
                  <c:v>266000</c:v>
                </c:pt>
                <c:pt idx="267">
                  <c:v>267000</c:v>
                </c:pt>
                <c:pt idx="268">
                  <c:v>268000</c:v>
                </c:pt>
                <c:pt idx="269">
                  <c:v>269000</c:v>
                </c:pt>
                <c:pt idx="270">
                  <c:v>270000</c:v>
                </c:pt>
                <c:pt idx="271">
                  <c:v>271000</c:v>
                </c:pt>
                <c:pt idx="272">
                  <c:v>272000</c:v>
                </c:pt>
                <c:pt idx="273">
                  <c:v>273000</c:v>
                </c:pt>
                <c:pt idx="274">
                  <c:v>274000</c:v>
                </c:pt>
                <c:pt idx="275">
                  <c:v>275000</c:v>
                </c:pt>
                <c:pt idx="276">
                  <c:v>276000</c:v>
                </c:pt>
                <c:pt idx="277">
                  <c:v>277000</c:v>
                </c:pt>
                <c:pt idx="278">
                  <c:v>278000</c:v>
                </c:pt>
                <c:pt idx="279">
                  <c:v>279000</c:v>
                </c:pt>
                <c:pt idx="280">
                  <c:v>280000</c:v>
                </c:pt>
                <c:pt idx="281">
                  <c:v>281000</c:v>
                </c:pt>
                <c:pt idx="282">
                  <c:v>282000</c:v>
                </c:pt>
                <c:pt idx="283">
                  <c:v>283000</c:v>
                </c:pt>
                <c:pt idx="284">
                  <c:v>284000</c:v>
                </c:pt>
                <c:pt idx="285">
                  <c:v>285000</c:v>
                </c:pt>
                <c:pt idx="286">
                  <c:v>286000</c:v>
                </c:pt>
                <c:pt idx="287">
                  <c:v>287000</c:v>
                </c:pt>
                <c:pt idx="288">
                  <c:v>288000</c:v>
                </c:pt>
                <c:pt idx="289">
                  <c:v>289000</c:v>
                </c:pt>
                <c:pt idx="290">
                  <c:v>290000</c:v>
                </c:pt>
                <c:pt idx="291">
                  <c:v>291000</c:v>
                </c:pt>
                <c:pt idx="292">
                  <c:v>292000</c:v>
                </c:pt>
                <c:pt idx="293">
                  <c:v>293000</c:v>
                </c:pt>
                <c:pt idx="294">
                  <c:v>294000</c:v>
                </c:pt>
                <c:pt idx="295">
                  <c:v>295000</c:v>
                </c:pt>
                <c:pt idx="296">
                  <c:v>296000</c:v>
                </c:pt>
                <c:pt idx="297">
                  <c:v>297000</c:v>
                </c:pt>
                <c:pt idx="298">
                  <c:v>298000</c:v>
                </c:pt>
                <c:pt idx="299">
                  <c:v>299000</c:v>
                </c:pt>
                <c:pt idx="300">
                  <c:v>300000</c:v>
                </c:pt>
                <c:pt idx="301">
                  <c:v>301000</c:v>
                </c:pt>
                <c:pt idx="302">
                  <c:v>302000</c:v>
                </c:pt>
                <c:pt idx="303">
                  <c:v>303000</c:v>
                </c:pt>
                <c:pt idx="304">
                  <c:v>304000</c:v>
                </c:pt>
                <c:pt idx="305">
                  <c:v>305000</c:v>
                </c:pt>
                <c:pt idx="306">
                  <c:v>306000</c:v>
                </c:pt>
                <c:pt idx="307">
                  <c:v>307000</c:v>
                </c:pt>
                <c:pt idx="308">
                  <c:v>308000</c:v>
                </c:pt>
                <c:pt idx="309">
                  <c:v>309000</c:v>
                </c:pt>
                <c:pt idx="310">
                  <c:v>310000</c:v>
                </c:pt>
                <c:pt idx="311">
                  <c:v>311000</c:v>
                </c:pt>
                <c:pt idx="312">
                  <c:v>312000</c:v>
                </c:pt>
                <c:pt idx="313">
                  <c:v>313000</c:v>
                </c:pt>
                <c:pt idx="314">
                  <c:v>314000</c:v>
                </c:pt>
                <c:pt idx="315">
                  <c:v>315000</c:v>
                </c:pt>
                <c:pt idx="316">
                  <c:v>316000</c:v>
                </c:pt>
                <c:pt idx="317">
                  <c:v>317000</c:v>
                </c:pt>
                <c:pt idx="318">
                  <c:v>318000</c:v>
                </c:pt>
                <c:pt idx="319">
                  <c:v>319000</c:v>
                </c:pt>
                <c:pt idx="320">
                  <c:v>320000</c:v>
                </c:pt>
                <c:pt idx="321">
                  <c:v>321000</c:v>
                </c:pt>
                <c:pt idx="322">
                  <c:v>322000</c:v>
                </c:pt>
                <c:pt idx="323">
                  <c:v>323000</c:v>
                </c:pt>
                <c:pt idx="324">
                  <c:v>324000</c:v>
                </c:pt>
                <c:pt idx="325">
                  <c:v>325000</c:v>
                </c:pt>
                <c:pt idx="326">
                  <c:v>326000</c:v>
                </c:pt>
                <c:pt idx="327">
                  <c:v>327000</c:v>
                </c:pt>
                <c:pt idx="328">
                  <c:v>328000</c:v>
                </c:pt>
                <c:pt idx="329">
                  <c:v>329000</c:v>
                </c:pt>
                <c:pt idx="330">
                  <c:v>330000</c:v>
                </c:pt>
                <c:pt idx="331">
                  <c:v>331000</c:v>
                </c:pt>
                <c:pt idx="332">
                  <c:v>332000</c:v>
                </c:pt>
                <c:pt idx="333">
                  <c:v>333000</c:v>
                </c:pt>
                <c:pt idx="334">
                  <c:v>334000</c:v>
                </c:pt>
                <c:pt idx="335">
                  <c:v>335000</c:v>
                </c:pt>
                <c:pt idx="336">
                  <c:v>336000</c:v>
                </c:pt>
                <c:pt idx="337">
                  <c:v>337000</c:v>
                </c:pt>
                <c:pt idx="338">
                  <c:v>338000</c:v>
                </c:pt>
                <c:pt idx="339">
                  <c:v>339000</c:v>
                </c:pt>
                <c:pt idx="340">
                  <c:v>340000</c:v>
                </c:pt>
                <c:pt idx="341">
                  <c:v>341000</c:v>
                </c:pt>
                <c:pt idx="342">
                  <c:v>342000</c:v>
                </c:pt>
                <c:pt idx="343">
                  <c:v>343000</c:v>
                </c:pt>
                <c:pt idx="344">
                  <c:v>344000</c:v>
                </c:pt>
                <c:pt idx="345">
                  <c:v>345000</c:v>
                </c:pt>
                <c:pt idx="346">
                  <c:v>346000</c:v>
                </c:pt>
                <c:pt idx="347">
                  <c:v>347000</c:v>
                </c:pt>
                <c:pt idx="348">
                  <c:v>348000</c:v>
                </c:pt>
                <c:pt idx="349">
                  <c:v>349000</c:v>
                </c:pt>
                <c:pt idx="350">
                  <c:v>350000</c:v>
                </c:pt>
                <c:pt idx="351">
                  <c:v>351000</c:v>
                </c:pt>
                <c:pt idx="352">
                  <c:v>352000</c:v>
                </c:pt>
                <c:pt idx="353">
                  <c:v>353000</c:v>
                </c:pt>
                <c:pt idx="354">
                  <c:v>354000</c:v>
                </c:pt>
                <c:pt idx="355">
                  <c:v>355000</c:v>
                </c:pt>
                <c:pt idx="356">
                  <c:v>356000</c:v>
                </c:pt>
                <c:pt idx="357">
                  <c:v>357000</c:v>
                </c:pt>
                <c:pt idx="358">
                  <c:v>358000</c:v>
                </c:pt>
                <c:pt idx="359">
                  <c:v>359000</c:v>
                </c:pt>
                <c:pt idx="360">
                  <c:v>360000</c:v>
                </c:pt>
                <c:pt idx="361">
                  <c:v>361000</c:v>
                </c:pt>
                <c:pt idx="362">
                  <c:v>362000</c:v>
                </c:pt>
                <c:pt idx="363">
                  <c:v>363000</c:v>
                </c:pt>
                <c:pt idx="364">
                  <c:v>364000</c:v>
                </c:pt>
                <c:pt idx="365">
                  <c:v>365000</c:v>
                </c:pt>
                <c:pt idx="366">
                  <c:v>366000</c:v>
                </c:pt>
                <c:pt idx="367">
                  <c:v>367000</c:v>
                </c:pt>
                <c:pt idx="368">
                  <c:v>368000</c:v>
                </c:pt>
                <c:pt idx="369">
                  <c:v>369000</c:v>
                </c:pt>
                <c:pt idx="370">
                  <c:v>370000</c:v>
                </c:pt>
                <c:pt idx="371">
                  <c:v>371000</c:v>
                </c:pt>
                <c:pt idx="372">
                  <c:v>372000</c:v>
                </c:pt>
                <c:pt idx="373">
                  <c:v>373000</c:v>
                </c:pt>
                <c:pt idx="374">
                  <c:v>374000</c:v>
                </c:pt>
                <c:pt idx="375">
                  <c:v>375000</c:v>
                </c:pt>
                <c:pt idx="376">
                  <c:v>376000</c:v>
                </c:pt>
                <c:pt idx="377">
                  <c:v>377000</c:v>
                </c:pt>
                <c:pt idx="378">
                  <c:v>378000</c:v>
                </c:pt>
                <c:pt idx="379">
                  <c:v>379000</c:v>
                </c:pt>
                <c:pt idx="380">
                  <c:v>380000</c:v>
                </c:pt>
                <c:pt idx="381">
                  <c:v>381000</c:v>
                </c:pt>
                <c:pt idx="382">
                  <c:v>382000</c:v>
                </c:pt>
                <c:pt idx="383">
                  <c:v>383000</c:v>
                </c:pt>
                <c:pt idx="384">
                  <c:v>384000</c:v>
                </c:pt>
                <c:pt idx="385">
                  <c:v>385000</c:v>
                </c:pt>
                <c:pt idx="386">
                  <c:v>386000</c:v>
                </c:pt>
                <c:pt idx="387">
                  <c:v>387000</c:v>
                </c:pt>
                <c:pt idx="388">
                  <c:v>388000</c:v>
                </c:pt>
                <c:pt idx="389">
                  <c:v>389000</c:v>
                </c:pt>
                <c:pt idx="390">
                  <c:v>390000</c:v>
                </c:pt>
                <c:pt idx="391">
                  <c:v>391000</c:v>
                </c:pt>
                <c:pt idx="392">
                  <c:v>392000</c:v>
                </c:pt>
                <c:pt idx="393">
                  <c:v>393000</c:v>
                </c:pt>
                <c:pt idx="394">
                  <c:v>394000</c:v>
                </c:pt>
                <c:pt idx="395">
                  <c:v>395000</c:v>
                </c:pt>
                <c:pt idx="396">
                  <c:v>396000</c:v>
                </c:pt>
                <c:pt idx="397">
                  <c:v>397000</c:v>
                </c:pt>
                <c:pt idx="398">
                  <c:v>398000</c:v>
                </c:pt>
                <c:pt idx="399">
                  <c:v>399000</c:v>
                </c:pt>
                <c:pt idx="400">
                  <c:v>400000</c:v>
                </c:pt>
                <c:pt idx="401">
                  <c:v>401000</c:v>
                </c:pt>
                <c:pt idx="402">
                  <c:v>402000</c:v>
                </c:pt>
                <c:pt idx="403">
                  <c:v>403000</c:v>
                </c:pt>
                <c:pt idx="404">
                  <c:v>404000</c:v>
                </c:pt>
                <c:pt idx="405">
                  <c:v>405000</c:v>
                </c:pt>
                <c:pt idx="406">
                  <c:v>406000</c:v>
                </c:pt>
                <c:pt idx="407">
                  <c:v>407000</c:v>
                </c:pt>
                <c:pt idx="408">
                  <c:v>408000</c:v>
                </c:pt>
                <c:pt idx="409">
                  <c:v>409000</c:v>
                </c:pt>
                <c:pt idx="410">
                  <c:v>410000</c:v>
                </c:pt>
                <c:pt idx="411">
                  <c:v>411000</c:v>
                </c:pt>
                <c:pt idx="412">
                  <c:v>412000</c:v>
                </c:pt>
                <c:pt idx="413">
                  <c:v>413000</c:v>
                </c:pt>
                <c:pt idx="414">
                  <c:v>414000</c:v>
                </c:pt>
                <c:pt idx="415">
                  <c:v>415000</c:v>
                </c:pt>
                <c:pt idx="416">
                  <c:v>416000</c:v>
                </c:pt>
                <c:pt idx="417">
                  <c:v>417000</c:v>
                </c:pt>
                <c:pt idx="418">
                  <c:v>418000</c:v>
                </c:pt>
                <c:pt idx="419">
                  <c:v>419000</c:v>
                </c:pt>
                <c:pt idx="420">
                  <c:v>420000</c:v>
                </c:pt>
                <c:pt idx="421">
                  <c:v>421000</c:v>
                </c:pt>
                <c:pt idx="422">
                  <c:v>422000</c:v>
                </c:pt>
                <c:pt idx="423">
                  <c:v>423000</c:v>
                </c:pt>
                <c:pt idx="424">
                  <c:v>424000</c:v>
                </c:pt>
                <c:pt idx="425">
                  <c:v>425000</c:v>
                </c:pt>
                <c:pt idx="426">
                  <c:v>426000</c:v>
                </c:pt>
                <c:pt idx="427">
                  <c:v>427000</c:v>
                </c:pt>
                <c:pt idx="428">
                  <c:v>428000</c:v>
                </c:pt>
                <c:pt idx="429">
                  <c:v>429000</c:v>
                </c:pt>
                <c:pt idx="430">
                  <c:v>430000</c:v>
                </c:pt>
                <c:pt idx="431">
                  <c:v>431000</c:v>
                </c:pt>
                <c:pt idx="432">
                  <c:v>432000</c:v>
                </c:pt>
                <c:pt idx="433">
                  <c:v>433000</c:v>
                </c:pt>
                <c:pt idx="434">
                  <c:v>434000</c:v>
                </c:pt>
                <c:pt idx="435">
                  <c:v>435000</c:v>
                </c:pt>
                <c:pt idx="436">
                  <c:v>436000</c:v>
                </c:pt>
                <c:pt idx="437">
                  <c:v>437000</c:v>
                </c:pt>
                <c:pt idx="438">
                  <c:v>438000</c:v>
                </c:pt>
                <c:pt idx="439">
                  <c:v>439000</c:v>
                </c:pt>
                <c:pt idx="440">
                  <c:v>440000</c:v>
                </c:pt>
                <c:pt idx="441">
                  <c:v>441000</c:v>
                </c:pt>
                <c:pt idx="442">
                  <c:v>442000</c:v>
                </c:pt>
                <c:pt idx="443">
                  <c:v>443000</c:v>
                </c:pt>
                <c:pt idx="444">
                  <c:v>444000</c:v>
                </c:pt>
                <c:pt idx="445">
                  <c:v>445000</c:v>
                </c:pt>
                <c:pt idx="446">
                  <c:v>446000</c:v>
                </c:pt>
                <c:pt idx="447">
                  <c:v>447000</c:v>
                </c:pt>
                <c:pt idx="448">
                  <c:v>448000</c:v>
                </c:pt>
                <c:pt idx="449">
                  <c:v>449000</c:v>
                </c:pt>
                <c:pt idx="450">
                  <c:v>450000</c:v>
                </c:pt>
                <c:pt idx="451">
                  <c:v>451000</c:v>
                </c:pt>
                <c:pt idx="452">
                  <c:v>452000</c:v>
                </c:pt>
                <c:pt idx="453">
                  <c:v>453000</c:v>
                </c:pt>
                <c:pt idx="454">
                  <c:v>454000</c:v>
                </c:pt>
                <c:pt idx="455">
                  <c:v>455000</c:v>
                </c:pt>
                <c:pt idx="456">
                  <c:v>456000</c:v>
                </c:pt>
                <c:pt idx="457">
                  <c:v>457000</c:v>
                </c:pt>
                <c:pt idx="458">
                  <c:v>458000</c:v>
                </c:pt>
                <c:pt idx="459">
                  <c:v>459000</c:v>
                </c:pt>
                <c:pt idx="460">
                  <c:v>460000</c:v>
                </c:pt>
                <c:pt idx="461">
                  <c:v>461000</c:v>
                </c:pt>
                <c:pt idx="462">
                  <c:v>462000</c:v>
                </c:pt>
                <c:pt idx="463">
                  <c:v>463000</c:v>
                </c:pt>
                <c:pt idx="464">
                  <c:v>464000</c:v>
                </c:pt>
                <c:pt idx="465">
                  <c:v>465000</c:v>
                </c:pt>
                <c:pt idx="466">
                  <c:v>466000</c:v>
                </c:pt>
                <c:pt idx="467">
                  <c:v>467000</c:v>
                </c:pt>
                <c:pt idx="468">
                  <c:v>468000</c:v>
                </c:pt>
                <c:pt idx="469">
                  <c:v>469000</c:v>
                </c:pt>
                <c:pt idx="470">
                  <c:v>470000</c:v>
                </c:pt>
                <c:pt idx="471">
                  <c:v>471000</c:v>
                </c:pt>
                <c:pt idx="472">
                  <c:v>472000</c:v>
                </c:pt>
                <c:pt idx="473">
                  <c:v>473000</c:v>
                </c:pt>
                <c:pt idx="474">
                  <c:v>474000</c:v>
                </c:pt>
                <c:pt idx="475">
                  <c:v>475000</c:v>
                </c:pt>
                <c:pt idx="476">
                  <c:v>476000</c:v>
                </c:pt>
                <c:pt idx="477">
                  <c:v>477000</c:v>
                </c:pt>
                <c:pt idx="478">
                  <c:v>478000</c:v>
                </c:pt>
                <c:pt idx="479">
                  <c:v>479000</c:v>
                </c:pt>
                <c:pt idx="480">
                  <c:v>480000</c:v>
                </c:pt>
                <c:pt idx="481">
                  <c:v>481000</c:v>
                </c:pt>
                <c:pt idx="482">
                  <c:v>482000</c:v>
                </c:pt>
                <c:pt idx="483">
                  <c:v>483000</c:v>
                </c:pt>
                <c:pt idx="484">
                  <c:v>484000</c:v>
                </c:pt>
                <c:pt idx="485">
                  <c:v>485000</c:v>
                </c:pt>
                <c:pt idx="486">
                  <c:v>486000</c:v>
                </c:pt>
                <c:pt idx="487">
                  <c:v>487000</c:v>
                </c:pt>
                <c:pt idx="488">
                  <c:v>488000</c:v>
                </c:pt>
                <c:pt idx="489">
                  <c:v>489000</c:v>
                </c:pt>
                <c:pt idx="490">
                  <c:v>490000</c:v>
                </c:pt>
                <c:pt idx="491">
                  <c:v>491000</c:v>
                </c:pt>
                <c:pt idx="492">
                  <c:v>492000</c:v>
                </c:pt>
                <c:pt idx="493">
                  <c:v>493000</c:v>
                </c:pt>
                <c:pt idx="494">
                  <c:v>494000</c:v>
                </c:pt>
                <c:pt idx="495">
                  <c:v>495000</c:v>
                </c:pt>
                <c:pt idx="496">
                  <c:v>496000</c:v>
                </c:pt>
                <c:pt idx="497">
                  <c:v>497000</c:v>
                </c:pt>
                <c:pt idx="498">
                  <c:v>498000</c:v>
                </c:pt>
                <c:pt idx="499">
                  <c:v>499000</c:v>
                </c:pt>
                <c:pt idx="500">
                  <c:v>500000</c:v>
                </c:pt>
                <c:pt idx="501">
                  <c:v>501000</c:v>
                </c:pt>
                <c:pt idx="502">
                  <c:v>502000</c:v>
                </c:pt>
                <c:pt idx="503">
                  <c:v>503000</c:v>
                </c:pt>
                <c:pt idx="504">
                  <c:v>504000</c:v>
                </c:pt>
                <c:pt idx="505">
                  <c:v>505000</c:v>
                </c:pt>
                <c:pt idx="506">
                  <c:v>506000</c:v>
                </c:pt>
                <c:pt idx="507">
                  <c:v>507000</c:v>
                </c:pt>
                <c:pt idx="508">
                  <c:v>508000</c:v>
                </c:pt>
                <c:pt idx="509">
                  <c:v>509000</c:v>
                </c:pt>
                <c:pt idx="510">
                  <c:v>510000</c:v>
                </c:pt>
                <c:pt idx="511">
                  <c:v>511000</c:v>
                </c:pt>
                <c:pt idx="512">
                  <c:v>512000</c:v>
                </c:pt>
                <c:pt idx="513">
                  <c:v>513000</c:v>
                </c:pt>
                <c:pt idx="514">
                  <c:v>514000</c:v>
                </c:pt>
                <c:pt idx="515">
                  <c:v>515000</c:v>
                </c:pt>
                <c:pt idx="516">
                  <c:v>516000</c:v>
                </c:pt>
                <c:pt idx="517">
                  <c:v>517000</c:v>
                </c:pt>
                <c:pt idx="518">
                  <c:v>518000</c:v>
                </c:pt>
                <c:pt idx="519">
                  <c:v>519000</c:v>
                </c:pt>
                <c:pt idx="520">
                  <c:v>520000</c:v>
                </c:pt>
                <c:pt idx="521">
                  <c:v>521000</c:v>
                </c:pt>
                <c:pt idx="522">
                  <c:v>522000</c:v>
                </c:pt>
                <c:pt idx="523">
                  <c:v>523000</c:v>
                </c:pt>
                <c:pt idx="524">
                  <c:v>524000</c:v>
                </c:pt>
                <c:pt idx="525">
                  <c:v>525000</c:v>
                </c:pt>
                <c:pt idx="526">
                  <c:v>526000</c:v>
                </c:pt>
                <c:pt idx="527">
                  <c:v>527000</c:v>
                </c:pt>
                <c:pt idx="528">
                  <c:v>528000</c:v>
                </c:pt>
                <c:pt idx="529">
                  <c:v>529000</c:v>
                </c:pt>
                <c:pt idx="530">
                  <c:v>530000</c:v>
                </c:pt>
                <c:pt idx="531">
                  <c:v>531000</c:v>
                </c:pt>
                <c:pt idx="532">
                  <c:v>532000</c:v>
                </c:pt>
                <c:pt idx="533">
                  <c:v>533000</c:v>
                </c:pt>
                <c:pt idx="534">
                  <c:v>534000</c:v>
                </c:pt>
                <c:pt idx="535">
                  <c:v>535000</c:v>
                </c:pt>
                <c:pt idx="536">
                  <c:v>536000</c:v>
                </c:pt>
                <c:pt idx="537">
                  <c:v>537000</c:v>
                </c:pt>
                <c:pt idx="538">
                  <c:v>538000</c:v>
                </c:pt>
                <c:pt idx="539">
                  <c:v>539000</c:v>
                </c:pt>
                <c:pt idx="540">
                  <c:v>540000</c:v>
                </c:pt>
                <c:pt idx="541">
                  <c:v>541000</c:v>
                </c:pt>
                <c:pt idx="542">
                  <c:v>542000</c:v>
                </c:pt>
                <c:pt idx="543">
                  <c:v>543000</c:v>
                </c:pt>
                <c:pt idx="544">
                  <c:v>544000</c:v>
                </c:pt>
                <c:pt idx="545">
                  <c:v>545000</c:v>
                </c:pt>
                <c:pt idx="546">
                  <c:v>546000</c:v>
                </c:pt>
                <c:pt idx="547">
                  <c:v>547000</c:v>
                </c:pt>
                <c:pt idx="548">
                  <c:v>548000</c:v>
                </c:pt>
                <c:pt idx="549">
                  <c:v>549000</c:v>
                </c:pt>
                <c:pt idx="550">
                  <c:v>550000</c:v>
                </c:pt>
                <c:pt idx="551">
                  <c:v>551000</c:v>
                </c:pt>
                <c:pt idx="552">
                  <c:v>552000</c:v>
                </c:pt>
                <c:pt idx="553">
                  <c:v>553000</c:v>
                </c:pt>
                <c:pt idx="554">
                  <c:v>554000</c:v>
                </c:pt>
                <c:pt idx="555">
                  <c:v>555000</c:v>
                </c:pt>
                <c:pt idx="556">
                  <c:v>556000</c:v>
                </c:pt>
                <c:pt idx="557">
                  <c:v>557000</c:v>
                </c:pt>
                <c:pt idx="558">
                  <c:v>558000</c:v>
                </c:pt>
                <c:pt idx="559">
                  <c:v>559000</c:v>
                </c:pt>
                <c:pt idx="560">
                  <c:v>560000</c:v>
                </c:pt>
                <c:pt idx="561">
                  <c:v>561000</c:v>
                </c:pt>
                <c:pt idx="562">
                  <c:v>562000</c:v>
                </c:pt>
                <c:pt idx="563">
                  <c:v>563000</c:v>
                </c:pt>
                <c:pt idx="564">
                  <c:v>564000</c:v>
                </c:pt>
                <c:pt idx="565">
                  <c:v>565000</c:v>
                </c:pt>
                <c:pt idx="566">
                  <c:v>566000</c:v>
                </c:pt>
                <c:pt idx="567">
                  <c:v>567000</c:v>
                </c:pt>
                <c:pt idx="568">
                  <c:v>568000</c:v>
                </c:pt>
                <c:pt idx="569">
                  <c:v>569000</c:v>
                </c:pt>
                <c:pt idx="570">
                  <c:v>570000</c:v>
                </c:pt>
                <c:pt idx="571">
                  <c:v>571000</c:v>
                </c:pt>
                <c:pt idx="572">
                  <c:v>572000</c:v>
                </c:pt>
                <c:pt idx="573">
                  <c:v>573000</c:v>
                </c:pt>
                <c:pt idx="574">
                  <c:v>574000</c:v>
                </c:pt>
                <c:pt idx="575">
                  <c:v>575000</c:v>
                </c:pt>
                <c:pt idx="576">
                  <c:v>576000</c:v>
                </c:pt>
                <c:pt idx="577">
                  <c:v>577000</c:v>
                </c:pt>
                <c:pt idx="578">
                  <c:v>578000</c:v>
                </c:pt>
                <c:pt idx="579">
                  <c:v>579000</c:v>
                </c:pt>
                <c:pt idx="580">
                  <c:v>580000</c:v>
                </c:pt>
                <c:pt idx="581">
                  <c:v>581000</c:v>
                </c:pt>
                <c:pt idx="582">
                  <c:v>582000</c:v>
                </c:pt>
                <c:pt idx="583">
                  <c:v>583000</c:v>
                </c:pt>
                <c:pt idx="584">
                  <c:v>584000</c:v>
                </c:pt>
                <c:pt idx="585">
                  <c:v>585000</c:v>
                </c:pt>
                <c:pt idx="586">
                  <c:v>586000</c:v>
                </c:pt>
                <c:pt idx="587">
                  <c:v>587000</c:v>
                </c:pt>
                <c:pt idx="588">
                  <c:v>588000</c:v>
                </c:pt>
                <c:pt idx="589">
                  <c:v>589000</c:v>
                </c:pt>
                <c:pt idx="590">
                  <c:v>590000</c:v>
                </c:pt>
                <c:pt idx="591">
                  <c:v>591000</c:v>
                </c:pt>
                <c:pt idx="592">
                  <c:v>592000</c:v>
                </c:pt>
                <c:pt idx="593">
                  <c:v>593000</c:v>
                </c:pt>
                <c:pt idx="594">
                  <c:v>594000</c:v>
                </c:pt>
                <c:pt idx="595">
                  <c:v>595000</c:v>
                </c:pt>
                <c:pt idx="596">
                  <c:v>596000</c:v>
                </c:pt>
                <c:pt idx="597">
                  <c:v>597000</c:v>
                </c:pt>
                <c:pt idx="598">
                  <c:v>598000</c:v>
                </c:pt>
                <c:pt idx="599">
                  <c:v>599000</c:v>
                </c:pt>
                <c:pt idx="600">
                  <c:v>600000</c:v>
                </c:pt>
                <c:pt idx="601">
                  <c:v>601000</c:v>
                </c:pt>
                <c:pt idx="602">
                  <c:v>602000</c:v>
                </c:pt>
                <c:pt idx="603">
                  <c:v>603000</c:v>
                </c:pt>
                <c:pt idx="604">
                  <c:v>604000</c:v>
                </c:pt>
                <c:pt idx="605">
                  <c:v>605000</c:v>
                </c:pt>
                <c:pt idx="606">
                  <c:v>606000</c:v>
                </c:pt>
                <c:pt idx="607">
                  <c:v>607000</c:v>
                </c:pt>
                <c:pt idx="608">
                  <c:v>608000</c:v>
                </c:pt>
                <c:pt idx="609">
                  <c:v>609000</c:v>
                </c:pt>
                <c:pt idx="610">
                  <c:v>610000</c:v>
                </c:pt>
                <c:pt idx="611">
                  <c:v>611000</c:v>
                </c:pt>
                <c:pt idx="612">
                  <c:v>612000</c:v>
                </c:pt>
                <c:pt idx="613">
                  <c:v>613000</c:v>
                </c:pt>
                <c:pt idx="614">
                  <c:v>614000</c:v>
                </c:pt>
                <c:pt idx="615">
                  <c:v>615000</c:v>
                </c:pt>
                <c:pt idx="616">
                  <c:v>616000</c:v>
                </c:pt>
                <c:pt idx="617">
                  <c:v>617000</c:v>
                </c:pt>
                <c:pt idx="618">
                  <c:v>618000</c:v>
                </c:pt>
                <c:pt idx="619">
                  <c:v>619000</c:v>
                </c:pt>
                <c:pt idx="620">
                  <c:v>620000</c:v>
                </c:pt>
                <c:pt idx="621">
                  <c:v>621000</c:v>
                </c:pt>
                <c:pt idx="622">
                  <c:v>622000</c:v>
                </c:pt>
                <c:pt idx="623">
                  <c:v>623000</c:v>
                </c:pt>
                <c:pt idx="624">
                  <c:v>624000</c:v>
                </c:pt>
                <c:pt idx="625">
                  <c:v>625000</c:v>
                </c:pt>
                <c:pt idx="626">
                  <c:v>626000</c:v>
                </c:pt>
                <c:pt idx="627">
                  <c:v>627000</c:v>
                </c:pt>
                <c:pt idx="628">
                  <c:v>628000</c:v>
                </c:pt>
                <c:pt idx="629">
                  <c:v>629000</c:v>
                </c:pt>
                <c:pt idx="630">
                  <c:v>630000</c:v>
                </c:pt>
                <c:pt idx="631">
                  <c:v>631000</c:v>
                </c:pt>
                <c:pt idx="632">
                  <c:v>632000</c:v>
                </c:pt>
                <c:pt idx="633">
                  <c:v>633000</c:v>
                </c:pt>
                <c:pt idx="634">
                  <c:v>634000</c:v>
                </c:pt>
                <c:pt idx="635">
                  <c:v>635000</c:v>
                </c:pt>
                <c:pt idx="636">
                  <c:v>636000</c:v>
                </c:pt>
                <c:pt idx="637">
                  <c:v>637000</c:v>
                </c:pt>
                <c:pt idx="638">
                  <c:v>638000</c:v>
                </c:pt>
                <c:pt idx="639">
                  <c:v>639000</c:v>
                </c:pt>
                <c:pt idx="640">
                  <c:v>640000</c:v>
                </c:pt>
                <c:pt idx="641">
                  <c:v>641000</c:v>
                </c:pt>
                <c:pt idx="642">
                  <c:v>642000</c:v>
                </c:pt>
                <c:pt idx="643">
                  <c:v>643000</c:v>
                </c:pt>
                <c:pt idx="644">
                  <c:v>644000</c:v>
                </c:pt>
                <c:pt idx="645">
                  <c:v>645000</c:v>
                </c:pt>
                <c:pt idx="646">
                  <c:v>646000</c:v>
                </c:pt>
                <c:pt idx="647">
                  <c:v>647000</c:v>
                </c:pt>
                <c:pt idx="648">
                  <c:v>648000</c:v>
                </c:pt>
                <c:pt idx="649">
                  <c:v>649000</c:v>
                </c:pt>
                <c:pt idx="650">
                  <c:v>650000</c:v>
                </c:pt>
                <c:pt idx="651">
                  <c:v>651000</c:v>
                </c:pt>
                <c:pt idx="652">
                  <c:v>652000</c:v>
                </c:pt>
                <c:pt idx="653">
                  <c:v>653000</c:v>
                </c:pt>
                <c:pt idx="654">
                  <c:v>654000</c:v>
                </c:pt>
                <c:pt idx="655">
                  <c:v>655000</c:v>
                </c:pt>
                <c:pt idx="656">
                  <c:v>656000</c:v>
                </c:pt>
                <c:pt idx="657">
                  <c:v>657000</c:v>
                </c:pt>
                <c:pt idx="658">
                  <c:v>658000</c:v>
                </c:pt>
                <c:pt idx="659">
                  <c:v>659000</c:v>
                </c:pt>
                <c:pt idx="660">
                  <c:v>660000</c:v>
                </c:pt>
                <c:pt idx="661">
                  <c:v>661000</c:v>
                </c:pt>
                <c:pt idx="662">
                  <c:v>662000</c:v>
                </c:pt>
                <c:pt idx="663">
                  <c:v>663000</c:v>
                </c:pt>
                <c:pt idx="664">
                  <c:v>664000</c:v>
                </c:pt>
                <c:pt idx="665">
                  <c:v>665000</c:v>
                </c:pt>
                <c:pt idx="666">
                  <c:v>666000</c:v>
                </c:pt>
                <c:pt idx="667">
                  <c:v>667000</c:v>
                </c:pt>
                <c:pt idx="668">
                  <c:v>668000</c:v>
                </c:pt>
                <c:pt idx="669">
                  <c:v>669000</c:v>
                </c:pt>
                <c:pt idx="670">
                  <c:v>670000</c:v>
                </c:pt>
                <c:pt idx="671">
                  <c:v>671000</c:v>
                </c:pt>
                <c:pt idx="672">
                  <c:v>672000</c:v>
                </c:pt>
                <c:pt idx="673">
                  <c:v>673000</c:v>
                </c:pt>
                <c:pt idx="674">
                  <c:v>674000</c:v>
                </c:pt>
                <c:pt idx="675">
                  <c:v>675000</c:v>
                </c:pt>
                <c:pt idx="676">
                  <c:v>676000</c:v>
                </c:pt>
                <c:pt idx="677">
                  <c:v>677000</c:v>
                </c:pt>
                <c:pt idx="678">
                  <c:v>678000</c:v>
                </c:pt>
                <c:pt idx="679">
                  <c:v>679000</c:v>
                </c:pt>
                <c:pt idx="680">
                  <c:v>680000</c:v>
                </c:pt>
                <c:pt idx="681">
                  <c:v>681000</c:v>
                </c:pt>
                <c:pt idx="682">
                  <c:v>682000</c:v>
                </c:pt>
                <c:pt idx="683">
                  <c:v>683000</c:v>
                </c:pt>
                <c:pt idx="684">
                  <c:v>684000</c:v>
                </c:pt>
                <c:pt idx="685">
                  <c:v>685000</c:v>
                </c:pt>
                <c:pt idx="686">
                  <c:v>686000</c:v>
                </c:pt>
                <c:pt idx="687">
                  <c:v>687000</c:v>
                </c:pt>
                <c:pt idx="688">
                  <c:v>688000</c:v>
                </c:pt>
                <c:pt idx="689">
                  <c:v>689000</c:v>
                </c:pt>
                <c:pt idx="690">
                  <c:v>690000</c:v>
                </c:pt>
                <c:pt idx="691">
                  <c:v>691000</c:v>
                </c:pt>
                <c:pt idx="692">
                  <c:v>692000</c:v>
                </c:pt>
                <c:pt idx="693">
                  <c:v>693000</c:v>
                </c:pt>
                <c:pt idx="694">
                  <c:v>694000</c:v>
                </c:pt>
                <c:pt idx="695">
                  <c:v>695000</c:v>
                </c:pt>
                <c:pt idx="696">
                  <c:v>696000</c:v>
                </c:pt>
                <c:pt idx="697">
                  <c:v>697000</c:v>
                </c:pt>
                <c:pt idx="698">
                  <c:v>698000</c:v>
                </c:pt>
                <c:pt idx="699">
                  <c:v>699000</c:v>
                </c:pt>
                <c:pt idx="700">
                  <c:v>700000</c:v>
                </c:pt>
                <c:pt idx="701">
                  <c:v>701000</c:v>
                </c:pt>
                <c:pt idx="702">
                  <c:v>702000</c:v>
                </c:pt>
                <c:pt idx="703">
                  <c:v>703000</c:v>
                </c:pt>
                <c:pt idx="704">
                  <c:v>704000</c:v>
                </c:pt>
                <c:pt idx="705">
                  <c:v>705000</c:v>
                </c:pt>
                <c:pt idx="706">
                  <c:v>706000</c:v>
                </c:pt>
                <c:pt idx="707">
                  <c:v>707000</c:v>
                </c:pt>
                <c:pt idx="708">
                  <c:v>708000</c:v>
                </c:pt>
                <c:pt idx="709">
                  <c:v>709000</c:v>
                </c:pt>
                <c:pt idx="710">
                  <c:v>710000</c:v>
                </c:pt>
                <c:pt idx="711">
                  <c:v>711000</c:v>
                </c:pt>
                <c:pt idx="712">
                  <c:v>712000</c:v>
                </c:pt>
                <c:pt idx="713">
                  <c:v>713000</c:v>
                </c:pt>
                <c:pt idx="714">
                  <c:v>714000</c:v>
                </c:pt>
                <c:pt idx="715">
                  <c:v>715000</c:v>
                </c:pt>
                <c:pt idx="716">
                  <c:v>716000</c:v>
                </c:pt>
                <c:pt idx="717">
                  <c:v>717000</c:v>
                </c:pt>
                <c:pt idx="718">
                  <c:v>718000</c:v>
                </c:pt>
                <c:pt idx="719">
                  <c:v>719000</c:v>
                </c:pt>
                <c:pt idx="720">
                  <c:v>720000</c:v>
                </c:pt>
                <c:pt idx="721">
                  <c:v>721000</c:v>
                </c:pt>
                <c:pt idx="722">
                  <c:v>722000</c:v>
                </c:pt>
                <c:pt idx="723">
                  <c:v>723000</c:v>
                </c:pt>
                <c:pt idx="724">
                  <c:v>724000</c:v>
                </c:pt>
                <c:pt idx="725">
                  <c:v>725000</c:v>
                </c:pt>
                <c:pt idx="726">
                  <c:v>726000</c:v>
                </c:pt>
                <c:pt idx="727">
                  <c:v>727000</c:v>
                </c:pt>
                <c:pt idx="728">
                  <c:v>728000</c:v>
                </c:pt>
                <c:pt idx="729">
                  <c:v>729000</c:v>
                </c:pt>
                <c:pt idx="730">
                  <c:v>730000</c:v>
                </c:pt>
                <c:pt idx="731">
                  <c:v>731000</c:v>
                </c:pt>
                <c:pt idx="732">
                  <c:v>732000</c:v>
                </c:pt>
                <c:pt idx="733">
                  <c:v>733000</c:v>
                </c:pt>
                <c:pt idx="734">
                  <c:v>734000</c:v>
                </c:pt>
                <c:pt idx="735">
                  <c:v>735000</c:v>
                </c:pt>
                <c:pt idx="736">
                  <c:v>736000</c:v>
                </c:pt>
                <c:pt idx="737">
                  <c:v>737000</c:v>
                </c:pt>
                <c:pt idx="738">
                  <c:v>738000</c:v>
                </c:pt>
                <c:pt idx="739">
                  <c:v>739000</c:v>
                </c:pt>
                <c:pt idx="740">
                  <c:v>740000</c:v>
                </c:pt>
                <c:pt idx="741">
                  <c:v>741000</c:v>
                </c:pt>
                <c:pt idx="742">
                  <c:v>742000</c:v>
                </c:pt>
                <c:pt idx="743">
                  <c:v>743000</c:v>
                </c:pt>
                <c:pt idx="744">
                  <c:v>744000</c:v>
                </c:pt>
                <c:pt idx="745">
                  <c:v>745000</c:v>
                </c:pt>
                <c:pt idx="746">
                  <c:v>746000</c:v>
                </c:pt>
                <c:pt idx="747">
                  <c:v>747000</c:v>
                </c:pt>
                <c:pt idx="748">
                  <c:v>748000</c:v>
                </c:pt>
                <c:pt idx="749">
                  <c:v>749000</c:v>
                </c:pt>
                <c:pt idx="750">
                  <c:v>750000</c:v>
                </c:pt>
                <c:pt idx="751">
                  <c:v>751000</c:v>
                </c:pt>
                <c:pt idx="752">
                  <c:v>752000</c:v>
                </c:pt>
                <c:pt idx="753">
                  <c:v>753000</c:v>
                </c:pt>
                <c:pt idx="754">
                  <c:v>754000</c:v>
                </c:pt>
                <c:pt idx="755">
                  <c:v>755000</c:v>
                </c:pt>
                <c:pt idx="756">
                  <c:v>756000</c:v>
                </c:pt>
                <c:pt idx="757">
                  <c:v>757000</c:v>
                </c:pt>
                <c:pt idx="758">
                  <c:v>758000</c:v>
                </c:pt>
                <c:pt idx="759">
                  <c:v>759000</c:v>
                </c:pt>
                <c:pt idx="760">
                  <c:v>760000</c:v>
                </c:pt>
                <c:pt idx="761">
                  <c:v>761000</c:v>
                </c:pt>
                <c:pt idx="762">
                  <c:v>762000</c:v>
                </c:pt>
                <c:pt idx="763">
                  <c:v>763000</c:v>
                </c:pt>
                <c:pt idx="764">
                  <c:v>764000</c:v>
                </c:pt>
                <c:pt idx="765">
                  <c:v>765000</c:v>
                </c:pt>
                <c:pt idx="766">
                  <c:v>766000</c:v>
                </c:pt>
                <c:pt idx="767">
                  <c:v>767000</c:v>
                </c:pt>
                <c:pt idx="768">
                  <c:v>768000</c:v>
                </c:pt>
                <c:pt idx="769">
                  <c:v>769000</c:v>
                </c:pt>
                <c:pt idx="770">
                  <c:v>770000</c:v>
                </c:pt>
                <c:pt idx="771">
                  <c:v>771000</c:v>
                </c:pt>
                <c:pt idx="772">
                  <c:v>772000</c:v>
                </c:pt>
                <c:pt idx="773">
                  <c:v>773000</c:v>
                </c:pt>
                <c:pt idx="774">
                  <c:v>774000</c:v>
                </c:pt>
                <c:pt idx="775">
                  <c:v>775000</c:v>
                </c:pt>
                <c:pt idx="776">
                  <c:v>776000</c:v>
                </c:pt>
                <c:pt idx="777">
                  <c:v>777000</c:v>
                </c:pt>
                <c:pt idx="778">
                  <c:v>778000</c:v>
                </c:pt>
                <c:pt idx="779">
                  <c:v>779000</c:v>
                </c:pt>
                <c:pt idx="780">
                  <c:v>780000</c:v>
                </c:pt>
                <c:pt idx="781">
                  <c:v>781000</c:v>
                </c:pt>
                <c:pt idx="782">
                  <c:v>782000</c:v>
                </c:pt>
                <c:pt idx="783">
                  <c:v>783000</c:v>
                </c:pt>
                <c:pt idx="784">
                  <c:v>784000</c:v>
                </c:pt>
                <c:pt idx="785">
                  <c:v>785000</c:v>
                </c:pt>
                <c:pt idx="786">
                  <c:v>786000</c:v>
                </c:pt>
                <c:pt idx="787">
                  <c:v>787000</c:v>
                </c:pt>
                <c:pt idx="788">
                  <c:v>788000</c:v>
                </c:pt>
                <c:pt idx="789">
                  <c:v>789000</c:v>
                </c:pt>
                <c:pt idx="790">
                  <c:v>790000</c:v>
                </c:pt>
                <c:pt idx="791">
                  <c:v>791000</c:v>
                </c:pt>
                <c:pt idx="792">
                  <c:v>792000</c:v>
                </c:pt>
                <c:pt idx="793">
                  <c:v>793000</c:v>
                </c:pt>
                <c:pt idx="794">
                  <c:v>794000</c:v>
                </c:pt>
                <c:pt idx="795">
                  <c:v>795000</c:v>
                </c:pt>
                <c:pt idx="796">
                  <c:v>796000</c:v>
                </c:pt>
                <c:pt idx="797">
                  <c:v>797000</c:v>
                </c:pt>
                <c:pt idx="798">
                  <c:v>798000</c:v>
                </c:pt>
                <c:pt idx="799">
                  <c:v>799000</c:v>
                </c:pt>
                <c:pt idx="800">
                  <c:v>800000</c:v>
                </c:pt>
                <c:pt idx="801">
                  <c:v>801000</c:v>
                </c:pt>
                <c:pt idx="802">
                  <c:v>802000</c:v>
                </c:pt>
                <c:pt idx="803">
                  <c:v>803000</c:v>
                </c:pt>
                <c:pt idx="804">
                  <c:v>804000</c:v>
                </c:pt>
                <c:pt idx="805">
                  <c:v>805000</c:v>
                </c:pt>
                <c:pt idx="806">
                  <c:v>806000</c:v>
                </c:pt>
                <c:pt idx="807">
                  <c:v>807000</c:v>
                </c:pt>
                <c:pt idx="808">
                  <c:v>808000</c:v>
                </c:pt>
                <c:pt idx="809">
                  <c:v>809000</c:v>
                </c:pt>
                <c:pt idx="810">
                  <c:v>810000</c:v>
                </c:pt>
                <c:pt idx="811">
                  <c:v>811000</c:v>
                </c:pt>
                <c:pt idx="812">
                  <c:v>812000</c:v>
                </c:pt>
                <c:pt idx="813">
                  <c:v>813000</c:v>
                </c:pt>
                <c:pt idx="814">
                  <c:v>814000</c:v>
                </c:pt>
                <c:pt idx="815">
                  <c:v>815000</c:v>
                </c:pt>
                <c:pt idx="816">
                  <c:v>816000</c:v>
                </c:pt>
                <c:pt idx="817">
                  <c:v>817000</c:v>
                </c:pt>
                <c:pt idx="818">
                  <c:v>818000</c:v>
                </c:pt>
                <c:pt idx="819">
                  <c:v>819000</c:v>
                </c:pt>
                <c:pt idx="820">
                  <c:v>820000</c:v>
                </c:pt>
                <c:pt idx="821">
                  <c:v>821000</c:v>
                </c:pt>
                <c:pt idx="822">
                  <c:v>822000</c:v>
                </c:pt>
                <c:pt idx="823">
                  <c:v>823000</c:v>
                </c:pt>
                <c:pt idx="824">
                  <c:v>824000</c:v>
                </c:pt>
                <c:pt idx="825">
                  <c:v>825000</c:v>
                </c:pt>
                <c:pt idx="826">
                  <c:v>826000</c:v>
                </c:pt>
                <c:pt idx="827">
                  <c:v>827000</c:v>
                </c:pt>
                <c:pt idx="828">
                  <c:v>828000</c:v>
                </c:pt>
                <c:pt idx="829">
                  <c:v>829000</c:v>
                </c:pt>
                <c:pt idx="830">
                  <c:v>830000</c:v>
                </c:pt>
                <c:pt idx="831">
                  <c:v>831000</c:v>
                </c:pt>
                <c:pt idx="832">
                  <c:v>832000</c:v>
                </c:pt>
                <c:pt idx="833">
                  <c:v>833000</c:v>
                </c:pt>
                <c:pt idx="834">
                  <c:v>834000</c:v>
                </c:pt>
                <c:pt idx="835">
                  <c:v>835000</c:v>
                </c:pt>
                <c:pt idx="836">
                  <c:v>836000</c:v>
                </c:pt>
                <c:pt idx="837">
                  <c:v>837000</c:v>
                </c:pt>
                <c:pt idx="838">
                  <c:v>838000</c:v>
                </c:pt>
                <c:pt idx="839">
                  <c:v>839000</c:v>
                </c:pt>
                <c:pt idx="840">
                  <c:v>840000</c:v>
                </c:pt>
                <c:pt idx="841">
                  <c:v>841000</c:v>
                </c:pt>
                <c:pt idx="842">
                  <c:v>842000</c:v>
                </c:pt>
                <c:pt idx="843">
                  <c:v>843000</c:v>
                </c:pt>
                <c:pt idx="844">
                  <c:v>844000</c:v>
                </c:pt>
                <c:pt idx="845">
                  <c:v>845000</c:v>
                </c:pt>
                <c:pt idx="846">
                  <c:v>846000</c:v>
                </c:pt>
                <c:pt idx="847">
                  <c:v>847000</c:v>
                </c:pt>
                <c:pt idx="848">
                  <c:v>848000</c:v>
                </c:pt>
                <c:pt idx="849">
                  <c:v>849000</c:v>
                </c:pt>
                <c:pt idx="850">
                  <c:v>850000</c:v>
                </c:pt>
                <c:pt idx="851">
                  <c:v>851000</c:v>
                </c:pt>
                <c:pt idx="852">
                  <c:v>852000</c:v>
                </c:pt>
                <c:pt idx="853">
                  <c:v>853000</c:v>
                </c:pt>
                <c:pt idx="854">
                  <c:v>854000</c:v>
                </c:pt>
                <c:pt idx="855">
                  <c:v>855000</c:v>
                </c:pt>
                <c:pt idx="856">
                  <c:v>856000</c:v>
                </c:pt>
                <c:pt idx="857">
                  <c:v>857000</c:v>
                </c:pt>
                <c:pt idx="858">
                  <c:v>858000</c:v>
                </c:pt>
                <c:pt idx="859">
                  <c:v>859000</c:v>
                </c:pt>
                <c:pt idx="860">
                  <c:v>860000</c:v>
                </c:pt>
                <c:pt idx="861">
                  <c:v>861000</c:v>
                </c:pt>
                <c:pt idx="862">
                  <c:v>862000</c:v>
                </c:pt>
                <c:pt idx="863">
                  <c:v>863000</c:v>
                </c:pt>
                <c:pt idx="864">
                  <c:v>864000</c:v>
                </c:pt>
                <c:pt idx="865">
                  <c:v>865000</c:v>
                </c:pt>
                <c:pt idx="866">
                  <c:v>866000</c:v>
                </c:pt>
                <c:pt idx="867">
                  <c:v>867000</c:v>
                </c:pt>
                <c:pt idx="868">
                  <c:v>868000</c:v>
                </c:pt>
                <c:pt idx="869">
                  <c:v>869000</c:v>
                </c:pt>
                <c:pt idx="870">
                  <c:v>870000</c:v>
                </c:pt>
                <c:pt idx="871">
                  <c:v>871000</c:v>
                </c:pt>
                <c:pt idx="872">
                  <c:v>872000</c:v>
                </c:pt>
                <c:pt idx="873">
                  <c:v>873000</c:v>
                </c:pt>
                <c:pt idx="874">
                  <c:v>874000</c:v>
                </c:pt>
                <c:pt idx="875">
                  <c:v>875000</c:v>
                </c:pt>
                <c:pt idx="876">
                  <c:v>876000</c:v>
                </c:pt>
                <c:pt idx="877">
                  <c:v>877000</c:v>
                </c:pt>
                <c:pt idx="878">
                  <c:v>878000</c:v>
                </c:pt>
                <c:pt idx="879">
                  <c:v>879000</c:v>
                </c:pt>
                <c:pt idx="880">
                  <c:v>880000</c:v>
                </c:pt>
                <c:pt idx="881">
                  <c:v>881000</c:v>
                </c:pt>
                <c:pt idx="882">
                  <c:v>882000</c:v>
                </c:pt>
                <c:pt idx="883">
                  <c:v>883000</c:v>
                </c:pt>
                <c:pt idx="884">
                  <c:v>884000</c:v>
                </c:pt>
                <c:pt idx="885">
                  <c:v>885000</c:v>
                </c:pt>
                <c:pt idx="886">
                  <c:v>886000</c:v>
                </c:pt>
                <c:pt idx="887">
                  <c:v>887000</c:v>
                </c:pt>
                <c:pt idx="888">
                  <c:v>888000</c:v>
                </c:pt>
                <c:pt idx="889">
                  <c:v>889000</c:v>
                </c:pt>
                <c:pt idx="890">
                  <c:v>890000</c:v>
                </c:pt>
                <c:pt idx="891">
                  <c:v>891000</c:v>
                </c:pt>
                <c:pt idx="892">
                  <c:v>892000</c:v>
                </c:pt>
                <c:pt idx="893">
                  <c:v>893000</c:v>
                </c:pt>
                <c:pt idx="894">
                  <c:v>894000</c:v>
                </c:pt>
                <c:pt idx="895">
                  <c:v>895000</c:v>
                </c:pt>
                <c:pt idx="896">
                  <c:v>896000</c:v>
                </c:pt>
                <c:pt idx="897">
                  <c:v>897000</c:v>
                </c:pt>
                <c:pt idx="898">
                  <c:v>898000</c:v>
                </c:pt>
                <c:pt idx="899">
                  <c:v>899000</c:v>
                </c:pt>
                <c:pt idx="900">
                  <c:v>900000</c:v>
                </c:pt>
                <c:pt idx="901">
                  <c:v>901000</c:v>
                </c:pt>
                <c:pt idx="902">
                  <c:v>902000</c:v>
                </c:pt>
                <c:pt idx="903">
                  <c:v>903000</c:v>
                </c:pt>
                <c:pt idx="904">
                  <c:v>904000</c:v>
                </c:pt>
                <c:pt idx="905">
                  <c:v>905000</c:v>
                </c:pt>
                <c:pt idx="906">
                  <c:v>906000</c:v>
                </c:pt>
                <c:pt idx="907">
                  <c:v>907000</c:v>
                </c:pt>
                <c:pt idx="908">
                  <c:v>908000</c:v>
                </c:pt>
                <c:pt idx="909">
                  <c:v>909000</c:v>
                </c:pt>
                <c:pt idx="910">
                  <c:v>910000</c:v>
                </c:pt>
                <c:pt idx="911">
                  <c:v>911000</c:v>
                </c:pt>
                <c:pt idx="912">
                  <c:v>912000</c:v>
                </c:pt>
                <c:pt idx="913">
                  <c:v>913000</c:v>
                </c:pt>
                <c:pt idx="914">
                  <c:v>914000</c:v>
                </c:pt>
                <c:pt idx="915">
                  <c:v>915000</c:v>
                </c:pt>
                <c:pt idx="916">
                  <c:v>916000</c:v>
                </c:pt>
                <c:pt idx="917">
                  <c:v>917000</c:v>
                </c:pt>
                <c:pt idx="918">
                  <c:v>918000</c:v>
                </c:pt>
                <c:pt idx="919">
                  <c:v>919000</c:v>
                </c:pt>
                <c:pt idx="920">
                  <c:v>920000</c:v>
                </c:pt>
                <c:pt idx="921">
                  <c:v>921000</c:v>
                </c:pt>
                <c:pt idx="922">
                  <c:v>922000</c:v>
                </c:pt>
                <c:pt idx="923">
                  <c:v>923000</c:v>
                </c:pt>
                <c:pt idx="924">
                  <c:v>924000</c:v>
                </c:pt>
                <c:pt idx="925">
                  <c:v>925000</c:v>
                </c:pt>
                <c:pt idx="926">
                  <c:v>926000</c:v>
                </c:pt>
                <c:pt idx="927">
                  <c:v>927000</c:v>
                </c:pt>
                <c:pt idx="928">
                  <c:v>928000</c:v>
                </c:pt>
                <c:pt idx="929">
                  <c:v>929000</c:v>
                </c:pt>
                <c:pt idx="930">
                  <c:v>930000</c:v>
                </c:pt>
                <c:pt idx="931">
                  <c:v>931000</c:v>
                </c:pt>
                <c:pt idx="932">
                  <c:v>932000</c:v>
                </c:pt>
                <c:pt idx="933">
                  <c:v>933000</c:v>
                </c:pt>
                <c:pt idx="934">
                  <c:v>934000</c:v>
                </c:pt>
                <c:pt idx="935">
                  <c:v>935000</c:v>
                </c:pt>
                <c:pt idx="936">
                  <c:v>936000</c:v>
                </c:pt>
                <c:pt idx="937">
                  <c:v>937000</c:v>
                </c:pt>
                <c:pt idx="938">
                  <c:v>938000</c:v>
                </c:pt>
                <c:pt idx="939">
                  <c:v>939000</c:v>
                </c:pt>
                <c:pt idx="940">
                  <c:v>940000</c:v>
                </c:pt>
                <c:pt idx="941">
                  <c:v>941000</c:v>
                </c:pt>
                <c:pt idx="942">
                  <c:v>942000</c:v>
                </c:pt>
                <c:pt idx="943">
                  <c:v>943000</c:v>
                </c:pt>
                <c:pt idx="944">
                  <c:v>944000</c:v>
                </c:pt>
                <c:pt idx="945">
                  <c:v>945000</c:v>
                </c:pt>
                <c:pt idx="946">
                  <c:v>946000</c:v>
                </c:pt>
                <c:pt idx="947">
                  <c:v>947000</c:v>
                </c:pt>
                <c:pt idx="948">
                  <c:v>948000</c:v>
                </c:pt>
                <c:pt idx="949">
                  <c:v>949000</c:v>
                </c:pt>
                <c:pt idx="950">
                  <c:v>950000</c:v>
                </c:pt>
                <c:pt idx="951">
                  <c:v>951000</c:v>
                </c:pt>
                <c:pt idx="952">
                  <c:v>952000</c:v>
                </c:pt>
                <c:pt idx="953">
                  <c:v>953000</c:v>
                </c:pt>
                <c:pt idx="954">
                  <c:v>954000</c:v>
                </c:pt>
                <c:pt idx="955">
                  <c:v>955000</c:v>
                </c:pt>
                <c:pt idx="956">
                  <c:v>956000</c:v>
                </c:pt>
                <c:pt idx="957">
                  <c:v>957000</c:v>
                </c:pt>
                <c:pt idx="958">
                  <c:v>958000</c:v>
                </c:pt>
                <c:pt idx="959">
                  <c:v>959000</c:v>
                </c:pt>
                <c:pt idx="960">
                  <c:v>960000</c:v>
                </c:pt>
                <c:pt idx="961">
                  <c:v>961000</c:v>
                </c:pt>
                <c:pt idx="962">
                  <c:v>962000</c:v>
                </c:pt>
                <c:pt idx="963">
                  <c:v>963000</c:v>
                </c:pt>
                <c:pt idx="964">
                  <c:v>964000</c:v>
                </c:pt>
                <c:pt idx="965">
                  <c:v>965000</c:v>
                </c:pt>
                <c:pt idx="966">
                  <c:v>966000</c:v>
                </c:pt>
                <c:pt idx="967">
                  <c:v>967000</c:v>
                </c:pt>
                <c:pt idx="968">
                  <c:v>968000</c:v>
                </c:pt>
                <c:pt idx="969">
                  <c:v>969000</c:v>
                </c:pt>
                <c:pt idx="970">
                  <c:v>970000</c:v>
                </c:pt>
                <c:pt idx="971">
                  <c:v>971000</c:v>
                </c:pt>
                <c:pt idx="972">
                  <c:v>972000</c:v>
                </c:pt>
                <c:pt idx="973">
                  <c:v>973000</c:v>
                </c:pt>
                <c:pt idx="974">
                  <c:v>974000</c:v>
                </c:pt>
                <c:pt idx="975">
                  <c:v>975000</c:v>
                </c:pt>
                <c:pt idx="976">
                  <c:v>976000</c:v>
                </c:pt>
                <c:pt idx="977">
                  <c:v>977000</c:v>
                </c:pt>
                <c:pt idx="978">
                  <c:v>978000</c:v>
                </c:pt>
                <c:pt idx="979">
                  <c:v>979000</c:v>
                </c:pt>
                <c:pt idx="980">
                  <c:v>980000</c:v>
                </c:pt>
                <c:pt idx="981">
                  <c:v>981000</c:v>
                </c:pt>
                <c:pt idx="982">
                  <c:v>982000</c:v>
                </c:pt>
                <c:pt idx="983">
                  <c:v>983000</c:v>
                </c:pt>
                <c:pt idx="984">
                  <c:v>984000</c:v>
                </c:pt>
                <c:pt idx="985">
                  <c:v>985000</c:v>
                </c:pt>
                <c:pt idx="986">
                  <c:v>986000</c:v>
                </c:pt>
                <c:pt idx="987">
                  <c:v>987000</c:v>
                </c:pt>
                <c:pt idx="988">
                  <c:v>988000</c:v>
                </c:pt>
                <c:pt idx="989">
                  <c:v>989000</c:v>
                </c:pt>
                <c:pt idx="990">
                  <c:v>990000</c:v>
                </c:pt>
                <c:pt idx="991">
                  <c:v>991000</c:v>
                </c:pt>
                <c:pt idx="992">
                  <c:v>992000</c:v>
                </c:pt>
                <c:pt idx="993">
                  <c:v>993000</c:v>
                </c:pt>
                <c:pt idx="994">
                  <c:v>994000</c:v>
                </c:pt>
                <c:pt idx="995">
                  <c:v>995000</c:v>
                </c:pt>
                <c:pt idx="996">
                  <c:v>996000</c:v>
                </c:pt>
                <c:pt idx="997">
                  <c:v>997000</c:v>
                </c:pt>
                <c:pt idx="998">
                  <c:v>998000</c:v>
                </c:pt>
                <c:pt idx="999">
                  <c:v>999000</c:v>
                </c:pt>
                <c:pt idx="1000">
                  <c:v>1000000</c:v>
                </c:pt>
              </c:numCache>
            </c:numRef>
          </c:cat>
          <c:val>
            <c:numRef>
              <c:f>Sheet1!$C$2:$C$1002</c:f>
              <c:numCache>
                <c:formatCode>General</c:formatCode>
                <c:ptCount val="1001"/>
                <c:pt idx="30" formatCode="&quot;£&quot;#,##0.00">
                  <c:v>64413</c:v>
                </c:pt>
                <c:pt idx="31" formatCode="&quot;£&quot;#,##0.00">
                  <c:v>65853.299999999988</c:v>
                </c:pt>
                <c:pt idx="32" formatCode="&quot;£&quot;#,##0.00">
                  <c:v>67267.199999999997</c:v>
                </c:pt>
                <c:pt idx="33" formatCode="&quot;£&quot;#,##0.00">
                  <c:v>68653.2</c:v>
                </c:pt>
                <c:pt idx="34" formatCode="&quot;£&quot;#,##0.00">
                  <c:v>70016.2</c:v>
                </c:pt>
                <c:pt idx="35" formatCode="&quot;£&quot;#,##0.00">
                  <c:v>71351</c:v>
                </c:pt>
                <c:pt idx="36" formatCode="&quot;£&quot;#,##0.00">
                  <c:v>72662.400000000009</c:v>
                </c:pt>
                <c:pt idx="37" formatCode="&quot;£&quot;#,##0.00">
                  <c:v>73951.899999999994</c:v>
                </c:pt>
                <c:pt idx="38" formatCode="&quot;£&quot;#,##0.00">
                  <c:v>75198.2</c:v>
                </c:pt>
                <c:pt idx="39" formatCode="&quot;£&quot;#,##0.00">
                  <c:v>76443.899999999994</c:v>
                </c:pt>
                <c:pt idx="40" formatCode="&quot;£&quot;#,##0.00">
                  <c:v>77668</c:v>
                </c:pt>
                <c:pt idx="41" formatCode="&quot;£&quot;#,##0.00">
                  <c:v>78867.600000000006</c:v>
                </c:pt>
                <c:pt idx="42" formatCode="&quot;£&quot;#,##0.00">
                  <c:v>80052</c:v>
                </c:pt>
                <c:pt idx="43" formatCode="&quot;£&quot;#,##0.00">
                  <c:v>81218.400000000009</c:v>
                </c:pt>
                <c:pt idx="44" formatCode="&quot;£&quot;#,##0.00">
                  <c:v>82363.599999999991</c:v>
                </c:pt>
                <c:pt idx="45" formatCode="&quot;£&quot;#,##0.00">
                  <c:v>83493</c:v>
                </c:pt>
                <c:pt idx="46" formatCode="&quot;£&quot;#,##0.00">
                  <c:v>84603.199999999997</c:v>
                </c:pt>
                <c:pt idx="47" formatCode="&quot;£&quot;#,##0.00">
                  <c:v>85676.3</c:v>
                </c:pt>
                <c:pt idx="48" formatCode="&quot;£&quot;#,##0.00">
                  <c:v>86750.399999999994</c:v>
                </c:pt>
                <c:pt idx="49" formatCode="&quot;£&quot;#,##0.00">
                  <c:v>87812.9</c:v>
                </c:pt>
                <c:pt idx="50" formatCode="&quot;£&quot;#,##0.00">
                  <c:v>88860</c:v>
                </c:pt>
                <c:pt idx="51" formatCode="&quot;£&quot;#,##0.00">
                  <c:v>89892.599999999991</c:v>
                </c:pt>
                <c:pt idx="52" formatCode="&quot;£&quot;#,##0.00">
                  <c:v>90911.599999999991</c:v>
                </c:pt>
                <c:pt idx="53" formatCode="&quot;£&quot;#,##0.00">
                  <c:v>91886.1</c:v>
                </c:pt>
                <c:pt idx="54" formatCode="&quot;£&quot;#,##0.00">
                  <c:v>92880</c:v>
                </c:pt>
                <c:pt idx="55" formatCode="&quot;£&quot;#,##0.00">
                  <c:v>93857.5</c:v>
                </c:pt>
                <c:pt idx="56" formatCode="&quot;£&quot;#,##0.00">
                  <c:v>94819.199999999997</c:v>
                </c:pt>
                <c:pt idx="57" formatCode="&quot;£&quot;#,##0.00">
                  <c:v>95771.4</c:v>
                </c:pt>
                <c:pt idx="58" formatCode="&quot;£&quot;#,##0.00">
                  <c:v>96709.2</c:v>
                </c:pt>
                <c:pt idx="59" formatCode="&quot;£&quot;#,##0.00">
                  <c:v>97639.1</c:v>
                </c:pt>
                <c:pt idx="60" formatCode="&quot;£&quot;#,##0.00">
                  <c:v>98526</c:v>
                </c:pt>
                <c:pt idx="61" formatCode="&quot;£&quot;#,##0.00">
                  <c:v>99430</c:v>
                </c:pt>
                <c:pt idx="62" formatCode="&quot;£&quot;#,##0.00">
                  <c:v>100322.20000000001</c:v>
                </c:pt>
                <c:pt idx="63" formatCode="&quot;£&quot;#,##0.00">
                  <c:v>101209.5</c:v>
                </c:pt>
                <c:pt idx="64" formatCode="&quot;£&quot;#,##0.00">
                  <c:v>102080</c:v>
                </c:pt>
                <c:pt idx="65" formatCode="&quot;£&quot;#,##0.00">
                  <c:v>102914.5</c:v>
                </c:pt>
                <c:pt idx="66" formatCode="&quot;£&quot;#,##0.00">
                  <c:v>103765.2</c:v>
                </c:pt>
                <c:pt idx="67" formatCode="&quot;£&quot;#,##0.00">
                  <c:v>104607.09999999999</c:v>
                </c:pt>
                <c:pt idx="68" formatCode="&quot;£&quot;#,##0.00">
                  <c:v>105440.8</c:v>
                </c:pt>
                <c:pt idx="69" formatCode="&quot;£&quot;#,##0.00">
                  <c:v>106266.90000000001</c:v>
                </c:pt>
                <c:pt idx="70" formatCode="&quot;£&quot;#,##0.00">
                  <c:v>107051</c:v>
                </c:pt>
                <c:pt idx="71" formatCode="&quot;£&quot;#,##0.00">
                  <c:v>107856.09999999999</c:v>
                </c:pt>
                <c:pt idx="72" formatCode="&quot;£&quot;#,##0.00">
                  <c:v>108655.20000000001</c:v>
                </c:pt>
                <c:pt idx="73" formatCode="&quot;£&quot;#,##0.00">
                  <c:v>109448.90000000001</c:v>
                </c:pt>
                <c:pt idx="74" formatCode="&quot;£&quot;#,##0.00">
                  <c:v>110230.40000000001</c:v>
                </c:pt>
                <c:pt idx="75" formatCode="&quot;£&quot;#,##0.00">
                  <c:v>110970</c:v>
                </c:pt>
                <c:pt idx="76" formatCode="&quot;£&quot;#,##0.00">
                  <c:v>111735.2</c:v>
                </c:pt>
                <c:pt idx="77" formatCode="&quot;£&quot;#,##0.00">
                  <c:v>112497</c:v>
                </c:pt>
                <c:pt idx="78" formatCode="&quot;£&quot;#,##0.00">
                  <c:v>113256</c:v>
                </c:pt>
                <c:pt idx="79" formatCode="&quot;£&quot;#,##0.00">
                  <c:v>113997</c:v>
                </c:pt>
                <c:pt idx="80" formatCode="&quot;£&quot;#,##0.00">
                  <c:v>114696</c:v>
                </c:pt>
                <c:pt idx="81" formatCode="&quot;£&quot;#,##0.00">
                  <c:v>115433.1</c:v>
                </c:pt>
                <c:pt idx="82" formatCode="&quot;£&quot;#,##0.00">
                  <c:v>116153.00000000001</c:v>
                </c:pt>
                <c:pt idx="83" formatCode="&quot;£&quot;#,##0.00">
                  <c:v>116872.29999999999</c:v>
                </c:pt>
                <c:pt idx="84" formatCode="&quot;£&quot;#,##0.00">
                  <c:v>117541.2</c:v>
                </c:pt>
                <c:pt idx="85" formatCode="&quot;£&quot;#,##0.00">
                  <c:v>118252</c:v>
                </c:pt>
                <c:pt idx="86" formatCode="&quot;£&quot;#,##0.00">
                  <c:v>118946.6</c:v>
                </c:pt>
                <c:pt idx="87" formatCode="&quot;£&quot;#,##0.00">
                  <c:v>119642.4</c:v>
                </c:pt>
                <c:pt idx="88" formatCode="&quot;£&quot;#,##0.00">
                  <c:v>120287.2</c:v>
                </c:pt>
                <c:pt idx="89" formatCode="&quot;£&quot;#,##0.00">
                  <c:v>120968.8</c:v>
                </c:pt>
                <c:pt idx="90" formatCode="&quot;£&quot;#,##0.00">
                  <c:v>121643.99999999999</c:v>
                </c:pt>
                <c:pt idx="91" formatCode="&quot;£&quot;#,##0.00">
                  <c:v>122322.20000000001</c:v>
                </c:pt>
                <c:pt idx="92" formatCode="&quot;£&quot;#,##0.00">
                  <c:v>122939.6</c:v>
                </c:pt>
                <c:pt idx="93" formatCode="&quot;£&quot;#,##0.00">
                  <c:v>123597</c:v>
                </c:pt>
                <c:pt idx="94" formatCode="&quot;£&quot;#,##0.00">
                  <c:v>124258.6</c:v>
                </c:pt>
                <c:pt idx="95" formatCode="&quot;£&quot;#,##0.00">
                  <c:v>124906</c:v>
                </c:pt>
                <c:pt idx="96" formatCode="&quot;£&quot;#,##0.00">
                  <c:v>125500.79999999999</c:v>
                </c:pt>
                <c:pt idx="97" formatCode="&quot;£&quot;#,##0.00">
                  <c:v>126148.5</c:v>
                </c:pt>
                <c:pt idx="98" formatCode="&quot;£&quot;#,##0.00">
                  <c:v>126782.6</c:v>
                </c:pt>
                <c:pt idx="99" formatCode="&quot;£&quot;#,##0.00">
                  <c:v>127412.99999999999</c:v>
                </c:pt>
                <c:pt idx="100" formatCode="&quot;£&quot;#,##0.00">
                  <c:v>127990</c:v>
                </c:pt>
                <c:pt idx="101" formatCode="&quot;£&quot;#,##0.00">
                  <c:v>128613.40000000001</c:v>
                </c:pt>
                <c:pt idx="102" formatCode="&quot;£&quot;#,##0.00">
                  <c:v>129223.79999999999</c:v>
                </c:pt>
                <c:pt idx="103" formatCode="&quot;£&quot;#,##0.00">
                  <c:v>129841.79999999999</c:v>
                </c:pt>
                <c:pt idx="104" formatCode="&quot;£&quot;#,##0.00">
                  <c:v>130395.2</c:v>
                </c:pt>
                <c:pt idx="105" formatCode="&quot;£&quot;#,##0.00">
                  <c:v>130998</c:v>
                </c:pt>
                <c:pt idx="106" formatCode="&quot;£&quot;#,##0.00">
                  <c:v>131599</c:v>
                </c:pt>
                <c:pt idx="107" formatCode="&quot;£&quot;#,##0.00">
                  <c:v>132145</c:v>
                </c:pt>
                <c:pt idx="108" formatCode="&quot;£&quot;#,##0.00">
                  <c:v>132742.80000000002</c:v>
                </c:pt>
                <c:pt idx="109" formatCode="&quot;£&quot;#,##0.00">
                  <c:v>133328.80000000002</c:v>
                </c:pt>
                <c:pt idx="110" formatCode="&quot;£&quot;#,##0.00">
                  <c:v>133859</c:v>
                </c:pt>
                <c:pt idx="111" formatCode="&quot;£&quot;#,##0.00">
                  <c:v>134443.20000000001</c:v>
                </c:pt>
                <c:pt idx="112" formatCode="&quot;£&quot;#,##0.00">
                  <c:v>135016</c:v>
                </c:pt>
                <c:pt idx="113" formatCode="&quot;£&quot;#,##0.00">
                  <c:v>135588.69999999998</c:v>
                </c:pt>
                <c:pt idx="114" formatCode="&quot;£&quot;#,##0.00">
                  <c:v>136104.6</c:v>
                </c:pt>
                <c:pt idx="115" formatCode="&quot;£&quot;#,##0.00">
                  <c:v>136666</c:v>
                </c:pt>
                <c:pt idx="116" formatCode="&quot;£&quot;#,##0.00">
                  <c:v>137239.6</c:v>
                </c:pt>
                <c:pt idx="117" formatCode="&quot;£&quot;#,##0.00">
                  <c:v>137732.4</c:v>
                </c:pt>
                <c:pt idx="118" formatCode="&quot;£&quot;#,##0.00">
                  <c:v>138296</c:v>
                </c:pt>
                <c:pt idx="119" formatCode="&quot;£&quot;#,##0.00">
                  <c:v>138849.20000000001</c:v>
                </c:pt>
                <c:pt idx="120" formatCode="&quot;£&quot;#,##0.00">
                  <c:v>139332</c:v>
                </c:pt>
                <c:pt idx="121" formatCode="&quot;£&quot;#,##0.00">
                  <c:v>139888.09999999998</c:v>
                </c:pt>
                <c:pt idx="122" formatCode="&quot;£&quot;#,##0.00">
                  <c:v>140422</c:v>
                </c:pt>
                <c:pt idx="123" formatCode="&quot;£&quot;#,##0.00">
                  <c:v>140908.79999999999</c:v>
                </c:pt>
                <c:pt idx="124" formatCode="&quot;£&quot;#,##0.00">
                  <c:v>141446.80000000002</c:v>
                </c:pt>
                <c:pt idx="125" formatCode="&quot;£&quot;#,##0.00">
                  <c:v>141975</c:v>
                </c:pt>
                <c:pt idx="126" formatCode="&quot;£&quot;#,##0.00">
                  <c:v>142443</c:v>
                </c:pt>
                <c:pt idx="127" formatCode="&quot;£&quot;#,##0.00">
                  <c:v>142976.59999999998</c:v>
                </c:pt>
                <c:pt idx="128" formatCode="&quot;£&quot;#,##0.00">
                  <c:v>143500.79999999999</c:v>
                </c:pt>
                <c:pt idx="129" formatCode="&quot;£&quot;#,##0.00">
                  <c:v>143964</c:v>
                </c:pt>
                <c:pt idx="130" formatCode="&quot;£&quot;#,##0.00">
                  <c:v>144482</c:v>
                </c:pt>
                <c:pt idx="131" formatCode="&quot;£&quot;#,##0.00">
                  <c:v>145003.9</c:v>
                </c:pt>
                <c:pt idx="132" formatCode="&quot;£&quot;#,##0.00">
                  <c:v>145450.80000000002</c:v>
                </c:pt>
                <c:pt idx="133" formatCode="&quot;£&quot;#,##0.00">
                  <c:v>145967.5</c:v>
                </c:pt>
                <c:pt idx="134" formatCode="&quot;£&quot;#,##0.00">
                  <c:v>146475.4</c:v>
                </c:pt>
                <c:pt idx="135" formatCode="&quot;£&quot;#,##0.00">
                  <c:v>146907</c:v>
                </c:pt>
                <c:pt idx="136" formatCode="&quot;£&quot;#,##0.00">
                  <c:v>147424</c:v>
                </c:pt>
                <c:pt idx="137" formatCode="&quot;£&quot;#,##0.00">
                  <c:v>147918.90000000002</c:v>
                </c:pt>
                <c:pt idx="138" formatCode="&quot;£&quot;#,##0.00">
                  <c:v>148350</c:v>
                </c:pt>
                <c:pt idx="139" formatCode="&quot;£&quot;#,##0.00">
                  <c:v>148855.1</c:v>
                </c:pt>
                <c:pt idx="140" formatCode="&quot;£&quot;#,##0.00">
                  <c:v>149352</c:v>
                </c:pt>
                <c:pt idx="141" formatCode="&quot;£&quot;#,##0.00">
                  <c:v>149770.20000000001</c:v>
                </c:pt>
                <c:pt idx="142" formatCode="&quot;£&quot;#,##0.00">
                  <c:v>150264.4</c:v>
                </c:pt>
                <c:pt idx="143" formatCode="&quot;£&quot;#,##0.00">
                  <c:v>150750.6</c:v>
                </c:pt>
                <c:pt idx="144" formatCode="&quot;£&quot;#,##0.00">
                  <c:v>151156.80000000002</c:v>
                </c:pt>
                <c:pt idx="145" formatCode="&quot;£&quot;#,##0.00">
                  <c:v>151641</c:v>
                </c:pt>
                <c:pt idx="146" formatCode="&quot;£&quot;#,##0.00">
                  <c:v>152132</c:v>
                </c:pt>
                <c:pt idx="147" formatCode="&quot;£&quot;#,##0.00">
                  <c:v>152541.90000000002</c:v>
                </c:pt>
                <c:pt idx="148" formatCode="&quot;£&quot;#,##0.00">
                  <c:v>153017.20000000001</c:v>
                </c:pt>
                <c:pt idx="149" formatCode="&quot;£&quot;#,##0.00">
                  <c:v>153410.40000000002</c:v>
                </c:pt>
                <c:pt idx="150" formatCode="&quot;£&quot;#,##0.00">
                  <c:v>153885</c:v>
                </c:pt>
                <c:pt idx="151" formatCode="&quot;£&quot;#,##0.00">
                  <c:v>154352.20000000001</c:v>
                </c:pt>
                <c:pt idx="152" formatCode="&quot;£&quot;#,##0.00">
                  <c:v>154751.20000000001</c:v>
                </c:pt>
                <c:pt idx="153" formatCode="&quot;£&quot;#,##0.00">
                  <c:v>155218.5</c:v>
                </c:pt>
                <c:pt idx="154" formatCode="&quot;£&quot;#,##0.00">
                  <c:v>155693.99999999997</c:v>
                </c:pt>
                <c:pt idx="155" formatCode="&quot;£&quot;#,##0.00">
                  <c:v>156069.5</c:v>
                </c:pt>
                <c:pt idx="156" formatCode="&quot;£&quot;#,##0.00">
                  <c:v>156530.40000000002</c:v>
                </c:pt>
                <c:pt idx="157" formatCode="&quot;£&quot;#,##0.00">
                  <c:v>156921.5</c:v>
                </c:pt>
                <c:pt idx="158" formatCode="&quot;£&quot;#,##0.00">
                  <c:v>157368</c:v>
                </c:pt>
                <c:pt idx="159" formatCode="&quot;£&quot;#,##0.00">
                  <c:v>157823.4</c:v>
                </c:pt>
                <c:pt idx="160" formatCode="&quot;£&quot;#,##0.00">
                  <c:v>158208</c:v>
                </c:pt>
                <c:pt idx="161" formatCode="&quot;£&quot;#,##0.00">
                  <c:v>158649.4</c:v>
                </c:pt>
                <c:pt idx="162" formatCode="&quot;£&quot;#,##0.00">
                  <c:v>159019.20000000001</c:v>
                </c:pt>
                <c:pt idx="163" formatCode="&quot;£&quot;#,##0.00">
                  <c:v>159479.20000000001</c:v>
                </c:pt>
                <c:pt idx="164" formatCode="&quot;£&quot;#,##0.00">
                  <c:v>159916.4</c:v>
                </c:pt>
                <c:pt idx="165" formatCode="&quot;£&quot;#,##0.00">
                  <c:v>160281</c:v>
                </c:pt>
                <c:pt idx="166" formatCode="&quot;£&quot;#,##0.00">
                  <c:v>160737.80000000002</c:v>
                </c:pt>
                <c:pt idx="167" formatCode="&quot;£&quot;#,##0.00">
                  <c:v>161171.69999999998</c:v>
                </c:pt>
                <c:pt idx="168" formatCode="&quot;£&quot;#,##0.00">
                  <c:v>161532</c:v>
                </c:pt>
                <c:pt idx="169" formatCode="&quot;£&quot;#,##0.00">
                  <c:v>161969.60000000001</c:v>
                </c:pt>
                <c:pt idx="170" formatCode="&quot;£&quot;#,##0.00">
                  <c:v>162316</c:v>
                </c:pt>
                <c:pt idx="171" formatCode="&quot;£&quot;#,##0.00">
                  <c:v>162757.79999999999</c:v>
                </c:pt>
                <c:pt idx="172" formatCode="&quot;£&quot;#,##0.00">
                  <c:v>163193.60000000001</c:v>
                </c:pt>
                <c:pt idx="173" formatCode="&quot;£&quot;#,##0.00">
                  <c:v>163536.9</c:v>
                </c:pt>
                <c:pt idx="174" formatCode="&quot;£&quot;#,##0.00">
                  <c:v>163977.60000000001</c:v>
                </c:pt>
                <c:pt idx="175" formatCode="&quot;£&quot;#,##0.00">
                  <c:v>164307.5</c:v>
                </c:pt>
                <c:pt idx="176" formatCode="&quot;£&quot;#,##0.00">
                  <c:v>164736</c:v>
                </c:pt>
                <c:pt idx="177" formatCode="&quot;£&quot;#,##0.00">
                  <c:v>165070.20000000001</c:v>
                </c:pt>
                <c:pt idx="178" formatCode="&quot;£&quot;#,##0.00">
                  <c:v>165504.4</c:v>
                </c:pt>
                <c:pt idx="179" formatCode="&quot;£&quot;#,##0.00">
                  <c:v>165933</c:v>
                </c:pt>
                <c:pt idx="180" formatCode="&quot;£&quot;#,##0.00">
                  <c:v>166266</c:v>
                </c:pt>
                <c:pt idx="181" formatCode="&quot;£&quot;#,##0.00">
                  <c:v>166682.90000000002</c:v>
                </c:pt>
                <c:pt idx="182" formatCode="&quot;£&quot;#,##0.00">
                  <c:v>167003.19999999998</c:v>
                </c:pt>
                <c:pt idx="183" formatCode="&quot;£&quot;#,##0.00">
                  <c:v>167426.70000000001</c:v>
                </c:pt>
                <c:pt idx="184" formatCode="&quot;£&quot;#,##0.00">
                  <c:v>167844.8</c:v>
                </c:pt>
                <c:pt idx="185" formatCode="&quot;£&quot;#,##0.00">
                  <c:v>168165</c:v>
                </c:pt>
                <c:pt idx="186" formatCode="&quot;£&quot;#,##0.00">
                  <c:v>168571.8</c:v>
                </c:pt>
                <c:pt idx="187" formatCode="&quot;£&quot;#,##0.00">
                  <c:v>168898.4</c:v>
                </c:pt>
                <c:pt idx="188" formatCode="&quot;£&quot;#,##0.00">
                  <c:v>169312.8</c:v>
                </c:pt>
                <c:pt idx="189" formatCode="&quot;£&quot;#,##0.00">
                  <c:v>169627.5</c:v>
                </c:pt>
                <c:pt idx="190" formatCode="&quot;£&quot;#,##0.00">
                  <c:v>170031</c:v>
                </c:pt>
                <c:pt idx="191" formatCode="&quot;£&quot;#,##0.00">
                  <c:v>170448.4</c:v>
                </c:pt>
                <c:pt idx="192" formatCode="&quot;£&quot;#,##0.00">
                  <c:v>170745.60000000001</c:v>
                </c:pt>
                <c:pt idx="193" formatCode="&quot;£&quot;#,##0.00">
                  <c:v>171152.4</c:v>
                </c:pt>
                <c:pt idx="194" formatCode="&quot;£&quot;#,##0.00">
                  <c:v>171457.2</c:v>
                </c:pt>
                <c:pt idx="195" formatCode="&quot;£&quot;#,##0.00">
                  <c:v>171873</c:v>
                </c:pt>
                <c:pt idx="196" formatCode="&quot;£&quot;#,##0.00">
                  <c:v>172166.39999999999</c:v>
                </c:pt>
                <c:pt idx="197" formatCode="&quot;£&quot;#,##0.00">
                  <c:v>172572</c:v>
                </c:pt>
                <c:pt idx="198" formatCode="&quot;£&quot;#,##0.00">
                  <c:v>172972.80000000002</c:v>
                </c:pt>
                <c:pt idx="199" formatCode="&quot;£&quot;#,##0.00">
                  <c:v>173269.30000000002</c:v>
                </c:pt>
                <c:pt idx="200" formatCode="&quot;£&quot;#,##0.00">
                  <c:v>173660</c:v>
                </c:pt>
                <c:pt idx="201" formatCode="&quot;£&quot;#,##0.00">
                  <c:v>173965.5</c:v>
                </c:pt>
                <c:pt idx="202" formatCode="&quot;£&quot;#,##0.00">
                  <c:v>174346.19999999998</c:v>
                </c:pt>
                <c:pt idx="203" formatCode="&quot;£&quot;#,##0.00">
                  <c:v>174640.9</c:v>
                </c:pt>
                <c:pt idx="204" formatCode="&quot;£&quot;#,##0.00">
                  <c:v>175032</c:v>
                </c:pt>
                <c:pt idx="205" formatCode="&quot;£&quot;#,##0.00">
                  <c:v>175418.5</c:v>
                </c:pt>
                <c:pt idx="206" formatCode="&quot;£&quot;#,##0.00">
                  <c:v>175718</c:v>
                </c:pt>
                <c:pt idx="207" formatCode="&quot;£&quot;#,##0.00">
                  <c:v>176094.9</c:v>
                </c:pt>
                <c:pt idx="208" formatCode="&quot;£&quot;#,##0.00">
                  <c:v>176384</c:v>
                </c:pt>
                <c:pt idx="209" formatCode="&quot;£&quot;#,##0.00">
                  <c:v>176772.2</c:v>
                </c:pt>
                <c:pt idx="210" formatCode="&quot;£&quot;#,##0.00">
                  <c:v>177051</c:v>
                </c:pt>
                <c:pt idx="211" formatCode="&quot;£&quot;#,##0.00">
                  <c:v>177429.9</c:v>
                </c:pt>
                <c:pt idx="212" formatCode="&quot;£&quot;#,##0.00">
                  <c:v>177719.6</c:v>
                </c:pt>
                <c:pt idx="213" formatCode="&quot;£&quot;#,##0.00">
                  <c:v>178089.3</c:v>
                </c:pt>
                <c:pt idx="214" formatCode="&quot;£&quot;#,##0.00">
                  <c:v>178476</c:v>
                </c:pt>
                <c:pt idx="215" formatCode="&quot;£&quot;#,##0.00">
                  <c:v>178751</c:v>
                </c:pt>
                <c:pt idx="216" formatCode="&quot;£&quot;#,##0.00">
                  <c:v>179128.80000000002</c:v>
                </c:pt>
                <c:pt idx="217" formatCode="&quot;£&quot;#,##0.00">
                  <c:v>179393.9</c:v>
                </c:pt>
                <c:pt idx="218" formatCode="&quot;£&quot;#,##0.00">
                  <c:v>179784.6</c:v>
                </c:pt>
                <c:pt idx="219" formatCode="&quot;£&quot;#,##0.00">
                  <c:v>180039.90000000002</c:v>
                </c:pt>
                <c:pt idx="220" formatCode="&quot;£&quot;#,##0.00">
                  <c:v>180422</c:v>
                </c:pt>
                <c:pt idx="221" formatCode="&quot;£&quot;#,##0.00">
                  <c:v>180689.6</c:v>
                </c:pt>
                <c:pt idx="222" formatCode="&quot;£&quot;#,##0.00">
                  <c:v>181063.2</c:v>
                </c:pt>
                <c:pt idx="223" formatCode="&quot;£&quot;#,##0.00">
                  <c:v>181321.30000000002</c:v>
                </c:pt>
                <c:pt idx="224" formatCode="&quot;£&quot;#,##0.00">
                  <c:v>181686.40000000002</c:v>
                </c:pt>
                <c:pt idx="225" formatCode="&quot;£&quot;#,##0.00">
                  <c:v>182047.5</c:v>
                </c:pt>
                <c:pt idx="226" formatCode="&quot;£&quot;#,##0.00">
                  <c:v>182314.19999999998</c:v>
                </c:pt>
                <c:pt idx="227" formatCode="&quot;£&quot;#,##0.00">
                  <c:v>182689.59999999998</c:v>
                </c:pt>
                <c:pt idx="228" formatCode="&quot;£&quot;#,##0.00">
                  <c:v>182924.4</c:v>
                </c:pt>
                <c:pt idx="229" formatCode="&quot;£&quot;#,##0.00">
                  <c:v>183291.6</c:v>
                </c:pt>
                <c:pt idx="230" formatCode="&quot;£&quot;#,##0.00">
                  <c:v>183540</c:v>
                </c:pt>
                <c:pt idx="231" formatCode="&quot;£&quot;#,##0.00">
                  <c:v>183922.2</c:v>
                </c:pt>
                <c:pt idx="232" formatCode="&quot;£&quot;#,##0.00">
                  <c:v>184161.59999999998</c:v>
                </c:pt>
                <c:pt idx="233" formatCode="&quot;£&quot;#,##0.00">
                  <c:v>184536</c:v>
                </c:pt>
                <c:pt idx="234" formatCode="&quot;£&quot;#,##0.00">
                  <c:v>184766.4</c:v>
                </c:pt>
                <c:pt idx="235" formatCode="&quot;£&quot;#,##0.00">
                  <c:v>185133</c:v>
                </c:pt>
                <c:pt idx="236" formatCode="&quot;£&quot;#,##0.00">
                  <c:v>185378</c:v>
                </c:pt>
                <c:pt idx="237" formatCode="&quot;£&quot;#,##0.00">
                  <c:v>185736.9</c:v>
                </c:pt>
                <c:pt idx="238" formatCode="&quot;£&quot;#,##0.00">
                  <c:v>186092.2</c:v>
                </c:pt>
                <c:pt idx="239" formatCode="&quot;£&quot;#,##0.00">
                  <c:v>186324.4</c:v>
                </c:pt>
                <c:pt idx="240" formatCode="&quot;£&quot;#,##0.00">
                  <c:v>186696</c:v>
                </c:pt>
                <c:pt idx="241" formatCode="&quot;£&quot;#,##0.00">
                  <c:v>186919.59999999998</c:v>
                </c:pt>
                <c:pt idx="242" formatCode="&quot;£&quot;#,##0.00">
                  <c:v>187283.80000000002</c:v>
                </c:pt>
                <c:pt idx="243" formatCode="&quot;£&quot;#,##0.00">
                  <c:v>187498.8</c:v>
                </c:pt>
                <c:pt idx="244" formatCode="&quot;£&quot;#,##0.00">
                  <c:v>187855.6</c:v>
                </c:pt>
                <c:pt idx="245" formatCode="&quot;£&quot;#,##0.00">
                  <c:v>188086.5</c:v>
                </c:pt>
                <c:pt idx="246" formatCode="&quot;£&quot;#,##0.00">
                  <c:v>188436</c:v>
                </c:pt>
                <c:pt idx="247" formatCode="&quot;£&quot;#,##0.00">
                  <c:v>188683.30000000002</c:v>
                </c:pt>
                <c:pt idx="248" formatCode="&quot;£&quot;#,##0.00">
                  <c:v>189025.6</c:v>
                </c:pt>
                <c:pt idx="249" formatCode="&quot;£&quot;#,##0.00">
                  <c:v>189240</c:v>
                </c:pt>
                <c:pt idx="250" formatCode="&quot;£&quot;#,##0.00">
                  <c:v>189600</c:v>
                </c:pt>
                <c:pt idx="251" formatCode="&quot;£&quot;#,##0.00">
                  <c:v>189806.19999999998</c:v>
                </c:pt>
                <c:pt idx="252" formatCode="&quot;£&quot;#,##0.00">
                  <c:v>190159.2</c:v>
                </c:pt>
                <c:pt idx="253" formatCode="&quot;£&quot;#,##0.00">
                  <c:v>190509</c:v>
                </c:pt>
                <c:pt idx="254" formatCode="&quot;£&quot;#,##0.00">
                  <c:v>190728.6</c:v>
                </c:pt>
                <c:pt idx="255" formatCode="&quot;£&quot;#,##0.00">
                  <c:v>191071.5</c:v>
                </c:pt>
                <c:pt idx="256" formatCode="&quot;£&quot;#,##0.00">
                  <c:v>191283.19999999998</c:v>
                </c:pt>
                <c:pt idx="257" formatCode="&quot;£&quot;#,##0.00">
                  <c:v>191644.9</c:v>
                </c:pt>
                <c:pt idx="258" formatCode="&quot;£&quot;#,##0.00">
                  <c:v>191848.80000000002</c:v>
                </c:pt>
                <c:pt idx="259" formatCode="&quot;£&quot;#,##0.00">
                  <c:v>192178</c:v>
                </c:pt>
                <c:pt idx="260" formatCode="&quot;£&quot;#,##0.00">
                  <c:v>192400</c:v>
                </c:pt>
                <c:pt idx="261" formatCode="&quot;£&quot;#,##0.00">
                  <c:v>192748.5</c:v>
                </c:pt>
                <c:pt idx="262" formatCode="&quot;£&quot;#,##0.00">
                  <c:v>192963</c:v>
                </c:pt>
                <c:pt idx="263" formatCode="&quot;£&quot;#,##0.00">
                  <c:v>193278.7</c:v>
                </c:pt>
                <c:pt idx="264" formatCode="&quot;£&quot;#,##0.00">
                  <c:v>193485.6</c:v>
                </c:pt>
                <c:pt idx="265" formatCode="&quot;£&quot;#,##0.00">
                  <c:v>193821</c:v>
                </c:pt>
                <c:pt idx="266" formatCode="&quot;£&quot;#,##0.00">
                  <c:v>194047</c:v>
                </c:pt>
                <c:pt idx="267" formatCode="&quot;£&quot;#,##0.00">
                  <c:v>194376</c:v>
                </c:pt>
                <c:pt idx="268" formatCode="&quot;£&quot;#,##0.00">
                  <c:v>194568</c:v>
                </c:pt>
                <c:pt idx="269" formatCode="&quot;£&quot;#,##0.00">
                  <c:v>194917.4</c:v>
                </c:pt>
                <c:pt idx="270" formatCode="&quot;£&quot;#,##0.00">
                  <c:v>195102</c:v>
                </c:pt>
                <c:pt idx="271" formatCode="&quot;£&quot;#,##0.00">
                  <c:v>195445.19999999998</c:v>
                </c:pt>
                <c:pt idx="272" formatCode="&quot;£&quot;#,##0.00">
                  <c:v>195785.60000000001</c:v>
                </c:pt>
                <c:pt idx="273" formatCode="&quot;£&quot;#,##0.00">
                  <c:v>195959.4</c:v>
                </c:pt>
                <c:pt idx="274" formatCode="&quot;£&quot;#,##0.00">
                  <c:v>196293.6</c:v>
                </c:pt>
                <c:pt idx="275" formatCode="&quot;£&quot;#,##0.00">
                  <c:v>196487.5</c:v>
                </c:pt>
                <c:pt idx="276" formatCode="&quot;£&quot;#,##0.00">
                  <c:v>196815.59999999998</c:v>
                </c:pt>
                <c:pt idx="277" formatCode="&quot;£&quot;#,##0.00">
                  <c:v>197002.40000000002</c:v>
                </c:pt>
                <c:pt idx="278" formatCode="&quot;£&quot;#,##0.00">
                  <c:v>197352.19999999998</c:v>
                </c:pt>
                <c:pt idx="279" formatCode="&quot;£&quot;#,##0.00">
                  <c:v>197532</c:v>
                </c:pt>
                <c:pt idx="280" formatCode="&quot;£&quot;#,##0.00">
                  <c:v>197848</c:v>
                </c:pt>
                <c:pt idx="281" formatCode="&quot;£&quot;#,##0.00">
                  <c:v>198048.8</c:v>
                </c:pt>
                <c:pt idx="282" formatCode="&quot;£&quot;#,##0.00">
                  <c:v>198358.80000000002</c:v>
                </c:pt>
                <c:pt idx="283" formatCode="&quot;£&quot;#,##0.00">
                  <c:v>198552.8</c:v>
                </c:pt>
                <c:pt idx="284" formatCode="&quot;£&quot;#,##0.00">
                  <c:v>198885.2</c:v>
                </c:pt>
                <c:pt idx="285" formatCode="&quot;£&quot;#,##0.00">
                  <c:v>199072.5</c:v>
                </c:pt>
                <c:pt idx="286" formatCode="&quot;£&quot;#,##0.00">
                  <c:v>199370.6</c:v>
                </c:pt>
                <c:pt idx="287" formatCode="&quot;£&quot;#,##0.00">
                  <c:v>199551.1</c:v>
                </c:pt>
                <c:pt idx="288" formatCode="&quot;£&quot;#,##0.00">
                  <c:v>199872</c:v>
                </c:pt>
                <c:pt idx="289" formatCode="&quot;£&quot;#,##0.00">
                  <c:v>200045.80000000002</c:v>
                </c:pt>
                <c:pt idx="290" formatCode="&quot;£&quot;#,##0.00">
                  <c:v>200389.99999999997</c:v>
                </c:pt>
                <c:pt idx="291" formatCode="&quot;£&quot;#,##0.00">
                  <c:v>200557.2</c:v>
                </c:pt>
                <c:pt idx="292" formatCode="&quot;£&quot;#,##0.00">
                  <c:v>200866.8</c:v>
                </c:pt>
                <c:pt idx="293" formatCode="&quot;£&quot;#,##0.00">
                  <c:v>201056.6</c:v>
                </c:pt>
                <c:pt idx="294" formatCode="&quot;£&quot;#,##0.00">
                  <c:v>201360.59999999998</c:v>
                </c:pt>
                <c:pt idx="295" formatCode="&quot;£&quot;#,##0.00">
                  <c:v>201544</c:v>
                </c:pt>
                <c:pt idx="296" formatCode="&quot;£&quot;#,##0.00">
                  <c:v>201842.4</c:v>
                </c:pt>
                <c:pt idx="297" formatCode="&quot;£&quot;#,##0.00">
                  <c:v>202167.9</c:v>
                </c:pt>
                <c:pt idx="298" formatCode="&quot;£&quot;#,##0.00">
                  <c:v>202342</c:v>
                </c:pt>
                <c:pt idx="299" formatCode="&quot;£&quot;#,##0.00">
                  <c:v>202662.19999999998</c:v>
                </c:pt>
                <c:pt idx="300" formatCode="&quot;£&quot;#,##0.00">
                  <c:v>202830</c:v>
                </c:pt>
                <c:pt idx="301" formatCode="&quot;£&quot;#,##0.00">
                  <c:v>203144.90000000002</c:v>
                </c:pt>
                <c:pt idx="302" formatCode="&quot;£&quot;#,##0.00">
                  <c:v>203306.4</c:v>
                </c:pt>
                <c:pt idx="303" formatCode="&quot;£&quot;#,##0.00">
                  <c:v>203616</c:v>
                </c:pt>
                <c:pt idx="304" formatCode="&quot;£&quot;#,##0.00">
                  <c:v>203771.2</c:v>
                </c:pt>
                <c:pt idx="305" formatCode="&quot;£&quot;#,##0.00">
                  <c:v>204075.5</c:v>
                </c:pt>
                <c:pt idx="306" formatCode="&quot;£&quot;#,##0.00">
                  <c:v>204224.4</c:v>
                </c:pt>
                <c:pt idx="307" formatCode="&quot;£&quot;#,##0.00">
                  <c:v>204554.1</c:v>
                </c:pt>
                <c:pt idx="308" formatCode="&quot;£&quot;#,##0.00">
                  <c:v>204696.8</c:v>
                </c:pt>
                <c:pt idx="309" formatCode="&quot;£&quot;#,##0.00">
                  <c:v>205021.5</c:v>
                </c:pt>
                <c:pt idx="310" formatCode="&quot;£&quot;#,##0.00">
                  <c:v>205158.00000000003</c:v>
                </c:pt>
                <c:pt idx="311" formatCode="&quot;£&quot;#,##0.00">
                  <c:v>205477.69999999998</c:v>
                </c:pt>
                <c:pt idx="312" formatCode="&quot;£&quot;#,##0.00">
                  <c:v>205639.2</c:v>
                </c:pt>
                <c:pt idx="313" formatCode="&quot;£&quot;#,##0.00">
                  <c:v>205922.7</c:v>
                </c:pt>
                <c:pt idx="314" formatCode="&quot;£&quot;#,##0.00">
                  <c:v>206078.2</c:v>
                </c:pt>
                <c:pt idx="315" formatCode="&quot;£&quot;#,##0.00">
                  <c:v>206388</c:v>
                </c:pt>
                <c:pt idx="316" formatCode="&quot;£&quot;#,##0.00">
                  <c:v>206537.59999999998</c:v>
                </c:pt>
                <c:pt idx="317" formatCode="&quot;£&quot;#,##0.00">
                  <c:v>206842.5</c:v>
                </c:pt>
                <c:pt idx="318" formatCode="&quot;£&quot;#,##0.00">
                  <c:v>206986.2</c:v>
                </c:pt>
                <c:pt idx="319" formatCode="&quot;£&quot;#,##0.00">
                  <c:v>207286.2</c:v>
                </c:pt>
                <c:pt idx="320" formatCode="&quot;£&quot;#,##0.00">
                  <c:v>207424</c:v>
                </c:pt>
                <c:pt idx="321" formatCode="&quot;£&quot;#,##0.00">
                  <c:v>207751.2</c:v>
                </c:pt>
                <c:pt idx="322" formatCode="&quot;£&quot;#,##0.00">
                  <c:v>208044.2</c:v>
                </c:pt>
                <c:pt idx="323" formatCode="&quot;£&quot;#,##0.00">
                  <c:v>208173.5</c:v>
                </c:pt>
                <c:pt idx="324" formatCode="&quot;£&quot;#,##0.00">
                  <c:v>208494</c:v>
                </c:pt>
                <c:pt idx="325" formatCode="&quot;£&quot;#,##0.00">
                  <c:v>208617.5</c:v>
                </c:pt>
                <c:pt idx="326" formatCode="&quot;£&quot;#,##0.00">
                  <c:v>208933.4</c:v>
                </c:pt>
                <c:pt idx="327" formatCode="&quot;£&quot;#,##0.00">
                  <c:v>209051.1</c:v>
                </c:pt>
                <c:pt idx="328" formatCode="&quot;£&quot;#,##0.00">
                  <c:v>209362.4</c:v>
                </c:pt>
                <c:pt idx="329" formatCode="&quot;£&quot;#,##0.00">
                  <c:v>209507.20000000001</c:v>
                </c:pt>
                <c:pt idx="330" formatCode="&quot;£&quot;#,##0.00">
                  <c:v>209781</c:v>
                </c:pt>
                <c:pt idx="331" formatCode="&quot;£&quot;#,##0.00">
                  <c:v>209920.19999999998</c:v>
                </c:pt>
                <c:pt idx="332" formatCode="&quot;£&quot;#,##0.00">
                  <c:v>210222.4</c:v>
                </c:pt>
                <c:pt idx="333" formatCode="&quot;£&quot;#,##0.00">
                  <c:v>210356.1</c:v>
                </c:pt>
                <c:pt idx="334" formatCode="&quot;£&quot;#,##0.00">
                  <c:v>210653.80000000002</c:v>
                </c:pt>
                <c:pt idx="335" formatCode="&quot;£&quot;#,##0.00">
                  <c:v>210782</c:v>
                </c:pt>
                <c:pt idx="336" formatCode="&quot;£&quot;#,##0.00">
                  <c:v>211075.19999999998</c:v>
                </c:pt>
                <c:pt idx="337" formatCode="&quot;£&quot;#,##0.00">
                  <c:v>211197.90000000002</c:v>
                </c:pt>
                <c:pt idx="338" formatCode="&quot;£&quot;#,##0.00">
                  <c:v>211486.6</c:v>
                </c:pt>
                <c:pt idx="339" formatCode="&quot;£&quot;#,##0.00">
                  <c:v>211603.8</c:v>
                </c:pt>
                <c:pt idx="340" formatCode="&quot;£&quot;#,##0.00">
                  <c:v>211922</c:v>
                </c:pt>
                <c:pt idx="341" formatCode="&quot;£&quot;#,##0.00">
                  <c:v>212033.80000000002</c:v>
                </c:pt>
                <c:pt idx="342" formatCode="&quot;£&quot;#,##0.00">
                  <c:v>212313.60000000001</c:v>
                </c:pt>
                <c:pt idx="343" formatCode="&quot;£&quot;#,##0.00">
                  <c:v>212454.19999999998</c:v>
                </c:pt>
                <c:pt idx="344" formatCode="&quot;£&quot;#,##0.00">
                  <c:v>212729.59999999998</c:v>
                </c:pt>
                <c:pt idx="345" formatCode="&quot;£&quot;#,##0.00">
                  <c:v>213037.50000000003</c:v>
                </c:pt>
                <c:pt idx="346" formatCode="&quot;£&quot;#,##0.00">
                  <c:v>213136</c:v>
                </c:pt>
                <c:pt idx="347" formatCode="&quot;£&quot;#,##0.00">
                  <c:v>213439.69999999998</c:v>
                </c:pt>
                <c:pt idx="348" formatCode="&quot;£&quot;#,##0.00">
                  <c:v>213532.80000000002</c:v>
                </c:pt>
                <c:pt idx="349" formatCode="&quot;£&quot;#,##0.00">
                  <c:v>213832.30000000002</c:v>
                </c:pt>
                <c:pt idx="350" formatCode="&quot;£&quot;#,##0.00">
                  <c:v>213954.99999999997</c:v>
                </c:pt>
                <c:pt idx="351" formatCode="&quot;£&quot;#,##0.00">
                  <c:v>214250.40000000002</c:v>
                </c:pt>
                <c:pt idx="352" formatCode="&quot;£&quot;#,##0.00">
                  <c:v>214368</c:v>
                </c:pt>
                <c:pt idx="353" formatCode="&quot;£&quot;#,##0.00">
                  <c:v>214624</c:v>
                </c:pt>
                <c:pt idx="354" formatCode="&quot;£&quot;#,##0.00">
                  <c:v>214736.40000000002</c:v>
                </c:pt>
                <c:pt idx="355" formatCode="&quot;£&quot;#,##0.00">
                  <c:v>215023.5</c:v>
                </c:pt>
                <c:pt idx="356" formatCode="&quot;£&quot;#,##0.00">
                  <c:v>215130.8</c:v>
                </c:pt>
                <c:pt idx="357" formatCode="&quot;£&quot;#,##0.00">
                  <c:v>215413.80000000002</c:v>
                </c:pt>
                <c:pt idx="358" formatCode="&quot;£&quot;#,##0.00">
                  <c:v>215516</c:v>
                </c:pt>
                <c:pt idx="359" formatCode="&quot;£&quot;#,##0.00">
                  <c:v>215830.8</c:v>
                </c:pt>
                <c:pt idx="360" formatCode="&quot;£&quot;#,##0.00">
                  <c:v>215928</c:v>
                </c:pt>
                <c:pt idx="361" formatCode="&quot;£&quot;#,##0.00">
                  <c:v>216202.9</c:v>
                </c:pt>
                <c:pt idx="362" formatCode="&quot;£&quot;#,##0.00">
                  <c:v>216295</c:v>
                </c:pt>
                <c:pt idx="363" formatCode="&quot;£&quot;#,##0.00">
                  <c:v>216602.1</c:v>
                </c:pt>
                <c:pt idx="364" formatCode="&quot;£&quot;#,##0.00">
                  <c:v>216871.2</c:v>
                </c:pt>
                <c:pt idx="365" formatCode="&quot;£&quot;#,##0.00">
                  <c:v>216956</c:v>
                </c:pt>
                <c:pt idx="366" formatCode="&quot;£&quot;#,##0.00">
                  <c:v>217257.60000000001</c:v>
                </c:pt>
                <c:pt idx="367" formatCode="&quot;£&quot;#,##0.00">
                  <c:v>217337.4</c:v>
                </c:pt>
                <c:pt idx="368" formatCode="&quot;£&quot;#,##0.00">
                  <c:v>217635.20000000001</c:v>
                </c:pt>
                <c:pt idx="369" formatCode="&quot;£&quot;#,##0.00">
                  <c:v>217710</c:v>
                </c:pt>
                <c:pt idx="370" formatCode="&quot;£&quot;#,##0.00">
                  <c:v>218003.99999999997</c:v>
                </c:pt>
                <c:pt idx="371" formatCode="&quot;£&quot;#,##0.00">
                  <c:v>218110.9</c:v>
                </c:pt>
                <c:pt idx="372" formatCode="&quot;£&quot;#,##0.00">
                  <c:v>218364</c:v>
                </c:pt>
                <c:pt idx="373" formatCode="&quot;£&quot;#,##0.00">
                  <c:v>218466.1</c:v>
                </c:pt>
                <c:pt idx="374" formatCode="&quot;£&quot;#,##0.00">
                  <c:v>218752.59999999998</c:v>
                </c:pt>
                <c:pt idx="375" formatCode="&quot;£&quot;#,##0.00">
                  <c:v>218850</c:v>
                </c:pt>
                <c:pt idx="376" formatCode="&quot;£&quot;#,##0.00">
                  <c:v>219095.2</c:v>
                </c:pt>
                <c:pt idx="377" formatCode="&quot;£&quot;#,##0.00">
                  <c:v>219187.80000000002</c:v>
                </c:pt>
                <c:pt idx="378" formatCode="&quot;£&quot;#,##0.00">
                  <c:v>219466.8</c:v>
                </c:pt>
                <c:pt idx="379" formatCode="&quot;£&quot;#,##0.00">
                  <c:v>219744.19999999998</c:v>
                </c:pt>
                <c:pt idx="380" formatCode="&quot;£&quot;#,##0.00">
                  <c:v>219830</c:v>
                </c:pt>
                <c:pt idx="381" formatCode="&quot;£&quot;#,##0.00">
                  <c:v>220103.69999999998</c:v>
                </c:pt>
                <c:pt idx="382" formatCode="&quot;£&quot;#,##0.00">
                  <c:v>220184.80000000002</c:v>
                </c:pt>
                <c:pt idx="383" formatCode="&quot;£&quot;#,##0.00">
                  <c:v>220454.8</c:v>
                </c:pt>
                <c:pt idx="384" formatCode="&quot;£&quot;#,##0.00">
                  <c:v>220531.20000000001</c:v>
                </c:pt>
                <c:pt idx="385" formatCode="&quot;£&quot;#,##0.00">
                  <c:v>220836</c:v>
                </c:pt>
                <c:pt idx="386" formatCode="&quot;£&quot;#,##0.00">
                  <c:v>220907.80000000002</c:v>
                </c:pt>
                <c:pt idx="387" formatCode="&quot;£&quot;#,##0.00">
                  <c:v>221170.5</c:v>
                </c:pt>
                <c:pt idx="388" formatCode="&quot;£&quot;#,##0.00">
                  <c:v>221237.6</c:v>
                </c:pt>
                <c:pt idx="389" formatCode="&quot;£&quot;#,##0.00">
                  <c:v>221535.5</c:v>
                </c:pt>
                <c:pt idx="390" formatCode="&quot;£&quot;#,##0.00">
                  <c:v>221598.00000000003</c:v>
                </c:pt>
                <c:pt idx="391" formatCode="&quot;£&quot;#,##0.00">
                  <c:v>221853.4</c:v>
                </c:pt>
                <c:pt idx="392" formatCode="&quot;£&quot;#,##0.00">
                  <c:v>222146.4</c:v>
                </c:pt>
                <c:pt idx="393" formatCode="&quot;£&quot;#,##0.00">
                  <c:v>222202.2</c:v>
                </c:pt>
                <c:pt idx="394" formatCode="&quot;£&quot;#,##0.00">
                  <c:v>222491.8</c:v>
                </c:pt>
                <c:pt idx="395" formatCode="&quot;£&quot;#,##0.00">
                  <c:v>222543</c:v>
                </c:pt>
                <c:pt idx="396" formatCode="&quot;£&quot;#,##0.00">
                  <c:v>222829.19999999998</c:v>
                </c:pt>
                <c:pt idx="397" formatCode="&quot;£&quot;#,##0.00">
                  <c:v>222875.80000000002</c:v>
                </c:pt>
                <c:pt idx="398" formatCode="&quot;£&quot;#,##0.00">
                  <c:v>223158.59999999998</c:v>
                </c:pt>
                <c:pt idx="399" formatCode="&quot;£&quot;#,##0.00">
                  <c:v>223240.5</c:v>
                </c:pt>
                <c:pt idx="400" formatCode="&quot;£&quot;#,##0.00">
                  <c:v>223480</c:v>
                </c:pt>
                <c:pt idx="401" formatCode="&quot;£&quot;#,##0.00">
                  <c:v>223557.5</c:v>
                </c:pt>
                <c:pt idx="402" formatCode="&quot;£&quot;#,##0.00">
                  <c:v>223833.59999999998</c:v>
                </c:pt>
                <c:pt idx="403" formatCode="&quot;£&quot;#,##0.00">
                  <c:v>223906.8</c:v>
                </c:pt>
                <c:pt idx="404" formatCode="&quot;£&quot;#,##0.00">
                  <c:v>224139.19999999998</c:v>
                </c:pt>
                <c:pt idx="405" formatCode="&quot;£&quot;#,##0.00">
                  <c:v>224410.50000000003</c:v>
                </c:pt>
                <c:pt idx="406" formatCode="&quot;£&quot;#,##0.00">
                  <c:v>224477.39999999997</c:v>
                </c:pt>
                <c:pt idx="407" formatCode="&quot;£&quot;#,##0.00">
                  <c:v>224745.40000000002</c:v>
                </c:pt>
                <c:pt idx="408" formatCode="&quot;£&quot;#,##0.00">
                  <c:v>224808.00000000003</c:v>
                </c:pt>
                <c:pt idx="409" formatCode="&quot;£&quot;#,##0.00">
                  <c:v>225072.7</c:v>
                </c:pt>
                <c:pt idx="410" formatCode="&quot;£&quot;#,##0.00">
                  <c:v>225131</c:v>
                </c:pt>
                <c:pt idx="411" formatCode="&quot;£&quot;#,##0.00">
                  <c:v>225392.4</c:v>
                </c:pt>
                <c:pt idx="412" formatCode="&quot;£&quot;#,##0.00">
                  <c:v>225446.39999999999</c:v>
                </c:pt>
                <c:pt idx="413" formatCode="&quot;£&quot;#,##0.00">
                  <c:v>225704.5</c:v>
                </c:pt>
                <c:pt idx="414" formatCode="&quot;£&quot;#,##0.00">
                  <c:v>225754.2</c:v>
                </c:pt>
                <c:pt idx="415" formatCode="&quot;£&quot;#,##0.00">
                  <c:v>226009</c:v>
                </c:pt>
                <c:pt idx="416" formatCode="&quot;£&quot;#,##0.00">
                  <c:v>226304.00000000003</c:v>
                </c:pt>
                <c:pt idx="417" formatCode="&quot;£&quot;#,##0.00">
                  <c:v>226347.59999999998</c:v>
                </c:pt>
                <c:pt idx="418" formatCode="&quot;£&quot;#,##0.00">
                  <c:v>226597.80000000002</c:v>
                </c:pt>
                <c:pt idx="419" formatCode="&quot;£&quot;#,##0.00">
                  <c:v>226637.1</c:v>
                </c:pt>
                <c:pt idx="420" formatCode="&quot;£&quot;#,##0.00">
                  <c:v>226926</c:v>
                </c:pt>
                <c:pt idx="421" formatCode="&quot;£&quot;#,##0.00">
                  <c:v>226961.1</c:v>
                </c:pt>
                <c:pt idx="422" formatCode="&quot;£&quot;#,##0.00">
                  <c:v>227204.8</c:v>
                </c:pt>
                <c:pt idx="423" formatCode="&quot;£&quot;#,##0.00">
                  <c:v>227277.9</c:v>
                </c:pt>
                <c:pt idx="424" formatCode="&quot;£&quot;#,##0.00">
                  <c:v>227518.4</c:v>
                </c:pt>
                <c:pt idx="425" formatCode="&quot;£&quot;#,##0.00">
                  <c:v>227757.50000000003</c:v>
                </c:pt>
                <c:pt idx="426" formatCode="&quot;£&quot;#,##0.00">
                  <c:v>227824.80000000002</c:v>
                </c:pt>
                <c:pt idx="427" formatCode="&quot;£&quot;#,##0.00">
                  <c:v>228060.7</c:v>
                </c:pt>
                <c:pt idx="428" formatCode="&quot;£&quot;#,##0.00">
                  <c:v>228124</c:v>
                </c:pt>
                <c:pt idx="429" formatCode="&quot;£&quot;#,##0.00">
                  <c:v>228356.7</c:v>
                </c:pt>
                <c:pt idx="430" formatCode="&quot;£&quot;#,##0.00">
                  <c:v>228416</c:v>
                </c:pt>
                <c:pt idx="431" formatCode="&quot;£&quot;#,##0.00">
                  <c:v>228688.59999999998</c:v>
                </c:pt>
                <c:pt idx="432" formatCode="&quot;£&quot;#,##0.00">
                  <c:v>228700.79999999999</c:v>
                </c:pt>
                <c:pt idx="433" formatCode="&quot;£&quot;#,##0.00">
                  <c:v>228970.40000000002</c:v>
                </c:pt>
                <c:pt idx="434" formatCode="&quot;£&quot;#,##0.00">
                  <c:v>229238.8</c:v>
                </c:pt>
                <c:pt idx="435" formatCode="&quot;£&quot;#,##0.00">
                  <c:v>229245</c:v>
                </c:pt>
                <c:pt idx="436" formatCode="&quot;£&quot;#,##0.00">
                  <c:v>229510.39999999999</c:v>
                </c:pt>
                <c:pt idx="437" formatCode="&quot;£&quot;#,##0.00">
                  <c:v>229556.1</c:v>
                </c:pt>
                <c:pt idx="438" formatCode="&quot;£&quot;#,##0.00">
                  <c:v>229818.60000000003</c:v>
                </c:pt>
                <c:pt idx="439" formatCode="&quot;£&quot;#,##0.00">
                  <c:v>229816.49999999997</c:v>
                </c:pt>
                <c:pt idx="440" formatCode="&quot;£&quot;#,##0.00">
                  <c:v>230076</c:v>
                </c:pt>
                <c:pt idx="441" formatCode="&quot;£&quot;#,##0.00">
                  <c:v>230113.80000000002</c:v>
                </c:pt>
                <c:pt idx="442" formatCode="&quot;£&quot;#,##0.00">
                  <c:v>230370.4</c:v>
                </c:pt>
                <c:pt idx="443" formatCode="&quot;£&quot;#,##0.00">
                  <c:v>230625.8</c:v>
                </c:pt>
                <c:pt idx="444" formatCode="&quot;£&quot;#,##0.00">
                  <c:v>230657.99999999997</c:v>
                </c:pt>
                <c:pt idx="445" formatCode="&quot;£&quot;#,##0.00">
                  <c:v>230910.5</c:v>
                </c:pt>
                <c:pt idx="446" formatCode="&quot;£&quot;#,##0.00">
                  <c:v>230938.80000000002</c:v>
                </c:pt>
                <c:pt idx="447" formatCode="&quot;£&quot;#,##0.00">
                  <c:v>231188.4</c:v>
                </c:pt>
                <c:pt idx="448" formatCode="&quot;£&quot;#,##0.00">
                  <c:v>231212.79999999999</c:v>
                </c:pt>
                <c:pt idx="449" formatCode="&quot;£&quot;#,##0.00">
                  <c:v>231459.49999999997</c:v>
                </c:pt>
                <c:pt idx="450" formatCode="&quot;£&quot;#,##0.00">
                  <c:v>231705</c:v>
                </c:pt>
                <c:pt idx="451" formatCode="&quot;£&quot;#,##0.00">
                  <c:v>231723.80000000002</c:v>
                </c:pt>
                <c:pt idx="452" formatCode="&quot;£&quot;#,##0.00">
                  <c:v>231966.4</c:v>
                </c:pt>
                <c:pt idx="453" formatCode="&quot;£&quot;#,##0.00">
                  <c:v>231981.3</c:v>
                </c:pt>
                <c:pt idx="454" formatCode="&quot;£&quot;#,##0.00">
                  <c:v>232220.99999999997</c:v>
                </c:pt>
                <c:pt idx="455" formatCode="&quot;£&quot;#,##0.00">
                  <c:v>232277.49999999997</c:v>
                </c:pt>
                <c:pt idx="456" formatCode="&quot;£&quot;#,##0.00">
                  <c:v>232514.40000000002</c:v>
                </c:pt>
                <c:pt idx="457" formatCode="&quot;£&quot;#,##0.00">
                  <c:v>232750.09999999998</c:v>
                </c:pt>
                <c:pt idx="458" formatCode="&quot;£&quot;#,##0.00">
                  <c:v>232755.6</c:v>
                </c:pt>
                <c:pt idx="459" formatCode="&quot;£&quot;#,##0.00">
                  <c:v>233034.30000000002</c:v>
                </c:pt>
                <c:pt idx="460" formatCode="&quot;£&quot;#,##0.00">
                  <c:v>233036.00000000003</c:v>
                </c:pt>
                <c:pt idx="461" formatCode="&quot;£&quot;#,##0.00">
                  <c:v>233266</c:v>
                </c:pt>
                <c:pt idx="462" formatCode="&quot;£&quot;#,##0.00">
                  <c:v>233263.80000000002</c:v>
                </c:pt>
                <c:pt idx="463" formatCode="&quot;£&quot;#,##0.00">
                  <c:v>233537.19999999998</c:v>
                </c:pt>
                <c:pt idx="464" formatCode="&quot;£&quot;#,##0.00">
                  <c:v>233763.20000000001</c:v>
                </c:pt>
                <c:pt idx="465" formatCode="&quot;£&quot;#,##0.00">
                  <c:v>233802</c:v>
                </c:pt>
                <c:pt idx="466" formatCode="&quot;£&quot;#,##0.00">
                  <c:v>234025.19999999998</c:v>
                </c:pt>
                <c:pt idx="467" formatCode="&quot;£&quot;#,##0.00">
                  <c:v>234060.4</c:v>
                </c:pt>
                <c:pt idx="468" formatCode="&quot;£&quot;#,##0.00">
                  <c:v>234280.80000000002</c:v>
                </c:pt>
                <c:pt idx="469" formatCode="&quot;£&quot;#,##0.00">
                  <c:v>234312.4</c:v>
                </c:pt>
                <c:pt idx="470" formatCode="&quot;£&quot;#,##0.00">
                  <c:v>234530</c:v>
                </c:pt>
                <c:pt idx="471" formatCode="&quot;£&quot;#,##0.00">
                  <c:v>234793.5</c:v>
                </c:pt>
                <c:pt idx="472" formatCode="&quot;£&quot;#,##0.00">
                  <c:v>234772.80000000002</c:v>
                </c:pt>
                <c:pt idx="473" formatCode="&quot;£&quot;#,##0.00">
                  <c:v>235033.7</c:v>
                </c:pt>
                <c:pt idx="474" formatCode="&quot;£&quot;#,##0.00">
                  <c:v>235009.2</c:v>
                </c:pt>
                <c:pt idx="475" formatCode="&quot;£&quot;#,##0.00">
                  <c:v>235267.5</c:v>
                </c:pt>
                <c:pt idx="476" formatCode="&quot;£&quot;#,##0.00">
                  <c:v>235286.80000000002</c:v>
                </c:pt>
                <c:pt idx="477" formatCode="&quot;£&quot;#,##0.00">
                  <c:v>235494.90000000002</c:v>
                </c:pt>
                <c:pt idx="478" formatCode="&quot;£&quot;#,##0.00">
                  <c:v>235749.6</c:v>
                </c:pt>
              </c:numCache>
            </c:numRef>
          </c:val>
          <c:smooth val="1"/>
          <c:extLst>
            <c:ext xmlns:c16="http://schemas.microsoft.com/office/drawing/2014/chart" uri="{C3380CC4-5D6E-409C-BE32-E72D297353CC}">
              <c16:uniqueId val="{00000001-7604-4AD5-82E7-2996ADF2A7C8}"/>
            </c:ext>
          </c:extLst>
        </c:ser>
        <c:ser>
          <c:idx val="2"/>
          <c:order val="2"/>
          <c:tx>
            <c:strRef>
              <c:f>Sheet1!$D$1</c:f>
              <c:strCache>
                <c:ptCount val="1"/>
                <c:pt idx="0">
                  <c:v>Generic PPC</c:v>
                </c:pt>
              </c:strCache>
            </c:strRef>
          </c:tx>
          <c:spPr>
            <a:ln w="28575" cap="rnd">
              <a:solidFill>
                <a:srgbClr val="09BDBD"/>
              </a:solidFill>
              <a:round/>
            </a:ln>
            <a:effectLst/>
          </c:spPr>
          <c:marker>
            <c:symbol val="none"/>
          </c:marker>
          <c:cat>
            <c:numRef>
              <c:f>Sheet1!$A$2:$A$1002</c:f>
              <c:numCache>
                <c:formatCode>"£"#,##0.00</c:formatCode>
                <c:ptCount val="100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pt idx="201">
                  <c:v>201000</c:v>
                </c:pt>
                <c:pt idx="202">
                  <c:v>202000</c:v>
                </c:pt>
                <c:pt idx="203">
                  <c:v>203000</c:v>
                </c:pt>
                <c:pt idx="204">
                  <c:v>204000</c:v>
                </c:pt>
                <c:pt idx="205">
                  <c:v>205000</c:v>
                </c:pt>
                <c:pt idx="206">
                  <c:v>206000</c:v>
                </c:pt>
                <c:pt idx="207">
                  <c:v>207000</c:v>
                </c:pt>
                <c:pt idx="208">
                  <c:v>208000</c:v>
                </c:pt>
                <c:pt idx="209">
                  <c:v>209000</c:v>
                </c:pt>
                <c:pt idx="210">
                  <c:v>210000</c:v>
                </c:pt>
                <c:pt idx="211">
                  <c:v>211000</c:v>
                </c:pt>
                <c:pt idx="212">
                  <c:v>212000</c:v>
                </c:pt>
                <c:pt idx="213">
                  <c:v>213000</c:v>
                </c:pt>
                <c:pt idx="214">
                  <c:v>214000</c:v>
                </c:pt>
                <c:pt idx="215">
                  <c:v>215000</c:v>
                </c:pt>
                <c:pt idx="216">
                  <c:v>216000</c:v>
                </c:pt>
                <c:pt idx="217">
                  <c:v>217000</c:v>
                </c:pt>
                <c:pt idx="218">
                  <c:v>218000</c:v>
                </c:pt>
                <c:pt idx="219">
                  <c:v>219000</c:v>
                </c:pt>
                <c:pt idx="220">
                  <c:v>220000</c:v>
                </c:pt>
                <c:pt idx="221">
                  <c:v>221000</c:v>
                </c:pt>
                <c:pt idx="222">
                  <c:v>222000</c:v>
                </c:pt>
                <c:pt idx="223">
                  <c:v>223000</c:v>
                </c:pt>
                <c:pt idx="224">
                  <c:v>224000</c:v>
                </c:pt>
                <c:pt idx="225">
                  <c:v>225000</c:v>
                </c:pt>
                <c:pt idx="226">
                  <c:v>226000</c:v>
                </c:pt>
                <c:pt idx="227">
                  <c:v>227000</c:v>
                </c:pt>
                <c:pt idx="228">
                  <c:v>228000</c:v>
                </c:pt>
                <c:pt idx="229">
                  <c:v>229000</c:v>
                </c:pt>
                <c:pt idx="230">
                  <c:v>230000</c:v>
                </c:pt>
                <c:pt idx="231">
                  <c:v>231000</c:v>
                </c:pt>
                <c:pt idx="232">
                  <c:v>232000</c:v>
                </c:pt>
                <c:pt idx="233">
                  <c:v>233000</c:v>
                </c:pt>
                <c:pt idx="234">
                  <c:v>234000</c:v>
                </c:pt>
                <c:pt idx="235">
                  <c:v>235000</c:v>
                </c:pt>
                <c:pt idx="236">
                  <c:v>236000</c:v>
                </c:pt>
                <c:pt idx="237">
                  <c:v>237000</c:v>
                </c:pt>
                <c:pt idx="238">
                  <c:v>238000</c:v>
                </c:pt>
                <c:pt idx="239">
                  <c:v>239000</c:v>
                </c:pt>
                <c:pt idx="240">
                  <c:v>240000</c:v>
                </c:pt>
                <c:pt idx="241">
                  <c:v>241000</c:v>
                </c:pt>
                <c:pt idx="242">
                  <c:v>242000</c:v>
                </c:pt>
                <c:pt idx="243">
                  <c:v>243000</c:v>
                </c:pt>
                <c:pt idx="244">
                  <c:v>244000</c:v>
                </c:pt>
                <c:pt idx="245">
                  <c:v>245000</c:v>
                </c:pt>
                <c:pt idx="246">
                  <c:v>246000</c:v>
                </c:pt>
                <c:pt idx="247">
                  <c:v>247000</c:v>
                </c:pt>
                <c:pt idx="248">
                  <c:v>248000</c:v>
                </c:pt>
                <c:pt idx="249">
                  <c:v>249000</c:v>
                </c:pt>
                <c:pt idx="250">
                  <c:v>250000</c:v>
                </c:pt>
                <c:pt idx="251">
                  <c:v>251000</c:v>
                </c:pt>
                <c:pt idx="252">
                  <c:v>252000</c:v>
                </c:pt>
                <c:pt idx="253">
                  <c:v>253000</c:v>
                </c:pt>
                <c:pt idx="254">
                  <c:v>254000</c:v>
                </c:pt>
                <c:pt idx="255">
                  <c:v>255000</c:v>
                </c:pt>
                <c:pt idx="256">
                  <c:v>256000</c:v>
                </c:pt>
                <c:pt idx="257">
                  <c:v>257000</c:v>
                </c:pt>
                <c:pt idx="258">
                  <c:v>258000</c:v>
                </c:pt>
                <c:pt idx="259">
                  <c:v>259000</c:v>
                </c:pt>
                <c:pt idx="260">
                  <c:v>260000</c:v>
                </c:pt>
                <c:pt idx="261">
                  <c:v>261000</c:v>
                </c:pt>
                <c:pt idx="262">
                  <c:v>262000</c:v>
                </c:pt>
                <c:pt idx="263">
                  <c:v>263000</c:v>
                </c:pt>
                <c:pt idx="264">
                  <c:v>264000</c:v>
                </c:pt>
                <c:pt idx="265">
                  <c:v>265000</c:v>
                </c:pt>
                <c:pt idx="266">
                  <c:v>266000</c:v>
                </c:pt>
                <c:pt idx="267">
                  <c:v>267000</c:v>
                </c:pt>
                <c:pt idx="268">
                  <c:v>268000</c:v>
                </c:pt>
                <c:pt idx="269">
                  <c:v>269000</c:v>
                </c:pt>
                <c:pt idx="270">
                  <c:v>270000</c:v>
                </c:pt>
                <c:pt idx="271">
                  <c:v>271000</c:v>
                </c:pt>
                <c:pt idx="272">
                  <c:v>272000</c:v>
                </c:pt>
                <c:pt idx="273">
                  <c:v>273000</c:v>
                </c:pt>
                <c:pt idx="274">
                  <c:v>274000</c:v>
                </c:pt>
                <c:pt idx="275">
                  <c:v>275000</c:v>
                </c:pt>
                <c:pt idx="276">
                  <c:v>276000</c:v>
                </c:pt>
                <c:pt idx="277">
                  <c:v>277000</c:v>
                </c:pt>
                <c:pt idx="278">
                  <c:v>278000</c:v>
                </c:pt>
                <c:pt idx="279">
                  <c:v>279000</c:v>
                </c:pt>
                <c:pt idx="280">
                  <c:v>280000</c:v>
                </c:pt>
                <c:pt idx="281">
                  <c:v>281000</c:v>
                </c:pt>
                <c:pt idx="282">
                  <c:v>282000</c:v>
                </c:pt>
                <c:pt idx="283">
                  <c:v>283000</c:v>
                </c:pt>
                <c:pt idx="284">
                  <c:v>284000</c:v>
                </c:pt>
                <c:pt idx="285">
                  <c:v>285000</c:v>
                </c:pt>
                <c:pt idx="286">
                  <c:v>286000</c:v>
                </c:pt>
                <c:pt idx="287">
                  <c:v>287000</c:v>
                </c:pt>
                <c:pt idx="288">
                  <c:v>288000</c:v>
                </c:pt>
                <c:pt idx="289">
                  <c:v>289000</c:v>
                </c:pt>
                <c:pt idx="290">
                  <c:v>290000</c:v>
                </c:pt>
                <c:pt idx="291">
                  <c:v>291000</c:v>
                </c:pt>
                <c:pt idx="292">
                  <c:v>292000</c:v>
                </c:pt>
                <c:pt idx="293">
                  <c:v>293000</c:v>
                </c:pt>
                <c:pt idx="294">
                  <c:v>294000</c:v>
                </c:pt>
                <c:pt idx="295">
                  <c:v>295000</c:v>
                </c:pt>
                <c:pt idx="296">
                  <c:v>296000</c:v>
                </c:pt>
                <c:pt idx="297">
                  <c:v>297000</c:v>
                </c:pt>
                <c:pt idx="298">
                  <c:v>298000</c:v>
                </c:pt>
                <c:pt idx="299">
                  <c:v>299000</c:v>
                </c:pt>
                <c:pt idx="300">
                  <c:v>300000</c:v>
                </c:pt>
                <c:pt idx="301">
                  <c:v>301000</c:v>
                </c:pt>
                <c:pt idx="302">
                  <c:v>302000</c:v>
                </c:pt>
                <c:pt idx="303">
                  <c:v>303000</c:v>
                </c:pt>
                <c:pt idx="304">
                  <c:v>304000</c:v>
                </c:pt>
                <c:pt idx="305">
                  <c:v>305000</c:v>
                </c:pt>
                <c:pt idx="306">
                  <c:v>306000</c:v>
                </c:pt>
                <c:pt idx="307">
                  <c:v>307000</c:v>
                </c:pt>
                <c:pt idx="308">
                  <c:v>308000</c:v>
                </c:pt>
                <c:pt idx="309">
                  <c:v>309000</c:v>
                </c:pt>
                <c:pt idx="310">
                  <c:v>310000</c:v>
                </c:pt>
                <c:pt idx="311">
                  <c:v>311000</c:v>
                </c:pt>
                <c:pt idx="312">
                  <c:v>312000</c:v>
                </c:pt>
                <c:pt idx="313">
                  <c:v>313000</c:v>
                </c:pt>
                <c:pt idx="314">
                  <c:v>314000</c:v>
                </c:pt>
                <c:pt idx="315">
                  <c:v>315000</c:v>
                </c:pt>
                <c:pt idx="316">
                  <c:v>316000</c:v>
                </c:pt>
                <c:pt idx="317">
                  <c:v>317000</c:v>
                </c:pt>
                <c:pt idx="318">
                  <c:v>318000</c:v>
                </c:pt>
                <c:pt idx="319">
                  <c:v>319000</c:v>
                </c:pt>
                <c:pt idx="320">
                  <c:v>320000</c:v>
                </c:pt>
                <c:pt idx="321">
                  <c:v>321000</c:v>
                </c:pt>
                <c:pt idx="322">
                  <c:v>322000</c:v>
                </c:pt>
                <c:pt idx="323">
                  <c:v>323000</c:v>
                </c:pt>
                <c:pt idx="324">
                  <c:v>324000</c:v>
                </c:pt>
                <c:pt idx="325">
                  <c:v>325000</c:v>
                </c:pt>
                <c:pt idx="326">
                  <c:v>326000</c:v>
                </c:pt>
                <c:pt idx="327">
                  <c:v>327000</c:v>
                </c:pt>
                <c:pt idx="328">
                  <c:v>328000</c:v>
                </c:pt>
                <c:pt idx="329">
                  <c:v>329000</c:v>
                </c:pt>
                <c:pt idx="330">
                  <c:v>330000</c:v>
                </c:pt>
                <c:pt idx="331">
                  <c:v>331000</c:v>
                </c:pt>
                <c:pt idx="332">
                  <c:v>332000</c:v>
                </c:pt>
                <c:pt idx="333">
                  <c:v>333000</c:v>
                </c:pt>
                <c:pt idx="334">
                  <c:v>334000</c:v>
                </c:pt>
                <c:pt idx="335">
                  <c:v>335000</c:v>
                </c:pt>
                <c:pt idx="336">
                  <c:v>336000</c:v>
                </c:pt>
                <c:pt idx="337">
                  <c:v>337000</c:v>
                </c:pt>
                <c:pt idx="338">
                  <c:v>338000</c:v>
                </c:pt>
                <c:pt idx="339">
                  <c:v>339000</c:v>
                </c:pt>
                <c:pt idx="340">
                  <c:v>340000</c:v>
                </c:pt>
                <c:pt idx="341">
                  <c:v>341000</c:v>
                </c:pt>
                <c:pt idx="342">
                  <c:v>342000</c:v>
                </c:pt>
                <c:pt idx="343">
                  <c:v>343000</c:v>
                </c:pt>
                <c:pt idx="344">
                  <c:v>344000</c:v>
                </c:pt>
                <c:pt idx="345">
                  <c:v>345000</c:v>
                </c:pt>
                <c:pt idx="346">
                  <c:v>346000</c:v>
                </c:pt>
                <c:pt idx="347">
                  <c:v>347000</c:v>
                </c:pt>
                <c:pt idx="348">
                  <c:v>348000</c:v>
                </c:pt>
                <c:pt idx="349">
                  <c:v>349000</c:v>
                </c:pt>
                <c:pt idx="350">
                  <c:v>350000</c:v>
                </c:pt>
                <c:pt idx="351">
                  <c:v>351000</c:v>
                </c:pt>
                <c:pt idx="352">
                  <c:v>352000</c:v>
                </c:pt>
                <c:pt idx="353">
                  <c:v>353000</c:v>
                </c:pt>
                <c:pt idx="354">
                  <c:v>354000</c:v>
                </c:pt>
                <c:pt idx="355">
                  <c:v>355000</c:v>
                </c:pt>
                <c:pt idx="356">
                  <c:v>356000</c:v>
                </c:pt>
                <c:pt idx="357">
                  <c:v>357000</c:v>
                </c:pt>
                <c:pt idx="358">
                  <c:v>358000</c:v>
                </c:pt>
                <c:pt idx="359">
                  <c:v>359000</c:v>
                </c:pt>
                <c:pt idx="360">
                  <c:v>360000</c:v>
                </c:pt>
                <c:pt idx="361">
                  <c:v>361000</c:v>
                </c:pt>
                <c:pt idx="362">
                  <c:v>362000</c:v>
                </c:pt>
                <c:pt idx="363">
                  <c:v>363000</c:v>
                </c:pt>
                <c:pt idx="364">
                  <c:v>364000</c:v>
                </c:pt>
                <c:pt idx="365">
                  <c:v>365000</c:v>
                </c:pt>
                <c:pt idx="366">
                  <c:v>366000</c:v>
                </c:pt>
                <c:pt idx="367">
                  <c:v>367000</c:v>
                </c:pt>
                <c:pt idx="368">
                  <c:v>368000</c:v>
                </c:pt>
                <c:pt idx="369">
                  <c:v>369000</c:v>
                </c:pt>
                <c:pt idx="370">
                  <c:v>370000</c:v>
                </c:pt>
                <c:pt idx="371">
                  <c:v>371000</c:v>
                </c:pt>
                <c:pt idx="372">
                  <c:v>372000</c:v>
                </c:pt>
                <c:pt idx="373">
                  <c:v>373000</c:v>
                </c:pt>
                <c:pt idx="374">
                  <c:v>374000</c:v>
                </c:pt>
                <c:pt idx="375">
                  <c:v>375000</c:v>
                </c:pt>
                <c:pt idx="376">
                  <c:v>376000</c:v>
                </c:pt>
                <c:pt idx="377">
                  <c:v>377000</c:v>
                </c:pt>
                <c:pt idx="378">
                  <c:v>378000</c:v>
                </c:pt>
                <c:pt idx="379">
                  <c:v>379000</c:v>
                </c:pt>
                <c:pt idx="380">
                  <c:v>380000</c:v>
                </c:pt>
                <c:pt idx="381">
                  <c:v>381000</c:v>
                </c:pt>
                <c:pt idx="382">
                  <c:v>382000</c:v>
                </c:pt>
                <c:pt idx="383">
                  <c:v>383000</c:v>
                </c:pt>
                <c:pt idx="384">
                  <c:v>384000</c:v>
                </c:pt>
                <c:pt idx="385">
                  <c:v>385000</c:v>
                </c:pt>
                <c:pt idx="386">
                  <c:v>386000</c:v>
                </c:pt>
                <c:pt idx="387">
                  <c:v>387000</c:v>
                </c:pt>
                <c:pt idx="388">
                  <c:v>388000</c:v>
                </c:pt>
                <c:pt idx="389">
                  <c:v>389000</c:v>
                </c:pt>
                <c:pt idx="390">
                  <c:v>390000</c:v>
                </c:pt>
                <c:pt idx="391">
                  <c:v>391000</c:v>
                </c:pt>
                <c:pt idx="392">
                  <c:v>392000</c:v>
                </c:pt>
                <c:pt idx="393">
                  <c:v>393000</c:v>
                </c:pt>
                <c:pt idx="394">
                  <c:v>394000</c:v>
                </c:pt>
                <c:pt idx="395">
                  <c:v>395000</c:v>
                </c:pt>
                <c:pt idx="396">
                  <c:v>396000</c:v>
                </c:pt>
                <c:pt idx="397">
                  <c:v>397000</c:v>
                </c:pt>
                <c:pt idx="398">
                  <c:v>398000</c:v>
                </c:pt>
                <c:pt idx="399">
                  <c:v>399000</c:v>
                </c:pt>
                <c:pt idx="400">
                  <c:v>400000</c:v>
                </c:pt>
                <c:pt idx="401">
                  <c:v>401000</c:v>
                </c:pt>
                <c:pt idx="402">
                  <c:v>402000</c:v>
                </c:pt>
                <c:pt idx="403">
                  <c:v>403000</c:v>
                </c:pt>
                <c:pt idx="404">
                  <c:v>404000</c:v>
                </c:pt>
                <c:pt idx="405">
                  <c:v>405000</c:v>
                </c:pt>
                <c:pt idx="406">
                  <c:v>406000</c:v>
                </c:pt>
                <c:pt idx="407">
                  <c:v>407000</c:v>
                </c:pt>
                <c:pt idx="408">
                  <c:v>408000</c:v>
                </c:pt>
                <c:pt idx="409">
                  <c:v>409000</c:v>
                </c:pt>
                <c:pt idx="410">
                  <c:v>410000</c:v>
                </c:pt>
                <c:pt idx="411">
                  <c:v>411000</c:v>
                </c:pt>
                <c:pt idx="412">
                  <c:v>412000</c:v>
                </c:pt>
                <c:pt idx="413">
                  <c:v>413000</c:v>
                </c:pt>
                <c:pt idx="414">
                  <c:v>414000</c:v>
                </c:pt>
                <c:pt idx="415">
                  <c:v>415000</c:v>
                </c:pt>
                <c:pt idx="416">
                  <c:v>416000</c:v>
                </c:pt>
                <c:pt idx="417">
                  <c:v>417000</c:v>
                </c:pt>
                <c:pt idx="418">
                  <c:v>418000</c:v>
                </c:pt>
                <c:pt idx="419">
                  <c:v>419000</c:v>
                </c:pt>
                <c:pt idx="420">
                  <c:v>420000</c:v>
                </c:pt>
                <c:pt idx="421">
                  <c:v>421000</c:v>
                </c:pt>
                <c:pt idx="422">
                  <c:v>422000</c:v>
                </c:pt>
                <c:pt idx="423">
                  <c:v>423000</c:v>
                </c:pt>
                <c:pt idx="424">
                  <c:v>424000</c:v>
                </c:pt>
                <c:pt idx="425">
                  <c:v>425000</c:v>
                </c:pt>
                <c:pt idx="426">
                  <c:v>426000</c:v>
                </c:pt>
                <c:pt idx="427">
                  <c:v>427000</c:v>
                </c:pt>
                <c:pt idx="428">
                  <c:v>428000</c:v>
                </c:pt>
                <c:pt idx="429">
                  <c:v>429000</c:v>
                </c:pt>
                <c:pt idx="430">
                  <c:v>430000</c:v>
                </c:pt>
                <c:pt idx="431">
                  <c:v>431000</c:v>
                </c:pt>
                <c:pt idx="432">
                  <c:v>432000</c:v>
                </c:pt>
                <c:pt idx="433">
                  <c:v>433000</c:v>
                </c:pt>
                <c:pt idx="434">
                  <c:v>434000</c:v>
                </c:pt>
                <c:pt idx="435">
                  <c:v>435000</c:v>
                </c:pt>
                <c:pt idx="436">
                  <c:v>436000</c:v>
                </c:pt>
                <c:pt idx="437">
                  <c:v>437000</c:v>
                </c:pt>
                <c:pt idx="438">
                  <c:v>438000</c:v>
                </c:pt>
                <c:pt idx="439">
                  <c:v>439000</c:v>
                </c:pt>
                <c:pt idx="440">
                  <c:v>440000</c:v>
                </c:pt>
                <c:pt idx="441">
                  <c:v>441000</c:v>
                </c:pt>
                <c:pt idx="442">
                  <c:v>442000</c:v>
                </c:pt>
                <c:pt idx="443">
                  <c:v>443000</c:v>
                </c:pt>
                <c:pt idx="444">
                  <c:v>444000</c:v>
                </c:pt>
                <c:pt idx="445">
                  <c:v>445000</c:v>
                </c:pt>
                <c:pt idx="446">
                  <c:v>446000</c:v>
                </c:pt>
                <c:pt idx="447">
                  <c:v>447000</c:v>
                </c:pt>
                <c:pt idx="448">
                  <c:v>448000</c:v>
                </c:pt>
                <c:pt idx="449">
                  <c:v>449000</c:v>
                </c:pt>
                <c:pt idx="450">
                  <c:v>450000</c:v>
                </c:pt>
                <c:pt idx="451">
                  <c:v>451000</c:v>
                </c:pt>
                <c:pt idx="452">
                  <c:v>452000</c:v>
                </c:pt>
                <c:pt idx="453">
                  <c:v>453000</c:v>
                </c:pt>
                <c:pt idx="454">
                  <c:v>454000</c:v>
                </c:pt>
                <c:pt idx="455">
                  <c:v>455000</c:v>
                </c:pt>
                <c:pt idx="456">
                  <c:v>456000</c:v>
                </c:pt>
                <c:pt idx="457">
                  <c:v>457000</c:v>
                </c:pt>
                <c:pt idx="458">
                  <c:v>458000</c:v>
                </c:pt>
                <c:pt idx="459">
                  <c:v>459000</c:v>
                </c:pt>
                <c:pt idx="460">
                  <c:v>460000</c:v>
                </c:pt>
                <c:pt idx="461">
                  <c:v>461000</c:v>
                </c:pt>
                <c:pt idx="462">
                  <c:v>462000</c:v>
                </c:pt>
                <c:pt idx="463">
                  <c:v>463000</c:v>
                </c:pt>
                <c:pt idx="464">
                  <c:v>464000</c:v>
                </c:pt>
                <c:pt idx="465">
                  <c:v>465000</c:v>
                </c:pt>
                <c:pt idx="466">
                  <c:v>466000</c:v>
                </c:pt>
                <c:pt idx="467">
                  <c:v>467000</c:v>
                </c:pt>
                <c:pt idx="468">
                  <c:v>468000</c:v>
                </c:pt>
                <c:pt idx="469">
                  <c:v>469000</c:v>
                </c:pt>
                <c:pt idx="470">
                  <c:v>470000</c:v>
                </c:pt>
                <c:pt idx="471">
                  <c:v>471000</c:v>
                </c:pt>
                <c:pt idx="472">
                  <c:v>472000</c:v>
                </c:pt>
                <c:pt idx="473">
                  <c:v>473000</c:v>
                </c:pt>
                <c:pt idx="474">
                  <c:v>474000</c:v>
                </c:pt>
                <c:pt idx="475">
                  <c:v>475000</c:v>
                </c:pt>
                <c:pt idx="476">
                  <c:v>476000</c:v>
                </c:pt>
                <c:pt idx="477">
                  <c:v>477000</c:v>
                </c:pt>
                <c:pt idx="478">
                  <c:v>478000</c:v>
                </c:pt>
                <c:pt idx="479">
                  <c:v>479000</c:v>
                </c:pt>
                <c:pt idx="480">
                  <c:v>480000</c:v>
                </c:pt>
                <c:pt idx="481">
                  <c:v>481000</c:v>
                </c:pt>
                <c:pt idx="482">
                  <c:v>482000</c:v>
                </c:pt>
                <c:pt idx="483">
                  <c:v>483000</c:v>
                </c:pt>
                <c:pt idx="484">
                  <c:v>484000</c:v>
                </c:pt>
                <c:pt idx="485">
                  <c:v>485000</c:v>
                </c:pt>
                <c:pt idx="486">
                  <c:v>486000</c:v>
                </c:pt>
                <c:pt idx="487">
                  <c:v>487000</c:v>
                </c:pt>
                <c:pt idx="488">
                  <c:v>488000</c:v>
                </c:pt>
                <c:pt idx="489">
                  <c:v>489000</c:v>
                </c:pt>
                <c:pt idx="490">
                  <c:v>490000</c:v>
                </c:pt>
                <c:pt idx="491">
                  <c:v>491000</c:v>
                </c:pt>
                <c:pt idx="492">
                  <c:v>492000</c:v>
                </c:pt>
                <c:pt idx="493">
                  <c:v>493000</c:v>
                </c:pt>
                <c:pt idx="494">
                  <c:v>494000</c:v>
                </c:pt>
                <c:pt idx="495">
                  <c:v>495000</c:v>
                </c:pt>
                <c:pt idx="496">
                  <c:v>496000</c:v>
                </c:pt>
                <c:pt idx="497">
                  <c:v>497000</c:v>
                </c:pt>
                <c:pt idx="498">
                  <c:v>498000</c:v>
                </c:pt>
                <c:pt idx="499">
                  <c:v>499000</c:v>
                </c:pt>
                <c:pt idx="500">
                  <c:v>500000</c:v>
                </c:pt>
                <c:pt idx="501">
                  <c:v>501000</c:v>
                </c:pt>
                <c:pt idx="502">
                  <c:v>502000</c:v>
                </c:pt>
                <c:pt idx="503">
                  <c:v>503000</c:v>
                </c:pt>
                <c:pt idx="504">
                  <c:v>504000</c:v>
                </c:pt>
                <c:pt idx="505">
                  <c:v>505000</c:v>
                </c:pt>
                <c:pt idx="506">
                  <c:v>506000</c:v>
                </c:pt>
                <c:pt idx="507">
                  <c:v>507000</c:v>
                </c:pt>
                <c:pt idx="508">
                  <c:v>508000</c:v>
                </c:pt>
                <c:pt idx="509">
                  <c:v>509000</c:v>
                </c:pt>
                <c:pt idx="510">
                  <c:v>510000</c:v>
                </c:pt>
                <c:pt idx="511">
                  <c:v>511000</c:v>
                </c:pt>
                <c:pt idx="512">
                  <c:v>512000</c:v>
                </c:pt>
                <c:pt idx="513">
                  <c:v>513000</c:v>
                </c:pt>
                <c:pt idx="514">
                  <c:v>514000</c:v>
                </c:pt>
                <c:pt idx="515">
                  <c:v>515000</c:v>
                </c:pt>
                <c:pt idx="516">
                  <c:v>516000</c:v>
                </c:pt>
                <c:pt idx="517">
                  <c:v>517000</c:v>
                </c:pt>
                <c:pt idx="518">
                  <c:v>518000</c:v>
                </c:pt>
                <c:pt idx="519">
                  <c:v>519000</c:v>
                </c:pt>
                <c:pt idx="520">
                  <c:v>520000</c:v>
                </c:pt>
                <c:pt idx="521">
                  <c:v>521000</c:v>
                </c:pt>
                <c:pt idx="522">
                  <c:v>522000</c:v>
                </c:pt>
                <c:pt idx="523">
                  <c:v>523000</c:v>
                </c:pt>
                <c:pt idx="524">
                  <c:v>524000</c:v>
                </c:pt>
                <c:pt idx="525">
                  <c:v>525000</c:v>
                </c:pt>
                <c:pt idx="526">
                  <c:v>526000</c:v>
                </c:pt>
                <c:pt idx="527">
                  <c:v>527000</c:v>
                </c:pt>
                <c:pt idx="528">
                  <c:v>528000</c:v>
                </c:pt>
                <c:pt idx="529">
                  <c:v>529000</c:v>
                </c:pt>
                <c:pt idx="530">
                  <c:v>530000</c:v>
                </c:pt>
                <c:pt idx="531">
                  <c:v>531000</c:v>
                </c:pt>
                <c:pt idx="532">
                  <c:v>532000</c:v>
                </c:pt>
                <c:pt idx="533">
                  <c:v>533000</c:v>
                </c:pt>
                <c:pt idx="534">
                  <c:v>534000</c:v>
                </c:pt>
                <c:pt idx="535">
                  <c:v>535000</c:v>
                </c:pt>
                <c:pt idx="536">
                  <c:v>536000</c:v>
                </c:pt>
                <c:pt idx="537">
                  <c:v>537000</c:v>
                </c:pt>
                <c:pt idx="538">
                  <c:v>538000</c:v>
                </c:pt>
                <c:pt idx="539">
                  <c:v>539000</c:v>
                </c:pt>
                <c:pt idx="540">
                  <c:v>540000</c:v>
                </c:pt>
                <c:pt idx="541">
                  <c:v>541000</c:v>
                </c:pt>
                <c:pt idx="542">
                  <c:v>542000</c:v>
                </c:pt>
                <c:pt idx="543">
                  <c:v>543000</c:v>
                </c:pt>
                <c:pt idx="544">
                  <c:v>544000</c:v>
                </c:pt>
                <c:pt idx="545">
                  <c:v>545000</c:v>
                </c:pt>
                <c:pt idx="546">
                  <c:v>546000</c:v>
                </c:pt>
                <c:pt idx="547">
                  <c:v>547000</c:v>
                </c:pt>
                <c:pt idx="548">
                  <c:v>548000</c:v>
                </c:pt>
                <c:pt idx="549">
                  <c:v>549000</c:v>
                </c:pt>
                <c:pt idx="550">
                  <c:v>550000</c:v>
                </c:pt>
                <c:pt idx="551">
                  <c:v>551000</c:v>
                </c:pt>
                <c:pt idx="552">
                  <c:v>552000</c:v>
                </c:pt>
                <c:pt idx="553">
                  <c:v>553000</c:v>
                </c:pt>
                <c:pt idx="554">
                  <c:v>554000</c:v>
                </c:pt>
                <c:pt idx="555">
                  <c:v>555000</c:v>
                </c:pt>
                <c:pt idx="556">
                  <c:v>556000</c:v>
                </c:pt>
                <c:pt idx="557">
                  <c:v>557000</c:v>
                </c:pt>
                <c:pt idx="558">
                  <c:v>558000</c:v>
                </c:pt>
                <c:pt idx="559">
                  <c:v>559000</c:v>
                </c:pt>
                <c:pt idx="560">
                  <c:v>560000</c:v>
                </c:pt>
                <c:pt idx="561">
                  <c:v>561000</c:v>
                </c:pt>
                <c:pt idx="562">
                  <c:v>562000</c:v>
                </c:pt>
                <c:pt idx="563">
                  <c:v>563000</c:v>
                </c:pt>
                <c:pt idx="564">
                  <c:v>564000</c:v>
                </c:pt>
                <c:pt idx="565">
                  <c:v>565000</c:v>
                </c:pt>
                <c:pt idx="566">
                  <c:v>566000</c:v>
                </c:pt>
                <c:pt idx="567">
                  <c:v>567000</c:v>
                </c:pt>
                <c:pt idx="568">
                  <c:v>568000</c:v>
                </c:pt>
                <c:pt idx="569">
                  <c:v>569000</c:v>
                </c:pt>
                <c:pt idx="570">
                  <c:v>570000</c:v>
                </c:pt>
                <c:pt idx="571">
                  <c:v>571000</c:v>
                </c:pt>
                <c:pt idx="572">
                  <c:v>572000</c:v>
                </c:pt>
                <c:pt idx="573">
                  <c:v>573000</c:v>
                </c:pt>
                <c:pt idx="574">
                  <c:v>574000</c:v>
                </c:pt>
                <c:pt idx="575">
                  <c:v>575000</c:v>
                </c:pt>
                <c:pt idx="576">
                  <c:v>576000</c:v>
                </c:pt>
                <c:pt idx="577">
                  <c:v>577000</c:v>
                </c:pt>
                <c:pt idx="578">
                  <c:v>578000</c:v>
                </c:pt>
                <c:pt idx="579">
                  <c:v>579000</c:v>
                </c:pt>
                <c:pt idx="580">
                  <c:v>580000</c:v>
                </c:pt>
                <c:pt idx="581">
                  <c:v>581000</c:v>
                </c:pt>
                <c:pt idx="582">
                  <c:v>582000</c:v>
                </c:pt>
                <c:pt idx="583">
                  <c:v>583000</c:v>
                </c:pt>
                <c:pt idx="584">
                  <c:v>584000</c:v>
                </c:pt>
                <c:pt idx="585">
                  <c:v>585000</c:v>
                </c:pt>
                <c:pt idx="586">
                  <c:v>586000</c:v>
                </c:pt>
                <c:pt idx="587">
                  <c:v>587000</c:v>
                </c:pt>
                <c:pt idx="588">
                  <c:v>588000</c:v>
                </c:pt>
                <c:pt idx="589">
                  <c:v>589000</c:v>
                </c:pt>
                <c:pt idx="590">
                  <c:v>590000</c:v>
                </c:pt>
                <c:pt idx="591">
                  <c:v>591000</c:v>
                </c:pt>
                <c:pt idx="592">
                  <c:v>592000</c:v>
                </c:pt>
                <c:pt idx="593">
                  <c:v>593000</c:v>
                </c:pt>
                <c:pt idx="594">
                  <c:v>594000</c:v>
                </c:pt>
                <c:pt idx="595">
                  <c:v>595000</c:v>
                </c:pt>
                <c:pt idx="596">
                  <c:v>596000</c:v>
                </c:pt>
                <c:pt idx="597">
                  <c:v>597000</c:v>
                </c:pt>
                <c:pt idx="598">
                  <c:v>598000</c:v>
                </c:pt>
                <c:pt idx="599">
                  <c:v>599000</c:v>
                </c:pt>
                <c:pt idx="600">
                  <c:v>600000</c:v>
                </c:pt>
                <c:pt idx="601">
                  <c:v>601000</c:v>
                </c:pt>
                <c:pt idx="602">
                  <c:v>602000</c:v>
                </c:pt>
                <c:pt idx="603">
                  <c:v>603000</c:v>
                </c:pt>
                <c:pt idx="604">
                  <c:v>604000</c:v>
                </c:pt>
                <c:pt idx="605">
                  <c:v>605000</c:v>
                </c:pt>
                <c:pt idx="606">
                  <c:v>606000</c:v>
                </c:pt>
                <c:pt idx="607">
                  <c:v>607000</c:v>
                </c:pt>
                <c:pt idx="608">
                  <c:v>608000</c:v>
                </c:pt>
                <c:pt idx="609">
                  <c:v>609000</c:v>
                </c:pt>
                <c:pt idx="610">
                  <c:v>610000</c:v>
                </c:pt>
                <c:pt idx="611">
                  <c:v>611000</c:v>
                </c:pt>
                <c:pt idx="612">
                  <c:v>612000</c:v>
                </c:pt>
                <c:pt idx="613">
                  <c:v>613000</c:v>
                </c:pt>
                <c:pt idx="614">
                  <c:v>614000</c:v>
                </c:pt>
                <c:pt idx="615">
                  <c:v>615000</c:v>
                </c:pt>
                <c:pt idx="616">
                  <c:v>616000</c:v>
                </c:pt>
                <c:pt idx="617">
                  <c:v>617000</c:v>
                </c:pt>
                <c:pt idx="618">
                  <c:v>618000</c:v>
                </c:pt>
                <c:pt idx="619">
                  <c:v>619000</c:v>
                </c:pt>
                <c:pt idx="620">
                  <c:v>620000</c:v>
                </c:pt>
                <c:pt idx="621">
                  <c:v>621000</c:v>
                </c:pt>
                <c:pt idx="622">
                  <c:v>622000</c:v>
                </c:pt>
                <c:pt idx="623">
                  <c:v>623000</c:v>
                </c:pt>
                <c:pt idx="624">
                  <c:v>624000</c:v>
                </c:pt>
                <c:pt idx="625">
                  <c:v>625000</c:v>
                </c:pt>
                <c:pt idx="626">
                  <c:v>626000</c:v>
                </c:pt>
                <c:pt idx="627">
                  <c:v>627000</c:v>
                </c:pt>
                <c:pt idx="628">
                  <c:v>628000</c:v>
                </c:pt>
                <c:pt idx="629">
                  <c:v>629000</c:v>
                </c:pt>
                <c:pt idx="630">
                  <c:v>630000</c:v>
                </c:pt>
                <c:pt idx="631">
                  <c:v>631000</c:v>
                </c:pt>
                <c:pt idx="632">
                  <c:v>632000</c:v>
                </c:pt>
                <c:pt idx="633">
                  <c:v>633000</c:v>
                </c:pt>
                <c:pt idx="634">
                  <c:v>634000</c:v>
                </c:pt>
                <c:pt idx="635">
                  <c:v>635000</c:v>
                </c:pt>
                <c:pt idx="636">
                  <c:v>636000</c:v>
                </c:pt>
                <c:pt idx="637">
                  <c:v>637000</c:v>
                </c:pt>
                <c:pt idx="638">
                  <c:v>638000</c:v>
                </c:pt>
                <c:pt idx="639">
                  <c:v>639000</c:v>
                </c:pt>
                <c:pt idx="640">
                  <c:v>640000</c:v>
                </c:pt>
                <c:pt idx="641">
                  <c:v>641000</c:v>
                </c:pt>
                <c:pt idx="642">
                  <c:v>642000</c:v>
                </c:pt>
                <c:pt idx="643">
                  <c:v>643000</c:v>
                </c:pt>
                <c:pt idx="644">
                  <c:v>644000</c:v>
                </c:pt>
                <c:pt idx="645">
                  <c:v>645000</c:v>
                </c:pt>
                <c:pt idx="646">
                  <c:v>646000</c:v>
                </c:pt>
                <c:pt idx="647">
                  <c:v>647000</c:v>
                </c:pt>
                <c:pt idx="648">
                  <c:v>648000</c:v>
                </c:pt>
                <c:pt idx="649">
                  <c:v>649000</c:v>
                </c:pt>
                <c:pt idx="650">
                  <c:v>650000</c:v>
                </c:pt>
                <c:pt idx="651">
                  <c:v>651000</c:v>
                </c:pt>
                <c:pt idx="652">
                  <c:v>652000</c:v>
                </c:pt>
                <c:pt idx="653">
                  <c:v>653000</c:v>
                </c:pt>
                <c:pt idx="654">
                  <c:v>654000</c:v>
                </c:pt>
                <c:pt idx="655">
                  <c:v>655000</c:v>
                </c:pt>
                <c:pt idx="656">
                  <c:v>656000</c:v>
                </c:pt>
                <c:pt idx="657">
                  <c:v>657000</c:v>
                </c:pt>
                <c:pt idx="658">
                  <c:v>658000</c:v>
                </c:pt>
                <c:pt idx="659">
                  <c:v>659000</c:v>
                </c:pt>
                <c:pt idx="660">
                  <c:v>660000</c:v>
                </c:pt>
                <c:pt idx="661">
                  <c:v>661000</c:v>
                </c:pt>
                <c:pt idx="662">
                  <c:v>662000</c:v>
                </c:pt>
                <c:pt idx="663">
                  <c:v>663000</c:v>
                </c:pt>
                <c:pt idx="664">
                  <c:v>664000</c:v>
                </c:pt>
                <c:pt idx="665">
                  <c:v>665000</c:v>
                </c:pt>
                <c:pt idx="666">
                  <c:v>666000</c:v>
                </c:pt>
                <c:pt idx="667">
                  <c:v>667000</c:v>
                </c:pt>
                <c:pt idx="668">
                  <c:v>668000</c:v>
                </c:pt>
                <c:pt idx="669">
                  <c:v>669000</c:v>
                </c:pt>
                <c:pt idx="670">
                  <c:v>670000</c:v>
                </c:pt>
                <c:pt idx="671">
                  <c:v>671000</c:v>
                </c:pt>
                <c:pt idx="672">
                  <c:v>672000</c:v>
                </c:pt>
                <c:pt idx="673">
                  <c:v>673000</c:v>
                </c:pt>
                <c:pt idx="674">
                  <c:v>674000</c:v>
                </c:pt>
                <c:pt idx="675">
                  <c:v>675000</c:v>
                </c:pt>
                <c:pt idx="676">
                  <c:v>676000</c:v>
                </c:pt>
                <c:pt idx="677">
                  <c:v>677000</c:v>
                </c:pt>
                <c:pt idx="678">
                  <c:v>678000</c:v>
                </c:pt>
                <c:pt idx="679">
                  <c:v>679000</c:v>
                </c:pt>
                <c:pt idx="680">
                  <c:v>680000</c:v>
                </c:pt>
                <c:pt idx="681">
                  <c:v>681000</c:v>
                </c:pt>
                <c:pt idx="682">
                  <c:v>682000</c:v>
                </c:pt>
                <c:pt idx="683">
                  <c:v>683000</c:v>
                </c:pt>
                <c:pt idx="684">
                  <c:v>684000</c:v>
                </c:pt>
                <c:pt idx="685">
                  <c:v>685000</c:v>
                </c:pt>
                <c:pt idx="686">
                  <c:v>686000</c:v>
                </c:pt>
                <c:pt idx="687">
                  <c:v>687000</c:v>
                </c:pt>
                <c:pt idx="688">
                  <c:v>688000</c:v>
                </c:pt>
                <c:pt idx="689">
                  <c:v>689000</c:v>
                </c:pt>
                <c:pt idx="690">
                  <c:v>690000</c:v>
                </c:pt>
                <c:pt idx="691">
                  <c:v>691000</c:v>
                </c:pt>
                <c:pt idx="692">
                  <c:v>692000</c:v>
                </c:pt>
                <c:pt idx="693">
                  <c:v>693000</c:v>
                </c:pt>
                <c:pt idx="694">
                  <c:v>694000</c:v>
                </c:pt>
                <c:pt idx="695">
                  <c:v>695000</c:v>
                </c:pt>
                <c:pt idx="696">
                  <c:v>696000</c:v>
                </c:pt>
                <c:pt idx="697">
                  <c:v>697000</c:v>
                </c:pt>
                <c:pt idx="698">
                  <c:v>698000</c:v>
                </c:pt>
                <c:pt idx="699">
                  <c:v>699000</c:v>
                </c:pt>
                <c:pt idx="700">
                  <c:v>700000</c:v>
                </c:pt>
                <c:pt idx="701">
                  <c:v>701000</c:v>
                </c:pt>
                <c:pt idx="702">
                  <c:v>702000</c:v>
                </c:pt>
                <c:pt idx="703">
                  <c:v>703000</c:v>
                </c:pt>
                <c:pt idx="704">
                  <c:v>704000</c:v>
                </c:pt>
                <c:pt idx="705">
                  <c:v>705000</c:v>
                </c:pt>
                <c:pt idx="706">
                  <c:v>706000</c:v>
                </c:pt>
                <c:pt idx="707">
                  <c:v>707000</c:v>
                </c:pt>
                <c:pt idx="708">
                  <c:v>708000</c:v>
                </c:pt>
                <c:pt idx="709">
                  <c:v>709000</c:v>
                </c:pt>
                <c:pt idx="710">
                  <c:v>710000</c:v>
                </c:pt>
                <c:pt idx="711">
                  <c:v>711000</c:v>
                </c:pt>
                <c:pt idx="712">
                  <c:v>712000</c:v>
                </c:pt>
                <c:pt idx="713">
                  <c:v>713000</c:v>
                </c:pt>
                <c:pt idx="714">
                  <c:v>714000</c:v>
                </c:pt>
                <c:pt idx="715">
                  <c:v>715000</c:v>
                </c:pt>
                <c:pt idx="716">
                  <c:v>716000</c:v>
                </c:pt>
                <c:pt idx="717">
                  <c:v>717000</c:v>
                </c:pt>
                <c:pt idx="718">
                  <c:v>718000</c:v>
                </c:pt>
                <c:pt idx="719">
                  <c:v>719000</c:v>
                </c:pt>
                <c:pt idx="720">
                  <c:v>720000</c:v>
                </c:pt>
                <c:pt idx="721">
                  <c:v>721000</c:v>
                </c:pt>
                <c:pt idx="722">
                  <c:v>722000</c:v>
                </c:pt>
                <c:pt idx="723">
                  <c:v>723000</c:v>
                </c:pt>
                <c:pt idx="724">
                  <c:v>724000</c:v>
                </c:pt>
                <c:pt idx="725">
                  <c:v>725000</c:v>
                </c:pt>
                <c:pt idx="726">
                  <c:v>726000</c:v>
                </c:pt>
                <c:pt idx="727">
                  <c:v>727000</c:v>
                </c:pt>
                <c:pt idx="728">
                  <c:v>728000</c:v>
                </c:pt>
                <c:pt idx="729">
                  <c:v>729000</c:v>
                </c:pt>
                <c:pt idx="730">
                  <c:v>730000</c:v>
                </c:pt>
                <c:pt idx="731">
                  <c:v>731000</c:v>
                </c:pt>
                <c:pt idx="732">
                  <c:v>732000</c:v>
                </c:pt>
                <c:pt idx="733">
                  <c:v>733000</c:v>
                </c:pt>
                <c:pt idx="734">
                  <c:v>734000</c:v>
                </c:pt>
                <c:pt idx="735">
                  <c:v>735000</c:v>
                </c:pt>
                <c:pt idx="736">
                  <c:v>736000</c:v>
                </c:pt>
                <c:pt idx="737">
                  <c:v>737000</c:v>
                </c:pt>
                <c:pt idx="738">
                  <c:v>738000</c:v>
                </c:pt>
                <c:pt idx="739">
                  <c:v>739000</c:v>
                </c:pt>
                <c:pt idx="740">
                  <c:v>740000</c:v>
                </c:pt>
                <c:pt idx="741">
                  <c:v>741000</c:v>
                </c:pt>
                <c:pt idx="742">
                  <c:v>742000</c:v>
                </c:pt>
                <c:pt idx="743">
                  <c:v>743000</c:v>
                </c:pt>
                <c:pt idx="744">
                  <c:v>744000</c:v>
                </c:pt>
                <c:pt idx="745">
                  <c:v>745000</c:v>
                </c:pt>
                <c:pt idx="746">
                  <c:v>746000</c:v>
                </c:pt>
                <c:pt idx="747">
                  <c:v>747000</c:v>
                </c:pt>
                <c:pt idx="748">
                  <c:v>748000</c:v>
                </c:pt>
                <c:pt idx="749">
                  <c:v>749000</c:v>
                </c:pt>
                <c:pt idx="750">
                  <c:v>750000</c:v>
                </c:pt>
                <c:pt idx="751">
                  <c:v>751000</c:v>
                </c:pt>
                <c:pt idx="752">
                  <c:v>752000</c:v>
                </c:pt>
                <c:pt idx="753">
                  <c:v>753000</c:v>
                </c:pt>
                <c:pt idx="754">
                  <c:v>754000</c:v>
                </c:pt>
                <c:pt idx="755">
                  <c:v>755000</c:v>
                </c:pt>
                <c:pt idx="756">
                  <c:v>756000</c:v>
                </c:pt>
                <c:pt idx="757">
                  <c:v>757000</c:v>
                </c:pt>
                <c:pt idx="758">
                  <c:v>758000</c:v>
                </c:pt>
                <c:pt idx="759">
                  <c:v>759000</c:v>
                </c:pt>
                <c:pt idx="760">
                  <c:v>760000</c:v>
                </c:pt>
                <c:pt idx="761">
                  <c:v>761000</c:v>
                </c:pt>
                <c:pt idx="762">
                  <c:v>762000</c:v>
                </c:pt>
                <c:pt idx="763">
                  <c:v>763000</c:v>
                </c:pt>
                <c:pt idx="764">
                  <c:v>764000</c:v>
                </c:pt>
                <c:pt idx="765">
                  <c:v>765000</c:v>
                </c:pt>
                <c:pt idx="766">
                  <c:v>766000</c:v>
                </c:pt>
                <c:pt idx="767">
                  <c:v>767000</c:v>
                </c:pt>
                <c:pt idx="768">
                  <c:v>768000</c:v>
                </c:pt>
                <c:pt idx="769">
                  <c:v>769000</c:v>
                </c:pt>
                <c:pt idx="770">
                  <c:v>770000</c:v>
                </c:pt>
                <c:pt idx="771">
                  <c:v>771000</c:v>
                </c:pt>
                <c:pt idx="772">
                  <c:v>772000</c:v>
                </c:pt>
                <c:pt idx="773">
                  <c:v>773000</c:v>
                </c:pt>
                <c:pt idx="774">
                  <c:v>774000</c:v>
                </c:pt>
                <c:pt idx="775">
                  <c:v>775000</c:v>
                </c:pt>
                <c:pt idx="776">
                  <c:v>776000</c:v>
                </c:pt>
                <c:pt idx="777">
                  <c:v>777000</c:v>
                </c:pt>
                <c:pt idx="778">
                  <c:v>778000</c:v>
                </c:pt>
                <c:pt idx="779">
                  <c:v>779000</c:v>
                </c:pt>
                <c:pt idx="780">
                  <c:v>780000</c:v>
                </c:pt>
                <c:pt idx="781">
                  <c:v>781000</c:v>
                </c:pt>
                <c:pt idx="782">
                  <c:v>782000</c:v>
                </c:pt>
                <c:pt idx="783">
                  <c:v>783000</c:v>
                </c:pt>
                <c:pt idx="784">
                  <c:v>784000</c:v>
                </c:pt>
                <c:pt idx="785">
                  <c:v>785000</c:v>
                </c:pt>
                <c:pt idx="786">
                  <c:v>786000</c:v>
                </c:pt>
                <c:pt idx="787">
                  <c:v>787000</c:v>
                </c:pt>
                <c:pt idx="788">
                  <c:v>788000</c:v>
                </c:pt>
                <c:pt idx="789">
                  <c:v>789000</c:v>
                </c:pt>
                <c:pt idx="790">
                  <c:v>790000</c:v>
                </c:pt>
                <c:pt idx="791">
                  <c:v>791000</c:v>
                </c:pt>
                <c:pt idx="792">
                  <c:v>792000</c:v>
                </c:pt>
                <c:pt idx="793">
                  <c:v>793000</c:v>
                </c:pt>
                <c:pt idx="794">
                  <c:v>794000</c:v>
                </c:pt>
                <c:pt idx="795">
                  <c:v>795000</c:v>
                </c:pt>
                <c:pt idx="796">
                  <c:v>796000</c:v>
                </c:pt>
                <c:pt idx="797">
                  <c:v>797000</c:v>
                </c:pt>
                <c:pt idx="798">
                  <c:v>798000</c:v>
                </c:pt>
                <c:pt idx="799">
                  <c:v>799000</c:v>
                </c:pt>
                <c:pt idx="800">
                  <c:v>800000</c:v>
                </c:pt>
                <c:pt idx="801">
                  <c:v>801000</c:v>
                </c:pt>
                <c:pt idx="802">
                  <c:v>802000</c:v>
                </c:pt>
                <c:pt idx="803">
                  <c:v>803000</c:v>
                </c:pt>
                <c:pt idx="804">
                  <c:v>804000</c:v>
                </c:pt>
                <c:pt idx="805">
                  <c:v>805000</c:v>
                </c:pt>
                <c:pt idx="806">
                  <c:v>806000</c:v>
                </c:pt>
                <c:pt idx="807">
                  <c:v>807000</c:v>
                </c:pt>
                <c:pt idx="808">
                  <c:v>808000</c:v>
                </c:pt>
                <c:pt idx="809">
                  <c:v>809000</c:v>
                </c:pt>
                <c:pt idx="810">
                  <c:v>810000</c:v>
                </c:pt>
                <c:pt idx="811">
                  <c:v>811000</c:v>
                </c:pt>
                <c:pt idx="812">
                  <c:v>812000</c:v>
                </c:pt>
                <c:pt idx="813">
                  <c:v>813000</c:v>
                </c:pt>
                <c:pt idx="814">
                  <c:v>814000</c:v>
                </c:pt>
                <c:pt idx="815">
                  <c:v>815000</c:v>
                </c:pt>
                <c:pt idx="816">
                  <c:v>816000</c:v>
                </c:pt>
                <c:pt idx="817">
                  <c:v>817000</c:v>
                </c:pt>
                <c:pt idx="818">
                  <c:v>818000</c:v>
                </c:pt>
                <c:pt idx="819">
                  <c:v>819000</c:v>
                </c:pt>
                <c:pt idx="820">
                  <c:v>820000</c:v>
                </c:pt>
                <c:pt idx="821">
                  <c:v>821000</c:v>
                </c:pt>
                <c:pt idx="822">
                  <c:v>822000</c:v>
                </c:pt>
                <c:pt idx="823">
                  <c:v>823000</c:v>
                </c:pt>
                <c:pt idx="824">
                  <c:v>824000</c:v>
                </c:pt>
                <c:pt idx="825">
                  <c:v>825000</c:v>
                </c:pt>
                <c:pt idx="826">
                  <c:v>826000</c:v>
                </c:pt>
                <c:pt idx="827">
                  <c:v>827000</c:v>
                </c:pt>
                <c:pt idx="828">
                  <c:v>828000</c:v>
                </c:pt>
                <c:pt idx="829">
                  <c:v>829000</c:v>
                </c:pt>
                <c:pt idx="830">
                  <c:v>830000</c:v>
                </c:pt>
                <c:pt idx="831">
                  <c:v>831000</c:v>
                </c:pt>
                <c:pt idx="832">
                  <c:v>832000</c:v>
                </c:pt>
                <c:pt idx="833">
                  <c:v>833000</c:v>
                </c:pt>
                <c:pt idx="834">
                  <c:v>834000</c:v>
                </c:pt>
                <c:pt idx="835">
                  <c:v>835000</c:v>
                </c:pt>
                <c:pt idx="836">
                  <c:v>836000</c:v>
                </c:pt>
                <c:pt idx="837">
                  <c:v>837000</c:v>
                </c:pt>
                <c:pt idx="838">
                  <c:v>838000</c:v>
                </c:pt>
                <c:pt idx="839">
                  <c:v>839000</c:v>
                </c:pt>
                <c:pt idx="840">
                  <c:v>840000</c:v>
                </c:pt>
                <c:pt idx="841">
                  <c:v>841000</c:v>
                </c:pt>
                <c:pt idx="842">
                  <c:v>842000</c:v>
                </c:pt>
                <c:pt idx="843">
                  <c:v>843000</c:v>
                </c:pt>
                <c:pt idx="844">
                  <c:v>844000</c:v>
                </c:pt>
                <c:pt idx="845">
                  <c:v>845000</c:v>
                </c:pt>
                <c:pt idx="846">
                  <c:v>846000</c:v>
                </c:pt>
                <c:pt idx="847">
                  <c:v>847000</c:v>
                </c:pt>
                <c:pt idx="848">
                  <c:v>848000</c:v>
                </c:pt>
                <c:pt idx="849">
                  <c:v>849000</c:v>
                </c:pt>
                <c:pt idx="850">
                  <c:v>850000</c:v>
                </c:pt>
                <c:pt idx="851">
                  <c:v>851000</c:v>
                </c:pt>
                <c:pt idx="852">
                  <c:v>852000</c:v>
                </c:pt>
                <c:pt idx="853">
                  <c:v>853000</c:v>
                </c:pt>
                <c:pt idx="854">
                  <c:v>854000</c:v>
                </c:pt>
                <c:pt idx="855">
                  <c:v>855000</c:v>
                </c:pt>
                <c:pt idx="856">
                  <c:v>856000</c:v>
                </c:pt>
                <c:pt idx="857">
                  <c:v>857000</c:v>
                </c:pt>
                <c:pt idx="858">
                  <c:v>858000</c:v>
                </c:pt>
                <c:pt idx="859">
                  <c:v>859000</c:v>
                </c:pt>
                <c:pt idx="860">
                  <c:v>860000</c:v>
                </c:pt>
                <c:pt idx="861">
                  <c:v>861000</c:v>
                </c:pt>
                <c:pt idx="862">
                  <c:v>862000</c:v>
                </c:pt>
                <c:pt idx="863">
                  <c:v>863000</c:v>
                </c:pt>
                <c:pt idx="864">
                  <c:v>864000</c:v>
                </c:pt>
                <c:pt idx="865">
                  <c:v>865000</c:v>
                </c:pt>
                <c:pt idx="866">
                  <c:v>866000</c:v>
                </c:pt>
                <c:pt idx="867">
                  <c:v>867000</c:v>
                </c:pt>
                <c:pt idx="868">
                  <c:v>868000</c:v>
                </c:pt>
                <c:pt idx="869">
                  <c:v>869000</c:v>
                </c:pt>
                <c:pt idx="870">
                  <c:v>870000</c:v>
                </c:pt>
                <c:pt idx="871">
                  <c:v>871000</c:v>
                </c:pt>
                <c:pt idx="872">
                  <c:v>872000</c:v>
                </c:pt>
                <c:pt idx="873">
                  <c:v>873000</c:v>
                </c:pt>
                <c:pt idx="874">
                  <c:v>874000</c:v>
                </c:pt>
                <c:pt idx="875">
                  <c:v>875000</c:v>
                </c:pt>
                <c:pt idx="876">
                  <c:v>876000</c:v>
                </c:pt>
                <c:pt idx="877">
                  <c:v>877000</c:v>
                </c:pt>
                <c:pt idx="878">
                  <c:v>878000</c:v>
                </c:pt>
                <c:pt idx="879">
                  <c:v>879000</c:v>
                </c:pt>
                <c:pt idx="880">
                  <c:v>880000</c:v>
                </c:pt>
                <c:pt idx="881">
                  <c:v>881000</c:v>
                </c:pt>
                <c:pt idx="882">
                  <c:v>882000</c:v>
                </c:pt>
                <c:pt idx="883">
                  <c:v>883000</c:v>
                </c:pt>
                <c:pt idx="884">
                  <c:v>884000</c:v>
                </c:pt>
                <c:pt idx="885">
                  <c:v>885000</c:v>
                </c:pt>
                <c:pt idx="886">
                  <c:v>886000</c:v>
                </c:pt>
                <c:pt idx="887">
                  <c:v>887000</c:v>
                </c:pt>
                <c:pt idx="888">
                  <c:v>888000</c:v>
                </c:pt>
                <c:pt idx="889">
                  <c:v>889000</c:v>
                </c:pt>
                <c:pt idx="890">
                  <c:v>890000</c:v>
                </c:pt>
                <c:pt idx="891">
                  <c:v>891000</c:v>
                </c:pt>
                <c:pt idx="892">
                  <c:v>892000</c:v>
                </c:pt>
                <c:pt idx="893">
                  <c:v>893000</c:v>
                </c:pt>
                <c:pt idx="894">
                  <c:v>894000</c:v>
                </c:pt>
                <c:pt idx="895">
                  <c:v>895000</c:v>
                </c:pt>
                <c:pt idx="896">
                  <c:v>896000</c:v>
                </c:pt>
                <c:pt idx="897">
                  <c:v>897000</c:v>
                </c:pt>
                <c:pt idx="898">
                  <c:v>898000</c:v>
                </c:pt>
                <c:pt idx="899">
                  <c:v>899000</c:v>
                </c:pt>
                <c:pt idx="900">
                  <c:v>900000</c:v>
                </c:pt>
                <c:pt idx="901">
                  <c:v>901000</c:v>
                </c:pt>
                <c:pt idx="902">
                  <c:v>902000</c:v>
                </c:pt>
                <c:pt idx="903">
                  <c:v>903000</c:v>
                </c:pt>
                <c:pt idx="904">
                  <c:v>904000</c:v>
                </c:pt>
                <c:pt idx="905">
                  <c:v>905000</c:v>
                </c:pt>
                <c:pt idx="906">
                  <c:v>906000</c:v>
                </c:pt>
                <c:pt idx="907">
                  <c:v>907000</c:v>
                </c:pt>
                <c:pt idx="908">
                  <c:v>908000</c:v>
                </c:pt>
                <c:pt idx="909">
                  <c:v>909000</c:v>
                </c:pt>
                <c:pt idx="910">
                  <c:v>910000</c:v>
                </c:pt>
                <c:pt idx="911">
                  <c:v>911000</c:v>
                </c:pt>
                <c:pt idx="912">
                  <c:v>912000</c:v>
                </c:pt>
                <c:pt idx="913">
                  <c:v>913000</c:v>
                </c:pt>
                <c:pt idx="914">
                  <c:v>914000</c:v>
                </c:pt>
                <c:pt idx="915">
                  <c:v>915000</c:v>
                </c:pt>
                <c:pt idx="916">
                  <c:v>916000</c:v>
                </c:pt>
                <c:pt idx="917">
                  <c:v>917000</c:v>
                </c:pt>
                <c:pt idx="918">
                  <c:v>918000</c:v>
                </c:pt>
                <c:pt idx="919">
                  <c:v>919000</c:v>
                </c:pt>
                <c:pt idx="920">
                  <c:v>920000</c:v>
                </c:pt>
                <c:pt idx="921">
                  <c:v>921000</c:v>
                </c:pt>
                <c:pt idx="922">
                  <c:v>922000</c:v>
                </c:pt>
                <c:pt idx="923">
                  <c:v>923000</c:v>
                </c:pt>
                <c:pt idx="924">
                  <c:v>924000</c:v>
                </c:pt>
                <c:pt idx="925">
                  <c:v>925000</c:v>
                </c:pt>
                <c:pt idx="926">
                  <c:v>926000</c:v>
                </c:pt>
                <c:pt idx="927">
                  <c:v>927000</c:v>
                </c:pt>
                <c:pt idx="928">
                  <c:v>928000</c:v>
                </c:pt>
                <c:pt idx="929">
                  <c:v>929000</c:v>
                </c:pt>
                <c:pt idx="930">
                  <c:v>930000</c:v>
                </c:pt>
                <c:pt idx="931">
                  <c:v>931000</c:v>
                </c:pt>
                <c:pt idx="932">
                  <c:v>932000</c:v>
                </c:pt>
                <c:pt idx="933">
                  <c:v>933000</c:v>
                </c:pt>
                <c:pt idx="934">
                  <c:v>934000</c:v>
                </c:pt>
                <c:pt idx="935">
                  <c:v>935000</c:v>
                </c:pt>
                <c:pt idx="936">
                  <c:v>936000</c:v>
                </c:pt>
                <c:pt idx="937">
                  <c:v>937000</c:v>
                </c:pt>
                <c:pt idx="938">
                  <c:v>938000</c:v>
                </c:pt>
                <c:pt idx="939">
                  <c:v>939000</c:v>
                </c:pt>
                <c:pt idx="940">
                  <c:v>940000</c:v>
                </c:pt>
                <c:pt idx="941">
                  <c:v>941000</c:v>
                </c:pt>
                <c:pt idx="942">
                  <c:v>942000</c:v>
                </c:pt>
                <c:pt idx="943">
                  <c:v>943000</c:v>
                </c:pt>
                <c:pt idx="944">
                  <c:v>944000</c:v>
                </c:pt>
                <c:pt idx="945">
                  <c:v>945000</c:v>
                </c:pt>
                <c:pt idx="946">
                  <c:v>946000</c:v>
                </c:pt>
                <c:pt idx="947">
                  <c:v>947000</c:v>
                </c:pt>
                <c:pt idx="948">
                  <c:v>948000</c:v>
                </c:pt>
                <c:pt idx="949">
                  <c:v>949000</c:v>
                </c:pt>
                <c:pt idx="950">
                  <c:v>950000</c:v>
                </c:pt>
                <c:pt idx="951">
                  <c:v>951000</c:v>
                </c:pt>
                <c:pt idx="952">
                  <c:v>952000</c:v>
                </c:pt>
                <c:pt idx="953">
                  <c:v>953000</c:v>
                </c:pt>
                <c:pt idx="954">
                  <c:v>954000</c:v>
                </c:pt>
                <c:pt idx="955">
                  <c:v>955000</c:v>
                </c:pt>
                <c:pt idx="956">
                  <c:v>956000</c:v>
                </c:pt>
                <c:pt idx="957">
                  <c:v>957000</c:v>
                </c:pt>
                <c:pt idx="958">
                  <c:v>958000</c:v>
                </c:pt>
                <c:pt idx="959">
                  <c:v>959000</c:v>
                </c:pt>
                <c:pt idx="960">
                  <c:v>960000</c:v>
                </c:pt>
                <c:pt idx="961">
                  <c:v>961000</c:v>
                </c:pt>
                <c:pt idx="962">
                  <c:v>962000</c:v>
                </c:pt>
                <c:pt idx="963">
                  <c:v>963000</c:v>
                </c:pt>
                <c:pt idx="964">
                  <c:v>964000</c:v>
                </c:pt>
                <c:pt idx="965">
                  <c:v>965000</c:v>
                </c:pt>
                <c:pt idx="966">
                  <c:v>966000</c:v>
                </c:pt>
                <c:pt idx="967">
                  <c:v>967000</c:v>
                </c:pt>
                <c:pt idx="968">
                  <c:v>968000</c:v>
                </c:pt>
                <c:pt idx="969">
                  <c:v>969000</c:v>
                </c:pt>
                <c:pt idx="970">
                  <c:v>970000</c:v>
                </c:pt>
                <c:pt idx="971">
                  <c:v>971000</c:v>
                </c:pt>
                <c:pt idx="972">
                  <c:v>972000</c:v>
                </c:pt>
                <c:pt idx="973">
                  <c:v>973000</c:v>
                </c:pt>
                <c:pt idx="974">
                  <c:v>974000</c:v>
                </c:pt>
                <c:pt idx="975">
                  <c:v>975000</c:v>
                </c:pt>
                <c:pt idx="976">
                  <c:v>976000</c:v>
                </c:pt>
                <c:pt idx="977">
                  <c:v>977000</c:v>
                </c:pt>
                <c:pt idx="978">
                  <c:v>978000</c:v>
                </c:pt>
                <c:pt idx="979">
                  <c:v>979000</c:v>
                </c:pt>
                <c:pt idx="980">
                  <c:v>980000</c:v>
                </c:pt>
                <c:pt idx="981">
                  <c:v>981000</c:v>
                </c:pt>
                <c:pt idx="982">
                  <c:v>982000</c:v>
                </c:pt>
                <c:pt idx="983">
                  <c:v>983000</c:v>
                </c:pt>
                <c:pt idx="984">
                  <c:v>984000</c:v>
                </c:pt>
                <c:pt idx="985">
                  <c:v>985000</c:v>
                </c:pt>
                <c:pt idx="986">
                  <c:v>986000</c:v>
                </c:pt>
                <c:pt idx="987">
                  <c:v>987000</c:v>
                </c:pt>
                <c:pt idx="988">
                  <c:v>988000</c:v>
                </c:pt>
                <c:pt idx="989">
                  <c:v>989000</c:v>
                </c:pt>
                <c:pt idx="990">
                  <c:v>990000</c:v>
                </c:pt>
                <c:pt idx="991">
                  <c:v>991000</c:v>
                </c:pt>
                <c:pt idx="992">
                  <c:v>992000</c:v>
                </c:pt>
                <c:pt idx="993">
                  <c:v>993000</c:v>
                </c:pt>
                <c:pt idx="994">
                  <c:v>994000</c:v>
                </c:pt>
                <c:pt idx="995">
                  <c:v>995000</c:v>
                </c:pt>
                <c:pt idx="996">
                  <c:v>996000</c:v>
                </c:pt>
                <c:pt idx="997">
                  <c:v>997000</c:v>
                </c:pt>
                <c:pt idx="998">
                  <c:v>998000</c:v>
                </c:pt>
                <c:pt idx="999">
                  <c:v>999000</c:v>
                </c:pt>
                <c:pt idx="1000">
                  <c:v>1000000</c:v>
                </c:pt>
              </c:numCache>
            </c:numRef>
          </c:cat>
          <c:val>
            <c:numRef>
              <c:f>Sheet1!$D$2:$D$1002</c:f>
              <c:numCache>
                <c:formatCode>General</c:formatCode>
                <c:ptCount val="1001"/>
                <c:pt idx="30" formatCode="&quot;£&quot;#,##0.00">
                  <c:v>91155</c:v>
                </c:pt>
                <c:pt idx="31" formatCode="&quot;£&quot;#,##0.00">
                  <c:v>92640.4</c:v>
                </c:pt>
                <c:pt idx="32" formatCode="&quot;£&quot;#,##0.00">
                  <c:v>94080</c:v>
                </c:pt>
                <c:pt idx="33" formatCode="&quot;£&quot;#,##0.00">
                  <c:v>95478.9</c:v>
                </c:pt>
                <c:pt idx="34" formatCode="&quot;£&quot;#,##0.00">
                  <c:v>96838.799999999988</c:v>
                </c:pt>
                <c:pt idx="35" formatCode="&quot;£&quot;#,##0.00">
                  <c:v>98161</c:v>
                </c:pt>
                <c:pt idx="36" formatCode="&quot;£&quot;#,##0.00">
                  <c:v>99432</c:v>
                </c:pt>
                <c:pt idx="37" formatCode="&quot;£&quot;#,##0.00">
                  <c:v>100684.40000000001</c:v>
                </c:pt>
                <c:pt idx="38" formatCode="&quot;£&quot;#,##0.00">
                  <c:v>101900.8</c:v>
                </c:pt>
                <c:pt idx="39" formatCode="&quot;£&quot;#,##0.00">
                  <c:v>103088.7</c:v>
                </c:pt>
                <c:pt idx="40" formatCode="&quot;£&quot;#,##0.00">
                  <c:v>104248</c:v>
                </c:pt>
                <c:pt idx="41" formatCode="&quot;£&quot;#,##0.00">
                  <c:v>105378.2</c:v>
                </c:pt>
                <c:pt idx="42" formatCode="&quot;£&quot;#,##0.00">
                  <c:v>106478.40000000001</c:v>
                </c:pt>
                <c:pt idx="43" formatCode="&quot;£&quot;#,##0.00">
                  <c:v>107555.90000000001</c:v>
                </c:pt>
                <c:pt idx="44" formatCode="&quot;£&quot;#,##0.00">
                  <c:v>108609.59999999999</c:v>
                </c:pt>
                <c:pt idx="45" formatCode="&quot;£&quot;#,##0.00">
                  <c:v>109638</c:v>
                </c:pt>
                <c:pt idx="46" formatCode="&quot;£&quot;#,##0.00">
                  <c:v>110643.8</c:v>
                </c:pt>
                <c:pt idx="47" formatCode="&quot;£&quot;#,##0.00">
                  <c:v>111629.70000000001</c:v>
                </c:pt>
                <c:pt idx="48" formatCode="&quot;£&quot;#,##0.00">
                  <c:v>112593.59999999999</c:v>
                </c:pt>
                <c:pt idx="49" formatCode="&quot;£&quot;#,##0.00">
                  <c:v>113537.9</c:v>
                </c:pt>
                <c:pt idx="50" formatCode="&quot;£&quot;#,##0.00">
                  <c:v>114465</c:v>
                </c:pt>
                <c:pt idx="51" formatCode="&quot;£&quot;#,##0.00">
                  <c:v>115367.1</c:v>
                </c:pt>
                <c:pt idx="52" formatCode="&quot;£&quot;#,##0.00">
                  <c:v>116256.4</c:v>
                </c:pt>
                <c:pt idx="53" formatCode="&quot;£&quot;#,##0.00">
                  <c:v>117130</c:v>
                </c:pt>
                <c:pt idx="54" formatCode="&quot;£&quot;#,##0.00">
                  <c:v>117984.59999999999</c:v>
                </c:pt>
                <c:pt idx="55" formatCode="&quot;£&quot;#,##0.00">
                  <c:v>118805.5</c:v>
                </c:pt>
                <c:pt idx="56" formatCode="&quot;£&quot;#,##0.00">
                  <c:v>119627.20000000001</c:v>
                </c:pt>
                <c:pt idx="57" formatCode="&quot;£&quot;#,##0.00">
                  <c:v>120441</c:v>
                </c:pt>
                <c:pt idx="58" formatCode="&quot;£&quot;#,##0.00">
                  <c:v>121231.59999999999</c:v>
                </c:pt>
                <c:pt idx="59" formatCode="&quot;£&quot;#,##0.00">
                  <c:v>122017.9</c:v>
                </c:pt>
                <c:pt idx="60" formatCode="&quot;£&quot;#,##0.00">
                  <c:v>122784.00000000001</c:v>
                </c:pt>
                <c:pt idx="61" formatCode="&quot;£&quot;#,##0.00">
                  <c:v>123543.3</c:v>
                </c:pt>
                <c:pt idx="62" formatCode="&quot;£&quot;#,##0.00">
                  <c:v>124285.2</c:v>
                </c:pt>
                <c:pt idx="63" formatCode="&quot;£&quot;#,##0.00">
                  <c:v>125017.2</c:v>
                </c:pt>
                <c:pt idx="64" formatCode="&quot;£&quot;#,##0.00">
                  <c:v>125740.79999999999</c:v>
                </c:pt>
                <c:pt idx="65" formatCode="&quot;£&quot;#,##0.00">
                  <c:v>126451</c:v>
                </c:pt>
                <c:pt idx="66" formatCode="&quot;£&quot;#,##0.00">
                  <c:v>127149</c:v>
                </c:pt>
                <c:pt idx="67" formatCode="&quot;£&quot;#,##0.00">
                  <c:v>127836</c:v>
                </c:pt>
                <c:pt idx="68" formatCode="&quot;£&quot;#,##0.00">
                  <c:v>128492.8</c:v>
                </c:pt>
                <c:pt idx="69" formatCode="&quot;£&quot;#,##0.00">
                  <c:v>129161.09999999999</c:v>
                </c:pt>
                <c:pt idx="70" formatCode="&quot;£&quot;#,##0.00">
                  <c:v>129822</c:v>
                </c:pt>
                <c:pt idx="71" formatCode="&quot;£&quot;#,##0.00">
                  <c:v>130469.59999999999</c:v>
                </c:pt>
                <c:pt idx="72" formatCode="&quot;£&quot;#,##0.00">
                  <c:v>131112</c:v>
                </c:pt>
                <c:pt idx="73" formatCode="&quot;£&quot;#,##0.00">
                  <c:v>131743.1</c:v>
                </c:pt>
                <c:pt idx="74" formatCode="&quot;£&quot;#,##0.00">
                  <c:v>132371.19999999998</c:v>
                </c:pt>
                <c:pt idx="75" formatCode="&quot;£&quot;#,##0.00">
                  <c:v>132990</c:v>
                </c:pt>
                <c:pt idx="76" formatCode="&quot;£&quot;#,##0.00">
                  <c:v>133592.79999999999</c:v>
                </c:pt>
                <c:pt idx="77" formatCode="&quot;£&quot;#,##0.00">
                  <c:v>134195.6</c:v>
                </c:pt>
                <c:pt idx="78" formatCode="&quot;£&quot;#,##0.00">
                  <c:v>134791.79999999999</c:v>
                </c:pt>
                <c:pt idx="79" formatCode="&quot;£&quot;#,##0.00">
                  <c:v>135382.29999999999</c:v>
                </c:pt>
                <c:pt idx="80" formatCode="&quot;£&quot;#,##0.00">
                  <c:v>135928</c:v>
                </c:pt>
                <c:pt idx="81" formatCode="&quot;£&quot;#,##0.00">
                  <c:v>136501.20000000001</c:v>
                </c:pt>
                <c:pt idx="82" formatCode="&quot;£&quot;#,##0.00">
                  <c:v>137071.20000000001</c:v>
                </c:pt>
                <c:pt idx="83" formatCode="&quot;£&quot;#,##0.00">
                  <c:v>137630.6</c:v>
                </c:pt>
                <c:pt idx="84" formatCode="&quot;£&quot;#,##0.00">
                  <c:v>138188.4</c:v>
                </c:pt>
                <c:pt idx="85" formatCode="&quot;£&quot;#,##0.00">
                  <c:v>138737</c:v>
                </c:pt>
                <c:pt idx="86" formatCode="&quot;£&quot;#,##0.00">
                  <c:v>139277</c:v>
                </c:pt>
                <c:pt idx="87" formatCode="&quot;£&quot;#,##0.00">
                  <c:v>139809</c:v>
                </c:pt>
                <c:pt idx="88" formatCode="&quot;£&quot;#,##0.00">
                  <c:v>140342.39999999999</c:v>
                </c:pt>
                <c:pt idx="89" formatCode="&quot;£&quot;#,##0.00">
                  <c:v>140869.20000000001</c:v>
                </c:pt>
                <c:pt idx="90" formatCode="&quot;£&quot;#,##0.00">
                  <c:v>141354</c:v>
                </c:pt>
                <c:pt idx="91" formatCode="&quot;£&quot;#,##0.00">
                  <c:v>141869</c:v>
                </c:pt>
                <c:pt idx="92" formatCode="&quot;£&quot;#,##0.00">
                  <c:v>142379.20000000001</c:v>
                </c:pt>
                <c:pt idx="93" formatCode="&quot;£&quot;#,##0.00">
                  <c:v>142885.20000000001</c:v>
                </c:pt>
                <c:pt idx="94" formatCode="&quot;£&quot;#,##0.00">
                  <c:v>143387.6</c:v>
                </c:pt>
                <c:pt idx="95" formatCode="&quot;£&quot;#,##0.00">
                  <c:v>143887</c:v>
                </c:pt>
                <c:pt idx="96" formatCode="&quot;£&quot;#,##0.00">
                  <c:v>144374.39999999999</c:v>
                </c:pt>
                <c:pt idx="97" formatCode="&quot;£&quot;#,##0.00">
                  <c:v>144859.80000000002</c:v>
                </c:pt>
                <c:pt idx="98" formatCode="&quot;£&quot;#,##0.00">
                  <c:v>145343.80000000002</c:v>
                </c:pt>
                <c:pt idx="99" formatCode="&quot;£&quot;#,##0.00">
                  <c:v>145787.4</c:v>
                </c:pt>
                <c:pt idx="100" formatCode="&quot;£&quot;#,##0.00">
                  <c:v>146260</c:v>
                </c:pt>
                <c:pt idx="101" formatCode="&quot;£&quot;#,##0.00">
                  <c:v>146732.80000000002</c:v>
                </c:pt>
                <c:pt idx="102" formatCode="&quot;£&quot;#,##0.00">
                  <c:v>147196.20000000001</c:v>
                </c:pt>
                <c:pt idx="103" formatCode="&quot;£&quot;#,##0.00">
                  <c:v>147660.79999999999</c:v>
                </c:pt>
                <c:pt idx="104" formatCode="&quot;£&quot;#,##0.00">
                  <c:v>148116.79999999999</c:v>
                </c:pt>
                <c:pt idx="105" formatCode="&quot;£&quot;#,##0.00">
                  <c:v>148575</c:v>
                </c:pt>
                <c:pt idx="106" formatCode="&quot;£&quot;#,##0.00">
                  <c:v>149025.4</c:v>
                </c:pt>
                <c:pt idx="107" formatCode="&quot;£&quot;#,##0.00">
                  <c:v>149436.20000000001</c:v>
                </c:pt>
                <c:pt idx="108" formatCode="&quot;£&quot;#,##0.00">
                  <c:v>149882.4</c:v>
                </c:pt>
                <c:pt idx="109" formatCode="&quot;£&quot;#,##0.00">
                  <c:v>150321.9</c:v>
                </c:pt>
                <c:pt idx="110" formatCode="&quot;£&quot;#,##0.00">
                  <c:v>150755</c:v>
                </c:pt>
                <c:pt idx="111" formatCode="&quot;£&quot;#,##0.00">
                  <c:v>151193.1</c:v>
                </c:pt>
                <c:pt idx="112" formatCode="&quot;£&quot;#,##0.00">
                  <c:v>151625.59999999998</c:v>
                </c:pt>
                <c:pt idx="113" formatCode="&quot;£&quot;#,##0.00">
                  <c:v>152052.79999999999</c:v>
                </c:pt>
                <c:pt idx="114" formatCode="&quot;£&quot;#,##0.00">
                  <c:v>152475</c:v>
                </c:pt>
                <c:pt idx="115" formatCode="&quot;£&quot;#,##0.00">
                  <c:v>152858</c:v>
                </c:pt>
                <c:pt idx="116" formatCode="&quot;£&quot;#,##0.00">
                  <c:v>153282.4</c:v>
                </c:pt>
                <c:pt idx="117" formatCode="&quot;£&quot;#,##0.00">
                  <c:v>153691.20000000001</c:v>
                </c:pt>
                <c:pt idx="118" formatCode="&quot;£&quot;#,##0.00">
                  <c:v>154108</c:v>
                </c:pt>
                <c:pt idx="119" formatCode="&quot;£&quot;#,##0.00">
                  <c:v>154521.5</c:v>
                </c:pt>
                <c:pt idx="120" formatCode="&quot;£&quot;#,##0.00">
                  <c:v>154932</c:v>
                </c:pt>
                <c:pt idx="121" formatCode="&quot;£&quot;#,##0.00">
                  <c:v>155339.80000000002</c:v>
                </c:pt>
                <c:pt idx="122" formatCode="&quot;£&quot;#,##0.00">
                  <c:v>155745.19999999998</c:v>
                </c:pt>
                <c:pt idx="123" formatCode="&quot;£&quot;#,##0.00">
                  <c:v>156099.29999999999</c:v>
                </c:pt>
                <c:pt idx="124" formatCode="&quot;£&quot;#,##0.00">
                  <c:v>156488</c:v>
                </c:pt>
                <c:pt idx="125" formatCode="&quot;£&quot;#,##0.00">
                  <c:v>156887.5</c:v>
                </c:pt>
                <c:pt idx="126" formatCode="&quot;£&quot;#,##0.00">
                  <c:v>157285.79999999999</c:v>
                </c:pt>
                <c:pt idx="127" formatCode="&quot;£&quot;#,##0.00">
                  <c:v>157670.5</c:v>
                </c:pt>
                <c:pt idx="128" formatCode="&quot;£&quot;#,##0.00">
                  <c:v>158067.20000000001</c:v>
                </c:pt>
                <c:pt idx="129" formatCode="&quot;£&quot;#,##0.00">
                  <c:v>158450.69999999998</c:v>
                </c:pt>
                <c:pt idx="130" formatCode="&quot;£&quot;#,##0.00">
                  <c:v>158795</c:v>
                </c:pt>
                <c:pt idx="131" formatCode="&quot;£&quot;#,##0.00">
                  <c:v>159178.1</c:v>
                </c:pt>
                <c:pt idx="132" formatCode="&quot;£&quot;#,##0.00">
                  <c:v>159548.40000000002</c:v>
                </c:pt>
                <c:pt idx="133" formatCode="&quot;£&quot;#,##0.00">
                  <c:v>159932.5</c:v>
                </c:pt>
                <c:pt idx="134" formatCode="&quot;£&quot;#,##0.00">
                  <c:v>160304.19999999998</c:v>
                </c:pt>
                <c:pt idx="135" formatCode="&quot;£&quot;#,##0.00">
                  <c:v>160677</c:v>
                </c:pt>
                <c:pt idx="136" formatCode="&quot;£&quot;#,##0.00">
                  <c:v>161010.4</c:v>
                </c:pt>
                <c:pt idx="137" formatCode="&quot;£&quot;#,##0.00">
                  <c:v>161372.29999999999</c:v>
                </c:pt>
                <c:pt idx="138" formatCode="&quot;£&quot;#,##0.00">
                  <c:v>161749.79999999999</c:v>
                </c:pt>
                <c:pt idx="139" formatCode="&quot;£&quot;#,##0.00">
                  <c:v>162115.69999999998</c:v>
                </c:pt>
                <c:pt idx="140" formatCode="&quot;£&quot;#,##0.00">
                  <c:v>162470</c:v>
                </c:pt>
                <c:pt idx="141" formatCode="&quot;£&quot;#,##0.00">
                  <c:v>162840.9</c:v>
                </c:pt>
                <c:pt idx="142" formatCode="&quot;£&quot;#,##0.00">
                  <c:v>163200.6</c:v>
                </c:pt>
                <c:pt idx="143" formatCode="&quot;£&quot;#,##0.00">
                  <c:v>163506.19999999998</c:v>
                </c:pt>
                <c:pt idx="144" formatCode="&quot;£&quot;#,##0.00">
                  <c:v>163872</c:v>
                </c:pt>
                <c:pt idx="145" formatCode="&quot;£&quot;#,##0.00">
                  <c:v>164227</c:v>
                </c:pt>
                <c:pt idx="146" formatCode="&quot;£&quot;#,##0.00">
                  <c:v>164571.19999999998</c:v>
                </c:pt>
                <c:pt idx="147" formatCode="&quot;£&quot;#,##0.00">
                  <c:v>164934.00000000003</c:v>
                </c:pt>
                <c:pt idx="148" formatCode="&quot;£&quot;#,##0.00">
                  <c:v>165286.39999999999</c:v>
                </c:pt>
                <c:pt idx="149" formatCode="&quot;£&quot;#,##0.00">
                  <c:v>165583.69999999998</c:v>
                </c:pt>
                <c:pt idx="150" formatCode="&quot;£&quot;#,##0.00">
                  <c:v>165930</c:v>
                </c:pt>
                <c:pt idx="151" formatCode="&quot;£&quot;#,##0.00">
                  <c:v>166266.1</c:v>
                </c:pt>
                <c:pt idx="152" formatCode="&quot;£&quot;#,##0.00">
                  <c:v>166622.40000000002</c:v>
                </c:pt>
                <c:pt idx="153" formatCode="&quot;£&quot;#,##0.00">
                  <c:v>166968.9</c:v>
                </c:pt>
                <c:pt idx="154" formatCode="&quot;£&quot;#,##0.00">
                  <c:v>167305.60000000001</c:v>
                </c:pt>
                <c:pt idx="155" formatCode="&quot;£&quot;#,##0.00">
                  <c:v>167586</c:v>
                </c:pt>
                <c:pt idx="156" formatCode="&quot;£&quot;#,##0.00">
                  <c:v>167934</c:v>
                </c:pt>
                <c:pt idx="157" formatCode="&quot;£&quot;#,##0.00">
                  <c:v>168272.6</c:v>
                </c:pt>
                <c:pt idx="158" formatCode="&quot;£&quot;#,##0.00">
                  <c:v>168601.8</c:v>
                </c:pt>
                <c:pt idx="159" formatCode="&quot;£&quot;#,##0.00">
                  <c:v>168937.5</c:v>
                </c:pt>
                <c:pt idx="160" formatCode="&quot;£&quot;#,##0.00">
                  <c:v>169216.00000000003</c:v>
                </c:pt>
                <c:pt idx="161" formatCode="&quot;£&quot;#,##0.00">
                  <c:v>169549.09999999998</c:v>
                </c:pt>
                <c:pt idx="162" formatCode="&quot;£&quot;#,##0.00">
                  <c:v>169873.19999999998</c:v>
                </c:pt>
                <c:pt idx="163" formatCode="&quot;£&quot;#,##0.00">
                  <c:v>170204.6</c:v>
                </c:pt>
                <c:pt idx="164" formatCode="&quot;£&quot;#,##0.00">
                  <c:v>170543.6</c:v>
                </c:pt>
                <c:pt idx="165" formatCode="&quot;£&quot;#,##0.00">
                  <c:v>170874</c:v>
                </c:pt>
                <c:pt idx="166" formatCode="&quot;£&quot;#,##0.00">
                  <c:v>171129.4</c:v>
                </c:pt>
                <c:pt idx="167" formatCode="&quot;£&quot;#,##0.00">
                  <c:v>171458.9</c:v>
                </c:pt>
                <c:pt idx="168" formatCode="&quot;£&quot;#,##0.00">
                  <c:v>171780</c:v>
                </c:pt>
                <c:pt idx="169" formatCode="&quot;£&quot;#,##0.00">
                  <c:v>172109.6</c:v>
                </c:pt>
                <c:pt idx="170" formatCode="&quot;£&quot;#,##0.00">
                  <c:v>172431</c:v>
                </c:pt>
                <c:pt idx="171" formatCode="&quot;£&quot;#,##0.00">
                  <c:v>172744.2</c:v>
                </c:pt>
                <c:pt idx="172" formatCode="&quot;£&quot;#,##0.00">
                  <c:v>173014.8</c:v>
                </c:pt>
                <c:pt idx="173" formatCode="&quot;£&quot;#,##0.00">
                  <c:v>173328.7</c:v>
                </c:pt>
                <c:pt idx="174" formatCode="&quot;£&quot;#,##0.00">
                  <c:v>173652</c:v>
                </c:pt>
                <c:pt idx="175" formatCode="&quot;£&quot;#,##0.00">
                  <c:v>173967.5</c:v>
                </c:pt>
                <c:pt idx="176" formatCode="&quot;£&quot;#,##0.00">
                  <c:v>174275.19999999998</c:v>
                </c:pt>
                <c:pt idx="177" formatCode="&quot;£&quot;#,##0.00">
                  <c:v>174522</c:v>
                </c:pt>
                <c:pt idx="178" formatCode="&quot;£&quot;#,##0.00">
                  <c:v>174849.4</c:v>
                </c:pt>
                <c:pt idx="179" formatCode="&quot;£&quot;#,##0.00">
                  <c:v>175151.5</c:v>
                </c:pt>
                <c:pt idx="180" formatCode="&quot;£&quot;#,##0.00">
                  <c:v>175464</c:v>
                </c:pt>
                <c:pt idx="181" formatCode="&quot;£&quot;#,##0.00">
                  <c:v>175769.1</c:v>
                </c:pt>
                <c:pt idx="182" formatCode="&quot;£&quot;#,##0.00">
                  <c:v>176012.19999999998</c:v>
                </c:pt>
                <c:pt idx="183" formatCode="&quot;£&quot;#,##0.00">
                  <c:v>176320.5</c:v>
                </c:pt>
                <c:pt idx="184" formatCode="&quot;£&quot;#,##0.00">
                  <c:v>176640</c:v>
                </c:pt>
                <c:pt idx="185" formatCode="&quot;£&quot;#,##0.00">
                  <c:v>176934</c:v>
                </c:pt>
                <c:pt idx="186" formatCode="&quot;£&quot;#,##0.00">
                  <c:v>177258</c:v>
                </c:pt>
                <c:pt idx="187" formatCode="&quot;£&quot;#,##0.00">
                  <c:v>177481.7</c:v>
                </c:pt>
                <c:pt idx="188" formatCode="&quot;£&quot;#,##0.00">
                  <c:v>177791.6</c:v>
                </c:pt>
                <c:pt idx="189" formatCode="&quot;£&quot;#,##0.00">
                  <c:v>178094.7</c:v>
                </c:pt>
                <c:pt idx="190" formatCode="&quot;£&quot;#,##0.00">
                  <c:v>178391</c:v>
                </c:pt>
                <c:pt idx="191" formatCode="&quot;£&quot;#,##0.00">
                  <c:v>178699.6</c:v>
                </c:pt>
                <c:pt idx="192" formatCode="&quot;£&quot;#,##0.00">
                  <c:v>178924.79999999999</c:v>
                </c:pt>
                <c:pt idx="193" formatCode="&quot;£&quot;#,##0.00">
                  <c:v>179219.8</c:v>
                </c:pt>
                <c:pt idx="194" formatCode="&quot;£&quot;#,##0.00">
                  <c:v>179527.6</c:v>
                </c:pt>
                <c:pt idx="195" formatCode="&quot;£&quot;#,##0.00">
                  <c:v>179829</c:v>
                </c:pt>
                <c:pt idx="196" formatCode="&quot;£&quot;#,##0.00">
                  <c:v>180124</c:v>
                </c:pt>
                <c:pt idx="197" formatCode="&quot;£&quot;#,##0.00">
                  <c:v>180353.5</c:v>
                </c:pt>
                <c:pt idx="198" formatCode="&quot;£&quot;#,##0.00">
                  <c:v>180635.4</c:v>
                </c:pt>
                <c:pt idx="199" formatCode="&quot;£&quot;#,##0.00">
                  <c:v>180930.8</c:v>
                </c:pt>
                <c:pt idx="200" formatCode="&quot;£&quot;#,##0.00">
                  <c:v>181240</c:v>
                </c:pt>
                <c:pt idx="201" formatCode="&quot;£&quot;#,##0.00">
                  <c:v>181523.1</c:v>
                </c:pt>
                <c:pt idx="202" formatCode="&quot;£&quot;#,##0.00">
                  <c:v>181739.40000000002</c:v>
                </c:pt>
                <c:pt idx="203" formatCode="&quot;£&quot;#,##0.00">
                  <c:v>182030.1</c:v>
                </c:pt>
                <c:pt idx="204" formatCode="&quot;£&quot;#,##0.00">
                  <c:v>182335.2</c:v>
                </c:pt>
                <c:pt idx="205" formatCode="&quot;£&quot;#,##0.00">
                  <c:v>182614</c:v>
                </c:pt>
                <c:pt idx="206" formatCode="&quot;£&quot;#,##0.00">
                  <c:v>182825</c:v>
                </c:pt>
                <c:pt idx="207" formatCode="&quot;£&quot;#,##0.00">
                  <c:v>183112.2</c:v>
                </c:pt>
                <c:pt idx="208" formatCode="&quot;£&quot;#,##0.00">
                  <c:v>183414.39999999999</c:v>
                </c:pt>
                <c:pt idx="209" formatCode="&quot;£&quot;#,##0.00">
                  <c:v>183690.1</c:v>
                </c:pt>
                <c:pt idx="210" formatCode="&quot;£&quot;#,##0.00">
                  <c:v>183981</c:v>
                </c:pt>
                <c:pt idx="211" formatCode="&quot;£&quot;#,##0.00">
                  <c:v>184181.9</c:v>
                </c:pt>
                <c:pt idx="212" formatCode="&quot;£&quot;#,##0.00">
                  <c:v>184482.4</c:v>
                </c:pt>
                <c:pt idx="213" formatCode="&quot;£&quot;#,##0.00">
                  <c:v>184756.19999999998</c:v>
                </c:pt>
                <c:pt idx="214" formatCode="&quot;£&quot;#,##0.00">
                  <c:v>185045.80000000002</c:v>
                </c:pt>
                <c:pt idx="215" formatCode="&quot;£&quot;#,##0.00">
                  <c:v>185244</c:v>
                </c:pt>
                <c:pt idx="216" formatCode="&quot;£&quot;#,##0.00">
                  <c:v>185544</c:v>
                </c:pt>
                <c:pt idx="217" formatCode="&quot;£&quot;#,##0.00">
                  <c:v>185817.09999999998</c:v>
                </c:pt>
                <c:pt idx="218" formatCode="&quot;£&quot;#,##0.00">
                  <c:v>186106.6</c:v>
                </c:pt>
                <c:pt idx="219" formatCode="&quot;£&quot;#,##0.00">
                  <c:v>186390.9</c:v>
                </c:pt>
                <c:pt idx="220" formatCode="&quot;£&quot;#,##0.00">
                  <c:v>186582</c:v>
                </c:pt>
                <c:pt idx="221" formatCode="&quot;£&quot;#,##0.00">
                  <c:v>186855.5</c:v>
                </c:pt>
                <c:pt idx="222" formatCode="&quot;£&quot;#,##0.00">
                  <c:v>187146</c:v>
                </c:pt>
                <c:pt idx="223" formatCode="&quot;£&quot;#,##0.00">
                  <c:v>187409.2</c:v>
                </c:pt>
                <c:pt idx="224" formatCode="&quot;£&quot;#,##0.00">
                  <c:v>187622.39999999999</c:v>
                </c:pt>
                <c:pt idx="225" formatCode="&quot;£&quot;#,##0.00">
                  <c:v>187897.5</c:v>
                </c:pt>
                <c:pt idx="226" formatCode="&quot;£&quot;#,##0.00">
                  <c:v>188167.6</c:v>
                </c:pt>
                <c:pt idx="227" formatCode="&quot;£&quot;#,##0.00">
                  <c:v>188455.40000000002</c:v>
                </c:pt>
                <c:pt idx="228" formatCode="&quot;£&quot;#,##0.00">
                  <c:v>188715.6</c:v>
                </c:pt>
                <c:pt idx="229" formatCode="&quot;£&quot;#,##0.00">
                  <c:v>188902.1</c:v>
                </c:pt>
                <c:pt idx="230" formatCode="&quot;£&quot;#,##0.00">
                  <c:v>189175</c:v>
                </c:pt>
                <c:pt idx="231" formatCode="&quot;£&quot;#,##0.00">
                  <c:v>189466.2</c:v>
                </c:pt>
                <c:pt idx="232" formatCode="&quot;£&quot;#,##0.00">
                  <c:v>189729.6</c:v>
                </c:pt>
                <c:pt idx="233" formatCode="&quot;£&quot;#,##0.00">
                  <c:v>189918.30000000002</c:v>
                </c:pt>
                <c:pt idx="234" formatCode="&quot;£&quot;#,##0.00">
                  <c:v>190195.19999999998</c:v>
                </c:pt>
                <c:pt idx="235" formatCode="&quot;£&quot;#,##0.00">
                  <c:v>190467.5</c:v>
                </c:pt>
                <c:pt idx="236" formatCode="&quot;£&quot;#,##0.00">
                  <c:v>190735.2</c:v>
                </c:pt>
                <c:pt idx="237" formatCode="&quot;£&quot;#,##0.00">
                  <c:v>190927.19999999998</c:v>
                </c:pt>
                <c:pt idx="238" formatCode="&quot;£&quot;#,##0.00">
                  <c:v>191185.4</c:v>
                </c:pt>
                <c:pt idx="239" formatCode="&quot;£&quot;#,##0.00">
                  <c:v>191462.9</c:v>
                </c:pt>
                <c:pt idx="240" formatCode="&quot;£&quot;#,##0.00">
                  <c:v>191736</c:v>
                </c:pt>
                <c:pt idx="241" formatCode="&quot;£&quot;#,##0.00">
                  <c:v>191908.3</c:v>
                </c:pt>
                <c:pt idx="242" formatCode="&quot;£&quot;#,##0.00">
                  <c:v>192172.2</c:v>
                </c:pt>
                <c:pt idx="243" formatCode="&quot;£&quot;#,##0.00">
                  <c:v>192456</c:v>
                </c:pt>
                <c:pt idx="244" formatCode="&quot;£&quot;#,##0.00">
                  <c:v>192711.19999999998</c:v>
                </c:pt>
                <c:pt idx="245" formatCode="&quot;£&quot;#,##0.00">
                  <c:v>192986.5</c:v>
                </c:pt>
                <c:pt idx="246" formatCode="&quot;£&quot;#,##0.00">
                  <c:v>193159.2</c:v>
                </c:pt>
                <c:pt idx="247" formatCode="&quot;£&quot;#,##0.00">
                  <c:v>193425.7</c:v>
                </c:pt>
                <c:pt idx="248" formatCode="&quot;£&quot;#,##0.00">
                  <c:v>193688</c:v>
                </c:pt>
                <c:pt idx="249" formatCode="&quot;£&quot;#,##0.00">
                  <c:v>193946.1</c:v>
                </c:pt>
                <c:pt idx="250" formatCode="&quot;£&quot;#,##0.00">
                  <c:v>194125</c:v>
                </c:pt>
                <c:pt idx="251" formatCode="&quot;£&quot;#,##0.00">
                  <c:v>194399.5</c:v>
                </c:pt>
                <c:pt idx="252" formatCode="&quot;£&quot;#,##0.00">
                  <c:v>194644.8</c:v>
                </c:pt>
                <c:pt idx="253" formatCode="&quot;£&quot;#,##0.00">
                  <c:v>194911.19999999998</c:v>
                </c:pt>
                <c:pt idx="254" formatCode="&quot;£&quot;#,##0.00">
                  <c:v>195072</c:v>
                </c:pt>
                <c:pt idx="255" formatCode="&quot;£&quot;#,##0.00">
                  <c:v>195355.5</c:v>
                </c:pt>
                <c:pt idx="256" formatCode="&quot;£&quot;#,##0.00">
                  <c:v>195609.60000000001</c:v>
                </c:pt>
                <c:pt idx="257" formatCode="&quot;£&quot;#,##0.00">
                  <c:v>195859.7</c:v>
                </c:pt>
                <c:pt idx="258" formatCode="&quot;£&quot;#,##0.00">
                  <c:v>196028.4</c:v>
                </c:pt>
                <c:pt idx="259" formatCode="&quot;£&quot;#,##0.00">
                  <c:v>196296.1</c:v>
                </c:pt>
                <c:pt idx="260" formatCode="&quot;£&quot;#,##0.00">
                  <c:v>196560</c:v>
                </c:pt>
                <c:pt idx="261" formatCode="&quot;£&quot;#,##0.00">
                  <c:v>196820.1</c:v>
                </c:pt>
                <c:pt idx="262" formatCode="&quot;£&quot;#,##0.00">
                  <c:v>196971.6</c:v>
                </c:pt>
                <c:pt idx="263" formatCode="&quot;£&quot;#,##0.00">
                  <c:v>197223.7</c:v>
                </c:pt>
                <c:pt idx="264" formatCode="&quot;£&quot;#,##0.00">
                  <c:v>197498.4</c:v>
                </c:pt>
                <c:pt idx="265" formatCode="&quot;£&quot;#,##0.00">
                  <c:v>197743</c:v>
                </c:pt>
                <c:pt idx="266" formatCode="&quot;£&quot;#,##0.00">
                  <c:v>197904</c:v>
                </c:pt>
                <c:pt idx="267" formatCode="&quot;£&quot;#,##0.00">
                  <c:v>198167.4</c:v>
                </c:pt>
                <c:pt idx="268" formatCode="&quot;£&quot;#,##0.00">
                  <c:v>198427.19999999998</c:v>
                </c:pt>
                <c:pt idx="269" formatCode="&quot;£&quot;#,##0.00">
                  <c:v>198683.40000000002</c:v>
                </c:pt>
                <c:pt idx="270" formatCode="&quot;£&quot;#,##0.00">
                  <c:v>198828.00000000003</c:v>
                </c:pt>
                <c:pt idx="271" formatCode="&quot;£&quot;#,##0.00">
                  <c:v>199103.7</c:v>
                </c:pt>
                <c:pt idx="272" formatCode="&quot;£&quot;#,##0.00">
                  <c:v>199348.8</c:v>
                </c:pt>
                <c:pt idx="273" formatCode="&quot;£&quot;#,##0.00">
                  <c:v>199590.3</c:v>
                </c:pt>
                <c:pt idx="274" formatCode="&quot;£&quot;#,##0.00">
                  <c:v>199746</c:v>
                </c:pt>
                <c:pt idx="275" formatCode="&quot;£&quot;#,##0.00">
                  <c:v>200007.49999999997</c:v>
                </c:pt>
                <c:pt idx="276" formatCode="&quot;£&quot;#,##0.00">
                  <c:v>200265.60000000001</c:v>
                </c:pt>
                <c:pt idx="277" formatCode="&quot;£&quot;#,##0.00">
                  <c:v>200409.5</c:v>
                </c:pt>
                <c:pt idx="278" formatCode="&quot;£&quot;#,##0.00">
                  <c:v>200660.4</c:v>
                </c:pt>
                <c:pt idx="279" formatCode="&quot;£&quot;#,##0.00">
                  <c:v>200907.9</c:v>
                </c:pt>
                <c:pt idx="280" formatCode="&quot;£&quot;#,##0.00">
                  <c:v>201180</c:v>
                </c:pt>
                <c:pt idx="281" formatCode="&quot;£&quot;#,##0.00">
                  <c:v>201308.40000000002</c:v>
                </c:pt>
                <c:pt idx="282" formatCode="&quot;£&quot;#,##0.00">
                  <c:v>201573.6</c:v>
                </c:pt>
                <c:pt idx="283" formatCode="&quot;£&quot;#,##0.00">
                  <c:v>201807.3</c:v>
                </c:pt>
                <c:pt idx="284" formatCode="&quot;£&quot;#,##0.00">
                  <c:v>202066</c:v>
                </c:pt>
                <c:pt idx="285" formatCode="&quot;£&quot;#,##0.00">
                  <c:v>202207.5</c:v>
                </c:pt>
                <c:pt idx="286" formatCode="&quot;£&quot;#,##0.00">
                  <c:v>202459.4</c:v>
                </c:pt>
                <c:pt idx="287" formatCode="&quot;£&quot;#,##0.00">
                  <c:v>202708.1</c:v>
                </c:pt>
                <c:pt idx="288" formatCode="&quot;£&quot;#,##0.00">
                  <c:v>202953.60000000001</c:v>
                </c:pt>
                <c:pt idx="289" formatCode="&quot;£&quot;#,##0.00">
                  <c:v>203109.19999999998</c:v>
                </c:pt>
                <c:pt idx="290" formatCode="&quot;£&quot;#,##0.00">
                  <c:v>203348</c:v>
                </c:pt>
                <c:pt idx="291" formatCode="&quot;£&quot;#,##0.00">
                  <c:v>203612.69999999998</c:v>
                </c:pt>
                <c:pt idx="292" formatCode="&quot;£&quot;#,##0.00">
                  <c:v>203845.2</c:v>
                </c:pt>
                <c:pt idx="293" formatCode="&quot;£&quot;#,##0.00">
                  <c:v>203986.6</c:v>
                </c:pt>
                <c:pt idx="294" formatCode="&quot;£&quot;#,##0.00">
                  <c:v>204241.8</c:v>
                </c:pt>
                <c:pt idx="295" formatCode="&quot;£&quot;#,##0.00">
                  <c:v>204494</c:v>
                </c:pt>
                <c:pt idx="296" formatCode="&quot;£&quot;#,##0.00">
                  <c:v>204624.80000000002</c:v>
                </c:pt>
                <c:pt idx="297" formatCode="&quot;£&quot;#,##0.00">
                  <c:v>204870.59999999998</c:v>
                </c:pt>
                <c:pt idx="298" formatCode="&quot;£&quot;#,##0.00">
                  <c:v>205113.4</c:v>
                </c:pt>
                <c:pt idx="299" formatCode="&quot;£&quot;#,##0.00">
                  <c:v>205353.19999999998</c:v>
                </c:pt>
                <c:pt idx="300" formatCode="&quot;£&quot;#,##0.00">
                  <c:v>205500.00000000003</c:v>
                </c:pt>
                <c:pt idx="301" formatCode="&quot;£&quot;#,##0.00">
                  <c:v>205733.5</c:v>
                </c:pt>
                <c:pt idx="302" formatCode="&quot;£&quot;#,##0.00">
                  <c:v>205964.00000000003</c:v>
                </c:pt>
                <c:pt idx="303" formatCode="&quot;£&quot;#,##0.00">
                  <c:v>206221.8</c:v>
                </c:pt>
                <c:pt idx="304" formatCode="&quot;£&quot;#,##0.00">
                  <c:v>206355.19999999998</c:v>
                </c:pt>
                <c:pt idx="305" formatCode="&quot;£&quot;#,##0.00">
                  <c:v>206607</c:v>
                </c:pt>
                <c:pt idx="306" formatCode="&quot;£&quot;#,##0.00">
                  <c:v>206825.4</c:v>
                </c:pt>
                <c:pt idx="307" formatCode="&quot;£&quot;#,##0.00">
                  <c:v>206979.4</c:v>
                </c:pt>
                <c:pt idx="308" formatCode="&quot;£&quot;#,##0.00">
                  <c:v>207222.39999999999</c:v>
                </c:pt>
                <c:pt idx="309" formatCode="&quot;£&quot;#,##0.00">
                  <c:v>207462.6</c:v>
                </c:pt>
                <c:pt idx="310" formatCode="&quot;£&quot;#,##0.00">
                  <c:v>207700</c:v>
                </c:pt>
                <c:pt idx="311" formatCode="&quot;£&quot;#,##0.00">
                  <c:v>207810.2</c:v>
                </c:pt>
                <c:pt idx="312" formatCode="&quot;£&quot;#,##0.00">
                  <c:v>208072.80000000002</c:v>
                </c:pt>
                <c:pt idx="313" formatCode="&quot;£&quot;#,##0.00">
                  <c:v>208301.5</c:v>
                </c:pt>
                <c:pt idx="314" formatCode="&quot;£&quot;#,##0.00">
                  <c:v>208527.4</c:v>
                </c:pt>
                <c:pt idx="315" formatCode="&quot;£&quot;#,##0.00">
                  <c:v>208656</c:v>
                </c:pt>
                <c:pt idx="316" formatCode="&quot;£&quot;#,##0.00">
                  <c:v>208907.6</c:v>
                </c:pt>
                <c:pt idx="317" formatCode="&quot;£&quot;#,##0.00">
                  <c:v>209156.6</c:v>
                </c:pt>
                <c:pt idx="318" formatCode="&quot;£&quot;#,##0.00">
                  <c:v>209275.80000000002</c:v>
                </c:pt>
                <c:pt idx="319" formatCode="&quot;£&quot;#,##0.00">
                  <c:v>209519.2</c:v>
                </c:pt>
                <c:pt idx="320" formatCode="&quot;£&quot;#,##0.00">
                  <c:v>209728</c:v>
                </c:pt>
                <c:pt idx="321" formatCode="&quot;£&quot;#,##0.00">
                  <c:v>209966.1</c:v>
                </c:pt>
                <c:pt idx="322" formatCode="&quot;£&quot;#,##0.00">
                  <c:v>210105</c:v>
                </c:pt>
                <c:pt idx="323" formatCode="&quot;£&quot;#,##0.00">
                  <c:v>210337.6</c:v>
                </c:pt>
                <c:pt idx="324" formatCode="&quot;£&quot;#,##0.00">
                  <c:v>210567.6</c:v>
                </c:pt>
                <c:pt idx="325" formatCode="&quot;£&quot;#,##0.00">
                  <c:v>210697.5</c:v>
                </c:pt>
                <c:pt idx="326" formatCode="&quot;£&quot;#,##0.00">
                  <c:v>210922</c:v>
                </c:pt>
                <c:pt idx="327" formatCode="&quot;£&quot;#,##0.00">
                  <c:v>211176.6</c:v>
                </c:pt>
                <c:pt idx="328" formatCode="&quot;£&quot;#,##0.00">
                  <c:v>211396</c:v>
                </c:pt>
                <c:pt idx="329" formatCode="&quot;£&quot;#,##0.00">
                  <c:v>211514.1</c:v>
                </c:pt>
                <c:pt idx="330" formatCode="&quot;£&quot;#,##0.00">
                  <c:v>211761.00000000003</c:v>
                </c:pt>
                <c:pt idx="331" formatCode="&quot;£&quot;#,##0.00">
                  <c:v>211972.4</c:v>
                </c:pt>
                <c:pt idx="332" formatCode="&quot;£&quot;#,##0.00">
                  <c:v>212114.80000000002</c:v>
                </c:pt>
                <c:pt idx="333" formatCode="&quot;£&quot;#,##0.00">
                  <c:v>212320.8</c:v>
                </c:pt>
                <c:pt idx="334" formatCode="&quot;£&quot;#,##0.00">
                  <c:v>212557.59999999998</c:v>
                </c:pt>
                <c:pt idx="335" formatCode="&quot;£&quot;#,##0.00">
                  <c:v>212792</c:v>
                </c:pt>
                <c:pt idx="336" formatCode="&quot;£&quot;#,##0.00">
                  <c:v>212923.2</c:v>
                </c:pt>
                <c:pt idx="337" formatCode="&quot;£&quot;#,##0.00">
                  <c:v>213152.49999999997</c:v>
                </c:pt>
                <c:pt idx="338" formatCode="&quot;£&quot;#,##0.00">
                  <c:v>213379.4</c:v>
                </c:pt>
                <c:pt idx="339" formatCode="&quot;£&quot;#,##0.00">
                  <c:v>213603.9</c:v>
                </c:pt>
                <c:pt idx="340" formatCode="&quot;£&quot;#,##0.00">
                  <c:v>213724.00000000003</c:v>
                </c:pt>
                <c:pt idx="341" formatCode="&quot;£&quot;#,##0.00">
                  <c:v>213943.4</c:v>
                </c:pt>
                <c:pt idx="342" formatCode="&quot;£&quot;#,##0.00">
                  <c:v>214194.59999999998</c:v>
                </c:pt>
                <c:pt idx="343" formatCode="&quot;£&quot;#,##0.00">
                  <c:v>214306.4</c:v>
                </c:pt>
                <c:pt idx="344" formatCode="&quot;£&quot;#,##0.00">
                  <c:v>214518.40000000002</c:v>
                </c:pt>
                <c:pt idx="345" formatCode="&quot;£&quot;#,##0.00">
                  <c:v>214762.50000000003</c:v>
                </c:pt>
              </c:numCache>
            </c:numRef>
          </c:val>
          <c:smooth val="1"/>
          <c:extLst>
            <c:ext xmlns:c16="http://schemas.microsoft.com/office/drawing/2014/chart" uri="{C3380CC4-5D6E-409C-BE32-E72D297353CC}">
              <c16:uniqueId val="{00000002-7604-4AD5-82E7-2996ADF2A7C8}"/>
            </c:ext>
          </c:extLst>
        </c:ser>
        <c:ser>
          <c:idx val="3"/>
          <c:order val="3"/>
          <c:tx>
            <c:strRef>
              <c:f>Sheet1!$E$1</c:f>
              <c:strCache>
                <c:ptCount val="1"/>
                <c:pt idx="0">
                  <c:v>Paid Social</c:v>
                </c:pt>
              </c:strCache>
            </c:strRef>
          </c:tx>
          <c:spPr>
            <a:ln w="28575" cap="rnd">
              <a:solidFill>
                <a:srgbClr val="0069B4"/>
              </a:solidFill>
              <a:round/>
            </a:ln>
            <a:effectLst/>
          </c:spPr>
          <c:marker>
            <c:symbol val="none"/>
          </c:marker>
          <c:cat>
            <c:numRef>
              <c:f>Sheet1!$A$2:$A$1002</c:f>
              <c:numCache>
                <c:formatCode>"£"#,##0.00</c:formatCode>
                <c:ptCount val="100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pt idx="201">
                  <c:v>201000</c:v>
                </c:pt>
                <c:pt idx="202">
                  <c:v>202000</c:v>
                </c:pt>
                <c:pt idx="203">
                  <c:v>203000</c:v>
                </c:pt>
                <c:pt idx="204">
                  <c:v>204000</c:v>
                </c:pt>
                <c:pt idx="205">
                  <c:v>205000</c:v>
                </c:pt>
                <c:pt idx="206">
                  <c:v>206000</c:v>
                </c:pt>
                <c:pt idx="207">
                  <c:v>207000</c:v>
                </c:pt>
                <c:pt idx="208">
                  <c:v>208000</c:v>
                </c:pt>
                <c:pt idx="209">
                  <c:v>209000</c:v>
                </c:pt>
                <c:pt idx="210">
                  <c:v>210000</c:v>
                </c:pt>
                <c:pt idx="211">
                  <c:v>211000</c:v>
                </c:pt>
                <c:pt idx="212">
                  <c:v>212000</c:v>
                </c:pt>
                <c:pt idx="213">
                  <c:v>213000</c:v>
                </c:pt>
                <c:pt idx="214">
                  <c:v>214000</c:v>
                </c:pt>
                <c:pt idx="215">
                  <c:v>215000</c:v>
                </c:pt>
                <c:pt idx="216">
                  <c:v>216000</c:v>
                </c:pt>
                <c:pt idx="217">
                  <c:v>217000</c:v>
                </c:pt>
                <c:pt idx="218">
                  <c:v>218000</c:v>
                </c:pt>
                <c:pt idx="219">
                  <c:v>219000</c:v>
                </c:pt>
                <c:pt idx="220">
                  <c:v>220000</c:v>
                </c:pt>
                <c:pt idx="221">
                  <c:v>221000</c:v>
                </c:pt>
                <c:pt idx="222">
                  <c:v>222000</c:v>
                </c:pt>
                <c:pt idx="223">
                  <c:v>223000</c:v>
                </c:pt>
                <c:pt idx="224">
                  <c:v>224000</c:v>
                </c:pt>
                <c:pt idx="225">
                  <c:v>225000</c:v>
                </c:pt>
                <c:pt idx="226">
                  <c:v>226000</c:v>
                </c:pt>
                <c:pt idx="227">
                  <c:v>227000</c:v>
                </c:pt>
                <c:pt idx="228">
                  <c:v>228000</c:v>
                </c:pt>
                <c:pt idx="229">
                  <c:v>229000</c:v>
                </c:pt>
                <c:pt idx="230">
                  <c:v>230000</c:v>
                </c:pt>
                <c:pt idx="231">
                  <c:v>231000</c:v>
                </c:pt>
                <c:pt idx="232">
                  <c:v>232000</c:v>
                </c:pt>
                <c:pt idx="233">
                  <c:v>233000</c:v>
                </c:pt>
                <c:pt idx="234">
                  <c:v>234000</c:v>
                </c:pt>
                <c:pt idx="235">
                  <c:v>235000</c:v>
                </c:pt>
                <c:pt idx="236">
                  <c:v>236000</c:v>
                </c:pt>
                <c:pt idx="237">
                  <c:v>237000</c:v>
                </c:pt>
                <c:pt idx="238">
                  <c:v>238000</c:v>
                </c:pt>
                <c:pt idx="239">
                  <c:v>239000</c:v>
                </c:pt>
                <c:pt idx="240">
                  <c:v>240000</c:v>
                </c:pt>
                <c:pt idx="241">
                  <c:v>241000</c:v>
                </c:pt>
                <c:pt idx="242">
                  <c:v>242000</c:v>
                </c:pt>
                <c:pt idx="243">
                  <c:v>243000</c:v>
                </c:pt>
                <c:pt idx="244">
                  <c:v>244000</c:v>
                </c:pt>
                <c:pt idx="245">
                  <c:v>245000</c:v>
                </c:pt>
                <c:pt idx="246">
                  <c:v>246000</c:v>
                </c:pt>
                <c:pt idx="247">
                  <c:v>247000</c:v>
                </c:pt>
                <c:pt idx="248">
                  <c:v>248000</c:v>
                </c:pt>
                <c:pt idx="249">
                  <c:v>249000</c:v>
                </c:pt>
                <c:pt idx="250">
                  <c:v>250000</c:v>
                </c:pt>
                <c:pt idx="251">
                  <c:v>251000</c:v>
                </c:pt>
                <c:pt idx="252">
                  <c:v>252000</c:v>
                </c:pt>
                <c:pt idx="253">
                  <c:v>253000</c:v>
                </c:pt>
                <c:pt idx="254">
                  <c:v>254000</c:v>
                </c:pt>
                <c:pt idx="255">
                  <c:v>255000</c:v>
                </c:pt>
                <c:pt idx="256">
                  <c:v>256000</c:v>
                </c:pt>
                <c:pt idx="257">
                  <c:v>257000</c:v>
                </c:pt>
                <c:pt idx="258">
                  <c:v>258000</c:v>
                </c:pt>
                <c:pt idx="259">
                  <c:v>259000</c:v>
                </c:pt>
                <c:pt idx="260">
                  <c:v>260000</c:v>
                </c:pt>
                <c:pt idx="261">
                  <c:v>261000</c:v>
                </c:pt>
                <c:pt idx="262">
                  <c:v>262000</c:v>
                </c:pt>
                <c:pt idx="263">
                  <c:v>263000</c:v>
                </c:pt>
                <c:pt idx="264">
                  <c:v>264000</c:v>
                </c:pt>
                <c:pt idx="265">
                  <c:v>265000</c:v>
                </c:pt>
                <c:pt idx="266">
                  <c:v>266000</c:v>
                </c:pt>
                <c:pt idx="267">
                  <c:v>267000</c:v>
                </c:pt>
                <c:pt idx="268">
                  <c:v>268000</c:v>
                </c:pt>
                <c:pt idx="269">
                  <c:v>269000</c:v>
                </c:pt>
                <c:pt idx="270">
                  <c:v>270000</c:v>
                </c:pt>
                <c:pt idx="271">
                  <c:v>271000</c:v>
                </c:pt>
                <c:pt idx="272">
                  <c:v>272000</c:v>
                </c:pt>
                <c:pt idx="273">
                  <c:v>273000</c:v>
                </c:pt>
                <c:pt idx="274">
                  <c:v>274000</c:v>
                </c:pt>
                <c:pt idx="275">
                  <c:v>275000</c:v>
                </c:pt>
                <c:pt idx="276">
                  <c:v>276000</c:v>
                </c:pt>
                <c:pt idx="277">
                  <c:v>277000</c:v>
                </c:pt>
                <c:pt idx="278">
                  <c:v>278000</c:v>
                </c:pt>
                <c:pt idx="279">
                  <c:v>279000</c:v>
                </c:pt>
                <c:pt idx="280">
                  <c:v>280000</c:v>
                </c:pt>
                <c:pt idx="281">
                  <c:v>281000</c:v>
                </c:pt>
                <c:pt idx="282">
                  <c:v>282000</c:v>
                </c:pt>
                <c:pt idx="283">
                  <c:v>283000</c:v>
                </c:pt>
                <c:pt idx="284">
                  <c:v>284000</c:v>
                </c:pt>
                <c:pt idx="285">
                  <c:v>285000</c:v>
                </c:pt>
                <c:pt idx="286">
                  <c:v>286000</c:v>
                </c:pt>
                <c:pt idx="287">
                  <c:v>287000</c:v>
                </c:pt>
                <c:pt idx="288">
                  <c:v>288000</c:v>
                </c:pt>
                <c:pt idx="289">
                  <c:v>289000</c:v>
                </c:pt>
                <c:pt idx="290">
                  <c:v>290000</c:v>
                </c:pt>
                <c:pt idx="291">
                  <c:v>291000</c:v>
                </c:pt>
                <c:pt idx="292">
                  <c:v>292000</c:v>
                </c:pt>
                <c:pt idx="293">
                  <c:v>293000</c:v>
                </c:pt>
                <c:pt idx="294">
                  <c:v>294000</c:v>
                </c:pt>
                <c:pt idx="295">
                  <c:v>295000</c:v>
                </c:pt>
                <c:pt idx="296">
                  <c:v>296000</c:v>
                </c:pt>
                <c:pt idx="297">
                  <c:v>297000</c:v>
                </c:pt>
                <c:pt idx="298">
                  <c:v>298000</c:v>
                </c:pt>
                <c:pt idx="299">
                  <c:v>299000</c:v>
                </c:pt>
                <c:pt idx="300">
                  <c:v>300000</c:v>
                </c:pt>
                <c:pt idx="301">
                  <c:v>301000</c:v>
                </c:pt>
                <c:pt idx="302">
                  <c:v>302000</c:v>
                </c:pt>
                <c:pt idx="303">
                  <c:v>303000</c:v>
                </c:pt>
                <c:pt idx="304">
                  <c:v>304000</c:v>
                </c:pt>
                <c:pt idx="305">
                  <c:v>305000</c:v>
                </c:pt>
                <c:pt idx="306">
                  <c:v>306000</c:v>
                </c:pt>
                <c:pt idx="307">
                  <c:v>307000</c:v>
                </c:pt>
                <c:pt idx="308">
                  <c:v>308000</c:v>
                </c:pt>
                <c:pt idx="309">
                  <c:v>309000</c:v>
                </c:pt>
                <c:pt idx="310">
                  <c:v>310000</c:v>
                </c:pt>
                <c:pt idx="311">
                  <c:v>311000</c:v>
                </c:pt>
                <c:pt idx="312">
                  <c:v>312000</c:v>
                </c:pt>
                <c:pt idx="313">
                  <c:v>313000</c:v>
                </c:pt>
                <c:pt idx="314">
                  <c:v>314000</c:v>
                </c:pt>
                <c:pt idx="315">
                  <c:v>315000</c:v>
                </c:pt>
                <c:pt idx="316">
                  <c:v>316000</c:v>
                </c:pt>
                <c:pt idx="317">
                  <c:v>317000</c:v>
                </c:pt>
                <c:pt idx="318">
                  <c:v>318000</c:v>
                </c:pt>
                <c:pt idx="319">
                  <c:v>319000</c:v>
                </c:pt>
                <c:pt idx="320">
                  <c:v>320000</c:v>
                </c:pt>
                <c:pt idx="321">
                  <c:v>321000</c:v>
                </c:pt>
                <c:pt idx="322">
                  <c:v>322000</c:v>
                </c:pt>
                <c:pt idx="323">
                  <c:v>323000</c:v>
                </c:pt>
                <c:pt idx="324">
                  <c:v>324000</c:v>
                </c:pt>
                <c:pt idx="325">
                  <c:v>325000</c:v>
                </c:pt>
                <c:pt idx="326">
                  <c:v>326000</c:v>
                </c:pt>
                <c:pt idx="327">
                  <c:v>327000</c:v>
                </c:pt>
                <c:pt idx="328">
                  <c:v>328000</c:v>
                </c:pt>
                <c:pt idx="329">
                  <c:v>329000</c:v>
                </c:pt>
                <c:pt idx="330">
                  <c:v>330000</c:v>
                </c:pt>
                <c:pt idx="331">
                  <c:v>331000</c:v>
                </c:pt>
                <c:pt idx="332">
                  <c:v>332000</c:v>
                </c:pt>
                <c:pt idx="333">
                  <c:v>333000</c:v>
                </c:pt>
                <c:pt idx="334">
                  <c:v>334000</c:v>
                </c:pt>
                <c:pt idx="335">
                  <c:v>335000</c:v>
                </c:pt>
                <c:pt idx="336">
                  <c:v>336000</c:v>
                </c:pt>
                <c:pt idx="337">
                  <c:v>337000</c:v>
                </c:pt>
                <c:pt idx="338">
                  <c:v>338000</c:v>
                </c:pt>
                <c:pt idx="339">
                  <c:v>339000</c:v>
                </c:pt>
                <c:pt idx="340">
                  <c:v>340000</c:v>
                </c:pt>
                <c:pt idx="341">
                  <c:v>341000</c:v>
                </c:pt>
                <c:pt idx="342">
                  <c:v>342000</c:v>
                </c:pt>
                <c:pt idx="343">
                  <c:v>343000</c:v>
                </c:pt>
                <c:pt idx="344">
                  <c:v>344000</c:v>
                </c:pt>
                <c:pt idx="345">
                  <c:v>345000</c:v>
                </c:pt>
                <c:pt idx="346">
                  <c:v>346000</c:v>
                </c:pt>
                <c:pt idx="347">
                  <c:v>347000</c:v>
                </c:pt>
                <c:pt idx="348">
                  <c:v>348000</c:v>
                </c:pt>
                <c:pt idx="349">
                  <c:v>349000</c:v>
                </c:pt>
                <c:pt idx="350">
                  <c:v>350000</c:v>
                </c:pt>
                <c:pt idx="351">
                  <c:v>351000</c:v>
                </c:pt>
                <c:pt idx="352">
                  <c:v>352000</c:v>
                </c:pt>
                <c:pt idx="353">
                  <c:v>353000</c:v>
                </c:pt>
                <c:pt idx="354">
                  <c:v>354000</c:v>
                </c:pt>
                <c:pt idx="355">
                  <c:v>355000</c:v>
                </c:pt>
                <c:pt idx="356">
                  <c:v>356000</c:v>
                </c:pt>
                <c:pt idx="357">
                  <c:v>357000</c:v>
                </c:pt>
                <c:pt idx="358">
                  <c:v>358000</c:v>
                </c:pt>
                <c:pt idx="359">
                  <c:v>359000</c:v>
                </c:pt>
                <c:pt idx="360">
                  <c:v>360000</c:v>
                </c:pt>
                <c:pt idx="361">
                  <c:v>361000</c:v>
                </c:pt>
                <c:pt idx="362">
                  <c:v>362000</c:v>
                </c:pt>
                <c:pt idx="363">
                  <c:v>363000</c:v>
                </c:pt>
                <c:pt idx="364">
                  <c:v>364000</c:v>
                </c:pt>
                <c:pt idx="365">
                  <c:v>365000</c:v>
                </c:pt>
                <c:pt idx="366">
                  <c:v>366000</c:v>
                </c:pt>
                <c:pt idx="367">
                  <c:v>367000</c:v>
                </c:pt>
                <c:pt idx="368">
                  <c:v>368000</c:v>
                </c:pt>
                <c:pt idx="369">
                  <c:v>369000</c:v>
                </c:pt>
                <c:pt idx="370">
                  <c:v>370000</c:v>
                </c:pt>
                <c:pt idx="371">
                  <c:v>371000</c:v>
                </c:pt>
                <c:pt idx="372">
                  <c:v>372000</c:v>
                </c:pt>
                <c:pt idx="373">
                  <c:v>373000</c:v>
                </c:pt>
                <c:pt idx="374">
                  <c:v>374000</c:v>
                </c:pt>
                <c:pt idx="375">
                  <c:v>375000</c:v>
                </c:pt>
                <c:pt idx="376">
                  <c:v>376000</c:v>
                </c:pt>
                <c:pt idx="377">
                  <c:v>377000</c:v>
                </c:pt>
                <c:pt idx="378">
                  <c:v>378000</c:v>
                </c:pt>
                <c:pt idx="379">
                  <c:v>379000</c:v>
                </c:pt>
                <c:pt idx="380">
                  <c:v>380000</c:v>
                </c:pt>
                <c:pt idx="381">
                  <c:v>381000</c:v>
                </c:pt>
                <c:pt idx="382">
                  <c:v>382000</c:v>
                </c:pt>
                <c:pt idx="383">
                  <c:v>383000</c:v>
                </c:pt>
                <c:pt idx="384">
                  <c:v>384000</c:v>
                </c:pt>
                <c:pt idx="385">
                  <c:v>385000</c:v>
                </c:pt>
                <c:pt idx="386">
                  <c:v>386000</c:v>
                </c:pt>
                <c:pt idx="387">
                  <c:v>387000</c:v>
                </c:pt>
                <c:pt idx="388">
                  <c:v>388000</c:v>
                </c:pt>
                <c:pt idx="389">
                  <c:v>389000</c:v>
                </c:pt>
                <c:pt idx="390">
                  <c:v>390000</c:v>
                </c:pt>
                <c:pt idx="391">
                  <c:v>391000</c:v>
                </c:pt>
                <c:pt idx="392">
                  <c:v>392000</c:v>
                </c:pt>
                <c:pt idx="393">
                  <c:v>393000</c:v>
                </c:pt>
                <c:pt idx="394">
                  <c:v>394000</c:v>
                </c:pt>
                <c:pt idx="395">
                  <c:v>395000</c:v>
                </c:pt>
                <c:pt idx="396">
                  <c:v>396000</c:v>
                </c:pt>
                <c:pt idx="397">
                  <c:v>397000</c:v>
                </c:pt>
                <c:pt idx="398">
                  <c:v>398000</c:v>
                </c:pt>
                <c:pt idx="399">
                  <c:v>399000</c:v>
                </c:pt>
                <c:pt idx="400">
                  <c:v>400000</c:v>
                </c:pt>
                <c:pt idx="401">
                  <c:v>401000</c:v>
                </c:pt>
                <c:pt idx="402">
                  <c:v>402000</c:v>
                </c:pt>
                <c:pt idx="403">
                  <c:v>403000</c:v>
                </c:pt>
                <c:pt idx="404">
                  <c:v>404000</c:v>
                </c:pt>
                <c:pt idx="405">
                  <c:v>405000</c:v>
                </c:pt>
                <c:pt idx="406">
                  <c:v>406000</c:v>
                </c:pt>
                <c:pt idx="407">
                  <c:v>407000</c:v>
                </c:pt>
                <c:pt idx="408">
                  <c:v>408000</c:v>
                </c:pt>
                <c:pt idx="409">
                  <c:v>409000</c:v>
                </c:pt>
                <c:pt idx="410">
                  <c:v>410000</c:v>
                </c:pt>
                <c:pt idx="411">
                  <c:v>411000</c:v>
                </c:pt>
                <c:pt idx="412">
                  <c:v>412000</c:v>
                </c:pt>
                <c:pt idx="413">
                  <c:v>413000</c:v>
                </c:pt>
                <c:pt idx="414">
                  <c:v>414000</c:v>
                </c:pt>
                <c:pt idx="415">
                  <c:v>415000</c:v>
                </c:pt>
                <c:pt idx="416">
                  <c:v>416000</c:v>
                </c:pt>
                <c:pt idx="417">
                  <c:v>417000</c:v>
                </c:pt>
                <c:pt idx="418">
                  <c:v>418000</c:v>
                </c:pt>
                <c:pt idx="419">
                  <c:v>419000</c:v>
                </c:pt>
                <c:pt idx="420">
                  <c:v>420000</c:v>
                </c:pt>
                <c:pt idx="421">
                  <c:v>421000</c:v>
                </c:pt>
                <c:pt idx="422">
                  <c:v>422000</c:v>
                </c:pt>
                <c:pt idx="423">
                  <c:v>423000</c:v>
                </c:pt>
                <c:pt idx="424">
                  <c:v>424000</c:v>
                </c:pt>
                <c:pt idx="425">
                  <c:v>425000</c:v>
                </c:pt>
                <c:pt idx="426">
                  <c:v>426000</c:v>
                </c:pt>
                <c:pt idx="427">
                  <c:v>427000</c:v>
                </c:pt>
                <c:pt idx="428">
                  <c:v>428000</c:v>
                </c:pt>
                <c:pt idx="429">
                  <c:v>429000</c:v>
                </c:pt>
                <c:pt idx="430">
                  <c:v>430000</c:v>
                </c:pt>
                <c:pt idx="431">
                  <c:v>431000</c:v>
                </c:pt>
                <c:pt idx="432">
                  <c:v>432000</c:v>
                </c:pt>
                <c:pt idx="433">
                  <c:v>433000</c:v>
                </c:pt>
                <c:pt idx="434">
                  <c:v>434000</c:v>
                </c:pt>
                <c:pt idx="435">
                  <c:v>435000</c:v>
                </c:pt>
                <c:pt idx="436">
                  <c:v>436000</c:v>
                </c:pt>
                <c:pt idx="437">
                  <c:v>437000</c:v>
                </c:pt>
                <c:pt idx="438">
                  <c:v>438000</c:v>
                </c:pt>
                <c:pt idx="439">
                  <c:v>439000</c:v>
                </c:pt>
                <c:pt idx="440">
                  <c:v>440000</c:v>
                </c:pt>
                <c:pt idx="441">
                  <c:v>441000</c:v>
                </c:pt>
                <c:pt idx="442">
                  <c:v>442000</c:v>
                </c:pt>
                <c:pt idx="443">
                  <c:v>443000</c:v>
                </c:pt>
                <c:pt idx="444">
                  <c:v>444000</c:v>
                </c:pt>
                <c:pt idx="445">
                  <c:v>445000</c:v>
                </c:pt>
                <c:pt idx="446">
                  <c:v>446000</c:v>
                </c:pt>
                <c:pt idx="447">
                  <c:v>447000</c:v>
                </c:pt>
                <c:pt idx="448">
                  <c:v>448000</c:v>
                </c:pt>
                <c:pt idx="449">
                  <c:v>449000</c:v>
                </c:pt>
                <c:pt idx="450">
                  <c:v>450000</c:v>
                </c:pt>
                <c:pt idx="451">
                  <c:v>451000</c:v>
                </c:pt>
                <c:pt idx="452">
                  <c:v>452000</c:v>
                </c:pt>
                <c:pt idx="453">
                  <c:v>453000</c:v>
                </c:pt>
                <c:pt idx="454">
                  <c:v>454000</c:v>
                </c:pt>
                <c:pt idx="455">
                  <c:v>455000</c:v>
                </c:pt>
                <c:pt idx="456">
                  <c:v>456000</c:v>
                </c:pt>
                <c:pt idx="457">
                  <c:v>457000</c:v>
                </c:pt>
                <c:pt idx="458">
                  <c:v>458000</c:v>
                </c:pt>
                <c:pt idx="459">
                  <c:v>459000</c:v>
                </c:pt>
                <c:pt idx="460">
                  <c:v>460000</c:v>
                </c:pt>
                <c:pt idx="461">
                  <c:v>461000</c:v>
                </c:pt>
                <c:pt idx="462">
                  <c:v>462000</c:v>
                </c:pt>
                <c:pt idx="463">
                  <c:v>463000</c:v>
                </c:pt>
                <c:pt idx="464">
                  <c:v>464000</c:v>
                </c:pt>
                <c:pt idx="465">
                  <c:v>465000</c:v>
                </c:pt>
                <c:pt idx="466">
                  <c:v>466000</c:v>
                </c:pt>
                <c:pt idx="467">
                  <c:v>467000</c:v>
                </c:pt>
                <c:pt idx="468">
                  <c:v>468000</c:v>
                </c:pt>
                <c:pt idx="469">
                  <c:v>469000</c:v>
                </c:pt>
                <c:pt idx="470">
                  <c:v>470000</c:v>
                </c:pt>
                <c:pt idx="471">
                  <c:v>471000</c:v>
                </c:pt>
                <c:pt idx="472">
                  <c:v>472000</c:v>
                </c:pt>
                <c:pt idx="473">
                  <c:v>473000</c:v>
                </c:pt>
                <c:pt idx="474">
                  <c:v>474000</c:v>
                </c:pt>
                <c:pt idx="475">
                  <c:v>475000</c:v>
                </c:pt>
                <c:pt idx="476">
                  <c:v>476000</c:v>
                </c:pt>
                <c:pt idx="477">
                  <c:v>477000</c:v>
                </c:pt>
                <c:pt idx="478">
                  <c:v>478000</c:v>
                </c:pt>
                <c:pt idx="479">
                  <c:v>479000</c:v>
                </c:pt>
                <c:pt idx="480">
                  <c:v>480000</c:v>
                </c:pt>
                <c:pt idx="481">
                  <c:v>481000</c:v>
                </c:pt>
                <c:pt idx="482">
                  <c:v>482000</c:v>
                </c:pt>
                <c:pt idx="483">
                  <c:v>483000</c:v>
                </c:pt>
                <c:pt idx="484">
                  <c:v>484000</c:v>
                </c:pt>
                <c:pt idx="485">
                  <c:v>485000</c:v>
                </c:pt>
                <c:pt idx="486">
                  <c:v>486000</c:v>
                </c:pt>
                <c:pt idx="487">
                  <c:v>487000</c:v>
                </c:pt>
                <c:pt idx="488">
                  <c:v>488000</c:v>
                </c:pt>
                <c:pt idx="489">
                  <c:v>489000</c:v>
                </c:pt>
                <c:pt idx="490">
                  <c:v>490000</c:v>
                </c:pt>
                <c:pt idx="491">
                  <c:v>491000</c:v>
                </c:pt>
                <c:pt idx="492">
                  <c:v>492000</c:v>
                </c:pt>
                <c:pt idx="493">
                  <c:v>493000</c:v>
                </c:pt>
                <c:pt idx="494">
                  <c:v>494000</c:v>
                </c:pt>
                <c:pt idx="495">
                  <c:v>495000</c:v>
                </c:pt>
                <c:pt idx="496">
                  <c:v>496000</c:v>
                </c:pt>
                <c:pt idx="497">
                  <c:v>497000</c:v>
                </c:pt>
                <c:pt idx="498">
                  <c:v>498000</c:v>
                </c:pt>
                <c:pt idx="499">
                  <c:v>499000</c:v>
                </c:pt>
                <c:pt idx="500">
                  <c:v>500000</c:v>
                </c:pt>
                <c:pt idx="501">
                  <c:v>501000</c:v>
                </c:pt>
                <c:pt idx="502">
                  <c:v>502000</c:v>
                </c:pt>
                <c:pt idx="503">
                  <c:v>503000</c:v>
                </c:pt>
                <c:pt idx="504">
                  <c:v>504000</c:v>
                </c:pt>
                <c:pt idx="505">
                  <c:v>505000</c:v>
                </c:pt>
                <c:pt idx="506">
                  <c:v>506000</c:v>
                </c:pt>
                <c:pt idx="507">
                  <c:v>507000</c:v>
                </c:pt>
                <c:pt idx="508">
                  <c:v>508000</c:v>
                </c:pt>
                <c:pt idx="509">
                  <c:v>509000</c:v>
                </c:pt>
                <c:pt idx="510">
                  <c:v>510000</c:v>
                </c:pt>
                <c:pt idx="511">
                  <c:v>511000</c:v>
                </c:pt>
                <c:pt idx="512">
                  <c:v>512000</c:v>
                </c:pt>
                <c:pt idx="513">
                  <c:v>513000</c:v>
                </c:pt>
                <c:pt idx="514">
                  <c:v>514000</c:v>
                </c:pt>
                <c:pt idx="515">
                  <c:v>515000</c:v>
                </c:pt>
                <c:pt idx="516">
                  <c:v>516000</c:v>
                </c:pt>
                <c:pt idx="517">
                  <c:v>517000</c:v>
                </c:pt>
                <c:pt idx="518">
                  <c:v>518000</c:v>
                </c:pt>
                <c:pt idx="519">
                  <c:v>519000</c:v>
                </c:pt>
                <c:pt idx="520">
                  <c:v>520000</c:v>
                </c:pt>
                <c:pt idx="521">
                  <c:v>521000</c:v>
                </c:pt>
                <c:pt idx="522">
                  <c:v>522000</c:v>
                </c:pt>
                <c:pt idx="523">
                  <c:v>523000</c:v>
                </c:pt>
                <c:pt idx="524">
                  <c:v>524000</c:v>
                </c:pt>
                <c:pt idx="525">
                  <c:v>525000</c:v>
                </c:pt>
                <c:pt idx="526">
                  <c:v>526000</c:v>
                </c:pt>
                <c:pt idx="527">
                  <c:v>527000</c:v>
                </c:pt>
                <c:pt idx="528">
                  <c:v>528000</c:v>
                </c:pt>
                <c:pt idx="529">
                  <c:v>529000</c:v>
                </c:pt>
                <c:pt idx="530">
                  <c:v>530000</c:v>
                </c:pt>
                <c:pt idx="531">
                  <c:v>531000</c:v>
                </c:pt>
                <c:pt idx="532">
                  <c:v>532000</c:v>
                </c:pt>
                <c:pt idx="533">
                  <c:v>533000</c:v>
                </c:pt>
                <c:pt idx="534">
                  <c:v>534000</c:v>
                </c:pt>
                <c:pt idx="535">
                  <c:v>535000</c:v>
                </c:pt>
                <c:pt idx="536">
                  <c:v>536000</c:v>
                </c:pt>
                <c:pt idx="537">
                  <c:v>537000</c:v>
                </c:pt>
                <c:pt idx="538">
                  <c:v>538000</c:v>
                </c:pt>
                <c:pt idx="539">
                  <c:v>539000</c:v>
                </c:pt>
                <c:pt idx="540">
                  <c:v>540000</c:v>
                </c:pt>
                <c:pt idx="541">
                  <c:v>541000</c:v>
                </c:pt>
                <c:pt idx="542">
                  <c:v>542000</c:v>
                </c:pt>
                <c:pt idx="543">
                  <c:v>543000</c:v>
                </c:pt>
                <c:pt idx="544">
                  <c:v>544000</c:v>
                </c:pt>
                <c:pt idx="545">
                  <c:v>545000</c:v>
                </c:pt>
                <c:pt idx="546">
                  <c:v>546000</c:v>
                </c:pt>
                <c:pt idx="547">
                  <c:v>547000</c:v>
                </c:pt>
                <c:pt idx="548">
                  <c:v>548000</c:v>
                </c:pt>
                <c:pt idx="549">
                  <c:v>549000</c:v>
                </c:pt>
                <c:pt idx="550">
                  <c:v>550000</c:v>
                </c:pt>
                <c:pt idx="551">
                  <c:v>551000</c:v>
                </c:pt>
                <c:pt idx="552">
                  <c:v>552000</c:v>
                </c:pt>
                <c:pt idx="553">
                  <c:v>553000</c:v>
                </c:pt>
                <c:pt idx="554">
                  <c:v>554000</c:v>
                </c:pt>
                <c:pt idx="555">
                  <c:v>555000</c:v>
                </c:pt>
                <c:pt idx="556">
                  <c:v>556000</c:v>
                </c:pt>
                <c:pt idx="557">
                  <c:v>557000</c:v>
                </c:pt>
                <c:pt idx="558">
                  <c:v>558000</c:v>
                </c:pt>
                <c:pt idx="559">
                  <c:v>559000</c:v>
                </c:pt>
                <c:pt idx="560">
                  <c:v>560000</c:v>
                </c:pt>
                <c:pt idx="561">
                  <c:v>561000</c:v>
                </c:pt>
                <c:pt idx="562">
                  <c:v>562000</c:v>
                </c:pt>
                <c:pt idx="563">
                  <c:v>563000</c:v>
                </c:pt>
                <c:pt idx="564">
                  <c:v>564000</c:v>
                </c:pt>
                <c:pt idx="565">
                  <c:v>565000</c:v>
                </c:pt>
                <c:pt idx="566">
                  <c:v>566000</c:v>
                </c:pt>
                <c:pt idx="567">
                  <c:v>567000</c:v>
                </c:pt>
                <c:pt idx="568">
                  <c:v>568000</c:v>
                </c:pt>
                <c:pt idx="569">
                  <c:v>569000</c:v>
                </c:pt>
                <c:pt idx="570">
                  <c:v>570000</c:v>
                </c:pt>
                <c:pt idx="571">
                  <c:v>571000</c:v>
                </c:pt>
                <c:pt idx="572">
                  <c:v>572000</c:v>
                </c:pt>
                <c:pt idx="573">
                  <c:v>573000</c:v>
                </c:pt>
                <c:pt idx="574">
                  <c:v>574000</c:v>
                </c:pt>
                <c:pt idx="575">
                  <c:v>575000</c:v>
                </c:pt>
                <c:pt idx="576">
                  <c:v>576000</c:v>
                </c:pt>
                <c:pt idx="577">
                  <c:v>577000</c:v>
                </c:pt>
                <c:pt idx="578">
                  <c:v>578000</c:v>
                </c:pt>
                <c:pt idx="579">
                  <c:v>579000</c:v>
                </c:pt>
                <c:pt idx="580">
                  <c:v>580000</c:v>
                </c:pt>
                <c:pt idx="581">
                  <c:v>581000</c:v>
                </c:pt>
                <c:pt idx="582">
                  <c:v>582000</c:v>
                </c:pt>
                <c:pt idx="583">
                  <c:v>583000</c:v>
                </c:pt>
                <c:pt idx="584">
                  <c:v>584000</c:v>
                </c:pt>
                <c:pt idx="585">
                  <c:v>585000</c:v>
                </c:pt>
                <c:pt idx="586">
                  <c:v>586000</c:v>
                </c:pt>
                <c:pt idx="587">
                  <c:v>587000</c:v>
                </c:pt>
                <c:pt idx="588">
                  <c:v>588000</c:v>
                </c:pt>
                <c:pt idx="589">
                  <c:v>589000</c:v>
                </c:pt>
                <c:pt idx="590">
                  <c:v>590000</c:v>
                </c:pt>
                <c:pt idx="591">
                  <c:v>591000</c:v>
                </c:pt>
                <c:pt idx="592">
                  <c:v>592000</c:v>
                </c:pt>
                <c:pt idx="593">
                  <c:v>593000</c:v>
                </c:pt>
                <c:pt idx="594">
                  <c:v>594000</c:v>
                </c:pt>
                <c:pt idx="595">
                  <c:v>595000</c:v>
                </c:pt>
                <c:pt idx="596">
                  <c:v>596000</c:v>
                </c:pt>
                <c:pt idx="597">
                  <c:v>597000</c:v>
                </c:pt>
                <c:pt idx="598">
                  <c:v>598000</c:v>
                </c:pt>
                <c:pt idx="599">
                  <c:v>599000</c:v>
                </c:pt>
                <c:pt idx="600">
                  <c:v>600000</c:v>
                </c:pt>
                <c:pt idx="601">
                  <c:v>601000</c:v>
                </c:pt>
                <c:pt idx="602">
                  <c:v>602000</c:v>
                </c:pt>
                <c:pt idx="603">
                  <c:v>603000</c:v>
                </c:pt>
                <c:pt idx="604">
                  <c:v>604000</c:v>
                </c:pt>
                <c:pt idx="605">
                  <c:v>605000</c:v>
                </c:pt>
                <c:pt idx="606">
                  <c:v>606000</c:v>
                </c:pt>
                <c:pt idx="607">
                  <c:v>607000</c:v>
                </c:pt>
                <c:pt idx="608">
                  <c:v>608000</c:v>
                </c:pt>
                <c:pt idx="609">
                  <c:v>609000</c:v>
                </c:pt>
                <c:pt idx="610">
                  <c:v>610000</c:v>
                </c:pt>
                <c:pt idx="611">
                  <c:v>611000</c:v>
                </c:pt>
                <c:pt idx="612">
                  <c:v>612000</c:v>
                </c:pt>
                <c:pt idx="613">
                  <c:v>613000</c:v>
                </c:pt>
                <c:pt idx="614">
                  <c:v>614000</c:v>
                </c:pt>
                <c:pt idx="615">
                  <c:v>615000</c:v>
                </c:pt>
                <c:pt idx="616">
                  <c:v>616000</c:v>
                </c:pt>
                <c:pt idx="617">
                  <c:v>617000</c:v>
                </c:pt>
                <c:pt idx="618">
                  <c:v>618000</c:v>
                </c:pt>
                <c:pt idx="619">
                  <c:v>619000</c:v>
                </c:pt>
                <c:pt idx="620">
                  <c:v>620000</c:v>
                </c:pt>
                <c:pt idx="621">
                  <c:v>621000</c:v>
                </c:pt>
                <c:pt idx="622">
                  <c:v>622000</c:v>
                </c:pt>
                <c:pt idx="623">
                  <c:v>623000</c:v>
                </c:pt>
                <c:pt idx="624">
                  <c:v>624000</c:v>
                </c:pt>
                <c:pt idx="625">
                  <c:v>625000</c:v>
                </c:pt>
                <c:pt idx="626">
                  <c:v>626000</c:v>
                </c:pt>
                <c:pt idx="627">
                  <c:v>627000</c:v>
                </c:pt>
                <c:pt idx="628">
                  <c:v>628000</c:v>
                </c:pt>
                <c:pt idx="629">
                  <c:v>629000</c:v>
                </c:pt>
                <c:pt idx="630">
                  <c:v>630000</c:v>
                </c:pt>
                <c:pt idx="631">
                  <c:v>631000</c:v>
                </c:pt>
                <c:pt idx="632">
                  <c:v>632000</c:v>
                </c:pt>
                <c:pt idx="633">
                  <c:v>633000</c:v>
                </c:pt>
                <c:pt idx="634">
                  <c:v>634000</c:v>
                </c:pt>
                <c:pt idx="635">
                  <c:v>635000</c:v>
                </c:pt>
                <c:pt idx="636">
                  <c:v>636000</c:v>
                </c:pt>
                <c:pt idx="637">
                  <c:v>637000</c:v>
                </c:pt>
                <c:pt idx="638">
                  <c:v>638000</c:v>
                </c:pt>
                <c:pt idx="639">
                  <c:v>639000</c:v>
                </c:pt>
                <c:pt idx="640">
                  <c:v>640000</c:v>
                </c:pt>
                <c:pt idx="641">
                  <c:v>641000</c:v>
                </c:pt>
                <c:pt idx="642">
                  <c:v>642000</c:v>
                </c:pt>
                <c:pt idx="643">
                  <c:v>643000</c:v>
                </c:pt>
                <c:pt idx="644">
                  <c:v>644000</c:v>
                </c:pt>
                <c:pt idx="645">
                  <c:v>645000</c:v>
                </c:pt>
                <c:pt idx="646">
                  <c:v>646000</c:v>
                </c:pt>
                <c:pt idx="647">
                  <c:v>647000</c:v>
                </c:pt>
                <c:pt idx="648">
                  <c:v>648000</c:v>
                </c:pt>
                <c:pt idx="649">
                  <c:v>649000</c:v>
                </c:pt>
                <c:pt idx="650">
                  <c:v>650000</c:v>
                </c:pt>
                <c:pt idx="651">
                  <c:v>651000</c:v>
                </c:pt>
                <c:pt idx="652">
                  <c:v>652000</c:v>
                </c:pt>
                <c:pt idx="653">
                  <c:v>653000</c:v>
                </c:pt>
                <c:pt idx="654">
                  <c:v>654000</c:v>
                </c:pt>
                <c:pt idx="655">
                  <c:v>655000</c:v>
                </c:pt>
                <c:pt idx="656">
                  <c:v>656000</c:v>
                </c:pt>
                <c:pt idx="657">
                  <c:v>657000</c:v>
                </c:pt>
                <c:pt idx="658">
                  <c:v>658000</c:v>
                </c:pt>
                <c:pt idx="659">
                  <c:v>659000</c:v>
                </c:pt>
                <c:pt idx="660">
                  <c:v>660000</c:v>
                </c:pt>
                <c:pt idx="661">
                  <c:v>661000</c:v>
                </c:pt>
                <c:pt idx="662">
                  <c:v>662000</c:v>
                </c:pt>
                <c:pt idx="663">
                  <c:v>663000</c:v>
                </c:pt>
                <c:pt idx="664">
                  <c:v>664000</c:v>
                </c:pt>
                <c:pt idx="665">
                  <c:v>665000</c:v>
                </c:pt>
                <c:pt idx="666">
                  <c:v>666000</c:v>
                </c:pt>
                <c:pt idx="667">
                  <c:v>667000</c:v>
                </c:pt>
                <c:pt idx="668">
                  <c:v>668000</c:v>
                </c:pt>
                <c:pt idx="669">
                  <c:v>669000</c:v>
                </c:pt>
                <c:pt idx="670">
                  <c:v>670000</c:v>
                </c:pt>
                <c:pt idx="671">
                  <c:v>671000</c:v>
                </c:pt>
                <c:pt idx="672">
                  <c:v>672000</c:v>
                </c:pt>
                <c:pt idx="673">
                  <c:v>673000</c:v>
                </c:pt>
                <c:pt idx="674">
                  <c:v>674000</c:v>
                </c:pt>
                <c:pt idx="675">
                  <c:v>675000</c:v>
                </c:pt>
                <c:pt idx="676">
                  <c:v>676000</c:v>
                </c:pt>
                <c:pt idx="677">
                  <c:v>677000</c:v>
                </c:pt>
                <c:pt idx="678">
                  <c:v>678000</c:v>
                </c:pt>
                <c:pt idx="679">
                  <c:v>679000</c:v>
                </c:pt>
                <c:pt idx="680">
                  <c:v>680000</c:v>
                </c:pt>
                <c:pt idx="681">
                  <c:v>681000</c:v>
                </c:pt>
                <c:pt idx="682">
                  <c:v>682000</c:v>
                </c:pt>
                <c:pt idx="683">
                  <c:v>683000</c:v>
                </c:pt>
                <c:pt idx="684">
                  <c:v>684000</c:v>
                </c:pt>
                <c:pt idx="685">
                  <c:v>685000</c:v>
                </c:pt>
                <c:pt idx="686">
                  <c:v>686000</c:v>
                </c:pt>
                <c:pt idx="687">
                  <c:v>687000</c:v>
                </c:pt>
                <c:pt idx="688">
                  <c:v>688000</c:v>
                </c:pt>
                <c:pt idx="689">
                  <c:v>689000</c:v>
                </c:pt>
                <c:pt idx="690">
                  <c:v>690000</c:v>
                </c:pt>
                <c:pt idx="691">
                  <c:v>691000</c:v>
                </c:pt>
                <c:pt idx="692">
                  <c:v>692000</c:v>
                </c:pt>
                <c:pt idx="693">
                  <c:v>693000</c:v>
                </c:pt>
                <c:pt idx="694">
                  <c:v>694000</c:v>
                </c:pt>
                <c:pt idx="695">
                  <c:v>695000</c:v>
                </c:pt>
                <c:pt idx="696">
                  <c:v>696000</c:v>
                </c:pt>
                <c:pt idx="697">
                  <c:v>697000</c:v>
                </c:pt>
                <c:pt idx="698">
                  <c:v>698000</c:v>
                </c:pt>
                <c:pt idx="699">
                  <c:v>699000</c:v>
                </c:pt>
                <c:pt idx="700">
                  <c:v>700000</c:v>
                </c:pt>
                <c:pt idx="701">
                  <c:v>701000</c:v>
                </c:pt>
                <c:pt idx="702">
                  <c:v>702000</c:v>
                </c:pt>
                <c:pt idx="703">
                  <c:v>703000</c:v>
                </c:pt>
                <c:pt idx="704">
                  <c:v>704000</c:v>
                </c:pt>
                <c:pt idx="705">
                  <c:v>705000</c:v>
                </c:pt>
                <c:pt idx="706">
                  <c:v>706000</c:v>
                </c:pt>
                <c:pt idx="707">
                  <c:v>707000</c:v>
                </c:pt>
                <c:pt idx="708">
                  <c:v>708000</c:v>
                </c:pt>
                <c:pt idx="709">
                  <c:v>709000</c:v>
                </c:pt>
                <c:pt idx="710">
                  <c:v>710000</c:v>
                </c:pt>
                <c:pt idx="711">
                  <c:v>711000</c:v>
                </c:pt>
                <c:pt idx="712">
                  <c:v>712000</c:v>
                </c:pt>
                <c:pt idx="713">
                  <c:v>713000</c:v>
                </c:pt>
                <c:pt idx="714">
                  <c:v>714000</c:v>
                </c:pt>
                <c:pt idx="715">
                  <c:v>715000</c:v>
                </c:pt>
                <c:pt idx="716">
                  <c:v>716000</c:v>
                </c:pt>
                <c:pt idx="717">
                  <c:v>717000</c:v>
                </c:pt>
                <c:pt idx="718">
                  <c:v>718000</c:v>
                </c:pt>
                <c:pt idx="719">
                  <c:v>719000</c:v>
                </c:pt>
                <c:pt idx="720">
                  <c:v>720000</c:v>
                </c:pt>
                <c:pt idx="721">
                  <c:v>721000</c:v>
                </c:pt>
                <c:pt idx="722">
                  <c:v>722000</c:v>
                </c:pt>
                <c:pt idx="723">
                  <c:v>723000</c:v>
                </c:pt>
                <c:pt idx="724">
                  <c:v>724000</c:v>
                </c:pt>
                <c:pt idx="725">
                  <c:v>725000</c:v>
                </c:pt>
                <c:pt idx="726">
                  <c:v>726000</c:v>
                </c:pt>
                <c:pt idx="727">
                  <c:v>727000</c:v>
                </c:pt>
                <c:pt idx="728">
                  <c:v>728000</c:v>
                </c:pt>
                <c:pt idx="729">
                  <c:v>729000</c:v>
                </c:pt>
                <c:pt idx="730">
                  <c:v>730000</c:v>
                </c:pt>
                <c:pt idx="731">
                  <c:v>731000</c:v>
                </c:pt>
                <c:pt idx="732">
                  <c:v>732000</c:v>
                </c:pt>
                <c:pt idx="733">
                  <c:v>733000</c:v>
                </c:pt>
                <c:pt idx="734">
                  <c:v>734000</c:v>
                </c:pt>
                <c:pt idx="735">
                  <c:v>735000</c:v>
                </c:pt>
                <c:pt idx="736">
                  <c:v>736000</c:v>
                </c:pt>
                <c:pt idx="737">
                  <c:v>737000</c:v>
                </c:pt>
                <c:pt idx="738">
                  <c:v>738000</c:v>
                </c:pt>
                <c:pt idx="739">
                  <c:v>739000</c:v>
                </c:pt>
                <c:pt idx="740">
                  <c:v>740000</c:v>
                </c:pt>
                <c:pt idx="741">
                  <c:v>741000</c:v>
                </c:pt>
                <c:pt idx="742">
                  <c:v>742000</c:v>
                </c:pt>
                <c:pt idx="743">
                  <c:v>743000</c:v>
                </c:pt>
                <c:pt idx="744">
                  <c:v>744000</c:v>
                </c:pt>
                <c:pt idx="745">
                  <c:v>745000</c:v>
                </c:pt>
                <c:pt idx="746">
                  <c:v>746000</c:v>
                </c:pt>
                <c:pt idx="747">
                  <c:v>747000</c:v>
                </c:pt>
                <c:pt idx="748">
                  <c:v>748000</c:v>
                </c:pt>
                <c:pt idx="749">
                  <c:v>749000</c:v>
                </c:pt>
                <c:pt idx="750">
                  <c:v>750000</c:v>
                </c:pt>
                <c:pt idx="751">
                  <c:v>751000</c:v>
                </c:pt>
                <c:pt idx="752">
                  <c:v>752000</c:v>
                </c:pt>
                <c:pt idx="753">
                  <c:v>753000</c:v>
                </c:pt>
                <c:pt idx="754">
                  <c:v>754000</c:v>
                </c:pt>
                <c:pt idx="755">
                  <c:v>755000</c:v>
                </c:pt>
                <c:pt idx="756">
                  <c:v>756000</c:v>
                </c:pt>
                <c:pt idx="757">
                  <c:v>757000</c:v>
                </c:pt>
                <c:pt idx="758">
                  <c:v>758000</c:v>
                </c:pt>
                <c:pt idx="759">
                  <c:v>759000</c:v>
                </c:pt>
                <c:pt idx="760">
                  <c:v>760000</c:v>
                </c:pt>
                <c:pt idx="761">
                  <c:v>761000</c:v>
                </c:pt>
                <c:pt idx="762">
                  <c:v>762000</c:v>
                </c:pt>
                <c:pt idx="763">
                  <c:v>763000</c:v>
                </c:pt>
                <c:pt idx="764">
                  <c:v>764000</c:v>
                </c:pt>
                <c:pt idx="765">
                  <c:v>765000</c:v>
                </c:pt>
                <c:pt idx="766">
                  <c:v>766000</c:v>
                </c:pt>
                <c:pt idx="767">
                  <c:v>767000</c:v>
                </c:pt>
                <c:pt idx="768">
                  <c:v>768000</c:v>
                </c:pt>
                <c:pt idx="769">
                  <c:v>769000</c:v>
                </c:pt>
                <c:pt idx="770">
                  <c:v>770000</c:v>
                </c:pt>
                <c:pt idx="771">
                  <c:v>771000</c:v>
                </c:pt>
                <c:pt idx="772">
                  <c:v>772000</c:v>
                </c:pt>
                <c:pt idx="773">
                  <c:v>773000</c:v>
                </c:pt>
                <c:pt idx="774">
                  <c:v>774000</c:v>
                </c:pt>
                <c:pt idx="775">
                  <c:v>775000</c:v>
                </c:pt>
                <c:pt idx="776">
                  <c:v>776000</c:v>
                </c:pt>
                <c:pt idx="777">
                  <c:v>777000</c:v>
                </c:pt>
                <c:pt idx="778">
                  <c:v>778000</c:v>
                </c:pt>
                <c:pt idx="779">
                  <c:v>779000</c:v>
                </c:pt>
                <c:pt idx="780">
                  <c:v>780000</c:v>
                </c:pt>
                <c:pt idx="781">
                  <c:v>781000</c:v>
                </c:pt>
                <c:pt idx="782">
                  <c:v>782000</c:v>
                </c:pt>
                <c:pt idx="783">
                  <c:v>783000</c:v>
                </c:pt>
                <c:pt idx="784">
                  <c:v>784000</c:v>
                </c:pt>
                <c:pt idx="785">
                  <c:v>785000</c:v>
                </c:pt>
                <c:pt idx="786">
                  <c:v>786000</c:v>
                </c:pt>
                <c:pt idx="787">
                  <c:v>787000</c:v>
                </c:pt>
                <c:pt idx="788">
                  <c:v>788000</c:v>
                </c:pt>
                <c:pt idx="789">
                  <c:v>789000</c:v>
                </c:pt>
                <c:pt idx="790">
                  <c:v>790000</c:v>
                </c:pt>
                <c:pt idx="791">
                  <c:v>791000</c:v>
                </c:pt>
                <c:pt idx="792">
                  <c:v>792000</c:v>
                </c:pt>
                <c:pt idx="793">
                  <c:v>793000</c:v>
                </c:pt>
                <c:pt idx="794">
                  <c:v>794000</c:v>
                </c:pt>
                <c:pt idx="795">
                  <c:v>795000</c:v>
                </c:pt>
                <c:pt idx="796">
                  <c:v>796000</c:v>
                </c:pt>
                <c:pt idx="797">
                  <c:v>797000</c:v>
                </c:pt>
                <c:pt idx="798">
                  <c:v>798000</c:v>
                </c:pt>
                <c:pt idx="799">
                  <c:v>799000</c:v>
                </c:pt>
                <c:pt idx="800">
                  <c:v>800000</c:v>
                </c:pt>
                <c:pt idx="801">
                  <c:v>801000</c:v>
                </c:pt>
                <c:pt idx="802">
                  <c:v>802000</c:v>
                </c:pt>
                <c:pt idx="803">
                  <c:v>803000</c:v>
                </c:pt>
                <c:pt idx="804">
                  <c:v>804000</c:v>
                </c:pt>
                <c:pt idx="805">
                  <c:v>805000</c:v>
                </c:pt>
                <c:pt idx="806">
                  <c:v>806000</c:v>
                </c:pt>
                <c:pt idx="807">
                  <c:v>807000</c:v>
                </c:pt>
                <c:pt idx="808">
                  <c:v>808000</c:v>
                </c:pt>
                <c:pt idx="809">
                  <c:v>809000</c:v>
                </c:pt>
                <c:pt idx="810">
                  <c:v>810000</c:v>
                </c:pt>
                <c:pt idx="811">
                  <c:v>811000</c:v>
                </c:pt>
                <c:pt idx="812">
                  <c:v>812000</c:v>
                </c:pt>
                <c:pt idx="813">
                  <c:v>813000</c:v>
                </c:pt>
                <c:pt idx="814">
                  <c:v>814000</c:v>
                </c:pt>
                <c:pt idx="815">
                  <c:v>815000</c:v>
                </c:pt>
                <c:pt idx="816">
                  <c:v>816000</c:v>
                </c:pt>
                <c:pt idx="817">
                  <c:v>817000</c:v>
                </c:pt>
                <c:pt idx="818">
                  <c:v>818000</c:v>
                </c:pt>
                <c:pt idx="819">
                  <c:v>819000</c:v>
                </c:pt>
                <c:pt idx="820">
                  <c:v>820000</c:v>
                </c:pt>
                <c:pt idx="821">
                  <c:v>821000</c:v>
                </c:pt>
                <c:pt idx="822">
                  <c:v>822000</c:v>
                </c:pt>
                <c:pt idx="823">
                  <c:v>823000</c:v>
                </c:pt>
                <c:pt idx="824">
                  <c:v>824000</c:v>
                </c:pt>
                <c:pt idx="825">
                  <c:v>825000</c:v>
                </c:pt>
                <c:pt idx="826">
                  <c:v>826000</c:v>
                </c:pt>
                <c:pt idx="827">
                  <c:v>827000</c:v>
                </c:pt>
                <c:pt idx="828">
                  <c:v>828000</c:v>
                </c:pt>
                <c:pt idx="829">
                  <c:v>829000</c:v>
                </c:pt>
                <c:pt idx="830">
                  <c:v>830000</c:v>
                </c:pt>
                <c:pt idx="831">
                  <c:v>831000</c:v>
                </c:pt>
                <c:pt idx="832">
                  <c:v>832000</c:v>
                </c:pt>
                <c:pt idx="833">
                  <c:v>833000</c:v>
                </c:pt>
                <c:pt idx="834">
                  <c:v>834000</c:v>
                </c:pt>
                <c:pt idx="835">
                  <c:v>835000</c:v>
                </c:pt>
                <c:pt idx="836">
                  <c:v>836000</c:v>
                </c:pt>
                <c:pt idx="837">
                  <c:v>837000</c:v>
                </c:pt>
                <c:pt idx="838">
                  <c:v>838000</c:v>
                </c:pt>
                <c:pt idx="839">
                  <c:v>839000</c:v>
                </c:pt>
                <c:pt idx="840">
                  <c:v>840000</c:v>
                </c:pt>
                <c:pt idx="841">
                  <c:v>841000</c:v>
                </c:pt>
                <c:pt idx="842">
                  <c:v>842000</c:v>
                </c:pt>
                <c:pt idx="843">
                  <c:v>843000</c:v>
                </c:pt>
                <c:pt idx="844">
                  <c:v>844000</c:v>
                </c:pt>
                <c:pt idx="845">
                  <c:v>845000</c:v>
                </c:pt>
                <c:pt idx="846">
                  <c:v>846000</c:v>
                </c:pt>
                <c:pt idx="847">
                  <c:v>847000</c:v>
                </c:pt>
                <c:pt idx="848">
                  <c:v>848000</c:v>
                </c:pt>
                <c:pt idx="849">
                  <c:v>849000</c:v>
                </c:pt>
                <c:pt idx="850">
                  <c:v>850000</c:v>
                </c:pt>
                <c:pt idx="851">
                  <c:v>851000</c:v>
                </c:pt>
                <c:pt idx="852">
                  <c:v>852000</c:v>
                </c:pt>
                <c:pt idx="853">
                  <c:v>853000</c:v>
                </c:pt>
                <c:pt idx="854">
                  <c:v>854000</c:v>
                </c:pt>
                <c:pt idx="855">
                  <c:v>855000</c:v>
                </c:pt>
                <c:pt idx="856">
                  <c:v>856000</c:v>
                </c:pt>
                <c:pt idx="857">
                  <c:v>857000</c:v>
                </c:pt>
                <c:pt idx="858">
                  <c:v>858000</c:v>
                </c:pt>
                <c:pt idx="859">
                  <c:v>859000</c:v>
                </c:pt>
                <c:pt idx="860">
                  <c:v>860000</c:v>
                </c:pt>
                <c:pt idx="861">
                  <c:v>861000</c:v>
                </c:pt>
                <c:pt idx="862">
                  <c:v>862000</c:v>
                </c:pt>
                <c:pt idx="863">
                  <c:v>863000</c:v>
                </c:pt>
                <c:pt idx="864">
                  <c:v>864000</c:v>
                </c:pt>
                <c:pt idx="865">
                  <c:v>865000</c:v>
                </c:pt>
                <c:pt idx="866">
                  <c:v>866000</c:v>
                </c:pt>
                <c:pt idx="867">
                  <c:v>867000</c:v>
                </c:pt>
                <c:pt idx="868">
                  <c:v>868000</c:v>
                </c:pt>
                <c:pt idx="869">
                  <c:v>869000</c:v>
                </c:pt>
                <c:pt idx="870">
                  <c:v>870000</c:v>
                </c:pt>
                <c:pt idx="871">
                  <c:v>871000</c:v>
                </c:pt>
                <c:pt idx="872">
                  <c:v>872000</c:v>
                </c:pt>
                <c:pt idx="873">
                  <c:v>873000</c:v>
                </c:pt>
                <c:pt idx="874">
                  <c:v>874000</c:v>
                </c:pt>
                <c:pt idx="875">
                  <c:v>875000</c:v>
                </c:pt>
                <c:pt idx="876">
                  <c:v>876000</c:v>
                </c:pt>
                <c:pt idx="877">
                  <c:v>877000</c:v>
                </c:pt>
                <c:pt idx="878">
                  <c:v>878000</c:v>
                </c:pt>
                <c:pt idx="879">
                  <c:v>879000</c:v>
                </c:pt>
                <c:pt idx="880">
                  <c:v>880000</c:v>
                </c:pt>
                <c:pt idx="881">
                  <c:v>881000</c:v>
                </c:pt>
                <c:pt idx="882">
                  <c:v>882000</c:v>
                </c:pt>
                <c:pt idx="883">
                  <c:v>883000</c:v>
                </c:pt>
                <c:pt idx="884">
                  <c:v>884000</c:v>
                </c:pt>
                <c:pt idx="885">
                  <c:v>885000</c:v>
                </c:pt>
                <c:pt idx="886">
                  <c:v>886000</c:v>
                </c:pt>
                <c:pt idx="887">
                  <c:v>887000</c:v>
                </c:pt>
                <c:pt idx="888">
                  <c:v>888000</c:v>
                </c:pt>
                <c:pt idx="889">
                  <c:v>889000</c:v>
                </c:pt>
                <c:pt idx="890">
                  <c:v>890000</c:v>
                </c:pt>
                <c:pt idx="891">
                  <c:v>891000</c:v>
                </c:pt>
                <c:pt idx="892">
                  <c:v>892000</c:v>
                </c:pt>
                <c:pt idx="893">
                  <c:v>893000</c:v>
                </c:pt>
                <c:pt idx="894">
                  <c:v>894000</c:v>
                </c:pt>
                <c:pt idx="895">
                  <c:v>895000</c:v>
                </c:pt>
                <c:pt idx="896">
                  <c:v>896000</c:v>
                </c:pt>
                <c:pt idx="897">
                  <c:v>897000</c:v>
                </c:pt>
                <c:pt idx="898">
                  <c:v>898000</c:v>
                </c:pt>
                <c:pt idx="899">
                  <c:v>899000</c:v>
                </c:pt>
                <c:pt idx="900">
                  <c:v>900000</c:v>
                </c:pt>
                <c:pt idx="901">
                  <c:v>901000</c:v>
                </c:pt>
                <c:pt idx="902">
                  <c:v>902000</c:v>
                </c:pt>
                <c:pt idx="903">
                  <c:v>903000</c:v>
                </c:pt>
                <c:pt idx="904">
                  <c:v>904000</c:v>
                </c:pt>
                <c:pt idx="905">
                  <c:v>905000</c:v>
                </c:pt>
                <c:pt idx="906">
                  <c:v>906000</c:v>
                </c:pt>
                <c:pt idx="907">
                  <c:v>907000</c:v>
                </c:pt>
                <c:pt idx="908">
                  <c:v>908000</c:v>
                </c:pt>
                <c:pt idx="909">
                  <c:v>909000</c:v>
                </c:pt>
                <c:pt idx="910">
                  <c:v>910000</c:v>
                </c:pt>
                <c:pt idx="911">
                  <c:v>911000</c:v>
                </c:pt>
                <c:pt idx="912">
                  <c:v>912000</c:v>
                </c:pt>
                <c:pt idx="913">
                  <c:v>913000</c:v>
                </c:pt>
                <c:pt idx="914">
                  <c:v>914000</c:v>
                </c:pt>
                <c:pt idx="915">
                  <c:v>915000</c:v>
                </c:pt>
                <c:pt idx="916">
                  <c:v>916000</c:v>
                </c:pt>
                <c:pt idx="917">
                  <c:v>917000</c:v>
                </c:pt>
                <c:pt idx="918">
                  <c:v>918000</c:v>
                </c:pt>
                <c:pt idx="919">
                  <c:v>919000</c:v>
                </c:pt>
                <c:pt idx="920">
                  <c:v>920000</c:v>
                </c:pt>
                <c:pt idx="921">
                  <c:v>921000</c:v>
                </c:pt>
                <c:pt idx="922">
                  <c:v>922000</c:v>
                </c:pt>
                <c:pt idx="923">
                  <c:v>923000</c:v>
                </c:pt>
                <c:pt idx="924">
                  <c:v>924000</c:v>
                </c:pt>
                <c:pt idx="925">
                  <c:v>925000</c:v>
                </c:pt>
                <c:pt idx="926">
                  <c:v>926000</c:v>
                </c:pt>
                <c:pt idx="927">
                  <c:v>927000</c:v>
                </c:pt>
                <c:pt idx="928">
                  <c:v>928000</c:v>
                </c:pt>
                <c:pt idx="929">
                  <c:v>929000</c:v>
                </c:pt>
                <c:pt idx="930">
                  <c:v>930000</c:v>
                </c:pt>
                <c:pt idx="931">
                  <c:v>931000</c:v>
                </c:pt>
                <c:pt idx="932">
                  <c:v>932000</c:v>
                </c:pt>
                <c:pt idx="933">
                  <c:v>933000</c:v>
                </c:pt>
                <c:pt idx="934">
                  <c:v>934000</c:v>
                </c:pt>
                <c:pt idx="935">
                  <c:v>935000</c:v>
                </c:pt>
                <c:pt idx="936">
                  <c:v>936000</c:v>
                </c:pt>
                <c:pt idx="937">
                  <c:v>937000</c:v>
                </c:pt>
                <c:pt idx="938">
                  <c:v>938000</c:v>
                </c:pt>
                <c:pt idx="939">
                  <c:v>939000</c:v>
                </c:pt>
                <c:pt idx="940">
                  <c:v>940000</c:v>
                </c:pt>
                <c:pt idx="941">
                  <c:v>941000</c:v>
                </c:pt>
                <c:pt idx="942">
                  <c:v>942000</c:v>
                </c:pt>
                <c:pt idx="943">
                  <c:v>943000</c:v>
                </c:pt>
                <c:pt idx="944">
                  <c:v>944000</c:v>
                </c:pt>
                <c:pt idx="945">
                  <c:v>945000</c:v>
                </c:pt>
                <c:pt idx="946">
                  <c:v>946000</c:v>
                </c:pt>
                <c:pt idx="947">
                  <c:v>947000</c:v>
                </c:pt>
                <c:pt idx="948">
                  <c:v>948000</c:v>
                </c:pt>
                <c:pt idx="949">
                  <c:v>949000</c:v>
                </c:pt>
                <c:pt idx="950">
                  <c:v>950000</c:v>
                </c:pt>
                <c:pt idx="951">
                  <c:v>951000</c:v>
                </c:pt>
                <c:pt idx="952">
                  <c:v>952000</c:v>
                </c:pt>
                <c:pt idx="953">
                  <c:v>953000</c:v>
                </c:pt>
                <c:pt idx="954">
                  <c:v>954000</c:v>
                </c:pt>
                <c:pt idx="955">
                  <c:v>955000</c:v>
                </c:pt>
                <c:pt idx="956">
                  <c:v>956000</c:v>
                </c:pt>
                <c:pt idx="957">
                  <c:v>957000</c:v>
                </c:pt>
                <c:pt idx="958">
                  <c:v>958000</c:v>
                </c:pt>
                <c:pt idx="959">
                  <c:v>959000</c:v>
                </c:pt>
                <c:pt idx="960">
                  <c:v>960000</c:v>
                </c:pt>
                <c:pt idx="961">
                  <c:v>961000</c:v>
                </c:pt>
                <c:pt idx="962">
                  <c:v>962000</c:v>
                </c:pt>
                <c:pt idx="963">
                  <c:v>963000</c:v>
                </c:pt>
                <c:pt idx="964">
                  <c:v>964000</c:v>
                </c:pt>
                <c:pt idx="965">
                  <c:v>965000</c:v>
                </c:pt>
                <c:pt idx="966">
                  <c:v>966000</c:v>
                </c:pt>
                <c:pt idx="967">
                  <c:v>967000</c:v>
                </c:pt>
                <c:pt idx="968">
                  <c:v>968000</c:v>
                </c:pt>
                <c:pt idx="969">
                  <c:v>969000</c:v>
                </c:pt>
                <c:pt idx="970">
                  <c:v>970000</c:v>
                </c:pt>
                <c:pt idx="971">
                  <c:v>971000</c:v>
                </c:pt>
                <c:pt idx="972">
                  <c:v>972000</c:v>
                </c:pt>
                <c:pt idx="973">
                  <c:v>973000</c:v>
                </c:pt>
                <c:pt idx="974">
                  <c:v>974000</c:v>
                </c:pt>
                <c:pt idx="975">
                  <c:v>975000</c:v>
                </c:pt>
                <c:pt idx="976">
                  <c:v>976000</c:v>
                </c:pt>
                <c:pt idx="977">
                  <c:v>977000</c:v>
                </c:pt>
                <c:pt idx="978">
                  <c:v>978000</c:v>
                </c:pt>
                <c:pt idx="979">
                  <c:v>979000</c:v>
                </c:pt>
                <c:pt idx="980">
                  <c:v>980000</c:v>
                </c:pt>
                <c:pt idx="981">
                  <c:v>981000</c:v>
                </c:pt>
                <c:pt idx="982">
                  <c:v>982000</c:v>
                </c:pt>
                <c:pt idx="983">
                  <c:v>983000</c:v>
                </c:pt>
                <c:pt idx="984">
                  <c:v>984000</c:v>
                </c:pt>
                <c:pt idx="985">
                  <c:v>985000</c:v>
                </c:pt>
                <c:pt idx="986">
                  <c:v>986000</c:v>
                </c:pt>
                <c:pt idx="987">
                  <c:v>987000</c:v>
                </c:pt>
                <c:pt idx="988">
                  <c:v>988000</c:v>
                </c:pt>
                <c:pt idx="989">
                  <c:v>989000</c:v>
                </c:pt>
                <c:pt idx="990">
                  <c:v>990000</c:v>
                </c:pt>
                <c:pt idx="991">
                  <c:v>991000</c:v>
                </c:pt>
                <c:pt idx="992">
                  <c:v>992000</c:v>
                </c:pt>
                <c:pt idx="993">
                  <c:v>993000</c:v>
                </c:pt>
                <c:pt idx="994">
                  <c:v>994000</c:v>
                </c:pt>
                <c:pt idx="995">
                  <c:v>995000</c:v>
                </c:pt>
                <c:pt idx="996">
                  <c:v>996000</c:v>
                </c:pt>
                <c:pt idx="997">
                  <c:v>997000</c:v>
                </c:pt>
                <c:pt idx="998">
                  <c:v>998000</c:v>
                </c:pt>
                <c:pt idx="999">
                  <c:v>999000</c:v>
                </c:pt>
                <c:pt idx="1000">
                  <c:v>1000000</c:v>
                </c:pt>
              </c:numCache>
            </c:numRef>
          </c:cat>
          <c:val>
            <c:numRef>
              <c:f>Sheet1!$E$2:$E$1002</c:f>
              <c:numCache>
                <c:formatCode>General</c:formatCode>
                <c:ptCount val="1001"/>
                <c:pt idx="30" formatCode="&quot;£&quot;#,##0.00">
                  <c:v>56268</c:v>
                </c:pt>
                <c:pt idx="31" formatCode="&quot;£&quot;#,##0.00">
                  <c:v>57129.9</c:v>
                </c:pt>
                <c:pt idx="32" formatCode="&quot;£&quot;#,##0.00">
                  <c:v>57980.800000000003</c:v>
                </c:pt>
                <c:pt idx="33" formatCode="&quot;£&quot;#,##0.00">
                  <c:v>58796.1</c:v>
                </c:pt>
                <c:pt idx="34" formatCode="&quot;£&quot;#,##0.00">
                  <c:v>59588.399999999994</c:v>
                </c:pt>
                <c:pt idx="35" formatCode="&quot;£&quot;#,##0.00">
                  <c:v>60375</c:v>
                </c:pt>
                <c:pt idx="36" formatCode="&quot;£&quot;#,##0.00">
                  <c:v>61131.6</c:v>
                </c:pt>
                <c:pt idx="37" formatCode="&quot;£&quot;#,##0.00">
                  <c:v>61871.399999999994</c:v>
                </c:pt>
                <c:pt idx="38" formatCode="&quot;£&quot;#,##0.00">
                  <c:v>62605</c:v>
                </c:pt>
                <c:pt idx="39" formatCode="&quot;£&quot;#,##0.00">
                  <c:v>63308.7</c:v>
                </c:pt>
                <c:pt idx="40" formatCode="&quot;£&quot;#,##0.00">
                  <c:v>64000</c:v>
                </c:pt>
                <c:pt idx="41" formatCode="&quot;£&quot;#,##0.00">
                  <c:v>64677.499999999993</c:v>
                </c:pt>
                <c:pt idx="42" formatCode="&quot;£&quot;#,##0.00">
                  <c:v>65352</c:v>
                </c:pt>
                <c:pt idx="43" formatCode="&quot;£&quot;#,##0.00">
                  <c:v>66000.7</c:v>
                </c:pt>
                <c:pt idx="44" formatCode="&quot;£&quot;#,##0.00">
                  <c:v>66638</c:v>
                </c:pt>
                <c:pt idx="45" formatCode="&quot;£&quot;#,##0.00">
                  <c:v>67261.5</c:v>
                </c:pt>
                <c:pt idx="46" formatCode="&quot;£&quot;#,##0.00">
                  <c:v>67873</c:v>
                </c:pt>
                <c:pt idx="47" formatCode="&quot;£&quot;#,##0.00">
                  <c:v>68474.3</c:v>
                </c:pt>
                <c:pt idx="48" formatCode="&quot;£&quot;#,##0.00">
                  <c:v>69081.600000000006</c:v>
                </c:pt>
                <c:pt idx="49" formatCode="&quot;£&quot;#,##0.00">
                  <c:v>69663.3</c:v>
                </c:pt>
                <c:pt idx="50" formatCode="&quot;£&quot;#,##0.00">
                  <c:v>70235</c:v>
                </c:pt>
                <c:pt idx="51" formatCode="&quot;£&quot;#,##0.00">
                  <c:v>70798.200000000012</c:v>
                </c:pt>
                <c:pt idx="52" formatCode="&quot;£&quot;#,##0.00">
                  <c:v>71349.200000000012</c:v>
                </c:pt>
                <c:pt idx="53" formatCode="&quot;£&quot;#,##0.00">
                  <c:v>71894.5</c:v>
                </c:pt>
                <c:pt idx="54" formatCode="&quot;£&quot;#,##0.00">
                  <c:v>72430.2</c:v>
                </c:pt>
                <c:pt idx="55" formatCode="&quot;£&quot;#,##0.00">
                  <c:v>72963</c:v>
                </c:pt>
                <c:pt idx="56" formatCode="&quot;£&quot;#,##0.00">
                  <c:v>73483.199999999997</c:v>
                </c:pt>
                <c:pt idx="57" formatCode="&quot;£&quot;#,##0.00">
                  <c:v>73997.399999999994</c:v>
                </c:pt>
                <c:pt idx="58" formatCode="&quot;£&quot;#,##0.00">
                  <c:v>74501</c:v>
                </c:pt>
                <c:pt idx="59" formatCode="&quot;£&quot;#,##0.00">
                  <c:v>75000.800000000003</c:v>
                </c:pt>
                <c:pt idx="60" formatCode="&quot;£&quot;#,##0.00">
                  <c:v>75492</c:v>
                </c:pt>
                <c:pt idx="61" formatCode="&quot;£&quot;#,##0.00">
                  <c:v>75981.600000000006</c:v>
                </c:pt>
                <c:pt idx="62" formatCode="&quot;£&quot;#,##0.00">
                  <c:v>76464.600000000006</c:v>
                </c:pt>
                <c:pt idx="63" formatCode="&quot;£&quot;#,##0.00">
                  <c:v>76935.600000000006</c:v>
                </c:pt>
                <c:pt idx="64" formatCode="&quot;£&quot;#,##0.00">
                  <c:v>77408</c:v>
                </c:pt>
                <c:pt idx="65" formatCode="&quot;£&quot;#,##0.00">
                  <c:v>77870</c:v>
                </c:pt>
                <c:pt idx="66" formatCode="&quot;£&quot;#,##0.00">
                  <c:v>78328.800000000003</c:v>
                </c:pt>
                <c:pt idx="67" formatCode="&quot;£&quot;#,##0.00">
                  <c:v>78778.599999999991</c:v>
                </c:pt>
                <c:pt idx="68" formatCode="&quot;£&quot;#,##0.00">
                  <c:v>79206.400000000009</c:v>
                </c:pt>
                <c:pt idx="69" formatCode="&quot;£&quot;#,##0.00">
                  <c:v>79646.700000000012</c:v>
                </c:pt>
                <c:pt idx="70" formatCode="&quot;£&quot;#,##0.00">
                  <c:v>80086.999999999985</c:v>
                </c:pt>
                <c:pt idx="71" formatCode="&quot;£&quot;#,##0.00">
                  <c:v>80521.100000000006</c:v>
                </c:pt>
                <c:pt idx="72" formatCode="&quot;£&quot;#,##0.00">
                  <c:v>80949.600000000006</c:v>
                </c:pt>
                <c:pt idx="73" formatCode="&quot;£&quot;#,##0.00">
                  <c:v>81373.100000000006</c:v>
                </c:pt>
                <c:pt idx="74" formatCode="&quot;£&quot;#,##0.00">
                  <c:v>81762.600000000006</c:v>
                </c:pt>
                <c:pt idx="75" formatCode="&quot;£&quot;#,##0.00">
                  <c:v>82177.499999999985</c:v>
                </c:pt>
                <c:pt idx="76" formatCode="&quot;£&quot;#,##0.00">
                  <c:v>82589.2</c:v>
                </c:pt>
                <c:pt idx="77" formatCode="&quot;£&quot;#,##0.00">
                  <c:v>82998.3</c:v>
                </c:pt>
                <c:pt idx="78" formatCode="&quot;£&quot;#,##0.00">
                  <c:v>83405.399999999994</c:v>
                </c:pt>
                <c:pt idx="79" formatCode="&quot;£&quot;#,##0.00">
                  <c:v>83771.600000000006</c:v>
                </c:pt>
                <c:pt idx="80" formatCode="&quot;£&quot;#,##0.00">
                  <c:v>84168</c:v>
                </c:pt>
                <c:pt idx="81" formatCode="&quot;£&quot;#,##0.00">
                  <c:v>84564</c:v>
                </c:pt>
                <c:pt idx="82" formatCode="&quot;£&quot;#,##0.00">
                  <c:v>84952</c:v>
                </c:pt>
                <c:pt idx="83" formatCode="&quot;£&quot;#,##0.00">
                  <c:v>85307.400000000009</c:v>
                </c:pt>
                <c:pt idx="84" formatCode="&quot;£&quot;#,##0.00">
                  <c:v>85688.4</c:v>
                </c:pt>
                <c:pt idx="85" formatCode="&quot;£&quot;#,##0.00">
                  <c:v>86071</c:v>
                </c:pt>
                <c:pt idx="86" formatCode="&quot;£&quot;#,##0.00">
                  <c:v>86412.799999999988</c:v>
                </c:pt>
                <c:pt idx="87" formatCode="&quot;£&quot;#,##0.00">
                  <c:v>86791.2</c:v>
                </c:pt>
                <c:pt idx="88" formatCode="&quot;£&quot;#,##0.00">
                  <c:v>87155.199999999997</c:v>
                </c:pt>
                <c:pt idx="89" formatCode="&quot;£&quot;#,##0.00">
                  <c:v>87522.6</c:v>
                </c:pt>
                <c:pt idx="90" formatCode="&quot;£&quot;#,##0.00">
                  <c:v>87858</c:v>
                </c:pt>
                <c:pt idx="91" formatCode="&quot;£&quot;#,##0.00">
                  <c:v>88215.400000000009</c:v>
                </c:pt>
                <c:pt idx="92" formatCode="&quot;£&quot;#,##0.00">
                  <c:v>88568.4</c:v>
                </c:pt>
                <c:pt idx="93" formatCode="&quot;£&quot;#,##0.00">
                  <c:v>88898.7</c:v>
                </c:pt>
                <c:pt idx="94" formatCode="&quot;£&quot;#,##0.00">
                  <c:v>89243.6</c:v>
                </c:pt>
                <c:pt idx="95" formatCode="&quot;£&quot;#,##0.00">
                  <c:v>89566</c:v>
                </c:pt>
                <c:pt idx="96" formatCode="&quot;£&quot;#,##0.00">
                  <c:v>89913.600000000006</c:v>
                </c:pt>
                <c:pt idx="97" formatCode="&quot;£&quot;#,##0.00">
                  <c:v>90248.8</c:v>
                </c:pt>
                <c:pt idx="98" formatCode="&quot;£&quot;#,##0.00">
                  <c:v>90561.8</c:v>
                </c:pt>
                <c:pt idx="99" formatCode="&quot;£&quot;#,##0.00">
                  <c:v>90901.8</c:v>
                </c:pt>
                <c:pt idx="100" formatCode="&quot;£&quot;#,##0.00">
                  <c:v>91230</c:v>
                </c:pt>
                <c:pt idx="101" formatCode="&quot;£&quot;#,##0.00">
                  <c:v>91536.3</c:v>
                </c:pt>
                <c:pt idx="102" formatCode="&quot;£&quot;#,##0.00">
                  <c:v>91861.2</c:v>
                </c:pt>
                <c:pt idx="103" formatCode="&quot;£&quot;#,##0.00">
                  <c:v>92154.1</c:v>
                </c:pt>
                <c:pt idx="104" formatCode="&quot;£&quot;#,##0.00">
                  <c:v>92487.2</c:v>
                </c:pt>
                <c:pt idx="105" formatCode="&quot;£&quot;#,##0.00">
                  <c:v>92809.5</c:v>
                </c:pt>
                <c:pt idx="106" formatCode="&quot;£&quot;#,##0.00">
                  <c:v>93099.8</c:v>
                </c:pt>
                <c:pt idx="107" formatCode="&quot;£&quot;#,##0.00">
                  <c:v>93411</c:v>
                </c:pt>
                <c:pt idx="108" formatCode="&quot;£&quot;#,##0.00">
                  <c:v>93690</c:v>
                </c:pt>
                <c:pt idx="109" formatCode="&quot;£&quot;#,##0.00">
                  <c:v>94012.5</c:v>
                </c:pt>
                <c:pt idx="110" formatCode="&quot;£&quot;#,##0.00">
                  <c:v>94281</c:v>
                </c:pt>
                <c:pt idx="111" formatCode="&quot;£&quot;#,##0.00">
                  <c:v>94594.2</c:v>
                </c:pt>
                <c:pt idx="112" formatCode="&quot;£&quot;#,##0.00">
                  <c:v>94908.800000000003</c:v>
                </c:pt>
                <c:pt idx="113" formatCode="&quot;£&quot;#,##0.00">
                  <c:v>95168.599999999991</c:v>
                </c:pt>
                <c:pt idx="114" formatCode="&quot;£&quot;#,##0.00">
                  <c:v>95475</c:v>
                </c:pt>
                <c:pt idx="115" formatCode="&quot;£&quot;#,##0.00">
                  <c:v>95737.5</c:v>
                </c:pt>
                <c:pt idx="116" formatCode="&quot;£&quot;#,##0.00">
                  <c:v>96048</c:v>
                </c:pt>
                <c:pt idx="117" formatCode="&quot;£&quot;#,##0.00">
                  <c:v>96302.700000000012</c:v>
                </c:pt>
                <c:pt idx="118" formatCode="&quot;£&quot;#,##0.00">
                  <c:v>96594.8</c:v>
                </c:pt>
                <c:pt idx="119" formatCode="&quot;£&quot;#,##0.00">
                  <c:v>96854.099999999991</c:v>
                </c:pt>
                <c:pt idx="120" formatCode="&quot;£&quot;#,##0.00">
                  <c:v>97140</c:v>
                </c:pt>
                <c:pt idx="121" formatCode="&quot;£&quot;#,##0.00">
                  <c:v>97392.9</c:v>
                </c:pt>
                <c:pt idx="122" formatCode="&quot;£&quot;#,##0.00">
                  <c:v>97685.4</c:v>
                </c:pt>
                <c:pt idx="123" formatCode="&quot;£&quot;#,##0.00">
                  <c:v>97932.6</c:v>
                </c:pt>
                <c:pt idx="124" formatCode="&quot;£&quot;#,##0.00">
                  <c:v>98220.400000000009</c:v>
                </c:pt>
                <c:pt idx="125" formatCode="&quot;£&quot;#,##0.00">
                  <c:v>98462.5</c:v>
                </c:pt>
                <c:pt idx="126" formatCode="&quot;£&quot;#,##0.00">
                  <c:v>98733.599999999991</c:v>
                </c:pt>
                <c:pt idx="127" formatCode="&quot;£&quot;#,##0.00">
                  <c:v>98971.1</c:v>
                </c:pt>
                <c:pt idx="128" formatCode="&quot;£&quot;#,##0.00">
                  <c:v>99251.199999999997</c:v>
                </c:pt>
                <c:pt idx="129" formatCode="&quot;£&quot;#,##0.00">
                  <c:v>99536.4</c:v>
                </c:pt>
                <c:pt idx="130" formatCode="&quot;£&quot;#,##0.00">
                  <c:v>99762</c:v>
                </c:pt>
                <c:pt idx="131" formatCode="&quot;£&quot;#,##0.00">
                  <c:v>100031.59999999999</c:v>
                </c:pt>
                <c:pt idx="132" formatCode="&quot;£&quot;#,##0.00">
                  <c:v>100267.20000000001</c:v>
                </c:pt>
                <c:pt idx="133" formatCode="&quot;£&quot;#,##0.00">
                  <c:v>100534.7</c:v>
                </c:pt>
                <c:pt idx="134" formatCode="&quot;£&quot;#,##0.00">
                  <c:v>100754.6</c:v>
                </c:pt>
                <c:pt idx="135" formatCode="&quot;£&quot;#,##0.00">
                  <c:v>101020.5</c:v>
                </c:pt>
                <c:pt idx="136" formatCode="&quot;£&quot;#,##0.00">
                  <c:v>101238.39999999999</c:v>
                </c:pt>
                <c:pt idx="137" formatCode="&quot;£&quot;#,##0.00">
                  <c:v>101503.3</c:v>
                </c:pt>
                <c:pt idx="138" formatCode="&quot;£&quot;#,##0.00">
                  <c:v>101719.8</c:v>
                </c:pt>
                <c:pt idx="139" formatCode="&quot;£&quot;#,##0.00">
                  <c:v>101984.3</c:v>
                </c:pt>
                <c:pt idx="140" formatCode="&quot;£&quot;#,##0.00">
                  <c:v>102200</c:v>
                </c:pt>
                <c:pt idx="141" formatCode="&quot;£&quot;#,##0.00">
                  <c:v>102450.6</c:v>
                </c:pt>
                <c:pt idx="142" formatCode="&quot;£&quot;#,##0.00">
                  <c:v>102666</c:v>
                </c:pt>
                <c:pt idx="143" formatCode="&quot;£&quot;#,##0.00">
                  <c:v>102917.1</c:v>
                </c:pt>
                <c:pt idx="144" formatCode="&quot;£&quot;#,##0.00">
                  <c:v>103118.39999999999</c:v>
                </c:pt>
                <c:pt idx="145" formatCode="&quot;£&quot;#,##0.00">
                  <c:v>103370.5</c:v>
                </c:pt>
                <c:pt idx="146" formatCode="&quot;£&quot;#,##0.00">
                  <c:v>103572.40000000001</c:v>
                </c:pt>
                <c:pt idx="147" formatCode="&quot;£&quot;#,##0.00">
                  <c:v>103811.40000000001</c:v>
                </c:pt>
                <c:pt idx="148" formatCode="&quot;£&quot;#,##0.00">
                  <c:v>104014.39999999999</c:v>
                </c:pt>
                <c:pt idx="149" formatCode="&quot;£&quot;#,##0.00">
                  <c:v>104255.3</c:v>
                </c:pt>
                <c:pt idx="150" formatCode="&quot;£&quot;#,##0.00">
                  <c:v>104460</c:v>
                </c:pt>
                <c:pt idx="151" formatCode="&quot;£&quot;#,##0.00">
                  <c:v>104703.40000000001</c:v>
                </c:pt>
                <c:pt idx="152" formatCode="&quot;£&quot;#,##0.00">
                  <c:v>104879.99999999999</c:v>
                </c:pt>
                <c:pt idx="153" formatCode="&quot;£&quot;#,##0.00">
                  <c:v>105126.3</c:v>
                </c:pt>
                <c:pt idx="154" formatCode="&quot;£&quot;#,##0.00">
                  <c:v>105320.59999999999</c:v>
                </c:pt>
                <c:pt idx="155" formatCode="&quot;£&quot;#,##0.00">
                  <c:v>105555.00000000001</c:v>
                </c:pt>
                <c:pt idx="156" formatCode="&quot;£&quot;#,##0.00">
                  <c:v>105736.79999999999</c:v>
                </c:pt>
                <c:pt idx="157" formatCode="&quot;£&quot;#,##0.00">
                  <c:v>105975</c:v>
                </c:pt>
                <c:pt idx="158" formatCode="&quot;£&quot;#,##0.00">
                  <c:v>106144.4</c:v>
                </c:pt>
                <c:pt idx="159" formatCode="&quot;£&quot;#,##0.00">
                  <c:v>106386.90000000001</c:v>
                </c:pt>
                <c:pt idx="160" formatCode="&quot;£&quot;#,##0.00">
                  <c:v>106560</c:v>
                </c:pt>
                <c:pt idx="161" formatCode="&quot;£&quot;#,##0.00">
                  <c:v>106791.3</c:v>
                </c:pt>
                <c:pt idx="162" formatCode="&quot;£&quot;#,##0.00">
                  <c:v>106952.40000000001</c:v>
                </c:pt>
                <c:pt idx="163" formatCode="&quot;£&quot;#,##0.00">
                  <c:v>107188.79999999999</c:v>
                </c:pt>
                <c:pt idx="164" formatCode="&quot;£&quot;#,##0.00">
                  <c:v>107354.4</c:v>
                </c:pt>
                <c:pt idx="165" formatCode="&quot;£&quot;#,##0.00">
                  <c:v>107580</c:v>
                </c:pt>
                <c:pt idx="166" formatCode="&quot;£&quot;#,##0.00">
                  <c:v>107750.6</c:v>
                </c:pt>
                <c:pt idx="167" formatCode="&quot;£&quot;#,##0.00">
                  <c:v>107965.5</c:v>
                </c:pt>
                <c:pt idx="168" formatCode="&quot;£&quot;#,##0.00">
                  <c:v>108192</c:v>
                </c:pt>
                <c:pt idx="169" formatCode="&quot;£&quot;#,##0.00">
                  <c:v>108345.9</c:v>
                </c:pt>
                <c:pt idx="170" formatCode="&quot;£&quot;#,##0.00">
                  <c:v>108561.99999999999</c:v>
                </c:pt>
                <c:pt idx="171" formatCode="&quot;£&quot;#,##0.00">
                  <c:v>108721.8</c:v>
                </c:pt>
                <c:pt idx="172" formatCode="&quot;£&quot;#,##0.00">
                  <c:v>108944.79999999999</c:v>
                </c:pt>
                <c:pt idx="173" formatCode="&quot;£&quot;#,##0.00">
                  <c:v>109093.8</c:v>
                </c:pt>
                <c:pt idx="174" formatCode="&quot;£&quot;#,##0.00">
                  <c:v>109306.8</c:v>
                </c:pt>
                <c:pt idx="175" formatCode="&quot;£&quot;#,##0.00">
                  <c:v>109462.49999999999</c:v>
                </c:pt>
                <c:pt idx="176" formatCode="&quot;£&quot;#,##0.00">
                  <c:v>109665.59999999999</c:v>
                </c:pt>
                <c:pt idx="177" formatCode="&quot;£&quot;#,##0.00">
                  <c:v>109810.79999999999</c:v>
                </c:pt>
                <c:pt idx="178" formatCode="&quot;£&quot;#,##0.00">
                  <c:v>110021.8</c:v>
                </c:pt>
                <c:pt idx="179" formatCode="&quot;£&quot;#,##0.00">
                  <c:v>110174.50000000001</c:v>
                </c:pt>
                <c:pt idx="180" formatCode="&quot;£&quot;#,##0.00">
                  <c:v>110376</c:v>
                </c:pt>
                <c:pt idx="181" formatCode="&quot;£&quot;#,##0.00">
                  <c:v>110572.9</c:v>
                </c:pt>
                <c:pt idx="182" formatCode="&quot;£&quot;#,##0.00">
                  <c:v>110728.8</c:v>
                </c:pt>
                <c:pt idx="183" formatCode="&quot;£&quot;#,##0.00">
                  <c:v>110916.29999999999</c:v>
                </c:pt>
                <c:pt idx="184" formatCode="&quot;£&quot;#,##0.00">
                  <c:v>111062.40000000001</c:v>
                </c:pt>
                <c:pt idx="185" formatCode="&quot;£&quot;#,##0.00">
                  <c:v>111259.00000000001</c:v>
                </c:pt>
                <c:pt idx="186" formatCode="&quot;£&quot;#,##0.00">
                  <c:v>111395.4</c:v>
                </c:pt>
                <c:pt idx="187" formatCode="&quot;£&quot;#,##0.00">
                  <c:v>111582.90000000001</c:v>
                </c:pt>
                <c:pt idx="188" formatCode="&quot;£&quot;#,##0.00">
                  <c:v>111784.8</c:v>
                </c:pt>
                <c:pt idx="189" formatCode="&quot;£&quot;#,##0.00">
                  <c:v>111925.79999999999</c:v>
                </c:pt>
                <c:pt idx="190" formatCode="&quot;£&quot;#,##0.00">
                  <c:v>112118.99999999999</c:v>
                </c:pt>
                <c:pt idx="191" formatCode="&quot;£&quot;#,##0.00">
                  <c:v>112231.6</c:v>
                </c:pt>
                <c:pt idx="192" formatCode="&quot;£&quot;#,##0.00">
                  <c:v>112435.2</c:v>
                </c:pt>
                <c:pt idx="193" formatCode="&quot;£&quot;#,##0.00">
                  <c:v>112615.5</c:v>
                </c:pt>
                <c:pt idx="194" formatCode="&quot;£&quot;#,##0.00">
                  <c:v>112752.8</c:v>
                </c:pt>
                <c:pt idx="195" formatCode="&quot;£&quot;#,##0.00">
                  <c:v>112944.00000000001</c:v>
                </c:pt>
                <c:pt idx="196" formatCode="&quot;£&quot;#,##0.00">
                  <c:v>113052.8</c:v>
                </c:pt>
                <c:pt idx="197" formatCode="&quot;£&quot;#,##0.00">
                  <c:v>113235.59999999999</c:v>
                </c:pt>
                <c:pt idx="198" formatCode="&quot;£&quot;#,##0.00">
                  <c:v>113434.2</c:v>
                </c:pt>
                <c:pt idx="199" formatCode="&quot;£&quot;#,##0.00">
                  <c:v>113549.4</c:v>
                </c:pt>
                <c:pt idx="200" formatCode="&quot;£&quot;#,##0.00">
                  <c:v>113720</c:v>
                </c:pt>
                <c:pt idx="201" formatCode="&quot;£&quot;#,##0.00">
                  <c:v>113846.40000000001</c:v>
                </c:pt>
                <c:pt idx="202" formatCode="&quot;£&quot;#,##0.00">
                  <c:v>114029</c:v>
                </c:pt>
                <c:pt idx="203" formatCode="&quot;£&quot;#,##0.00">
                  <c:v>114207.8</c:v>
                </c:pt>
                <c:pt idx="204" formatCode="&quot;£&quot;#,##0.00">
                  <c:v>114301.2</c:v>
                </c:pt>
                <c:pt idx="205" formatCode="&quot;£&quot;#,##0.00">
                  <c:v>114492.5</c:v>
                </c:pt>
                <c:pt idx="206" formatCode="&quot;£&quot;#,##0.00">
                  <c:v>114659.59999999999</c:v>
                </c:pt>
                <c:pt idx="207" formatCode="&quot;£&quot;#,##0.00">
                  <c:v>114760.8</c:v>
                </c:pt>
                <c:pt idx="208" formatCode="&quot;£&quot;#,##0.00">
                  <c:v>114940.8</c:v>
                </c:pt>
                <c:pt idx="209" formatCode="&quot;£&quot;#,##0.00">
                  <c:v>115054.5</c:v>
                </c:pt>
                <c:pt idx="210" formatCode="&quot;£&quot;#,##0.00">
                  <c:v>115206</c:v>
                </c:pt>
                <c:pt idx="211" formatCode="&quot;£&quot;#,##0.00">
                  <c:v>115395.90000000001</c:v>
                </c:pt>
                <c:pt idx="212" formatCode="&quot;£&quot;#,##0.00">
                  <c:v>115476.4</c:v>
                </c:pt>
                <c:pt idx="213" formatCode="&quot;£&quot;#,##0.00">
                  <c:v>115659.00000000001</c:v>
                </c:pt>
                <c:pt idx="214" formatCode="&quot;£&quot;#,##0.00">
                  <c:v>115816.8</c:v>
                </c:pt>
                <c:pt idx="215" formatCode="&quot;£&quot;#,##0.00">
                  <c:v>115928</c:v>
                </c:pt>
                <c:pt idx="216" formatCode="&quot;£&quot;#,##0.00">
                  <c:v>116078.39999999999</c:v>
                </c:pt>
                <c:pt idx="217" formatCode="&quot;£&quot;#,##0.00">
                  <c:v>116246.9</c:v>
                </c:pt>
                <c:pt idx="218" formatCode="&quot;£&quot;#,##0.00">
                  <c:v>116346.59999999999</c:v>
                </c:pt>
                <c:pt idx="219" formatCode="&quot;£&quot;#,##0.00">
                  <c:v>116508</c:v>
                </c:pt>
                <c:pt idx="220" formatCode="&quot;£&quot;#,##0.00">
                  <c:v>116666</c:v>
                </c:pt>
                <c:pt idx="221" formatCode="&quot;£&quot;#,##0.00">
                  <c:v>116754.3</c:v>
                </c:pt>
                <c:pt idx="222" formatCode="&quot;£&quot;#,##0.00">
                  <c:v>116905.2</c:v>
                </c:pt>
                <c:pt idx="223" formatCode="&quot;£&quot;#,##0.00">
                  <c:v>117075</c:v>
                </c:pt>
                <c:pt idx="224" formatCode="&quot;£&quot;#,##0.00">
                  <c:v>117152</c:v>
                </c:pt>
                <c:pt idx="225" formatCode="&quot;£&quot;#,##0.00">
                  <c:v>117315</c:v>
                </c:pt>
                <c:pt idx="226" formatCode="&quot;£&quot;#,##0.00">
                  <c:v>117474.8</c:v>
                </c:pt>
                <c:pt idx="227" formatCode="&quot;£&quot;#,##0.00">
                  <c:v>117631.4</c:v>
                </c:pt>
                <c:pt idx="228" formatCode="&quot;£&quot;#,##0.00">
                  <c:v>117693.59999999999</c:v>
                </c:pt>
                <c:pt idx="229" formatCode="&quot;£&quot;#,##0.00">
                  <c:v>117843.4</c:v>
                </c:pt>
                <c:pt idx="230" formatCode="&quot;£&quot;#,##0.00">
                  <c:v>118013</c:v>
                </c:pt>
                <c:pt idx="231" formatCode="&quot;£&quot;#,##0.00">
                  <c:v>118087.2</c:v>
                </c:pt>
                <c:pt idx="232" formatCode="&quot;£&quot;#,##0.00">
                  <c:v>118227.20000000001</c:v>
                </c:pt>
                <c:pt idx="233" formatCode="&quot;£&quot;#,##0.00">
                  <c:v>118387.3</c:v>
                </c:pt>
                <c:pt idx="234" formatCode="&quot;£&quot;#,##0.00">
                  <c:v>118520.99999999999</c:v>
                </c:pt>
                <c:pt idx="235" formatCode="&quot;£&quot;#,##0.00">
                  <c:v>118581.00000000001</c:v>
                </c:pt>
                <c:pt idx="236" formatCode="&quot;£&quot;#,##0.00">
                  <c:v>118731.59999999999</c:v>
                </c:pt>
                <c:pt idx="237" formatCode="&quot;£&quot;#,##0.00">
                  <c:v>118879.20000000001</c:v>
                </c:pt>
                <c:pt idx="238" formatCode="&quot;£&quot;#,##0.00">
                  <c:v>119023.8</c:v>
                </c:pt>
                <c:pt idx="239" formatCode="&quot;£&quot;#,##0.00">
                  <c:v>119093.70000000001</c:v>
                </c:pt>
                <c:pt idx="240" formatCode="&quot;£&quot;#,##0.00">
                  <c:v>119232</c:v>
                </c:pt>
                <c:pt idx="241" formatCode="&quot;£&quot;#,##0.00">
                  <c:v>119367.3</c:v>
                </c:pt>
                <c:pt idx="242" formatCode="&quot;£&quot;#,##0.00">
                  <c:v>119523.8</c:v>
                </c:pt>
                <c:pt idx="243" formatCode="&quot;£&quot;#,##0.00">
                  <c:v>119580.29999999999</c:v>
                </c:pt>
                <c:pt idx="244" formatCode="&quot;£&quot;#,##0.00">
                  <c:v>119706.4</c:v>
                </c:pt>
                <c:pt idx="245" formatCode="&quot;£&quot;#,##0.00">
                  <c:v>119854</c:v>
                </c:pt>
                <c:pt idx="246" formatCode="&quot;£&quot;#,##0.00">
                  <c:v>119998.8</c:v>
                </c:pt>
                <c:pt idx="247" formatCode="&quot;£&quot;#,##0.00">
                  <c:v>120042</c:v>
                </c:pt>
                <c:pt idx="248" formatCode="&quot;£&quot;#,##0.00">
                  <c:v>120180.79999999999</c:v>
                </c:pt>
                <c:pt idx="249" formatCode="&quot;£&quot;#,##0.00">
                  <c:v>120316.8</c:v>
                </c:pt>
                <c:pt idx="250" formatCode="&quot;£&quot;#,##0.00">
                  <c:v>120450</c:v>
                </c:pt>
                <c:pt idx="251" formatCode="&quot;£&quot;#,##0.00">
                  <c:v>120580.4</c:v>
                </c:pt>
                <c:pt idx="252" formatCode="&quot;£&quot;#,##0.00">
                  <c:v>120632.40000000001</c:v>
                </c:pt>
                <c:pt idx="253" formatCode="&quot;£&quot;#,##0.00">
                  <c:v>120756.9</c:v>
                </c:pt>
                <c:pt idx="254" formatCode="&quot;£&quot;#,##0.00">
                  <c:v>120878.59999999999</c:v>
                </c:pt>
                <c:pt idx="255" formatCode="&quot;£&quot;#,##0.00">
                  <c:v>121023</c:v>
                </c:pt>
                <c:pt idx="256" formatCode="&quot;£&quot;#,##0.00">
                  <c:v>121139.2</c:v>
                </c:pt>
                <c:pt idx="257" formatCode="&quot;£&quot;#,##0.00">
                  <c:v>121175.5</c:v>
                </c:pt>
                <c:pt idx="258" formatCode="&quot;£&quot;#,##0.00">
                  <c:v>121311.6</c:v>
                </c:pt>
                <c:pt idx="259" formatCode="&quot;£&quot;#,##0.00">
                  <c:v>121445.09999999999</c:v>
                </c:pt>
                <c:pt idx="260" formatCode="&quot;£&quot;#,##0.00">
                  <c:v>121576</c:v>
                </c:pt>
                <c:pt idx="261" formatCode="&quot;£&quot;#,##0.00">
                  <c:v>121678.2</c:v>
                </c:pt>
                <c:pt idx="262" formatCode="&quot;£&quot;#,##0.00">
                  <c:v>121725.2</c:v>
                </c:pt>
                <c:pt idx="263" formatCode="&quot;£&quot;#,##0.00">
                  <c:v>121847.9</c:v>
                </c:pt>
                <c:pt idx="264" formatCode="&quot;£&quot;#,##0.00">
                  <c:v>121968</c:v>
                </c:pt>
                <c:pt idx="265" formatCode="&quot;£&quot;#,##0.00">
                  <c:v>122085.5</c:v>
                </c:pt>
                <c:pt idx="266" formatCode="&quot;£&quot;#,##0.00">
                  <c:v>122200.4</c:v>
                </c:pt>
                <c:pt idx="267" formatCode="&quot;£&quot;#,##0.00">
                  <c:v>122339.4</c:v>
                </c:pt>
                <c:pt idx="268" formatCode="&quot;£&quot;#,##0.00">
                  <c:v>122342</c:v>
                </c:pt>
                <c:pt idx="269" formatCode="&quot;£&quot;#,##0.00">
                  <c:v>122475.7</c:v>
                </c:pt>
                <c:pt idx="270" formatCode="&quot;£&quot;#,##0.00">
                  <c:v>122580</c:v>
                </c:pt>
                <c:pt idx="271" formatCode="&quot;£&quot;#,##0.00">
                  <c:v>122708.79999999999</c:v>
                </c:pt>
                <c:pt idx="272" formatCode="&quot;£&quot;#,##0.00">
                  <c:v>122808</c:v>
                </c:pt>
                <c:pt idx="273" formatCode="&quot;£&quot;#,##0.00">
                  <c:v>122931.9</c:v>
                </c:pt>
                <c:pt idx="274" formatCode="&quot;£&quot;#,##0.00">
                  <c:v>123053.4</c:v>
                </c:pt>
                <c:pt idx="275" formatCode="&quot;£&quot;#,##0.00">
                  <c:v>123172.5</c:v>
                </c:pt>
                <c:pt idx="276" formatCode="&quot;£&quot;#,##0.00">
                  <c:v>123178.79999999999</c:v>
                </c:pt>
                <c:pt idx="277" formatCode="&quot;£&quot;#,##0.00">
                  <c:v>123292.7</c:v>
                </c:pt>
                <c:pt idx="278" formatCode="&quot;£&quot;#,##0.00">
                  <c:v>123404.20000000001</c:v>
                </c:pt>
                <c:pt idx="279" formatCode="&quot;£&quot;#,##0.00">
                  <c:v>123513.29999999999</c:v>
                </c:pt>
                <c:pt idx="280" formatCode="&quot;£&quot;#,##0.00">
                  <c:v>123620</c:v>
                </c:pt>
                <c:pt idx="281" formatCode="&quot;£&quot;#,##0.00">
                  <c:v>123724.3</c:v>
                </c:pt>
                <c:pt idx="282" formatCode="&quot;£&quot;#,##0.00">
                  <c:v>123826.2</c:v>
                </c:pt>
                <c:pt idx="283" formatCode="&quot;£&quot;#,##0.00">
                  <c:v>123925.7</c:v>
                </c:pt>
                <c:pt idx="284" formatCode="&quot;£&quot;#,##0.00">
                  <c:v>124051.20000000001</c:v>
                </c:pt>
                <c:pt idx="285" formatCode="&quot;£&quot;#,##0.00">
                  <c:v>124032</c:v>
                </c:pt>
                <c:pt idx="286" formatCode="&quot;£&quot;#,##0.00">
                  <c:v>124152.59999999999</c:v>
                </c:pt>
                <c:pt idx="287" formatCode="&quot;£&quot;#,##0.00">
                  <c:v>124242.3</c:v>
                </c:pt>
                <c:pt idx="288" formatCode="&quot;£&quot;#,##0.00">
                  <c:v>124358.40000000001</c:v>
                </c:pt>
                <c:pt idx="289" formatCode="&quot;£&quot;#,##0.00">
                  <c:v>124443.4</c:v>
                </c:pt>
                <c:pt idx="290" formatCode="&quot;£&quot;#,##0.00">
                  <c:v>124555</c:v>
                </c:pt>
                <c:pt idx="291" formatCode="&quot;£&quot;#,##0.00">
                  <c:v>124664.4</c:v>
                </c:pt>
                <c:pt idx="292" formatCode="&quot;£&quot;#,##0.00">
                  <c:v>124742.40000000001</c:v>
                </c:pt>
                <c:pt idx="293" formatCode="&quot;£&quot;#,##0.00">
                  <c:v>124847.29999999999</c:v>
                </c:pt>
                <c:pt idx="294" formatCode="&quot;£&quot;#,##0.00">
                  <c:v>124950</c:v>
                </c:pt>
                <c:pt idx="295" formatCode="&quot;£&quot;#,##0.00">
                  <c:v>125050.5</c:v>
                </c:pt>
                <c:pt idx="296" formatCode="&quot;£&quot;#,##0.00">
                  <c:v>125148.8</c:v>
                </c:pt>
                <c:pt idx="297" formatCode="&quot;£&quot;#,##0.00">
                  <c:v>125244.90000000001</c:v>
                </c:pt>
                <c:pt idx="298" formatCode="&quot;£&quot;#,##0.00">
                  <c:v>125338.79999999999</c:v>
                </c:pt>
                <c:pt idx="299" formatCode="&quot;£&quot;#,##0.00">
                  <c:v>125310.9</c:v>
                </c:pt>
                <c:pt idx="300" formatCode="&quot;£&quot;#,##0.00">
                  <c:v>125400</c:v>
                </c:pt>
                <c:pt idx="301" formatCode="&quot;£&quot;#,##0.00">
                  <c:v>125486.9</c:v>
                </c:pt>
                <c:pt idx="302" formatCode="&quot;£&quot;#,##0.00">
                  <c:v>125601.8</c:v>
                </c:pt>
                <c:pt idx="303" formatCode="&quot;£&quot;#,##0.00">
                  <c:v>125684.4</c:v>
                </c:pt>
                <c:pt idx="304" formatCode="&quot;£&quot;#,##0.00">
                  <c:v>125764.8</c:v>
                </c:pt>
                <c:pt idx="305" formatCode="&quot;£&quot;#,##0.00">
                  <c:v>125843</c:v>
                </c:pt>
                <c:pt idx="306" formatCode="&quot;£&quot;#,##0.00">
                  <c:v>125949.6</c:v>
                </c:pt>
                <c:pt idx="307" formatCode="&quot;£&quot;#,##0.00">
                  <c:v>126023.49999999999</c:v>
                </c:pt>
                <c:pt idx="308" formatCode="&quot;£&quot;#,##0.00">
                  <c:v>126125.99999999999</c:v>
                </c:pt>
                <c:pt idx="309" formatCode="&quot;£&quot;#,##0.00">
                  <c:v>126195.59999999999</c:v>
                </c:pt>
                <c:pt idx="310" formatCode="&quot;£&quot;#,##0.00">
                  <c:v>126294</c:v>
                </c:pt>
                <c:pt idx="311" formatCode="&quot;£&quot;#,##0.00">
                  <c:v>126359.3</c:v>
                </c:pt>
                <c:pt idx="312" formatCode="&quot;£&quot;#,##0.00">
                  <c:v>126453.59999999999</c:v>
                </c:pt>
                <c:pt idx="313" formatCode="&quot;£&quot;#,##0.00">
                  <c:v>126545.9</c:v>
                </c:pt>
                <c:pt idx="314" formatCode="&quot;£&quot;#,##0.00">
                  <c:v>126604.8</c:v>
                </c:pt>
                <c:pt idx="315" formatCode="&quot;£&quot;#,##0.00">
                  <c:v>126693</c:v>
                </c:pt>
                <c:pt idx="316" formatCode="&quot;£&quot;#,##0.00">
                  <c:v>126779.2</c:v>
                </c:pt>
                <c:pt idx="317" formatCode="&quot;£&quot;#,##0.00">
                  <c:v>126863.4</c:v>
                </c:pt>
                <c:pt idx="318" formatCode="&quot;£&quot;#,##0.00">
                  <c:v>126945.60000000001</c:v>
                </c:pt>
                <c:pt idx="319" formatCode="&quot;£&quot;#,##0.00">
                  <c:v>127025.8</c:v>
                </c:pt>
                <c:pt idx="320" formatCode="&quot;£&quot;#,##0.00">
                  <c:v>127072</c:v>
                </c:pt>
                <c:pt idx="321" formatCode="&quot;£&quot;#,##0.00">
                  <c:v>127148.1</c:v>
                </c:pt>
                <c:pt idx="322" formatCode="&quot;£&quot;#,##0.00">
                  <c:v>127254.39999999999</c:v>
                </c:pt>
                <c:pt idx="323" formatCode="&quot;£&quot;#,##0.00">
                  <c:v>127326.59999999999</c:v>
                </c:pt>
                <c:pt idx="324" formatCode="&quot;£&quot;#,##0.00">
                  <c:v>127396.8</c:v>
                </c:pt>
                <c:pt idx="325" formatCode="&quot;£&quot;#,##0.00">
                  <c:v>127465</c:v>
                </c:pt>
                <c:pt idx="326" formatCode="&quot;£&quot;#,##0.00">
                  <c:v>127629</c:v>
                </c:pt>
                <c:pt idx="327" formatCode="&quot;£&quot;#,##0.00">
                  <c:v>127726.2</c:v>
                </c:pt>
                <c:pt idx="328" formatCode="&quot;£&quot;#,##0.00">
                  <c:v>127788.8</c:v>
                </c:pt>
                <c:pt idx="329" formatCode="&quot;£&quot;#,##0.00">
                  <c:v>127849.4</c:v>
                </c:pt>
                <c:pt idx="330" formatCode="&quot;£&quot;#,##0.00">
                  <c:v>127941</c:v>
                </c:pt>
                <c:pt idx="331" formatCode="&quot;£&quot;#,##0.00">
                  <c:v>127997.7</c:v>
                </c:pt>
                <c:pt idx="332" formatCode="&quot;£&quot;#,##0.00">
                  <c:v>128052.4</c:v>
                </c:pt>
                <c:pt idx="333" formatCode="&quot;£&quot;#,##0.00">
                  <c:v>128138.4</c:v>
                </c:pt>
                <c:pt idx="334" formatCode="&quot;£&quot;#,##0.00">
                  <c:v>128189.2</c:v>
                </c:pt>
                <c:pt idx="335" formatCode="&quot;£&quot;#,##0.00">
                  <c:v>128271.5</c:v>
                </c:pt>
                <c:pt idx="336" formatCode="&quot;£&quot;#,##0.00">
                  <c:v>128318.40000000001</c:v>
                </c:pt>
                <c:pt idx="337" formatCode="&quot;£&quot;#,##0.00">
                  <c:v>128397</c:v>
                </c:pt>
                <c:pt idx="338" formatCode="&quot;£&quot;#,##0.00">
                  <c:v>128440</c:v>
                </c:pt>
                <c:pt idx="339" formatCode="&quot;£&quot;#,##0.00">
                  <c:v>128514.9</c:v>
                </c:pt>
                <c:pt idx="340" formatCode="&quot;£&quot;#,##0.00">
                  <c:v>128588</c:v>
                </c:pt>
                <c:pt idx="341" formatCode="&quot;£&quot;#,##0.00">
                  <c:v>128659.3</c:v>
                </c:pt>
                <c:pt idx="342" formatCode="&quot;£&quot;#,##0.00">
                  <c:v>128831.4</c:v>
                </c:pt>
                <c:pt idx="343" formatCode="&quot;£&quot;#,##0.00">
                  <c:v>128865.09999999999</c:v>
                </c:pt>
              </c:numCache>
            </c:numRef>
          </c:val>
          <c:smooth val="1"/>
          <c:extLst>
            <c:ext xmlns:c16="http://schemas.microsoft.com/office/drawing/2014/chart" uri="{C3380CC4-5D6E-409C-BE32-E72D297353CC}">
              <c16:uniqueId val="{00000003-7604-4AD5-82E7-2996ADF2A7C8}"/>
            </c:ext>
          </c:extLst>
        </c:ser>
        <c:ser>
          <c:idx val="4"/>
          <c:order val="4"/>
          <c:tx>
            <c:strRef>
              <c:f>Sheet1!$F$1</c:f>
              <c:strCache>
                <c:ptCount val="1"/>
                <c:pt idx="0">
                  <c:v>Audio</c:v>
                </c:pt>
              </c:strCache>
            </c:strRef>
          </c:tx>
          <c:spPr>
            <a:ln w="28575" cap="rnd">
              <a:solidFill>
                <a:srgbClr val="BCCF0F"/>
              </a:solidFill>
              <a:round/>
            </a:ln>
            <a:effectLst/>
          </c:spPr>
          <c:marker>
            <c:symbol val="none"/>
          </c:marker>
          <c:cat>
            <c:numRef>
              <c:f>Sheet1!$A$2:$A$1002</c:f>
              <c:numCache>
                <c:formatCode>"£"#,##0.00</c:formatCode>
                <c:ptCount val="100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pt idx="201">
                  <c:v>201000</c:v>
                </c:pt>
                <c:pt idx="202">
                  <c:v>202000</c:v>
                </c:pt>
                <c:pt idx="203">
                  <c:v>203000</c:v>
                </c:pt>
                <c:pt idx="204">
                  <c:v>204000</c:v>
                </c:pt>
                <c:pt idx="205">
                  <c:v>205000</c:v>
                </c:pt>
                <c:pt idx="206">
                  <c:v>206000</c:v>
                </c:pt>
                <c:pt idx="207">
                  <c:v>207000</c:v>
                </c:pt>
                <c:pt idx="208">
                  <c:v>208000</c:v>
                </c:pt>
                <c:pt idx="209">
                  <c:v>209000</c:v>
                </c:pt>
                <c:pt idx="210">
                  <c:v>210000</c:v>
                </c:pt>
                <c:pt idx="211">
                  <c:v>211000</c:v>
                </c:pt>
                <c:pt idx="212">
                  <c:v>212000</c:v>
                </c:pt>
                <c:pt idx="213">
                  <c:v>213000</c:v>
                </c:pt>
                <c:pt idx="214">
                  <c:v>214000</c:v>
                </c:pt>
                <c:pt idx="215">
                  <c:v>215000</c:v>
                </c:pt>
                <c:pt idx="216">
                  <c:v>216000</c:v>
                </c:pt>
                <c:pt idx="217">
                  <c:v>217000</c:v>
                </c:pt>
                <c:pt idx="218">
                  <c:v>218000</c:v>
                </c:pt>
                <c:pt idx="219">
                  <c:v>219000</c:v>
                </c:pt>
                <c:pt idx="220">
                  <c:v>220000</c:v>
                </c:pt>
                <c:pt idx="221">
                  <c:v>221000</c:v>
                </c:pt>
                <c:pt idx="222">
                  <c:v>222000</c:v>
                </c:pt>
                <c:pt idx="223">
                  <c:v>223000</c:v>
                </c:pt>
                <c:pt idx="224">
                  <c:v>224000</c:v>
                </c:pt>
                <c:pt idx="225">
                  <c:v>225000</c:v>
                </c:pt>
                <c:pt idx="226">
                  <c:v>226000</c:v>
                </c:pt>
                <c:pt idx="227">
                  <c:v>227000</c:v>
                </c:pt>
                <c:pt idx="228">
                  <c:v>228000</c:v>
                </c:pt>
                <c:pt idx="229">
                  <c:v>229000</c:v>
                </c:pt>
                <c:pt idx="230">
                  <c:v>230000</c:v>
                </c:pt>
                <c:pt idx="231">
                  <c:v>231000</c:v>
                </c:pt>
                <c:pt idx="232">
                  <c:v>232000</c:v>
                </c:pt>
                <c:pt idx="233">
                  <c:v>233000</c:v>
                </c:pt>
                <c:pt idx="234">
                  <c:v>234000</c:v>
                </c:pt>
                <c:pt idx="235">
                  <c:v>235000</c:v>
                </c:pt>
                <c:pt idx="236">
                  <c:v>236000</c:v>
                </c:pt>
                <c:pt idx="237">
                  <c:v>237000</c:v>
                </c:pt>
                <c:pt idx="238">
                  <c:v>238000</c:v>
                </c:pt>
                <c:pt idx="239">
                  <c:v>239000</c:v>
                </c:pt>
                <c:pt idx="240">
                  <c:v>240000</c:v>
                </c:pt>
                <c:pt idx="241">
                  <c:v>241000</c:v>
                </c:pt>
                <c:pt idx="242">
                  <c:v>242000</c:v>
                </c:pt>
                <c:pt idx="243">
                  <c:v>243000</c:v>
                </c:pt>
                <c:pt idx="244">
                  <c:v>244000</c:v>
                </c:pt>
                <c:pt idx="245">
                  <c:v>245000</c:v>
                </c:pt>
                <c:pt idx="246">
                  <c:v>246000</c:v>
                </c:pt>
                <c:pt idx="247">
                  <c:v>247000</c:v>
                </c:pt>
                <c:pt idx="248">
                  <c:v>248000</c:v>
                </c:pt>
                <c:pt idx="249">
                  <c:v>249000</c:v>
                </c:pt>
                <c:pt idx="250">
                  <c:v>250000</c:v>
                </c:pt>
                <c:pt idx="251">
                  <c:v>251000</c:v>
                </c:pt>
                <c:pt idx="252">
                  <c:v>252000</c:v>
                </c:pt>
                <c:pt idx="253">
                  <c:v>253000</c:v>
                </c:pt>
                <c:pt idx="254">
                  <c:v>254000</c:v>
                </c:pt>
                <c:pt idx="255">
                  <c:v>255000</c:v>
                </c:pt>
                <c:pt idx="256">
                  <c:v>256000</c:v>
                </c:pt>
                <c:pt idx="257">
                  <c:v>257000</c:v>
                </c:pt>
                <c:pt idx="258">
                  <c:v>258000</c:v>
                </c:pt>
                <c:pt idx="259">
                  <c:v>259000</c:v>
                </c:pt>
                <c:pt idx="260">
                  <c:v>260000</c:v>
                </c:pt>
                <c:pt idx="261">
                  <c:v>261000</c:v>
                </c:pt>
                <c:pt idx="262">
                  <c:v>262000</c:v>
                </c:pt>
                <c:pt idx="263">
                  <c:v>263000</c:v>
                </c:pt>
                <c:pt idx="264">
                  <c:v>264000</c:v>
                </c:pt>
                <c:pt idx="265">
                  <c:v>265000</c:v>
                </c:pt>
                <c:pt idx="266">
                  <c:v>266000</c:v>
                </c:pt>
                <c:pt idx="267">
                  <c:v>267000</c:v>
                </c:pt>
                <c:pt idx="268">
                  <c:v>268000</c:v>
                </c:pt>
                <c:pt idx="269">
                  <c:v>269000</c:v>
                </c:pt>
                <c:pt idx="270">
                  <c:v>270000</c:v>
                </c:pt>
                <c:pt idx="271">
                  <c:v>271000</c:v>
                </c:pt>
                <c:pt idx="272">
                  <c:v>272000</c:v>
                </c:pt>
                <c:pt idx="273">
                  <c:v>273000</c:v>
                </c:pt>
                <c:pt idx="274">
                  <c:v>274000</c:v>
                </c:pt>
                <c:pt idx="275">
                  <c:v>275000</c:v>
                </c:pt>
                <c:pt idx="276">
                  <c:v>276000</c:v>
                </c:pt>
                <c:pt idx="277">
                  <c:v>277000</c:v>
                </c:pt>
                <c:pt idx="278">
                  <c:v>278000</c:v>
                </c:pt>
                <c:pt idx="279">
                  <c:v>279000</c:v>
                </c:pt>
                <c:pt idx="280">
                  <c:v>280000</c:v>
                </c:pt>
                <c:pt idx="281">
                  <c:v>281000</c:v>
                </c:pt>
                <c:pt idx="282">
                  <c:v>282000</c:v>
                </c:pt>
                <c:pt idx="283">
                  <c:v>283000</c:v>
                </c:pt>
                <c:pt idx="284">
                  <c:v>284000</c:v>
                </c:pt>
                <c:pt idx="285">
                  <c:v>285000</c:v>
                </c:pt>
                <c:pt idx="286">
                  <c:v>286000</c:v>
                </c:pt>
                <c:pt idx="287">
                  <c:v>287000</c:v>
                </c:pt>
                <c:pt idx="288">
                  <c:v>288000</c:v>
                </c:pt>
                <c:pt idx="289">
                  <c:v>289000</c:v>
                </c:pt>
                <c:pt idx="290">
                  <c:v>290000</c:v>
                </c:pt>
                <c:pt idx="291">
                  <c:v>291000</c:v>
                </c:pt>
                <c:pt idx="292">
                  <c:v>292000</c:v>
                </c:pt>
                <c:pt idx="293">
                  <c:v>293000</c:v>
                </c:pt>
                <c:pt idx="294">
                  <c:v>294000</c:v>
                </c:pt>
                <c:pt idx="295">
                  <c:v>295000</c:v>
                </c:pt>
                <c:pt idx="296">
                  <c:v>296000</c:v>
                </c:pt>
                <c:pt idx="297">
                  <c:v>297000</c:v>
                </c:pt>
                <c:pt idx="298">
                  <c:v>298000</c:v>
                </c:pt>
                <c:pt idx="299">
                  <c:v>299000</c:v>
                </c:pt>
                <c:pt idx="300">
                  <c:v>300000</c:v>
                </c:pt>
                <c:pt idx="301">
                  <c:v>301000</c:v>
                </c:pt>
                <c:pt idx="302">
                  <c:v>302000</c:v>
                </c:pt>
                <c:pt idx="303">
                  <c:v>303000</c:v>
                </c:pt>
                <c:pt idx="304">
                  <c:v>304000</c:v>
                </c:pt>
                <c:pt idx="305">
                  <c:v>305000</c:v>
                </c:pt>
                <c:pt idx="306">
                  <c:v>306000</c:v>
                </c:pt>
                <c:pt idx="307">
                  <c:v>307000</c:v>
                </c:pt>
                <c:pt idx="308">
                  <c:v>308000</c:v>
                </c:pt>
                <c:pt idx="309">
                  <c:v>309000</c:v>
                </c:pt>
                <c:pt idx="310">
                  <c:v>310000</c:v>
                </c:pt>
                <c:pt idx="311">
                  <c:v>311000</c:v>
                </c:pt>
                <c:pt idx="312">
                  <c:v>312000</c:v>
                </c:pt>
                <c:pt idx="313">
                  <c:v>313000</c:v>
                </c:pt>
                <c:pt idx="314">
                  <c:v>314000</c:v>
                </c:pt>
                <c:pt idx="315">
                  <c:v>315000</c:v>
                </c:pt>
                <c:pt idx="316">
                  <c:v>316000</c:v>
                </c:pt>
                <c:pt idx="317">
                  <c:v>317000</c:v>
                </c:pt>
                <c:pt idx="318">
                  <c:v>318000</c:v>
                </c:pt>
                <c:pt idx="319">
                  <c:v>319000</c:v>
                </c:pt>
                <c:pt idx="320">
                  <c:v>320000</c:v>
                </c:pt>
                <c:pt idx="321">
                  <c:v>321000</c:v>
                </c:pt>
                <c:pt idx="322">
                  <c:v>322000</c:v>
                </c:pt>
                <c:pt idx="323">
                  <c:v>323000</c:v>
                </c:pt>
                <c:pt idx="324">
                  <c:v>324000</c:v>
                </c:pt>
                <c:pt idx="325">
                  <c:v>325000</c:v>
                </c:pt>
                <c:pt idx="326">
                  <c:v>326000</c:v>
                </c:pt>
                <c:pt idx="327">
                  <c:v>327000</c:v>
                </c:pt>
                <c:pt idx="328">
                  <c:v>328000</c:v>
                </c:pt>
                <c:pt idx="329">
                  <c:v>329000</c:v>
                </c:pt>
                <c:pt idx="330">
                  <c:v>330000</c:v>
                </c:pt>
                <c:pt idx="331">
                  <c:v>331000</c:v>
                </c:pt>
                <c:pt idx="332">
                  <c:v>332000</c:v>
                </c:pt>
                <c:pt idx="333">
                  <c:v>333000</c:v>
                </c:pt>
                <c:pt idx="334">
                  <c:v>334000</c:v>
                </c:pt>
                <c:pt idx="335">
                  <c:v>335000</c:v>
                </c:pt>
                <c:pt idx="336">
                  <c:v>336000</c:v>
                </c:pt>
                <c:pt idx="337">
                  <c:v>337000</c:v>
                </c:pt>
                <c:pt idx="338">
                  <c:v>338000</c:v>
                </c:pt>
                <c:pt idx="339">
                  <c:v>339000</c:v>
                </c:pt>
                <c:pt idx="340">
                  <c:v>340000</c:v>
                </c:pt>
                <c:pt idx="341">
                  <c:v>341000</c:v>
                </c:pt>
                <c:pt idx="342">
                  <c:v>342000</c:v>
                </c:pt>
                <c:pt idx="343">
                  <c:v>343000</c:v>
                </c:pt>
                <c:pt idx="344">
                  <c:v>344000</c:v>
                </c:pt>
                <c:pt idx="345">
                  <c:v>345000</c:v>
                </c:pt>
                <c:pt idx="346">
                  <c:v>346000</c:v>
                </c:pt>
                <c:pt idx="347">
                  <c:v>347000</c:v>
                </c:pt>
                <c:pt idx="348">
                  <c:v>348000</c:v>
                </c:pt>
                <c:pt idx="349">
                  <c:v>349000</c:v>
                </c:pt>
                <c:pt idx="350">
                  <c:v>350000</c:v>
                </c:pt>
                <c:pt idx="351">
                  <c:v>351000</c:v>
                </c:pt>
                <c:pt idx="352">
                  <c:v>352000</c:v>
                </c:pt>
                <c:pt idx="353">
                  <c:v>353000</c:v>
                </c:pt>
                <c:pt idx="354">
                  <c:v>354000</c:v>
                </c:pt>
                <c:pt idx="355">
                  <c:v>355000</c:v>
                </c:pt>
                <c:pt idx="356">
                  <c:v>356000</c:v>
                </c:pt>
                <c:pt idx="357">
                  <c:v>357000</c:v>
                </c:pt>
                <c:pt idx="358">
                  <c:v>358000</c:v>
                </c:pt>
                <c:pt idx="359">
                  <c:v>359000</c:v>
                </c:pt>
                <c:pt idx="360">
                  <c:v>360000</c:v>
                </c:pt>
                <c:pt idx="361">
                  <c:v>361000</c:v>
                </c:pt>
                <c:pt idx="362">
                  <c:v>362000</c:v>
                </c:pt>
                <c:pt idx="363">
                  <c:v>363000</c:v>
                </c:pt>
                <c:pt idx="364">
                  <c:v>364000</c:v>
                </c:pt>
                <c:pt idx="365">
                  <c:v>365000</c:v>
                </c:pt>
                <c:pt idx="366">
                  <c:v>366000</c:v>
                </c:pt>
                <c:pt idx="367">
                  <c:v>367000</c:v>
                </c:pt>
                <c:pt idx="368">
                  <c:v>368000</c:v>
                </c:pt>
                <c:pt idx="369">
                  <c:v>369000</c:v>
                </c:pt>
                <c:pt idx="370">
                  <c:v>370000</c:v>
                </c:pt>
                <c:pt idx="371">
                  <c:v>371000</c:v>
                </c:pt>
                <c:pt idx="372">
                  <c:v>372000</c:v>
                </c:pt>
                <c:pt idx="373">
                  <c:v>373000</c:v>
                </c:pt>
                <c:pt idx="374">
                  <c:v>374000</c:v>
                </c:pt>
                <c:pt idx="375">
                  <c:v>375000</c:v>
                </c:pt>
                <c:pt idx="376">
                  <c:v>376000</c:v>
                </c:pt>
                <c:pt idx="377">
                  <c:v>377000</c:v>
                </c:pt>
                <c:pt idx="378">
                  <c:v>378000</c:v>
                </c:pt>
                <c:pt idx="379">
                  <c:v>379000</c:v>
                </c:pt>
                <c:pt idx="380">
                  <c:v>380000</c:v>
                </c:pt>
                <c:pt idx="381">
                  <c:v>381000</c:v>
                </c:pt>
                <c:pt idx="382">
                  <c:v>382000</c:v>
                </c:pt>
                <c:pt idx="383">
                  <c:v>383000</c:v>
                </c:pt>
                <c:pt idx="384">
                  <c:v>384000</c:v>
                </c:pt>
                <c:pt idx="385">
                  <c:v>385000</c:v>
                </c:pt>
                <c:pt idx="386">
                  <c:v>386000</c:v>
                </c:pt>
                <c:pt idx="387">
                  <c:v>387000</c:v>
                </c:pt>
                <c:pt idx="388">
                  <c:v>388000</c:v>
                </c:pt>
                <c:pt idx="389">
                  <c:v>389000</c:v>
                </c:pt>
                <c:pt idx="390">
                  <c:v>390000</c:v>
                </c:pt>
                <c:pt idx="391">
                  <c:v>391000</c:v>
                </c:pt>
                <c:pt idx="392">
                  <c:v>392000</c:v>
                </c:pt>
                <c:pt idx="393">
                  <c:v>393000</c:v>
                </c:pt>
                <c:pt idx="394">
                  <c:v>394000</c:v>
                </c:pt>
                <c:pt idx="395">
                  <c:v>395000</c:v>
                </c:pt>
                <c:pt idx="396">
                  <c:v>396000</c:v>
                </c:pt>
                <c:pt idx="397">
                  <c:v>397000</c:v>
                </c:pt>
                <c:pt idx="398">
                  <c:v>398000</c:v>
                </c:pt>
                <c:pt idx="399">
                  <c:v>399000</c:v>
                </c:pt>
                <c:pt idx="400">
                  <c:v>400000</c:v>
                </c:pt>
                <c:pt idx="401">
                  <c:v>401000</c:v>
                </c:pt>
                <c:pt idx="402">
                  <c:v>402000</c:v>
                </c:pt>
                <c:pt idx="403">
                  <c:v>403000</c:v>
                </c:pt>
                <c:pt idx="404">
                  <c:v>404000</c:v>
                </c:pt>
                <c:pt idx="405">
                  <c:v>405000</c:v>
                </c:pt>
                <c:pt idx="406">
                  <c:v>406000</c:v>
                </c:pt>
                <c:pt idx="407">
                  <c:v>407000</c:v>
                </c:pt>
                <c:pt idx="408">
                  <c:v>408000</c:v>
                </c:pt>
                <c:pt idx="409">
                  <c:v>409000</c:v>
                </c:pt>
                <c:pt idx="410">
                  <c:v>410000</c:v>
                </c:pt>
                <c:pt idx="411">
                  <c:v>411000</c:v>
                </c:pt>
                <c:pt idx="412">
                  <c:v>412000</c:v>
                </c:pt>
                <c:pt idx="413">
                  <c:v>413000</c:v>
                </c:pt>
                <c:pt idx="414">
                  <c:v>414000</c:v>
                </c:pt>
                <c:pt idx="415">
                  <c:v>415000</c:v>
                </c:pt>
                <c:pt idx="416">
                  <c:v>416000</c:v>
                </c:pt>
                <c:pt idx="417">
                  <c:v>417000</c:v>
                </c:pt>
                <c:pt idx="418">
                  <c:v>418000</c:v>
                </c:pt>
                <c:pt idx="419">
                  <c:v>419000</c:v>
                </c:pt>
                <c:pt idx="420">
                  <c:v>420000</c:v>
                </c:pt>
                <c:pt idx="421">
                  <c:v>421000</c:v>
                </c:pt>
                <c:pt idx="422">
                  <c:v>422000</c:v>
                </c:pt>
                <c:pt idx="423">
                  <c:v>423000</c:v>
                </c:pt>
                <c:pt idx="424">
                  <c:v>424000</c:v>
                </c:pt>
                <c:pt idx="425">
                  <c:v>425000</c:v>
                </c:pt>
                <c:pt idx="426">
                  <c:v>426000</c:v>
                </c:pt>
                <c:pt idx="427">
                  <c:v>427000</c:v>
                </c:pt>
                <c:pt idx="428">
                  <c:v>428000</c:v>
                </c:pt>
                <c:pt idx="429">
                  <c:v>429000</c:v>
                </c:pt>
                <c:pt idx="430">
                  <c:v>430000</c:v>
                </c:pt>
                <c:pt idx="431">
                  <c:v>431000</c:v>
                </c:pt>
                <c:pt idx="432">
                  <c:v>432000</c:v>
                </c:pt>
                <c:pt idx="433">
                  <c:v>433000</c:v>
                </c:pt>
                <c:pt idx="434">
                  <c:v>434000</c:v>
                </c:pt>
                <c:pt idx="435">
                  <c:v>435000</c:v>
                </c:pt>
                <c:pt idx="436">
                  <c:v>436000</c:v>
                </c:pt>
                <c:pt idx="437">
                  <c:v>437000</c:v>
                </c:pt>
                <c:pt idx="438">
                  <c:v>438000</c:v>
                </c:pt>
                <c:pt idx="439">
                  <c:v>439000</c:v>
                </c:pt>
                <c:pt idx="440">
                  <c:v>440000</c:v>
                </c:pt>
                <c:pt idx="441">
                  <c:v>441000</c:v>
                </c:pt>
                <c:pt idx="442">
                  <c:v>442000</c:v>
                </c:pt>
                <c:pt idx="443">
                  <c:v>443000</c:v>
                </c:pt>
                <c:pt idx="444">
                  <c:v>444000</c:v>
                </c:pt>
                <c:pt idx="445">
                  <c:v>445000</c:v>
                </c:pt>
                <c:pt idx="446">
                  <c:v>446000</c:v>
                </c:pt>
                <c:pt idx="447">
                  <c:v>447000</c:v>
                </c:pt>
                <c:pt idx="448">
                  <c:v>448000</c:v>
                </c:pt>
                <c:pt idx="449">
                  <c:v>449000</c:v>
                </c:pt>
                <c:pt idx="450">
                  <c:v>450000</c:v>
                </c:pt>
                <c:pt idx="451">
                  <c:v>451000</c:v>
                </c:pt>
                <c:pt idx="452">
                  <c:v>452000</c:v>
                </c:pt>
                <c:pt idx="453">
                  <c:v>453000</c:v>
                </c:pt>
                <c:pt idx="454">
                  <c:v>454000</c:v>
                </c:pt>
                <c:pt idx="455">
                  <c:v>455000</c:v>
                </c:pt>
                <c:pt idx="456">
                  <c:v>456000</c:v>
                </c:pt>
                <c:pt idx="457">
                  <c:v>457000</c:v>
                </c:pt>
                <c:pt idx="458">
                  <c:v>458000</c:v>
                </c:pt>
                <c:pt idx="459">
                  <c:v>459000</c:v>
                </c:pt>
                <c:pt idx="460">
                  <c:v>460000</c:v>
                </c:pt>
                <c:pt idx="461">
                  <c:v>461000</c:v>
                </c:pt>
                <c:pt idx="462">
                  <c:v>462000</c:v>
                </c:pt>
                <c:pt idx="463">
                  <c:v>463000</c:v>
                </c:pt>
                <c:pt idx="464">
                  <c:v>464000</c:v>
                </c:pt>
                <c:pt idx="465">
                  <c:v>465000</c:v>
                </c:pt>
                <c:pt idx="466">
                  <c:v>466000</c:v>
                </c:pt>
                <c:pt idx="467">
                  <c:v>467000</c:v>
                </c:pt>
                <c:pt idx="468">
                  <c:v>468000</c:v>
                </c:pt>
                <c:pt idx="469">
                  <c:v>469000</c:v>
                </c:pt>
                <c:pt idx="470">
                  <c:v>470000</c:v>
                </c:pt>
                <c:pt idx="471">
                  <c:v>471000</c:v>
                </c:pt>
                <c:pt idx="472">
                  <c:v>472000</c:v>
                </c:pt>
                <c:pt idx="473">
                  <c:v>473000</c:v>
                </c:pt>
                <c:pt idx="474">
                  <c:v>474000</c:v>
                </c:pt>
                <c:pt idx="475">
                  <c:v>475000</c:v>
                </c:pt>
                <c:pt idx="476">
                  <c:v>476000</c:v>
                </c:pt>
                <c:pt idx="477">
                  <c:v>477000</c:v>
                </c:pt>
                <c:pt idx="478">
                  <c:v>478000</c:v>
                </c:pt>
                <c:pt idx="479">
                  <c:v>479000</c:v>
                </c:pt>
                <c:pt idx="480">
                  <c:v>480000</c:v>
                </c:pt>
                <c:pt idx="481">
                  <c:v>481000</c:v>
                </c:pt>
                <c:pt idx="482">
                  <c:v>482000</c:v>
                </c:pt>
                <c:pt idx="483">
                  <c:v>483000</c:v>
                </c:pt>
                <c:pt idx="484">
                  <c:v>484000</c:v>
                </c:pt>
                <c:pt idx="485">
                  <c:v>485000</c:v>
                </c:pt>
                <c:pt idx="486">
                  <c:v>486000</c:v>
                </c:pt>
                <c:pt idx="487">
                  <c:v>487000</c:v>
                </c:pt>
                <c:pt idx="488">
                  <c:v>488000</c:v>
                </c:pt>
                <c:pt idx="489">
                  <c:v>489000</c:v>
                </c:pt>
                <c:pt idx="490">
                  <c:v>490000</c:v>
                </c:pt>
                <c:pt idx="491">
                  <c:v>491000</c:v>
                </c:pt>
                <c:pt idx="492">
                  <c:v>492000</c:v>
                </c:pt>
                <c:pt idx="493">
                  <c:v>493000</c:v>
                </c:pt>
                <c:pt idx="494">
                  <c:v>494000</c:v>
                </c:pt>
                <c:pt idx="495">
                  <c:v>495000</c:v>
                </c:pt>
                <c:pt idx="496">
                  <c:v>496000</c:v>
                </c:pt>
                <c:pt idx="497">
                  <c:v>497000</c:v>
                </c:pt>
                <c:pt idx="498">
                  <c:v>498000</c:v>
                </c:pt>
                <c:pt idx="499">
                  <c:v>499000</c:v>
                </c:pt>
                <c:pt idx="500">
                  <c:v>500000</c:v>
                </c:pt>
                <c:pt idx="501">
                  <c:v>501000</c:v>
                </c:pt>
                <c:pt idx="502">
                  <c:v>502000</c:v>
                </c:pt>
                <c:pt idx="503">
                  <c:v>503000</c:v>
                </c:pt>
                <c:pt idx="504">
                  <c:v>504000</c:v>
                </c:pt>
                <c:pt idx="505">
                  <c:v>505000</c:v>
                </c:pt>
                <c:pt idx="506">
                  <c:v>506000</c:v>
                </c:pt>
                <c:pt idx="507">
                  <c:v>507000</c:v>
                </c:pt>
                <c:pt idx="508">
                  <c:v>508000</c:v>
                </c:pt>
                <c:pt idx="509">
                  <c:v>509000</c:v>
                </c:pt>
                <c:pt idx="510">
                  <c:v>510000</c:v>
                </c:pt>
                <c:pt idx="511">
                  <c:v>511000</c:v>
                </c:pt>
                <c:pt idx="512">
                  <c:v>512000</c:v>
                </c:pt>
                <c:pt idx="513">
                  <c:v>513000</c:v>
                </c:pt>
                <c:pt idx="514">
                  <c:v>514000</c:v>
                </c:pt>
                <c:pt idx="515">
                  <c:v>515000</c:v>
                </c:pt>
                <c:pt idx="516">
                  <c:v>516000</c:v>
                </c:pt>
                <c:pt idx="517">
                  <c:v>517000</c:v>
                </c:pt>
                <c:pt idx="518">
                  <c:v>518000</c:v>
                </c:pt>
                <c:pt idx="519">
                  <c:v>519000</c:v>
                </c:pt>
                <c:pt idx="520">
                  <c:v>520000</c:v>
                </c:pt>
                <c:pt idx="521">
                  <c:v>521000</c:v>
                </c:pt>
                <c:pt idx="522">
                  <c:v>522000</c:v>
                </c:pt>
                <c:pt idx="523">
                  <c:v>523000</c:v>
                </c:pt>
                <c:pt idx="524">
                  <c:v>524000</c:v>
                </c:pt>
                <c:pt idx="525">
                  <c:v>525000</c:v>
                </c:pt>
                <c:pt idx="526">
                  <c:v>526000</c:v>
                </c:pt>
                <c:pt idx="527">
                  <c:v>527000</c:v>
                </c:pt>
                <c:pt idx="528">
                  <c:v>528000</c:v>
                </c:pt>
                <c:pt idx="529">
                  <c:v>529000</c:v>
                </c:pt>
                <c:pt idx="530">
                  <c:v>530000</c:v>
                </c:pt>
                <c:pt idx="531">
                  <c:v>531000</c:v>
                </c:pt>
                <c:pt idx="532">
                  <c:v>532000</c:v>
                </c:pt>
                <c:pt idx="533">
                  <c:v>533000</c:v>
                </c:pt>
                <c:pt idx="534">
                  <c:v>534000</c:v>
                </c:pt>
                <c:pt idx="535">
                  <c:v>535000</c:v>
                </c:pt>
                <c:pt idx="536">
                  <c:v>536000</c:v>
                </c:pt>
                <c:pt idx="537">
                  <c:v>537000</c:v>
                </c:pt>
                <c:pt idx="538">
                  <c:v>538000</c:v>
                </c:pt>
                <c:pt idx="539">
                  <c:v>539000</c:v>
                </c:pt>
                <c:pt idx="540">
                  <c:v>540000</c:v>
                </c:pt>
                <c:pt idx="541">
                  <c:v>541000</c:v>
                </c:pt>
                <c:pt idx="542">
                  <c:v>542000</c:v>
                </c:pt>
                <c:pt idx="543">
                  <c:v>543000</c:v>
                </c:pt>
                <c:pt idx="544">
                  <c:v>544000</c:v>
                </c:pt>
                <c:pt idx="545">
                  <c:v>545000</c:v>
                </c:pt>
                <c:pt idx="546">
                  <c:v>546000</c:v>
                </c:pt>
                <c:pt idx="547">
                  <c:v>547000</c:v>
                </c:pt>
                <c:pt idx="548">
                  <c:v>548000</c:v>
                </c:pt>
                <c:pt idx="549">
                  <c:v>549000</c:v>
                </c:pt>
                <c:pt idx="550">
                  <c:v>550000</c:v>
                </c:pt>
                <c:pt idx="551">
                  <c:v>551000</c:v>
                </c:pt>
                <c:pt idx="552">
                  <c:v>552000</c:v>
                </c:pt>
                <c:pt idx="553">
                  <c:v>553000</c:v>
                </c:pt>
                <c:pt idx="554">
                  <c:v>554000</c:v>
                </c:pt>
                <c:pt idx="555">
                  <c:v>555000</c:v>
                </c:pt>
                <c:pt idx="556">
                  <c:v>556000</c:v>
                </c:pt>
                <c:pt idx="557">
                  <c:v>557000</c:v>
                </c:pt>
                <c:pt idx="558">
                  <c:v>558000</c:v>
                </c:pt>
                <c:pt idx="559">
                  <c:v>559000</c:v>
                </c:pt>
                <c:pt idx="560">
                  <c:v>560000</c:v>
                </c:pt>
                <c:pt idx="561">
                  <c:v>561000</c:v>
                </c:pt>
                <c:pt idx="562">
                  <c:v>562000</c:v>
                </c:pt>
                <c:pt idx="563">
                  <c:v>563000</c:v>
                </c:pt>
                <c:pt idx="564">
                  <c:v>564000</c:v>
                </c:pt>
                <c:pt idx="565">
                  <c:v>565000</c:v>
                </c:pt>
                <c:pt idx="566">
                  <c:v>566000</c:v>
                </c:pt>
                <c:pt idx="567">
                  <c:v>567000</c:v>
                </c:pt>
                <c:pt idx="568">
                  <c:v>568000</c:v>
                </c:pt>
                <c:pt idx="569">
                  <c:v>569000</c:v>
                </c:pt>
                <c:pt idx="570">
                  <c:v>570000</c:v>
                </c:pt>
                <c:pt idx="571">
                  <c:v>571000</c:v>
                </c:pt>
                <c:pt idx="572">
                  <c:v>572000</c:v>
                </c:pt>
                <c:pt idx="573">
                  <c:v>573000</c:v>
                </c:pt>
                <c:pt idx="574">
                  <c:v>574000</c:v>
                </c:pt>
                <c:pt idx="575">
                  <c:v>575000</c:v>
                </c:pt>
                <c:pt idx="576">
                  <c:v>576000</c:v>
                </c:pt>
                <c:pt idx="577">
                  <c:v>577000</c:v>
                </c:pt>
                <c:pt idx="578">
                  <c:v>578000</c:v>
                </c:pt>
                <c:pt idx="579">
                  <c:v>579000</c:v>
                </c:pt>
                <c:pt idx="580">
                  <c:v>580000</c:v>
                </c:pt>
                <c:pt idx="581">
                  <c:v>581000</c:v>
                </c:pt>
                <c:pt idx="582">
                  <c:v>582000</c:v>
                </c:pt>
                <c:pt idx="583">
                  <c:v>583000</c:v>
                </c:pt>
                <c:pt idx="584">
                  <c:v>584000</c:v>
                </c:pt>
                <c:pt idx="585">
                  <c:v>585000</c:v>
                </c:pt>
                <c:pt idx="586">
                  <c:v>586000</c:v>
                </c:pt>
                <c:pt idx="587">
                  <c:v>587000</c:v>
                </c:pt>
                <c:pt idx="588">
                  <c:v>588000</c:v>
                </c:pt>
                <c:pt idx="589">
                  <c:v>589000</c:v>
                </c:pt>
                <c:pt idx="590">
                  <c:v>590000</c:v>
                </c:pt>
                <c:pt idx="591">
                  <c:v>591000</c:v>
                </c:pt>
                <c:pt idx="592">
                  <c:v>592000</c:v>
                </c:pt>
                <c:pt idx="593">
                  <c:v>593000</c:v>
                </c:pt>
                <c:pt idx="594">
                  <c:v>594000</c:v>
                </c:pt>
                <c:pt idx="595">
                  <c:v>595000</c:v>
                </c:pt>
                <c:pt idx="596">
                  <c:v>596000</c:v>
                </c:pt>
                <c:pt idx="597">
                  <c:v>597000</c:v>
                </c:pt>
                <c:pt idx="598">
                  <c:v>598000</c:v>
                </c:pt>
                <c:pt idx="599">
                  <c:v>599000</c:v>
                </c:pt>
                <c:pt idx="600">
                  <c:v>600000</c:v>
                </c:pt>
                <c:pt idx="601">
                  <c:v>601000</c:v>
                </c:pt>
                <c:pt idx="602">
                  <c:v>602000</c:v>
                </c:pt>
                <c:pt idx="603">
                  <c:v>603000</c:v>
                </c:pt>
                <c:pt idx="604">
                  <c:v>604000</c:v>
                </c:pt>
                <c:pt idx="605">
                  <c:v>605000</c:v>
                </c:pt>
                <c:pt idx="606">
                  <c:v>606000</c:v>
                </c:pt>
                <c:pt idx="607">
                  <c:v>607000</c:v>
                </c:pt>
                <c:pt idx="608">
                  <c:v>608000</c:v>
                </c:pt>
                <c:pt idx="609">
                  <c:v>609000</c:v>
                </c:pt>
                <c:pt idx="610">
                  <c:v>610000</c:v>
                </c:pt>
                <c:pt idx="611">
                  <c:v>611000</c:v>
                </c:pt>
                <c:pt idx="612">
                  <c:v>612000</c:v>
                </c:pt>
                <c:pt idx="613">
                  <c:v>613000</c:v>
                </c:pt>
                <c:pt idx="614">
                  <c:v>614000</c:v>
                </c:pt>
                <c:pt idx="615">
                  <c:v>615000</c:v>
                </c:pt>
                <c:pt idx="616">
                  <c:v>616000</c:v>
                </c:pt>
                <c:pt idx="617">
                  <c:v>617000</c:v>
                </c:pt>
                <c:pt idx="618">
                  <c:v>618000</c:v>
                </c:pt>
                <c:pt idx="619">
                  <c:v>619000</c:v>
                </c:pt>
                <c:pt idx="620">
                  <c:v>620000</c:v>
                </c:pt>
                <c:pt idx="621">
                  <c:v>621000</c:v>
                </c:pt>
                <c:pt idx="622">
                  <c:v>622000</c:v>
                </c:pt>
                <c:pt idx="623">
                  <c:v>623000</c:v>
                </c:pt>
                <c:pt idx="624">
                  <c:v>624000</c:v>
                </c:pt>
                <c:pt idx="625">
                  <c:v>625000</c:v>
                </c:pt>
                <c:pt idx="626">
                  <c:v>626000</c:v>
                </c:pt>
                <c:pt idx="627">
                  <c:v>627000</c:v>
                </c:pt>
                <c:pt idx="628">
                  <c:v>628000</c:v>
                </c:pt>
                <c:pt idx="629">
                  <c:v>629000</c:v>
                </c:pt>
                <c:pt idx="630">
                  <c:v>630000</c:v>
                </c:pt>
                <c:pt idx="631">
                  <c:v>631000</c:v>
                </c:pt>
                <c:pt idx="632">
                  <c:v>632000</c:v>
                </c:pt>
                <c:pt idx="633">
                  <c:v>633000</c:v>
                </c:pt>
                <c:pt idx="634">
                  <c:v>634000</c:v>
                </c:pt>
                <c:pt idx="635">
                  <c:v>635000</c:v>
                </c:pt>
                <c:pt idx="636">
                  <c:v>636000</c:v>
                </c:pt>
                <c:pt idx="637">
                  <c:v>637000</c:v>
                </c:pt>
                <c:pt idx="638">
                  <c:v>638000</c:v>
                </c:pt>
                <c:pt idx="639">
                  <c:v>639000</c:v>
                </c:pt>
                <c:pt idx="640">
                  <c:v>640000</c:v>
                </c:pt>
                <c:pt idx="641">
                  <c:v>641000</c:v>
                </c:pt>
                <c:pt idx="642">
                  <c:v>642000</c:v>
                </c:pt>
                <c:pt idx="643">
                  <c:v>643000</c:v>
                </c:pt>
                <c:pt idx="644">
                  <c:v>644000</c:v>
                </c:pt>
                <c:pt idx="645">
                  <c:v>645000</c:v>
                </c:pt>
                <c:pt idx="646">
                  <c:v>646000</c:v>
                </c:pt>
                <c:pt idx="647">
                  <c:v>647000</c:v>
                </c:pt>
                <c:pt idx="648">
                  <c:v>648000</c:v>
                </c:pt>
                <c:pt idx="649">
                  <c:v>649000</c:v>
                </c:pt>
                <c:pt idx="650">
                  <c:v>650000</c:v>
                </c:pt>
                <c:pt idx="651">
                  <c:v>651000</c:v>
                </c:pt>
                <c:pt idx="652">
                  <c:v>652000</c:v>
                </c:pt>
                <c:pt idx="653">
                  <c:v>653000</c:v>
                </c:pt>
                <c:pt idx="654">
                  <c:v>654000</c:v>
                </c:pt>
                <c:pt idx="655">
                  <c:v>655000</c:v>
                </c:pt>
                <c:pt idx="656">
                  <c:v>656000</c:v>
                </c:pt>
                <c:pt idx="657">
                  <c:v>657000</c:v>
                </c:pt>
                <c:pt idx="658">
                  <c:v>658000</c:v>
                </c:pt>
                <c:pt idx="659">
                  <c:v>659000</c:v>
                </c:pt>
                <c:pt idx="660">
                  <c:v>660000</c:v>
                </c:pt>
                <c:pt idx="661">
                  <c:v>661000</c:v>
                </c:pt>
                <c:pt idx="662">
                  <c:v>662000</c:v>
                </c:pt>
                <c:pt idx="663">
                  <c:v>663000</c:v>
                </c:pt>
                <c:pt idx="664">
                  <c:v>664000</c:v>
                </c:pt>
                <c:pt idx="665">
                  <c:v>665000</c:v>
                </c:pt>
                <c:pt idx="666">
                  <c:v>666000</c:v>
                </c:pt>
                <c:pt idx="667">
                  <c:v>667000</c:v>
                </c:pt>
                <c:pt idx="668">
                  <c:v>668000</c:v>
                </c:pt>
                <c:pt idx="669">
                  <c:v>669000</c:v>
                </c:pt>
                <c:pt idx="670">
                  <c:v>670000</c:v>
                </c:pt>
                <c:pt idx="671">
                  <c:v>671000</c:v>
                </c:pt>
                <c:pt idx="672">
                  <c:v>672000</c:v>
                </c:pt>
                <c:pt idx="673">
                  <c:v>673000</c:v>
                </c:pt>
                <c:pt idx="674">
                  <c:v>674000</c:v>
                </c:pt>
                <c:pt idx="675">
                  <c:v>675000</c:v>
                </c:pt>
                <c:pt idx="676">
                  <c:v>676000</c:v>
                </c:pt>
                <c:pt idx="677">
                  <c:v>677000</c:v>
                </c:pt>
                <c:pt idx="678">
                  <c:v>678000</c:v>
                </c:pt>
                <c:pt idx="679">
                  <c:v>679000</c:v>
                </c:pt>
                <c:pt idx="680">
                  <c:v>680000</c:v>
                </c:pt>
                <c:pt idx="681">
                  <c:v>681000</c:v>
                </c:pt>
                <c:pt idx="682">
                  <c:v>682000</c:v>
                </c:pt>
                <c:pt idx="683">
                  <c:v>683000</c:v>
                </c:pt>
                <c:pt idx="684">
                  <c:v>684000</c:v>
                </c:pt>
                <c:pt idx="685">
                  <c:v>685000</c:v>
                </c:pt>
                <c:pt idx="686">
                  <c:v>686000</c:v>
                </c:pt>
                <c:pt idx="687">
                  <c:v>687000</c:v>
                </c:pt>
                <c:pt idx="688">
                  <c:v>688000</c:v>
                </c:pt>
                <c:pt idx="689">
                  <c:v>689000</c:v>
                </c:pt>
                <c:pt idx="690">
                  <c:v>690000</c:v>
                </c:pt>
                <c:pt idx="691">
                  <c:v>691000</c:v>
                </c:pt>
                <c:pt idx="692">
                  <c:v>692000</c:v>
                </c:pt>
                <c:pt idx="693">
                  <c:v>693000</c:v>
                </c:pt>
                <c:pt idx="694">
                  <c:v>694000</c:v>
                </c:pt>
                <c:pt idx="695">
                  <c:v>695000</c:v>
                </c:pt>
                <c:pt idx="696">
                  <c:v>696000</c:v>
                </c:pt>
                <c:pt idx="697">
                  <c:v>697000</c:v>
                </c:pt>
                <c:pt idx="698">
                  <c:v>698000</c:v>
                </c:pt>
                <c:pt idx="699">
                  <c:v>699000</c:v>
                </c:pt>
                <c:pt idx="700">
                  <c:v>700000</c:v>
                </c:pt>
                <c:pt idx="701">
                  <c:v>701000</c:v>
                </c:pt>
                <c:pt idx="702">
                  <c:v>702000</c:v>
                </c:pt>
                <c:pt idx="703">
                  <c:v>703000</c:v>
                </c:pt>
                <c:pt idx="704">
                  <c:v>704000</c:v>
                </c:pt>
                <c:pt idx="705">
                  <c:v>705000</c:v>
                </c:pt>
                <c:pt idx="706">
                  <c:v>706000</c:v>
                </c:pt>
                <c:pt idx="707">
                  <c:v>707000</c:v>
                </c:pt>
                <c:pt idx="708">
                  <c:v>708000</c:v>
                </c:pt>
                <c:pt idx="709">
                  <c:v>709000</c:v>
                </c:pt>
                <c:pt idx="710">
                  <c:v>710000</c:v>
                </c:pt>
                <c:pt idx="711">
                  <c:v>711000</c:v>
                </c:pt>
                <c:pt idx="712">
                  <c:v>712000</c:v>
                </c:pt>
                <c:pt idx="713">
                  <c:v>713000</c:v>
                </c:pt>
                <c:pt idx="714">
                  <c:v>714000</c:v>
                </c:pt>
                <c:pt idx="715">
                  <c:v>715000</c:v>
                </c:pt>
                <c:pt idx="716">
                  <c:v>716000</c:v>
                </c:pt>
                <c:pt idx="717">
                  <c:v>717000</c:v>
                </c:pt>
                <c:pt idx="718">
                  <c:v>718000</c:v>
                </c:pt>
                <c:pt idx="719">
                  <c:v>719000</c:v>
                </c:pt>
                <c:pt idx="720">
                  <c:v>720000</c:v>
                </c:pt>
                <c:pt idx="721">
                  <c:v>721000</c:v>
                </c:pt>
                <c:pt idx="722">
                  <c:v>722000</c:v>
                </c:pt>
                <c:pt idx="723">
                  <c:v>723000</c:v>
                </c:pt>
                <c:pt idx="724">
                  <c:v>724000</c:v>
                </c:pt>
                <c:pt idx="725">
                  <c:v>725000</c:v>
                </c:pt>
                <c:pt idx="726">
                  <c:v>726000</c:v>
                </c:pt>
                <c:pt idx="727">
                  <c:v>727000</c:v>
                </c:pt>
                <c:pt idx="728">
                  <c:v>728000</c:v>
                </c:pt>
                <c:pt idx="729">
                  <c:v>729000</c:v>
                </c:pt>
                <c:pt idx="730">
                  <c:v>730000</c:v>
                </c:pt>
                <c:pt idx="731">
                  <c:v>731000</c:v>
                </c:pt>
                <c:pt idx="732">
                  <c:v>732000</c:v>
                </c:pt>
                <c:pt idx="733">
                  <c:v>733000</c:v>
                </c:pt>
                <c:pt idx="734">
                  <c:v>734000</c:v>
                </c:pt>
                <c:pt idx="735">
                  <c:v>735000</c:v>
                </c:pt>
                <c:pt idx="736">
                  <c:v>736000</c:v>
                </c:pt>
                <c:pt idx="737">
                  <c:v>737000</c:v>
                </c:pt>
                <c:pt idx="738">
                  <c:v>738000</c:v>
                </c:pt>
                <c:pt idx="739">
                  <c:v>739000</c:v>
                </c:pt>
                <c:pt idx="740">
                  <c:v>740000</c:v>
                </c:pt>
                <c:pt idx="741">
                  <c:v>741000</c:v>
                </c:pt>
                <c:pt idx="742">
                  <c:v>742000</c:v>
                </c:pt>
                <c:pt idx="743">
                  <c:v>743000</c:v>
                </c:pt>
                <c:pt idx="744">
                  <c:v>744000</c:v>
                </c:pt>
                <c:pt idx="745">
                  <c:v>745000</c:v>
                </c:pt>
                <c:pt idx="746">
                  <c:v>746000</c:v>
                </c:pt>
                <c:pt idx="747">
                  <c:v>747000</c:v>
                </c:pt>
                <c:pt idx="748">
                  <c:v>748000</c:v>
                </c:pt>
                <c:pt idx="749">
                  <c:v>749000</c:v>
                </c:pt>
                <c:pt idx="750">
                  <c:v>750000</c:v>
                </c:pt>
                <c:pt idx="751">
                  <c:v>751000</c:v>
                </c:pt>
                <c:pt idx="752">
                  <c:v>752000</c:v>
                </c:pt>
                <c:pt idx="753">
                  <c:v>753000</c:v>
                </c:pt>
                <c:pt idx="754">
                  <c:v>754000</c:v>
                </c:pt>
                <c:pt idx="755">
                  <c:v>755000</c:v>
                </c:pt>
                <c:pt idx="756">
                  <c:v>756000</c:v>
                </c:pt>
                <c:pt idx="757">
                  <c:v>757000</c:v>
                </c:pt>
                <c:pt idx="758">
                  <c:v>758000</c:v>
                </c:pt>
                <c:pt idx="759">
                  <c:v>759000</c:v>
                </c:pt>
                <c:pt idx="760">
                  <c:v>760000</c:v>
                </c:pt>
                <c:pt idx="761">
                  <c:v>761000</c:v>
                </c:pt>
                <c:pt idx="762">
                  <c:v>762000</c:v>
                </c:pt>
                <c:pt idx="763">
                  <c:v>763000</c:v>
                </c:pt>
                <c:pt idx="764">
                  <c:v>764000</c:v>
                </c:pt>
                <c:pt idx="765">
                  <c:v>765000</c:v>
                </c:pt>
                <c:pt idx="766">
                  <c:v>766000</c:v>
                </c:pt>
                <c:pt idx="767">
                  <c:v>767000</c:v>
                </c:pt>
                <c:pt idx="768">
                  <c:v>768000</c:v>
                </c:pt>
                <c:pt idx="769">
                  <c:v>769000</c:v>
                </c:pt>
                <c:pt idx="770">
                  <c:v>770000</c:v>
                </c:pt>
                <c:pt idx="771">
                  <c:v>771000</c:v>
                </c:pt>
                <c:pt idx="772">
                  <c:v>772000</c:v>
                </c:pt>
                <c:pt idx="773">
                  <c:v>773000</c:v>
                </c:pt>
                <c:pt idx="774">
                  <c:v>774000</c:v>
                </c:pt>
                <c:pt idx="775">
                  <c:v>775000</c:v>
                </c:pt>
                <c:pt idx="776">
                  <c:v>776000</c:v>
                </c:pt>
                <c:pt idx="777">
                  <c:v>777000</c:v>
                </c:pt>
                <c:pt idx="778">
                  <c:v>778000</c:v>
                </c:pt>
                <c:pt idx="779">
                  <c:v>779000</c:v>
                </c:pt>
                <c:pt idx="780">
                  <c:v>780000</c:v>
                </c:pt>
                <c:pt idx="781">
                  <c:v>781000</c:v>
                </c:pt>
                <c:pt idx="782">
                  <c:v>782000</c:v>
                </c:pt>
                <c:pt idx="783">
                  <c:v>783000</c:v>
                </c:pt>
                <c:pt idx="784">
                  <c:v>784000</c:v>
                </c:pt>
                <c:pt idx="785">
                  <c:v>785000</c:v>
                </c:pt>
                <c:pt idx="786">
                  <c:v>786000</c:v>
                </c:pt>
                <c:pt idx="787">
                  <c:v>787000</c:v>
                </c:pt>
                <c:pt idx="788">
                  <c:v>788000</c:v>
                </c:pt>
                <c:pt idx="789">
                  <c:v>789000</c:v>
                </c:pt>
                <c:pt idx="790">
                  <c:v>790000</c:v>
                </c:pt>
                <c:pt idx="791">
                  <c:v>791000</c:v>
                </c:pt>
                <c:pt idx="792">
                  <c:v>792000</c:v>
                </c:pt>
                <c:pt idx="793">
                  <c:v>793000</c:v>
                </c:pt>
                <c:pt idx="794">
                  <c:v>794000</c:v>
                </c:pt>
                <c:pt idx="795">
                  <c:v>795000</c:v>
                </c:pt>
                <c:pt idx="796">
                  <c:v>796000</c:v>
                </c:pt>
                <c:pt idx="797">
                  <c:v>797000</c:v>
                </c:pt>
                <c:pt idx="798">
                  <c:v>798000</c:v>
                </c:pt>
                <c:pt idx="799">
                  <c:v>799000</c:v>
                </c:pt>
                <c:pt idx="800">
                  <c:v>800000</c:v>
                </c:pt>
                <c:pt idx="801">
                  <c:v>801000</c:v>
                </c:pt>
                <c:pt idx="802">
                  <c:v>802000</c:v>
                </c:pt>
                <c:pt idx="803">
                  <c:v>803000</c:v>
                </c:pt>
                <c:pt idx="804">
                  <c:v>804000</c:v>
                </c:pt>
                <c:pt idx="805">
                  <c:v>805000</c:v>
                </c:pt>
                <c:pt idx="806">
                  <c:v>806000</c:v>
                </c:pt>
                <c:pt idx="807">
                  <c:v>807000</c:v>
                </c:pt>
                <c:pt idx="808">
                  <c:v>808000</c:v>
                </c:pt>
                <c:pt idx="809">
                  <c:v>809000</c:v>
                </c:pt>
                <c:pt idx="810">
                  <c:v>810000</c:v>
                </c:pt>
                <c:pt idx="811">
                  <c:v>811000</c:v>
                </c:pt>
                <c:pt idx="812">
                  <c:v>812000</c:v>
                </c:pt>
                <c:pt idx="813">
                  <c:v>813000</c:v>
                </c:pt>
                <c:pt idx="814">
                  <c:v>814000</c:v>
                </c:pt>
                <c:pt idx="815">
                  <c:v>815000</c:v>
                </c:pt>
                <c:pt idx="816">
                  <c:v>816000</c:v>
                </c:pt>
                <c:pt idx="817">
                  <c:v>817000</c:v>
                </c:pt>
                <c:pt idx="818">
                  <c:v>818000</c:v>
                </c:pt>
                <c:pt idx="819">
                  <c:v>819000</c:v>
                </c:pt>
                <c:pt idx="820">
                  <c:v>820000</c:v>
                </c:pt>
                <c:pt idx="821">
                  <c:v>821000</c:v>
                </c:pt>
                <c:pt idx="822">
                  <c:v>822000</c:v>
                </c:pt>
                <c:pt idx="823">
                  <c:v>823000</c:v>
                </c:pt>
                <c:pt idx="824">
                  <c:v>824000</c:v>
                </c:pt>
                <c:pt idx="825">
                  <c:v>825000</c:v>
                </c:pt>
                <c:pt idx="826">
                  <c:v>826000</c:v>
                </c:pt>
                <c:pt idx="827">
                  <c:v>827000</c:v>
                </c:pt>
                <c:pt idx="828">
                  <c:v>828000</c:v>
                </c:pt>
                <c:pt idx="829">
                  <c:v>829000</c:v>
                </c:pt>
                <c:pt idx="830">
                  <c:v>830000</c:v>
                </c:pt>
                <c:pt idx="831">
                  <c:v>831000</c:v>
                </c:pt>
                <c:pt idx="832">
                  <c:v>832000</c:v>
                </c:pt>
                <c:pt idx="833">
                  <c:v>833000</c:v>
                </c:pt>
                <c:pt idx="834">
                  <c:v>834000</c:v>
                </c:pt>
                <c:pt idx="835">
                  <c:v>835000</c:v>
                </c:pt>
                <c:pt idx="836">
                  <c:v>836000</c:v>
                </c:pt>
                <c:pt idx="837">
                  <c:v>837000</c:v>
                </c:pt>
                <c:pt idx="838">
                  <c:v>838000</c:v>
                </c:pt>
                <c:pt idx="839">
                  <c:v>839000</c:v>
                </c:pt>
                <c:pt idx="840">
                  <c:v>840000</c:v>
                </c:pt>
                <c:pt idx="841">
                  <c:v>841000</c:v>
                </c:pt>
                <c:pt idx="842">
                  <c:v>842000</c:v>
                </c:pt>
                <c:pt idx="843">
                  <c:v>843000</c:v>
                </c:pt>
                <c:pt idx="844">
                  <c:v>844000</c:v>
                </c:pt>
                <c:pt idx="845">
                  <c:v>845000</c:v>
                </c:pt>
                <c:pt idx="846">
                  <c:v>846000</c:v>
                </c:pt>
                <c:pt idx="847">
                  <c:v>847000</c:v>
                </c:pt>
                <c:pt idx="848">
                  <c:v>848000</c:v>
                </c:pt>
                <c:pt idx="849">
                  <c:v>849000</c:v>
                </c:pt>
                <c:pt idx="850">
                  <c:v>850000</c:v>
                </c:pt>
                <c:pt idx="851">
                  <c:v>851000</c:v>
                </c:pt>
                <c:pt idx="852">
                  <c:v>852000</c:v>
                </c:pt>
                <c:pt idx="853">
                  <c:v>853000</c:v>
                </c:pt>
                <c:pt idx="854">
                  <c:v>854000</c:v>
                </c:pt>
                <c:pt idx="855">
                  <c:v>855000</c:v>
                </c:pt>
                <c:pt idx="856">
                  <c:v>856000</c:v>
                </c:pt>
                <c:pt idx="857">
                  <c:v>857000</c:v>
                </c:pt>
                <c:pt idx="858">
                  <c:v>858000</c:v>
                </c:pt>
                <c:pt idx="859">
                  <c:v>859000</c:v>
                </c:pt>
                <c:pt idx="860">
                  <c:v>860000</c:v>
                </c:pt>
                <c:pt idx="861">
                  <c:v>861000</c:v>
                </c:pt>
                <c:pt idx="862">
                  <c:v>862000</c:v>
                </c:pt>
                <c:pt idx="863">
                  <c:v>863000</c:v>
                </c:pt>
                <c:pt idx="864">
                  <c:v>864000</c:v>
                </c:pt>
                <c:pt idx="865">
                  <c:v>865000</c:v>
                </c:pt>
                <c:pt idx="866">
                  <c:v>866000</c:v>
                </c:pt>
                <c:pt idx="867">
                  <c:v>867000</c:v>
                </c:pt>
                <c:pt idx="868">
                  <c:v>868000</c:v>
                </c:pt>
                <c:pt idx="869">
                  <c:v>869000</c:v>
                </c:pt>
                <c:pt idx="870">
                  <c:v>870000</c:v>
                </c:pt>
                <c:pt idx="871">
                  <c:v>871000</c:v>
                </c:pt>
                <c:pt idx="872">
                  <c:v>872000</c:v>
                </c:pt>
                <c:pt idx="873">
                  <c:v>873000</c:v>
                </c:pt>
                <c:pt idx="874">
                  <c:v>874000</c:v>
                </c:pt>
                <c:pt idx="875">
                  <c:v>875000</c:v>
                </c:pt>
                <c:pt idx="876">
                  <c:v>876000</c:v>
                </c:pt>
                <c:pt idx="877">
                  <c:v>877000</c:v>
                </c:pt>
                <c:pt idx="878">
                  <c:v>878000</c:v>
                </c:pt>
                <c:pt idx="879">
                  <c:v>879000</c:v>
                </c:pt>
                <c:pt idx="880">
                  <c:v>880000</c:v>
                </c:pt>
                <c:pt idx="881">
                  <c:v>881000</c:v>
                </c:pt>
                <c:pt idx="882">
                  <c:v>882000</c:v>
                </c:pt>
                <c:pt idx="883">
                  <c:v>883000</c:v>
                </c:pt>
                <c:pt idx="884">
                  <c:v>884000</c:v>
                </c:pt>
                <c:pt idx="885">
                  <c:v>885000</c:v>
                </c:pt>
                <c:pt idx="886">
                  <c:v>886000</c:v>
                </c:pt>
                <c:pt idx="887">
                  <c:v>887000</c:v>
                </c:pt>
                <c:pt idx="888">
                  <c:v>888000</c:v>
                </c:pt>
                <c:pt idx="889">
                  <c:v>889000</c:v>
                </c:pt>
                <c:pt idx="890">
                  <c:v>890000</c:v>
                </c:pt>
                <c:pt idx="891">
                  <c:v>891000</c:v>
                </c:pt>
                <c:pt idx="892">
                  <c:v>892000</c:v>
                </c:pt>
                <c:pt idx="893">
                  <c:v>893000</c:v>
                </c:pt>
                <c:pt idx="894">
                  <c:v>894000</c:v>
                </c:pt>
                <c:pt idx="895">
                  <c:v>895000</c:v>
                </c:pt>
                <c:pt idx="896">
                  <c:v>896000</c:v>
                </c:pt>
                <c:pt idx="897">
                  <c:v>897000</c:v>
                </c:pt>
                <c:pt idx="898">
                  <c:v>898000</c:v>
                </c:pt>
                <c:pt idx="899">
                  <c:v>899000</c:v>
                </c:pt>
                <c:pt idx="900">
                  <c:v>900000</c:v>
                </c:pt>
                <c:pt idx="901">
                  <c:v>901000</c:v>
                </c:pt>
                <c:pt idx="902">
                  <c:v>902000</c:v>
                </c:pt>
                <c:pt idx="903">
                  <c:v>903000</c:v>
                </c:pt>
                <c:pt idx="904">
                  <c:v>904000</c:v>
                </c:pt>
                <c:pt idx="905">
                  <c:v>905000</c:v>
                </c:pt>
                <c:pt idx="906">
                  <c:v>906000</c:v>
                </c:pt>
                <c:pt idx="907">
                  <c:v>907000</c:v>
                </c:pt>
                <c:pt idx="908">
                  <c:v>908000</c:v>
                </c:pt>
                <c:pt idx="909">
                  <c:v>909000</c:v>
                </c:pt>
                <c:pt idx="910">
                  <c:v>910000</c:v>
                </c:pt>
                <c:pt idx="911">
                  <c:v>911000</c:v>
                </c:pt>
                <c:pt idx="912">
                  <c:v>912000</c:v>
                </c:pt>
                <c:pt idx="913">
                  <c:v>913000</c:v>
                </c:pt>
                <c:pt idx="914">
                  <c:v>914000</c:v>
                </c:pt>
                <c:pt idx="915">
                  <c:v>915000</c:v>
                </c:pt>
                <c:pt idx="916">
                  <c:v>916000</c:v>
                </c:pt>
                <c:pt idx="917">
                  <c:v>917000</c:v>
                </c:pt>
                <c:pt idx="918">
                  <c:v>918000</c:v>
                </c:pt>
                <c:pt idx="919">
                  <c:v>919000</c:v>
                </c:pt>
                <c:pt idx="920">
                  <c:v>920000</c:v>
                </c:pt>
                <c:pt idx="921">
                  <c:v>921000</c:v>
                </c:pt>
                <c:pt idx="922">
                  <c:v>922000</c:v>
                </c:pt>
                <c:pt idx="923">
                  <c:v>923000</c:v>
                </c:pt>
                <c:pt idx="924">
                  <c:v>924000</c:v>
                </c:pt>
                <c:pt idx="925">
                  <c:v>925000</c:v>
                </c:pt>
                <c:pt idx="926">
                  <c:v>926000</c:v>
                </c:pt>
                <c:pt idx="927">
                  <c:v>927000</c:v>
                </c:pt>
                <c:pt idx="928">
                  <c:v>928000</c:v>
                </c:pt>
                <c:pt idx="929">
                  <c:v>929000</c:v>
                </c:pt>
                <c:pt idx="930">
                  <c:v>930000</c:v>
                </c:pt>
                <c:pt idx="931">
                  <c:v>931000</c:v>
                </c:pt>
                <c:pt idx="932">
                  <c:v>932000</c:v>
                </c:pt>
                <c:pt idx="933">
                  <c:v>933000</c:v>
                </c:pt>
                <c:pt idx="934">
                  <c:v>934000</c:v>
                </c:pt>
                <c:pt idx="935">
                  <c:v>935000</c:v>
                </c:pt>
                <c:pt idx="936">
                  <c:v>936000</c:v>
                </c:pt>
                <c:pt idx="937">
                  <c:v>937000</c:v>
                </c:pt>
                <c:pt idx="938">
                  <c:v>938000</c:v>
                </c:pt>
                <c:pt idx="939">
                  <c:v>939000</c:v>
                </c:pt>
                <c:pt idx="940">
                  <c:v>940000</c:v>
                </c:pt>
                <c:pt idx="941">
                  <c:v>941000</c:v>
                </c:pt>
                <c:pt idx="942">
                  <c:v>942000</c:v>
                </c:pt>
                <c:pt idx="943">
                  <c:v>943000</c:v>
                </c:pt>
                <c:pt idx="944">
                  <c:v>944000</c:v>
                </c:pt>
                <c:pt idx="945">
                  <c:v>945000</c:v>
                </c:pt>
                <c:pt idx="946">
                  <c:v>946000</c:v>
                </c:pt>
                <c:pt idx="947">
                  <c:v>947000</c:v>
                </c:pt>
                <c:pt idx="948">
                  <c:v>948000</c:v>
                </c:pt>
                <c:pt idx="949">
                  <c:v>949000</c:v>
                </c:pt>
                <c:pt idx="950">
                  <c:v>950000</c:v>
                </c:pt>
                <c:pt idx="951">
                  <c:v>951000</c:v>
                </c:pt>
                <c:pt idx="952">
                  <c:v>952000</c:v>
                </c:pt>
                <c:pt idx="953">
                  <c:v>953000</c:v>
                </c:pt>
                <c:pt idx="954">
                  <c:v>954000</c:v>
                </c:pt>
                <c:pt idx="955">
                  <c:v>955000</c:v>
                </c:pt>
                <c:pt idx="956">
                  <c:v>956000</c:v>
                </c:pt>
                <c:pt idx="957">
                  <c:v>957000</c:v>
                </c:pt>
                <c:pt idx="958">
                  <c:v>958000</c:v>
                </c:pt>
                <c:pt idx="959">
                  <c:v>959000</c:v>
                </c:pt>
                <c:pt idx="960">
                  <c:v>960000</c:v>
                </c:pt>
                <c:pt idx="961">
                  <c:v>961000</c:v>
                </c:pt>
                <c:pt idx="962">
                  <c:v>962000</c:v>
                </c:pt>
                <c:pt idx="963">
                  <c:v>963000</c:v>
                </c:pt>
                <c:pt idx="964">
                  <c:v>964000</c:v>
                </c:pt>
                <c:pt idx="965">
                  <c:v>965000</c:v>
                </c:pt>
                <c:pt idx="966">
                  <c:v>966000</c:v>
                </c:pt>
                <c:pt idx="967">
                  <c:v>967000</c:v>
                </c:pt>
                <c:pt idx="968">
                  <c:v>968000</c:v>
                </c:pt>
                <c:pt idx="969">
                  <c:v>969000</c:v>
                </c:pt>
                <c:pt idx="970">
                  <c:v>970000</c:v>
                </c:pt>
                <c:pt idx="971">
                  <c:v>971000</c:v>
                </c:pt>
                <c:pt idx="972">
                  <c:v>972000</c:v>
                </c:pt>
                <c:pt idx="973">
                  <c:v>973000</c:v>
                </c:pt>
                <c:pt idx="974">
                  <c:v>974000</c:v>
                </c:pt>
                <c:pt idx="975">
                  <c:v>975000</c:v>
                </c:pt>
                <c:pt idx="976">
                  <c:v>976000</c:v>
                </c:pt>
                <c:pt idx="977">
                  <c:v>977000</c:v>
                </c:pt>
                <c:pt idx="978">
                  <c:v>978000</c:v>
                </c:pt>
                <c:pt idx="979">
                  <c:v>979000</c:v>
                </c:pt>
                <c:pt idx="980">
                  <c:v>980000</c:v>
                </c:pt>
                <c:pt idx="981">
                  <c:v>981000</c:v>
                </c:pt>
                <c:pt idx="982">
                  <c:v>982000</c:v>
                </c:pt>
                <c:pt idx="983">
                  <c:v>983000</c:v>
                </c:pt>
                <c:pt idx="984">
                  <c:v>984000</c:v>
                </c:pt>
                <c:pt idx="985">
                  <c:v>985000</c:v>
                </c:pt>
                <c:pt idx="986">
                  <c:v>986000</c:v>
                </c:pt>
                <c:pt idx="987">
                  <c:v>987000</c:v>
                </c:pt>
                <c:pt idx="988">
                  <c:v>988000</c:v>
                </c:pt>
                <c:pt idx="989">
                  <c:v>989000</c:v>
                </c:pt>
                <c:pt idx="990">
                  <c:v>990000</c:v>
                </c:pt>
                <c:pt idx="991">
                  <c:v>991000</c:v>
                </c:pt>
                <c:pt idx="992">
                  <c:v>992000</c:v>
                </c:pt>
                <c:pt idx="993">
                  <c:v>993000</c:v>
                </c:pt>
                <c:pt idx="994">
                  <c:v>994000</c:v>
                </c:pt>
                <c:pt idx="995">
                  <c:v>995000</c:v>
                </c:pt>
                <c:pt idx="996">
                  <c:v>996000</c:v>
                </c:pt>
                <c:pt idx="997">
                  <c:v>997000</c:v>
                </c:pt>
                <c:pt idx="998">
                  <c:v>998000</c:v>
                </c:pt>
                <c:pt idx="999">
                  <c:v>999000</c:v>
                </c:pt>
                <c:pt idx="1000">
                  <c:v>1000000</c:v>
                </c:pt>
              </c:numCache>
            </c:numRef>
          </c:cat>
          <c:val>
            <c:numRef>
              <c:f>Sheet1!$F$2:$F$1002</c:f>
              <c:numCache>
                <c:formatCode>General</c:formatCode>
                <c:ptCount val="1001"/>
                <c:pt idx="30" formatCode="&quot;£&quot;#,##0.00">
                  <c:v>89400</c:v>
                </c:pt>
                <c:pt idx="31" formatCode="&quot;£&quot;#,##0.00">
                  <c:v>91499.6</c:v>
                </c:pt>
                <c:pt idx="32" formatCode="&quot;£&quot;#,##0.00">
                  <c:v>93574.399999999994</c:v>
                </c:pt>
                <c:pt idx="33" formatCode="&quot;£&quot;#,##0.00">
                  <c:v>95614.200000000012</c:v>
                </c:pt>
                <c:pt idx="34" formatCode="&quot;£&quot;#,##0.00">
                  <c:v>97620.800000000003</c:v>
                </c:pt>
                <c:pt idx="35" formatCode="&quot;£&quot;#,##0.00">
                  <c:v>99596</c:v>
                </c:pt>
                <c:pt idx="36" formatCode="&quot;£&quot;#,##0.00">
                  <c:v>101534.39999999999</c:v>
                </c:pt>
                <c:pt idx="37" formatCode="&quot;£&quot;#,##0.00">
                  <c:v>103429.8</c:v>
                </c:pt>
                <c:pt idx="38" formatCode="&quot;£&quot;#,##0.00">
                  <c:v>105309.40000000001</c:v>
                </c:pt>
                <c:pt idx="39" formatCode="&quot;£&quot;#,##0.00">
                  <c:v>107160.3</c:v>
                </c:pt>
                <c:pt idx="40" formatCode="&quot;£&quot;#,##0.00">
                  <c:v>108984</c:v>
                </c:pt>
                <c:pt idx="41" formatCode="&quot;£&quot;#,##0.00">
                  <c:v>110777.90000000001</c:v>
                </c:pt>
                <c:pt idx="42" formatCode="&quot;£&quot;#,##0.00">
                  <c:v>112547.4</c:v>
                </c:pt>
                <c:pt idx="43" formatCode="&quot;£&quot;#,##0.00">
                  <c:v>114272.50000000001</c:v>
                </c:pt>
                <c:pt idx="44" formatCode="&quot;£&quot;#,##0.00">
                  <c:v>115988.4</c:v>
                </c:pt>
                <c:pt idx="45" formatCode="&quot;£&quot;#,##0.00">
                  <c:v>117684.00000000001</c:v>
                </c:pt>
                <c:pt idx="46" formatCode="&quot;£&quot;#,##0.00">
                  <c:v>119351.59999999999</c:v>
                </c:pt>
                <c:pt idx="47" formatCode="&quot;£&quot;#,##0.00">
                  <c:v>120996.79999999999</c:v>
                </c:pt>
                <c:pt idx="48" formatCode="&quot;£&quot;#,##0.00">
                  <c:v>122601.59999999999</c:v>
                </c:pt>
                <c:pt idx="49" formatCode="&quot;£&quot;#,##0.00">
                  <c:v>124200.3</c:v>
                </c:pt>
                <c:pt idx="50" formatCode="&quot;£&quot;#,##0.00">
                  <c:v>125780</c:v>
                </c:pt>
                <c:pt idx="51" formatCode="&quot;£&quot;#,##0.00">
                  <c:v>127341.90000000001</c:v>
                </c:pt>
                <c:pt idx="52" formatCode="&quot;£&quot;#,##0.00">
                  <c:v>128861.2</c:v>
                </c:pt>
                <c:pt idx="53" formatCode="&quot;£&quot;#,##0.00">
                  <c:v>130380</c:v>
                </c:pt>
                <c:pt idx="54" formatCode="&quot;£&quot;#,##0.00">
                  <c:v>131878.80000000002</c:v>
                </c:pt>
                <c:pt idx="55" formatCode="&quot;£&quot;#,##0.00">
                  <c:v>133364</c:v>
                </c:pt>
                <c:pt idx="56" formatCode="&quot;£&quot;#,##0.00">
                  <c:v>134803.20000000001</c:v>
                </c:pt>
                <c:pt idx="57" formatCode="&quot;£&quot;#,##0.00">
                  <c:v>136252.80000000002</c:v>
                </c:pt>
                <c:pt idx="58" formatCode="&quot;£&quot;#,##0.00">
                  <c:v>137680.4</c:v>
                </c:pt>
                <c:pt idx="59" formatCode="&quot;£&quot;#,##0.00">
                  <c:v>139092.5</c:v>
                </c:pt>
                <c:pt idx="60" formatCode="&quot;£&quot;#,##0.00">
                  <c:v>140466</c:v>
                </c:pt>
                <c:pt idx="61" formatCode="&quot;£&quot;#,##0.00">
                  <c:v>141843.29999999999</c:v>
                </c:pt>
                <c:pt idx="62" formatCode="&quot;£&quot;#,##0.00">
                  <c:v>143207.6</c:v>
                </c:pt>
                <c:pt idx="63" formatCode="&quot;£&quot;#,##0.00">
                  <c:v>144534.6</c:v>
                </c:pt>
                <c:pt idx="64" formatCode="&quot;£&quot;#,##0.00">
                  <c:v>145868.79999999999</c:v>
                </c:pt>
                <c:pt idx="65" formatCode="&quot;£&quot;#,##0.00">
                  <c:v>147186</c:v>
                </c:pt>
                <c:pt idx="66" formatCode="&quot;£&quot;#,##0.00">
                  <c:v>148493.4</c:v>
                </c:pt>
                <c:pt idx="67" formatCode="&quot;£&quot;#,##0.00">
                  <c:v>149758.39999999999</c:v>
                </c:pt>
                <c:pt idx="68" formatCode="&quot;£&quot;#,##0.00">
                  <c:v>151034.79999999999</c:v>
                </c:pt>
                <c:pt idx="69" formatCode="&quot;£&quot;#,##0.00">
                  <c:v>152303.70000000001</c:v>
                </c:pt>
                <c:pt idx="70" formatCode="&quot;£&quot;#,##0.00">
                  <c:v>153524</c:v>
                </c:pt>
                <c:pt idx="71" formatCode="&quot;£&quot;#,##0.00">
                  <c:v>154765.80000000002</c:v>
                </c:pt>
                <c:pt idx="72" formatCode="&quot;£&quot;#,##0.00">
                  <c:v>155995.19999999998</c:v>
                </c:pt>
                <c:pt idx="73" formatCode="&quot;£&quot;#,##0.00">
                  <c:v>157176.29999999999</c:v>
                </c:pt>
                <c:pt idx="74" formatCode="&quot;£&quot;#,##0.00">
                  <c:v>158382.19999999998</c:v>
                </c:pt>
                <c:pt idx="75" formatCode="&quot;£&quot;#,##0.00">
                  <c:v>159577.5</c:v>
                </c:pt>
                <c:pt idx="76" formatCode="&quot;£&quot;#,##0.00">
                  <c:v>160724.79999999999</c:v>
                </c:pt>
                <c:pt idx="77" formatCode="&quot;£&quot;#,##0.00">
                  <c:v>161892.5</c:v>
                </c:pt>
                <c:pt idx="78" formatCode="&quot;£&quot;#,##0.00">
                  <c:v>163051.19999999998</c:v>
                </c:pt>
                <c:pt idx="79" formatCode="&quot;£&quot;#,##0.00">
                  <c:v>164169.9</c:v>
                </c:pt>
                <c:pt idx="80" formatCode="&quot;£&quot;#,##0.00">
                  <c:v>165311.99999999997</c:v>
                </c:pt>
                <c:pt idx="81" formatCode="&quot;£&quot;#,##0.00">
                  <c:v>166438.80000000002</c:v>
                </c:pt>
                <c:pt idx="82" formatCode="&quot;£&quot;#,##0.00">
                  <c:v>167526</c:v>
                </c:pt>
                <c:pt idx="83" formatCode="&quot;£&quot;#,##0.00">
                  <c:v>168631.09999999998</c:v>
                </c:pt>
                <c:pt idx="84" formatCode="&quot;£&quot;#,##0.00">
                  <c:v>169730.4</c:v>
                </c:pt>
                <c:pt idx="85" formatCode="&quot;£&quot;#,##0.00">
                  <c:v>170782</c:v>
                </c:pt>
                <c:pt idx="86" formatCode="&quot;£&quot;#,##0.00">
                  <c:v>171862.39999999999</c:v>
                </c:pt>
                <c:pt idx="87" formatCode="&quot;£&quot;#,##0.00">
                  <c:v>172903.80000000002</c:v>
                </c:pt>
                <c:pt idx="88" formatCode="&quot;£&quot;#,##0.00">
                  <c:v>173967.2</c:v>
                </c:pt>
                <c:pt idx="89" formatCode="&quot;£&quot;#,##0.00">
                  <c:v>175018.5</c:v>
                </c:pt>
                <c:pt idx="90" formatCode="&quot;£&quot;#,##0.00">
                  <c:v>176031</c:v>
                </c:pt>
                <c:pt idx="91" formatCode="&quot;£&quot;#,##0.00">
                  <c:v>177067.8</c:v>
                </c:pt>
                <c:pt idx="92" formatCode="&quot;£&quot;#,##0.00">
                  <c:v>178056.8</c:v>
                </c:pt>
                <c:pt idx="93" formatCode="&quot;£&quot;#,##0.00">
                  <c:v>179080.8</c:v>
                </c:pt>
                <c:pt idx="94" formatCode="&quot;£&quot;#,##0.00">
                  <c:v>180094.6</c:v>
                </c:pt>
                <c:pt idx="95" formatCode="&quot;£&quot;#,##0.00">
                  <c:v>181060.5</c:v>
                </c:pt>
                <c:pt idx="96" formatCode="&quot;£&quot;#,##0.00">
                  <c:v>182064</c:v>
                </c:pt>
                <c:pt idx="97" formatCode="&quot;£&quot;#,##0.00">
                  <c:v>183009.9</c:v>
                </c:pt>
                <c:pt idx="98" formatCode="&quot;£&quot;#,##0.00">
                  <c:v>183995</c:v>
                </c:pt>
                <c:pt idx="99" formatCode="&quot;£&quot;#,##0.00">
                  <c:v>184932</c:v>
                </c:pt>
                <c:pt idx="100" formatCode="&quot;£&quot;#,##0.00">
                  <c:v>185900</c:v>
                </c:pt>
                <c:pt idx="101" formatCode="&quot;£&quot;#,##0.00">
                  <c:v>186870.2</c:v>
                </c:pt>
                <c:pt idx="102" formatCode="&quot;£&quot;#,##0.00">
                  <c:v>187782</c:v>
                </c:pt>
                <c:pt idx="103" formatCode="&quot;£&quot;#,##0.00">
                  <c:v>188737.2</c:v>
                </c:pt>
                <c:pt idx="104" formatCode="&quot;£&quot;#,##0.00">
                  <c:v>189633.59999999998</c:v>
                </c:pt>
                <c:pt idx="105" formatCode="&quot;£&quot;#,##0.00">
                  <c:v>190575</c:v>
                </c:pt>
                <c:pt idx="106" formatCode="&quot;£&quot;#,##0.00">
                  <c:v>191457.2</c:v>
                </c:pt>
                <c:pt idx="107" formatCode="&quot;£&quot;#,##0.00">
                  <c:v>192386</c:v>
                </c:pt>
                <c:pt idx="108" formatCode="&quot;£&quot;#,##0.00">
                  <c:v>193255.2</c:v>
                </c:pt>
                <c:pt idx="109" formatCode="&quot;£&quot;#,##0.00">
                  <c:v>194172.6</c:v>
                </c:pt>
                <c:pt idx="110" formatCode="&quot;£&quot;#,##0.00">
                  <c:v>195030</c:v>
                </c:pt>
                <c:pt idx="111" formatCode="&quot;£&quot;#,##0.00">
                  <c:v>195937.2</c:v>
                </c:pt>
                <c:pt idx="112" formatCode="&quot;£&quot;#,##0.00">
                  <c:v>196828.80000000002</c:v>
                </c:pt>
                <c:pt idx="113" formatCode="&quot;£&quot;#,##0.00">
                  <c:v>197670.9</c:v>
                </c:pt>
                <c:pt idx="114" formatCode="&quot;£&quot;#,##0.00">
                  <c:v>198553.80000000002</c:v>
                </c:pt>
                <c:pt idx="115" formatCode="&quot;£&quot;#,##0.00">
                  <c:v>199387</c:v>
                </c:pt>
                <c:pt idx="116" formatCode="&quot;£&quot;#,##0.00">
                  <c:v>200262.39999999999</c:v>
                </c:pt>
                <c:pt idx="117" formatCode="&quot;£&quot;#,##0.00">
                  <c:v>201087.9</c:v>
                </c:pt>
                <c:pt idx="118" formatCode="&quot;£&quot;#,##0.00">
                  <c:v>201945.2</c:v>
                </c:pt>
                <c:pt idx="119" formatCode="&quot;£&quot;#,##0.00">
                  <c:v>202752.2</c:v>
                </c:pt>
                <c:pt idx="120" formatCode="&quot;£&quot;#,##0.00">
                  <c:v>203616</c:v>
                </c:pt>
                <c:pt idx="121" formatCode="&quot;£&quot;#,##0.00">
                  <c:v>204405.3</c:v>
                </c:pt>
                <c:pt idx="122" formatCode="&quot;£&quot;#,##0.00">
                  <c:v>205252.8</c:v>
                </c:pt>
                <c:pt idx="123" formatCode="&quot;£&quot;#,##0.00">
                  <c:v>206037.30000000002</c:v>
                </c:pt>
                <c:pt idx="124" formatCode="&quot;£&quot;#,##0.00">
                  <c:v>206881.6</c:v>
                </c:pt>
                <c:pt idx="125" formatCode="&quot;£&quot;#,##0.00">
                  <c:v>207662.5</c:v>
                </c:pt>
                <c:pt idx="126" formatCode="&quot;£&quot;#,##0.00">
                  <c:v>208429.19999999998</c:v>
                </c:pt>
                <c:pt idx="127" formatCode="&quot;£&quot;#,##0.00">
                  <c:v>209245.19999999998</c:v>
                </c:pt>
                <c:pt idx="128" formatCode="&quot;£&quot;#,##0.00">
                  <c:v>210009.60000000001</c:v>
                </c:pt>
                <c:pt idx="129" formatCode="&quot;£&quot;#,##0.00">
                  <c:v>210824.7</c:v>
                </c:pt>
                <c:pt idx="130" formatCode="&quot;£&quot;#,##0.00">
                  <c:v>211588</c:v>
                </c:pt>
                <c:pt idx="131" formatCode="&quot;£&quot;#,##0.00">
                  <c:v>212390.3</c:v>
                </c:pt>
                <c:pt idx="132" formatCode="&quot;£&quot;#,##0.00">
                  <c:v>213127.2</c:v>
                </c:pt>
                <c:pt idx="133" formatCode="&quot;£&quot;#,##0.00">
                  <c:v>213930.5</c:v>
                </c:pt>
                <c:pt idx="134" formatCode="&quot;£&quot;#,##0.00">
                  <c:v>214668</c:v>
                </c:pt>
                <c:pt idx="135" formatCode="&quot;£&quot;#,##0.00">
                  <c:v>215446.5</c:v>
                </c:pt>
                <c:pt idx="136" formatCode="&quot;£&quot;#,##0.00">
                  <c:v>216172</c:v>
                </c:pt>
                <c:pt idx="137" formatCode="&quot;£&quot;#,##0.00">
                  <c:v>216898.4</c:v>
                </c:pt>
                <c:pt idx="138" formatCode="&quot;£&quot;#,##0.00">
                  <c:v>217681.19999999998</c:v>
                </c:pt>
                <c:pt idx="139" formatCode="&quot;£&quot;#,##0.00">
                  <c:v>218396.79999999999</c:v>
                </c:pt>
                <c:pt idx="140" formatCode="&quot;£&quot;#,##0.00">
                  <c:v>219156</c:v>
                </c:pt>
                <c:pt idx="141" formatCode="&quot;£&quot;#,##0.00">
                  <c:v>219875.4</c:v>
                </c:pt>
                <c:pt idx="142" formatCode="&quot;£&quot;#,##0.00">
                  <c:v>220625.40000000002</c:v>
                </c:pt>
                <c:pt idx="143" formatCode="&quot;£&quot;#,##0.00">
                  <c:v>221335.40000000002</c:v>
                </c:pt>
                <c:pt idx="144" formatCode="&quot;£&quot;#,##0.00">
                  <c:v>222019.20000000001</c:v>
                </c:pt>
                <c:pt idx="145" formatCode="&quot;£&quot;#,##0.00">
                  <c:v>222778</c:v>
                </c:pt>
                <c:pt idx="146" formatCode="&quot;£&quot;#,##0.00">
                  <c:v>223467.6</c:v>
                </c:pt>
                <c:pt idx="147" formatCode="&quot;£&quot;#,##0.00">
                  <c:v>224204.4</c:v>
                </c:pt>
                <c:pt idx="148" formatCode="&quot;£&quot;#,##0.00">
                  <c:v>224886</c:v>
                </c:pt>
                <c:pt idx="149" formatCode="&quot;£&quot;#,##0.00">
                  <c:v>225630.69999999998</c:v>
                </c:pt>
                <c:pt idx="150" formatCode="&quot;£&quot;#,##0.00">
                  <c:v>226305</c:v>
                </c:pt>
                <c:pt idx="151" formatCode="&quot;£&quot;#,##0.00">
                  <c:v>226968.1</c:v>
                </c:pt>
                <c:pt idx="152" formatCode="&quot;£&quot;#,##0.00">
                  <c:v>227696</c:v>
                </c:pt>
                <c:pt idx="153" formatCode="&quot;£&quot;#,##0.00">
                  <c:v>228352.5</c:v>
                </c:pt>
                <c:pt idx="154" formatCode="&quot;£&quot;#,##0.00">
                  <c:v>229075</c:v>
                </c:pt>
                <c:pt idx="155" formatCode="&quot;£&quot;#,##0.00">
                  <c:v>229741</c:v>
                </c:pt>
                <c:pt idx="156" formatCode="&quot;£&quot;#,##0.00">
                  <c:v>230380.79999999999</c:v>
                </c:pt>
                <c:pt idx="157" formatCode="&quot;£&quot;#,##0.00">
                  <c:v>231104</c:v>
                </c:pt>
                <c:pt idx="158" formatCode="&quot;£&quot;#,##0.00">
                  <c:v>231738.59999999998</c:v>
                </c:pt>
                <c:pt idx="159" formatCode="&quot;£&quot;#,##0.00">
                  <c:v>232394.4</c:v>
                </c:pt>
                <c:pt idx="160" formatCode="&quot;£&quot;#,##0.00">
                  <c:v>233088.00000000003</c:v>
                </c:pt>
                <c:pt idx="161" formatCode="&quot;£&quot;#,##0.00">
                  <c:v>233723.7</c:v>
                </c:pt>
                <c:pt idx="162" formatCode="&quot;£&quot;#,##0.00">
                  <c:v>234430.2</c:v>
                </c:pt>
                <c:pt idx="163" formatCode="&quot;£&quot;#,##0.00">
                  <c:v>235062.3</c:v>
                </c:pt>
                <c:pt idx="164" formatCode="&quot;£&quot;#,##0.00">
                  <c:v>235684.4</c:v>
                </c:pt>
                <c:pt idx="165" formatCode="&quot;£&quot;#,##0.00">
                  <c:v>236362.50000000003</c:v>
                </c:pt>
                <c:pt idx="166" formatCode="&quot;£&quot;#,##0.00">
                  <c:v>236998.19999999998</c:v>
                </c:pt>
                <c:pt idx="167" formatCode="&quot;£&quot;#,##0.00">
                  <c:v>237607.6</c:v>
                </c:pt>
                <c:pt idx="168" formatCode="&quot;£&quot;#,##0.00">
                  <c:v>238291.20000000001</c:v>
                </c:pt>
                <c:pt idx="169" formatCode="&quot;£&quot;#,##0.00">
                  <c:v>238898.4</c:v>
                </c:pt>
                <c:pt idx="170" formatCode="&quot;£&quot;#,##0.00">
                  <c:v>239513</c:v>
                </c:pt>
                <c:pt idx="171" formatCode="&quot;£&quot;#,##0.00">
                  <c:v>240186.6</c:v>
                </c:pt>
                <c:pt idx="172" formatCode="&quot;£&quot;#,##0.00">
                  <c:v>240782.8</c:v>
                </c:pt>
                <c:pt idx="173" formatCode="&quot;£&quot;#,##0.00">
                  <c:v>241386.9</c:v>
                </c:pt>
                <c:pt idx="174" formatCode="&quot;£&quot;#,##0.00">
                  <c:v>242051.4</c:v>
                </c:pt>
                <c:pt idx="175" formatCode="&quot;£&quot;#,##0.00">
                  <c:v>242655</c:v>
                </c:pt>
                <c:pt idx="176" formatCode="&quot;£&quot;#,##0.00">
                  <c:v>243231.99999999997</c:v>
                </c:pt>
                <c:pt idx="177" formatCode="&quot;£&quot;#,##0.00">
                  <c:v>243905.99999999997</c:v>
                </c:pt>
                <c:pt idx="178" formatCode="&quot;£&quot;#,##0.00">
                  <c:v>244483</c:v>
                </c:pt>
                <c:pt idx="179" formatCode="&quot;£&quot;#,##0.00">
                  <c:v>245068.9</c:v>
                </c:pt>
                <c:pt idx="180" formatCode="&quot;£&quot;#,##0.00">
                  <c:v>245718</c:v>
                </c:pt>
                <c:pt idx="181" formatCode="&quot;£&quot;#,##0.00">
                  <c:v>246304.8</c:v>
                </c:pt>
                <c:pt idx="182" formatCode="&quot;£&quot;#,##0.00">
                  <c:v>246864.80000000002</c:v>
                </c:pt>
                <c:pt idx="183" formatCode="&quot;£&quot;#,##0.00">
                  <c:v>247525.80000000002</c:v>
                </c:pt>
                <c:pt idx="184" formatCode="&quot;£&quot;#,##0.00">
                  <c:v>248087.2</c:v>
                </c:pt>
                <c:pt idx="185" formatCode="&quot;£&quot;#,##0.00">
                  <c:v>248658.5</c:v>
                </c:pt>
                <c:pt idx="186" formatCode="&quot;£&quot;#,##0.00">
                  <c:v>249295.80000000002</c:v>
                </c:pt>
                <c:pt idx="187" formatCode="&quot;£&quot;#,##0.00">
                  <c:v>249850.7</c:v>
                </c:pt>
                <c:pt idx="188" formatCode="&quot;£&quot;#,##0.00">
                  <c:v>250416</c:v>
                </c:pt>
                <c:pt idx="189" formatCode="&quot;£&quot;#,##0.00">
                  <c:v>251048.7</c:v>
                </c:pt>
                <c:pt idx="190" formatCode="&quot;£&quot;#,##0.00">
                  <c:v>251617</c:v>
                </c:pt>
                <c:pt idx="191" formatCode="&quot;£&quot;#,##0.00">
                  <c:v>252158.2</c:v>
                </c:pt>
                <c:pt idx="192" formatCode="&quot;£&quot;#,##0.00">
                  <c:v>252787.20000000001</c:v>
                </c:pt>
                <c:pt idx="193" formatCode="&quot;£&quot;#,##0.00">
                  <c:v>253331.8</c:v>
                </c:pt>
                <c:pt idx="194" formatCode="&quot;£&quot;#,##0.00">
                  <c:v>253887.8</c:v>
                </c:pt>
                <c:pt idx="195" formatCode="&quot;£&quot;#,##0.00">
                  <c:v>254416.5</c:v>
                </c:pt>
                <c:pt idx="196" formatCode="&quot;£&quot;#,##0.00">
                  <c:v>255035.19999999998</c:v>
                </c:pt>
                <c:pt idx="197" formatCode="&quot;£&quot;#,##0.00">
                  <c:v>255587.80000000002</c:v>
                </c:pt>
                <c:pt idx="198" formatCode="&quot;£&quot;#,##0.00">
                  <c:v>256113.00000000003</c:v>
                </c:pt>
                <c:pt idx="199" formatCode="&quot;£&quot;#,##0.00">
                  <c:v>256729.9</c:v>
                </c:pt>
                <c:pt idx="200" formatCode="&quot;£&quot;#,##0.00">
                  <c:v>257260</c:v>
                </c:pt>
                <c:pt idx="201" formatCode="&quot;£&quot;#,##0.00">
                  <c:v>257802.6</c:v>
                </c:pt>
                <c:pt idx="202" formatCode="&quot;£&quot;#,##0.00">
                  <c:v>258317.59999999998</c:v>
                </c:pt>
                <c:pt idx="203" formatCode="&quot;£&quot;#,##0.00">
                  <c:v>258926.50000000003</c:v>
                </c:pt>
                <c:pt idx="204" formatCode="&quot;£&quot;#,##0.00">
                  <c:v>259447.2</c:v>
                </c:pt>
                <c:pt idx="205" formatCode="&quot;£&quot;#,##0.00">
                  <c:v>259960.5</c:v>
                </c:pt>
                <c:pt idx="206" formatCode="&quot;£&quot;#,##0.00">
                  <c:v>260569.4</c:v>
                </c:pt>
                <c:pt idx="207" formatCode="&quot;£&quot;#,##0.00">
                  <c:v>261089.1</c:v>
                </c:pt>
                <c:pt idx="208" formatCode="&quot;£&quot;#,##0.00">
                  <c:v>261601.6</c:v>
                </c:pt>
                <c:pt idx="209" formatCode="&quot;£&quot;#,##0.00">
                  <c:v>262106.9</c:v>
                </c:pt>
                <c:pt idx="210" formatCode="&quot;£&quot;#,##0.00">
                  <c:v>262710</c:v>
                </c:pt>
                <c:pt idx="211" formatCode="&quot;£&quot;#,##0.00">
                  <c:v>263222.5</c:v>
                </c:pt>
                <c:pt idx="212" formatCode="&quot;£&quot;#,##0.00">
                  <c:v>263728</c:v>
                </c:pt>
                <c:pt idx="213" formatCode="&quot;£&quot;#,##0.00">
                  <c:v>264226.5</c:v>
                </c:pt>
                <c:pt idx="214" formatCode="&quot;£&quot;#,##0.00">
                  <c:v>264803.60000000003</c:v>
                </c:pt>
                <c:pt idx="215" formatCode="&quot;£&quot;#,##0.00">
                  <c:v>265310</c:v>
                </c:pt>
                <c:pt idx="216" formatCode="&quot;£&quot;#,##0.00">
                  <c:v>265809.59999999998</c:v>
                </c:pt>
                <c:pt idx="217" formatCode="&quot;£&quot;#,##0.00">
                  <c:v>266389.2</c:v>
                </c:pt>
                <c:pt idx="218" formatCode="&quot;£&quot;#,##0.00">
                  <c:v>266897.39999999997</c:v>
                </c:pt>
                <c:pt idx="219" formatCode="&quot;£&quot;#,##0.00">
                  <c:v>267377.10000000003</c:v>
                </c:pt>
                <c:pt idx="220" formatCode="&quot;£&quot;#,##0.00">
                  <c:v>267872</c:v>
                </c:pt>
                <c:pt idx="221" formatCode="&quot;£&quot;#,##0.00">
                  <c:v>268448.69999999995</c:v>
                </c:pt>
                <c:pt idx="222" formatCode="&quot;£&quot;#,##0.00">
                  <c:v>268930.8</c:v>
                </c:pt>
                <c:pt idx="223" formatCode="&quot;£&quot;#,##0.00">
                  <c:v>269406.3</c:v>
                </c:pt>
                <c:pt idx="224" formatCode="&quot;£&quot;#,##0.00">
                  <c:v>269897.60000000003</c:v>
                </c:pt>
                <c:pt idx="225" formatCode="&quot;£&quot;#,##0.00">
                  <c:v>270472.5</c:v>
                </c:pt>
                <c:pt idx="226" formatCode="&quot;£&quot;#,##0.00">
                  <c:v>270951.40000000002</c:v>
                </c:pt>
                <c:pt idx="227" formatCode="&quot;£&quot;#,##0.00">
                  <c:v>271423.90000000002</c:v>
                </c:pt>
                <c:pt idx="228" formatCode="&quot;£&quot;#,##0.00">
                  <c:v>271890</c:v>
                </c:pt>
                <c:pt idx="229" formatCode="&quot;£&quot;#,##0.00">
                  <c:v>272464.2</c:v>
                </c:pt>
                <c:pt idx="230" formatCode="&quot;£&quot;#,##0.00">
                  <c:v>272941</c:v>
                </c:pt>
                <c:pt idx="231" formatCode="&quot;£&quot;#,##0.00">
                  <c:v>273411.59999999998</c:v>
                </c:pt>
                <c:pt idx="232" formatCode="&quot;£&quot;#,##0.00">
                  <c:v>273876</c:v>
                </c:pt>
                <c:pt idx="233" formatCode="&quot;£&quot;#,##0.00">
                  <c:v>274427.39999999997</c:v>
                </c:pt>
                <c:pt idx="234" formatCode="&quot;£&quot;#,##0.00">
                  <c:v>274903.2</c:v>
                </c:pt>
                <c:pt idx="235" formatCode="&quot;£&quot;#,##0.00">
                  <c:v>275349.5</c:v>
                </c:pt>
                <c:pt idx="236" formatCode="&quot;£&quot;#,##0.00">
                  <c:v>275813.2</c:v>
                </c:pt>
                <c:pt idx="237" formatCode="&quot;£&quot;#,##0.00">
                  <c:v>276270.89999999997</c:v>
                </c:pt>
                <c:pt idx="238" formatCode="&quot;£&quot;#,##0.00">
                  <c:v>276817.8</c:v>
                </c:pt>
                <c:pt idx="239" formatCode="&quot;£&quot;#,##0.00">
                  <c:v>277287.8</c:v>
                </c:pt>
                <c:pt idx="240" formatCode="&quot;£&quot;#,##0.00">
                  <c:v>277728</c:v>
                </c:pt>
                <c:pt idx="241" formatCode="&quot;£&quot;#,##0.00">
                  <c:v>278186.30000000005</c:v>
                </c:pt>
                <c:pt idx="242" formatCode="&quot;£&quot;#,##0.00">
                  <c:v>278735.59999999998</c:v>
                </c:pt>
                <c:pt idx="243" formatCode="&quot;£&quot;#,##0.00">
                  <c:v>279182.7</c:v>
                </c:pt>
                <c:pt idx="244" formatCode="&quot;£&quot;#,##0.00">
                  <c:v>279624</c:v>
                </c:pt>
                <c:pt idx="245" formatCode="&quot;£&quot;#,##0.00">
                  <c:v>280059.5</c:v>
                </c:pt>
                <c:pt idx="246" formatCode="&quot;£&quot;#,##0.00">
                  <c:v>280513.80000000005</c:v>
                </c:pt>
                <c:pt idx="247" formatCode="&quot;£&quot;#,##0.00">
                  <c:v>281061.3</c:v>
                </c:pt>
                <c:pt idx="248" formatCode="&quot;£&quot;#,##0.00">
                  <c:v>281480</c:v>
                </c:pt>
                <c:pt idx="249" formatCode="&quot;£&quot;#,##0.00">
                  <c:v>281917.80000000005</c:v>
                </c:pt>
                <c:pt idx="250" formatCode="&quot;£&quot;#,##0.00">
                  <c:v>282375</c:v>
                </c:pt>
                <c:pt idx="251" formatCode="&quot;£&quot;#,##0.00">
                  <c:v>282902.09999999998</c:v>
                </c:pt>
                <c:pt idx="252" formatCode="&quot;£&quot;#,##0.00">
                  <c:v>283323.60000000003</c:v>
                </c:pt>
                <c:pt idx="253" formatCode="&quot;£&quot;#,##0.00">
                  <c:v>283764.8</c:v>
                </c:pt>
                <c:pt idx="254" formatCode="&quot;£&quot;#,##0.00">
                  <c:v>284200.59999999998</c:v>
                </c:pt>
                <c:pt idx="255" formatCode="&quot;£&quot;#,##0.00">
                  <c:v>284631</c:v>
                </c:pt>
                <c:pt idx="256" formatCode="&quot;£&quot;#,##0.00">
                  <c:v>285158.39999999997</c:v>
                </c:pt>
                <c:pt idx="257" formatCode="&quot;£&quot;#,##0.00">
                  <c:v>285578.39999999997</c:v>
                </c:pt>
                <c:pt idx="258" formatCode="&quot;£&quot;#,##0.00">
                  <c:v>285993</c:v>
                </c:pt>
                <c:pt idx="259" formatCode="&quot;£&quot;#,##0.00">
                  <c:v>286428.10000000003</c:v>
                </c:pt>
                <c:pt idx="260" formatCode="&quot;£&quot;#,##0.00">
                  <c:v>286936</c:v>
                </c:pt>
                <c:pt idx="261" formatCode="&quot;£&quot;#,##0.00">
                  <c:v>287361</c:v>
                </c:pt>
                <c:pt idx="262" formatCode="&quot;£&quot;#,##0.00">
                  <c:v>287780.8</c:v>
                </c:pt>
                <c:pt idx="263" formatCode="&quot;£&quot;#,##0.00">
                  <c:v>288195.40000000002</c:v>
                </c:pt>
                <c:pt idx="264" formatCode="&quot;£&quot;#,##0.00">
                  <c:v>288604.79999999999</c:v>
                </c:pt>
                <c:pt idx="265" formatCode="&quot;£&quot;#,##0.00">
                  <c:v>289141.5</c:v>
                </c:pt>
                <c:pt idx="266" formatCode="&quot;£&quot;#,##0.00">
                  <c:v>289541</c:v>
                </c:pt>
                <c:pt idx="267" formatCode="&quot;£&quot;#,##0.00">
                  <c:v>289962</c:v>
                </c:pt>
                <c:pt idx="268" formatCode="&quot;£&quot;#,##0.00">
                  <c:v>290351.19999999995</c:v>
                </c:pt>
                <c:pt idx="269" formatCode="&quot;£&quot;#,##0.00">
                  <c:v>290762.09999999998</c:v>
                </c:pt>
                <c:pt idx="270" formatCode="&quot;£&quot;#,##0.00">
                  <c:v>291276</c:v>
                </c:pt>
                <c:pt idx="271" formatCode="&quot;£&quot;#,##0.00">
                  <c:v>291677.3</c:v>
                </c:pt>
                <c:pt idx="272" formatCode="&quot;£&quot;#,##0.00">
                  <c:v>292100.80000000005</c:v>
                </c:pt>
                <c:pt idx="273" formatCode="&quot;£&quot;#,##0.00">
                  <c:v>292492.19999999995</c:v>
                </c:pt>
                <c:pt idx="274" formatCode="&quot;£&quot;#,##0.00">
                  <c:v>292878.59999999998</c:v>
                </c:pt>
                <c:pt idx="275" formatCode="&quot;£&quot;#,##0.00">
                  <c:v>293397.5</c:v>
                </c:pt>
                <c:pt idx="276" formatCode="&quot;£&quot;#,##0.00">
                  <c:v>293802</c:v>
                </c:pt>
                <c:pt idx="277" formatCode="&quot;£&quot;#,##0.00">
                  <c:v>294174</c:v>
                </c:pt>
                <c:pt idx="278" formatCode="&quot;£&quot;#,##0.00">
                  <c:v>294568.80000000005</c:v>
                </c:pt>
                <c:pt idx="279" formatCode="&quot;£&quot;#,##0.00">
                  <c:v>294958.8</c:v>
                </c:pt>
                <c:pt idx="280" formatCode="&quot;£&quot;#,##0.00">
                  <c:v>295484</c:v>
                </c:pt>
                <c:pt idx="281" formatCode="&quot;£&quot;#,##0.00">
                  <c:v>295864.89999999997</c:v>
                </c:pt>
                <c:pt idx="282" formatCode="&quot;£&quot;#,##0.00">
                  <c:v>296241</c:v>
                </c:pt>
                <c:pt idx="283" formatCode="&quot;£&quot;#,##0.00">
                  <c:v>296640.59999999998</c:v>
                </c:pt>
                <c:pt idx="284" formatCode="&quot;£&quot;#,##0.00">
                  <c:v>297035.60000000003</c:v>
                </c:pt>
                <c:pt idx="285" formatCode="&quot;£&quot;#,##0.00">
                  <c:v>297511.5</c:v>
                </c:pt>
                <c:pt idx="286" formatCode="&quot;£&quot;#,##0.00">
                  <c:v>297897.60000000003</c:v>
                </c:pt>
                <c:pt idx="287" formatCode="&quot;£&quot;#,##0.00">
                  <c:v>298279.09999999998</c:v>
                </c:pt>
                <c:pt idx="288" formatCode="&quot;£&quot;#,##0.00">
                  <c:v>298656</c:v>
                </c:pt>
                <c:pt idx="289" formatCode="&quot;£&quot;#,##0.00">
                  <c:v>299028.3</c:v>
                </c:pt>
                <c:pt idx="290" formatCode="&quot;£&quot;#,##0.00">
                  <c:v>299541</c:v>
                </c:pt>
                <c:pt idx="291" formatCode="&quot;£&quot;#,##0.00">
                  <c:v>299904.59999999998</c:v>
                </c:pt>
                <c:pt idx="292" formatCode="&quot;£&quot;#,##0.00">
                  <c:v>300292.8</c:v>
                </c:pt>
                <c:pt idx="293" formatCode="&quot;£&quot;#,##0.00">
                  <c:v>300647.3</c:v>
                </c:pt>
                <c:pt idx="294" formatCode="&quot;£&quot;#,##0.00">
                  <c:v>301026.60000000003</c:v>
                </c:pt>
                <c:pt idx="295" formatCode="&quot;£&quot;#,##0.00">
                  <c:v>301519.5</c:v>
                </c:pt>
                <c:pt idx="296" formatCode="&quot;£&quot;#,##0.00">
                  <c:v>301890.40000000002</c:v>
                </c:pt>
                <c:pt idx="297" formatCode="&quot;£&quot;#,##0.00">
                  <c:v>302256.90000000002</c:v>
                </c:pt>
                <c:pt idx="298" formatCode="&quot;£&quot;#,##0.00">
                  <c:v>302619</c:v>
                </c:pt>
                <c:pt idx="299" formatCode="&quot;£&quot;#,##0.00">
                  <c:v>302976.7</c:v>
                </c:pt>
                <c:pt idx="300" formatCode="&quot;£&quot;#,##0.00">
                  <c:v>303330.00000000006</c:v>
                </c:pt>
                <c:pt idx="301" formatCode="&quot;£&quot;#,##0.00">
                  <c:v>303829.40000000002</c:v>
                </c:pt>
                <c:pt idx="302" formatCode="&quot;£&quot;#,##0.00">
                  <c:v>304174.40000000002</c:v>
                </c:pt>
                <c:pt idx="303" formatCode="&quot;£&quot;#,##0.00">
                  <c:v>304545.30000000005</c:v>
                </c:pt>
                <c:pt idx="304" formatCode="&quot;£&quot;#,##0.00">
                  <c:v>304911.99999999994</c:v>
                </c:pt>
                <c:pt idx="305" formatCode="&quot;£&quot;#,##0.00">
                  <c:v>305274.49999999994</c:v>
                </c:pt>
                <c:pt idx="306" formatCode="&quot;£&quot;#,##0.00">
                  <c:v>305755.2</c:v>
                </c:pt>
                <c:pt idx="307" formatCode="&quot;£&quot;#,##0.00">
                  <c:v>306079</c:v>
                </c:pt>
                <c:pt idx="308" formatCode="&quot;£&quot;#,##0.00">
                  <c:v>306460</c:v>
                </c:pt>
                <c:pt idx="309" formatCode="&quot;£&quot;#,##0.00">
                  <c:v>306806.09999999998</c:v>
                </c:pt>
                <c:pt idx="310" formatCode="&quot;£&quot;#,##0.00">
                  <c:v>307148</c:v>
                </c:pt>
                <c:pt idx="311" formatCode="&quot;£&quot;#,##0.00">
                  <c:v>307610.09999999998</c:v>
                </c:pt>
                <c:pt idx="312" formatCode="&quot;£&quot;#,##0.00">
                  <c:v>307975.2</c:v>
                </c:pt>
                <c:pt idx="313" formatCode="&quot;£&quot;#,##0.00">
                  <c:v>308305</c:v>
                </c:pt>
                <c:pt idx="314" formatCode="&quot;£&quot;#,##0.00">
                  <c:v>308662</c:v>
                </c:pt>
                <c:pt idx="315" formatCode="&quot;£&quot;#,##0.00">
                  <c:v>309015</c:v>
                </c:pt>
                <c:pt idx="316" formatCode="&quot;£&quot;#,##0.00">
                  <c:v>309364</c:v>
                </c:pt>
                <c:pt idx="317" formatCode="&quot;£&quot;#,##0.00">
                  <c:v>309804.09999999998</c:v>
                </c:pt>
                <c:pt idx="318" formatCode="&quot;£&quot;#,##0.00">
                  <c:v>310145.39999999997</c:v>
                </c:pt>
                <c:pt idx="319" formatCode="&quot;£&quot;#,##0.00">
                  <c:v>310482.7</c:v>
                </c:pt>
                <c:pt idx="320" formatCode="&quot;£&quot;#,##0.00">
                  <c:v>310848</c:v>
                </c:pt>
                <c:pt idx="321" formatCode="&quot;£&quot;#,##0.00">
                  <c:v>311177.40000000002</c:v>
                </c:pt>
                <c:pt idx="322" formatCode="&quot;£&quot;#,##0.00">
                  <c:v>311631.59999999998</c:v>
                </c:pt>
                <c:pt idx="323" formatCode="&quot;£&quot;#,##0.00">
                  <c:v>311985.7</c:v>
                </c:pt>
                <c:pt idx="324" formatCode="&quot;£&quot;#,##0.00">
                  <c:v>312303.59999999998</c:v>
                </c:pt>
                <c:pt idx="325" formatCode="&quot;£&quot;#,##0.00">
                  <c:v>312650</c:v>
                </c:pt>
                <c:pt idx="326" formatCode="&quot;£&quot;#,##0.00">
                  <c:v>312960</c:v>
                </c:pt>
                <c:pt idx="327" formatCode="&quot;£&quot;#,##0.00">
                  <c:v>313429.5</c:v>
                </c:pt>
                <c:pt idx="328" formatCode="&quot;£&quot;#,##0.00">
                  <c:v>313764.8</c:v>
                </c:pt>
                <c:pt idx="329" formatCode="&quot;£&quot;#,##0.00">
                  <c:v>314096.3</c:v>
                </c:pt>
                <c:pt idx="330" formatCode="&quot;£&quot;#,##0.00">
                  <c:v>314391</c:v>
                </c:pt>
                <c:pt idx="331" formatCode="&quot;£&quot;#,##0.00">
                  <c:v>314714.8</c:v>
                </c:pt>
                <c:pt idx="332" formatCode="&quot;£&quot;#,##0.00">
                  <c:v>315068</c:v>
                </c:pt>
                <c:pt idx="333" formatCode="&quot;£&quot;#,##0.00">
                  <c:v>315517.5</c:v>
                </c:pt>
                <c:pt idx="334" formatCode="&quot;£&quot;#,##0.00">
                  <c:v>315830.40000000002</c:v>
                </c:pt>
                <c:pt idx="335" formatCode="&quot;£&quot;#,##0.00">
                  <c:v>316139.5</c:v>
                </c:pt>
                <c:pt idx="336" formatCode="&quot;£&quot;#,##0.00">
                  <c:v>316478.39999999997</c:v>
                </c:pt>
                <c:pt idx="337" formatCode="&quot;£&quot;#,##0.00">
                  <c:v>316780</c:v>
                </c:pt>
                <c:pt idx="338" formatCode="&quot;£&quot;#,##0.00">
                  <c:v>317246.8</c:v>
                </c:pt>
                <c:pt idx="339" formatCode="&quot;£&quot;#,##0.00">
                  <c:v>317541.3</c:v>
                </c:pt>
                <c:pt idx="340" formatCode="&quot;£&quot;#,##0.00">
                  <c:v>317866</c:v>
                </c:pt>
                <c:pt idx="341" formatCode="&quot;£&quot;#,##0.00">
                  <c:v>318187.10000000003</c:v>
                </c:pt>
                <c:pt idx="342" formatCode="&quot;£&quot;#,##0.00">
                  <c:v>318504.59999999998</c:v>
                </c:pt>
                <c:pt idx="343" formatCode="&quot;£&quot;#,##0.00">
                  <c:v>318955.69999999995</c:v>
                </c:pt>
                <c:pt idx="344" formatCode="&quot;£&quot;#,##0.00">
                  <c:v>319232</c:v>
                </c:pt>
                <c:pt idx="345" formatCode="&quot;£&quot;#,##0.00">
                  <c:v>319573.5</c:v>
                </c:pt>
                <c:pt idx="346" formatCode="&quot;£&quot;#,##0.00">
                  <c:v>319877</c:v>
                </c:pt>
                <c:pt idx="347" formatCode="&quot;£&quot;#,##0.00">
                  <c:v>320176.89999999997</c:v>
                </c:pt>
                <c:pt idx="348" formatCode="&quot;£&quot;#,##0.00">
                  <c:v>320473.2</c:v>
                </c:pt>
                <c:pt idx="349" formatCode="&quot;£&quot;#,##0.00">
                  <c:v>320905.5</c:v>
                </c:pt>
                <c:pt idx="350" formatCode="&quot;£&quot;#,##0.00">
                  <c:v>321230</c:v>
                </c:pt>
                <c:pt idx="351" formatCode="&quot;£&quot;#,##0.00">
                  <c:v>321516</c:v>
                </c:pt>
                <c:pt idx="352" formatCode="&quot;£&quot;#,##0.00">
                  <c:v>321833.59999999998</c:v>
                </c:pt>
                <c:pt idx="353" formatCode="&quot;£&quot;#,##0.00">
                  <c:v>322112.5</c:v>
                </c:pt>
                <c:pt idx="354" formatCode="&quot;£&quot;#,##0.00">
                  <c:v>322564.8</c:v>
                </c:pt>
                <c:pt idx="355" formatCode="&quot;£&quot;#,##0.00">
                  <c:v>322872.5</c:v>
                </c:pt>
                <c:pt idx="356" formatCode="&quot;£&quot;#,##0.00">
                  <c:v>323141.2</c:v>
                </c:pt>
                <c:pt idx="357" formatCode="&quot;£&quot;#,##0.00">
                  <c:v>323442</c:v>
                </c:pt>
                <c:pt idx="358" formatCode="&quot;£&quot;#,##0.00">
                  <c:v>323739.40000000002</c:v>
                </c:pt>
                <c:pt idx="359" formatCode="&quot;£&quot;#,##0.00">
                  <c:v>324177</c:v>
                </c:pt>
                <c:pt idx="360" formatCode="&quot;£&quot;#,##0.00">
                  <c:v>324468</c:v>
                </c:pt>
                <c:pt idx="361" formatCode="&quot;£&quot;#,##0.00">
                  <c:v>324755.59999999998</c:v>
                </c:pt>
                <c:pt idx="362" formatCode="&quot;£&quot;#,##0.00">
                  <c:v>325039.8</c:v>
                </c:pt>
                <c:pt idx="363" formatCode="&quot;£&quot;#,##0.00">
                  <c:v>325320.59999999998</c:v>
                </c:pt>
                <c:pt idx="364" formatCode="&quot;£&quot;#,##0.00">
                  <c:v>325780</c:v>
                </c:pt>
                <c:pt idx="365" formatCode="&quot;£&quot;#,##0.00">
                  <c:v>326054.5</c:v>
                </c:pt>
                <c:pt idx="366" formatCode="&quot;£&quot;#,##0.00">
                  <c:v>326325.59999999998</c:v>
                </c:pt>
                <c:pt idx="367" formatCode="&quot;£&quot;#,##0.00">
                  <c:v>326630</c:v>
                </c:pt>
                <c:pt idx="368" formatCode="&quot;£&quot;#,##0.00">
                  <c:v>326894.39999999997</c:v>
                </c:pt>
                <c:pt idx="369" formatCode="&quot;£&quot;#,##0.00">
                  <c:v>327339.90000000002</c:v>
                </c:pt>
                <c:pt idx="370" formatCode="&quot;£&quot;#,##0.00">
                  <c:v>327635</c:v>
                </c:pt>
                <c:pt idx="371" formatCode="&quot;£&quot;#,##0.00">
                  <c:v>327889.8</c:v>
                </c:pt>
                <c:pt idx="372" formatCode="&quot;£&quot;#,##0.00">
                  <c:v>328178.39999999997</c:v>
                </c:pt>
                <c:pt idx="373" formatCode="&quot;£&quot;#,##0.00">
                  <c:v>328463.80000000005</c:v>
                </c:pt>
                <c:pt idx="374" formatCode="&quot;£&quot;#,##0.00">
                  <c:v>328895.59999999998</c:v>
                </c:pt>
                <c:pt idx="375" formatCode="&quot;£&quot;#,##0.00">
                  <c:v>329175</c:v>
                </c:pt>
                <c:pt idx="376" formatCode="&quot;£&quot;#,##0.00">
                  <c:v>329413.59999999998</c:v>
                </c:pt>
                <c:pt idx="377" formatCode="&quot;£&quot;#,##0.00">
                  <c:v>329686.5</c:v>
                </c:pt>
                <c:pt idx="378" formatCode="&quot;£&quot;#,##0.00">
                  <c:v>329994</c:v>
                </c:pt>
                <c:pt idx="379" formatCode="&quot;£&quot;#,##0.00">
                  <c:v>330260.59999999998</c:v>
                </c:pt>
                <c:pt idx="380" formatCode="&quot;£&quot;#,##0.00">
                  <c:v>330676</c:v>
                </c:pt>
                <c:pt idx="381" formatCode="&quot;£&quot;#,##0.00">
                  <c:v>330936.60000000003</c:v>
                </c:pt>
                <c:pt idx="382" formatCode="&quot;£&quot;#,##0.00">
                  <c:v>331194</c:v>
                </c:pt>
                <c:pt idx="383" formatCode="&quot;£&quot;#,##0.00">
                  <c:v>331486.5</c:v>
                </c:pt>
                <c:pt idx="384" formatCode="&quot;£&quot;#,##0.00">
                  <c:v>331737.59999999998</c:v>
                </c:pt>
                <c:pt idx="385" formatCode="&quot;£&quot;#,##0.00">
                  <c:v>332139.5</c:v>
                </c:pt>
                <c:pt idx="386" formatCode="&quot;£&quot;#,##0.00">
                  <c:v>332423.2</c:v>
                </c:pt>
                <c:pt idx="387" formatCode="&quot;£&quot;#,##0.00">
                  <c:v>332665.2</c:v>
                </c:pt>
                <c:pt idx="388" formatCode="&quot;£&quot;#,##0.00">
                  <c:v>332942.8</c:v>
                </c:pt>
                <c:pt idx="389" formatCode="&quot;£&quot;#,##0.00">
                  <c:v>333373</c:v>
                </c:pt>
                <c:pt idx="390" formatCode="&quot;£&quot;#,##0.00">
                  <c:v>333606</c:v>
                </c:pt>
                <c:pt idx="391" formatCode="&quot;£&quot;#,##0.00">
                  <c:v>333874.90000000002</c:v>
                </c:pt>
                <c:pt idx="392" formatCode="&quot;£&quot;#,##0.00">
                  <c:v>334140.80000000005</c:v>
                </c:pt>
                <c:pt idx="393" formatCode="&quot;£&quot;#,##0.00">
                  <c:v>334403.7</c:v>
                </c:pt>
                <c:pt idx="394" formatCode="&quot;£&quot;#,##0.00">
                  <c:v>334821.2</c:v>
                </c:pt>
                <c:pt idx="395" formatCode="&quot;£&quot;#,##0.00">
                  <c:v>335078.5</c:v>
                </c:pt>
                <c:pt idx="396" formatCode="&quot;£&quot;#,##0.00">
                  <c:v>335332.8</c:v>
                </c:pt>
                <c:pt idx="397" formatCode="&quot;£&quot;#,##0.00">
                  <c:v>335584.10000000003</c:v>
                </c:pt>
                <c:pt idx="398" formatCode="&quot;£&quot;#,##0.00">
                  <c:v>335832.4</c:v>
                </c:pt>
                <c:pt idx="399" formatCode="&quot;£&quot;#,##0.00">
                  <c:v>336237.3</c:v>
                </c:pt>
                <c:pt idx="400" formatCode="&quot;£&quot;#,##0.00">
                  <c:v>336480</c:v>
                </c:pt>
                <c:pt idx="401" formatCode="&quot;£&quot;#,##0.00">
                  <c:v>336719.7</c:v>
                </c:pt>
                <c:pt idx="402" formatCode="&quot;£&quot;#,##0.00">
                  <c:v>336996.60000000003</c:v>
                </c:pt>
                <c:pt idx="403" formatCode="&quot;£&quot;#,##0.00">
                  <c:v>337230.4</c:v>
                </c:pt>
                <c:pt idx="404" formatCode="&quot;£&quot;#,##0.00">
                  <c:v>337622.8</c:v>
                </c:pt>
                <c:pt idx="405" formatCode="&quot;£&quot;#,##0.00">
                  <c:v>337891.5</c:v>
                </c:pt>
                <c:pt idx="406" formatCode="&quot;£&quot;#,##0.00">
                  <c:v>338116.8</c:v>
                </c:pt>
                <c:pt idx="407" formatCode="&quot;£&quot;#,##0.00">
                  <c:v>338379.8</c:v>
                </c:pt>
                <c:pt idx="408" formatCode="&quot;£&quot;#,##0.00">
                  <c:v>338599.2</c:v>
                </c:pt>
                <c:pt idx="409" formatCode="&quot;£&quot;#,##0.00">
                  <c:v>339020.1</c:v>
                </c:pt>
                <c:pt idx="410" formatCode="&quot;£&quot;#,##0.00">
                  <c:v>339234</c:v>
                </c:pt>
                <c:pt idx="411" formatCode="&quot;£&quot;#,##0.00">
                  <c:v>339486</c:v>
                </c:pt>
                <c:pt idx="412" formatCode="&quot;£&quot;#,##0.00">
                  <c:v>339735.2</c:v>
                </c:pt>
                <c:pt idx="413" formatCode="&quot;£&quot;#,##0.00">
                  <c:v>340146.8</c:v>
                </c:pt>
                <c:pt idx="414" formatCode="&quot;£&quot;#,##0.00">
                  <c:v>340349.4</c:v>
                </c:pt>
                <c:pt idx="415" formatCode="&quot;£&quot;#,##0.00">
                  <c:v>340590.5</c:v>
                </c:pt>
                <c:pt idx="416" formatCode="&quot;£&quot;#,##0.00">
                  <c:v>340828.8</c:v>
                </c:pt>
                <c:pt idx="417" formatCode="&quot;£&quot;#,##0.00">
                  <c:v>341064.3</c:v>
                </c:pt>
                <c:pt idx="418" formatCode="&quot;£&quot;#,##0.00">
                  <c:v>341464.2</c:v>
                </c:pt>
                <c:pt idx="419" formatCode="&quot;£&quot;#,##0.00">
                  <c:v>341694.5</c:v>
                </c:pt>
                <c:pt idx="420" formatCode="&quot;£&quot;#,##0.00">
                  <c:v>341922</c:v>
                </c:pt>
                <c:pt idx="421" formatCode="&quot;£&quot;#,##0.00">
                  <c:v>342146.7</c:v>
                </c:pt>
                <c:pt idx="422" formatCode="&quot;£&quot;#,##0.00">
                  <c:v>342368.60000000003</c:v>
                </c:pt>
                <c:pt idx="423" formatCode="&quot;£&quot;#,##0.00">
                  <c:v>342756.9</c:v>
                </c:pt>
                <c:pt idx="424" formatCode="&quot;£&quot;#,##0.00">
                  <c:v>343016</c:v>
                </c:pt>
                <c:pt idx="425" formatCode="&quot;£&quot;#,##0.00">
                  <c:v>343230</c:v>
                </c:pt>
                <c:pt idx="426" formatCode="&quot;£&quot;#,##0.00">
                  <c:v>343441.2</c:v>
                </c:pt>
                <c:pt idx="427" formatCode="&quot;£&quot;#,##0.00">
                  <c:v>343863.10000000003</c:v>
                </c:pt>
                <c:pt idx="428" formatCode="&quot;£&quot;#,##0.00">
                  <c:v>344069.19999999995</c:v>
                </c:pt>
                <c:pt idx="429" formatCode="&quot;£&quot;#,##0.00">
                  <c:v>344272.5</c:v>
                </c:pt>
                <c:pt idx="430" formatCode="&quot;£&quot;#,##0.00">
                  <c:v>344516</c:v>
                </c:pt>
                <c:pt idx="431" formatCode="&quot;£&quot;#,##0.00">
                  <c:v>344886.2</c:v>
                </c:pt>
                <c:pt idx="432" formatCode="&quot;£&quot;#,##0.00">
                  <c:v>345124.80000000005</c:v>
                </c:pt>
                <c:pt idx="433" formatCode="&quot;£&quot;#,##0.00">
                  <c:v>345317.5</c:v>
                </c:pt>
                <c:pt idx="434" formatCode="&quot;£&quot;#,##0.00">
                  <c:v>345550.8</c:v>
                </c:pt>
                <c:pt idx="435" formatCode="&quot;£&quot;#,##0.00">
                  <c:v>345781.5</c:v>
                </c:pt>
                <c:pt idx="436" formatCode="&quot;£&quot;#,##0.00">
                  <c:v>346140.4</c:v>
                </c:pt>
                <c:pt idx="437" formatCode="&quot;£&quot;#,##0.00">
                  <c:v>346366.2</c:v>
                </c:pt>
                <c:pt idx="438" formatCode="&quot;£&quot;#,##0.00">
                  <c:v>346589.4</c:v>
                </c:pt>
                <c:pt idx="439" formatCode="&quot;£&quot;#,##0.00">
                  <c:v>346810</c:v>
                </c:pt>
                <c:pt idx="440" formatCode="&quot;£&quot;#,##0.00">
                  <c:v>347204</c:v>
                </c:pt>
                <c:pt idx="441" formatCode="&quot;£&quot;#,##0.00">
                  <c:v>347375.69999999995</c:v>
                </c:pt>
                <c:pt idx="442" formatCode="&quot;£&quot;#,##0.00">
                  <c:v>347588.8</c:v>
                </c:pt>
                <c:pt idx="443" formatCode="&quot;£&quot;#,##0.00">
                  <c:v>347799.3</c:v>
                </c:pt>
                <c:pt idx="444" formatCode="&quot;£&quot;#,##0.00">
                  <c:v>348184.8</c:v>
                </c:pt>
                <c:pt idx="445" formatCode="&quot;£&quot;#,##0.00">
                  <c:v>348390.5</c:v>
                </c:pt>
                <c:pt idx="446" formatCode="&quot;£&quot;#,##0.00">
                  <c:v>348593.6</c:v>
                </c:pt>
                <c:pt idx="447" formatCode="&quot;£&quot;#,##0.00">
                  <c:v>348794.1</c:v>
                </c:pt>
                <c:pt idx="448" formatCode="&quot;£&quot;#,##0.00">
                  <c:v>349036.79999999999</c:v>
                </c:pt>
                <c:pt idx="449" formatCode="&quot;£&quot;#,##0.00">
                  <c:v>349411.8</c:v>
                </c:pt>
                <c:pt idx="450" formatCode="&quot;£&quot;#,##0.00">
                  <c:v>349605</c:v>
                </c:pt>
                <c:pt idx="451" formatCode="&quot;£&quot;#,##0.00">
                  <c:v>349795.6</c:v>
                </c:pt>
                <c:pt idx="452" formatCode="&quot;£&quot;#,##0.00">
                  <c:v>349983.6</c:v>
                </c:pt>
                <c:pt idx="453" formatCode="&quot;£&quot;#,##0.00">
                  <c:v>350395.5</c:v>
                </c:pt>
                <c:pt idx="454" formatCode="&quot;£&quot;#,##0.00">
                  <c:v>350578.8</c:v>
                </c:pt>
                <c:pt idx="455" formatCode="&quot;£&quot;#,##0.00">
                  <c:v>350759.5</c:v>
                </c:pt>
              </c:numCache>
            </c:numRef>
          </c:val>
          <c:smooth val="1"/>
          <c:extLst>
            <c:ext xmlns:c16="http://schemas.microsoft.com/office/drawing/2014/chart" uri="{C3380CC4-5D6E-409C-BE32-E72D297353CC}">
              <c16:uniqueId val="{00000004-7604-4AD5-82E7-2996ADF2A7C8}"/>
            </c:ext>
          </c:extLst>
        </c:ser>
        <c:ser>
          <c:idx val="5"/>
          <c:order val="5"/>
          <c:tx>
            <c:strRef>
              <c:f>Sheet1!$G$1</c:f>
              <c:strCache>
                <c:ptCount val="1"/>
                <c:pt idx="0">
                  <c:v>Online Display</c:v>
                </c:pt>
              </c:strCache>
            </c:strRef>
          </c:tx>
          <c:spPr>
            <a:ln w="28575" cap="rnd">
              <a:solidFill>
                <a:srgbClr val="9CCD9A"/>
              </a:solidFill>
              <a:round/>
            </a:ln>
            <a:effectLst/>
          </c:spPr>
          <c:marker>
            <c:symbol val="none"/>
          </c:marker>
          <c:cat>
            <c:numRef>
              <c:f>Sheet1!$A$2:$A$1002</c:f>
              <c:numCache>
                <c:formatCode>"£"#,##0.00</c:formatCode>
                <c:ptCount val="100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pt idx="201">
                  <c:v>201000</c:v>
                </c:pt>
                <c:pt idx="202">
                  <c:v>202000</c:v>
                </c:pt>
                <c:pt idx="203">
                  <c:v>203000</c:v>
                </c:pt>
                <c:pt idx="204">
                  <c:v>204000</c:v>
                </c:pt>
                <c:pt idx="205">
                  <c:v>205000</c:v>
                </c:pt>
                <c:pt idx="206">
                  <c:v>206000</c:v>
                </c:pt>
                <c:pt idx="207">
                  <c:v>207000</c:v>
                </c:pt>
                <c:pt idx="208">
                  <c:v>208000</c:v>
                </c:pt>
                <c:pt idx="209">
                  <c:v>209000</c:v>
                </c:pt>
                <c:pt idx="210">
                  <c:v>210000</c:v>
                </c:pt>
                <c:pt idx="211">
                  <c:v>211000</c:v>
                </c:pt>
                <c:pt idx="212">
                  <c:v>212000</c:v>
                </c:pt>
                <c:pt idx="213">
                  <c:v>213000</c:v>
                </c:pt>
                <c:pt idx="214">
                  <c:v>214000</c:v>
                </c:pt>
                <c:pt idx="215">
                  <c:v>215000</c:v>
                </c:pt>
                <c:pt idx="216">
                  <c:v>216000</c:v>
                </c:pt>
                <c:pt idx="217">
                  <c:v>217000</c:v>
                </c:pt>
                <c:pt idx="218">
                  <c:v>218000</c:v>
                </c:pt>
                <c:pt idx="219">
                  <c:v>219000</c:v>
                </c:pt>
                <c:pt idx="220">
                  <c:v>220000</c:v>
                </c:pt>
                <c:pt idx="221">
                  <c:v>221000</c:v>
                </c:pt>
                <c:pt idx="222">
                  <c:v>222000</c:v>
                </c:pt>
                <c:pt idx="223">
                  <c:v>223000</c:v>
                </c:pt>
                <c:pt idx="224">
                  <c:v>224000</c:v>
                </c:pt>
                <c:pt idx="225">
                  <c:v>225000</c:v>
                </c:pt>
                <c:pt idx="226">
                  <c:v>226000</c:v>
                </c:pt>
                <c:pt idx="227">
                  <c:v>227000</c:v>
                </c:pt>
                <c:pt idx="228">
                  <c:v>228000</c:v>
                </c:pt>
                <c:pt idx="229">
                  <c:v>229000</c:v>
                </c:pt>
                <c:pt idx="230">
                  <c:v>230000</c:v>
                </c:pt>
                <c:pt idx="231">
                  <c:v>231000</c:v>
                </c:pt>
                <c:pt idx="232">
                  <c:v>232000</c:v>
                </c:pt>
                <c:pt idx="233">
                  <c:v>233000</c:v>
                </c:pt>
                <c:pt idx="234">
                  <c:v>234000</c:v>
                </c:pt>
                <c:pt idx="235">
                  <c:v>235000</c:v>
                </c:pt>
                <c:pt idx="236">
                  <c:v>236000</c:v>
                </c:pt>
                <c:pt idx="237">
                  <c:v>237000</c:v>
                </c:pt>
                <c:pt idx="238">
                  <c:v>238000</c:v>
                </c:pt>
                <c:pt idx="239">
                  <c:v>239000</c:v>
                </c:pt>
                <c:pt idx="240">
                  <c:v>240000</c:v>
                </c:pt>
                <c:pt idx="241">
                  <c:v>241000</c:v>
                </c:pt>
                <c:pt idx="242">
                  <c:v>242000</c:v>
                </c:pt>
                <c:pt idx="243">
                  <c:v>243000</c:v>
                </c:pt>
                <c:pt idx="244">
                  <c:v>244000</c:v>
                </c:pt>
                <c:pt idx="245">
                  <c:v>245000</c:v>
                </c:pt>
                <c:pt idx="246">
                  <c:v>246000</c:v>
                </c:pt>
                <c:pt idx="247">
                  <c:v>247000</c:v>
                </c:pt>
                <c:pt idx="248">
                  <c:v>248000</c:v>
                </c:pt>
                <c:pt idx="249">
                  <c:v>249000</c:v>
                </c:pt>
                <c:pt idx="250">
                  <c:v>250000</c:v>
                </c:pt>
                <c:pt idx="251">
                  <c:v>251000</c:v>
                </c:pt>
                <c:pt idx="252">
                  <c:v>252000</c:v>
                </c:pt>
                <c:pt idx="253">
                  <c:v>253000</c:v>
                </c:pt>
                <c:pt idx="254">
                  <c:v>254000</c:v>
                </c:pt>
                <c:pt idx="255">
                  <c:v>255000</c:v>
                </c:pt>
                <c:pt idx="256">
                  <c:v>256000</c:v>
                </c:pt>
                <c:pt idx="257">
                  <c:v>257000</c:v>
                </c:pt>
                <c:pt idx="258">
                  <c:v>258000</c:v>
                </c:pt>
                <c:pt idx="259">
                  <c:v>259000</c:v>
                </c:pt>
                <c:pt idx="260">
                  <c:v>260000</c:v>
                </c:pt>
                <c:pt idx="261">
                  <c:v>261000</c:v>
                </c:pt>
                <c:pt idx="262">
                  <c:v>262000</c:v>
                </c:pt>
                <c:pt idx="263">
                  <c:v>263000</c:v>
                </c:pt>
                <c:pt idx="264">
                  <c:v>264000</c:v>
                </c:pt>
                <c:pt idx="265">
                  <c:v>265000</c:v>
                </c:pt>
                <c:pt idx="266">
                  <c:v>266000</c:v>
                </c:pt>
                <c:pt idx="267">
                  <c:v>267000</c:v>
                </c:pt>
                <c:pt idx="268">
                  <c:v>268000</c:v>
                </c:pt>
                <c:pt idx="269">
                  <c:v>269000</c:v>
                </c:pt>
                <c:pt idx="270">
                  <c:v>270000</c:v>
                </c:pt>
                <c:pt idx="271">
                  <c:v>271000</c:v>
                </c:pt>
                <c:pt idx="272">
                  <c:v>272000</c:v>
                </c:pt>
                <c:pt idx="273">
                  <c:v>273000</c:v>
                </c:pt>
                <c:pt idx="274">
                  <c:v>274000</c:v>
                </c:pt>
                <c:pt idx="275">
                  <c:v>275000</c:v>
                </c:pt>
                <c:pt idx="276">
                  <c:v>276000</c:v>
                </c:pt>
                <c:pt idx="277">
                  <c:v>277000</c:v>
                </c:pt>
                <c:pt idx="278">
                  <c:v>278000</c:v>
                </c:pt>
                <c:pt idx="279">
                  <c:v>279000</c:v>
                </c:pt>
                <c:pt idx="280">
                  <c:v>280000</c:v>
                </c:pt>
                <c:pt idx="281">
                  <c:v>281000</c:v>
                </c:pt>
                <c:pt idx="282">
                  <c:v>282000</c:v>
                </c:pt>
                <c:pt idx="283">
                  <c:v>283000</c:v>
                </c:pt>
                <c:pt idx="284">
                  <c:v>284000</c:v>
                </c:pt>
                <c:pt idx="285">
                  <c:v>285000</c:v>
                </c:pt>
                <c:pt idx="286">
                  <c:v>286000</c:v>
                </c:pt>
                <c:pt idx="287">
                  <c:v>287000</c:v>
                </c:pt>
                <c:pt idx="288">
                  <c:v>288000</c:v>
                </c:pt>
                <c:pt idx="289">
                  <c:v>289000</c:v>
                </c:pt>
                <c:pt idx="290">
                  <c:v>290000</c:v>
                </c:pt>
                <c:pt idx="291">
                  <c:v>291000</c:v>
                </c:pt>
                <c:pt idx="292">
                  <c:v>292000</c:v>
                </c:pt>
                <c:pt idx="293">
                  <c:v>293000</c:v>
                </c:pt>
                <c:pt idx="294">
                  <c:v>294000</c:v>
                </c:pt>
                <c:pt idx="295">
                  <c:v>295000</c:v>
                </c:pt>
                <c:pt idx="296">
                  <c:v>296000</c:v>
                </c:pt>
                <c:pt idx="297">
                  <c:v>297000</c:v>
                </c:pt>
                <c:pt idx="298">
                  <c:v>298000</c:v>
                </c:pt>
                <c:pt idx="299">
                  <c:v>299000</c:v>
                </c:pt>
                <c:pt idx="300">
                  <c:v>300000</c:v>
                </c:pt>
                <c:pt idx="301">
                  <c:v>301000</c:v>
                </c:pt>
                <c:pt idx="302">
                  <c:v>302000</c:v>
                </c:pt>
                <c:pt idx="303">
                  <c:v>303000</c:v>
                </c:pt>
                <c:pt idx="304">
                  <c:v>304000</c:v>
                </c:pt>
                <c:pt idx="305">
                  <c:v>305000</c:v>
                </c:pt>
                <c:pt idx="306">
                  <c:v>306000</c:v>
                </c:pt>
                <c:pt idx="307">
                  <c:v>307000</c:v>
                </c:pt>
                <c:pt idx="308">
                  <c:v>308000</c:v>
                </c:pt>
                <c:pt idx="309">
                  <c:v>309000</c:v>
                </c:pt>
                <c:pt idx="310">
                  <c:v>310000</c:v>
                </c:pt>
                <c:pt idx="311">
                  <c:v>311000</c:v>
                </c:pt>
                <c:pt idx="312">
                  <c:v>312000</c:v>
                </c:pt>
                <c:pt idx="313">
                  <c:v>313000</c:v>
                </c:pt>
                <c:pt idx="314">
                  <c:v>314000</c:v>
                </c:pt>
                <c:pt idx="315">
                  <c:v>315000</c:v>
                </c:pt>
                <c:pt idx="316">
                  <c:v>316000</c:v>
                </c:pt>
                <c:pt idx="317">
                  <c:v>317000</c:v>
                </c:pt>
                <c:pt idx="318">
                  <c:v>318000</c:v>
                </c:pt>
                <c:pt idx="319">
                  <c:v>319000</c:v>
                </c:pt>
                <c:pt idx="320">
                  <c:v>320000</c:v>
                </c:pt>
                <c:pt idx="321">
                  <c:v>321000</c:v>
                </c:pt>
                <c:pt idx="322">
                  <c:v>322000</c:v>
                </c:pt>
                <c:pt idx="323">
                  <c:v>323000</c:v>
                </c:pt>
                <c:pt idx="324">
                  <c:v>324000</c:v>
                </c:pt>
                <c:pt idx="325">
                  <c:v>325000</c:v>
                </c:pt>
                <c:pt idx="326">
                  <c:v>326000</c:v>
                </c:pt>
                <c:pt idx="327">
                  <c:v>327000</c:v>
                </c:pt>
                <c:pt idx="328">
                  <c:v>328000</c:v>
                </c:pt>
                <c:pt idx="329">
                  <c:v>329000</c:v>
                </c:pt>
                <c:pt idx="330">
                  <c:v>330000</c:v>
                </c:pt>
                <c:pt idx="331">
                  <c:v>331000</c:v>
                </c:pt>
                <c:pt idx="332">
                  <c:v>332000</c:v>
                </c:pt>
                <c:pt idx="333">
                  <c:v>333000</c:v>
                </c:pt>
                <c:pt idx="334">
                  <c:v>334000</c:v>
                </c:pt>
                <c:pt idx="335">
                  <c:v>335000</c:v>
                </c:pt>
                <c:pt idx="336">
                  <c:v>336000</c:v>
                </c:pt>
                <c:pt idx="337">
                  <c:v>337000</c:v>
                </c:pt>
                <c:pt idx="338">
                  <c:v>338000</c:v>
                </c:pt>
                <c:pt idx="339">
                  <c:v>339000</c:v>
                </c:pt>
                <c:pt idx="340">
                  <c:v>340000</c:v>
                </c:pt>
                <c:pt idx="341">
                  <c:v>341000</c:v>
                </c:pt>
                <c:pt idx="342">
                  <c:v>342000</c:v>
                </c:pt>
                <c:pt idx="343">
                  <c:v>343000</c:v>
                </c:pt>
                <c:pt idx="344">
                  <c:v>344000</c:v>
                </c:pt>
                <c:pt idx="345">
                  <c:v>345000</c:v>
                </c:pt>
                <c:pt idx="346">
                  <c:v>346000</c:v>
                </c:pt>
                <c:pt idx="347">
                  <c:v>347000</c:v>
                </c:pt>
                <c:pt idx="348">
                  <c:v>348000</c:v>
                </c:pt>
                <c:pt idx="349">
                  <c:v>349000</c:v>
                </c:pt>
                <c:pt idx="350">
                  <c:v>350000</c:v>
                </c:pt>
                <c:pt idx="351">
                  <c:v>351000</c:v>
                </c:pt>
                <c:pt idx="352">
                  <c:v>352000</c:v>
                </c:pt>
                <c:pt idx="353">
                  <c:v>353000</c:v>
                </c:pt>
                <c:pt idx="354">
                  <c:v>354000</c:v>
                </c:pt>
                <c:pt idx="355">
                  <c:v>355000</c:v>
                </c:pt>
                <c:pt idx="356">
                  <c:v>356000</c:v>
                </c:pt>
                <c:pt idx="357">
                  <c:v>357000</c:v>
                </c:pt>
                <c:pt idx="358">
                  <c:v>358000</c:v>
                </c:pt>
                <c:pt idx="359">
                  <c:v>359000</c:v>
                </c:pt>
                <c:pt idx="360">
                  <c:v>360000</c:v>
                </c:pt>
                <c:pt idx="361">
                  <c:v>361000</c:v>
                </c:pt>
                <c:pt idx="362">
                  <c:v>362000</c:v>
                </c:pt>
                <c:pt idx="363">
                  <c:v>363000</c:v>
                </c:pt>
                <c:pt idx="364">
                  <c:v>364000</c:v>
                </c:pt>
                <c:pt idx="365">
                  <c:v>365000</c:v>
                </c:pt>
                <c:pt idx="366">
                  <c:v>366000</c:v>
                </c:pt>
                <c:pt idx="367">
                  <c:v>367000</c:v>
                </c:pt>
                <c:pt idx="368">
                  <c:v>368000</c:v>
                </c:pt>
                <c:pt idx="369">
                  <c:v>369000</c:v>
                </c:pt>
                <c:pt idx="370">
                  <c:v>370000</c:v>
                </c:pt>
                <c:pt idx="371">
                  <c:v>371000</c:v>
                </c:pt>
                <c:pt idx="372">
                  <c:v>372000</c:v>
                </c:pt>
                <c:pt idx="373">
                  <c:v>373000</c:v>
                </c:pt>
                <c:pt idx="374">
                  <c:v>374000</c:v>
                </c:pt>
                <c:pt idx="375">
                  <c:v>375000</c:v>
                </c:pt>
                <c:pt idx="376">
                  <c:v>376000</c:v>
                </c:pt>
                <c:pt idx="377">
                  <c:v>377000</c:v>
                </c:pt>
                <c:pt idx="378">
                  <c:v>378000</c:v>
                </c:pt>
                <c:pt idx="379">
                  <c:v>379000</c:v>
                </c:pt>
                <c:pt idx="380">
                  <c:v>380000</c:v>
                </c:pt>
                <c:pt idx="381">
                  <c:v>381000</c:v>
                </c:pt>
                <c:pt idx="382">
                  <c:v>382000</c:v>
                </c:pt>
                <c:pt idx="383">
                  <c:v>383000</c:v>
                </c:pt>
                <c:pt idx="384">
                  <c:v>384000</c:v>
                </c:pt>
                <c:pt idx="385">
                  <c:v>385000</c:v>
                </c:pt>
                <c:pt idx="386">
                  <c:v>386000</c:v>
                </c:pt>
                <c:pt idx="387">
                  <c:v>387000</c:v>
                </c:pt>
                <c:pt idx="388">
                  <c:v>388000</c:v>
                </c:pt>
                <c:pt idx="389">
                  <c:v>389000</c:v>
                </c:pt>
                <c:pt idx="390">
                  <c:v>390000</c:v>
                </c:pt>
                <c:pt idx="391">
                  <c:v>391000</c:v>
                </c:pt>
                <c:pt idx="392">
                  <c:v>392000</c:v>
                </c:pt>
                <c:pt idx="393">
                  <c:v>393000</c:v>
                </c:pt>
                <c:pt idx="394">
                  <c:v>394000</c:v>
                </c:pt>
                <c:pt idx="395">
                  <c:v>395000</c:v>
                </c:pt>
                <c:pt idx="396">
                  <c:v>396000</c:v>
                </c:pt>
                <c:pt idx="397">
                  <c:v>397000</c:v>
                </c:pt>
                <c:pt idx="398">
                  <c:v>398000</c:v>
                </c:pt>
                <c:pt idx="399">
                  <c:v>399000</c:v>
                </c:pt>
                <c:pt idx="400">
                  <c:v>400000</c:v>
                </c:pt>
                <c:pt idx="401">
                  <c:v>401000</c:v>
                </c:pt>
                <c:pt idx="402">
                  <c:v>402000</c:v>
                </c:pt>
                <c:pt idx="403">
                  <c:v>403000</c:v>
                </c:pt>
                <c:pt idx="404">
                  <c:v>404000</c:v>
                </c:pt>
                <c:pt idx="405">
                  <c:v>405000</c:v>
                </c:pt>
                <c:pt idx="406">
                  <c:v>406000</c:v>
                </c:pt>
                <c:pt idx="407">
                  <c:v>407000</c:v>
                </c:pt>
                <c:pt idx="408">
                  <c:v>408000</c:v>
                </c:pt>
                <c:pt idx="409">
                  <c:v>409000</c:v>
                </c:pt>
                <c:pt idx="410">
                  <c:v>410000</c:v>
                </c:pt>
                <c:pt idx="411">
                  <c:v>411000</c:v>
                </c:pt>
                <c:pt idx="412">
                  <c:v>412000</c:v>
                </c:pt>
                <c:pt idx="413">
                  <c:v>413000</c:v>
                </c:pt>
                <c:pt idx="414">
                  <c:v>414000</c:v>
                </c:pt>
                <c:pt idx="415">
                  <c:v>415000</c:v>
                </c:pt>
                <c:pt idx="416">
                  <c:v>416000</c:v>
                </c:pt>
                <c:pt idx="417">
                  <c:v>417000</c:v>
                </c:pt>
                <c:pt idx="418">
                  <c:v>418000</c:v>
                </c:pt>
                <c:pt idx="419">
                  <c:v>419000</c:v>
                </c:pt>
                <c:pt idx="420">
                  <c:v>420000</c:v>
                </c:pt>
                <c:pt idx="421">
                  <c:v>421000</c:v>
                </c:pt>
                <c:pt idx="422">
                  <c:v>422000</c:v>
                </c:pt>
                <c:pt idx="423">
                  <c:v>423000</c:v>
                </c:pt>
                <c:pt idx="424">
                  <c:v>424000</c:v>
                </c:pt>
                <c:pt idx="425">
                  <c:v>425000</c:v>
                </c:pt>
                <c:pt idx="426">
                  <c:v>426000</c:v>
                </c:pt>
                <c:pt idx="427">
                  <c:v>427000</c:v>
                </c:pt>
                <c:pt idx="428">
                  <c:v>428000</c:v>
                </c:pt>
                <c:pt idx="429">
                  <c:v>429000</c:v>
                </c:pt>
                <c:pt idx="430">
                  <c:v>430000</c:v>
                </c:pt>
                <c:pt idx="431">
                  <c:v>431000</c:v>
                </c:pt>
                <c:pt idx="432">
                  <c:v>432000</c:v>
                </c:pt>
                <c:pt idx="433">
                  <c:v>433000</c:v>
                </c:pt>
                <c:pt idx="434">
                  <c:v>434000</c:v>
                </c:pt>
                <c:pt idx="435">
                  <c:v>435000</c:v>
                </c:pt>
                <c:pt idx="436">
                  <c:v>436000</c:v>
                </c:pt>
                <c:pt idx="437">
                  <c:v>437000</c:v>
                </c:pt>
                <c:pt idx="438">
                  <c:v>438000</c:v>
                </c:pt>
                <c:pt idx="439">
                  <c:v>439000</c:v>
                </c:pt>
                <c:pt idx="440">
                  <c:v>440000</c:v>
                </c:pt>
                <c:pt idx="441">
                  <c:v>441000</c:v>
                </c:pt>
                <c:pt idx="442">
                  <c:v>442000</c:v>
                </c:pt>
                <c:pt idx="443">
                  <c:v>443000</c:v>
                </c:pt>
                <c:pt idx="444">
                  <c:v>444000</c:v>
                </c:pt>
                <c:pt idx="445">
                  <c:v>445000</c:v>
                </c:pt>
                <c:pt idx="446">
                  <c:v>446000</c:v>
                </c:pt>
                <c:pt idx="447">
                  <c:v>447000</c:v>
                </c:pt>
                <c:pt idx="448">
                  <c:v>448000</c:v>
                </c:pt>
                <c:pt idx="449">
                  <c:v>449000</c:v>
                </c:pt>
                <c:pt idx="450">
                  <c:v>450000</c:v>
                </c:pt>
                <c:pt idx="451">
                  <c:v>451000</c:v>
                </c:pt>
                <c:pt idx="452">
                  <c:v>452000</c:v>
                </c:pt>
                <c:pt idx="453">
                  <c:v>453000</c:v>
                </c:pt>
                <c:pt idx="454">
                  <c:v>454000</c:v>
                </c:pt>
                <c:pt idx="455">
                  <c:v>455000</c:v>
                </c:pt>
                <c:pt idx="456">
                  <c:v>456000</c:v>
                </c:pt>
                <c:pt idx="457">
                  <c:v>457000</c:v>
                </c:pt>
                <c:pt idx="458">
                  <c:v>458000</c:v>
                </c:pt>
                <c:pt idx="459">
                  <c:v>459000</c:v>
                </c:pt>
                <c:pt idx="460">
                  <c:v>460000</c:v>
                </c:pt>
                <c:pt idx="461">
                  <c:v>461000</c:v>
                </c:pt>
                <c:pt idx="462">
                  <c:v>462000</c:v>
                </c:pt>
                <c:pt idx="463">
                  <c:v>463000</c:v>
                </c:pt>
                <c:pt idx="464">
                  <c:v>464000</c:v>
                </c:pt>
                <c:pt idx="465">
                  <c:v>465000</c:v>
                </c:pt>
                <c:pt idx="466">
                  <c:v>466000</c:v>
                </c:pt>
                <c:pt idx="467">
                  <c:v>467000</c:v>
                </c:pt>
                <c:pt idx="468">
                  <c:v>468000</c:v>
                </c:pt>
                <c:pt idx="469">
                  <c:v>469000</c:v>
                </c:pt>
                <c:pt idx="470">
                  <c:v>470000</c:v>
                </c:pt>
                <c:pt idx="471">
                  <c:v>471000</c:v>
                </c:pt>
                <c:pt idx="472">
                  <c:v>472000</c:v>
                </c:pt>
                <c:pt idx="473">
                  <c:v>473000</c:v>
                </c:pt>
                <c:pt idx="474">
                  <c:v>474000</c:v>
                </c:pt>
                <c:pt idx="475">
                  <c:v>475000</c:v>
                </c:pt>
                <c:pt idx="476">
                  <c:v>476000</c:v>
                </c:pt>
                <c:pt idx="477">
                  <c:v>477000</c:v>
                </c:pt>
                <c:pt idx="478">
                  <c:v>478000</c:v>
                </c:pt>
                <c:pt idx="479">
                  <c:v>479000</c:v>
                </c:pt>
                <c:pt idx="480">
                  <c:v>480000</c:v>
                </c:pt>
                <c:pt idx="481">
                  <c:v>481000</c:v>
                </c:pt>
                <c:pt idx="482">
                  <c:v>482000</c:v>
                </c:pt>
                <c:pt idx="483">
                  <c:v>483000</c:v>
                </c:pt>
                <c:pt idx="484">
                  <c:v>484000</c:v>
                </c:pt>
                <c:pt idx="485">
                  <c:v>485000</c:v>
                </c:pt>
                <c:pt idx="486">
                  <c:v>486000</c:v>
                </c:pt>
                <c:pt idx="487">
                  <c:v>487000</c:v>
                </c:pt>
                <c:pt idx="488">
                  <c:v>488000</c:v>
                </c:pt>
                <c:pt idx="489">
                  <c:v>489000</c:v>
                </c:pt>
                <c:pt idx="490">
                  <c:v>490000</c:v>
                </c:pt>
                <c:pt idx="491">
                  <c:v>491000</c:v>
                </c:pt>
                <c:pt idx="492">
                  <c:v>492000</c:v>
                </c:pt>
                <c:pt idx="493">
                  <c:v>493000</c:v>
                </c:pt>
                <c:pt idx="494">
                  <c:v>494000</c:v>
                </c:pt>
                <c:pt idx="495">
                  <c:v>495000</c:v>
                </c:pt>
                <c:pt idx="496">
                  <c:v>496000</c:v>
                </c:pt>
                <c:pt idx="497">
                  <c:v>497000</c:v>
                </c:pt>
                <c:pt idx="498">
                  <c:v>498000</c:v>
                </c:pt>
                <c:pt idx="499">
                  <c:v>499000</c:v>
                </c:pt>
                <c:pt idx="500">
                  <c:v>500000</c:v>
                </c:pt>
                <c:pt idx="501">
                  <c:v>501000</c:v>
                </c:pt>
                <c:pt idx="502">
                  <c:v>502000</c:v>
                </c:pt>
                <c:pt idx="503">
                  <c:v>503000</c:v>
                </c:pt>
                <c:pt idx="504">
                  <c:v>504000</c:v>
                </c:pt>
                <c:pt idx="505">
                  <c:v>505000</c:v>
                </c:pt>
                <c:pt idx="506">
                  <c:v>506000</c:v>
                </c:pt>
                <c:pt idx="507">
                  <c:v>507000</c:v>
                </c:pt>
                <c:pt idx="508">
                  <c:v>508000</c:v>
                </c:pt>
                <c:pt idx="509">
                  <c:v>509000</c:v>
                </c:pt>
                <c:pt idx="510">
                  <c:v>510000</c:v>
                </c:pt>
                <c:pt idx="511">
                  <c:v>511000</c:v>
                </c:pt>
                <c:pt idx="512">
                  <c:v>512000</c:v>
                </c:pt>
                <c:pt idx="513">
                  <c:v>513000</c:v>
                </c:pt>
                <c:pt idx="514">
                  <c:v>514000</c:v>
                </c:pt>
                <c:pt idx="515">
                  <c:v>515000</c:v>
                </c:pt>
                <c:pt idx="516">
                  <c:v>516000</c:v>
                </c:pt>
                <c:pt idx="517">
                  <c:v>517000</c:v>
                </c:pt>
                <c:pt idx="518">
                  <c:v>518000</c:v>
                </c:pt>
                <c:pt idx="519">
                  <c:v>519000</c:v>
                </c:pt>
                <c:pt idx="520">
                  <c:v>520000</c:v>
                </c:pt>
                <c:pt idx="521">
                  <c:v>521000</c:v>
                </c:pt>
                <c:pt idx="522">
                  <c:v>522000</c:v>
                </c:pt>
                <c:pt idx="523">
                  <c:v>523000</c:v>
                </c:pt>
                <c:pt idx="524">
                  <c:v>524000</c:v>
                </c:pt>
                <c:pt idx="525">
                  <c:v>525000</c:v>
                </c:pt>
                <c:pt idx="526">
                  <c:v>526000</c:v>
                </c:pt>
                <c:pt idx="527">
                  <c:v>527000</c:v>
                </c:pt>
                <c:pt idx="528">
                  <c:v>528000</c:v>
                </c:pt>
                <c:pt idx="529">
                  <c:v>529000</c:v>
                </c:pt>
                <c:pt idx="530">
                  <c:v>530000</c:v>
                </c:pt>
                <c:pt idx="531">
                  <c:v>531000</c:v>
                </c:pt>
                <c:pt idx="532">
                  <c:v>532000</c:v>
                </c:pt>
                <c:pt idx="533">
                  <c:v>533000</c:v>
                </c:pt>
                <c:pt idx="534">
                  <c:v>534000</c:v>
                </c:pt>
                <c:pt idx="535">
                  <c:v>535000</c:v>
                </c:pt>
                <c:pt idx="536">
                  <c:v>536000</c:v>
                </c:pt>
                <c:pt idx="537">
                  <c:v>537000</c:v>
                </c:pt>
                <c:pt idx="538">
                  <c:v>538000</c:v>
                </c:pt>
                <c:pt idx="539">
                  <c:v>539000</c:v>
                </c:pt>
                <c:pt idx="540">
                  <c:v>540000</c:v>
                </c:pt>
                <c:pt idx="541">
                  <c:v>541000</c:v>
                </c:pt>
                <c:pt idx="542">
                  <c:v>542000</c:v>
                </c:pt>
                <c:pt idx="543">
                  <c:v>543000</c:v>
                </c:pt>
                <c:pt idx="544">
                  <c:v>544000</c:v>
                </c:pt>
                <c:pt idx="545">
                  <c:v>545000</c:v>
                </c:pt>
                <c:pt idx="546">
                  <c:v>546000</c:v>
                </c:pt>
                <c:pt idx="547">
                  <c:v>547000</c:v>
                </c:pt>
                <c:pt idx="548">
                  <c:v>548000</c:v>
                </c:pt>
                <c:pt idx="549">
                  <c:v>549000</c:v>
                </c:pt>
                <c:pt idx="550">
                  <c:v>550000</c:v>
                </c:pt>
                <c:pt idx="551">
                  <c:v>551000</c:v>
                </c:pt>
                <c:pt idx="552">
                  <c:v>552000</c:v>
                </c:pt>
                <c:pt idx="553">
                  <c:v>553000</c:v>
                </c:pt>
                <c:pt idx="554">
                  <c:v>554000</c:v>
                </c:pt>
                <c:pt idx="555">
                  <c:v>555000</c:v>
                </c:pt>
                <c:pt idx="556">
                  <c:v>556000</c:v>
                </c:pt>
                <c:pt idx="557">
                  <c:v>557000</c:v>
                </c:pt>
                <c:pt idx="558">
                  <c:v>558000</c:v>
                </c:pt>
                <c:pt idx="559">
                  <c:v>559000</c:v>
                </c:pt>
                <c:pt idx="560">
                  <c:v>560000</c:v>
                </c:pt>
                <c:pt idx="561">
                  <c:v>561000</c:v>
                </c:pt>
                <c:pt idx="562">
                  <c:v>562000</c:v>
                </c:pt>
                <c:pt idx="563">
                  <c:v>563000</c:v>
                </c:pt>
                <c:pt idx="564">
                  <c:v>564000</c:v>
                </c:pt>
                <c:pt idx="565">
                  <c:v>565000</c:v>
                </c:pt>
                <c:pt idx="566">
                  <c:v>566000</c:v>
                </c:pt>
                <c:pt idx="567">
                  <c:v>567000</c:v>
                </c:pt>
                <c:pt idx="568">
                  <c:v>568000</c:v>
                </c:pt>
                <c:pt idx="569">
                  <c:v>569000</c:v>
                </c:pt>
                <c:pt idx="570">
                  <c:v>570000</c:v>
                </c:pt>
                <c:pt idx="571">
                  <c:v>571000</c:v>
                </c:pt>
                <c:pt idx="572">
                  <c:v>572000</c:v>
                </c:pt>
                <c:pt idx="573">
                  <c:v>573000</c:v>
                </c:pt>
                <c:pt idx="574">
                  <c:v>574000</c:v>
                </c:pt>
                <c:pt idx="575">
                  <c:v>575000</c:v>
                </c:pt>
                <c:pt idx="576">
                  <c:v>576000</c:v>
                </c:pt>
                <c:pt idx="577">
                  <c:v>577000</c:v>
                </c:pt>
                <c:pt idx="578">
                  <c:v>578000</c:v>
                </c:pt>
                <c:pt idx="579">
                  <c:v>579000</c:v>
                </c:pt>
                <c:pt idx="580">
                  <c:v>580000</c:v>
                </c:pt>
                <c:pt idx="581">
                  <c:v>581000</c:v>
                </c:pt>
                <c:pt idx="582">
                  <c:v>582000</c:v>
                </c:pt>
                <c:pt idx="583">
                  <c:v>583000</c:v>
                </c:pt>
                <c:pt idx="584">
                  <c:v>584000</c:v>
                </c:pt>
                <c:pt idx="585">
                  <c:v>585000</c:v>
                </c:pt>
                <c:pt idx="586">
                  <c:v>586000</c:v>
                </c:pt>
                <c:pt idx="587">
                  <c:v>587000</c:v>
                </c:pt>
                <c:pt idx="588">
                  <c:v>588000</c:v>
                </c:pt>
                <c:pt idx="589">
                  <c:v>589000</c:v>
                </c:pt>
                <c:pt idx="590">
                  <c:v>590000</c:v>
                </c:pt>
                <c:pt idx="591">
                  <c:v>591000</c:v>
                </c:pt>
                <c:pt idx="592">
                  <c:v>592000</c:v>
                </c:pt>
                <c:pt idx="593">
                  <c:v>593000</c:v>
                </c:pt>
                <c:pt idx="594">
                  <c:v>594000</c:v>
                </c:pt>
                <c:pt idx="595">
                  <c:v>595000</c:v>
                </c:pt>
                <c:pt idx="596">
                  <c:v>596000</c:v>
                </c:pt>
                <c:pt idx="597">
                  <c:v>597000</c:v>
                </c:pt>
                <c:pt idx="598">
                  <c:v>598000</c:v>
                </c:pt>
                <c:pt idx="599">
                  <c:v>599000</c:v>
                </c:pt>
                <c:pt idx="600">
                  <c:v>600000</c:v>
                </c:pt>
                <c:pt idx="601">
                  <c:v>601000</c:v>
                </c:pt>
                <c:pt idx="602">
                  <c:v>602000</c:v>
                </c:pt>
                <c:pt idx="603">
                  <c:v>603000</c:v>
                </c:pt>
                <c:pt idx="604">
                  <c:v>604000</c:v>
                </c:pt>
                <c:pt idx="605">
                  <c:v>605000</c:v>
                </c:pt>
                <c:pt idx="606">
                  <c:v>606000</c:v>
                </c:pt>
                <c:pt idx="607">
                  <c:v>607000</c:v>
                </c:pt>
                <c:pt idx="608">
                  <c:v>608000</c:v>
                </c:pt>
                <c:pt idx="609">
                  <c:v>609000</c:v>
                </c:pt>
                <c:pt idx="610">
                  <c:v>610000</c:v>
                </c:pt>
                <c:pt idx="611">
                  <c:v>611000</c:v>
                </c:pt>
                <c:pt idx="612">
                  <c:v>612000</c:v>
                </c:pt>
                <c:pt idx="613">
                  <c:v>613000</c:v>
                </c:pt>
                <c:pt idx="614">
                  <c:v>614000</c:v>
                </c:pt>
                <c:pt idx="615">
                  <c:v>615000</c:v>
                </c:pt>
                <c:pt idx="616">
                  <c:v>616000</c:v>
                </c:pt>
                <c:pt idx="617">
                  <c:v>617000</c:v>
                </c:pt>
                <c:pt idx="618">
                  <c:v>618000</c:v>
                </c:pt>
                <c:pt idx="619">
                  <c:v>619000</c:v>
                </c:pt>
                <c:pt idx="620">
                  <c:v>620000</c:v>
                </c:pt>
                <c:pt idx="621">
                  <c:v>621000</c:v>
                </c:pt>
                <c:pt idx="622">
                  <c:v>622000</c:v>
                </c:pt>
                <c:pt idx="623">
                  <c:v>623000</c:v>
                </c:pt>
                <c:pt idx="624">
                  <c:v>624000</c:v>
                </c:pt>
                <c:pt idx="625">
                  <c:v>625000</c:v>
                </c:pt>
                <c:pt idx="626">
                  <c:v>626000</c:v>
                </c:pt>
                <c:pt idx="627">
                  <c:v>627000</c:v>
                </c:pt>
                <c:pt idx="628">
                  <c:v>628000</c:v>
                </c:pt>
                <c:pt idx="629">
                  <c:v>629000</c:v>
                </c:pt>
                <c:pt idx="630">
                  <c:v>630000</c:v>
                </c:pt>
                <c:pt idx="631">
                  <c:v>631000</c:v>
                </c:pt>
                <c:pt idx="632">
                  <c:v>632000</c:v>
                </c:pt>
                <c:pt idx="633">
                  <c:v>633000</c:v>
                </c:pt>
                <c:pt idx="634">
                  <c:v>634000</c:v>
                </c:pt>
                <c:pt idx="635">
                  <c:v>635000</c:v>
                </c:pt>
                <c:pt idx="636">
                  <c:v>636000</c:v>
                </c:pt>
                <c:pt idx="637">
                  <c:v>637000</c:v>
                </c:pt>
                <c:pt idx="638">
                  <c:v>638000</c:v>
                </c:pt>
                <c:pt idx="639">
                  <c:v>639000</c:v>
                </c:pt>
                <c:pt idx="640">
                  <c:v>640000</c:v>
                </c:pt>
                <c:pt idx="641">
                  <c:v>641000</c:v>
                </c:pt>
                <c:pt idx="642">
                  <c:v>642000</c:v>
                </c:pt>
                <c:pt idx="643">
                  <c:v>643000</c:v>
                </c:pt>
                <c:pt idx="644">
                  <c:v>644000</c:v>
                </c:pt>
                <c:pt idx="645">
                  <c:v>645000</c:v>
                </c:pt>
                <c:pt idx="646">
                  <c:v>646000</c:v>
                </c:pt>
                <c:pt idx="647">
                  <c:v>647000</c:v>
                </c:pt>
                <c:pt idx="648">
                  <c:v>648000</c:v>
                </c:pt>
                <c:pt idx="649">
                  <c:v>649000</c:v>
                </c:pt>
                <c:pt idx="650">
                  <c:v>650000</c:v>
                </c:pt>
                <c:pt idx="651">
                  <c:v>651000</c:v>
                </c:pt>
                <c:pt idx="652">
                  <c:v>652000</c:v>
                </c:pt>
                <c:pt idx="653">
                  <c:v>653000</c:v>
                </c:pt>
                <c:pt idx="654">
                  <c:v>654000</c:v>
                </c:pt>
                <c:pt idx="655">
                  <c:v>655000</c:v>
                </c:pt>
                <c:pt idx="656">
                  <c:v>656000</c:v>
                </c:pt>
                <c:pt idx="657">
                  <c:v>657000</c:v>
                </c:pt>
                <c:pt idx="658">
                  <c:v>658000</c:v>
                </c:pt>
                <c:pt idx="659">
                  <c:v>659000</c:v>
                </c:pt>
                <c:pt idx="660">
                  <c:v>660000</c:v>
                </c:pt>
                <c:pt idx="661">
                  <c:v>661000</c:v>
                </c:pt>
                <c:pt idx="662">
                  <c:v>662000</c:v>
                </c:pt>
                <c:pt idx="663">
                  <c:v>663000</c:v>
                </c:pt>
                <c:pt idx="664">
                  <c:v>664000</c:v>
                </c:pt>
                <c:pt idx="665">
                  <c:v>665000</c:v>
                </c:pt>
                <c:pt idx="666">
                  <c:v>666000</c:v>
                </c:pt>
                <c:pt idx="667">
                  <c:v>667000</c:v>
                </c:pt>
                <c:pt idx="668">
                  <c:v>668000</c:v>
                </c:pt>
                <c:pt idx="669">
                  <c:v>669000</c:v>
                </c:pt>
                <c:pt idx="670">
                  <c:v>670000</c:v>
                </c:pt>
                <c:pt idx="671">
                  <c:v>671000</c:v>
                </c:pt>
                <c:pt idx="672">
                  <c:v>672000</c:v>
                </c:pt>
                <c:pt idx="673">
                  <c:v>673000</c:v>
                </c:pt>
                <c:pt idx="674">
                  <c:v>674000</c:v>
                </c:pt>
                <c:pt idx="675">
                  <c:v>675000</c:v>
                </c:pt>
                <c:pt idx="676">
                  <c:v>676000</c:v>
                </c:pt>
                <c:pt idx="677">
                  <c:v>677000</c:v>
                </c:pt>
                <c:pt idx="678">
                  <c:v>678000</c:v>
                </c:pt>
                <c:pt idx="679">
                  <c:v>679000</c:v>
                </c:pt>
                <c:pt idx="680">
                  <c:v>680000</c:v>
                </c:pt>
                <c:pt idx="681">
                  <c:v>681000</c:v>
                </c:pt>
                <c:pt idx="682">
                  <c:v>682000</c:v>
                </c:pt>
                <c:pt idx="683">
                  <c:v>683000</c:v>
                </c:pt>
                <c:pt idx="684">
                  <c:v>684000</c:v>
                </c:pt>
                <c:pt idx="685">
                  <c:v>685000</c:v>
                </c:pt>
                <c:pt idx="686">
                  <c:v>686000</c:v>
                </c:pt>
                <c:pt idx="687">
                  <c:v>687000</c:v>
                </c:pt>
                <c:pt idx="688">
                  <c:v>688000</c:v>
                </c:pt>
                <c:pt idx="689">
                  <c:v>689000</c:v>
                </c:pt>
                <c:pt idx="690">
                  <c:v>690000</c:v>
                </c:pt>
                <c:pt idx="691">
                  <c:v>691000</c:v>
                </c:pt>
                <c:pt idx="692">
                  <c:v>692000</c:v>
                </c:pt>
                <c:pt idx="693">
                  <c:v>693000</c:v>
                </c:pt>
                <c:pt idx="694">
                  <c:v>694000</c:v>
                </c:pt>
                <c:pt idx="695">
                  <c:v>695000</c:v>
                </c:pt>
                <c:pt idx="696">
                  <c:v>696000</c:v>
                </c:pt>
                <c:pt idx="697">
                  <c:v>697000</c:v>
                </c:pt>
                <c:pt idx="698">
                  <c:v>698000</c:v>
                </c:pt>
                <c:pt idx="699">
                  <c:v>699000</c:v>
                </c:pt>
                <c:pt idx="700">
                  <c:v>700000</c:v>
                </c:pt>
                <c:pt idx="701">
                  <c:v>701000</c:v>
                </c:pt>
                <c:pt idx="702">
                  <c:v>702000</c:v>
                </c:pt>
                <c:pt idx="703">
                  <c:v>703000</c:v>
                </c:pt>
                <c:pt idx="704">
                  <c:v>704000</c:v>
                </c:pt>
                <c:pt idx="705">
                  <c:v>705000</c:v>
                </c:pt>
                <c:pt idx="706">
                  <c:v>706000</c:v>
                </c:pt>
                <c:pt idx="707">
                  <c:v>707000</c:v>
                </c:pt>
                <c:pt idx="708">
                  <c:v>708000</c:v>
                </c:pt>
                <c:pt idx="709">
                  <c:v>709000</c:v>
                </c:pt>
                <c:pt idx="710">
                  <c:v>710000</c:v>
                </c:pt>
                <c:pt idx="711">
                  <c:v>711000</c:v>
                </c:pt>
                <c:pt idx="712">
                  <c:v>712000</c:v>
                </c:pt>
                <c:pt idx="713">
                  <c:v>713000</c:v>
                </c:pt>
                <c:pt idx="714">
                  <c:v>714000</c:v>
                </c:pt>
                <c:pt idx="715">
                  <c:v>715000</c:v>
                </c:pt>
                <c:pt idx="716">
                  <c:v>716000</c:v>
                </c:pt>
                <c:pt idx="717">
                  <c:v>717000</c:v>
                </c:pt>
                <c:pt idx="718">
                  <c:v>718000</c:v>
                </c:pt>
                <c:pt idx="719">
                  <c:v>719000</c:v>
                </c:pt>
                <c:pt idx="720">
                  <c:v>720000</c:v>
                </c:pt>
                <c:pt idx="721">
                  <c:v>721000</c:v>
                </c:pt>
                <c:pt idx="722">
                  <c:v>722000</c:v>
                </c:pt>
                <c:pt idx="723">
                  <c:v>723000</c:v>
                </c:pt>
                <c:pt idx="724">
                  <c:v>724000</c:v>
                </c:pt>
                <c:pt idx="725">
                  <c:v>725000</c:v>
                </c:pt>
                <c:pt idx="726">
                  <c:v>726000</c:v>
                </c:pt>
                <c:pt idx="727">
                  <c:v>727000</c:v>
                </c:pt>
                <c:pt idx="728">
                  <c:v>728000</c:v>
                </c:pt>
                <c:pt idx="729">
                  <c:v>729000</c:v>
                </c:pt>
                <c:pt idx="730">
                  <c:v>730000</c:v>
                </c:pt>
                <c:pt idx="731">
                  <c:v>731000</c:v>
                </c:pt>
                <c:pt idx="732">
                  <c:v>732000</c:v>
                </c:pt>
                <c:pt idx="733">
                  <c:v>733000</c:v>
                </c:pt>
                <c:pt idx="734">
                  <c:v>734000</c:v>
                </c:pt>
                <c:pt idx="735">
                  <c:v>735000</c:v>
                </c:pt>
                <c:pt idx="736">
                  <c:v>736000</c:v>
                </c:pt>
                <c:pt idx="737">
                  <c:v>737000</c:v>
                </c:pt>
                <c:pt idx="738">
                  <c:v>738000</c:v>
                </c:pt>
                <c:pt idx="739">
                  <c:v>739000</c:v>
                </c:pt>
                <c:pt idx="740">
                  <c:v>740000</c:v>
                </c:pt>
                <c:pt idx="741">
                  <c:v>741000</c:v>
                </c:pt>
                <c:pt idx="742">
                  <c:v>742000</c:v>
                </c:pt>
                <c:pt idx="743">
                  <c:v>743000</c:v>
                </c:pt>
                <c:pt idx="744">
                  <c:v>744000</c:v>
                </c:pt>
                <c:pt idx="745">
                  <c:v>745000</c:v>
                </c:pt>
                <c:pt idx="746">
                  <c:v>746000</c:v>
                </c:pt>
                <c:pt idx="747">
                  <c:v>747000</c:v>
                </c:pt>
                <c:pt idx="748">
                  <c:v>748000</c:v>
                </c:pt>
                <c:pt idx="749">
                  <c:v>749000</c:v>
                </c:pt>
                <c:pt idx="750">
                  <c:v>750000</c:v>
                </c:pt>
                <c:pt idx="751">
                  <c:v>751000</c:v>
                </c:pt>
                <c:pt idx="752">
                  <c:v>752000</c:v>
                </c:pt>
                <c:pt idx="753">
                  <c:v>753000</c:v>
                </c:pt>
                <c:pt idx="754">
                  <c:v>754000</c:v>
                </c:pt>
                <c:pt idx="755">
                  <c:v>755000</c:v>
                </c:pt>
                <c:pt idx="756">
                  <c:v>756000</c:v>
                </c:pt>
                <c:pt idx="757">
                  <c:v>757000</c:v>
                </c:pt>
                <c:pt idx="758">
                  <c:v>758000</c:v>
                </c:pt>
                <c:pt idx="759">
                  <c:v>759000</c:v>
                </c:pt>
                <c:pt idx="760">
                  <c:v>760000</c:v>
                </c:pt>
                <c:pt idx="761">
                  <c:v>761000</c:v>
                </c:pt>
                <c:pt idx="762">
                  <c:v>762000</c:v>
                </c:pt>
                <c:pt idx="763">
                  <c:v>763000</c:v>
                </c:pt>
                <c:pt idx="764">
                  <c:v>764000</c:v>
                </c:pt>
                <c:pt idx="765">
                  <c:v>765000</c:v>
                </c:pt>
                <c:pt idx="766">
                  <c:v>766000</c:v>
                </c:pt>
                <c:pt idx="767">
                  <c:v>767000</c:v>
                </c:pt>
                <c:pt idx="768">
                  <c:v>768000</c:v>
                </c:pt>
                <c:pt idx="769">
                  <c:v>769000</c:v>
                </c:pt>
                <c:pt idx="770">
                  <c:v>770000</c:v>
                </c:pt>
                <c:pt idx="771">
                  <c:v>771000</c:v>
                </c:pt>
                <c:pt idx="772">
                  <c:v>772000</c:v>
                </c:pt>
                <c:pt idx="773">
                  <c:v>773000</c:v>
                </c:pt>
                <c:pt idx="774">
                  <c:v>774000</c:v>
                </c:pt>
                <c:pt idx="775">
                  <c:v>775000</c:v>
                </c:pt>
                <c:pt idx="776">
                  <c:v>776000</c:v>
                </c:pt>
                <c:pt idx="777">
                  <c:v>777000</c:v>
                </c:pt>
                <c:pt idx="778">
                  <c:v>778000</c:v>
                </c:pt>
                <c:pt idx="779">
                  <c:v>779000</c:v>
                </c:pt>
                <c:pt idx="780">
                  <c:v>780000</c:v>
                </c:pt>
                <c:pt idx="781">
                  <c:v>781000</c:v>
                </c:pt>
                <c:pt idx="782">
                  <c:v>782000</c:v>
                </c:pt>
                <c:pt idx="783">
                  <c:v>783000</c:v>
                </c:pt>
                <c:pt idx="784">
                  <c:v>784000</c:v>
                </c:pt>
                <c:pt idx="785">
                  <c:v>785000</c:v>
                </c:pt>
                <c:pt idx="786">
                  <c:v>786000</c:v>
                </c:pt>
                <c:pt idx="787">
                  <c:v>787000</c:v>
                </c:pt>
                <c:pt idx="788">
                  <c:v>788000</c:v>
                </c:pt>
                <c:pt idx="789">
                  <c:v>789000</c:v>
                </c:pt>
                <c:pt idx="790">
                  <c:v>790000</c:v>
                </c:pt>
                <c:pt idx="791">
                  <c:v>791000</c:v>
                </c:pt>
                <c:pt idx="792">
                  <c:v>792000</c:v>
                </c:pt>
                <c:pt idx="793">
                  <c:v>793000</c:v>
                </c:pt>
                <c:pt idx="794">
                  <c:v>794000</c:v>
                </c:pt>
                <c:pt idx="795">
                  <c:v>795000</c:v>
                </c:pt>
                <c:pt idx="796">
                  <c:v>796000</c:v>
                </c:pt>
                <c:pt idx="797">
                  <c:v>797000</c:v>
                </c:pt>
                <c:pt idx="798">
                  <c:v>798000</c:v>
                </c:pt>
                <c:pt idx="799">
                  <c:v>799000</c:v>
                </c:pt>
                <c:pt idx="800">
                  <c:v>800000</c:v>
                </c:pt>
                <c:pt idx="801">
                  <c:v>801000</c:v>
                </c:pt>
                <c:pt idx="802">
                  <c:v>802000</c:v>
                </c:pt>
                <c:pt idx="803">
                  <c:v>803000</c:v>
                </c:pt>
                <c:pt idx="804">
                  <c:v>804000</c:v>
                </c:pt>
                <c:pt idx="805">
                  <c:v>805000</c:v>
                </c:pt>
                <c:pt idx="806">
                  <c:v>806000</c:v>
                </c:pt>
                <c:pt idx="807">
                  <c:v>807000</c:v>
                </c:pt>
                <c:pt idx="808">
                  <c:v>808000</c:v>
                </c:pt>
                <c:pt idx="809">
                  <c:v>809000</c:v>
                </c:pt>
                <c:pt idx="810">
                  <c:v>810000</c:v>
                </c:pt>
                <c:pt idx="811">
                  <c:v>811000</c:v>
                </c:pt>
                <c:pt idx="812">
                  <c:v>812000</c:v>
                </c:pt>
                <c:pt idx="813">
                  <c:v>813000</c:v>
                </c:pt>
                <c:pt idx="814">
                  <c:v>814000</c:v>
                </c:pt>
                <c:pt idx="815">
                  <c:v>815000</c:v>
                </c:pt>
                <c:pt idx="816">
                  <c:v>816000</c:v>
                </c:pt>
                <c:pt idx="817">
                  <c:v>817000</c:v>
                </c:pt>
                <c:pt idx="818">
                  <c:v>818000</c:v>
                </c:pt>
                <c:pt idx="819">
                  <c:v>819000</c:v>
                </c:pt>
                <c:pt idx="820">
                  <c:v>820000</c:v>
                </c:pt>
                <c:pt idx="821">
                  <c:v>821000</c:v>
                </c:pt>
                <c:pt idx="822">
                  <c:v>822000</c:v>
                </c:pt>
                <c:pt idx="823">
                  <c:v>823000</c:v>
                </c:pt>
                <c:pt idx="824">
                  <c:v>824000</c:v>
                </c:pt>
                <c:pt idx="825">
                  <c:v>825000</c:v>
                </c:pt>
                <c:pt idx="826">
                  <c:v>826000</c:v>
                </c:pt>
                <c:pt idx="827">
                  <c:v>827000</c:v>
                </c:pt>
                <c:pt idx="828">
                  <c:v>828000</c:v>
                </c:pt>
                <c:pt idx="829">
                  <c:v>829000</c:v>
                </c:pt>
                <c:pt idx="830">
                  <c:v>830000</c:v>
                </c:pt>
                <c:pt idx="831">
                  <c:v>831000</c:v>
                </c:pt>
                <c:pt idx="832">
                  <c:v>832000</c:v>
                </c:pt>
                <c:pt idx="833">
                  <c:v>833000</c:v>
                </c:pt>
                <c:pt idx="834">
                  <c:v>834000</c:v>
                </c:pt>
                <c:pt idx="835">
                  <c:v>835000</c:v>
                </c:pt>
                <c:pt idx="836">
                  <c:v>836000</c:v>
                </c:pt>
                <c:pt idx="837">
                  <c:v>837000</c:v>
                </c:pt>
                <c:pt idx="838">
                  <c:v>838000</c:v>
                </c:pt>
                <c:pt idx="839">
                  <c:v>839000</c:v>
                </c:pt>
                <c:pt idx="840">
                  <c:v>840000</c:v>
                </c:pt>
                <c:pt idx="841">
                  <c:v>841000</c:v>
                </c:pt>
                <c:pt idx="842">
                  <c:v>842000</c:v>
                </c:pt>
                <c:pt idx="843">
                  <c:v>843000</c:v>
                </c:pt>
                <c:pt idx="844">
                  <c:v>844000</c:v>
                </c:pt>
                <c:pt idx="845">
                  <c:v>845000</c:v>
                </c:pt>
                <c:pt idx="846">
                  <c:v>846000</c:v>
                </c:pt>
                <c:pt idx="847">
                  <c:v>847000</c:v>
                </c:pt>
                <c:pt idx="848">
                  <c:v>848000</c:v>
                </c:pt>
                <c:pt idx="849">
                  <c:v>849000</c:v>
                </c:pt>
                <c:pt idx="850">
                  <c:v>850000</c:v>
                </c:pt>
                <c:pt idx="851">
                  <c:v>851000</c:v>
                </c:pt>
                <c:pt idx="852">
                  <c:v>852000</c:v>
                </c:pt>
                <c:pt idx="853">
                  <c:v>853000</c:v>
                </c:pt>
                <c:pt idx="854">
                  <c:v>854000</c:v>
                </c:pt>
                <c:pt idx="855">
                  <c:v>855000</c:v>
                </c:pt>
                <c:pt idx="856">
                  <c:v>856000</c:v>
                </c:pt>
                <c:pt idx="857">
                  <c:v>857000</c:v>
                </c:pt>
                <c:pt idx="858">
                  <c:v>858000</c:v>
                </c:pt>
                <c:pt idx="859">
                  <c:v>859000</c:v>
                </c:pt>
                <c:pt idx="860">
                  <c:v>860000</c:v>
                </c:pt>
                <c:pt idx="861">
                  <c:v>861000</c:v>
                </c:pt>
                <c:pt idx="862">
                  <c:v>862000</c:v>
                </c:pt>
                <c:pt idx="863">
                  <c:v>863000</c:v>
                </c:pt>
                <c:pt idx="864">
                  <c:v>864000</c:v>
                </c:pt>
                <c:pt idx="865">
                  <c:v>865000</c:v>
                </c:pt>
                <c:pt idx="866">
                  <c:v>866000</c:v>
                </c:pt>
                <c:pt idx="867">
                  <c:v>867000</c:v>
                </c:pt>
                <c:pt idx="868">
                  <c:v>868000</c:v>
                </c:pt>
                <c:pt idx="869">
                  <c:v>869000</c:v>
                </c:pt>
                <c:pt idx="870">
                  <c:v>870000</c:v>
                </c:pt>
                <c:pt idx="871">
                  <c:v>871000</c:v>
                </c:pt>
                <c:pt idx="872">
                  <c:v>872000</c:v>
                </c:pt>
                <c:pt idx="873">
                  <c:v>873000</c:v>
                </c:pt>
                <c:pt idx="874">
                  <c:v>874000</c:v>
                </c:pt>
                <c:pt idx="875">
                  <c:v>875000</c:v>
                </c:pt>
                <c:pt idx="876">
                  <c:v>876000</c:v>
                </c:pt>
                <c:pt idx="877">
                  <c:v>877000</c:v>
                </c:pt>
                <c:pt idx="878">
                  <c:v>878000</c:v>
                </c:pt>
                <c:pt idx="879">
                  <c:v>879000</c:v>
                </c:pt>
                <c:pt idx="880">
                  <c:v>880000</c:v>
                </c:pt>
                <c:pt idx="881">
                  <c:v>881000</c:v>
                </c:pt>
                <c:pt idx="882">
                  <c:v>882000</c:v>
                </c:pt>
                <c:pt idx="883">
                  <c:v>883000</c:v>
                </c:pt>
                <c:pt idx="884">
                  <c:v>884000</c:v>
                </c:pt>
                <c:pt idx="885">
                  <c:v>885000</c:v>
                </c:pt>
                <c:pt idx="886">
                  <c:v>886000</c:v>
                </c:pt>
                <c:pt idx="887">
                  <c:v>887000</c:v>
                </c:pt>
                <c:pt idx="888">
                  <c:v>888000</c:v>
                </c:pt>
                <c:pt idx="889">
                  <c:v>889000</c:v>
                </c:pt>
                <c:pt idx="890">
                  <c:v>890000</c:v>
                </c:pt>
                <c:pt idx="891">
                  <c:v>891000</c:v>
                </c:pt>
                <c:pt idx="892">
                  <c:v>892000</c:v>
                </c:pt>
                <c:pt idx="893">
                  <c:v>893000</c:v>
                </c:pt>
                <c:pt idx="894">
                  <c:v>894000</c:v>
                </c:pt>
                <c:pt idx="895">
                  <c:v>895000</c:v>
                </c:pt>
                <c:pt idx="896">
                  <c:v>896000</c:v>
                </c:pt>
                <c:pt idx="897">
                  <c:v>897000</c:v>
                </c:pt>
                <c:pt idx="898">
                  <c:v>898000</c:v>
                </c:pt>
                <c:pt idx="899">
                  <c:v>899000</c:v>
                </c:pt>
                <c:pt idx="900">
                  <c:v>900000</c:v>
                </c:pt>
                <c:pt idx="901">
                  <c:v>901000</c:v>
                </c:pt>
                <c:pt idx="902">
                  <c:v>902000</c:v>
                </c:pt>
                <c:pt idx="903">
                  <c:v>903000</c:v>
                </c:pt>
                <c:pt idx="904">
                  <c:v>904000</c:v>
                </c:pt>
                <c:pt idx="905">
                  <c:v>905000</c:v>
                </c:pt>
                <c:pt idx="906">
                  <c:v>906000</c:v>
                </c:pt>
                <c:pt idx="907">
                  <c:v>907000</c:v>
                </c:pt>
                <c:pt idx="908">
                  <c:v>908000</c:v>
                </c:pt>
                <c:pt idx="909">
                  <c:v>909000</c:v>
                </c:pt>
                <c:pt idx="910">
                  <c:v>910000</c:v>
                </c:pt>
                <c:pt idx="911">
                  <c:v>911000</c:v>
                </c:pt>
                <c:pt idx="912">
                  <c:v>912000</c:v>
                </c:pt>
                <c:pt idx="913">
                  <c:v>913000</c:v>
                </c:pt>
                <c:pt idx="914">
                  <c:v>914000</c:v>
                </c:pt>
                <c:pt idx="915">
                  <c:v>915000</c:v>
                </c:pt>
                <c:pt idx="916">
                  <c:v>916000</c:v>
                </c:pt>
                <c:pt idx="917">
                  <c:v>917000</c:v>
                </c:pt>
                <c:pt idx="918">
                  <c:v>918000</c:v>
                </c:pt>
                <c:pt idx="919">
                  <c:v>919000</c:v>
                </c:pt>
                <c:pt idx="920">
                  <c:v>920000</c:v>
                </c:pt>
                <c:pt idx="921">
                  <c:v>921000</c:v>
                </c:pt>
                <c:pt idx="922">
                  <c:v>922000</c:v>
                </c:pt>
                <c:pt idx="923">
                  <c:v>923000</c:v>
                </c:pt>
                <c:pt idx="924">
                  <c:v>924000</c:v>
                </c:pt>
                <c:pt idx="925">
                  <c:v>925000</c:v>
                </c:pt>
                <c:pt idx="926">
                  <c:v>926000</c:v>
                </c:pt>
                <c:pt idx="927">
                  <c:v>927000</c:v>
                </c:pt>
                <c:pt idx="928">
                  <c:v>928000</c:v>
                </c:pt>
                <c:pt idx="929">
                  <c:v>929000</c:v>
                </c:pt>
                <c:pt idx="930">
                  <c:v>930000</c:v>
                </c:pt>
                <c:pt idx="931">
                  <c:v>931000</c:v>
                </c:pt>
                <c:pt idx="932">
                  <c:v>932000</c:v>
                </c:pt>
                <c:pt idx="933">
                  <c:v>933000</c:v>
                </c:pt>
                <c:pt idx="934">
                  <c:v>934000</c:v>
                </c:pt>
                <c:pt idx="935">
                  <c:v>935000</c:v>
                </c:pt>
                <c:pt idx="936">
                  <c:v>936000</c:v>
                </c:pt>
                <c:pt idx="937">
                  <c:v>937000</c:v>
                </c:pt>
                <c:pt idx="938">
                  <c:v>938000</c:v>
                </c:pt>
                <c:pt idx="939">
                  <c:v>939000</c:v>
                </c:pt>
                <c:pt idx="940">
                  <c:v>940000</c:v>
                </c:pt>
                <c:pt idx="941">
                  <c:v>941000</c:v>
                </c:pt>
                <c:pt idx="942">
                  <c:v>942000</c:v>
                </c:pt>
                <c:pt idx="943">
                  <c:v>943000</c:v>
                </c:pt>
                <c:pt idx="944">
                  <c:v>944000</c:v>
                </c:pt>
                <c:pt idx="945">
                  <c:v>945000</c:v>
                </c:pt>
                <c:pt idx="946">
                  <c:v>946000</c:v>
                </c:pt>
                <c:pt idx="947">
                  <c:v>947000</c:v>
                </c:pt>
                <c:pt idx="948">
                  <c:v>948000</c:v>
                </c:pt>
                <c:pt idx="949">
                  <c:v>949000</c:v>
                </c:pt>
                <c:pt idx="950">
                  <c:v>950000</c:v>
                </c:pt>
                <c:pt idx="951">
                  <c:v>951000</c:v>
                </c:pt>
                <c:pt idx="952">
                  <c:v>952000</c:v>
                </c:pt>
                <c:pt idx="953">
                  <c:v>953000</c:v>
                </c:pt>
                <c:pt idx="954">
                  <c:v>954000</c:v>
                </c:pt>
                <c:pt idx="955">
                  <c:v>955000</c:v>
                </c:pt>
                <c:pt idx="956">
                  <c:v>956000</c:v>
                </c:pt>
                <c:pt idx="957">
                  <c:v>957000</c:v>
                </c:pt>
                <c:pt idx="958">
                  <c:v>958000</c:v>
                </c:pt>
                <c:pt idx="959">
                  <c:v>959000</c:v>
                </c:pt>
                <c:pt idx="960">
                  <c:v>960000</c:v>
                </c:pt>
                <c:pt idx="961">
                  <c:v>961000</c:v>
                </c:pt>
                <c:pt idx="962">
                  <c:v>962000</c:v>
                </c:pt>
                <c:pt idx="963">
                  <c:v>963000</c:v>
                </c:pt>
                <c:pt idx="964">
                  <c:v>964000</c:v>
                </c:pt>
                <c:pt idx="965">
                  <c:v>965000</c:v>
                </c:pt>
                <c:pt idx="966">
                  <c:v>966000</c:v>
                </c:pt>
                <c:pt idx="967">
                  <c:v>967000</c:v>
                </c:pt>
                <c:pt idx="968">
                  <c:v>968000</c:v>
                </c:pt>
                <c:pt idx="969">
                  <c:v>969000</c:v>
                </c:pt>
                <c:pt idx="970">
                  <c:v>970000</c:v>
                </c:pt>
                <c:pt idx="971">
                  <c:v>971000</c:v>
                </c:pt>
                <c:pt idx="972">
                  <c:v>972000</c:v>
                </c:pt>
                <c:pt idx="973">
                  <c:v>973000</c:v>
                </c:pt>
                <c:pt idx="974">
                  <c:v>974000</c:v>
                </c:pt>
                <c:pt idx="975">
                  <c:v>975000</c:v>
                </c:pt>
                <c:pt idx="976">
                  <c:v>976000</c:v>
                </c:pt>
                <c:pt idx="977">
                  <c:v>977000</c:v>
                </c:pt>
                <c:pt idx="978">
                  <c:v>978000</c:v>
                </c:pt>
                <c:pt idx="979">
                  <c:v>979000</c:v>
                </c:pt>
                <c:pt idx="980">
                  <c:v>980000</c:v>
                </c:pt>
                <c:pt idx="981">
                  <c:v>981000</c:v>
                </c:pt>
                <c:pt idx="982">
                  <c:v>982000</c:v>
                </c:pt>
                <c:pt idx="983">
                  <c:v>983000</c:v>
                </c:pt>
                <c:pt idx="984">
                  <c:v>984000</c:v>
                </c:pt>
                <c:pt idx="985">
                  <c:v>985000</c:v>
                </c:pt>
                <c:pt idx="986">
                  <c:v>986000</c:v>
                </c:pt>
                <c:pt idx="987">
                  <c:v>987000</c:v>
                </c:pt>
                <c:pt idx="988">
                  <c:v>988000</c:v>
                </c:pt>
                <c:pt idx="989">
                  <c:v>989000</c:v>
                </c:pt>
                <c:pt idx="990">
                  <c:v>990000</c:v>
                </c:pt>
                <c:pt idx="991">
                  <c:v>991000</c:v>
                </c:pt>
                <c:pt idx="992">
                  <c:v>992000</c:v>
                </c:pt>
                <c:pt idx="993">
                  <c:v>993000</c:v>
                </c:pt>
                <c:pt idx="994">
                  <c:v>994000</c:v>
                </c:pt>
                <c:pt idx="995">
                  <c:v>995000</c:v>
                </c:pt>
                <c:pt idx="996">
                  <c:v>996000</c:v>
                </c:pt>
                <c:pt idx="997">
                  <c:v>997000</c:v>
                </c:pt>
                <c:pt idx="998">
                  <c:v>998000</c:v>
                </c:pt>
                <c:pt idx="999">
                  <c:v>999000</c:v>
                </c:pt>
                <c:pt idx="1000">
                  <c:v>1000000</c:v>
                </c:pt>
              </c:numCache>
            </c:numRef>
          </c:cat>
          <c:val>
            <c:numRef>
              <c:f>Sheet1!$G$2:$G$1002</c:f>
              <c:numCache>
                <c:formatCode>General</c:formatCode>
                <c:ptCount val="1001"/>
                <c:pt idx="30" formatCode="&quot;£&quot;#,##0.00">
                  <c:v>44700</c:v>
                </c:pt>
                <c:pt idx="31" formatCode="&quot;£&quot;#,##0.00">
                  <c:v>45573.1</c:v>
                </c:pt>
                <c:pt idx="32" formatCode="&quot;£&quot;#,##0.00">
                  <c:v>46425.600000000006</c:v>
                </c:pt>
                <c:pt idx="33" formatCode="&quot;£&quot;#,##0.00">
                  <c:v>47246.1</c:v>
                </c:pt>
                <c:pt idx="34" formatCode="&quot;£&quot;#,##0.00">
                  <c:v>48062.400000000001</c:v>
                </c:pt>
                <c:pt idx="35" formatCode="&quot;£&quot;#,##0.00">
                  <c:v>48860</c:v>
                </c:pt>
                <c:pt idx="36" formatCode="&quot;£&quot;#,##0.00">
                  <c:v>49644</c:v>
                </c:pt>
                <c:pt idx="37" formatCode="&quot;£&quot;#,##0.00">
                  <c:v>50394.000000000007</c:v>
                </c:pt>
                <c:pt idx="38" formatCode="&quot;£&quot;#,##0.00">
                  <c:v>51144.200000000004</c:v>
                </c:pt>
                <c:pt idx="39" formatCode="&quot;£&quot;#,##0.00">
                  <c:v>51881.700000000004</c:v>
                </c:pt>
                <c:pt idx="40" formatCode="&quot;£&quot;#,##0.00">
                  <c:v>52588</c:v>
                </c:pt>
                <c:pt idx="41" formatCode="&quot;£&quot;#,##0.00">
                  <c:v>53295.9</c:v>
                </c:pt>
                <c:pt idx="42" formatCode="&quot;£&quot;#,##0.00">
                  <c:v>53995.200000000004</c:v>
                </c:pt>
                <c:pt idx="43" formatCode="&quot;£&quot;#,##0.00">
                  <c:v>54678.8</c:v>
                </c:pt>
                <c:pt idx="44" formatCode="&quot;£&quot;#,##0.00">
                  <c:v>55334.400000000001</c:v>
                </c:pt>
                <c:pt idx="45" formatCode="&quot;£&quot;#,##0.00">
                  <c:v>55993.5</c:v>
                </c:pt>
                <c:pt idx="46" formatCode="&quot;£&quot;#,##0.00">
                  <c:v>56644.4</c:v>
                </c:pt>
                <c:pt idx="47" formatCode="&quot;£&quot;#,##0.00">
                  <c:v>57264.799999999996</c:v>
                </c:pt>
                <c:pt idx="48" formatCode="&quot;£&quot;#,##0.00">
                  <c:v>57892.799999999996</c:v>
                </c:pt>
                <c:pt idx="49" formatCode="&quot;£&quot;#,##0.00">
                  <c:v>58510.899999999994</c:v>
                </c:pt>
                <c:pt idx="50" formatCode="&quot;£&quot;#,##0.00">
                  <c:v>59100</c:v>
                </c:pt>
                <c:pt idx="51" formatCode="&quot;£&quot;#,##0.00">
                  <c:v>59700.600000000006</c:v>
                </c:pt>
                <c:pt idx="52" formatCode="&quot;£&quot;#,##0.00">
                  <c:v>60273.200000000004</c:v>
                </c:pt>
                <c:pt idx="53" formatCode="&quot;£&quot;#,##0.00">
                  <c:v>60854.600000000006</c:v>
                </c:pt>
                <c:pt idx="54" formatCode="&quot;£&quot;#,##0.00">
                  <c:v>61430.399999999994</c:v>
                </c:pt>
                <c:pt idx="55" formatCode="&quot;£&quot;#,##0.00">
                  <c:v>61974</c:v>
                </c:pt>
                <c:pt idx="56" formatCode="&quot;£&quot;#,##0.00">
                  <c:v>62535.200000000004</c:v>
                </c:pt>
                <c:pt idx="57" formatCode="&quot;£&quot;#,##0.00">
                  <c:v>63087.6</c:v>
                </c:pt>
                <c:pt idx="58" formatCode="&quot;£&quot;#,##0.00">
                  <c:v>63608.6</c:v>
                </c:pt>
                <c:pt idx="59" formatCode="&quot;£&quot;#,##0.00">
                  <c:v>64150.7</c:v>
                </c:pt>
                <c:pt idx="60" formatCode="&quot;£&quot;#,##0.00">
                  <c:v>64655.999999999993</c:v>
                </c:pt>
                <c:pt idx="61" formatCode="&quot;£&quot;#,##0.00">
                  <c:v>65178.5</c:v>
                </c:pt>
                <c:pt idx="62" formatCode="&quot;£&quot;#,##0.00">
                  <c:v>65670.399999999994</c:v>
                </c:pt>
                <c:pt idx="63" formatCode="&quot;£&quot;#,##0.00">
                  <c:v>66181.5</c:v>
                </c:pt>
                <c:pt idx="64" formatCode="&quot;£&quot;#,##0.00">
                  <c:v>66694.400000000009</c:v>
                </c:pt>
                <c:pt idx="65" formatCode="&quot;£&quot;#,##0.00">
                  <c:v>67164.5</c:v>
                </c:pt>
                <c:pt idx="66" formatCode="&quot;£&quot;#,##0.00">
                  <c:v>67663.199999999997</c:v>
                </c:pt>
                <c:pt idx="67" formatCode="&quot;£&quot;#,##0.00">
                  <c:v>68118.899999999994</c:v>
                </c:pt>
                <c:pt idx="68" formatCode="&quot;£&quot;#,##0.00">
                  <c:v>68605.2</c:v>
                </c:pt>
                <c:pt idx="69" formatCode="&quot;£&quot;#,##0.00">
                  <c:v>69055.199999999997</c:v>
                </c:pt>
                <c:pt idx="70" formatCode="&quot;£&quot;#,##0.00">
                  <c:v>69531</c:v>
                </c:pt>
                <c:pt idx="71" formatCode="&quot;£&quot;#,##0.00">
                  <c:v>69970.5</c:v>
                </c:pt>
                <c:pt idx="72" formatCode="&quot;£&quot;#,##0.00">
                  <c:v>70437.599999999991</c:v>
                </c:pt>
                <c:pt idx="73" formatCode="&quot;£&quot;#,##0.00">
                  <c:v>70868.399999999994</c:v>
                </c:pt>
                <c:pt idx="74" formatCode="&quot;£&quot;#,##0.00">
                  <c:v>71321.2</c:v>
                </c:pt>
                <c:pt idx="75" formatCode="&quot;£&quot;#,##0.00">
                  <c:v>71737.5</c:v>
                </c:pt>
                <c:pt idx="76" formatCode="&quot;£&quot;#,##0.00">
                  <c:v>72192.399999999994</c:v>
                </c:pt>
                <c:pt idx="77" formatCode="&quot;£&quot;#,##0.00">
                  <c:v>72595.599999999991</c:v>
                </c:pt>
                <c:pt idx="78" formatCode="&quot;£&quot;#,##0.00">
                  <c:v>73039.199999999997</c:v>
                </c:pt>
                <c:pt idx="79" formatCode="&quot;£&quot;#,##0.00">
                  <c:v>73438.399999999994</c:v>
                </c:pt>
                <c:pt idx="80" formatCode="&quot;£&quot;#,##0.00">
                  <c:v>73872</c:v>
                </c:pt>
                <c:pt idx="81" formatCode="&quot;£&quot;#,##0.00">
                  <c:v>74260.800000000003</c:v>
                </c:pt>
                <c:pt idx="82" formatCode="&quot;£&quot;#,##0.00">
                  <c:v>74685.600000000006</c:v>
                </c:pt>
                <c:pt idx="83" formatCode="&quot;£&quot;#,##0.00">
                  <c:v>75073.5</c:v>
                </c:pt>
                <c:pt idx="84" formatCode="&quot;£&quot;#,##0.00">
                  <c:v>75490.8</c:v>
                </c:pt>
                <c:pt idx="85" formatCode="&quot;£&quot;#,##0.00">
                  <c:v>75871</c:v>
                </c:pt>
                <c:pt idx="86" formatCode="&quot;£&quot;#,##0.00">
                  <c:v>76282</c:v>
                </c:pt>
                <c:pt idx="87" formatCode="&quot;£&quot;#,##0.00">
                  <c:v>76647</c:v>
                </c:pt>
                <c:pt idx="88" formatCode="&quot;£&quot;#,##0.00">
                  <c:v>77017.599999999991</c:v>
                </c:pt>
                <c:pt idx="89" formatCode="&quot;£&quot;#,##0.00">
                  <c:v>77412.2</c:v>
                </c:pt>
                <c:pt idx="90" formatCode="&quot;£&quot;#,##0.00">
                  <c:v>77778</c:v>
                </c:pt>
                <c:pt idx="91" formatCode="&quot;£&quot;#,##0.00">
                  <c:v>78169</c:v>
                </c:pt>
                <c:pt idx="92" formatCode="&quot;£&quot;#,##0.00">
                  <c:v>78522</c:v>
                </c:pt>
                <c:pt idx="93" formatCode="&quot;£&quot;#,##0.00">
                  <c:v>78910.5</c:v>
                </c:pt>
                <c:pt idx="94" formatCode="&quot;£&quot;#,##0.00">
                  <c:v>79260.799999999988</c:v>
                </c:pt>
                <c:pt idx="95" formatCode="&quot;£&quot;#,##0.00">
                  <c:v>79600.5</c:v>
                </c:pt>
                <c:pt idx="96" formatCode="&quot;£&quot;#,##0.00">
                  <c:v>79987.200000000012</c:v>
                </c:pt>
                <c:pt idx="97" formatCode="&quot;£&quot;#,##0.00">
                  <c:v>80316</c:v>
                </c:pt>
                <c:pt idx="98" formatCode="&quot;£&quot;#,##0.00">
                  <c:v>80693.2</c:v>
                </c:pt>
                <c:pt idx="99" formatCode="&quot;£&quot;#,##0.00">
                  <c:v>81021.600000000006</c:v>
                </c:pt>
                <c:pt idx="100" formatCode="&quot;£&quot;#,##0.00">
                  <c:v>81350</c:v>
                </c:pt>
                <c:pt idx="101" formatCode="&quot;£&quot;#,##0.00">
                  <c:v>81719.100000000006</c:v>
                </c:pt>
                <c:pt idx="102" formatCode="&quot;£&quot;#,##0.00">
                  <c:v>82048.800000000003</c:v>
                </c:pt>
                <c:pt idx="103" formatCode="&quot;£&quot;#,##0.00">
                  <c:v>82410.3</c:v>
                </c:pt>
                <c:pt idx="104" formatCode="&quot;£&quot;#,##0.00">
                  <c:v>82721.600000000006</c:v>
                </c:pt>
                <c:pt idx="105" formatCode="&quot;£&quot;#,##0.00">
                  <c:v>83044.5</c:v>
                </c:pt>
                <c:pt idx="106" formatCode="&quot;£&quot;#,##0.00">
                  <c:v>83400.800000000003</c:v>
                </c:pt>
                <c:pt idx="107" formatCode="&quot;£&quot;#,##0.00">
                  <c:v>83706.100000000006</c:v>
                </c:pt>
                <c:pt idx="108" formatCode="&quot;£&quot;#,##0.00">
                  <c:v>84013.2</c:v>
                </c:pt>
                <c:pt idx="109" formatCode="&quot;£&quot;#,##0.00">
                  <c:v>84366</c:v>
                </c:pt>
                <c:pt idx="110" formatCode="&quot;£&quot;#,##0.00">
                  <c:v>84667</c:v>
                </c:pt>
                <c:pt idx="111" formatCode="&quot;£&quot;#,##0.00">
                  <c:v>85014.900000000009</c:v>
                </c:pt>
                <c:pt idx="112" formatCode="&quot;£&quot;#,##0.00">
                  <c:v>85310.400000000009</c:v>
                </c:pt>
                <c:pt idx="113" formatCode="&quot;£&quot;#,##0.00">
                  <c:v>85597.5</c:v>
                </c:pt>
                <c:pt idx="114" formatCode="&quot;£&quot;#,##0.00">
                  <c:v>85944.6</c:v>
                </c:pt>
                <c:pt idx="115" formatCode="&quot;£&quot;#,##0.00">
                  <c:v>86238.5</c:v>
                </c:pt>
                <c:pt idx="116" formatCode="&quot;£&quot;#,##0.00">
                  <c:v>86524.4</c:v>
                </c:pt>
                <c:pt idx="117" formatCode="&quot;£&quot;#,##0.00">
                  <c:v>86860.799999999988</c:v>
                </c:pt>
                <c:pt idx="118" formatCode="&quot;£&quot;#,##0.00">
                  <c:v>87143</c:v>
                </c:pt>
                <c:pt idx="119" formatCode="&quot;£&quot;#,##0.00">
                  <c:v>87417.400000000009</c:v>
                </c:pt>
                <c:pt idx="120" formatCode="&quot;£&quot;#,##0.00">
                  <c:v>87756</c:v>
                </c:pt>
                <c:pt idx="121" formatCode="&quot;£&quot;#,##0.00">
                  <c:v>88027.5</c:v>
                </c:pt>
                <c:pt idx="122" formatCode="&quot;£&quot;#,##0.00">
                  <c:v>88303.6</c:v>
                </c:pt>
                <c:pt idx="123" formatCode="&quot;£&quot;#,##0.00">
                  <c:v>88621.5</c:v>
                </c:pt>
                <c:pt idx="124" formatCode="&quot;£&quot;#,##0.00">
                  <c:v>88895.599999999991</c:v>
                </c:pt>
                <c:pt idx="125" formatCode="&quot;£&quot;#,##0.00">
                  <c:v>89162.5</c:v>
                </c:pt>
                <c:pt idx="126" formatCode="&quot;£&quot;#,##0.00">
                  <c:v>89485.200000000012</c:v>
                </c:pt>
                <c:pt idx="127" formatCode="&quot;£&quot;#,##0.00">
                  <c:v>89750.9</c:v>
                </c:pt>
                <c:pt idx="128" formatCode="&quot;£&quot;#,##0.00">
                  <c:v>90009.600000000006</c:v>
                </c:pt>
                <c:pt idx="129" formatCode="&quot;£&quot;#,##0.00">
                  <c:v>90325.8</c:v>
                </c:pt>
                <c:pt idx="130" formatCode="&quot;£&quot;#,##0.00">
                  <c:v>90584</c:v>
                </c:pt>
                <c:pt idx="131" formatCode="&quot;£&quot;#,##0.00">
                  <c:v>90848.5</c:v>
                </c:pt>
                <c:pt idx="132" formatCode="&quot;£&quot;#,##0.00">
                  <c:v>91093.200000000012</c:v>
                </c:pt>
                <c:pt idx="133" formatCode="&quot;£&quot;#,##0.00">
                  <c:v>91410.900000000009</c:v>
                </c:pt>
                <c:pt idx="134" formatCode="&quot;£&quot;#,##0.00">
                  <c:v>91656</c:v>
                </c:pt>
                <c:pt idx="135" formatCode="&quot;£&quot;#,##0.00">
                  <c:v>91908</c:v>
                </c:pt>
                <c:pt idx="136" formatCode="&quot;£&quot;#,##0.00">
                  <c:v>92208</c:v>
                </c:pt>
                <c:pt idx="137" formatCode="&quot;£&quot;#,##0.00">
                  <c:v>92461.3</c:v>
                </c:pt>
                <c:pt idx="138" formatCode="&quot;£&quot;#,##0.00">
                  <c:v>92708.4</c:v>
                </c:pt>
                <c:pt idx="139" formatCode="&quot;£&quot;#,##0.00">
                  <c:v>93004.900000000009</c:v>
                </c:pt>
                <c:pt idx="140" formatCode="&quot;£&quot;#,##0.00">
                  <c:v>93240</c:v>
                </c:pt>
                <c:pt idx="141" formatCode="&quot;£&quot;#,##0.00">
                  <c:v>93483</c:v>
                </c:pt>
                <c:pt idx="142" formatCode="&quot;£&quot;#,##0.00">
                  <c:v>93720</c:v>
                </c:pt>
                <c:pt idx="143" formatCode="&quot;£&quot;#,##0.00">
                  <c:v>94022.5</c:v>
                </c:pt>
                <c:pt idx="144" formatCode="&quot;£&quot;#,##0.00">
                  <c:v>94248</c:v>
                </c:pt>
                <c:pt idx="145" formatCode="&quot;£&quot;#,##0.00">
                  <c:v>94482</c:v>
                </c:pt>
                <c:pt idx="146" formatCode="&quot;£&quot;#,##0.00">
                  <c:v>94783.2</c:v>
                </c:pt>
                <c:pt idx="147" formatCode="&quot;£&quot;#,##0.00">
                  <c:v>95006.099999999991</c:v>
                </c:pt>
                <c:pt idx="148" formatCode="&quot;£&quot;#,##0.00">
                  <c:v>95238</c:v>
                </c:pt>
                <c:pt idx="149" formatCode="&quot;£&quot;#,##0.00">
                  <c:v>95449.4</c:v>
                </c:pt>
                <c:pt idx="150" formatCode="&quot;£&quot;#,##0.00">
                  <c:v>95745</c:v>
                </c:pt>
                <c:pt idx="151" formatCode="&quot;£&quot;#,##0.00">
                  <c:v>95975.6</c:v>
                </c:pt>
                <c:pt idx="152" formatCode="&quot;£&quot;#,##0.00">
                  <c:v>96185.600000000006</c:v>
                </c:pt>
                <c:pt idx="153" formatCode="&quot;£&quot;#,##0.00">
                  <c:v>96481.8</c:v>
                </c:pt>
                <c:pt idx="154" formatCode="&quot;£&quot;#,##0.00">
                  <c:v>96696.6</c:v>
                </c:pt>
                <c:pt idx="155" formatCode="&quot;£&quot;#,##0.00">
                  <c:v>96906</c:v>
                </c:pt>
                <c:pt idx="156" formatCode="&quot;£&quot;#,##0.00">
                  <c:v>97125.6</c:v>
                </c:pt>
                <c:pt idx="157" formatCode="&quot;£&quot;#,##0.00">
                  <c:v>97402.799999999988</c:v>
                </c:pt>
                <c:pt idx="158" formatCode="&quot;£&quot;#,##0.00">
                  <c:v>97612.400000000009</c:v>
                </c:pt>
                <c:pt idx="159" formatCode="&quot;£&quot;#,##0.00">
                  <c:v>97816.799999999988</c:v>
                </c:pt>
                <c:pt idx="160" formatCode="&quot;£&quot;#,##0.00">
                  <c:v>98032</c:v>
                </c:pt>
                <c:pt idx="161" formatCode="&quot;£&quot;#,##0.00">
                  <c:v>98306.6</c:v>
                </c:pt>
                <c:pt idx="162" formatCode="&quot;£&quot;#,##0.00">
                  <c:v>98512.2</c:v>
                </c:pt>
                <c:pt idx="163" formatCode="&quot;£&quot;#,##0.00">
                  <c:v>98712.8</c:v>
                </c:pt>
                <c:pt idx="164" formatCode="&quot;£&quot;#,##0.00">
                  <c:v>98990.400000000009</c:v>
                </c:pt>
                <c:pt idx="165" formatCode="&quot;£&quot;#,##0.00">
                  <c:v>99198</c:v>
                </c:pt>
                <c:pt idx="166" formatCode="&quot;£&quot;#,##0.00">
                  <c:v>99400.8</c:v>
                </c:pt>
                <c:pt idx="167" formatCode="&quot;£&quot;#,##0.00">
                  <c:v>99598.8</c:v>
                </c:pt>
                <c:pt idx="168" formatCode="&quot;£&quot;#,##0.00">
                  <c:v>99859.200000000012</c:v>
                </c:pt>
                <c:pt idx="169" formatCode="&quot;£&quot;#,##0.00">
                  <c:v>100064.9</c:v>
                </c:pt>
                <c:pt idx="170" formatCode="&quot;£&quot;#,##0.00">
                  <c:v>100249</c:v>
                </c:pt>
                <c:pt idx="171" formatCode="&quot;£&quot;#,##0.00">
                  <c:v>100445.40000000001</c:v>
                </c:pt>
                <c:pt idx="172" formatCode="&quot;£&quot;#,##0.00">
                  <c:v>100706</c:v>
                </c:pt>
                <c:pt idx="173" formatCode="&quot;£&quot;#,##0.00">
                  <c:v>100910.90000000001</c:v>
                </c:pt>
                <c:pt idx="174" formatCode="&quot;£&quot;#,##0.00">
                  <c:v>101094</c:v>
                </c:pt>
                <c:pt idx="175" formatCode="&quot;£&quot;#,##0.00">
                  <c:v>101272.5</c:v>
                </c:pt>
                <c:pt idx="176" formatCode="&quot;£&quot;#,##0.00">
                  <c:v>101551.99999999999</c:v>
                </c:pt>
                <c:pt idx="177" formatCode="&quot;£&quot;#,##0.00">
                  <c:v>101721.9</c:v>
                </c:pt>
                <c:pt idx="178" formatCode="&quot;£&quot;#,##0.00">
                  <c:v>101905</c:v>
                </c:pt>
                <c:pt idx="179" formatCode="&quot;£&quot;#,##0.00">
                  <c:v>102173.2</c:v>
                </c:pt>
                <c:pt idx="180" formatCode="&quot;£&quot;#,##0.00">
                  <c:v>102348</c:v>
                </c:pt>
                <c:pt idx="181" formatCode="&quot;£&quot;#,##0.00">
                  <c:v>102536.5</c:v>
                </c:pt>
                <c:pt idx="182" formatCode="&quot;£&quot;#,##0.00">
                  <c:v>102720.8</c:v>
                </c:pt>
                <c:pt idx="183" formatCode="&quot;£&quot;#,##0.00">
                  <c:v>102974.09999999999</c:v>
                </c:pt>
                <c:pt idx="184" formatCode="&quot;£&quot;#,##0.00">
                  <c:v>103150.39999999999</c:v>
                </c:pt>
                <c:pt idx="185" formatCode="&quot;£&quot;#,##0.00">
                  <c:v>103322.5</c:v>
                </c:pt>
                <c:pt idx="186" formatCode="&quot;£&quot;#,##0.00">
                  <c:v>103490.4</c:v>
                </c:pt>
                <c:pt idx="187" formatCode="&quot;£&quot;#,##0.00">
                  <c:v>103747.59999999999</c:v>
                </c:pt>
                <c:pt idx="188" formatCode="&quot;£&quot;#,##0.00">
                  <c:v>103926.39999999999</c:v>
                </c:pt>
                <c:pt idx="189" formatCode="&quot;£&quot;#,##0.00">
                  <c:v>104082.29999999999</c:v>
                </c:pt>
                <c:pt idx="190" formatCode="&quot;£&quot;#,##0.00">
                  <c:v>104253</c:v>
                </c:pt>
                <c:pt idx="191" formatCode="&quot;£&quot;#,##0.00">
                  <c:v>104515.2</c:v>
                </c:pt>
                <c:pt idx="192" formatCode="&quot;£&quot;#,##0.00">
                  <c:v>104678.40000000001</c:v>
                </c:pt>
                <c:pt idx="193" formatCode="&quot;£&quot;#,##0.00">
                  <c:v>104837.6</c:v>
                </c:pt>
                <c:pt idx="194" formatCode="&quot;£&quot;#,##0.00">
                  <c:v>105012.2</c:v>
                </c:pt>
                <c:pt idx="195" formatCode="&quot;£&quot;#,##0.00">
                  <c:v>105260.99999999999</c:v>
                </c:pt>
                <c:pt idx="196" formatCode="&quot;£&quot;#,##0.00">
                  <c:v>105408.79999999999</c:v>
                </c:pt>
                <c:pt idx="197" formatCode="&quot;£&quot;#,##0.00">
                  <c:v>105572.3</c:v>
                </c:pt>
                <c:pt idx="198" formatCode="&quot;£&quot;#,##0.00">
                  <c:v>105811.2</c:v>
                </c:pt>
                <c:pt idx="199" formatCode="&quot;£&quot;#,##0.00">
                  <c:v>105987.4</c:v>
                </c:pt>
                <c:pt idx="200" formatCode="&quot;£&quot;#,##0.00">
                  <c:v>106139.99999999999</c:v>
                </c:pt>
                <c:pt idx="201" formatCode="&quot;£&quot;#,##0.00">
                  <c:v>106288.8</c:v>
                </c:pt>
                <c:pt idx="202" formatCode="&quot;£&quot;#,##0.00">
                  <c:v>106534.8</c:v>
                </c:pt>
                <c:pt idx="203" formatCode="&quot;£&quot;#,##0.00">
                  <c:v>106696.79999999999</c:v>
                </c:pt>
                <c:pt idx="204" formatCode="&quot;£&quot;#,##0.00">
                  <c:v>106834.80000000002</c:v>
                </c:pt>
                <c:pt idx="205" formatCode="&quot;£&quot;#,##0.00">
                  <c:v>106989.5</c:v>
                </c:pt>
                <c:pt idx="206" formatCode="&quot;£&quot;#,##0.00">
                  <c:v>107222.99999999999</c:v>
                </c:pt>
                <c:pt idx="207" formatCode="&quot;£&quot;#,##0.00">
                  <c:v>107370.90000000001</c:v>
                </c:pt>
                <c:pt idx="208" formatCode="&quot;£&quot;#,##0.00">
                  <c:v>107536</c:v>
                </c:pt>
                <c:pt idx="209" formatCode="&quot;£&quot;#,##0.00">
                  <c:v>107760.4</c:v>
                </c:pt>
                <c:pt idx="210" formatCode="&quot;£&quot;#,##0.00">
                  <c:v>107919</c:v>
                </c:pt>
                <c:pt idx="211" formatCode="&quot;£&quot;#,##0.00">
                  <c:v>108053.1</c:v>
                </c:pt>
                <c:pt idx="212" formatCode="&quot;£&quot;#,##0.00">
                  <c:v>108204.79999999999</c:v>
                </c:pt>
                <c:pt idx="213" formatCode="&quot;£&quot;#,##0.00">
                  <c:v>108438.3</c:v>
                </c:pt>
                <c:pt idx="214" formatCode="&quot;£&quot;#,##0.00">
                  <c:v>108583.59999999999</c:v>
                </c:pt>
                <c:pt idx="215" formatCode="&quot;£&quot;#,##0.00">
                  <c:v>108704.00000000001</c:v>
                </c:pt>
                <c:pt idx="216" formatCode="&quot;£&quot;#,##0.00">
                  <c:v>108842.40000000001</c:v>
                </c:pt>
                <c:pt idx="217" formatCode="&quot;£&quot;#,##0.00">
                  <c:v>109085.90000000001</c:v>
                </c:pt>
                <c:pt idx="218" formatCode="&quot;£&quot;#,##0.00">
                  <c:v>109218</c:v>
                </c:pt>
                <c:pt idx="219" formatCode="&quot;£&quot;#,##0.00">
                  <c:v>109368.6</c:v>
                </c:pt>
                <c:pt idx="220" formatCode="&quot;£&quot;#,##0.00">
                  <c:v>109582</c:v>
                </c:pt>
                <c:pt idx="221" formatCode="&quot;£&quot;#,##0.00">
                  <c:v>109726.5</c:v>
                </c:pt>
                <c:pt idx="222" formatCode="&quot;£&quot;#,##0.00">
                  <c:v>109845.6</c:v>
                </c:pt>
                <c:pt idx="223" formatCode="&quot;£&quot;#,##0.00">
                  <c:v>109983.6</c:v>
                </c:pt>
                <c:pt idx="224" formatCode="&quot;£&quot;#,##0.00">
                  <c:v>110208</c:v>
                </c:pt>
                <c:pt idx="225" formatCode="&quot;£&quot;#,##0.00">
                  <c:v>110340</c:v>
                </c:pt>
                <c:pt idx="226" formatCode="&quot;£&quot;#,##0.00">
                  <c:v>110468.8</c:v>
                </c:pt>
                <c:pt idx="227" formatCode="&quot;£&quot;#,##0.00">
                  <c:v>110707.90000000001</c:v>
                </c:pt>
                <c:pt idx="228" formatCode="&quot;£&quot;#,##0.00">
                  <c:v>110830.79999999999</c:v>
                </c:pt>
                <c:pt idx="229" formatCode="&quot;£&quot;#,##0.00">
                  <c:v>110950.5</c:v>
                </c:pt>
                <c:pt idx="230" formatCode="&quot;£&quot;#,##0.00">
                  <c:v>111067</c:v>
                </c:pt>
                <c:pt idx="231" formatCode="&quot;£&quot;#,##0.00">
                  <c:v>111295.8</c:v>
                </c:pt>
                <c:pt idx="232" formatCode="&quot;£&quot;#,##0.00">
                  <c:v>111429.6</c:v>
                </c:pt>
                <c:pt idx="233" formatCode="&quot;£&quot;#,##0.00">
                  <c:v>111537.1</c:v>
                </c:pt>
                <c:pt idx="234" formatCode="&quot;£&quot;#,##0.00">
                  <c:v>111758.40000000001</c:v>
                </c:pt>
                <c:pt idx="235" formatCode="&quot;£&quot;#,##0.00">
                  <c:v>111883.5</c:v>
                </c:pt>
                <c:pt idx="236" formatCode="&quot;£&quot;#,##0.00">
                  <c:v>112005.6</c:v>
                </c:pt>
                <c:pt idx="237" formatCode="&quot;£&quot;#,##0.00">
                  <c:v>112124.70000000001</c:v>
                </c:pt>
                <c:pt idx="238" formatCode="&quot;£&quot;#,##0.00">
                  <c:v>112336</c:v>
                </c:pt>
                <c:pt idx="239" formatCode="&quot;£&quot;#,##0.00">
                  <c:v>112449.5</c:v>
                </c:pt>
                <c:pt idx="240" formatCode="&quot;£&quot;#,##0.00">
                  <c:v>112560</c:v>
                </c:pt>
                <c:pt idx="241" formatCode="&quot;£&quot;#,##0.00">
                  <c:v>112788</c:v>
                </c:pt>
                <c:pt idx="242" formatCode="&quot;£&quot;#,##0.00">
                  <c:v>112893</c:v>
                </c:pt>
                <c:pt idx="243" formatCode="&quot;£&quot;#,##0.00">
                  <c:v>113019.3</c:v>
                </c:pt>
                <c:pt idx="244" formatCode="&quot;£&quot;#,##0.00">
                  <c:v>113216</c:v>
                </c:pt>
                <c:pt idx="245" formatCode="&quot;£&quot;#,##0.00">
                  <c:v>113337</c:v>
                </c:pt>
                <c:pt idx="246" formatCode="&quot;£&quot;#,##0.00">
                  <c:v>113455.2</c:v>
                </c:pt>
                <c:pt idx="247" formatCode="&quot;£&quot;#,##0.00">
                  <c:v>113545.9</c:v>
                </c:pt>
                <c:pt idx="248" formatCode="&quot;£&quot;#,##0.00">
                  <c:v>113757.6</c:v>
                </c:pt>
                <c:pt idx="249" formatCode="&quot;£&quot;#,##0.00">
                  <c:v>113867.7</c:v>
                </c:pt>
                <c:pt idx="250" formatCode="&quot;£&quot;#,##0.00">
                  <c:v>113975</c:v>
                </c:pt>
                <c:pt idx="251" formatCode="&quot;£&quot;#,##0.00">
                  <c:v>114179.90000000001</c:v>
                </c:pt>
                <c:pt idx="252" formatCode="&quot;£&quot;#,##0.00">
                  <c:v>114282</c:v>
                </c:pt>
                <c:pt idx="253" formatCode="&quot;£&quot;#,##0.00">
                  <c:v>114381.3</c:v>
                </c:pt>
                <c:pt idx="254" formatCode="&quot;£&quot;#,##0.00">
                  <c:v>114604.8</c:v>
                </c:pt>
                <c:pt idx="255" formatCode="&quot;£&quot;#,##0.00">
                  <c:v>114699</c:v>
                </c:pt>
                <c:pt idx="256" formatCode="&quot;£&quot;#,##0.00">
                  <c:v>114790.40000000001</c:v>
                </c:pt>
                <c:pt idx="257" formatCode="&quot;£&quot;#,##0.00">
                  <c:v>115007.5</c:v>
                </c:pt>
                <c:pt idx="258" formatCode="&quot;£&quot;#,##0.00">
                  <c:v>115119.59999999999</c:v>
                </c:pt>
                <c:pt idx="259" formatCode="&quot;£&quot;#,##0.00">
                  <c:v>115203.2</c:v>
                </c:pt>
                <c:pt idx="260" formatCode="&quot;£&quot;#,##0.00">
                  <c:v>115414</c:v>
                </c:pt>
                <c:pt idx="261" formatCode="&quot;£&quot;#,##0.00">
                  <c:v>115518.59999999999</c:v>
                </c:pt>
                <c:pt idx="262" formatCode="&quot;£&quot;#,##0.00">
                  <c:v>115594.4</c:v>
                </c:pt>
                <c:pt idx="263" formatCode="&quot;£&quot;#,##0.00">
                  <c:v>115798.90000000001</c:v>
                </c:pt>
                <c:pt idx="264" formatCode="&quot;£&quot;#,##0.00">
                  <c:v>115896</c:v>
                </c:pt>
                <c:pt idx="265" formatCode="&quot;£&quot;#,##0.00">
                  <c:v>115990.5</c:v>
                </c:pt>
                <c:pt idx="266" formatCode="&quot;£&quot;#,##0.00">
                  <c:v>116188.8</c:v>
                </c:pt>
                <c:pt idx="267" formatCode="&quot;£&quot;#,##0.00">
                  <c:v>116278.5</c:v>
                </c:pt>
                <c:pt idx="268" formatCode="&quot;£&quot;#,##0.00">
                  <c:v>116365.59999999999</c:v>
                </c:pt>
                <c:pt idx="269" formatCode="&quot;£&quot;#,##0.00">
                  <c:v>116450.1</c:v>
                </c:pt>
                <c:pt idx="270" formatCode="&quot;£&quot;#,##0.00">
                  <c:v>116667</c:v>
                </c:pt>
                <c:pt idx="271" formatCode="&quot;£&quot;#,##0.00">
                  <c:v>116746.8</c:v>
                </c:pt>
                <c:pt idx="272" formatCode="&quot;£&quot;#,##0.00">
                  <c:v>116960</c:v>
                </c:pt>
                <c:pt idx="273" formatCode="&quot;£&quot;#,##0.00">
                  <c:v>117035.1</c:v>
                </c:pt>
                <c:pt idx="274" formatCode="&quot;£&quot;#,##0.00">
                  <c:v>117107.6</c:v>
                </c:pt>
                <c:pt idx="275" formatCode="&quot;£&quot;#,##0.00">
                  <c:v>117315</c:v>
                </c:pt>
                <c:pt idx="276" formatCode="&quot;£&quot;#,##0.00">
                  <c:v>117382.8</c:v>
                </c:pt>
                <c:pt idx="277" formatCode="&quot;£&quot;#,##0.00">
                  <c:v>117475.7</c:v>
                </c:pt>
                <c:pt idx="278" formatCode="&quot;£&quot;#,##0.00">
                  <c:v>117677.40000000001</c:v>
                </c:pt>
                <c:pt idx="279" formatCode="&quot;£&quot;#,##0.00">
                  <c:v>117765.9</c:v>
                </c:pt>
                <c:pt idx="280" formatCode="&quot;£&quot;#,##0.00">
                  <c:v>117824</c:v>
                </c:pt>
                <c:pt idx="281" formatCode="&quot;£&quot;#,##0.00">
                  <c:v>118020</c:v>
                </c:pt>
                <c:pt idx="282" formatCode="&quot;£&quot;#,##0.00">
                  <c:v>118101.6</c:v>
                </c:pt>
                <c:pt idx="283" formatCode="&quot;£&quot;#,##0.00">
                  <c:v>118180.8</c:v>
                </c:pt>
                <c:pt idx="284" formatCode="&quot;£&quot;#,##0.00">
                  <c:v>118371.2</c:v>
                </c:pt>
                <c:pt idx="285" formatCode="&quot;£&quot;#,##0.00">
                  <c:v>118446</c:v>
                </c:pt>
                <c:pt idx="286" formatCode="&quot;£&quot;#,##0.00">
                  <c:v>118518.39999999999</c:v>
                </c:pt>
                <c:pt idx="287" formatCode="&quot;£&quot;#,##0.00">
                  <c:v>118703.20000000001</c:v>
                </c:pt>
                <c:pt idx="288" formatCode="&quot;£&quot;#,##0.00">
                  <c:v>118771.2</c:v>
                </c:pt>
                <c:pt idx="289" formatCode="&quot;£&quot;#,##0.00">
                  <c:v>118836.8</c:v>
                </c:pt>
                <c:pt idx="290" formatCode="&quot;£&quot;#,##0.00">
                  <c:v>119045</c:v>
                </c:pt>
                <c:pt idx="291" formatCode="&quot;£&quot;#,##0.00">
                  <c:v>119106.3</c:v>
                </c:pt>
                <c:pt idx="292" formatCode="&quot;£&quot;#,##0.00">
                  <c:v>119311.20000000001</c:v>
                </c:pt>
                <c:pt idx="293" formatCode="&quot;£&quot;#,##0.00">
                  <c:v>119368.2</c:v>
                </c:pt>
              </c:numCache>
            </c:numRef>
          </c:val>
          <c:smooth val="1"/>
          <c:extLst>
            <c:ext xmlns:c16="http://schemas.microsoft.com/office/drawing/2014/chart" uri="{C3380CC4-5D6E-409C-BE32-E72D297353CC}">
              <c16:uniqueId val="{00000005-7604-4AD5-82E7-2996ADF2A7C8}"/>
            </c:ext>
          </c:extLst>
        </c:ser>
        <c:ser>
          <c:idx val="6"/>
          <c:order val="6"/>
          <c:tx>
            <c:strRef>
              <c:f>Sheet1!$H$1</c:f>
              <c:strCache>
                <c:ptCount val="1"/>
                <c:pt idx="0">
                  <c:v>OOH</c:v>
                </c:pt>
              </c:strCache>
            </c:strRef>
          </c:tx>
          <c:spPr>
            <a:ln w="28575" cap="rnd">
              <a:solidFill>
                <a:srgbClr val="BD09A7"/>
              </a:solidFill>
              <a:round/>
            </a:ln>
            <a:effectLst/>
          </c:spPr>
          <c:marker>
            <c:symbol val="none"/>
          </c:marker>
          <c:cat>
            <c:numRef>
              <c:f>Sheet1!$A$2:$A$1002</c:f>
              <c:numCache>
                <c:formatCode>"£"#,##0.00</c:formatCode>
                <c:ptCount val="100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pt idx="201">
                  <c:v>201000</c:v>
                </c:pt>
                <c:pt idx="202">
                  <c:v>202000</c:v>
                </c:pt>
                <c:pt idx="203">
                  <c:v>203000</c:v>
                </c:pt>
                <c:pt idx="204">
                  <c:v>204000</c:v>
                </c:pt>
                <c:pt idx="205">
                  <c:v>205000</c:v>
                </c:pt>
                <c:pt idx="206">
                  <c:v>206000</c:v>
                </c:pt>
                <c:pt idx="207">
                  <c:v>207000</c:v>
                </c:pt>
                <c:pt idx="208">
                  <c:v>208000</c:v>
                </c:pt>
                <c:pt idx="209">
                  <c:v>209000</c:v>
                </c:pt>
                <c:pt idx="210">
                  <c:v>210000</c:v>
                </c:pt>
                <c:pt idx="211">
                  <c:v>211000</c:v>
                </c:pt>
                <c:pt idx="212">
                  <c:v>212000</c:v>
                </c:pt>
                <c:pt idx="213">
                  <c:v>213000</c:v>
                </c:pt>
                <c:pt idx="214">
                  <c:v>214000</c:v>
                </c:pt>
                <c:pt idx="215">
                  <c:v>215000</c:v>
                </c:pt>
                <c:pt idx="216">
                  <c:v>216000</c:v>
                </c:pt>
                <c:pt idx="217">
                  <c:v>217000</c:v>
                </c:pt>
                <c:pt idx="218">
                  <c:v>218000</c:v>
                </c:pt>
                <c:pt idx="219">
                  <c:v>219000</c:v>
                </c:pt>
                <c:pt idx="220">
                  <c:v>220000</c:v>
                </c:pt>
                <c:pt idx="221">
                  <c:v>221000</c:v>
                </c:pt>
                <c:pt idx="222">
                  <c:v>222000</c:v>
                </c:pt>
                <c:pt idx="223">
                  <c:v>223000</c:v>
                </c:pt>
                <c:pt idx="224">
                  <c:v>224000</c:v>
                </c:pt>
                <c:pt idx="225">
                  <c:v>225000</c:v>
                </c:pt>
                <c:pt idx="226">
                  <c:v>226000</c:v>
                </c:pt>
                <c:pt idx="227">
                  <c:v>227000</c:v>
                </c:pt>
                <c:pt idx="228">
                  <c:v>228000</c:v>
                </c:pt>
                <c:pt idx="229">
                  <c:v>229000</c:v>
                </c:pt>
                <c:pt idx="230">
                  <c:v>230000</c:v>
                </c:pt>
                <c:pt idx="231">
                  <c:v>231000</c:v>
                </c:pt>
                <c:pt idx="232">
                  <c:v>232000</c:v>
                </c:pt>
                <c:pt idx="233">
                  <c:v>233000</c:v>
                </c:pt>
                <c:pt idx="234">
                  <c:v>234000</c:v>
                </c:pt>
                <c:pt idx="235">
                  <c:v>235000</c:v>
                </c:pt>
                <c:pt idx="236">
                  <c:v>236000</c:v>
                </c:pt>
                <c:pt idx="237">
                  <c:v>237000</c:v>
                </c:pt>
                <c:pt idx="238">
                  <c:v>238000</c:v>
                </c:pt>
                <c:pt idx="239">
                  <c:v>239000</c:v>
                </c:pt>
                <c:pt idx="240">
                  <c:v>240000</c:v>
                </c:pt>
                <c:pt idx="241">
                  <c:v>241000</c:v>
                </c:pt>
                <c:pt idx="242">
                  <c:v>242000</c:v>
                </c:pt>
                <c:pt idx="243">
                  <c:v>243000</c:v>
                </c:pt>
                <c:pt idx="244">
                  <c:v>244000</c:v>
                </c:pt>
                <c:pt idx="245">
                  <c:v>245000</c:v>
                </c:pt>
                <c:pt idx="246">
                  <c:v>246000</c:v>
                </c:pt>
                <c:pt idx="247">
                  <c:v>247000</c:v>
                </c:pt>
                <c:pt idx="248">
                  <c:v>248000</c:v>
                </c:pt>
                <c:pt idx="249">
                  <c:v>249000</c:v>
                </c:pt>
                <c:pt idx="250">
                  <c:v>250000</c:v>
                </c:pt>
                <c:pt idx="251">
                  <c:v>251000</c:v>
                </c:pt>
                <c:pt idx="252">
                  <c:v>252000</c:v>
                </c:pt>
                <c:pt idx="253">
                  <c:v>253000</c:v>
                </c:pt>
                <c:pt idx="254">
                  <c:v>254000</c:v>
                </c:pt>
                <c:pt idx="255">
                  <c:v>255000</c:v>
                </c:pt>
                <c:pt idx="256">
                  <c:v>256000</c:v>
                </c:pt>
                <c:pt idx="257">
                  <c:v>257000</c:v>
                </c:pt>
                <c:pt idx="258">
                  <c:v>258000</c:v>
                </c:pt>
                <c:pt idx="259">
                  <c:v>259000</c:v>
                </c:pt>
                <c:pt idx="260">
                  <c:v>260000</c:v>
                </c:pt>
                <c:pt idx="261">
                  <c:v>261000</c:v>
                </c:pt>
                <c:pt idx="262">
                  <c:v>262000</c:v>
                </c:pt>
                <c:pt idx="263">
                  <c:v>263000</c:v>
                </c:pt>
                <c:pt idx="264">
                  <c:v>264000</c:v>
                </c:pt>
                <c:pt idx="265">
                  <c:v>265000</c:v>
                </c:pt>
                <c:pt idx="266">
                  <c:v>266000</c:v>
                </c:pt>
                <c:pt idx="267">
                  <c:v>267000</c:v>
                </c:pt>
                <c:pt idx="268">
                  <c:v>268000</c:v>
                </c:pt>
                <c:pt idx="269">
                  <c:v>269000</c:v>
                </c:pt>
                <c:pt idx="270">
                  <c:v>270000</c:v>
                </c:pt>
                <c:pt idx="271">
                  <c:v>271000</c:v>
                </c:pt>
                <c:pt idx="272">
                  <c:v>272000</c:v>
                </c:pt>
                <c:pt idx="273">
                  <c:v>273000</c:v>
                </c:pt>
                <c:pt idx="274">
                  <c:v>274000</c:v>
                </c:pt>
                <c:pt idx="275">
                  <c:v>275000</c:v>
                </c:pt>
                <c:pt idx="276">
                  <c:v>276000</c:v>
                </c:pt>
                <c:pt idx="277">
                  <c:v>277000</c:v>
                </c:pt>
                <c:pt idx="278">
                  <c:v>278000</c:v>
                </c:pt>
                <c:pt idx="279">
                  <c:v>279000</c:v>
                </c:pt>
                <c:pt idx="280">
                  <c:v>280000</c:v>
                </c:pt>
                <c:pt idx="281">
                  <c:v>281000</c:v>
                </c:pt>
                <c:pt idx="282">
                  <c:v>282000</c:v>
                </c:pt>
                <c:pt idx="283">
                  <c:v>283000</c:v>
                </c:pt>
                <c:pt idx="284">
                  <c:v>284000</c:v>
                </c:pt>
                <c:pt idx="285">
                  <c:v>285000</c:v>
                </c:pt>
                <c:pt idx="286">
                  <c:v>286000</c:v>
                </c:pt>
                <c:pt idx="287">
                  <c:v>287000</c:v>
                </c:pt>
                <c:pt idx="288">
                  <c:v>288000</c:v>
                </c:pt>
                <c:pt idx="289">
                  <c:v>289000</c:v>
                </c:pt>
                <c:pt idx="290">
                  <c:v>290000</c:v>
                </c:pt>
                <c:pt idx="291">
                  <c:v>291000</c:v>
                </c:pt>
                <c:pt idx="292">
                  <c:v>292000</c:v>
                </c:pt>
                <c:pt idx="293">
                  <c:v>293000</c:v>
                </c:pt>
                <c:pt idx="294">
                  <c:v>294000</c:v>
                </c:pt>
                <c:pt idx="295">
                  <c:v>295000</c:v>
                </c:pt>
                <c:pt idx="296">
                  <c:v>296000</c:v>
                </c:pt>
                <c:pt idx="297">
                  <c:v>297000</c:v>
                </c:pt>
                <c:pt idx="298">
                  <c:v>298000</c:v>
                </c:pt>
                <c:pt idx="299">
                  <c:v>299000</c:v>
                </c:pt>
                <c:pt idx="300">
                  <c:v>300000</c:v>
                </c:pt>
                <c:pt idx="301">
                  <c:v>301000</c:v>
                </c:pt>
                <c:pt idx="302">
                  <c:v>302000</c:v>
                </c:pt>
                <c:pt idx="303">
                  <c:v>303000</c:v>
                </c:pt>
                <c:pt idx="304">
                  <c:v>304000</c:v>
                </c:pt>
                <c:pt idx="305">
                  <c:v>305000</c:v>
                </c:pt>
                <c:pt idx="306">
                  <c:v>306000</c:v>
                </c:pt>
                <c:pt idx="307">
                  <c:v>307000</c:v>
                </c:pt>
                <c:pt idx="308">
                  <c:v>308000</c:v>
                </c:pt>
                <c:pt idx="309">
                  <c:v>309000</c:v>
                </c:pt>
                <c:pt idx="310">
                  <c:v>310000</c:v>
                </c:pt>
                <c:pt idx="311">
                  <c:v>311000</c:v>
                </c:pt>
                <c:pt idx="312">
                  <c:v>312000</c:v>
                </c:pt>
                <c:pt idx="313">
                  <c:v>313000</c:v>
                </c:pt>
                <c:pt idx="314">
                  <c:v>314000</c:v>
                </c:pt>
                <c:pt idx="315">
                  <c:v>315000</c:v>
                </c:pt>
                <c:pt idx="316">
                  <c:v>316000</c:v>
                </c:pt>
                <c:pt idx="317">
                  <c:v>317000</c:v>
                </c:pt>
                <c:pt idx="318">
                  <c:v>318000</c:v>
                </c:pt>
                <c:pt idx="319">
                  <c:v>319000</c:v>
                </c:pt>
                <c:pt idx="320">
                  <c:v>320000</c:v>
                </c:pt>
                <c:pt idx="321">
                  <c:v>321000</c:v>
                </c:pt>
                <c:pt idx="322">
                  <c:v>322000</c:v>
                </c:pt>
                <c:pt idx="323">
                  <c:v>323000</c:v>
                </c:pt>
                <c:pt idx="324">
                  <c:v>324000</c:v>
                </c:pt>
                <c:pt idx="325">
                  <c:v>325000</c:v>
                </c:pt>
                <c:pt idx="326">
                  <c:v>326000</c:v>
                </c:pt>
                <c:pt idx="327">
                  <c:v>327000</c:v>
                </c:pt>
                <c:pt idx="328">
                  <c:v>328000</c:v>
                </c:pt>
                <c:pt idx="329">
                  <c:v>329000</c:v>
                </c:pt>
                <c:pt idx="330">
                  <c:v>330000</c:v>
                </c:pt>
                <c:pt idx="331">
                  <c:v>331000</c:v>
                </c:pt>
                <c:pt idx="332">
                  <c:v>332000</c:v>
                </c:pt>
                <c:pt idx="333">
                  <c:v>333000</c:v>
                </c:pt>
                <c:pt idx="334">
                  <c:v>334000</c:v>
                </c:pt>
                <c:pt idx="335">
                  <c:v>335000</c:v>
                </c:pt>
                <c:pt idx="336">
                  <c:v>336000</c:v>
                </c:pt>
                <c:pt idx="337">
                  <c:v>337000</c:v>
                </c:pt>
                <c:pt idx="338">
                  <c:v>338000</c:v>
                </c:pt>
                <c:pt idx="339">
                  <c:v>339000</c:v>
                </c:pt>
                <c:pt idx="340">
                  <c:v>340000</c:v>
                </c:pt>
                <c:pt idx="341">
                  <c:v>341000</c:v>
                </c:pt>
                <c:pt idx="342">
                  <c:v>342000</c:v>
                </c:pt>
                <c:pt idx="343">
                  <c:v>343000</c:v>
                </c:pt>
                <c:pt idx="344">
                  <c:v>344000</c:v>
                </c:pt>
                <c:pt idx="345">
                  <c:v>345000</c:v>
                </c:pt>
                <c:pt idx="346">
                  <c:v>346000</c:v>
                </c:pt>
                <c:pt idx="347">
                  <c:v>347000</c:v>
                </c:pt>
                <c:pt idx="348">
                  <c:v>348000</c:v>
                </c:pt>
                <c:pt idx="349">
                  <c:v>349000</c:v>
                </c:pt>
                <c:pt idx="350">
                  <c:v>350000</c:v>
                </c:pt>
                <c:pt idx="351">
                  <c:v>351000</c:v>
                </c:pt>
                <c:pt idx="352">
                  <c:v>352000</c:v>
                </c:pt>
                <c:pt idx="353">
                  <c:v>353000</c:v>
                </c:pt>
                <c:pt idx="354">
                  <c:v>354000</c:v>
                </c:pt>
                <c:pt idx="355">
                  <c:v>355000</c:v>
                </c:pt>
                <c:pt idx="356">
                  <c:v>356000</c:v>
                </c:pt>
                <c:pt idx="357">
                  <c:v>357000</c:v>
                </c:pt>
                <c:pt idx="358">
                  <c:v>358000</c:v>
                </c:pt>
                <c:pt idx="359">
                  <c:v>359000</c:v>
                </c:pt>
                <c:pt idx="360">
                  <c:v>360000</c:v>
                </c:pt>
                <c:pt idx="361">
                  <c:v>361000</c:v>
                </c:pt>
                <c:pt idx="362">
                  <c:v>362000</c:v>
                </c:pt>
                <c:pt idx="363">
                  <c:v>363000</c:v>
                </c:pt>
                <c:pt idx="364">
                  <c:v>364000</c:v>
                </c:pt>
                <c:pt idx="365">
                  <c:v>365000</c:v>
                </c:pt>
                <c:pt idx="366">
                  <c:v>366000</c:v>
                </c:pt>
                <c:pt idx="367">
                  <c:v>367000</c:v>
                </c:pt>
                <c:pt idx="368">
                  <c:v>368000</c:v>
                </c:pt>
                <c:pt idx="369">
                  <c:v>369000</c:v>
                </c:pt>
                <c:pt idx="370">
                  <c:v>370000</c:v>
                </c:pt>
                <c:pt idx="371">
                  <c:v>371000</c:v>
                </c:pt>
                <c:pt idx="372">
                  <c:v>372000</c:v>
                </c:pt>
                <c:pt idx="373">
                  <c:v>373000</c:v>
                </c:pt>
                <c:pt idx="374">
                  <c:v>374000</c:v>
                </c:pt>
                <c:pt idx="375">
                  <c:v>375000</c:v>
                </c:pt>
                <c:pt idx="376">
                  <c:v>376000</c:v>
                </c:pt>
                <c:pt idx="377">
                  <c:v>377000</c:v>
                </c:pt>
                <c:pt idx="378">
                  <c:v>378000</c:v>
                </c:pt>
                <c:pt idx="379">
                  <c:v>379000</c:v>
                </c:pt>
                <c:pt idx="380">
                  <c:v>380000</c:v>
                </c:pt>
                <c:pt idx="381">
                  <c:v>381000</c:v>
                </c:pt>
                <c:pt idx="382">
                  <c:v>382000</c:v>
                </c:pt>
                <c:pt idx="383">
                  <c:v>383000</c:v>
                </c:pt>
                <c:pt idx="384">
                  <c:v>384000</c:v>
                </c:pt>
                <c:pt idx="385">
                  <c:v>385000</c:v>
                </c:pt>
                <c:pt idx="386">
                  <c:v>386000</c:v>
                </c:pt>
                <c:pt idx="387">
                  <c:v>387000</c:v>
                </c:pt>
                <c:pt idx="388">
                  <c:v>388000</c:v>
                </c:pt>
                <c:pt idx="389">
                  <c:v>389000</c:v>
                </c:pt>
                <c:pt idx="390">
                  <c:v>390000</c:v>
                </c:pt>
                <c:pt idx="391">
                  <c:v>391000</c:v>
                </c:pt>
                <c:pt idx="392">
                  <c:v>392000</c:v>
                </c:pt>
                <c:pt idx="393">
                  <c:v>393000</c:v>
                </c:pt>
                <c:pt idx="394">
                  <c:v>394000</c:v>
                </c:pt>
                <c:pt idx="395">
                  <c:v>395000</c:v>
                </c:pt>
                <c:pt idx="396">
                  <c:v>396000</c:v>
                </c:pt>
                <c:pt idx="397">
                  <c:v>397000</c:v>
                </c:pt>
                <c:pt idx="398">
                  <c:v>398000</c:v>
                </c:pt>
                <c:pt idx="399">
                  <c:v>399000</c:v>
                </c:pt>
                <c:pt idx="400">
                  <c:v>400000</c:v>
                </c:pt>
                <c:pt idx="401">
                  <c:v>401000</c:v>
                </c:pt>
                <c:pt idx="402">
                  <c:v>402000</c:v>
                </c:pt>
                <c:pt idx="403">
                  <c:v>403000</c:v>
                </c:pt>
                <c:pt idx="404">
                  <c:v>404000</c:v>
                </c:pt>
                <c:pt idx="405">
                  <c:v>405000</c:v>
                </c:pt>
                <c:pt idx="406">
                  <c:v>406000</c:v>
                </c:pt>
                <c:pt idx="407">
                  <c:v>407000</c:v>
                </c:pt>
                <c:pt idx="408">
                  <c:v>408000</c:v>
                </c:pt>
                <c:pt idx="409">
                  <c:v>409000</c:v>
                </c:pt>
                <c:pt idx="410">
                  <c:v>410000</c:v>
                </c:pt>
                <c:pt idx="411">
                  <c:v>411000</c:v>
                </c:pt>
                <c:pt idx="412">
                  <c:v>412000</c:v>
                </c:pt>
                <c:pt idx="413">
                  <c:v>413000</c:v>
                </c:pt>
                <c:pt idx="414">
                  <c:v>414000</c:v>
                </c:pt>
                <c:pt idx="415">
                  <c:v>415000</c:v>
                </c:pt>
                <c:pt idx="416">
                  <c:v>416000</c:v>
                </c:pt>
                <c:pt idx="417">
                  <c:v>417000</c:v>
                </c:pt>
                <c:pt idx="418">
                  <c:v>418000</c:v>
                </c:pt>
                <c:pt idx="419">
                  <c:v>419000</c:v>
                </c:pt>
                <c:pt idx="420">
                  <c:v>420000</c:v>
                </c:pt>
                <c:pt idx="421">
                  <c:v>421000</c:v>
                </c:pt>
                <c:pt idx="422">
                  <c:v>422000</c:v>
                </c:pt>
                <c:pt idx="423">
                  <c:v>423000</c:v>
                </c:pt>
                <c:pt idx="424">
                  <c:v>424000</c:v>
                </c:pt>
                <c:pt idx="425">
                  <c:v>425000</c:v>
                </c:pt>
                <c:pt idx="426">
                  <c:v>426000</c:v>
                </c:pt>
                <c:pt idx="427">
                  <c:v>427000</c:v>
                </c:pt>
                <c:pt idx="428">
                  <c:v>428000</c:v>
                </c:pt>
                <c:pt idx="429">
                  <c:v>429000</c:v>
                </c:pt>
                <c:pt idx="430">
                  <c:v>430000</c:v>
                </c:pt>
                <c:pt idx="431">
                  <c:v>431000</c:v>
                </c:pt>
                <c:pt idx="432">
                  <c:v>432000</c:v>
                </c:pt>
                <c:pt idx="433">
                  <c:v>433000</c:v>
                </c:pt>
                <c:pt idx="434">
                  <c:v>434000</c:v>
                </c:pt>
                <c:pt idx="435">
                  <c:v>435000</c:v>
                </c:pt>
                <c:pt idx="436">
                  <c:v>436000</c:v>
                </c:pt>
                <c:pt idx="437">
                  <c:v>437000</c:v>
                </c:pt>
                <c:pt idx="438">
                  <c:v>438000</c:v>
                </c:pt>
                <c:pt idx="439">
                  <c:v>439000</c:v>
                </c:pt>
                <c:pt idx="440">
                  <c:v>440000</c:v>
                </c:pt>
                <c:pt idx="441">
                  <c:v>441000</c:v>
                </c:pt>
                <c:pt idx="442">
                  <c:v>442000</c:v>
                </c:pt>
                <c:pt idx="443">
                  <c:v>443000</c:v>
                </c:pt>
                <c:pt idx="444">
                  <c:v>444000</c:v>
                </c:pt>
                <c:pt idx="445">
                  <c:v>445000</c:v>
                </c:pt>
                <c:pt idx="446">
                  <c:v>446000</c:v>
                </c:pt>
                <c:pt idx="447">
                  <c:v>447000</c:v>
                </c:pt>
                <c:pt idx="448">
                  <c:v>448000</c:v>
                </c:pt>
                <c:pt idx="449">
                  <c:v>449000</c:v>
                </c:pt>
                <c:pt idx="450">
                  <c:v>450000</c:v>
                </c:pt>
                <c:pt idx="451">
                  <c:v>451000</c:v>
                </c:pt>
                <c:pt idx="452">
                  <c:v>452000</c:v>
                </c:pt>
                <c:pt idx="453">
                  <c:v>453000</c:v>
                </c:pt>
                <c:pt idx="454">
                  <c:v>454000</c:v>
                </c:pt>
                <c:pt idx="455">
                  <c:v>455000</c:v>
                </c:pt>
                <c:pt idx="456">
                  <c:v>456000</c:v>
                </c:pt>
                <c:pt idx="457">
                  <c:v>457000</c:v>
                </c:pt>
                <c:pt idx="458">
                  <c:v>458000</c:v>
                </c:pt>
                <c:pt idx="459">
                  <c:v>459000</c:v>
                </c:pt>
                <c:pt idx="460">
                  <c:v>460000</c:v>
                </c:pt>
                <c:pt idx="461">
                  <c:v>461000</c:v>
                </c:pt>
                <c:pt idx="462">
                  <c:v>462000</c:v>
                </c:pt>
                <c:pt idx="463">
                  <c:v>463000</c:v>
                </c:pt>
                <c:pt idx="464">
                  <c:v>464000</c:v>
                </c:pt>
                <c:pt idx="465">
                  <c:v>465000</c:v>
                </c:pt>
                <c:pt idx="466">
                  <c:v>466000</c:v>
                </c:pt>
                <c:pt idx="467">
                  <c:v>467000</c:v>
                </c:pt>
                <c:pt idx="468">
                  <c:v>468000</c:v>
                </c:pt>
                <c:pt idx="469">
                  <c:v>469000</c:v>
                </c:pt>
                <c:pt idx="470">
                  <c:v>470000</c:v>
                </c:pt>
                <c:pt idx="471">
                  <c:v>471000</c:v>
                </c:pt>
                <c:pt idx="472">
                  <c:v>472000</c:v>
                </c:pt>
                <c:pt idx="473">
                  <c:v>473000</c:v>
                </c:pt>
                <c:pt idx="474">
                  <c:v>474000</c:v>
                </c:pt>
                <c:pt idx="475">
                  <c:v>475000</c:v>
                </c:pt>
                <c:pt idx="476">
                  <c:v>476000</c:v>
                </c:pt>
                <c:pt idx="477">
                  <c:v>477000</c:v>
                </c:pt>
                <c:pt idx="478">
                  <c:v>478000</c:v>
                </c:pt>
                <c:pt idx="479">
                  <c:v>479000</c:v>
                </c:pt>
                <c:pt idx="480">
                  <c:v>480000</c:v>
                </c:pt>
                <c:pt idx="481">
                  <c:v>481000</c:v>
                </c:pt>
                <c:pt idx="482">
                  <c:v>482000</c:v>
                </c:pt>
                <c:pt idx="483">
                  <c:v>483000</c:v>
                </c:pt>
                <c:pt idx="484">
                  <c:v>484000</c:v>
                </c:pt>
                <c:pt idx="485">
                  <c:v>485000</c:v>
                </c:pt>
                <c:pt idx="486">
                  <c:v>486000</c:v>
                </c:pt>
                <c:pt idx="487">
                  <c:v>487000</c:v>
                </c:pt>
                <c:pt idx="488">
                  <c:v>488000</c:v>
                </c:pt>
                <c:pt idx="489">
                  <c:v>489000</c:v>
                </c:pt>
                <c:pt idx="490">
                  <c:v>490000</c:v>
                </c:pt>
                <c:pt idx="491">
                  <c:v>491000</c:v>
                </c:pt>
                <c:pt idx="492">
                  <c:v>492000</c:v>
                </c:pt>
                <c:pt idx="493">
                  <c:v>493000</c:v>
                </c:pt>
                <c:pt idx="494">
                  <c:v>494000</c:v>
                </c:pt>
                <c:pt idx="495">
                  <c:v>495000</c:v>
                </c:pt>
                <c:pt idx="496">
                  <c:v>496000</c:v>
                </c:pt>
                <c:pt idx="497">
                  <c:v>497000</c:v>
                </c:pt>
                <c:pt idx="498">
                  <c:v>498000</c:v>
                </c:pt>
                <c:pt idx="499">
                  <c:v>499000</c:v>
                </c:pt>
                <c:pt idx="500">
                  <c:v>500000</c:v>
                </c:pt>
                <c:pt idx="501">
                  <c:v>501000</c:v>
                </c:pt>
                <c:pt idx="502">
                  <c:v>502000</c:v>
                </c:pt>
                <c:pt idx="503">
                  <c:v>503000</c:v>
                </c:pt>
                <c:pt idx="504">
                  <c:v>504000</c:v>
                </c:pt>
                <c:pt idx="505">
                  <c:v>505000</c:v>
                </c:pt>
                <c:pt idx="506">
                  <c:v>506000</c:v>
                </c:pt>
                <c:pt idx="507">
                  <c:v>507000</c:v>
                </c:pt>
                <c:pt idx="508">
                  <c:v>508000</c:v>
                </c:pt>
                <c:pt idx="509">
                  <c:v>509000</c:v>
                </c:pt>
                <c:pt idx="510">
                  <c:v>510000</c:v>
                </c:pt>
                <c:pt idx="511">
                  <c:v>511000</c:v>
                </c:pt>
                <c:pt idx="512">
                  <c:v>512000</c:v>
                </c:pt>
                <c:pt idx="513">
                  <c:v>513000</c:v>
                </c:pt>
                <c:pt idx="514">
                  <c:v>514000</c:v>
                </c:pt>
                <c:pt idx="515">
                  <c:v>515000</c:v>
                </c:pt>
                <c:pt idx="516">
                  <c:v>516000</c:v>
                </c:pt>
                <c:pt idx="517">
                  <c:v>517000</c:v>
                </c:pt>
                <c:pt idx="518">
                  <c:v>518000</c:v>
                </c:pt>
                <c:pt idx="519">
                  <c:v>519000</c:v>
                </c:pt>
                <c:pt idx="520">
                  <c:v>520000</c:v>
                </c:pt>
                <c:pt idx="521">
                  <c:v>521000</c:v>
                </c:pt>
                <c:pt idx="522">
                  <c:v>522000</c:v>
                </c:pt>
                <c:pt idx="523">
                  <c:v>523000</c:v>
                </c:pt>
                <c:pt idx="524">
                  <c:v>524000</c:v>
                </c:pt>
                <c:pt idx="525">
                  <c:v>525000</c:v>
                </c:pt>
                <c:pt idx="526">
                  <c:v>526000</c:v>
                </c:pt>
                <c:pt idx="527">
                  <c:v>527000</c:v>
                </c:pt>
                <c:pt idx="528">
                  <c:v>528000</c:v>
                </c:pt>
                <c:pt idx="529">
                  <c:v>529000</c:v>
                </c:pt>
                <c:pt idx="530">
                  <c:v>530000</c:v>
                </c:pt>
                <c:pt idx="531">
                  <c:v>531000</c:v>
                </c:pt>
                <c:pt idx="532">
                  <c:v>532000</c:v>
                </c:pt>
                <c:pt idx="533">
                  <c:v>533000</c:v>
                </c:pt>
                <c:pt idx="534">
                  <c:v>534000</c:v>
                </c:pt>
                <c:pt idx="535">
                  <c:v>535000</c:v>
                </c:pt>
                <c:pt idx="536">
                  <c:v>536000</c:v>
                </c:pt>
                <c:pt idx="537">
                  <c:v>537000</c:v>
                </c:pt>
                <c:pt idx="538">
                  <c:v>538000</c:v>
                </c:pt>
                <c:pt idx="539">
                  <c:v>539000</c:v>
                </c:pt>
                <c:pt idx="540">
                  <c:v>540000</c:v>
                </c:pt>
                <c:pt idx="541">
                  <c:v>541000</c:v>
                </c:pt>
                <c:pt idx="542">
                  <c:v>542000</c:v>
                </c:pt>
                <c:pt idx="543">
                  <c:v>543000</c:v>
                </c:pt>
                <c:pt idx="544">
                  <c:v>544000</c:v>
                </c:pt>
                <c:pt idx="545">
                  <c:v>545000</c:v>
                </c:pt>
                <c:pt idx="546">
                  <c:v>546000</c:v>
                </c:pt>
                <c:pt idx="547">
                  <c:v>547000</c:v>
                </c:pt>
                <c:pt idx="548">
                  <c:v>548000</c:v>
                </c:pt>
                <c:pt idx="549">
                  <c:v>549000</c:v>
                </c:pt>
                <c:pt idx="550">
                  <c:v>550000</c:v>
                </c:pt>
                <c:pt idx="551">
                  <c:v>551000</c:v>
                </c:pt>
                <c:pt idx="552">
                  <c:v>552000</c:v>
                </c:pt>
                <c:pt idx="553">
                  <c:v>553000</c:v>
                </c:pt>
                <c:pt idx="554">
                  <c:v>554000</c:v>
                </c:pt>
                <c:pt idx="555">
                  <c:v>555000</c:v>
                </c:pt>
                <c:pt idx="556">
                  <c:v>556000</c:v>
                </c:pt>
                <c:pt idx="557">
                  <c:v>557000</c:v>
                </c:pt>
                <c:pt idx="558">
                  <c:v>558000</c:v>
                </c:pt>
                <c:pt idx="559">
                  <c:v>559000</c:v>
                </c:pt>
                <c:pt idx="560">
                  <c:v>560000</c:v>
                </c:pt>
                <c:pt idx="561">
                  <c:v>561000</c:v>
                </c:pt>
                <c:pt idx="562">
                  <c:v>562000</c:v>
                </c:pt>
                <c:pt idx="563">
                  <c:v>563000</c:v>
                </c:pt>
                <c:pt idx="564">
                  <c:v>564000</c:v>
                </c:pt>
                <c:pt idx="565">
                  <c:v>565000</c:v>
                </c:pt>
                <c:pt idx="566">
                  <c:v>566000</c:v>
                </c:pt>
                <c:pt idx="567">
                  <c:v>567000</c:v>
                </c:pt>
                <c:pt idx="568">
                  <c:v>568000</c:v>
                </c:pt>
                <c:pt idx="569">
                  <c:v>569000</c:v>
                </c:pt>
                <c:pt idx="570">
                  <c:v>570000</c:v>
                </c:pt>
                <c:pt idx="571">
                  <c:v>571000</c:v>
                </c:pt>
                <c:pt idx="572">
                  <c:v>572000</c:v>
                </c:pt>
                <c:pt idx="573">
                  <c:v>573000</c:v>
                </c:pt>
                <c:pt idx="574">
                  <c:v>574000</c:v>
                </c:pt>
                <c:pt idx="575">
                  <c:v>575000</c:v>
                </c:pt>
                <c:pt idx="576">
                  <c:v>576000</c:v>
                </c:pt>
                <c:pt idx="577">
                  <c:v>577000</c:v>
                </c:pt>
                <c:pt idx="578">
                  <c:v>578000</c:v>
                </c:pt>
                <c:pt idx="579">
                  <c:v>579000</c:v>
                </c:pt>
                <c:pt idx="580">
                  <c:v>580000</c:v>
                </c:pt>
                <c:pt idx="581">
                  <c:v>581000</c:v>
                </c:pt>
                <c:pt idx="582">
                  <c:v>582000</c:v>
                </c:pt>
                <c:pt idx="583">
                  <c:v>583000</c:v>
                </c:pt>
                <c:pt idx="584">
                  <c:v>584000</c:v>
                </c:pt>
                <c:pt idx="585">
                  <c:v>585000</c:v>
                </c:pt>
                <c:pt idx="586">
                  <c:v>586000</c:v>
                </c:pt>
                <c:pt idx="587">
                  <c:v>587000</c:v>
                </c:pt>
                <c:pt idx="588">
                  <c:v>588000</c:v>
                </c:pt>
                <c:pt idx="589">
                  <c:v>589000</c:v>
                </c:pt>
                <c:pt idx="590">
                  <c:v>590000</c:v>
                </c:pt>
                <c:pt idx="591">
                  <c:v>591000</c:v>
                </c:pt>
                <c:pt idx="592">
                  <c:v>592000</c:v>
                </c:pt>
                <c:pt idx="593">
                  <c:v>593000</c:v>
                </c:pt>
                <c:pt idx="594">
                  <c:v>594000</c:v>
                </c:pt>
                <c:pt idx="595">
                  <c:v>595000</c:v>
                </c:pt>
                <c:pt idx="596">
                  <c:v>596000</c:v>
                </c:pt>
                <c:pt idx="597">
                  <c:v>597000</c:v>
                </c:pt>
                <c:pt idx="598">
                  <c:v>598000</c:v>
                </c:pt>
                <c:pt idx="599">
                  <c:v>599000</c:v>
                </c:pt>
                <c:pt idx="600">
                  <c:v>600000</c:v>
                </c:pt>
                <c:pt idx="601">
                  <c:v>601000</c:v>
                </c:pt>
                <c:pt idx="602">
                  <c:v>602000</c:v>
                </c:pt>
                <c:pt idx="603">
                  <c:v>603000</c:v>
                </c:pt>
                <c:pt idx="604">
                  <c:v>604000</c:v>
                </c:pt>
                <c:pt idx="605">
                  <c:v>605000</c:v>
                </c:pt>
                <c:pt idx="606">
                  <c:v>606000</c:v>
                </c:pt>
                <c:pt idx="607">
                  <c:v>607000</c:v>
                </c:pt>
                <c:pt idx="608">
                  <c:v>608000</c:v>
                </c:pt>
                <c:pt idx="609">
                  <c:v>609000</c:v>
                </c:pt>
                <c:pt idx="610">
                  <c:v>610000</c:v>
                </c:pt>
                <c:pt idx="611">
                  <c:v>611000</c:v>
                </c:pt>
                <c:pt idx="612">
                  <c:v>612000</c:v>
                </c:pt>
                <c:pt idx="613">
                  <c:v>613000</c:v>
                </c:pt>
                <c:pt idx="614">
                  <c:v>614000</c:v>
                </c:pt>
                <c:pt idx="615">
                  <c:v>615000</c:v>
                </c:pt>
                <c:pt idx="616">
                  <c:v>616000</c:v>
                </c:pt>
                <c:pt idx="617">
                  <c:v>617000</c:v>
                </c:pt>
                <c:pt idx="618">
                  <c:v>618000</c:v>
                </c:pt>
                <c:pt idx="619">
                  <c:v>619000</c:v>
                </c:pt>
                <c:pt idx="620">
                  <c:v>620000</c:v>
                </c:pt>
                <c:pt idx="621">
                  <c:v>621000</c:v>
                </c:pt>
                <c:pt idx="622">
                  <c:v>622000</c:v>
                </c:pt>
                <c:pt idx="623">
                  <c:v>623000</c:v>
                </c:pt>
                <c:pt idx="624">
                  <c:v>624000</c:v>
                </c:pt>
                <c:pt idx="625">
                  <c:v>625000</c:v>
                </c:pt>
                <c:pt idx="626">
                  <c:v>626000</c:v>
                </c:pt>
                <c:pt idx="627">
                  <c:v>627000</c:v>
                </c:pt>
                <c:pt idx="628">
                  <c:v>628000</c:v>
                </c:pt>
                <c:pt idx="629">
                  <c:v>629000</c:v>
                </c:pt>
                <c:pt idx="630">
                  <c:v>630000</c:v>
                </c:pt>
                <c:pt idx="631">
                  <c:v>631000</c:v>
                </c:pt>
                <c:pt idx="632">
                  <c:v>632000</c:v>
                </c:pt>
                <c:pt idx="633">
                  <c:v>633000</c:v>
                </c:pt>
                <c:pt idx="634">
                  <c:v>634000</c:v>
                </c:pt>
                <c:pt idx="635">
                  <c:v>635000</c:v>
                </c:pt>
                <c:pt idx="636">
                  <c:v>636000</c:v>
                </c:pt>
                <c:pt idx="637">
                  <c:v>637000</c:v>
                </c:pt>
                <c:pt idx="638">
                  <c:v>638000</c:v>
                </c:pt>
                <c:pt idx="639">
                  <c:v>639000</c:v>
                </c:pt>
                <c:pt idx="640">
                  <c:v>640000</c:v>
                </c:pt>
                <c:pt idx="641">
                  <c:v>641000</c:v>
                </c:pt>
                <c:pt idx="642">
                  <c:v>642000</c:v>
                </c:pt>
                <c:pt idx="643">
                  <c:v>643000</c:v>
                </c:pt>
                <c:pt idx="644">
                  <c:v>644000</c:v>
                </c:pt>
                <c:pt idx="645">
                  <c:v>645000</c:v>
                </c:pt>
                <c:pt idx="646">
                  <c:v>646000</c:v>
                </c:pt>
                <c:pt idx="647">
                  <c:v>647000</c:v>
                </c:pt>
                <c:pt idx="648">
                  <c:v>648000</c:v>
                </c:pt>
                <c:pt idx="649">
                  <c:v>649000</c:v>
                </c:pt>
                <c:pt idx="650">
                  <c:v>650000</c:v>
                </c:pt>
                <c:pt idx="651">
                  <c:v>651000</c:v>
                </c:pt>
                <c:pt idx="652">
                  <c:v>652000</c:v>
                </c:pt>
                <c:pt idx="653">
                  <c:v>653000</c:v>
                </c:pt>
                <c:pt idx="654">
                  <c:v>654000</c:v>
                </c:pt>
                <c:pt idx="655">
                  <c:v>655000</c:v>
                </c:pt>
                <c:pt idx="656">
                  <c:v>656000</c:v>
                </c:pt>
                <c:pt idx="657">
                  <c:v>657000</c:v>
                </c:pt>
                <c:pt idx="658">
                  <c:v>658000</c:v>
                </c:pt>
                <c:pt idx="659">
                  <c:v>659000</c:v>
                </c:pt>
                <c:pt idx="660">
                  <c:v>660000</c:v>
                </c:pt>
                <c:pt idx="661">
                  <c:v>661000</c:v>
                </c:pt>
                <c:pt idx="662">
                  <c:v>662000</c:v>
                </c:pt>
                <c:pt idx="663">
                  <c:v>663000</c:v>
                </c:pt>
                <c:pt idx="664">
                  <c:v>664000</c:v>
                </c:pt>
                <c:pt idx="665">
                  <c:v>665000</c:v>
                </c:pt>
                <c:pt idx="666">
                  <c:v>666000</c:v>
                </c:pt>
                <c:pt idx="667">
                  <c:v>667000</c:v>
                </c:pt>
                <c:pt idx="668">
                  <c:v>668000</c:v>
                </c:pt>
                <c:pt idx="669">
                  <c:v>669000</c:v>
                </c:pt>
                <c:pt idx="670">
                  <c:v>670000</c:v>
                </c:pt>
                <c:pt idx="671">
                  <c:v>671000</c:v>
                </c:pt>
                <c:pt idx="672">
                  <c:v>672000</c:v>
                </c:pt>
                <c:pt idx="673">
                  <c:v>673000</c:v>
                </c:pt>
                <c:pt idx="674">
                  <c:v>674000</c:v>
                </c:pt>
                <c:pt idx="675">
                  <c:v>675000</c:v>
                </c:pt>
                <c:pt idx="676">
                  <c:v>676000</c:v>
                </c:pt>
                <c:pt idx="677">
                  <c:v>677000</c:v>
                </c:pt>
                <c:pt idx="678">
                  <c:v>678000</c:v>
                </c:pt>
                <c:pt idx="679">
                  <c:v>679000</c:v>
                </c:pt>
                <c:pt idx="680">
                  <c:v>680000</c:v>
                </c:pt>
                <c:pt idx="681">
                  <c:v>681000</c:v>
                </c:pt>
                <c:pt idx="682">
                  <c:v>682000</c:v>
                </c:pt>
                <c:pt idx="683">
                  <c:v>683000</c:v>
                </c:pt>
                <c:pt idx="684">
                  <c:v>684000</c:v>
                </c:pt>
                <c:pt idx="685">
                  <c:v>685000</c:v>
                </c:pt>
                <c:pt idx="686">
                  <c:v>686000</c:v>
                </c:pt>
                <c:pt idx="687">
                  <c:v>687000</c:v>
                </c:pt>
                <c:pt idx="688">
                  <c:v>688000</c:v>
                </c:pt>
                <c:pt idx="689">
                  <c:v>689000</c:v>
                </c:pt>
                <c:pt idx="690">
                  <c:v>690000</c:v>
                </c:pt>
                <c:pt idx="691">
                  <c:v>691000</c:v>
                </c:pt>
                <c:pt idx="692">
                  <c:v>692000</c:v>
                </c:pt>
                <c:pt idx="693">
                  <c:v>693000</c:v>
                </c:pt>
                <c:pt idx="694">
                  <c:v>694000</c:v>
                </c:pt>
                <c:pt idx="695">
                  <c:v>695000</c:v>
                </c:pt>
                <c:pt idx="696">
                  <c:v>696000</c:v>
                </c:pt>
                <c:pt idx="697">
                  <c:v>697000</c:v>
                </c:pt>
                <c:pt idx="698">
                  <c:v>698000</c:v>
                </c:pt>
                <c:pt idx="699">
                  <c:v>699000</c:v>
                </c:pt>
                <c:pt idx="700">
                  <c:v>700000</c:v>
                </c:pt>
                <c:pt idx="701">
                  <c:v>701000</c:v>
                </c:pt>
                <c:pt idx="702">
                  <c:v>702000</c:v>
                </c:pt>
                <c:pt idx="703">
                  <c:v>703000</c:v>
                </c:pt>
                <c:pt idx="704">
                  <c:v>704000</c:v>
                </c:pt>
                <c:pt idx="705">
                  <c:v>705000</c:v>
                </c:pt>
                <c:pt idx="706">
                  <c:v>706000</c:v>
                </c:pt>
                <c:pt idx="707">
                  <c:v>707000</c:v>
                </c:pt>
                <c:pt idx="708">
                  <c:v>708000</c:v>
                </c:pt>
                <c:pt idx="709">
                  <c:v>709000</c:v>
                </c:pt>
                <c:pt idx="710">
                  <c:v>710000</c:v>
                </c:pt>
                <c:pt idx="711">
                  <c:v>711000</c:v>
                </c:pt>
                <c:pt idx="712">
                  <c:v>712000</c:v>
                </c:pt>
                <c:pt idx="713">
                  <c:v>713000</c:v>
                </c:pt>
                <c:pt idx="714">
                  <c:v>714000</c:v>
                </c:pt>
                <c:pt idx="715">
                  <c:v>715000</c:v>
                </c:pt>
                <c:pt idx="716">
                  <c:v>716000</c:v>
                </c:pt>
                <c:pt idx="717">
                  <c:v>717000</c:v>
                </c:pt>
                <c:pt idx="718">
                  <c:v>718000</c:v>
                </c:pt>
                <c:pt idx="719">
                  <c:v>719000</c:v>
                </c:pt>
                <c:pt idx="720">
                  <c:v>720000</c:v>
                </c:pt>
                <c:pt idx="721">
                  <c:v>721000</c:v>
                </c:pt>
                <c:pt idx="722">
                  <c:v>722000</c:v>
                </c:pt>
                <c:pt idx="723">
                  <c:v>723000</c:v>
                </c:pt>
                <c:pt idx="724">
                  <c:v>724000</c:v>
                </c:pt>
                <c:pt idx="725">
                  <c:v>725000</c:v>
                </c:pt>
                <c:pt idx="726">
                  <c:v>726000</c:v>
                </c:pt>
                <c:pt idx="727">
                  <c:v>727000</c:v>
                </c:pt>
                <c:pt idx="728">
                  <c:v>728000</c:v>
                </c:pt>
                <c:pt idx="729">
                  <c:v>729000</c:v>
                </c:pt>
                <c:pt idx="730">
                  <c:v>730000</c:v>
                </c:pt>
                <c:pt idx="731">
                  <c:v>731000</c:v>
                </c:pt>
                <c:pt idx="732">
                  <c:v>732000</c:v>
                </c:pt>
                <c:pt idx="733">
                  <c:v>733000</c:v>
                </c:pt>
                <c:pt idx="734">
                  <c:v>734000</c:v>
                </c:pt>
                <c:pt idx="735">
                  <c:v>735000</c:v>
                </c:pt>
                <c:pt idx="736">
                  <c:v>736000</c:v>
                </c:pt>
                <c:pt idx="737">
                  <c:v>737000</c:v>
                </c:pt>
                <c:pt idx="738">
                  <c:v>738000</c:v>
                </c:pt>
                <c:pt idx="739">
                  <c:v>739000</c:v>
                </c:pt>
                <c:pt idx="740">
                  <c:v>740000</c:v>
                </c:pt>
                <c:pt idx="741">
                  <c:v>741000</c:v>
                </c:pt>
                <c:pt idx="742">
                  <c:v>742000</c:v>
                </c:pt>
                <c:pt idx="743">
                  <c:v>743000</c:v>
                </c:pt>
                <c:pt idx="744">
                  <c:v>744000</c:v>
                </c:pt>
                <c:pt idx="745">
                  <c:v>745000</c:v>
                </c:pt>
                <c:pt idx="746">
                  <c:v>746000</c:v>
                </c:pt>
                <c:pt idx="747">
                  <c:v>747000</c:v>
                </c:pt>
                <c:pt idx="748">
                  <c:v>748000</c:v>
                </c:pt>
                <c:pt idx="749">
                  <c:v>749000</c:v>
                </c:pt>
                <c:pt idx="750">
                  <c:v>750000</c:v>
                </c:pt>
                <c:pt idx="751">
                  <c:v>751000</c:v>
                </c:pt>
                <c:pt idx="752">
                  <c:v>752000</c:v>
                </c:pt>
                <c:pt idx="753">
                  <c:v>753000</c:v>
                </c:pt>
                <c:pt idx="754">
                  <c:v>754000</c:v>
                </c:pt>
                <c:pt idx="755">
                  <c:v>755000</c:v>
                </c:pt>
                <c:pt idx="756">
                  <c:v>756000</c:v>
                </c:pt>
                <c:pt idx="757">
                  <c:v>757000</c:v>
                </c:pt>
                <c:pt idx="758">
                  <c:v>758000</c:v>
                </c:pt>
                <c:pt idx="759">
                  <c:v>759000</c:v>
                </c:pt>
                <c:pt idx="760">
                  <c:v>760000</c:v>
                </c:pt>
                <c:pt idx="761">
                  <c:v>761000</c:v>
                </c:pt>
                <c:pt idx="762">
                  <c:v>762000</c:v>
                </c:pt>
                <c:pt idx="763">
                  <c:v>763000</c:v>
                </c:pt>
                <c:pt idx="764">
                  <c:v>764000</c:v>
                </c:pt>
                <c:pt idx="765">
                  <c:v>765000</c:v>
                </c:pt>
                <c:pt idx="766">
                  <c:v>766000</c:v>
                </c:pt>
                <c:pt idx="767">
                  <c:v>767000</c:v>
                </c:pt>
                <c:pt idx="768">
                  <c:v>768000</c:v>
                </c:pt>
                <c:pt idx="769">
                  <c:v>769000</c:v>
                </c:pt>
                <c:pt idx="770">
                  <c:v>770000</c:v>
                </c:pt>
                <c:pt idx="771">
                  <c:v>771000</c:v>
                </c:pt>
                <c:pt idx="772">
                  <c:v>772000</c:v>
                </c:pt>
                <c:pt idx="773">
                  <c:v>773000</c:v>
                </c:pt>
                <c:pt idx="774">
                  <c:v>774000</c:v>
                </c:pt>
                <c:pt idx="775">
                  <c:v>775000</c:v>
                </c:pt>
                <c:pt idx="776">
                  <c:v>776000</c:v>
                </c:pt>
                <c:pt idx="777">
                  <c:v>777000</c:v>
                </c:pt>
                <c:pt idx="778">
                  <c:v>778000</c:v>
                </c:pt>
                <c:pt idx="779">
                  <c:v>779000</c:v>
                </c:pt>
                <c:pt idx="780">
                  <c:v>780000</c:v>
                </c:pt>
                <c:pt idx="781">
                  <c:v>781000</c:v>
                </c:pt>
                <c:pt idx="782">
                  <c:v>782000</c:v>
                </c:pt>
                <c:pt idx="783">
                  <c:v>783000</c:v>
                </c:pt>
                <c:pt idx="784">
                  <c:v>784000</c:v>
                </c:pt>
                <c:pt idx="785">
                  <c:v>785000</c:v>
                </c:pt>
                <c:pt idx="786">
                  <c:v>786000</c:v>
                </c:pt>
                <c:pt idx="787">
                  <c:v>787000</c:v>
                </c:pt>
                <c:pt idx="788">
                  <c:v>788000</c:v>
                </c:pt>
                <c:pt idx="789">
                  <c:v>789000</c:v>
                </c:pt>
                <c:pt idx="790">
                  <c:v>790000</c:v>
                </c:pt>
                <c:pt idx="791">
                  <c:v>791000</c:v>
                </c:pt>
                <c:pt idx="792">
                  <c:v>792000</c:v>
                </c:pt>
                <c:pt idx="793">
                  <c:v>793000</c:v>
                </c:pt>
                <c:pt idx="794">
                  <c:v>794000</c:v>
                </c:pt>
                <c:pt idx="795">
                  <c:v>795000</c:v>
                </c:pt>
                <c:pt idx="796">
                  <c:v>796000</c:v>
                </c:pt>
                <c:pt idx="797">
                  <c:v>797000</c:v>
                </c:pt>
                <c:pt idx="798">
                  <c:v>798000</c:v>
                </c:pt>
                <c:pt idx="799">
                  <c:v>799000</c:v>
                </c:pt>
                <c:pt idx="800">
                  <c:v>800000</c:v>
                </c:pt>
                <c:pt idx="801">
                  <c:v>801000</c:v>
                </c:pt>
                <c:pt idx="802">
                  <c:v>802000</c:v>
                </c:pt>
                <c:pt idx="803">
                  <c:v>803000</c:v>
                </c:pt>
                <c:pt idx="804">
                  <c:v>804000</c:v>
                </c:pt>
                <c:pt idx="805">
                  <c:v>805000</c:v>
                </c:pt>
                <c:pt idx="806">
                  <c:v>806000</c:v>
                </c:pt>
                <c:pt idx="807">
                  <c:v>807000</c:v>
                </c:pt>
                <c:pt idx="808">
                  <c:v>808000</c:v>
                </c:pt>
                <c:pt idx="809">
                  <c:v>809000</c:v>
                </c:pt>
                <c:pt idx="810">
                  <c:v>810000</c:v>
                </c:pt>
                <c:pt idx="811">
                  <c:v>811000</c:v>
                </c:pt>
                <c:pt idx="812">
                  <c:v>812000</c:v>
                </c:pt>
                <c:pt idx="813">
                  <c:v>813000</c:v>
                </c:pt>
                <c:pt idx="814">
                  <c:v>814000</c:v>
                </c:pt>
                <c:pt idx="815">
                  <c:v>815000</c:v>
                </c:pt>
                <c:pt idx="816">
                  <c:v>816000</c:v>
                </c:pt>
                <c:pt idx="817">
                  <c:v>817000</c:v>
                </c:pt>
                <c:pt idx="818">
                  <c:v>818000</c:v>
                </c:pt>
                <c:pt idx="819">
                  <c:v>819000</c:v>
                </c:pt>
                <c:pt idx="820">
                  <c:v>820000</c:v>
                </c:pt>
                <c:pt idx="821">
                  <c:v>821000</c:v>
                </c:pt>
                <c:pt idx="822">
                  <c:v>822000</c:v>
                </c:pt>
                <c:pt idx="823">
                  <c:v>823000</c:v>
                </c:pt>
                <c:pt idx="824">
                  <c:v>824000</c:v>
                </c:pt>
                <c:pt idx="825">
                  <c:v>825000</c:v>
                </c:pt>
                <c:pt idx="826">
                  <c:v>826000</c:v>
                </c:pt>
                <c:pt idx="827">
                  <c:v>827000</c:v>
                </c:pt>
                <c:pt idx="828">
                  <c:v>828000</c:v>
                </c:pt>
                <c:pt idx="829">
                  <c:v>829000</c:v>
                </c:pt>
                <c:pt idx="830">
                  <c:v>830000</c:v>
                </c:pt>
                <c:pt idx="831">
                  <c:v>831000</c:v>
                </c:pt>
                <c:pt idx="832">
                  <c:v>832000</c:v>
                </c:pt>
                <c:pt idx="833">
                  <c:v>833000</c:v>
                </c:pt>
                <c:pt idx="834">
                  <c:v>834000</c:v>
                </c:pt>
                <c:pt idx="835">
                  <c:v>835000</c:v>
                </c:pt>
                <c:pt idx="836">
                  <c:v>836000</c:v>
                </c:pt>
                <c:pt idx="837">
                  <c:v>837000</c:v>
                </c:pt>
                <c:pt idx="838">
                  <c:v>838000</c:v>
                </c:pt>
                <c:pt idx="839">
                  <c:v>839000</c:v>
                </c:pt>
                <c:pt idx="840">
                  <c:v>840000</c:v>
                </c:pt>
                <c:pt idx="841">
                  <c:v>841000</c:v>
                </c:pt>
                <c:pt idx="842">
                  <c:v>842000</c:v>
                </c:pt>
                <c:pt idx="843">
                  <c:v>843000</c:v>
                </c:pt>
                <c:pt idx="844">
                  <c:v>844000</c:v>
                </c:pt>
                <c:pt idx="845">
                  <c:v>845000</c:v>
                </c:pt>
                <c:pt idx="846">
                  <c:v>846000</c:v>
                </c:pt>
                <c:pt idx="847">
                  <c:v>847000</c:v>
                </c:pt>
                <c:pt idx="848">
                  <c:v>848000</c:v>
                </c:pt>
                <c:pt idx="849">
                  <c:v>849000</c:v>
                </c:pt>
                <c:pt idx="850">
                  <c:v>850000</c:v>
                </c:pt>
                <c:pt idx="851">
                  <c:v>851000</c:v>
                </c:pt>
                <c:pt idx="852">
                  <c:v>852000</c:v>
                </c:pt>
                <c:pt idx="853">
                  <c:v>853000</c:v>
                </c:pt>
                <c:pt idx="854">
                  <c:v>854000</c:v>
                </c:pt>
                <c:pt idx="855">
                  <c:v>855000</c:v>
                </c:pt>
                <c:pt idx="856">
                  <c:v>856000</c:v>
                </c:pt>
                <c:pt idx="857">
                  <c:v>857000</c:v>
                </c:pt>
                <c:pt idx="858">
                  <c:v>858000</c:v>
                </c:pt>
                <c:pt idx="859">
                  <c:v>859000</c:v>
                </c:pt>
                <c:pt idx="860">
                  <c:v>860000</c:v>
                </c:pt>
                <c:pt idx="861">
                  <c:v>861000</c:v>
                </c:pt>
                <c:pt idx="862">
                  <c:v>862000</c:v>
                </c:pt>
                <c:pt idx="863">
                  <c:v>863000</c:v>
                </c:pt>
                <c:pt idx="864">
                  <c:v>864000</c:v>
                </c:pt>
                <c:pt idx="865">
                  <c:v>865000</c:v>
                </c:pt>
                <c:pt idx="866">
                  <c:v>866000</c:v>
                </c:pt>
                <c:pt idx="867">
                  <c:v>867000</c:v>
                </c:pt>
                <c:pt idx="868">
                  <c:v>868000</c:v>
                </c:pt>
                <c:pt idx="869">
                  <c:v>869000</c:v>
                </c:pt>
                <c:pt idx="870">
                  <c:v>870000</c:v>
                </c:pt>
                <c:pt idx="871">
                  <c:v>871000</c:v>
                </c:pt>
                <c:pt idx="872">
                  <c:v>872000</c:v>
                </c:pt>
                <c:pt idx="873">
                  <c:v>873000</c:v>
                </c:pt>
                <c:pt idx="874">
                  <c:v>874000</c:v>
                </c:pt>
                <c:pt idx="875">
                  <c:v>875000</c:v>
                </c:pt>
                <c:pt idx="876">
                  <c:v>876000</c:v>
                </c:pt>
                <c:pt idx="877">
                  <c:v>877000</c:v>
                </c:pt>
                <c:pt idx="878">
                  <c:v>878000</c:v>
                </c:pt>
                <c:pt idx="879">
                  <c:v>879000</c:v>
                </c:pt>
                <c:pt idx="880">
                  <c:v>880000</c:v>
                </c:pt>
                <c:pt idx="881">
                  <c:v>881000</c:v>
                </c:pt>
                <c:pt idx="882">
                  <c:v>882000</c:v>
                </c:pt>
                <c:pt idx="883">
                  <c:v>883000</c:v>
                </c:pt>
                <c:pt idx="884">
                  <c:v>884000</c:v>
                </c:pt>
                <c:pt idx="885">
                  <c:v>885000</c:v>
                </c:pt>
                <c:pt idx="886">
                  <c:v>886000</c:v>
                </c:pt>
                <c:pt idx="887">
                  <c:v>887000</c:v>
                </c:pt>
                <c:pt idx="888">
                  <c:v>888000</c:v>
                </c:pt>
                <c:pt idx="889">
                  <c:v>889000</c:v>
                </c:pt>
                <c:pt idx="890">
                  <c:v>890000</c:v>
                </c:pt>
                <c:pt idx="891">
                  <c:v>891000</c:v>
                </c:pt>
                <c:pt idx="892">
                  <c:v>892000</c:v>
                </c:pt>
                <c:pt idx="893">
                  <c:v>893000</c:v>
                </c:pt>
                <c:pt idx="894">
                  <c:v>894000</c:v>
                </c:pt>
                <c:pt idx="895">
                  <c:v>895000</c:v>
                </c:pt>
                <c:pt idx="896">
                  <c:v>896000</c:v>
                </c:pt>
                <c:pt idx="897">
                  <c:v>897000</c:v>
                </c:pt>
                <c:pt idx="898">
                  <c:v>898000</c:v>
                </c:pt>
                <c:pt idx="899">
                  <c:v>899000</c:v>
                </c:pt>
                <c:pt idx="900">
                  <c:v>900000</c:v>
                </c:pt>
                <c:pt idx="901">
                  <c:v>901000</c:v>
                </c:pt>
                <c:pt idx="902">
                  <c:v>902000</c:v>
                </c:pt>
                <c:pt idx="903">
                  <c:v>903000</c:v>
                </c:pt>
                <c:pt idx="904">
                  <c:v>904000</c:v>
                </c:pt>
                <c:pt idx="905">
                  <c:v>905000</c:v>
                </c:pt>
                <c:pt idx="906">
                  <c:v>906000</c:v>
                </c:pt>
                <c:pt idx="907">
                  <c:v>907000</c:v>
                </c:pt>
                <c:pt idx="908">
                  <c:v>908000</c:v>
                </c:pt>
                <c:pt idx="909">
                  <c:v>909000</c:v>
                </c:pt>
                <c:pt idx="910">
                  <c:v>910000</c:v>
                </c:pt>
                <c:pt idx="911">
                  <c:v>911000</c:v>
                </c:pt>
                <c:pt idx="912">
                  <c:v>912000</c:v>
                </c:pt>
                <c:pt idx="913">
                  <c:v>913000</c:v>
                </c:pt>
                <c:pt idx="914">
                  <c:v>914000</c:v>
                </c:pt>
                <c:pt idx="915">
                  <c:v>915000</c:v>
                </c:pt>
                <c:pt idx="916">
                  <c:v>916000</c:v>
                </c:pt>
                <c:pt idx="917">
                  <c:v>917000</c:v>
                </c:pt>
                <c:pt idx="918">
                  <c:v>918000</c:v>
                </c:pt>
                <c:pt idx="919">
                  <c:v>919000</c:v>
                </c:pt>
                <c:pt idx="920">
                  <c:v>920000</c:v>
                </c:pt>
                <c:pt idx="921">
                  <c:v>921000</c:v>
                </c:pt>
                <c:pt idx="922">
                  <c:v>922000</c:v>
                </c:pt>
                <c:pt idx="923">
                  <c:v>923000</c:v>
                </c:pt>
                <c:pt idx="924">
                  <c:v>924000</c:v>
                </c:pt>
                <c:pt idx="925">
                  <c:v>925000</c:v>
                </c:pt>
                <c:pt idx="926">
                  <c:v>926000</c:v>
                </c:pt>
                <c:pt idx="927">
                  <c:v>927000</c:v>
                </c:pt>
                <c:pt idx="928">
                  <c:v>928000</c:v>
                </c:pt>
                <c:pt idx="929">
                  <c:v>929000</c:v>
                </c:pt>
                <c:pt idx="930">
                  <c:v>930000</c:v>
                </c:pt>
                <c:pt idx="931">
                  <c:v>931000</c:v>
                </c:pt>
                <c:pt idx="932">
                  <c:v>932000</c:v>
                </c:pt>
                <c:pt idx="933">
                  <c:v>933000</c:v>
                </c:pt>
                <c:pt idx="934">
                  <c:v>934000</c:v>
                </c:pt>
                <c:pt idx="935">
                  <c:v>935000</c:v>
                </c:pt>
                <c:pt idx="936">
                  <c:v>936000</c:v>
                </c:pt>
                <c:pt idx="937">
                  <c:v>937000</c:v>
                </c:pt>
                <c:pt idx="938">
                  <c:v>938000</c:v>
                </c:pt>
                <c:pt idx="939">
                  <c:v>939000</c:v>
                </c:pt>
                <c:pt idx="940">
                  <c:v>940000</c:v>
                </c:pt>
                <c:pt idx="941">
                  <c:v>941000</c:v>
                </c:pt>
                <c:pt idx="942">
                  <c:v>942000</c:v>
                </c:pt>
                <c:pt idx="943">
                  <c:v>943000</c:v>
                </c:pt>
                <c:pt idx="944">
                  <c:v>944000</c:v>
                </c:pt>
                <c:pt idx="945">
                  <c:v>945000</c:v>
                </c:pt>
                <c:pt idx="946">
                  <c:v>946000</c:v>
                </c:pt>
                <c:pt idx="947">
                  <c:v>947000</c:v>
                </c:pt>
                <c:pt idx="948">
                  <c:v>948000</c:v>
                </c:pt>
                <c:pt idx="949">
                  <c:v>949000</c:v>
                </c:pt>
                <c:pt idx="950">
                  <c:v>950000</c:v>
                </c:pt>
                <c:pt idx="951">
                  <c:v>951000</c:v>
                </c:pt>
                <c:pt idx="952">
                  <c:v>952000</c:v>
                </c:pt>
                <c:pt idx="953">
                  <c:v>953000</c:v>
                </c:pt>
                <c:pt idx="954">
                  <c:v>954000</c:v>
                </c:pt>
                <c:pt idx="955">
                  <c:v>955000</c:v>
                </c:pt>
                <c:pt idx="956">
                  <c:v>956000</c:v>
                </c:pt>
                <c:pt idx="957">
                  <c:v>957000</c:v>
                </c:pt>
                <c:pt idx="958">
                  <c:v>958000</c:v>
                </c:pt>
                <c:pt idx="959">
                  <c:v>959000</c:v>
                </c:pt>
                <c:pt idx="960">
                  <c:v>960000</c:v>
                </c:pt>
                <c:pt idx="961">
                  <c:v>961000</c:v>
                </c:pt>
                <c:pt idx="962">
                  <c:v>962000</c:v>
                </c:pt>
                <c:pt idx="963">
                  <c:v>963000</c:v>
                </c:pt>
                <c:pt idx="964">
                  <c:v>964000</c:v>
                </c:pt>
                <c:pt idx="965">
                  <c:v>965000</c:v>
                </c:pt>
                <c:pt idx="966">
                  <c:v>966000</c:v>
                </c:pt>
                <c:pt idx="967">
                  <c:v>967000</c:v>
                </c:pt>
                <c:pt idx="968">
                  <c:v>968000</c:v>
                </c:pt>
                <c:pt idx="969">
                  <c:v>969000</c:v>
                </c:pt>
                <c:pt idx="970">
                  <c:v>970000</c:v>
                </c:pt>
                <c:pt idx="971">
                  <c:v>971000</c:v>
                </c:pt>
                <c:pt idx="972">
                  <c:v>972000</c:v>
                </c:pt>
                <c:pt idx="973">
                  <c:v>973000</c:v>
                </c:pt>
                <c:pt idx="974">
                  <c:v>974000</c:v>
                </c:pt>
                <c:pt idx="975">
                  <c:v>975000</c:v>
                </c:pt>
                <c:pt idx="976">
                  <c:v>976000</c:v>
                </c:pt>
                <c:pt idx="977">
                  <c:v>977000</c:v>
                </c:pt>
                <c:pt idx="978">
                  <c:v>978000</c:v>
                </c:pt>
                <c:pt idx="979">
                  <c:v>979000</c:v>
                </c:pt>
                <c:pt idx="980">
                  <c:v>980000</c:v>
                </c:pt>
                <c:pt idx="981">
                  <c:v>981000</c:v>
                </c:pt>
                <c:pt idx="982">
                  <c:v>982000</c:v>
                </c:pt>
                <c:pt idx="983">
                  <c:v>983000</c:v>
                </c:pt>
                <c:pt idx="984">
                  <c:v>984000</c:v>
                </c:pt>
                <c:pt idx="985">
                  <c:v>985000</c:v>
                </c:pt>
                <c:pt idx="986">
                  <c:v>986000</c:v>
                </c:pt>
                <c:pt idx="987">
                  <c:v>987000</c:v>
                </c:pt>
                <c:pt idx="988">
                  <c:v>988000</c:v>
                </c:pt>
                <c:pt idx="989">
                  <c:v>989000</c:v>
                </c:pt>
                <c:pt idx="990">
                  <c:v>990000</c:v>
                </c:pt>
                <c:pt idx="991">
                  <c:v>991000</c:v>
                </c:pt>
                <c:pt idx="992">
                  <c:v>992000</c:v>
                </c:pt>
                <c:pt idx="993">
                  <c:v>993000</c:v>
                </c:pt>
                <c:pt idx="994">
                  <c:v>994000</c:v>
                </c:pt>
                <c:pt idx="995">
                  <c:v>995000</c:v>
                </c:pt>
                <c:pt idx="996">
                  <c:v>996000</c:v>
                </c:pt>
                <c:pt idx="997">
                  <c:v>997000</c:v>
                </c:pt>
                <c:pt idx="998">
                  <c:v>998000</c:v>
                </c:pt>
                <c:pt idx="999">
                  <c:v>999000</c:v>
                </c:pt>
                <c:pt idx="1000">
                  <c:v>1000000</c:v>
                </c:pt>
              </c:numCache>
            </c:numRef>
          </c:cat>
          <c:val>
            <c:numRef>
              <c:f>Sheet1!$H$2:$H$1002</c:f>
              <c:numCache>
                <c:formatCode>General</c:formatCode>
                <c:ptCount val="1001"/>
                <c:pt idx="30" formatCode="&quot;£&quot;#,##0.00">
                  <c:v>46569</c:v>
                </c:pt>
                <c:pt idx="31" formatCode="&quot;£&quot;#,##0.00">
                  <c:v>47836.1</c:v>
                </c:pt>
                <c:pt idx="32" formatCode="&quot;£&quot;#,##0.00">
                  <c:v>49091.199999999997</c:v>
                </c:pt>
                <c:pt idx="33" formatCode="&quot;£&quot;#,##0.00">
                  <c:v>50334.9</c:v>
                </c:pt>
                <c:pt idx="34" formatCode="&quot;£&quot;#,##0.00">
                  <c:v>51561</c:v>
                </c:pt>
                <c:pt idx="35" formatCode="&quot;£&quot;#,##0.00">
                  <c:v>52776.5</c:v>
                </c:pt>
                <c:pt idx="36" formatCode="&quot;£&quot;#,##0.00">
                  <c:v>53964.000000000007</c:v>
                </c:pt>
                <c:pt idx="37" formatCode="&quot;£&quot;#,##0.00">
                  <c:v>55152.2</c:v>
                </c:pt>
                <c:pt idx="38" formatCode="&quot;£&quot;#,##0.00">
                  <c:v>56327.4</c:v>
                </c:pt>
                <c:pt idx="39" formatCode="&quot;£&quot;#,##0.00">
                  <c:v>57493.799999999996</c:v>
                </c:pt>
                <c:pt idx="40" formatCode="&quot;£&quot;#,##0.00">
                  <c:v>58644</c:v>
                </c:pt>
                <c:pt idx="41" formatCode="&quot;£&quot;#,##0.00">
                  <c:v>59786.2</c:v>
                </c:pt>
                <c:pt idx="42" formatCode="&quot;£&quot;#,##0.00">
                  <c:v>60912.6</c:v>
                </c:pt>
                <c:pt idx="43" formatCode="&quot;£&quot;#,##0.00">
                  <c:v>62031.8</c:v>
                </c:pt>
                <c:pt idx="44" formatCode="&quot;£&quot;#,##0.00">
                  <c:v>63140</c:v>
                </c:pt>
                <c:pt idx="45" formatCode="&quot;£&quot;#,##0.00">
                  <c:v>64219.5</c:v>
                </c:pt>
                <c:pt idx="46" formatCode="&quot;£&quot;#,##0.00">
                  <c:v>65306.2</c:v>
                </c:pt>
                <c:pt idx="47" formatCode="&quot;£&quot;#,##0.00">
                  <c:v>66382.8</c:v>
                </c:pt>
                <c:pt idx="48" formatCode="&quot;£&quot;#,##0.00">
                  <c:v>67444.800000000003</c:v>
                </c:pt>
                <c:pt idx="49" formatCode="&quot;£&quot;#,##0.00">
                  <c:v>68502</c:v>
                </c:pt>
                <c:pt idx="50" formatCode="&quot;£&quot;#,##0.00">
                  <c:v>69550</c:v>
                </c:pt>
                <c:pt idx="51" formatCode="&quot;£&quot;#,##0.00">
                  <c:v>70584</c:v>
                </c:pt>
                <c:pt idx="52" formatCode="&quot;£&quot;#,##0.00">
                  <c:v>71609.2</c:v>
                </c:pt>
                <c:pt idx="53" formatCode="&quot;£&quot;#,##0.00">
                  <c:v>72610</c:v>
                </c:pt>
                <c:pt idx="54" formatCode="&quot;£&quot;#,##0.00">
                  <c:v>73618.2</c:v>
                </c:pt>
                <c:pt idx="55" formatCode="&quot;£&quot;#,##0.00">
                  <c:v>74618.5</c:v>
                </c:pt>
                <c:pt idx="56" formatCode="&quot;£&quot;#,##0.00">
                  <c:v>75605.600000000006</c:v>
                </c:pt>
                <c:pt idx="57" formatCode="&quot;£&quot;#,##0.00">
                  <c:v>76590.899999999994</c:v>
                </c:pt>
                <c:pt idx="58" formatCode="&quot;£&quot;#,##0.00">
                  <c:v>77563.399999999994</c:v>
                </c:pt>
                <c:pt idx="59" formatCode="&quot;£&quot;#,##0.00">
                  <c:v>78529</c:v>
                </c:pt>
                <c:pt idx="60" formatCode="&quot;£&quot;#,##0.00">
                  <c:v>79464</c:v>
                </c:pt>
                <c:pt idx="61" formatCode="&quot;£&quot;#,##0.00">
                  <c:v>80416.3</c:v>
                </c:pt>
                <c:pt idx="62" formatCode="&quot;£&quot;#,##0.00">
                  <c:v>81356.400000000009</c:v>
                </c:pt>
                <c:pt idx="63" formatCode="&quot;£&quot;#,##0.00">
                  <c:v>82290.600000000006</c:v>
                </c:pt>
                <c:pt idx="64" formatCode="&quot;£&quot;#,##0.00">
                  <c:v>83219.199999999997</c:v>
                </c:pt>
                <c:pt idx="65" formatCode="&quot;£&quot;#,##0.00">
                  <c:v>84136</c:v>
                </c:pt>
                <c:pt idx="66" formatCode="&quot;£&quot;#,##0.00">
                  <c:v>85027.8</c:v>
                </c:pt>
                <c:pt idx="67" formatCode="&quot;£&quot;#,##0.00">
                  <c:v>85927.5</c:v>
                </c:pt>
                <c:pt idx="68" formatCode="&quot;£&quot;#,##0.00">
                  <c:v>86829.2</c:v>
                </c:pt>
                <c:pt idx="69" formatCode="&quot;£&quot;#,##0.00">
                  <c:v>87719.700000000012</c:v>
                </c:pt>
                <c:pt idx="70" formatCode="&quot;£&quot;#,##0.00">
                  <c:v>88606</c:v>
                </c:pt>
                <c:pt idx="71" formatCode="&quot;£&quot;#,##0.00">
                  <c:v>89452.9</c:v>
                </c:pt>
                <c:pt idx="72" formatCode="&quot;£&quot;#,##0.00">
                  <c:v>90324</c:v>
                </c:pt>
                <c:pt idx="73" formatCode="&quot;£&quot;#,##0.00">
                  <c:v>91191.6</c:v>
                </c:pt>
                <c:pt idx="74" formatCode="&quot;£&quot;#,##0.00">
                  <c:v>92048.6</c:v>
                </c:pt>
                <c:pt idx="75" formatCode="&quot;£&quot;#,##0.00">
                  <c:v>92902.5</c:v>
                </c:pt>
                <c:pt idx="76" formatCode="&quot;£&quot;#,##0.00">
                  <c:v>93715.6</c:v>
                </c:pt>
                <c:pt idx="77" formatCode="&quot;£&quot;#,##0.00">
                  <c:v>94556</c:v>
                </c:pt>
                <c:pt idx="78" formatCode="&quot;£&quot;#,##0.00">
                  <c:v>95394</c:v>
                </c:pt>
                <c:pt idx="79" formatCode="&quot;£&quot;#,##0.00">
                  <c:v>96214.1</c:v>
                </c:pt>
                <c:pt idx="80" formatCode="&quot;£&quot;#,##0.00">
                  <c:v>97040</c:v>
                </c:pt>
                <c:pt idx="81" formatCode="&quot;£&quot;#,##0.00">
                  <c:v>97823.7</c:v>
                </c:pt>
                <c:pt idx="82" formatCode="&quot;£&quot;#,##0.00">
                  <c:v>98637.8</c:v>
                </c:pt>
                <c:pt idx="83" formatCode="&quot;£&quot;#,##0.00">
                  <c:v>99442.299999999988</c:v>
                </c:pt>
                <c:pt idx="84" formatCode="&quot;£&quot;#,##0.00">
                  <c:v>100245.6</c:v>
                </c:pt>
                <c:pt idx="85" formatCode="&quot;£&quot;#,##0.00">
                  <c:v>101039.50000000001</c:v>
                </c:pt>
                <c:pt idx="86" formatCode="&quot;£&quot;#,##0.00">
                  <c:v>101789.6</c:v>
                </c:pt>
                <c:pt idx="87" formatCode="&quot;£&quot;#,##0.00">
                  <c:v>102573</c:v>
                </c:pt>
                <c:pt idx="88" formatCode="&quot;£&quot;#,##0.00">
                  <c:v>103356.00000000001</c:v>
                </c:pt>
                <c:pt idx="89" formatCode="&quot;£&quot;#,##0.00">
                  <c:v>104130</c:v>
                </c:pt>
                <c:pt idx="90" formatCode="&quot;£&quot;#,##0.00">
                  <c:v>104868</c:v>
                </c:pt>
                <c:pt idx="91" formatCode="&quot;£&quot;#,##0.00">
                  <c:v>105632.8</c:v>
                </c:pt>
                <c:pt idx="92" formatCode="&quot;£&quot;#,##0.00">
                  <c:v>106388.8</c:v>
                </c:pt>
                <c:pt idx="93" formatCode="&quot;£&quot;#,##0.00">
                  <c:v>107145.29999999999</c:v>
                </c:pt>
                <c:pt idx="94" formatCode="&quot;£&quot;#,##0.00">
                  <c:v>107893.2</c:v>
                </c:pt>
                <c:pt idx="95" formatCode="&quot;£&quot;#,##0.00">
                  <c:v>108604</c:v>
                </c:pt>
                <c:pt idx="96" formatCode="&quot;£&quot;#,##0.00">
                  <c:v>109344</c:v>
                </c:pt>
                <c:pt idx="97" formatCode="&quot;£&quot;#,##0.00">
                  <c:v>110075.6</c:v>
                </c:pt>
                <c:pt idx="98" formatCode="&quot;£&quot;#,##0.00">
                  <c:v>110808.6</c:v>
                </c:pt>
                <c:pt idx="99" formatCode="&quot;£&quot;#,##0.00">
                  <c:v>111503.70000000001</c:v>
                </c:pt>
                <c:pt idx="100" formatCode="&quot;£&quot;#,##0.00">
                  <c:v>112220.00000000001</c:v>
                </c:pt>
                <c:pt idx="101" formatCode="&quot;£&quot;#,##0.00">
                  <c:v>112948.3</c:v>
                </c:pt>
                <c:pt idx="102" formatCode="&quot;£&quot;#,##0.00">
                  <c:v>113658.6</c:v>
                </c:pt>
                <c:pt idx="103" formatCode="&quot;£&quot;#,##0.00">
                  <c:v>114330.00000000001</c:v>
                </c:pt>
                <c:pt idx="104" formatCode="&quot;£&quot;#,##0.00">
                  <c:v>115034.40000000001</c:v>
                </c:pt>
                <c:pt idx="105" formatCode="&quot;£&quot;#,##0.00">
                  <c:v>115741.5</c:v>
                </c:pt>
                <c:pt idx="106" formatCode="&quot;£&quot;#,##0.00">
                  <c:v>116398.6</c:v>
                </c:pt>
                <c:pt idx="107" formatCode="&quot;£&quot;#,##0.00">
                  <c:v>117090.1</c:v>
                </c:pt>
                <c:pt idx="108" formatCode="&quot;£&quot;#,##0.00">
                  <c:v>117784.8</c:v>
                </c:pt>
                <c:pt idx="109" formatCode="&quot;£&quot;#,##0.00">
                  <c:v>118472.09999999999</c:v>
                </c:pt>
                <c:pt idx="110" formatCode="&quot;£&quot;#,##0.00">
                  <c:v>119119</c:v>
                </c:pt>
                <c:pt idx="111" formatCode="&quot;£&quot;#,##0.00">
                  <c:v>119791.2</c:v>
                </c:pt>
                <c:pt idx="112" formatCode="&quot;£&quot;#,##0.00">
                  <c:v>120467.19999999998</c:v>
                </c:pt>
                <c:pt idx="113" formatCode="&quot;£&quot;#,##0.00">
                  <c:v>121147.3</c:v>
                </c:pt>
                <c:pt idx="114" formatCode="&quot;£&quot;#,##0.00">
                  <c:v>121763.40000000001</c:v>
                </c:pt>
                <c:pt idx="115" formatCode="&quot;£&quot;#,##0.00">
                  <c:v>122429</c:v>
                </c:pt>
                <c:pt idx="116" formatCode="&quot;£&quot;#,##0.00">
                  <c:v>123099.2</c:v>
                </c:pt>
                <c:pt idx="117" formatCode="&quot;£&quot;#,##0.00">
                  <c:v>123715.79999999999</c:v>
                </c:pt>
                <c:pt idx="118" formatCode="&quot;£&quot;#,##0.00">
                  <c:v>124372</c:v>
                </c:pt>
                <c:pt idx="119" formatCode="&quot;£&quot;#,##0.00">
                  <c:v>125021.4</c:v>
                </c:pt>
                <c:pt idx="120" formatCode="&quot;£&quot;#,##0.00">
                  <c:v>125628</c:v>
                </c:pt>
                <c:pt idx="121" formatCode="&quot;£&quot;#,##0.00">
                  <c:v>126263.50000000001</c:v>
                </c:pt>
                <c:pt idx="122" formatCode="&quot;£&quot;#,##0.00">
                  <c:v>126904.40000000001</c:v>
                </c:pt>
                <c:pt idx="123" formatCode="&quot;£&quot;#,##0.00">
                  <c:v>127550.99999999999</c:v>
                </c:pt>
                <c:pt idx="124" formatCode="&quot;£&quot;#,##0.00">
                  <c:v>128141.6</c:v>
                </c:pt>
                <c:pt idx="125" formatCode="&quot;£&quot;#,##0.00">
                  <c:v>128775</c:v>
                </c:pt>
                <c:pt idx="126" formatCode="&quot;£&quot;#,##0.00">
                  <c:v>129401.99999999999</c:v>
                </c:pt>
                <c:pt idx="127" formatCode="&quot;£&quot;#,##0.00">
                  <c:v>129984.50000000001</c:v>
                </c:pt>
                <c:pt idx="128" formatCode="&quot;£&quot;#,##0.00">
                  <c:v>130598.39999999999</c:v>
                </c:pt>
                <c:pt idx="129" formatCode="&quot;£&quot;#,##0.00">
                  <c:v>131231.70000000001</c:v>
                </c:pt>
                <c:pt idx="130" formatCode="&quot;£&quot;#,##0.00">
                  <c:v>131794</c:v>
                </c:pt>
                <c:pt idx="131" formatCode="&quot;£&quot;#,##0.00">
                  <c:v>132414.79999999999</c:v>
                </c:pt>
                <c:pt idx="132" formatCode="&quot;£&quot;#,##0.00">
                  <c:v>133016.4</c:v>
                </c:pt>
                <c:pt idx="133" formatCode="&quot;£&quot;#,##0.00">
                  <c:v>133585.19999999998</c:v>
                </c:pt>
                <c:pt idx="134" formatCode="&quot;£&quot;#,##0.00">
                  <c:v>134187.6</c:v>
                </c:pt>
                <c:pt idx="135" formatCode="&quot;£&quot;#,##0.00">
                  <c:v>134797.5</c:v>
                </c:pt>
                <c:pt idx="136" formatCode="&quot;£&quot;#,##0.00">
                  <c:v>135347.19999999998</c:v>
                </c:pt>
                <c:pt idx="137" formatCode="&quot;£&quot;#,##0.00">
                  <c:v>135945.1</c:v>
                </c:pt>
                <c:pt idx="138" formatCode="&quot;£&quot;#,##0.00">
                  <c:v>136537.19999999998</c:v>
                </c:pt>
                <c:pt idx="139" formatCode="&quot;£&quot;#,##0.00">
                  <c:v>137081.79999999999</c:v>
                </c:pt>
                <c:pt idx="140" formatCode="&quot;£&quot;#,##0.00">
                  <c:v>137676</c:v>
                </c:pt>
                <c:pt idx="141" formatCode="&quot;£&quot;#,##0.00">
                  <c:v>138264.6</c:v>
                </c:pt>
                <c:pt idx="142" formatCode="&quot;£&quot;#,##0.00">
                  <c:v>138790.80000000002</c:v>
                </c:pt>
                <c:pt idx="143" formatCode="&quot;£&quot;#,##0.00">
                  <c:v>139367.80000000002</c:v>
                </c:pt>
                <c:pt idx="144" formatCode="&quot;£&quot;#,##0.00">
                  <c:v>139953.60000000001</c:v>
                </c:pt>
                <c:pt idx="145" formatCode="&quot;£&quot;#,##0.00">
                  <c:v>140476</c:v>
                </c:pt>
                <c:pt idx="146" formatCode="&quot;£&quot;#,##0.00">
                  <c:v>141050.6</c:v>
                </c:pt>
                <c:pt idx="147" formatCode="&quot;£&quot;#,##0.00">
                  <c:v>141634.5</c:v>
                </c:pt>
                <c:pt idx="148" formatCode="&quot;£&quot;#,##0.00">
                  <c:v>142139.20000000001</c:v>
                </c:pt>
                <c:pt idx="149" formatCode="&quot;£&quot;#,##0.00">
                  <c:v>142712.20000000001</c:v>
                </c:pt>
                <c:pt idx="150" formatCode="&quot;£&quot;#,##0.00">
                  <c:v>143280</c:v>
                </c:pt>
                <c:pt idx="151" formatCode="&quot;£&quot;#,##0.00">
                  <c:v>143782.20000000001</c:v>
                </c:pt>
                <c:pt idx="152" formatCode="&quot;£&quot;#,##0.00">
                  <c:v>144354.4</c:v>
                </c:pt>
                <c:pt idx="153" formatCode="&quot;£&quot;#,##0.00">
                  <c:v>144906.30000000002</c:v>
                </c:pt>
                <c:pt idx="154" formatCode="&quot;£&quot;#,##0.00">
                  <c:v>145406.80000000002</c:v>
                </c:pt>
                <c:pt idx="155" formatCode="&quot;£&quot;#,##0.00">
                  <c:v>145963.5</c:v>
                </c:pt>
                <c:pt idx="156" formatCode="&quot;£&quot;#,##0.00">
                  <c:v>146452.79999999999</c:v>
                </c:pt>
                <c:pt idx="157" formatCode="&quot;£&quot;#,##0.00">
                  <c:v>147014.79999999999</c:v>
                </c:pt>
                <c:pt idx="158" formatCode="&quot;£&quot;#,##0.00">
                  <c:v>147556.19999999998</c:v>
                </c:pt>
                <c:pt idx="159" formatCode="&quot;£&quot;#,##0.00">
                  <c:v>148044.9</c:v>
                </c:pt>
                <c:pt idx="160" formatCode="&quot;£&quot;#,##0.00">
                  <c:v>148592</c:v>
                </c:pt>
                <c:pt idx="161" formatCode="&quot;£&quot;#,##0.00">
                  <c:v>149134.29999999999</c:v>
                </c:pt>
                <c:pt idx="162" formatCode="&quot;£&quot;#,##0.00">
                  <c:v>149607</c:v>
                </c:pt>
                <c:pt idx="163" formatCode="&quot;£&quot;#,##0.00">
                  <c:v>150155.6</c:v>
                </c:pt>
                <c:pt idx="164" formatCode="&quot;£&quot;#,##0.00">
                  <c:v>150617.60000000001</c:v>
                </c:pt>
                <c:pt idx="165" formatCode="&quot;£&quot;#,##0.00">
                  <c:v>151156.5</c:v>
                </c:pt>
                <c:pt idx="166" formatCode="&quot;£&quot;#,##0.00">
                  <c:v>151690.79999999999</c:v>
                </c:pt>
                <c:pt idx="167" formatCode="&quot;£&quot;#,##0.00">
                  <c:v>152153.70000000001</c:v>
                </c:pt>
                <c:pt idx="168" formatCode="&quot;£&quot;#,##0.00">
                  <c:v>152695.20000000001</c:v>
                </c:pt>
                <c:pt idx="169" formatCode="&quot;£&quot;#,##0.00">
                  <c:v>153215.4</c:v>
                </c:pt>
                <c:pt idx="170" formatCode="&quot;£&quot;#,##0.00">
                  <c:v>153680</c:v>
                </c:pt>
                <c:pt idx="171" formatCode="&quot;£&quot;#,##0.00">
                  <c:v>154207.80000000002</c:v>
                </c:pt>
                <c:pt idx="172" formatCode="&quot;£&quot;#,##0.00">
                  <c:v>154662.39999999999</c:v>
                </c:pt>
                <c:pt idx="173" formatCode="&quot;£&quot;#,##0.00">
                  <c:v>155181</c:v>
                </c:pt>
                <c:pt idx="174" formatCode="&quot;£&quot;#,##0.00">
                  <c:v>155695.20000000001</c:v>
                </c:pt>
                <c:pt idx="175" formatCode="&quot;£&quot;#,##0.00">
                  <c:v>156152.5</c:v>
                </c:pt>
                <c:pt idx="176" formatCode="&quot;£&quot;#,##0.00">
                  <c:v>156657.60000000001</c:v>
                </c:pt>
                <c:pt idx="177" formatCode="&quot;£&quot;#,##0.00">
                  <c:v>157105.19999999998</c:v>
                </c:pt>
                <c:pt idx="178" formatCode="&quot;£&quot;#,##0.00">
                  <c:v>157619</c:v>
                </c:pt>
                <c:pt idx="179" formatCode="&quot;£&quot;#,##0.00">
                  <c:v>158128.6</c:v>
                </c:pt>
                <c:pt idx="180" formatCode="&quot;£&quot;#,##0.00">
                  <c:v>158562</c:v>
                </c:pt>
                <c:pt idx="181" formatCode="&quot;£&quot;#,##0.00">
                  <c:v>159062.80000000002</c:v>
                </c:pt>
                <c:pt idx="182" formatCode="&quot;£&quot;#,##0.00">
                  <c:v>159504.79999999999</c:v>
                </c:pt>
                <c:pt idx="183" formatCode="&quot;£&quot;#,##0.00">
                  <c:v>160015.19999999998</c:v>
                </c:pt>
                <c:pt idx="184" formatCode="&quot;£&quot;#,##0.00">
                  <c:v>160503.19999999998</c:v>
                </c:pt>
                <c:pt idx="185" formatCode="&quot;£&quot;#,##0.00">
                  <c:v>160931.5</c:v>
                </c:pt>
                <c:pt idx="186" formatCode="&quot;£&quot;#,##0.00">
                  <c:v>161429.4</c:v>
                </c:pt>
                <c:pt idx="187" formatCode="&quot;£&quot;#,##0.00">
                  <c:v>161867.20000000001</c:v>
                </c:pt>
                <c:pt idx="188" formatCode="&quot;£&quot;#,##0.00">
                  <c:v>162356.80000000002</c:v>
                </c:pt>
                <c:pt idx="189" formatCode="&quot;£&quot;#,##0.00">
                  <c:v>162766.79999999999</c:v>
                </c:pt>
                <c:pt idx="190" formatCode="&quot;£&quot;#,##0.00">
                  <c:v>163267</c:v>
                </c:pt>
                <c:pt idx="191" formatCode="&quot;£&quot;#,##0.00">
                  <c:v>163763.40000000002</c:v>
                </c:pt>
                <c:pt idx="192" formatCode="&quot;£&quot;#,##0.00">
                  <c:v>164179.19999999998</c:v>
                </c:pt>
                <c:pt idx="193" formatCode="&quot;£&quot;#,##0.00">
                  <c:v>164648.29999999999</c:v>
                </c:pt>
                <c:pt idx="194" formatCode="&quot;£&quot;#,##0.00">
                  <c:v>165074.6</c:v>
                </c:pt>
                <c:pt idx="195" formatCode="&quot;£&quot;#,##0.00">
                  <c:v>165555</c:v>
                </c:pt>
                <c:pt idx="196" formatCode="&quot;£&quot;#,##0.00">
                  <c:v>166031.6</c:v>
                </c:pt>
                <c:pt idx="197" formatCode="&quot;£&quot;#,##0.00">
                  <c:v>166445.29999999999</c:v>
                </c:pt>
                <c:pt idx="198" formatCode="&quot;£&quot;#,##0.00">
                  <c:v>166914</c:v>
                </c:pt>
                <c:pt idx="199" formatCode="&quot;£&quot;#,##0.00">
                  <c:v>167319.20000000001</c:v>
                </c:pt>
                <c:pt idx="200" formatCode="&quot;£&quot;#,##0.00">
                  <c:v>167800</c:v>
                </c:pt>
                <c:pt idx="201" formatCode="&quot;£&quot;#,##0.00">
                  <c:v>168196.8</c:v>
                </c:pt>
                <c:pt idx="202" formatCode="&quot;£&quot;#,##0.00">
                  <c:v>168670</c:v>
                </c:pt>
                <c:pt idx="203" formatCode="&quot;£&quot;#,##0.00">
                  <c:v>169139.6</c:v>
                </c:pt>
                <c:pt idx="204" formatCode="&quot;£&quot;#,##0.00">
                  <c:v>169544.4</c:v>
                </c:pt>
                <c:pt idx="205" formatCode="&quot;£&quot;#,##0.00">
                  <c:v>170006.5</c:v>
                </c:pt>
                <c:pt idx="206" formatCode="&quot;£&quot;#,##0.00">
                  <c:v>170403.20000000001</c:v>
                </c:pt>
                <c:pt idx="207" formatCode="&quot;£&quot;#,##0.00">
                  <c:v>170857.80000000002</c:v>
                </c:pt>
                <c:pt idx="208" formatCode="&quot;£&quot;#,##0.00">
                  <c:v>171246.4</c:v>
                </c:pt>
                <c:pt idx="209" formatCode="&quot;£&quot;#,##0.00">
                  <c:v>171714.4</c:v>
                </c:pt>
                <c:pt idx="210" formatCode="&quot;£&quot;#,##0.00">
                  <c:v>172095</c:v>
                </c:pt>
                <c:pt idx="211" formatCode="&quot;£&quot;#,##0.00">
                  <c:v>172555.8</c:v>
                </c:pt>
                <c:pt idx="212" formatCode="&quot;£&quot;#,##0.00">
                  <c:v>173013.2</c:v>
                </c:pt>
                <c:pt idx="213" formatCode="&quot;£&quot;#,##0.00">
                  <c:v>173403.30000000002</c:v>
                </c:pt>
                <c:pt idx="214" formatCode="&quot;£&quot;#,##0.00">
                  <c:v>173853.6</c:v>
                </c:pt>
                <c:pt idx="215" formatCode="&quot;£&quot;#,##0.00">
                  <c:v>174236</c:v>
                </c:pt>
                <c:pt idx="216" formatCode="&quot;£&quot;#,##0.00">
                  <c:v>174679.19999999998</c:v>
                </c:pt>
                <c:pt idx="217" formatCode="&quot;£&quot;#,##0.00">
                  <c:v>175053.9</c:v>
                </c:pt>
                <c:pt idx="218" formatCode="&quot;£&quot;#,##0.00">
                  <c:v>175511.80000000002</c:v>
                </c:pt>
                <c:pt idx="219" formatCode="&quot;£&quot;#,##0.00">
                  <c:v>175878.9</c:v>
                </c:pt>
                <c:pt idx="220" formatCode="&quot;£&quot;#,##0.00">
                  <c:v>176330</c:v>
                </c:pt>
                <c:pt idx="221" formatCode="&quot;£&quot;#,##0.00">
                  <c:v>176689.5</c:v>
                </c:pt>
                <c:pt idx="222" formatCode="&quot;£&quot;#,##0.00">
                  <c:v>177133.80000000002</c:v>
                </c:pt>
                <c:pt idx="223" formatCode="&quot;£&quot;#,##0.00">
                  <c:v>177574.9</c:v>
                </c:pt>
                <c:pt idx="224" formatCode="&quot;£&quot;#,##0.00">
                  <c:v>177945.60000000001</c:v>
                </c:pt>
                <c:pt idx="225" formatCode="&quot;£&quot;#,##0.00">
                  <c:v>178380</c:v>
                </c:pt>
                <c:pt idx="226" formatCode="&quot;£&quot;#,##0.00">
                  <c:v>178743.40000000002</c:v>
                </c:pt>
                <c:pt idx="227" formatCode="&quot;£&quot;#,##0.00">
                  <c:v>179193.8</c:v>
                </c:pt>
                <c:pt idx="228" formatCode="&quot;£&quot;#,##0.00">
                  <c:v>179527.2</c:v>
                </c:pt>
                <c:pt idx="229" formatCode="&quot;£&quot;#,##0.00">
                  <c:v>179971.1</c:v>
                </c:pt>
                <c:pt idx="230" formatCode="&quot;£&quot;#,##0.00">
                  <c:v>180320</c:v>
                </c:pt>
                <c:pt idx="231" formatCode="&quot;£&quot;#,##0.00">
                  <c:v>180757.5</c:v>
                </c:pt>
                <c:pt idx="232" formatCode="&quot;£&quot;#,##0.00">
                  <c:v>181122.4</c:v>
                </c:pt>
                <c:pt idx="233" formatCode="&quot;£&quot;#,##0.00">
                  <c:v>181553.6</c:v>
                </c:pt>
                <c:pt idx="234" formatCode="&quot;£&quot;#,##0.00">
                  <c:v>181888.2</c:v>
                </c:pt>
                <c:pt idx="235" formatCode="&quot;£&quot;#,##0.00">
                  <c:v>182313</c:v>
                </c:pt>
                <c:pt idx="236" formatCode="&quot;£&quot;#,##0.00">
                  <c:v>182664</c:v>
                </c:pt>
                <c:pt idx="237" formatCode="&quot;£&quot;#,##0.00">
                  <c:v>183106.19999999998</c:v>
                </c:pt>
                <c:pt idx="238" formatCode="&quot;£&quot;#,##0.00">
                  <c:v>183521.8</c:v>
                </c:pt>
                <c:pt idx="239" formatCode="&quot;£&quot;#,##0.00">
                  <c:v>183862.69999999998</c:v>
                </c:pt>
                <c:pt idx="240" formatCode="&quot;£&quot;#,##0.00">
                  <c:v>184296</c:v>
                </c:pt>
                <c:pt idx="241" formatCode="&quot;£&quot;#,##0.00">
                  <c:v>184630.1</c:v>
                </c:pt>
                <c:pt idx="242" formatCode="&quot;£&quot;#,##0.00">
                  <c:v>185057.40000000002</c:v>
                </c:pt>
                <c:pt idx="243" formatCode="&quot;£&quot;#,##0.00">
                  <c:v>185384.7</c:v>
                </c:pt>
                <c:pt idx="244" formatCode="&quot;£&quot;#,##0.00">
                  <c:v>185806</c:v>
                </c:pt>
                <c:pt idx="245" formatCode="&quot;£&quot;#,##0.00">
                  <c:v>186126.5</c:v>
                </c:pt>
                <c:pt idx="246" formatCode="&quot;£&quot;#,##0.00">
                  <c:v>186566.39999999999</c:v>
                </c:pt>
                <c:pt idx="247" formatCode="&quot;£&quot;#,##0.00">
                  <c:v>186880.2</c:v>
                </c:pt>
                <c:pt idx="248" formatCode="&quot;£&quot;#,##0.00">
                  <c:v>187289.60000000001</c:v>
                </c:pt>
                <c:pt idx="249" formatCode="&quot;£&quot;#,##0.00">
                  <c:v>187621.5</c:v>
                </c:pt>
                <c:pt idx="250" formatCode="&quot;£&quot;#,##0.00">
                  <c:v>188050</c:v>
                </c:pt>
                <c:pt idx="251" formatCode="&quot;£&quot;#,##0.00">
                  <c:v>188350.4</c:v>
                </c:pt>
                <c:pt idx="252" formatCode="&quot;£&quot;#,##0.00">
                  <c:v>188773.19999999998</c:v>
                </c:pt>
                <c:pt idx="253" formatCode="&quot;£&quot;#,##0.00">
                  <c:v>189092.19999999998</c:v>
                </c:pt>
                <c:pt idx="254" formatCode="&quot;£&quot;#,##0.00">
                  <c:v>189509.4</c:v>
                </c:pt>
                <c:pt idx="255" formatCode="&quot;£&quot;#,##0.00">
                  <c:v>189822</c:v>
                </c:pt>
                <c:pt idx="256" formatCode="&quot;£&quot;#,##0.00">
                  <c:v>190233.60000000001</c:v>
                </c:pt>
                <c:pt idx="257" formatCode="&quot;£&quot;#,##0.00">
                  <c:v>190539.8</c:v>
                </c:pt>
                <c:pt idx="258" formatCode="&quot;£&quot;#,##0.00">
                  <c:v>190945.8</c:v>
                </c:pt>
                <c:pt idx="259" formatCode="&quot;£&quot;#,##0.00">
                  <c:v>191271.5</c:v>
                </c:pt>
                <c:pt idx="260" formatCode="&quot;£&quot;#,##0.00">
                  <c:v>191672</c:v>
                </c:pt>
                <c:pt idx="261" formatCode="&quot;£&quot;#,##0.00">
                  <c:v>191991.6</c:v>
                </c:pt>
                <c:pt idx="262" formatCode="&quot;£&quot;#,##0.00">
                  <c:v>192386.59999999998</c:v>
                </c:pt>
                <c:pt idx="263" formatCode="&quot;£&quot;#,##0.00">
                  <c:v>192700.1</c:v>
                </c:pt>
                <c:pt idx="264" formatCode="&quot;£&quot;#,##0.00">
                  <c:v>193089.6</c:v>
                </c:pt>
                <c:pt idx="265" formatCode="&quot;£&quot;#,##0.00">
                  <c:v>193397</c:v>
                </c:pt>
                <c:pt idx="266" formatCode="&quot;£&quot;#,##0.00">
                  <c:v>193807.6</c:v>
                </c:pt>
                <c:pt idx="267" formatCode="&quot;£&quot;#,##0.00">
                  <c:v>194109</c:v>
                </c:pt>
                <c:pt idx="268" formatCode="&quot;£&quot;#,##0.00">
                  <c:v>194487.6</c:v>
                </c:pt>
                <c:pt idx="269" formatCode="&quot;£&quot;#,##0.00">
                  <c:v>194809.8</c:v>
                </c:pt>
                <c:pt idx="270" formatCode="&quot;£&quot;#,##0.00">
                  <c:v>195183</c:v>
                </c:pt>
                <c:pt idx="271" formatCode="&quot;£&quot;#,##0.00">
                  <c:v>195499.40000000002</c:v>
                </c:pt>
                <c:pt idx="272" formatCode="&quot;£&quot;#,##0.00">
                  <c:v>195894.39999999999</c:v>
                </c:pt>
                <c:pt idx="273" formatCode="&quot;£&quot;#,##0.00">
                  <c:v>196177.80000000002</c:v>
                </c:pt>
                <c:pt idx="274" formatCode="&quot;£&quot;#,##0.00">
                  <c:v>196567.6</c:v>
                </c:pt>
                <c:pt idx="275" formatCode="&quot;£&quot;#,##0.00">
                  <c:v>196872.5</c:v>
                </c:pt>
                <c:pt idx="276" formatCode="&quot;£&quot;#,##0.00">
                  <c:v>197257.2</c:v>
                </c:pt>
                <c:pt idx="277" formatCode="&quot;£&quot;#,##0.00">
                  <c:v>197556.4</c:v>
                </c:pt>
                <c:pt idx="278" formatCode="&quot;£&quot;#,##0.00">
                  <c:v>197936</c:v>
                </c:pt>
                <c:pt idx="279" formatCode="&quot;£&quot;#,##0.00">
                  <c:v>198229.5</c:v>
                </c:pt>
                <c:pt idx="280" formatCode="&quot;£&quot;#,##0.00">
                  <c:v>198604</c:v>
                </c:pt>
                <c:pt idx="281" formatCode="&quot;£&quot;#,##0.00">
                  <c:v>198891.8</c:v>
                </c:pt>
                <c:pt idx="282" formatCode="&quot;£&quot;#,##0.00">
                  <c:v>199289.4</c:v>
                </c:pt>
                <c:pt idx="283" formatCode="&quot;£&quot;#,##0.00">
                  <c:v>199571.6</c:v>
                </c:pt>
                <c:pt idx="284" formatCode="&quot;£&quot;#,##0.00">
                  <c:v>199936</c:v>
                </c:pt>
                <c:pt idx="285" formatCode="&quot;£&quot;#,##0.00">
                  <c:v>200212.5</c:v>
                </c:pt>
                <c:pt idx="286" formatCode="&quot;£&quot;#,##0.00">
                  <c:v>200600.4</c:v>
                </c:pt>
                <c:pt idx="287" formatCode="&quot;£&quot;#,##0.00">
                  <c:v>200900</c:v>
                </c:pt>
                <c:pt idx="288" formatCode="&quot;£&quot;#,##0.00">
                  <c:v>201283.19999999998</c:v>
                </c:pt>
                <c:pt idx="289" formatCode="&quot;£&quot;#,##0.00">
                  <c:v>201548.6</c:v>
                </c:pt>
                <c:pt idx="290" formatCode="&quot;£&quot;#,##0.00">
                  <c:v>201927</c:v>
                </c:pt>
                <c:pt idx="291" formatCode="&quot;£&quot;#,##0.00">
                  <c:v>202186.8</c:v>
                </c:pt>
                <c:pt idx="292" formatCode="&quot;£&quot;#,##0.00">
                  <c:v>202589.6</c:v>
                </c:pt>
                <c:pt idx="293" formatCode="&quot;£&quot;#,##0.00">
                  <c:v>202843.9</c:v>
                </c:pt>
                <c:pt idx="294" formatCode="&quot;£&quot;#,##0.00">
                  <c:v>203212.80000000002</c:v>
                </c:pt>
                <c:pt idx="295" formatCode="&quot;£&quot;#,##0.00">
                  <c:v>203491</c:v>
                </c:pt>
                <c:pt idx="296" formatCode="&quot;£&quot;#,##0.00">
                  <c:v>203855.19999999998</c:v>
                </c:pt>
                <c:pt idx="297" formatCode="&quot;£&quot;#,##0.00">
                  <c:v>204128.1</c:v>
                </c:pt>
                <c:pt idx="298" formatCode="&quot;£&quot;#,##0.00">
                  <c:v>204517.4</c:v>
                </c:pt>
                <c:pt idx="299" formatCode="&quot;£&quot;#,##0.00">
                  <c:v>204755.19999999998</c:v>
                </c:pt>
                <c:pt idx="300" formatCode="&quot;£&quot;#,##0.00">
                  <c:v>205140</c:v>
                </c:pt>
                <c:pt idx="301" formatCode="&quot;£&quot;#,##0.00">
                  <c:v>205402.4</c:v>
                </c:pt>
                <c:pt idx="302" formatCode="&quot;£&quot;#,##0.00">
                  <c:v>205782.8</c:v>
                </c:pt>
                <c:pt idx="303" formatCode="&quot;£&quot;#,##0.00">
                  <c:v>206040.00000000003</c:v>
                </c:pt>
                <c:pt idx="304" formatCode="&quot;£&quot;#,##0.00">
                  <c:v>206416.00000000003</c:v>
                </c:pt>
                <c:pt idx="305" formatCode="&quot;£&quot;#,##0.00">
                  <c:v>206668</c:v>
                </c:pt>
                <c:pt idx="306" formatCode="&quot;£&quot;#,##0.00">
                  <c:v>207039.6</c:v>
                </c:pt>
                <c:pt idx="307" formatCode="&quot;£&quot;#,##0.00">
                  <c:v>207286.39999999999</c:v>
                </c:pt>
                <c:pt idx="308" formatCode="&quot;£&quot;#,##0.00">
                  <c:v>207653.6</c:v>
                </c:pt>
                <c:pt idx="309" formatCode="&quot;£&quot;#,##0.00">
                  <c:v>207895.19999999998</c:v>
                </c:pt>
                <c:pt idx="310" formatCode="&quot;£&quot;#,##0.00">
                  <c:v>208257.99999999997</c:v>
                </c:pt>
                <c:pt idx="311" formatCode="&quot;£&quot;#,##0.00">
                  <c:v>208525.5</c:v>
                </c:pt>
                <c:pt idx="312" formatCode="&quot;£&quot;#,##0.00">
                  <c:v>208884</c:v>
                </c:pt>
                <c:pt idx="313" formatCode="&quot;£&quot;#,##0.00">
                  <c:v>209146.6</c:v>
                </c:pt>
                <c:pt idx="314" formatCode="&quot;£&quot;#,##0.00">
                  <c:v>209500.80000000002</c:v>
                </c:pt>
                <c:pt idx="315" formatCode="&quot;£&quot;#,##0.00">
                  <c:v>209726.99999999997</c:v>
                </c:pt>
                <c:pt idx="316" formatCode="&quot;£&quot;#,##0.00">
                  <c:v>210108.40000000002</c:v>
                </c:pt>
                <c:pt idx="317" formatCode="&quot;£&quot;#,##0.00">
                  <c:v>210361.19999999998</c:v>
                </c:pt>
                <c:pt idx="318" formatCode="&quot;£&quot;#,##0.00">
                  <c:v>210579.6</c:v>
                </c:pt>
                <c:pt idx="319" formatCode="&quot;£&quot;#,##0.00">
                  <c:v>210954.7</c:v>
                </c:pt>
                <c:pt idx="320" formatCode="&quot;£&quot;#,##0.00">
                  <c:v>211200</c:v>
                </c:pt>
                <c:pt idx="321" formatCode="&quot;£&quot;#,##0.00">
                  <c:v>211539</c:v>
                </c:pt>
                <c:pt idx="322" formatCode="&quot;£&quot;#,##0.00">
                  <c:v>211779.4</c:v>
                </c:pt>
                <c:pt idx="323" formatCode="&quot;£&quot;#,##0.00">
                  <c:v>212146.40000000002</c:v>
                </c:pt>
                <c:pt idx="324" formatCode="&quot;£&quot;#,##0.00">
                  <c:v>212382</c:v>
                </c:pt>
                <c:pt idx="325" formatCode="&quot;£&quot;#,##0.00">
                  <c:v>212745</c:v>
                </c:pt>
                <c:pt idx="326" formatCode="&quot;£&quot;#,##0.00">
                  <c:v>212975.8</c:v>
                </c:pt>
                <c:pt idx="327" formatCode="&quot;£&quot;#,##0.00">
                  <c:v>213334.8</c:v>
                </c:pt>
                <c:pt idx="328" formatCode="&quot;£&quot;#,##0.00">
                  <c:v>213560.80000000002</c:v>
                </c:pt>
                <c:pt idx="329" formatCode="&quot;£&quot;#,##0.00">
                  <c:v>213915.8</c:v>
                </c:pt>
                <c:pt idx="330" formatCode="&quot;£&quot;#,##0.00">
                  <c:v>214137</c:v>
                </c:pt>
                <c:pt idx="331" formatCode="&quot;£&quot;#,##0.00">
                  <c:v>214488</c:v>
                </c:pt>
                <c:pt idx="332" formatCode="&quot;£&quot;#,##0.00">
                  <c:v>214704.40000000002</c:v>
                </c:pt>
                <c:pt idx="333" formatCode="&quot;£&quot;#,##0.00">
                  <c:v>215084.7</c:v>
                </c:pt>
                <c:pt idx="334" formatCode="&quot;£&quot;#,##0.00">
                  <c:v>215296.4</c:v>
                </c:pt>
                <c:pt idx="335" formatCode="&quot;£&quot;#,##0.00">
                  <c:v>215639.50000000003</c:v>
                </c:pt>
                <c:pt idx="336" formatCode="&quot;£&quot;#,##0.00">
                  <c:v>215880</c:v>
                </c:pt>
                <c:pt idx="337" formatCode="&quot;£&quot;#,##0.00">
                  <c:v>216219.19999999998</c:v>
                </c:pt>
                <c:pt idx="338" formatCode="&quot;£&quot;#,##0.00">
                  <c:v>216455.19999999998</c:v>
                </c:pt>
                <c:pt idx="339" formatCode="&quot;£&quot;#,##0.00">
                  <c:v>216790.5</c:v>
                </c:pt>
                <c:pt idx="340" formatCode="&quot;£&quot;#,##0.00">
                  <c:v>217022</c:v>
                </c:pt>
                <c:pt idx="341" formatCode="&quot;£&quot;#,##0.00">
                  <c:v>217353.4</c:v>
                </c:pt>
                <c:pt idx="342" formatCode="&quot;£&quot;#,##0.00">
                  <c:v>217580.4</c:v>
                </c:pt>
                <c:pt idx="343" formatCode="&quot;£&quot;#,##0.00">
                  <c:v>217770.7</c:v>
                </c:pt>
                <c:pt idx="344" formatCode="&quot;£&quot;#,##0.00">
                  <c:v>218130.4</c:v>
                </c:pt>
                <c:pt idx="345" formatCode="&quot;£&quot;#,##0.00">
                  <c:v>218350.5</c:v>
                </c:pt>
                <c:pt idx="346" formatCode="&quot;£&quot;#,##0.00">
                  <c:v>218672</c:v>
                </c:pt>
                <c:pt idx="347" formatCode="&quot;£&quot;#,##0.00">
                  <c:v>218887.6</c:v>
                </c:pt>
                <c:pt idx="348" formatCode="&quot;£&quot;#,##0.00">
                  <c:v>219240</c:v>
                </c:pt>
                <c:pt idx="349" formatCode="&quot;£&quot;#,##0.00">
                  <c:v>219451.2</c:v>
                </c:pt>
                <c:pt idx="350" formatCode="&quot;£&quot;#,##0.00">
                  <c:v>219800</c:v>
                </c:pt>
                <c:pt idx="351" formatCode="&quot;£&quot;#,##0.00">
                  <c:v>220006.80000000002</c:v>
                </c:pt>
                <c:pt idx="352" formatCode="&quot;£&quot;#,##0.00">
                  <c:v>220352</c:v>
                </c:pt>
                <c:pt idx="353" formatCode="&quot;£&quot;#,##0.00">
                  <c:v>220554.4</c:v>
                </c:pt>
                <c:pt idx="354" formatCode="&quot;£&quot;#,##0.00">
                  <c:v>220896</c:v>
                </c:pt>
                <c:pt idx="355" formatCode="&quot;£&quot;#,##0.00">
                  <c:v>221094</c:v>
                </c:pt>
                <c:pt idx="356" formatCode="&quot;£&quot;#,##0.00">
                  <c:v>221432</c:v>
                </c:pt>
                <c:pt idx="357" formatCode="&quot;£&quot;#,##0.00">
                  <c:v>221625.60000000001</c:v>
                </c:pt>
                <c:pt idx="358" formatCode="&quot;£&quot;#,##0.00">
                  <c:v>221960</c:v>
                </c:pt>
                <c:pt idx="359" formatCode="&quot;£&quot;#,##0.00">
                  <c:v>222185.1</c:v>
                </c:pt>
                <c:pt idx="360" formatCode="&quot;£&quot;#,##0.00">
                  <c:v>222516</c:v>
                </c:pt>
                <c:pt idx="361" formatCode="&quot;£&quot;#,##0.00">
                  <c:v>222700.9</c:v>
                </c:pt>
                <c:pt idx="362" formatCode="&quot;£&quot;#,##0.00">
                  <c:v>222919.6</c:v>
                </c:pt>
                <c:pt idx="363" formatCode="&quot;£&quot;#,##0.00">
                  <c:v>223245</c:v>
                </c:pt>
                <c:pt idx="364" formatCode="&quot;£&quot;#,##0.00">
                  <c:v>223423.2</c:v>
                </c:pt>
                <c:pt idx="365" formatCode="&quot;£&quot;#,##0.00">
                  <c:v>223781.5</c:v>
                </c:pt>
                <c:pt idx="366" formatCode="&quot;£&quot;#,##0.00">
                  <c:v>223955.4</c:v>
                </c:pt>
                <c:pt idx="367" formatCode="&quot;£&quot;#,##0.00">
                  <c:v>224310.39999999999</c:v>
                </c:pt>
                <c:pt idx="368" formatCode="&quot;£&quot;#,##0.00">
                  <c:v>224480</c:v>
                </c:pt>
                <c:pt idx="369" formatCode="&quot;£&quot;#,##0.00">
                  <c:v>224831.69999999998</c:v>
                </c:pt>
                <c:pt idx="370" formatCode="&quot;£&quot;#,##0.00">
                  <c:v>224997</c:v>
                </c:pt>
                <c:pt idx="371" formatCode="&quot;£&quot;#,##0.00">
                  <c:v>225345.40000000002</c:v>
                </c:pt>
                <c:pt idx="372" formatCode="&quot;£&quot;#,##0.00">
                  <c:v>225543.59999999998</c:v>
                </c:pt>
                <c:pt idx="373" formatCode="&quot;£&quot;#,##0.00">
                  <c:v>225851.5</c:v>
                </c:pt>
                <c:pt idx="374" formatCode="&quot;£&quot;#,##0.00">
                  <c:v>226045.6</c:v>
                </c:pt>
                <c:pt idx="375" formatCode="&quot;£&quot;#,##0.00">
                  <c:v>226387.5</c:v>
                </c:pt>
                <c:pt idx="376" formatCode="&quot;£&quot;#,##0.00">
                  <c:v>226540</c:v>
                </c:pt>
                <c:pt idx="377" formatCode="&quot;£&quot;#,##0.00">
                  <c:v>226878.6</c:v>
                </c:pt>
                <c:pt idx="378" formatCode="&quot;£&quot;#,##0.00">
                  <c:v>227064.6</c:v>
                </c:pt>
                <c:pt idx="379" formatCode="&quot;£&quot;#,##0.00">
                  <c:v>227400</c:v>
                </c:pt>
                <c:pt idx="380" formatCode="&quot;£&quot;#,##0.00">
                  <c:v>227582</c:v>
                </c:pt>
                <c:pt idx="381" formatCode="&quot;£&quot;#,##0.00">
                  <c:v>227914.19999999998</c:v>
                </c:pt>
                <c:pt idx="382" formatCode="&quot;£&quot;#,##0.00">
                  <c:v>228092.19999999998</c:v>
                </c:pt>
                <c:pt idx="383" formatCode="&quot;£&quot;#,##0.00">
                  <c:v>228268</c:v>
                </c:pt>
                <c:pt idx="384" formatCode="&quot;£&quot;#,##0.00">
                  <c:v>228595.20000000001</c:v>
                </c:pt>
                <c:pt idx="385" formatCode="&quot;£&quot;#,##0.00">
                  <c:v>228766.99999999997</c:v>
                </c:pt>
                <c:pt idx="386" formatCode="&quot;£&quot;#,##0.00">
                  <c:v>229091</c:v>
                </c:pt>
                <c:pt idx="387" formatCode="&quot;£&quot;#,##0.00">
                  <c:v>229258.80000000002</c:v>
                </c:pt>
                <c:pt idx="388" formatCode="&quot;£&quot;#,##0.00">
                  <c:v>229579.6</c:v>
                </c:pt>
                <c:pt idx="389" formatCode="&quot;£&quot;#,##0.00">
                  <c:v>229743.4</c:v>
                </c:pt>
                <c:pt idx="390" formatCode="&quot;£&quot;#,##0.00">
                  <c:v>230061</c:v>
                </c:pt>
                <c:pt idx="391" formatCode="&quot;£&quot;#,##0.00">
                  <c:v>230220.79999999999</c:v>
                </c:pt>
                <c:pt idx="392" formatCode="&quot;£&quot;#,##0.00">
                  <c:v>230574.39999999997</c:v>
                </c:pt>
                <c:pt idx="393" formatCode="&quot;£&quot;#,##0.00">
                  <c:v>230730.3</c:v>
                </c:pt>
                <c:pt idx="394" formatCode="&quot;£&quot;#,##0.00">
                  <c:v>231041.6</c:v>
                </c:pt>
                <c:pt idx="395" formatCode="&quot;£&quot;#,##0.00">
                  <c:v>231233</c:v>
                </c:pt>
                <c:pt idx="396" formatCode="&quot;£&quot;#,##0.00">
                  <c:v>231541.2</c:v>
                </c:pt>
                <c:pt idx="397" formatCode="&quot;£&quot;#,##0.00">
                  <c:v>231689.2</c:v>
                </c:pt>
                <c:pt idx="398" formatCode="&quot;£&quot;#,##0.00">
                  <c:v>232033.99999999997</c:v>
                </c:pt>
                <c:pt idx="399" formatCode="&quot;£&quot;#,##0.00">
                  <c:v>232178.09999999998</c:v>
                </c:pt>
                <c:pt idx="400" formatCode="&quot;£&quot;#,##0.00">
                  <c:v>232480.00000000003</c:v>
                </c:pt>
                <c:pt idx="401" formatCode="&quot;£&quot;#,##0.00">
                  <c:v>232660.2</c:v>
                </c:pt>
                <c:pt idx="402" formatCode="&quot;£&quot;#,##0.00">
                  <c:v>232959</c:v>
                </c:pt>
                <c:pt idx="403" formatCode="&quot;£&quot;#,##0.00">
                  <c:v>233135.5</c:v>
                </c:pt>
                <c:pt idx="404" formatCode="&quot;£&quot;#,##0.00">
                  <c:v>233431.19999999998</c:v>
                </c:pt>
                <c:pt idx="405" formatCode="&quot;£&quot;#,##0.00">
                  <c:v>233604</c:v>
                </c:pt>
                <c:pt idx="406" formatCode="&quot;£&quot;#,##0.00">
                  <c:v>233774.8</c:v>
                </c:pt>
                <c:pt idx="407" formatCode="&quot;£&quot;#,##0.00">
                  <c:v>234065.69999999998</c:v>
                </c:pt>
                <c:pt idx="408" formatCode="&quot;£&quot;#,##0.00">
                  <c:v>234232.80000000002</c:v>
                </c:pt>
                <c:pt idx="409" formatCode="&quot;£&quot;#,##0.00">
                  <c:v>234561.5</c:v>
                </c:pt>
                <c:pt idx="410" formatCode="&quot;£&quot;#,##0.00">
                  <c:v>234684</c:v>
                </c:pt>
                <c:pt idx="411" formatCode="&quot;£&quot;#,##0.00">
                  <c:v>235009.8</c:v>
                </c:pt>
                <c:pt idx="412" formatCode="&quot;£&quot;#,##0.00">
                  <c:v>235169.59999999998</c:v>
                </c:pt>
                <c:pt idx="413" formatCode="&quot;£&quot;#,##0.00">
                  <c:v>235492.6</c:v>
                </c:pt>
                <c:pt idx="414" formatCode="&quot;£&quot;#,##0.00">
                  <c:v>235607.40000000002</c:v>
                </c:pt>
                <c:pt idx="415" formatCode="&quot;£&quot;#,##0.00">
                  <c:v>235927.5</c:v>
                </c:pt>
                <c:pt idx="416" formatCode="&quot;£&quot;#,##0.00">
                  <c:v>236080</c:v>
                </c:pt>
                <c:pt idx="417" formatCode="&quot;£&quot;#,##0.00">
                  <c:v>236397.3</c:v>
                </c:pt>
                <c:pt idx="418" formatCode="&quot;£&quot;#,##0.00">
                  <c:v>236546.19999999998</c:v>
                </c:pt>
                <c:pt idx="419" formatCode="&quot;£&quot;#,##0.00">
                  <c:v>236860.7</c:v>
                </c:pt>
                <c:pt idx="420" formatCode="&quot;£&quot;#,##0.00">
                  <c:v>237006</c:v>
                </c:pt>
                <c:pt idx="421" formatCode="&quot;£&quot;#,##0.00">
                  <c:v>237317.69999999998</c:v>
                </c:pt>
                <c:pt idx="422" formatCode="&quot;£&quot;#,##0.00">
                  <c:v>237459.4</c:v>
                </c:pt>
                <c:pt idx="423" formatCode="&quot;£&quot;#,##0.00">
                  <c:v>237768.30000000002</c:v>
                </c:pt>
                <c:pt idx="424" formatCode="&quot;£&quot;#,##0.00">
                  <c:v>237906.40000000002</c:v>
                </c:pt>
                <c:pt idx="425" formatCode="&quot;£&quot;#,##0.00">
                  <c:v>238212.5</c:v>
                </c:pt>
                <c:pt idx="426" formatCode="&quot;£&quot;#,##0.00">
                  <c:v>238347</c:v>
                </c:pt>
                <c:pt idx="427" formatCode="&quot;£&quot;#,##0.00">
                  <c:v>238650.3</c:v>
                </c:pt>
                <c:pt idx="428" formatCode="&quot;£&quot;#,##0.00">
                  <c:v>238781.19999999998</c:v>
                </c:pt>
                <c:pt idx="429" formatCode="&quot;£&quot;#,##0.00">
                  <c:v>239081.7</c:v>
                </c:pt>
                <c:pt idx="430" formatCode="&quot;£&quot;#,##0.00">
                  <c:v>239209</c:v>
                </c:pt>
                <c:pt idx="431" formatCode="&quot;£&quot;#,##0.00">
                  <c:v>239506.69999999998</c:v>
                </c:pt>
                <c:pt idx="432" formatCode="&quot;£&quot;#,##0.00">
                  <c:v>239673.59999999998</c:v>
                </c:pt>
                <c:pt idx="433" formatCode="&quot;£&quot;#,##0.00">
                  <c:v>239795.4</c:v>
                </c:pt>
                <c:pt idx="434" formatCode="&quot;£&quot;#,##0.00">
                  <c:v>240088.80000000002</c:v>
                </c:pt>
                <c:pt idx="435" formatCode="&quot;£&quot;#,##0.00">
                  <c:v>240250.5</c:v>
                </c:pt>
                <c:pt idx="436" formatCode="&quot;£&quot;#,##0.00">
                  <c:v>240541.19999999998</c:v>
                </c:pt>
                <c:pt idx="437" formatCode="&quot;£&quot;#,##0.00">
                  <c:v>240655.9</c:v>
                </c:pt>
                <c:pt idx="438" formatCode="&quot;£&quot;#,##0.00">
                  <c:v>240987.6</c:v>
                </c:pt>
              </c:numCache>
            </c:numRef>
          </c:val>
          <c:smooth val="1"/>
          <c:extLst>
            <c:ext xmlns:c16="http://schemas.microsoft.com/office/drawing/2014/chart" uri="{C3380CC4-5D6E-409C-BE32-E72D297353CC}">
              <c16:uniqueId val="{00000006-7604-4AD5-82E7-2996ADF2A7C8}"/>
            </c:ext>
          </c:extLst>
        </c:ser>
        <c:ser>
          <c:idx val="7"/>
          <c:order val="7"/>
          <c:tx>
            <c:strRef>
              <c:f>Sheet1!$I$1</c:f>
              <c:strCache>
                <c:ptCount val="1"/>
                <c:pt idx="0">
                  <c:v>Online Video</c:v>
                </c:pt>
              </c:strCache>
            </c:strRef>
          </c:tx>
          <c:spPr>
            <a:ln w="28575" cap="rnd">
              <a:solidFill>
                <a:srgbClr val="766ACE"/>
              </a:solidFill>
              <a:round/>
            </a:ln>
            <a:effectLst/>
          </c:spPr>
          <c:marker>
            <c:symbol val="none"/>
          </c:marker>
          <c:cat>
            <c:numRef>
              <c:f>Sheet1!$A$2:$A$1002</c:f>
              <c:numCache>
                <c:formatCode>"£"#,##0.00</c:formatCode>
                <c:ptCount val="100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pt idx="201">
                  <c:v>201000</c:v>
                </c:pt>
                <c:pt idx="202">
                  <c:v>202000</c:v>
                </c:pt>
                <c:pt idx="203">
                  <c:v>203000</c:v>
                </c:pt>
                <c:pt idx="204">
                  <c:v>204000</c:v>
                </c:pt>
                <c:pt idx="205">
                  <c:v>205000</c:v>
                </c:pt>
                <c:pt idx="206">
                  <c:v>206000</c:v>
                </c:pt>
                <c:pt idx="207">
                  <c:v>207000</c:v>
                </c:pt>
                <c:pt idx="208">
                  <c:v>208000</c:v>
                </c:pt>
                <c:pt idx="209">
                  <c:v>209000</c:v>
                </c:pt>
                <c:pt idx="210">
                  <c:v>210000</c:v>
                </c:pt>
                <c:pt idx="211">
                  <c:v>211000</c:v>
                </c:pt>
                <c:pt idx="212">
                  <c:v>212000</c:v>
                </c:pt>
                <c:pt idx="213">
                  <c:v>213000</c:v>
                </c:pt>
                <c:pt idx="214">
                  <c:v>214000</c:v>
                </c:pt>
                <c:pt idx="215">
                  <c:v>215000</c:v>
                </c:pt>
                <c:pt idx="216">
                  <c:v>216000</c:v>
                </c:pt>
                <c:pt idx="217">
                  <c:v>217000</c:v>
                </c:pt>
                <c:pt idx="218">
                  <c:v>218000</c:v>
                </c:pt>
                <c:pt idx="219">
                  <c:v>219000</c:v>
                </c:pt>
                <c:pt idx="220">
                  <c:v>220000</c:v>
                </c:pt>
                <c:pt idx="221">
                  <c:v>221000</c:v>
                </c:pt>
                <c:pt idx="222">
                  <c:v>222000</c:v>
                </c:pt>
                <c:pt idx="223">
                  <c:v>223000</c:v>
                </c:pt>
                <c:pt idx="224">
                  <c:v>224000</c:v>
                </c:pt>
                <c:pt idx="225">
                  <c:v>225000</c:v>
                </c:pt>
                <c:pt idx="226">
                  <c:v>226000</c:v>
                </c:pt>
                <c:pt idx="227">
                  <c:v>227000</c:v>
                </c:pt>
                <c:pt idx="228">
                  <c:v>228000</c:v>
                </c:pt>
                <c:pt idx="229">
                  <c:v>229000</c:v>
                </c:pt>
                <c:pt idx="230">
                  <c:v>230000</c:v>
                </c:pt>
                <c:pt idx="231">
                  <c:v>231000</c:v>
                </c:pt>
                <c:pt idx="232">
                  <c:v>232000</c:v>
                </c:pt>
                <c:pt idx="233">
                  <c:v>233000</c:v>
                </c:pt>
                <c:pt idx="234">
                  <c:v>234000</c:v>
                </c:pt>
                <c:pt idx="235">
                  <c:v>235000</c:v>
                </c:pt>
                <c:pt idx="236">
                  <c:v>236000</c:v>
                </c:pt>
                <c:pt idx="237">
                  <c:v>237000</c:v>
                </c:pt>
                <c:pt idx="238">
                  <c:v>238000</c:v>
                </c:pt>
                <c:pt idx="239">
                  <c:v>239000</c:v>
                </c:pt>
                <c:pt idx="240">
                  <c:v>240000</c:v>
                </c:pt>
                <c:pt idx="241">
                  <c:v>241000</c:v>
                </c:pt>
                <c:pt idx="242">
                  <c:v>242000</c:v>
                </c:pt>
                <c:pt idx="243">
                  <c:v>243000</c:v>
                </c:pt>
                <c:pt idx="244">
                  <c:v>244000</c:v>
                </c:pt>
                <c:pt idx="245">
                  <c:v>245000</c:v>
                </c:pt>
                <c:pt idx="246">
                  <c:v>246000</c:v>
                </c:pt>
                <c:pt idx="247">
                  <c:v>247000</c:v>
                </c:pt>
                <c:pt idx="248">
                  <c:v>248000</c:v>
                </c:pt>
                <c:pt idx="249">
                  <c:v>249000</c:v>
                </c:pt>
                <c:pt idx="250">
                  <c:v>250000</c:v>
                </c:pt>
                <c:pt idx="251">
                  <c:v>251000</c:v>
                </c:pt>
                <c:pt idx="252">
                  <c:v>252000</c:v>
                </c:pt>
                <c:pt idx="253">
                  <c:v>253000</c:v>
                </c:pt>
                <c:pt idx="254">
                  <c:v>254000</c:v>
                </c:pt>
                <c:pt idx="255">
                  <c:v>255000</c:v>
                </c:pt>
                <c:pt idx="256">
                  <c:v>256000</c:v>
                </c:pt>
                <c:pt idx="257">
                  <c:v>257000</c:v>
                </c:pt>
                <c:pt idx="258">
                  <c:v>258000</c:v>
                </c:pt>
                <c:pt idx="259">
                  <c:v>259000</c:v>
                </c:pt>
                <c:pt idx="260">
                  <c:v>260000</c:v>
                </c:pt>
                <c:pt idx="261">
                  <c:v>261000</c:v>
                </c:pt>
                <c:pt idx="262">
                  <c:v>262000</c:v>
                </c:pt>
                <c:pt idx="263">
                  <c:v>263000</c:v>
                </c:pt>
                <c:pt idx="264">
                  <c:v>264000</c:v>
                </c:pt>
                <c:pt idx="265">
                  <c:v>265000</c:v>
                </c:pt>
                <c:pt idx="266">
                  <c:v>266000</c:v>
                </c:pt>
                <c:pt idx="267">
                  <c:v>267000</c:v>
                </c:pt>
                <c:pt idx="268">
                  <c:v>268000</c:v>
                </c:pt>
                <c:pt idx="269">
                  <c:v>269000</c:v>
                </c:pt>
                <c:pt idx="270">
                  <c:v>270000</c:v>
                </c:pt>
                <c:pt idx="271">
                  <c:v>271000</c:v>
                </c:pt>
                <c:pt idx="272">
                  <c:v>272000</c:v>
                </c:pt>
                <c:pt idx="273">
                  <c:v>273000</c:v>
                </c:pt>
                <c:pt idx="274">
                  <c:v>274000</c:v>
                </c:pt>
                <c:pt idx="275">
                  <c:v>275000</c:v>
                </c:pt>
                <c:pt idx="276">
                  <c:v>276000</c:v>
                </c:pt>
                <c:pt idx="277">
                  <c:v>277000</c:v>
                </c:pt>
                <c:pt idx="278">
                  <c:v>278000</c:v>
                </c:pt>
                <c:pt idx="279">
                  <c:v>279000</c:v>
                </c:pt>
                <c:pt idx="280">
                  <c:v>280000</c:v>
                </c:pt>
                <c:pt idx="281">
                  <c:v>281000</c:v>
                </c:pt>
                <c:pt idx="282">
                  <c:v>282000</c:v>
                </c:pt>
                <c:pt idx="283">
                  <c:v>283000</c:v>
                </c:pt>
                <c:pt idx="284">
                  <c:v>284000</c:v>
                </c:pt>
                <c:pt idx="285">
                  <c:v>285000</c:v>
                </c:pt>
                <c:pt idx="286">
                  <c:v>286000</c:v>
                </c:pt>
                <c:pt idx="287">
                  <c:v>287000</c:v>
                </c:pt>
                <c:pt idx="288">
                  <c:v>288000</c:v>
                </c:pt>
                <c:pt idx="289">
                  <c:v>289000</c:v>
                </c:pt>
                <c:pt idx="290">
                  <c:v>290000</c:v>
                </c:pt>
                <c:pt idx="291">
                  <c:v>291000</c:v>
                </c:pt>
                <c:pt idx="292">
                  <c:v>292000</c:v>
                </c:pt>
                <c:pt idx="293">
                  <c:v>293000</c:v>
                </c:pt>
                <c:pt idx="294">
                  <c:v>294000</c:v>
                </c:pt>
                <c:pt idx="295">
                  <c:v>295000</c:v>
                </c:pt>
                <c:pt idx="296">
                  <c:v>296000</c:v>
                </c:pt>
                <c:pt idx="297">
                  <c:v>297000</c:v>
                </c:pt>
                <c:pt idx="298">
                  <c:v>298000</c:v>
                </c:pt>
                <c:pt idx="299">
                  <c:v>299000</c:v>
                </c:pt>
                <c:pt idx="300">
                  <c:v>300000</c:v>
                </c:pt>
                <c:pt idx="301">
                  <c:v>301000</c:v>
                </c:pt>
                <c:pt idx="302">
                  <c:v>302000</c:v>
                </c:pt>
                <c:pt idx="303">
                  <c:v>303000</c:v>
                </c:pt>
                <c:pt idx="304">
                  <c:v>304000</c:v>
                </c:pt>
                <c:pt idx="305">
                  <c:v>305000</c:v>
                </c:pt>
                <c:pt idx="306">
                  <c:v>306000</c:v>
                </c:pt>
                <c:pt idx="307">
                  <c:v>307000</c:v>
                </c:pt>
                <c:pt idx="308">
                  <c:v>308000</c:v>
                </c:pt>
                <c:pt idx="309">
                  <c:v>309000</c:v>
                </c:pt>
                <c:pt idx="310">
                  <c:v>310000</c:v>
                </c:pt>
                <c:pt idx="311">
                  <c:v>311000</c:v>
                </c:pt>
                <c:pt idx="312">
                  <c:v>312000</c:v>
                </c:pt>
                <c:pt idx="313">
                  <c:v>313000</c:v>
                </c:pt>
                <c:pt idx="314">
                  <c:v>314000</c:v>
                </c:pt>
                <c:pt idx="315">
                  <c:v>315000</c:v>
                </c:pt>
                <c:pt idx="316">
                  <c:v>316000</c:v>
                </c:pt>
                <c:pt idx="317">
                  <c:v>317000</c:v>
                </c:pt>
                <c:pt idx="318">
                  <c:v>318000</c:v>
                </c:pt>
                <c:pt idx="319">
                  <c:v>319000</c:v>
                </c:pt>
                <c:pt idx="320">
                  <c:v>320000</c:v>
                </c:pt>
                <c:pt idx="321">
                  <c:v>321000</c:v>
                </c:pt>
                <c:pt idx="322">
                  <c:v>322000</c:v>
                </c:pt>
                <c:pt idx="323">
                  <c:v>323000</c:v>
                </c:pt>
                <c:pt idx="324">
                  <c:v>324000</c:v>
                </c:pt>
                <c:pt idx="325">
                  <c:v>325000</c:v>
                </c:pt>
                <c:pt idx="326">
                  <c:v>326000</c:v>
                </c:pt>
                <c:pt idx="327">
                  <c:v>327000</c:v>
                </c:pt>
                <c:pt idx="328">
                  <c:v>328000</c:v>
                </c:pt>
                <c:pt idx="329">
                  <c:v>329000</c:v>
                </c:pt>
                <c:pt idx="330">
                  <c:v>330000</c:v>
                </c:pt>
                <c:pt idx="331">
                  <c:v>331000</c:v>
                </c:pt>
                <c:pt idx="332">
                  <c:v>332000</c:v>
                </c:pt>
                <c:pt idx="333">
                  <c:v>333000</c:v>
                </c:pt>
                <c:pt idx="334">
                  <c:v>334000</c:v>
                </c:pt>
                <c:pt idx="335">
                  <c:v>335000</c:v>
                </c:pt>
                <c:pt idx="336">
                  <c:v>336000</c:v>
                </c:pt>
                <c:pt idx="337">
                  <c:v>337000</c:v>
                </c:pt>
                <c:pt idx="338">
                  <c:v>338000</c:v>
                </c:pt>
                <c:pt idx="339">
                  <c:v>339000</c:v>
                </c:pt>
                <c:pt idx="340">
                  <c:v>340000</c:v>
                </c:pt>
                <c:pt idx="341">
                  <c:v>341000</c:v>
                </c:pt>
                <c:pt idx="342">
                  <c:v>342000</c:v>
                </c:pt>
                <c:pt idx="343">
                  <c:v>343000</c:v>
                </c:pt>
                <c:pt idx="344">
                  <c:v>344000</c:v>
                </c:pt>
                <c:pt idx="345">
                  <c:v>345000</c:v>
                </c:pt>
                <c:pt idx="346">
                  <c:v>346000</c:v>
                </c:pt>
                <c:pt idx="347">
                  <c:v>347000</c:v>
                </c:pt>
                <c:pt idx="348">
                  <c:v>348000</c:v>
                </c:pt>
                <c:pt idx="349">
                  <c:v>349000</c:v>
                </c:pt>
                <c:pt idx="350">
                  <c:v>350000</c:v>
                </c:pt>
                <c:pt idx="351">
                  <c:v>351000</c:v>
                </c:pt>
                <c:pt idx="352">
                  <c:v>352000</c:v>
                </c:pt>
                <c:pt idx="353">
                  <c:v>353000</c:v>
                </c:pt>
                <c:pt idx="354">
                  <c:v>354000</c:v>
                </c:pt>
                <c:pt idx="355">
                  <c:v>355000</c:v>
                </c:pt>
                <c:pt idx="356">
                  <c:v>356000</c:v>
                </c:pt>
                <c:pt idx="357">
                  <c:v>357000</c:v>
                </c:pt>
                <c:pt idx="358">
                  <c:v>358000</c:v>
                </c:pt>
                <c:pt idx="359">
                  <c:v>359000</c:v>
                </c:pt>
                <c:pt idx="360">
                  <c:v>360000</c:v>
                </c:pt>
                <c:pt idx="361">
                  <c:v>361000</c:v>
                </c:pt>
                <c:pt idx="362">
                  <c:v>362000</c:v>
                </c:pt>
                <c:pt idx="363">
                  <c:v>363000</c:v>
                </c:pt>
                <c:pt idx="364">
                  <c:v>364000</c:v>
                </c:pt>
                <c:pt idx="365">
                  <c:v>365000</c:v>
                </c:pt>
                <c:pt idx="366">
                  <c:v>366000</c:v>
                </c:pt>
                <c:pt idx="367">
                  <c:v>367000</c:v>
                </c:pt>
                <c:pt idx="368">
                  <c:v>368000</c:v>
                </c:pt>
                <c:pt idx="369">
                  <c:v>369000</c:v>
                </c:pt>
                <c:pt idx="370">
                  <c:v>370000</c:v>
                </c:pt>
                <c:pt idx="371">
                  <c:v>371000</c:v>
                </c:pt>
                <c:pt idx="372">
                  <c:v>372000</c:v>
                </c:pt>
                <c:pt idx="373">
                  <c:v>373000</c:v>
                </c:pt>
                <c:pt idx="374">
                  <c:v>374000</c:v>
                </c:pt>
                <c:pt idx="375">
                  <c:v>375000</c:v>
                </c:pt>
                <c:pt idx="376">
                  <c:v>376000</c:v>
                </c:pt>
                <c:pt idx="377">
                  <c:v>377000</c:v>
                </c:pt>
                <c:pt idx="378">
                  <c:v>378000</c:v>
                </c:pt>
                <c:pt idx="379">
                  <c:v>379000</c:v>
                </c:pt>
                <c:pt idx="380">
                  <c:v>380000</c:v>
                </c:pt>
                <c:pt idx="381">
                  <c:v>381000</c:v>
                </c:pt>
                <c:pt idx="382">
                  <c:v>382000</c:v>
                </c:pt>
                <c:pt idx="383">
                  <c:v>383000</c:v>
                </c:pt>
                <c:pt idx="384">
                  <c:v>384000</c:v>
                </c:pt>
                <c:pt idx="385">
                  <c:v>385000</c:v>
                </c:pt>
                <c:pt idx="386">
                  <c:v>386000</c:v>
                </c:pt>
                <c:pt idx="387">
                  <c:v>387000</c:v>
                </c:pt>
                <c:pt idx="388">
                  <c:v>388000</c:v>
                </c:pt>
                <c:pt idx="389">
                  <c:v>389000</c:v>
                </c:pt>
                <c:pt idx="390">
                  <c:v>390000</c:v>
                </c:pt>
                <c:pt idx="391">
                  <c:v>391000</c:v>
                </c:pt>
                <c:pt idx="392">
                  <c:v>392000</c:v>
                </c:pt>
                <c:pt idx="393">
                  <c:v>393000</c:v>
                </c:pt>
                <c:pt idx="394">
                  <c:v>394000</c:v>
                </c:pt>
                <c:pt idx="395">
                  <c:v>395000</c:v>
                </c:pt>
                <c:pt idx="396">
                  <c:v>396000</c:v>
                </c:pt>
                <c:pt idx="397">
                  <c:v>397000</c:v>
                </c:pt>
                <c:pt idx="398">
                  <c:v>398000</c:v>
                </c:pt>
                <c:pt idx="399">
                  <c:v>399000</c:v>
                </c:pt>
                <c:pt idx="400">
                  <c:v>400000</c:v>
                </c:pt>
                <c:pt idx="401">
                  <c:v>401000</c:v>
                </c:pt>
                <c:pt idx="402">
                  <c:v>402000</c:v>
                </c:pt>
                <c:pt idx="403">
                  <c:v>403000</c:v>
                </c:pt>
                <c:pt idx="404">
                  <c:v>404000</c:v>
                </c:pt>
                <c:pt idx="405">
                  <c:v>405000</c:v>
                </c:pt>
                <c:pt idx="406">
                  <c:v>406000</c:v>
                </c:pt>
                <c:pt idx="407">
                  <c:v>407000</c:v>
                </c:pt>
                <c:pt idx="408">
                  <c:v>408000</c:v>
                </c:pt>
                <c:pt idx="409">
                  <c:v>409000</c:v>
                </c:pt>
                <c:pt idx="410">
                  <c:v>410000</c:v>
                </c:pt>
                <c:pt idx="411">
                  <c:v>411000</c:v>
                </c:pt>
                <c:pt idx="412">
                  <c:v>412000</c:v>
                </c:pt>
                <c:pt idx="413">
                  <c:v>413000</c:v>
                </c:pt>
                <c:pt idx="414">
                  <c:v>414000</c:v>
                </c:pt>
                <c:pt idx="415">
                  <c:v>415000</c:v>
                </c:pt>
                <c:pt idx="416">
                  <c:v>416000</c:v>
                </c:pt>
                <c:pt idx="417">
                  <c:v>417000</c:v>
                </c:pt>
                <c:pt idx="418">
                  <c:v>418000</c:v>
                </c:pt>
                <c:pt idx="419">
                  <c:v>419000</c:v>
                </c:pt>
                <c:pt idx="420">
                  <c:v>420000</c:v>
                </c:pt>
                <c:pt idx="421">
                  <c:v>421000</c:v>
                </c:pt>
                <c:pt idx="422">
                  <c:v>422000</c:v>
                </c:pt>
                <c:pt idx="423">
                  <c:v>423000</c:v>
                </c:pt>
                <c:pt idx="424">
                  <c:v>424000</c:v>
                </c:pt>
                <c:pt idx="425">
                  <c:v>425000</c:v>
                </c:pt>
                <c:pt idx="426">
                  <c:v>426000</c:v>
                </c:pt>
                <c:pt idx="427">
                  <c:v>427000</c:v>
                </c:pt>
                <c:pt idx="428">
                  <c:v>428000</c:v>
                </c:pt>
                <c:pt idx="429">
                  <c:v>429000</c:v>
                </c:pt>
                <c:pt idx="430">
                  <c:v>430000</c:v>
                </c:pt>
                <c:pt idx="431">
                  <c:v>431000</c:v>
                </c:pt>
                <c:pt idx="432">
                  <c:v>432000</c:v>
                </c:pt>
                <c:pt idx="433">
                  <c:v>433000</c:v>
                </c:pt>
                <c:pt idx="434">
                  <c:v>434000</c:v>
                </c:pt>
                <c:pt idx="435">
                  <c:v>435000</c:v>
                </c:pt>
                <c:pt idx="436">
                  <c:v>436000</c:v>
                </c:pt>
                <c:pt idx="437">
                  <c:v>437000</c:v>
                </c:pt>
                <c:pt idx="438">
                  <c:v>438000</c:v>
                </c:pt>
                <c:pt idx="439">
                  <c:v>439000</c:v>
                </c:pt>
                <c:pt idx="440">
                  <c:v>440000</c:v>
                </c:pt>
                <c:pt idx="441">
                  <c:v>441000</c:v>
                </c:pt>
                <c:pt idx="442">
                  <c:v>442000</c:v>
                </c:pt>
                <c:pt idx="443">
                  <c:v>443000</c:v>
                </c:pt>
                <c:pt idx="444">
                  <c:v>444000</c:v>
                </c:pt>
                <c:pt idx="445">
                  <c:v>445000</c:v>
                </c:pt>
                <c:pt idx="446">
                  <c:v>446000</c:v>
                </c:pt>
                <c:pt idx="447">
                  <c:v>447000</c:v>
                </c:pt>
                <c:pt idx="448">
                  <c:v>448000</c:v>
                </c:pt>
                <c:pt idx="449">
                  <c:v>449000</c:v>
                </c:pt>
                <c:pt idx="450">
                  <c:v>450000</c:v>
                </c:pt>
                <c:pt idx="451">
                  <c:v>451000</c:v>
                </c:pt>
                <c:pt idx="452">
                  <c:v>452000</c:v>
                </c:pt>
                <c:pt idx="453">
                  <c:v>453000</c:v>
                </c:pt>
                <c:pt idx="454">
                  <c:v>454000</c:v>
                </c:pt>
                <c:pt idx="455">
                  <c:v>455000</c:v>
                </c:pt>
                <c:pt idx="456">
                  <c:v>456000</c:v>
                </c:pt>
                <c:pt idx="457">
                  <c:v>457000</c:v>
                </c:pt>
                <c:pt idx="458">
                  <c:v>458000</c:v>
                </c:pt>
                <c:pt idx="459">
                  <c:v>459000</c:v>
                </c:pt>
                <c:pt idx="460">
                  <c:v>460000</c:v>
                </c:pt>
                <c:pt idx="461">
                  <c:v>461000</c:v>
                </c:pt>
                <c:pt idx="462">
                  <c:v>462000</c:v>
                </c:pt>
                <c:pt idx="463">
                  <c:v>463000</c:v>
                </c:pt>
                <c:pt idx="464">
                  <c:v>464000</c:v>
                </c:pt>
                <c:pt idx="465">
                  <c:v>465000</c:v>
                </c:pt>
                <c:pt idx="466">
                  <c:v>466000</c:v>
                </c:pt>
                <c:pt idx="467">
                  <c:v>467000</c:v>
                </c:pt>
                <c:pt idx="468">
                  <c:v>468000</c:v>
                </c:pt>
                <c:pt idx="469">
                  <c:v>469000</c:v>
                </c:pt>
                <c:pt idx="470">
                  <c:v>470000</c:v>
                </c:pt>
                <c:pt idx="471">
                  <c:v>471000</c:v>
                </c:pt>
                <c:pt idx="472">
                  <c:v>472000</c:v>
                </c:pt>
                <c:pt idx="473">
                  <c:v>473000</c:v>
                </c:pt>
                <c:pt idx="474">
                  <c:v>474000</c:v>
                </c:pt>
                <c:pt idx="475">
                  <c:v>475000</c:v>
                </c:pt>
                <c:pt idx="476">
                  <c:v>476000</c:v>
                </c:pt>
                <c:pt idx="477">
                  <c:v>477000</c:v>
                </c:pt>
                <c:pt idx="478">
                  <c:v>478000</c:v>
                </c:pt>
                <c:pt idx="479">
                  <c:v>479000</c:v>
                </c:pt>
                <c:pt idx="480">
                  <c:v>480000</c:v>
                </c:pt>
                <c:pt idx="481">
                  <c:v>481000</c:v>
                </c:pt>
                <c:pt idx="482">
                  <c:v>482000</c:v>
                </c:pt>
                <c:pt idx="483">
                  <c:v>483000</c:v>
                </c:pt>
                <c:pt idx="484">
                  <c:v>484000</c:v>
                </c:pt>
                <c:pt idx="485">
                  <c:v>485000</c:v>
                </c:pt>
                <c:pt idx="486">
                  <c:v>486000</c:v>
                </c:pt>
                <c:pt idx="487">
                  <c:v>487000</c:v>
                </c:pt>
                <c:pt idx="488">
                  <c:v>488000</c:v>
                </c:pt>
                <c:pt idx="489">
                  <c:v>489000</c:v>
                </c:pt>
                <c:pt idx="490">
                  <c:v>490000</c:v>
                </c:pt>
                <c:pt idx="491">
                  <c:v>491000</c:v>
                </c:pt>
                <c:pt idx="492">
                  <c:v>492000</c:v>
                </c:pt>
                <c:pt idx="493">
                  <c:v>493000</c:v>
                </c:pt>
                <c:pt idx="494">
                  <c:v>494000</c:v>
                </c:pt>
                <c:pt idx="495">
                  <c:v>495000</c:v>
                </c:pt>
                <c:pt idx="496">
                  <c:v>496000</c:v>
                </c:pt>
                <c:pt idx="497">
                  <c:v>497000</c:v>
                </c:pt>
                <c:pt idx="498">
                  <c:v>498000</c:v>
                </c:pt>
                <c:pt idx="499">
                  <c:v>499000</c:v>
                </c:pt>
                <c:pt idx="500">
                  <c:v>500000</c:v>
                </c:pt>
                <c:pt idx="501">
                  <c:v>501000</c:v>
                </c:pt>
                <c:pt idx="502">
                  <c:v>502000</c:v>
                </c:pt>
                <c:pt idx="503">
                  <c:v>503000</c:v>
                </c:pt>
                <c:pt idx="504">
                  <c:v>504000</c:v>
                </c:pt>
                <c:pt idx="505">
                  <c:v>505000</c:v>
                </c:pt>
                <c:pt idx="506">
                  <c:v>506000</c:v>
                </c:pt>
                <c:pt idx="507">
                  <c:v>507000</c:v>
                </c:pt>
                <c:pt idx="508">
                  <c:v>508000</c:v>
                </c:pt>
                <c:pt idx="509">
                  <c:v>509000</c:v>
                </c:pt>
                <c:pt idx="510">
                  <c:v>510000</c:v>
                </c:pt>
                <c:pt idx="511">
                  <c:v>511000</c:v>
                </c:pt>
                <c:pt idx="512">
                  <c:v>512000</c:v>
                </c:pt>
                <c:pt idx="513">
                  <c:v>513000</c:v>
                </c:pt>
                <c:pt idx="514">
                  <c:v>514000</c:v>
                </c:pt>
                <c:pt idx="515">
                  <c:v>515000</c:v>
                </c:pt>
                <c:pt idx="516">
                  <c:v>516000</c:v>
                </c:pt>
                <c:pt idx="517">
                  <c:v>517000</c:v>
                </c:pt>
                <c:pt idx="518">
                  <c:v>518000</c:v>
                </c:pt>
                <c:pt idx="519">
                  <c:v>519000</c:v>
                </c:pt>
                <c:pt idx="520">
                  <c:v>520000</c:v>
                </c:pt>
                <c:pt idx="521">
                  <c:v>521000</c:v>
                </c:pt>
                <c:pt idx="522">
                  <c:v>522000</c:v>
                </c:pt>
                <c:pt idx="523">
                  <c:v>523000</c:v>
                </c:pt>
                <c:pt idx="524">
                  <c:v>524000</c:v>
                </c:pt>
                <c:pt idx="525">
                  <c:v>525000</c:v>
                </c:pt>
                <c:pt idx="526">
                  <c:v>526000</c:v>
                </c:pt>
                <c:pt idx="527">
                  <c:v>527000</c:v>
                </c:pt>
                <c:pt idx="528">
                  <c:v>528000</c:v>
                </c:pt>
                <c:pt idx="529">
                  <c:v>529000</c:v>
                </c:pt>
                <c:pt idx="530">
                  <c:v>530000</c:v>
                </c:pt>
                <c:pt idx="531">
                  <c:v>531000</c:v>
                </c:pt>
                <c:pt idx="532">
                  <c:v>532000</c:v>
                </c:pt>
                <c:pt idx="533">
                  <c:v>533000</c:v>
                </c:pt>
                <c:pt idx="534">
                  <c:v>534000</c:v>
                </c:pt>
                <c:pt idx="535">
                  <c:v>535000</c:v>
                </c:pt>
                <c:pt idx="536">
                  <c:v>536000</c:v>
                </c:pt>
                <c:pt idx="537">
                  <c:v>537000</c:v>
                </c:pt>
                <c:pt idx="538">
                  <c:v>538000</c:v>
                </c:pt>
                <c:pt idx="539">
                  <c:v>539000</c:v>
                </c:pt>
                <c:pt idx="540">
                  <c:v>540000</c:v>
                </c:pt>
                <c:pt idx="541">
                  <c:v>541000</c:v>
                </c:pt>
                <c:pt idx="542">
                  <c:v>542000</c:v>
                </c:pt>
                <c:pt idx="543">
                  <c:v>543000</c:v>
                </c:pt>
                <c:pt idx="544">
                  <c:v>544000</c:v>
                </c:pt>
                <c:pt idx="545">
                  <c:v>545000</c:v>
                </c:pt>
                <c:pt idx="546">
                  <c:v>546000</c:v>
                </c:pt>
                <c:pt idx="547">
                  <c:v>547000</c:v>
                </c:pt>
                <c:pt idx="548">
                  <c:v>548000</c:v>
                </c:pt>
                <c:pt idx="549">
                  <c:v>549000</c:v>
                </c:pt>
                <c:pt idx="550">
                  <c:v>550000</c:v>
                </c:pt>
                <c:pt idx="551">
                  <c:v>551000</c:v>
                </c:pt>
                <c:pt idx="552">
                  <c:v>552000</c:v>
                </c:pt>
                <c:pt idx="553">
                  <c:v>553000</c:v>
                </c:pt>
                <c:pt idx="554">
                  <c:v>554000</c:v>
                </c:pt>
                <c:pt idx="555">
                  <c:v>555000</c:v>
                </c:pt>
                <c:pt idx="556">
                  <c:v>556000</c:v>
                </c:pt>
                <c:pt idx="557">
                  <c:v>557000</c:v>
                </c:pt>
                <c:pt idx="558">
                  <c:v>558000</c:v>
                </c:pt>
                <c:pt idx="559">
                  <c:v>559000</c:v>
                </c:pt>
                <c:pt idx="560">
                  <c:v>560000</c:v>
                </c:pt>
                <c:pt idx="561">
                  <c:v>561000</c:v>
                </c:pt>
                <c:pt idx="562">
                  <c:v>562000</c:v>
                </c:pt>
                <c:pt idx="563">
                  <c:v>563000</c:v>
                </c:pt>
                <c:pt idx="564">
                  <c:v>564000</c:v>
                </c:pt>
                <c:pt idx="565">
                  <c:v>565000</c:v>
                </c:pt>
                <c:pt idx="566">
                  <c:v>566000</c:v>
                </c:pt>
                <c:pt idx="567">
                  <c:v>567000</c:v>
                </c:pt>
                <c:pt idx="568">
                  <c:v>568000</c:v>
                </c:pt>
                <c:pt idx="569">
                  <c:v>569000</c:v>
                </c:pt>
                <c:pt idx="570">
                  <c:v>570000</c:v>
                </c:pt>
                <c:pt idx="571">
                  <c:v>571000</c:v>
                </c:pt>
                <c:pt idx="572">
                  <c:v>572000</c:v>
                </c:pt>
                <c:pt idx="573">
                  <c:v>573000</c:v>
                </c:pt>
                <c:pt idx="574">
                  <c:v>574000</c:v>
                </c:pt>
                <c:pt idx="575">
                  <c:v>575000</c:v>
                </c:pt>
                <c:pt idx="576">
                  <c:v>576000</c:v>
                </c:pt>
                <c:pt idx="577">
                  <c:v>577000</c:v>
                </c:pt>
                <c:pt idx="578">
                  <c:v>578000</c:v>
                </c:pt>
                <c:pt idx="579">
                  <c:v>579000</c:v>
                </c:pt>
                <c:pt idx="580">
                  <c:v>580000</c:v>
                </c:pt>
                <c:pt idx="581">
                  <c:v>581000</c:v>
                </c:pt>
                <c:pt idx="582">
                  <c:v>582000</c:v>
                </c:pt>
                <c:pt idx="583">
                  <c:v>583000</c:v>
                </c:pt>
                <c:pt idx="584">
                  <c:v>584000</c:v>
                </c:pt>
                <c:pt idx="585">
                  <c:v>585000</c:v>
                </c:pt>
                <c:pt idx="586">
                  <c:v>586000</c:v>
                </c:pt>
                <c:pt idx="587">
                  <c:v>587000</c:v>
                </c:pt>
                <c:pt idx="588">
                  <c:v>588000</c:v>
                </c:pt>
                <c:pt idx="589">
                  <c:v>589000</c:v>
                </c:pt>
                <c:pt idx="590">
                  <c:v>590000</c:v>
                </c:pt>
                <c:pt idx="591">
                  <c:v>591000</c:v>
                </c:pt>
                <c:pt idx="592">
                  <c:v>592000</c:v>
                </c:pt>
                <c:pt idx="593">
                  <c:v>593000</c:v>
                </c:pt>
                <c:pt idx="594">
                  <c:v>594000</c:v>
                </c:pt>
                <c:pt idx="595">
                  <c:v>595000</c:v>
                </c:pt>
                <c:pt idx="596">
                  <c:v>596000</c:v>
                </c:pt>
                <c:pt idx="597">
                  <c:v>597000</c:v>
                </c:pt>
                <c:pt idx="598">
                  <c:v>598000</c:v>
                </c:pt>
                <c:pt idx="599">
                  <c:v>599000</c:v>
                </c:pt>
                <c:pt idx="600">
                  <c:v>600000</c:v>
                </c:pt>
                <c:pt idx="601">
                  <c:v>601000</c:v>
                </c:pt>
                <c:pt idx="602">
                  <c:v>602000</c:v>
                </c:pt>
                <c:pt idx="603">
                  <c:v>603000</c:v>
                </c:pt>
                <c:pt idx="604">
                  <c:v>604000</c:v>
                </c:pt>
                <c:pt idx="605">
                  <c:v>605000</c:v>
                </c:pt>
                <c:pt idx="606">
                  <c:v>606000</c:v>
                </c:pt>
                <c:pt idx="607">
                  <c:v>607000</c:v>
                </c:pt>
                <c:pt idx="608">
                  <c:v>608000</c:v>
                </c:pt>
                <c:pt idx="609">
                  <c:v>609000</c:v>
                </c:pt>
                <c:pt idx="610">
                  <c:v>610000</c:v>
                </c:pt>
                <c:pt idx="611">
                  <c:v>611000</c:v>
                </c:pt>
                <c:pt idx="612">
                  <c:v>612000</c:v>
                </c:pt>
                <c:pt idx="613">
                  <c:v>613000</c:v>
                </c:pt>
                <c:pt idx="614">
                  <c:v>614000</c:v>
                </c:pt>
                <c:pt idx="615">
                  <c:v>615000</c:v>
                </c:pt>
                <c:pt idx="616">
                  <c:v>616000</c:v>
                </c:pt>
                <c:pt idx="617">
                  <c:v>617000</c:v>
                </c:pt>
                <c:pt idx="618">
                  <c:v>618000</c:v>
                </c:pt>
                <c:pt idx="619">
                  <c:v>619000</c:v>
                </c:pt>
                <c:pt idx="620">
                  <c:v>620000</c:v>
                </c:pt>
                <c:pt idx="621">
                  <c:v>621000</c:v>
                </c:pt>
                <c:pt idx="622">
                  <c:v>622000</c:v>
                </c:pt>
                <c:pt idx="623">
                  <c:v>623000</c:v>
                </c:pt>
                <c:pt idx="624">
                  <c:v>624000</c:v>
                </c:pt>
                <c:pt idx="625">
                  <c:v>625000</c:v>
                </c:pt>
                <c:pt idx="626">
                  <c:v>626000</c:v>
                </c:pt>
                <c:pt idx="627">
                  <c:v>627000</c:v>
                </c:pt>
                <c:pt idx="628">
                  <c:v>628000</c:v>
                </c:pt>
                <c:pt idx="629">
                  <c:v>629000</c:v>
                </c:pt>
                <c:pt idx="630">
                  <c:v>630000</c:v>
                </c:pt>
                <c:pt idx="631">
                  <c:v>631000</c:v>
                </c:pt>
                <c:pt idx="632">
                  <c:v>632000</c:v>
                </c:pt>
                <c:pt idx="633">
                  <c:v>633000</c:v>
                </c:pt>
                <c:pt idx="634">
                  <c:v>634000</c:v>
                </c:pt>
                <c:pt idx="635">
                  <c:v>635000</c:v>
                </c:pt>
                <c:pt idx="636">
                  <c:v>636000</c:v>
                </c:pt>
                <c:pt idx="637">
                  <c:v>637000</c:v>
                </c:pt>
                <c:pt idx="638">
                  <c:v>638000</c:v>
                </c:pt>
                <c:pt idx="639">
                  <c:v>639000</c:v>
                </c:pt>
                <c:pt idx="640">
                  <c:v>640000</c:v>
                </c:pt>
                <c:pt idx="641">
                  <c:v>641000</c:v>
                </c:pt>
                <c:pt idx="642">
                  <c:v>642000</c:v>
                </c:pt>
                <c:pt idx="643">
                  <c:v>643000</c:v>
                </c:pt>
                <c:pt idx="644">
                  <c:v>644000</c:v>
                </c:pt>
                <c:pt idx="645">
                  <c:v>645000</c:v>
                </c:pt>
                <c:pt idx="646">
                  <c:v>646000</c:v>
                </c:pt>
                <c:pt idx="647">
                  <c:v>647000</c:v>
                </c:pt>
                <c:pt idx="648">
                  <c:v>648000</c:v>
                </c:pt>
                <c:pt idx="649">
                  <c:v>649000</c:v>
                </c:pt>
                <c:pt idx="650">
                  <c:v>650000</c:v>
                </c:pt>
                <c:pt idx="651">
                  <c:v>651000</c:v>
                </c:pt>
                <c:pt idx="652">
                  <c:v>652000</c:v>
                </c:pt>
                <c:pt idx="653">
                  <c:v>653000</c:v>
                </c:pt>
                <c:pt idx="654">
                  <c:v>654000</c:v>
                </c:pt>
                <c:pt idx="655">
                  <c:v>655000</c:v>
                </c:pt>
                <c:pt idx="656">
                  <c:v>656000</c:v>
                </c:pt>
                <c:pt idx="657">
                  <c:v>657000</c:v>
                </c:pt>
                <c:pt idx="658">
                  <c:v>658000</c:v>
                </c:pt>
                <c:pt idx="659">
                  <c:v>659000</c:v>
                </c:pt>
                <c:pt idx="660">
                  <c:v>660000</c:v>
                </c:pt>
                <c:pt idx="661">
                  <c:v>661000</c:v>
                </c:pt>
                <c:pt idx="662">
                  <c:v>662000</c:v>
                </c:pt>
                <c:pt idx="663">
                  <c:v>663000</c:v>
                </c:pt>
                <c:pt idx="664">
                  <c:v>664000</c:v>
                </c:pt>
                <c:pt idx="665">
                  <c:v>665000</c:v>
                </c:pt>
                <c:pt idx="666">
                  <c:v>666000</c:v>
                </c:pt>
                <c:pt idx="667">
                  <c:v>667000</c:v>
                </c:pt>
                <c:pt idx="668">
                  <c:v>668000</c:v>
                </c:pt>
                <c:pt idx="669">
                  <c:v>669000</c:v>
                </c:pt>
                <c:pt idx="670">
                  <c:v>670000</c:v>
                </c:pt>
                <c:pt idx="671">
                  <c:v>671000</c:v>
                </c:pt>
                <c:pt idx="672">
                  <c:v>672000</c:v>
                </c:pt>
                <c:pt idx="673">
                  <c:v>673000</c:v>
                </c:pt>
                <c:pt idx="674">
                  <c:v>674000</c:v>
                </c:pt>
                <c:pt idx="675">
                  <c:v>675000</c:v>
                </c:pt>
                <c:pt idx="676">
                  <c:v>676000</c:v>
                </c:pt>
                <c:pt idx="677">
                  <c:v>677000</c:v>
                </c:pt>
                <c:pt idx="678">
                  <c:v>678000</c:v>
                </c:pt>
                <c:pt idx="679">
                  <c:v>679000</c:v>
                </c:pt>
                <c:pt idx="680">
                  <c:v>680000</c:v>
                </c:pt>
                <c:pt idx="681">
                  <c:v>681000</c:v>
                </c:pt>
                <c:pt idx="682">
                  <c:v>682000</c:v>
                </c:pt>
                <c:pt idx="683">
                  <c:v>683000</c:v>
                </c:pt>
                <c:pt idx="684">
                  <c:v>684000</c:v>
                </c:pt>
                <c:pt idx="685">
                  <c:v>685000</c:v>
                </c:pt>
                <c:pt idx="686">
                  <c:v>686000</c:v>
                </c:pt>
                <c:pt idx="687">
                  <c:v>687000</c:v>
                </c:pt>
                <c:pt idx="688">
                  <c:v>688000</c:v>
                </c:pt>
                <c:pt idx="689">
                  <c:v>689000</c:v>
                </c:pt>
                <c:pt idx="690">
                  <c:v>690000</c:v>
                </c:pt>
                <c:pt idx="691">
                  <c:v>691000</c:v>
                </c:pt>
                <c:pt idx="692">
                  <c:v>692000</c:v>
                </c:pt>
                <c:pt idx="693">
                  <c:v>693000</c:v>
                </c:pt>
                <c:pt idx="694">
                  <c:v>694000</c:v>
                </c:pt>
                <c:pt idx="695">
                  <c:v>695000</c:v>
                </c:pt>
                <c:pt idx="696">
                  <c:v>696000</c:v>
                </c:pt>
                <c:pt idx="697">
                  <c:v>697000</c:v>
                </c:pt>
                <c:pt idx="698">
                  <c:v>698000</c:v>
                </c:pt>
                <c:pt idx="699">
                  <c:v>699000</c:v>
                </c:pt>
                <c:pt idx="700">
                  <c:v>700000</c:v>
                </c:pt>
                <c:pt idx="701">
                  <c:v>701000</c:v>
                </c:pt>
                <c:pt idx="702">
                  <c:v>702000</c:v>
                </c:pt>
                <c:pt idx="703">
                  <c:v>703000</c:v>
                </c:pt>
                <c:pt idx="704">
                  <c:v>704000</c:v>
                </c:pt>
                <c:pt idx="705">
                  <c:v>705000</c:v>
                </c:pt>
                <c:pt idx="706">
                  <c:v>706000</c:v>
                </c:pt>
                <c:pt idx="707">
                  <c:v>707000</c:v>
                </c:pt>
                <c:pt idx="708">
                  <c:v>708000</c:v>
                </c:pt>
                <c:pt idx="709">
                  <c:v>709000</c:v>
                </c:pt>
                <c:pt idx="710">
                  <c:v>710000</c:v>
                </c:pt>
                <c:pt idx="711">
                  <c:v>711000</c:v>
                </c:pt>
                <c:pt idx="712">
                  <c:v>712000</c:v>
                </c:pt>
                <c:pt idx="713">
                  <c:v>713000</c:v>
                </c:pt>
                <c:pt idx="714">
                  <c:v>714000</c:v>
                </c:pt>
                <c:pt idx="715">
                  <c:v>715000</c:v>
                </c:pt>
                <c:pt idx="716">
                  <c:v>716000</c:v>
                </c:pt>
                <c:pt idx="717">
                  <c:v>717000</c:v>
                </c:pt>
                <c:pt idx="718">
                  <c:v>718000</c:v>
                </c:pt>
                <c:pt idx="719">
                  <c:v>719000</c:v>
                </c:pt>
                <c:pt idx="720">
                  <c:v>720000</c:v>
                </c:pt>
                <c:pt idx="721">
                  <c:v>721000</c:v>
                </c:pt>
                <c:pt idx="722">
                  <c:v>722000</c:v>
                </c:pt>
                <c:pt idx="723">
                  <c:v>723000</c:v>
                </c:pt>
                <c:pt idx="724">
                  <c:v>724000</c:v>
                </c:pt>
                <c:pt idx="725">
                  <c:v>725000</c:v>
                </c:pt>
                <c:pt idx="726">
                  <c:v>726000</c:v>
                </c:pt>
                <c:pt idx="727">
                  <c:v>727000</c:v>
                </c:pt>
                <c:pt idx="728">
                  <c:v>728000</c:v>
                </c:pt>
                <c:pt idx="729">
                  <c:v>729000</c:v>
                </c:pt>
                <c:pt idx="730">
                  <c:v>730000</c:v>
                </c:pt>
                <c:pt idx="731">
                  <c:v>731000</c:v>
                </c:pt>
                <c:pt idx="732">
                  <c:v>732000</c:v>
                </c:pt>
                <c:pt idx="733">
                  <c:v>733000</c:v>
                </c:pt>
                <c:pt idx="734">
                  <c:v>734000</c:v>
                </c:pt>
                <c:pt idx="735">
                  <c:v>735000</c:v>
                </c:pt>
                <c:pt idx="736">
                  <c:v>736000</c:v>
                </c:pt>
                <c:pt idx="737">
                  <c:v>737000</c:v>
                </c:pt>
                <c:pt idx="738">
                  <c:v>738000</c:v>
                </c:pt>
                <c:pt idx="739">
                  <c:v>739000</c:v>
                </c:pt>
                <c:pt idx="740">
                  <c:v>740000</c:v>
                </c:pt>
                <c:pt idx="741">
                  <c:v>741000</c:v>
                </c:pt>
                <c:pt idx="742">
                  <c:v>742000</c:v>
                </c:pt>
                <c:pt idx="743">
                  <c:v>743000</c:v>
                </c:pt>
                <c:pt idx="744">
                  <c:v>744000</c:v>
                </c:pt>
                <c:pt idx="745">
                  <c:v>745000</c:v>
                </c:pt>
                <c:pt idx="746">
                  <c:v>746000</c:v>
                </c:pt>
                <c:pt idx="747">
                  <c:v>747000</c:v>
                </c:pt>
                <c:pt idx="748">
                  <c:v>748000</c:v>
                </c:pt>
                <c:pt idx="749">
                  <c:v>749000</c:v>
                </c:pt>
                <c:pt idx="750">
                  <c:v>750000</c:v>
                </c:pt>
                <c:pt idx="751">
                  <c:v>751000</c:v>
                </c:pt>
                <c:pt idx="752">
                  <c:v>752000</c:v>
                </c:pt>
                <c:pt idx="753">
                  <c:v>753000</c:v>
                </c:pt>
                <c:pt idx="754">
                  <c:v>754000</c:v>
                </c:pt>
                <c:pt idx="755">
                  <c:v>755000</c:v>
                </c:pt>
                <c:pt idx="756">
                  <c:v>756000</c:v>
                </c:pt>
                <c:pt idx="757">
                  <c:v>757000</c:v>
                </c:pt>
                <c:pt idx="758">
                  <c:v>758000</c:v>
                </c:pt>
                <c:pt idx="759">
                  <c:v>759000</c:v>
                </c:pt>
                <c:pt idx="760">
                  <c:v>760000</c:v>
                </c:pt>
                <c:pt idx="761">
                  <c:v>761000</c:v>
                </c:pt>
                <c:pt idx="762">
                  <c:v>762000</c:v>
                </c:pt>
                <c:pt idx="763">
                  <c:v>763000</c:v>
                </c:pt>
                <c:pt idx="764">
                  <c:v>764000</c:v>
                </c:pt>
                <c:pt idx="765">
                  <c:v>765000</c:v>
                </c:pt>
                <c:pt idx="766">
                  <c:v>766000</c:v>
                </c:pt>
                <c:pt idx="767">
                  <c:v>767000</c:v>
                </c:pt>
                <c:pt idx="768">
                  <c:v>768000</c:v>
                </c:pt>
                <c:pt idx="769">
                  <c:v>769000</c:v>
                </c:pt>
                <c:pt idx="770">
                  <c:v>770000</c:v>
                </c:pt>
                <c:pt idx="771">
                  <c:v>771000</c:v>
                </c:pt>
                <c:pt idx="772">
                  <c:v>772000</c:v>
                </c:pt>
                <c:pt idx="773">
                  <c:v>773000</c:v>
                </c:pt>
                <c:pt idx="774">
                  <c:v>774000</c:v>
                </c:pt>
                <c:pt idx="775">
                  <c:v>775000</c:v>
                </c:pt>
                <c:pt idx="776">
                  <c:v>776000</c:v>
                </c:pt>
                <c:pt idx="777">
                  <c:v>777000</c:v>
                </c:pt>
                <c:pt idx="778">
                  <c:v>778000</c:v>
                </c:pt>
                <c:pt idx="779">
                  <c:v>779000</c:v>
                </c:pt>
                <c:pt idx="780">
                  <c:v>780000</c:v>
                </c:pt>
                <c:pt idx="781">
                  <c:v>781000</c:v>
                </c:pt>
                <c:pt idx="782">
                  <c:v>782000</c:v>
                </c:pt>
                <c:pt idx="783">
                  <c:v>783000</c:v>
                </c:pt>
                <c:pt idx="784">
                  <c:v>784000</c:v>
                </c:pt>
                <c:pt idx="785">
                  <c:v>785000</c:v>
                </c:pt>
                <c:pt idx="786">
                  <c:v>786000</c:v>
                </c:pt>
                <c:pt idx="787">
                  <c:v>787000</c:v>
                </c:pt>
                <c:pt idx="788">
                  <c:v>788000</c:v>
                </c:pt>
                <c:pt idx="789">
                  <c:v>789000</c:v>
                </c:pt>
                <c:pt idx="790">
                  <c:v>790000</c:v>
                </c:pt>
                <c:pt idx="791">
                  <c:v>791000</c:v>
                </c:pt>
                <c:pt idx="792">
                  <c:v>792000</c:v>
                </c:pt>
                <c:pt idx="793">
                  <c:v>793000</c:v>
                </c:pt>
                <c:pt idx="794">
                  <c:v>794000</c:v>
                </c:pt>
                <c:pt idx="795">
                  <c:v>795000</c:v>
                </c:pt>
                <c:pt idx="796">
                  <c:v>796000</c:v>
                </c:pt>
                <c:pt idx="797">
                  <c:v>797000</c:v>
                </c:pt>
                <c:pt idx="798">
                  <c:v>798000</c:v>
                </c:pt>
                <c:pt idx="799">
                  <c:v>799000</c:v>
                </c:pt>
                <c:pt idx="800">
                  <c:v>800000</c:v>
                </c:pt>
                <c:pt idx="801">
                  <c:v>801000</c:v>
                </c:pt>
                <c:pt idx="802">
                  <c:v>802000</c:v>
                </c:pt>
                <c:pt idx="803">
                  <c:v>803000</c:v>
                </c:pt>
                <c:pt idx="804">
                  <c:v>804000</c:v>
                </c:pt>
                <c:pt idx="805">
                  <c:v>805000</c:v>
                </c:pt>
                <c:pt idx="806">
                  <c:v>806000</c:v>
                </c:pt>
                <c:pt idx="807">
                  <c:v>807000</c:v>
                </c:pt>
                <c:pt idx="808">
                  <c:v>808000</c:v>
                </c:pt>
                <c:pt idx="809">
                  <c:v>809000</c:v>
                </c:pt>
                <c:pt idx="810">
                  <c:v>810000</c:v>
                </c:pt>
                <c:pt idx="811">
                  <c:v>811000</c:v>
                </c:pt>
                <c:pt idx="812">
                  <c:v>812000</c:v>
                </c:pt>
                <c:pt idx="813">
                  <c:v>813000</c:v>
                </c:pt>
                <c:pt idx="814">
                  <c:v>814000</c:v>
                </c:pt>
                <c:pt idx="815">
                  <c:v>815000</c:v>
                </c:pt>
                <c:pt idx="816">
                  <c:v>816000</c:v>
                </c:pt>
                <c:pt idx="817">
                  <c:v>817000</c:v>
                </c:pt>
                <c:pt idx="818">
                  <c:v>818000</c:v>
                </c:pt>
                <c:pt idx="819">
                  <c:v>819000</c:v>
                </c:pt>
                <c:pt idx="820">
                  <c:v>820000</c:v>
                </c:pt>
                <c:pt idx="821">
                  <c:v>821000</c:v>
                </c:pt>
                <c:pt idx="822">
                  <c:v>822000</c:v>
                </c:pt>
                <c:pt idx="823">
                  <c:v>823000</c:v>
                </c:pt>
                <c:pt idx="824">
                  <c:v>824000</c:v>
                </c:pt>
                <c:pt idx="825">
                  <c:v>825000</c:v>
                </c:pt>
                <c:pt idx="826">
                  <c:v>826000</c:v>
                </c:pt>
                <c:pt idx="827">
                  <c:v>827000</c:v>
                </c:pt>
                <c:pt idx="828">
                  <c:v>828000</c:v>
                </c:pt>
                <c:pt idx="829">
                  <c:v>829000</c:v>
                </c:pt>
                <c:pt idx="830">
                  <c:v>830000</c:v>
                </c:pt>
                <c:pt idx="831">
                  <c:v>831000</c:v>
                </c:pt>
                <c:pt idx="832">
                  <c:v>832000</c:v>
                </c:pt>
                <c:pt idx="833">
                  <c:v>833000</c:v>
                </c:pt>
                <c:pt idx="834">
                  <c:v>834000</c:v>
                </c:pt>
                <c:pt idx="835">
                  <c:v>835000</c:v>
                </c:pt>
                <c:pt idx="836">
                  <c:v>836000</c:v>
                </c:pt>
                <c:pt idx="837">
                  <c:v>837000</c:v>
                </c:pt>
                <c:pt idx="838">
                  <c:v>838000</c:v>
                </c:pt>
                <c:pt idx="839">
                  <c:v>839000</c:v>
                </c:pt>
                <c:pt idx="840">
                  <c:v>840000</c:v>
                </c:pt>
                <c:pt idx="841">
                  <c:v>841000</c:v>
                </c:pt>
                <c:pt idx="842">
                  <c:v>842000</c:v>
                </c:pt>
                <c:pt idx="843">
                  <c:v>843000</c:v>
                </c:pt>
                <c:pt idx="844">
                  <c:v>844000</c:v>
                </c:pt>
                <c:pt idx="845">
                  <c:v>845000</c:v>
                </c:pt>
                <c:pt idx="846">
                  <c:v>846000</c:v>
                </c:pt>
                <c:pt idx="847">
                  <c:v>847000</c:v>
                </c:pt>
                <c:pt idx="848">
                  <c:v>848000</c:v>
                </c:pt>
                <c:pt idx="849">
                  <c:v>849000</c:v>
                </c:pt>
                <c:pt idx="850">
                  <c:v>850000</c:v>
                </c:pt>
                <c:pt idx="851">
                  <c:v>851000</c:v>
                </c:pt>
                <c:pt idx="852">
                  <c:v>852000</c:v>
                </c:pt>
                <c:pt idx="853">
                  <c:v>853000</c:v>
                </c:pt>
                <c:pt idx="854">
                  <c:v>854000</c:v>
                </c:pt>
                <c:pt idx="855">
                  <c:v>855000</c:v>
                </c:pt>
                <c:pt idx="856">
                  <c:v>856000</c:v>
                </c:pt>
                <c:pt idx="857">
                  <c:v>857000</c:v>
                </c:pt>
                <c:pt idx="858">
                  <c:v>858000</c:v>
                </c:pt>
                <c:pt idx="859">
                  <c:v>859000</c:v>
                </c:pt>
                <c:pt idx="860">
                  <c:v>860000</c:v>
                </c:pt>
                <c:pt idx="861">
                  <c:v>861000</c:v>
                </c:pt>
                <c:pt idx="862">
                  <c:v>862000</c:v>
                </c:pt>
                <c:pt idx="863">
                  <c:v>863000</c:v>
                </c:pt>
                <c:pt idx="864">
                  <c:v>864000</c:v>
                </c:pt>
                <c:pt idx="865">
                  <c:v>865000</c:v>
                </c:pt>
                <c:pt idx="866">
                  <c:v>866000</c:v>
                </c:pt>
                <c:pt idx="867">
                  <c:v>867000</c:v>
                </c:pt>
                <c:pt idx="868">
                  <c:v>868000</c:v>
                </c:pt>
                <c:pt idx="869">
                  <c:v>869000</c:v>
                </c:pt>
                <c:pt idx="870">
                  <c:v>870000</c:v>
                </c:pt>
                <c:pt idx="871">
                  <c:v>871000</c:v>
                </c:pt>
                <c:pt idx="872">
                  <c:v>872000</c:v>
                </c:pt>
                <c:pt idx="873">
                  <c:v>873000</c:v>
                </c:pt>
                <c:pt idx="874">
                  <c:v>874000</c:v>
                </c:pt>
                <c:pt idx="875">
                  <c:v>875000</c:v>
                </c:pt>
                <c:pt idx="876">
                  <c:v>876000</c:v>
                </c:pt>
                <c:pt idx="877">
                  <c:v>877000</c:v>
                </c:pt>
                <c:pt idx="878">
                  <c:v>878000</c:v>
                </c:pt>
                <c:pt idx="879">
                  <c:v>879000</c:v>
                </c:pt>
                <c:pt idx="880">
                  <c:v>880000</c:v>
                </c:pt>
                <c:pt idx="881">
                  <c:v>881000</c:v>
                </c:pt>
                <c:pt idx="882">
                  <c:v>882000</c:v>
                </c:pt>
                <c:pt idx="883">
                  <c:v>883000</c:v>
                </c:pt>
                <c:pt idx="884">
                  <c:v>884000</c:v>
                </c:pt>
                <c:pt idx="885">
                  <c:v>885000</c:v>
                </c:pt>
                <c:pt idx="886">
                  <c:v>886000</c:v>
                </c:pt>
                <c:pt idx="887">
                  <c:v>887000</c:v>
                </c:pt>
                <c:pt idx="888">
                  <c:v>888000</c:v>
                </c:pt>
                <c:pt idx="889">
                  <c:v>889000</c:v>
                </c:pt>
                <c:pt idx="890">
                  <c:v>890000</c:v>
                </c:pt>
                <c:pt idx="891">
                  <c:v>891000</c:v>
                </c:pt>
                <c:pt idx="892">
                  <c:v>892000</c:v>
                </c:pt>
                <c:pt idx="893">
                  <c:v>893000</c:v>
                </c:pt>
                <c:pt idx="894">
                  <c:v>894000</c:v>
                </c:pt>
                <c:pt idx="895">
                  <c:v>895000</c:v>
                </c:pt>
                <c:pt idx="896">
                  <c:v>896000</c:v>
                </c:pt>
                <c:pt idx="897">
                  <c:v>897000</c:v>
                </c:pt>
                <c:pt idx="898">
                  <c:v>898000</c:v>
                </c:pt>
                <c:pt idx="899">
                  <c:v>899000</c:v>
                </c:pt>
                <c:pt idx="900">
                  <c:v>900000</c:v>
                </c:pt>
                <c:pt idx="901">
                  <c:v>901000</c:v>
                </c:pt>
                <c:pt idx="902">
                  <c:v>902000</c:v>
                </c:pt>
                <c:pt idx="903">
                  <c:v>903000</c:v>
                </c:pt>
                <c:pt idx="904">
                  <c:v>904000</c:v>
                </c:pt>
                <c:pt idx="905">
                  <c:v>905000</c:v>
                </c:pt>
                <c:pt idx="906">
                  <c:v>906000</c:v>
                </c:pt>
                <c:pt idx="907">
                  <c:v>907000</c:v>
                </c:pt>
                <c:pt idx="908">
                  <c:v>908000</c:v>
                </c:pt>
                <c:pt idx="909">
                  <c:v>909000</c:v>
                </c:pt>
                <c:pt idx="910">
                  <c:v>910000</c:v>
                </c:pt>
                <c:pt idx="911">
                  <c:v>911000</c:v>
                </c:pt>
                <c:pt idx="912">
                  <c:v>912000</c:v>
                </c:pt>
                <c:pt idx="913">
                  <c:v>913000</c:v>
                </c:pt>
                <c:pt idx="914">
                  <c:v>914000</c:v>
                </c:pt>
                <c:pt idx="915">
                  <c:v>915000</c:v>
                </c:pt>
                <c:pt idx="916">
                  <c:v>916000</c:v>
                </c:pt>
                <c:pt idx="917">
                  <c:v>917000</c:v>
                </c:pt>
                <c:pt idx="918">
                  <c:v>918000</c:v>
                </c:pt>
                <c:pt idx="919">
                  <c:v>919000</c:v>
                </c:pt>
                <c:pt idx="920">
                  <c:v>920000</c:v>
                </c:pt>
                <c:pt idx="921">
                  <c:v>921000</c:v>
                </c:pt>
                <c:pt idx="922">
                  <c:v>922000</c:v>
                </c:pt>
                <c:pt idx="923">
                  <c:v>923000</c:v>
                </c:pt>
                <c:pt idx="924">
                  <c:v>924000</c:v>
                </c:pt>
                <c:pt idx="925">
                  <c:v>925000</c:v>
                </c:pt>
                <c:pt idx="926">
                  <c:v>926000</c:v>
                </c:pt>
                <c:pt idx="927">
                  <c:v>927000</c:v>
                </c:pt>
                <c:pt idx="928">
                  <c:v>928000</c:v>
                </c:pt>
                <c:pt idx="929">
                  <c:v>929000</c:v>
                </c:pt>
                <c:pt idx="930">
                  <c:v>930000</c:v>
                </c:pt>
                <c:pt idx="931">
                  <c:v>931000</c:v>
                </c:pt>
                <c:pt idx="932">
                  <c:v>932000</c:v>
                </c:pt>
                <c:pt idx="933">
                  <c:v>933000</c:v>
                </c:pt>
                <c:pt idx="934">
                  <c:v>934000</c:v>
                </c:pt>
                <c:pt idx="935">
                  <c:v>935000</c:v>
                </c:pt>
                <c:pt idx="936">
                  <c:v>936000</c:v>
                </c:pt>
                <c:pt idx="937">
                  <c:v>937000</c:v>
                </c:pt>
                <c:pt idx="938">
                  <c:v>938000</c:v>
                </c:pt>
                <c:pt idx="939">
                  <c:v>939000</c:v>
                </c:pt>
                <c:pt idx="940">
                  <c:v>940000</c:v>
                </c:pt>
                <c:pt idx="941">
                  <c:v>941000</c:v>
                </c:pt>
                <c:pt idx="942">
                  <c:v>942000</c:v>
                </c:pt>
                <c:pt idx="943">
                  <c:v>943000</c:v>
                </c:pt>
                <c:pt idx="944">
                  <c:v>944000</c:v>
                </c:pt>
                <c:pt idx="945">
                  <c:v>945000</c:v>
                </c:pt>
                <c:pt idx="946">
                  <c:v>946000</c:v>
                </c:pt>
                <c:pt idx="947">
                  <c:v>947000</c:v>
                </c:pt>
                <c:pt idx="948">
                  <c:v>948000</c:v>
                </c:pt>
                <c:pt idx="949">
                  <c:v>949000</c:v>
                </c:pt>
                <c:pt idx="950">
                  <c:v>950000</c:v>
                </c:pt>
                <c:pt idx="951">
                  <c:v>951000</c:v>
                </c:pt>
                <c:pt idx="952">
                  <c:v>952000</c:v>
                </c:pt>
                <c:pt idx="953">
                  <c:v>953000</c:v>
                </c:pt>
                <c:pt idx="954">
                  <c:v>954000</c:v>
                </c:pt>
                <c:pt idx="955">
                  <c:v>955000</c:v>
                </c:pt>
                <c:pt idx="956">
                  <c:v>956000</c:v>
                </c:pt>
                <c:pt idx="957">
                  <c:v>957000</c:v>
                </c:pt>
                <c:pt idx="958">
                  <c:v>958000</c:v>
                </c:pt>
                <c:pt idx="959">
                  <c:v>959000</c:v>
                </c:pt>
                <c:pt idx="960">
                  <c:v>960000</c:v>
                </c:pt>
                <c:pt idx="961">
                  <c:v>961000</c:v>
                </c:pt>
                <c:pt idx="962">
                  <c:v>962000</c:v>
                </c:pt>
                <c:pt idx="963">
                  <c:v>963000</c:v>
                </c:pt>
                <c:pt idx="964">
                  <c:v>964000</c:v>
                </c:pt>
                <c:pt idx="965">
                  <c:v>965000</c:v>
                </c:pt>
                <c:pt idx="966">
                  <c:v>966000</c:v>
                </c:pt>
                <c:pt idx="967">
                  <c:v>967000</c:v>
                </c:pt>
                <c:pt idx="968">
                  <c:v>968000</c:v>
                </c:pt>
                <c:pt idx="969">
                  <c:v>969000</c:v>
                </c:pt>
                <c:pt idx="970">
                  <c:v>970000</c:v>
                </c:pt>
                <c:pt idx="971">
                  <c:v>971000</c:v>
                </c:pt>
                <c:pt idx="972">
                  <c:v>972000</c:v>
                </c:pt>
                <c:pt idx="973">
                  <c:v>973000</c:v>
                </c:pt>
                <c:pt idx="974">
                  <c:v>974000</c:v>
                </c:pt>
                <c:pt idx="975">
                  <c:v>975000</c:v>
                </c:pt>
                <c:pt idx="976">
                  <c:v>976000</c:v>
                </c:pt>
                <c:pt idx="977">
                  <c:v>977000</c:v>
                </c:pt>
                <c:pt idx="978">
                  <c:v>978000</c:v>
                </c:pt>
                <c:pt idx="979">
                  <c:v>979000</c:v>
                </c:pt>
                <c:pt idx="980">
                  <c:v>980000</c:v>
                </c:pt>
                <c:pt idx="981">
                  <c:v>981000</c:v>
                </c:pt>
                <c:pt idx="982">
                  <c:v>982000</c:v>
                </c:pt>
                <c:pt idx="983">
                  <c:v>983000</c:v>
                </c:pt>
                <c:pt idx="984">
                  <c:v>984000</c:v>
                </c:pt>
                <c:pt idx="985">
                  <c:v>985000</c:v>
                </c:pt>
                <c:pt idx="986">
                  <c:v>986000</c:v>
                </c:pt>
                <c:pt idx="987">
                  <c:v>987000</c:v>
                </c:pt>
                <c:pt idx="988">
                  <c:v>988000</c:v>
                </c:pt>
                <c:pt idx="989">
                  <c:v>989000</c:v>
                </c:pt>
                <c:pt idx="990">
                  <c:v>990000</c:v>
                </c:pt>
                <c:pt idx="991">
                  <c:v>991000</c:v>
                </c:pt>
                <c:pt idx="992">
                  <c:v>992000</c:v>
                </c:pt>
                <c:pt idx="993">
                  <c:v>993000</c:v>
                </c:pt>
                <c:pt idx="994">
                  <c:v>994000</c:v>
                </c:pt>
                <c:pt idx="995">
                  <c:v>995000</c:v>
                </c:pt>
                <c:pt idx="996">
                  <c:v>996000</c:v>
                </c:pt>
                <c:pt idx="997">
                  <c:v>997000</c:v>
                </c:pt>
                <c:pt idx="998">
                  <c:v>998000</c:v>
                </c:pt>
                <c:pt idx="999">
                  <c:v>999000</c:v>
                </c:pt>
                <c:pt idx="1000">
                  <c:v>1000000</c:v>
                </c:pt>
              </c:numCache>
            </c:numRef>
          </c:cat>
          <c:val>
            <c:numRef>
              <c:f>Sheet1!$I$2:$I$1002</c:f>
              <c:numCache>
                <c:formatCode>General</c:formatCode>
                <c:ptCount val="1001"/>
                <c:pt idx="30" formatCode="&quot;£&quot;#,##0.00">
                  <c:v>69840</c:v>
                </c:pt>
                <c:pt idx="31" formatCode="&quot;£&quot;#,##0.00">
                  <c:v>71073.7</c:v>
                </c:pt>
                <c:pt idx="32" formatCode="&quot;£&quot;#,##0.00">
                  <c:v>72275.199999999997</c:v>
                </c:pt>
                <c:pt idx="33" formatCode="&quot;£&quot;#,##0.00">
                  <c:v>73441.5</c:v>
                </c:pt>
                <c:pt idx="34" formatCode="&quot;£&quot;#,##0.00">
                  <c:v>74578.999999999985</c:v>
                </c:pt>
                <c:pt idx="35" formatCode="&quot;£&quot;#,##0.00">
                  <c:v>75684</c:v>
                </c:pt>
                <c:pt idx="36" formatCode="&quot;£&quot;#,##0.00">
                  <c:v>76762.799999999988</c:v>
                </c:pt>
                <c:pt idx="37" formatCode="&quot;£&quot;#,##0.00">
                  <c:v>77814.7</c:v>
                </c:pt>
                <c:pt idx="38" formatCode="&quot;£&quot;#,##0.00">
                  <c:v>78838.600000000006</c:v>
                </c:pt>
                <c:pt idx="39" formatCode="&quot;£&quot;#,##0.00">
                  <c:v>79840.800000000003</c:v>
                </c:pt>
                <c:pt idx="40" formatCode="&quot;£&quot;#,##0.00">
                  <c:v>80816</c:v>
                </c:pt>
                <c:pt idx="41" formatCode="&quot;£&quot;#,##0.00">
                  <c:v>81774.5</c:v>
                </c:pt>
                <c:pt idx="42" formatCode="&quot;£&quot;#,##0.00">
                  <c:v>82706.400000000009</c:v>
                </c:pt>
                <c:pt idx="43" formatCode="&quot;£&quot;#,##0.00">
                  <c:v>83617.8</c:v>
                </c:pt>
                <c:pt idx="44" formatCode="&quot;£&quot;#,##0.00">
                  <c:v>84510.8</c:v>
                </c:pt>
                <c:pt idx="45" formatCode="&quot;£&quot;#,##0.00">
                  <c:v>85383</c:v>
                </c:pt>
                <c:pt idx="46" formatCode="&quot;£&quot;#,##0.00">
                  <c:v>86236.2</c:v>
                </c:pt>
                <c:pt idx="47" formatCode="&quot;£&quot;#,##0.00">
                  <c:v>87076.9</c:v>
                </c:pt>
                <c:pt idx="48" formatCode="&quot;£&quot;#,##0.00">
                  <c:v>87897.599999999991</c:v>
                </c:pt>
                <c:pt idx="49" formatCode="&quot;£&quot;#,##0.00">
                  <c:v>88680.2</c:v>
                </c:pt>
                <c:pt idx="50" formatCode="&quot;£&quot;#,##0.00">
                  <c:v>89470</c:v>
                </c:pt>
                <c:pt idx="51" formatCode="&quot;£&quot;#,##0.00">
                  <c:v>90239.400000000009</c:v>
                </c:pt>
                <c:pt idx="52" formatCode="&quot;£&quot;#,##0.00">
                  <c:v>91000</c:v>
                </c:pt>
                <c:pt idx="53" formatCode="&quot;£&quot;#,##0.00">
                  <c:v>91743</c:v>
                </c:pt>
                <c:pt idx="54" formatCode="&quot;£&quot;#,##0.00">
                  <c:v>92475</c:v>
                </c:pt>
                <c:pt idx="55" formatCode="&quot;£&quot;#,##0.00">
                  <c:v>93192</c:v>
                </c:pt>
                <c:pt idx="56" formatCode="&quot;£&quot;#,##0.00">
                  <c:v>93895.200000000012</c:v>
                </c:pt>
                <c:pt idx="57" formatCode="&quot;£&quot;#,##0.00">
                  <c:v>94591.5</c:v>
                </c:pt>
                <c:pt idx="58" formatCode="&quot;£&quot;#,##0.00">
                  <c:v>95270.8</c:v>
                </c:pt>
                <c:pt idx="59" formatCode="&quot;£&quot;#,##0.00">
                  <c:v>95939.900000000009</c:v>
                </c:pt>
                <c:pt idx="60" formatCode="&quot;£&quot;#,##0.00">
                  <c:v>96600</c:v>
                </c:pt>
                <c:pt idx="61" formatCode="&quot;£&quot;#,##0.00">
                  <c:v>97246.2</c:v>
                </c:pt>
                <c:pt idx="62" formatCode="&quot;£&quot;#,##0.00">
                  <c:v>97885.6</c:v>
                </c:pt>
                <c:pt idx="63" formatCode="&quot;£&quot;#,##0.00">
                  <c:v>98513.1</c:v>
                </c:pt>
                <c:pt idx="64" formatCode="&quot;£&quot;#,##0.00">
                  <c:v>99129.599999999991</c:v>
                </c:pt>
                <c:pt idx="65" formatCode="&quot;£&quot;#,##0.00">
                  <c:v>99736</c:v>
                </c:pt>
                <c:pt idx="66" formatCode="&quot;£&quot;#,##0.00">
                  <c:v>100339.8</c:v>
                </c:pt>
                <c:pt idx="67" formatCode="&quot;£&quot;#,##0.00">
                  <c:v>100928.8</c:v>
                </c:pt>
                <c:pt idx="68" formatCode="&quot;£&quot;#,##0.00">
                  <c:v>101510.39999999999</c:v>
                </c:pt>
                <c:pt idx="69" formatCode="&quot;£&quot;#,##0.00">
                  <c:v>102085.5</c:v>
                </c:pt>
                <c:pt idx="70" formatCode="&quot;£&quot;#,##0.00">
                  <c:v>102648</c:v>
                </c:pt>
                <c:pt idx="71" formatCode="&quot;£&quot;#,##0.00">
                  <c:v>103184.3</c:v>
                </c:pt>
                <c:pt idx="72" formatCode="&quot;£&quot;#,##0.00">
                  <c:v>103730.40000000001</c:v>
                </c:pt>
                <c:pt idx="73" formatCode="&quot;£&quot;#,##0.00">
                  <c:v>104273.2</c:v>
                </c:pt>
                <c:pt idx="74" formatCode="&quot;£&quot;#,##0.00">
                  <c:v>104813.6</c:v>
                </c:pt>
                <c:pt idx="75" formatCode="&quot;£&quot;#,##0.00">
                  <c:v>105337.5</c:v>
                </c:pt>
                <c:pt idx="76" formatCode="&quot;£&quot;#,##0.00">
                  <c:v>105860.40000000001</c:v>
                </c:pt>
                <c:pt idx="77" formatCode="&quot;£&quot;#,##0.00">
                  <c:v>106375.5</c:v>
                </c:pt>
                <c:pt idx="78" formatCode="&quot;£&quot;#,##0.00">
                  <c:v>106891.20000000001</c:v>
                </c:pt>
                <c:pt idx="79" formatCode="&quot;£&quot;#,##0.00">
                  <c:v>107392.59999999999</c:v>
                </c:pt>
                <c:pt idx="80" formatCode="&quot;£&quot;#,##0.00">
                  <c:v>107888</c:v>
                </c:pt>
                <c:pt idx="81" formatCode="&quot;£&quot;#,##0.00">
                  <c:v>108378</c:v>
                </c:pt>
                <c:pt idx="82" formatCode="&quot;£&quot;#,##0.00">
                  <c:v>108863.2</c:v>
                </c:pt>
                <c:pt idx="83" formatCode="&quot;£&quot;#,##0.00">
                  <c:v>109344.2</c:v>
                </c:pt>
                <c:pt idx="84" formatCode="&quot;£&quot;#,##0.00">
                  <c:v>109821.59999999999</c:v>
                </c:pt>
                <c:pt idx="85" formatCode="&quot;£&quot;#,##0.00">
                  <c:v>110287.50000000001</c:v>
                </c:pt>
                <c:pt idx="86" formatCode="&quot;£&quot;#,##0.00">
                  <c:v>110759.40000000001</c:v>
                </c:pt>
                <c:pt idx="87" formatCode="&quot;£&quot;#,##0.00">
                  <c:v>111212.1</c:v>
                </c:pt>
                <c:pt idx="88" formatCode="&quot;£&quot;#,##0.00">
                  <c:v>111636.79999999999</c:v>
                </c:pt>
                <c:pt idx="89" formatCode="&quot;£&quot;#,##0.00">
                  <c:v>112086.6</c:v>
                </c:pt>
                <c:pt idx="90" formatCode="&quot;£&quot;#,##0.00">
                  <c:v>112536</c:v>
                </c:pt>
                <c:pt idx="91" formatCode="&quot;£&quot;#,##0.00">
                  <c:v>112976.5</c:v>
                </c:pt>
                <c:pt idx="92" formatCode="&quot;£&quot;#,##0.00">
                  <c:v>113408.4</c:v>
                </c:pt>
                <c:pt idx="93" formatCode="&quot;£&quot;#,##0.00">
                  <c:v>113841.3</c:v>
                </c:pt>
                <c:pt idx="94" formatCode="&quot;£&quot;#,##0.00">
                  <c:v>114266.4</c:v>
                </c:pt>
                <c:pt idx="95" formatCode="&quot;£&quot;#,##0.00">
                  <c:v>114693.5</c:v>
                </c:pt>
                <c:pt idx="96" formatCode="&quot;£&quot;#,##0.00">
                  <c:v>115113.60000000001</c:v>
                </c:pt>
                <c:pt idx="97" formatCode="&quot;£&quot;#,##0.00">
                  <c:v>115527</c:v>
                </c:pt>
                <c:pt idx="98" formatCode="&quot;£&quot;#,##0.00">
                  <c:v>115943.8</c:v>
                </c:pt>
                <c:pt idx="99" formatCode="&quot;£&quot;#,##0.00">
                  <c:v>116354.7</c:v>
                </c:pt>
                <c:pt idx="100" formatCode="&quot;£&quot;#,##0.00">
                  <c:v>116760</c:v>
                </c:pt>
                <c:pt idx="101" formatCode="&quot;£&quot;#,##0.00">
                  <c:v>117159.99999999999</c:v>
                </c:pt>
                <c:pt idx="102" formatCode="&quot;£&quot;#,##0.00">
                  <c:v>117514.2</c:v>
                </c:pt>
                <c:pt idx="103" formatCode="&quot;£&quot;#,##0.00">
                  <c:v>117914.40000000001</c:v>
                </c:pt>
                <c:pt idx="104" formatCode="&quot;£&quot;#,##0.00">
                  <c:v>118300</c:v>
                </c:pt>
                <c:pt idx="105" formatCode="&quot;£&quot;#,##0.00">
                  <c:v>118692.00000000001</c:v>
                </c:pt>
                <c:pt idx="106" formatCode="&quot;£&quot;#,##0.00">
                  <c:v>119069.8</c:v>
                </c:pt>
                <c:pt idx="107" formatCode="&quot;£&quot;#,##0.00">
                  <c:v>119454.8</c:v>
                </c:pt>
                <c:pt idx="108" formatCode="&quot;£&quot;#,##0.00">
                  <c:v>119836.79999999999</c:v>
                </c:pt>
                <c:pt idx="109" formatCode="&quot;£&quot;#,##0.00">
                  <c:v>120205.2</c:v>
                </c:pt>
                <c:pt idx="110" formatCode="&quot;£&quot;#,##0.00">
                  <c:v>120582</c:v>
                </c:pt>
                <c:pt idx="111" formatCode="&quot;£&quot;#,##0.00">
                  <c:v>120956.69999999998</c:v>
                </c:pt>
                <c:pt idx="112" formatCode="&quot;£&quot;#,##0.00">
                  <c:v>121318.39999999999</c:v>
                </c:pt>
                <c:pt idx="113" formatCode="&quot;£&quot;#,##0.00">
                  <c:v>121678.39999999999</c:v>
                </c:pt>
                <c:pt idx="114" formatCode="&quot;£&quot;#,##0.00">
                  <c:v>122048.4</c:v>
                </c:pt>
                <c:pt idx="115" formatCode="&quot;£&quot;#,##0.00">
                  <c:v>122360</c:v>
                </c:pt>
                <c:pt idx="116" formatCode="&quot;£&quot;#,##0.00">
                  <c:v>122716.40000000001</c:v>
                </c:pt>
                <c:pt idx="117" formatCode="&quot;£&quot;#,##0.00">
                  <c:v>123072.3</c:v>
                </c:pt>
                <c:pt idx="118" formatCode="&quot;£&quot;#,##0.00">
                  <c:v>123428</c:v>
                </c:pt>
                <c:pt idx="119" formatCode="&quot;£&quot;#,##0.00">
                  <c:v>123771.90000000001</c:v>
                </c:pt>
                <c:pt idx="120" formatCode="&quot;£&quot;#,##0.00">
                  <c:v>124116</c:v>
                </c:pt>
                <c:pt idx="121" formatCode="&quot;£&quot;#,##0.00">
                  <c:v>124460.59999999999</c:v>
                </c:pt>
                <c:pt idx="122" formatCode="&quot;£&quot;#,##0.00">
                  <c:v>124805.99999999999</c:v>
                </c:pt>
                <c:pt idx="123" formatCode="&quot;£&quot;#,##0.00">
                  <c:v>125140.20000000001</c:v>
                </c:pt>
                <c:pt idx="124" formatCode="&quot;£&quot;#,##0.00">
                  <c:v>125475.6</c:v>
                </c:pt>
                <c:pt idx="125" formatCode="&quot;£&quot;#,##0.00">
                  <c:v>125812.5</c:v>
                </c:pt>
                <c:pt idx="126" formatCode="&quot;£&quot;#,##0.00">
                  <c:v>126100.79999999999</c:v>
                </c:pt>
                <c:pt idx="127" formatCode="&quot;£&quot;#,##0.00">
                  <c:v>126428.5</c:v>
                </c:pt>
                <c:pt idx="128" formatCode="&quot;£&quot;#,##0.00">
                  <c:v>126758.39999999999</c:v>
                </c:pt>
                <c:pt idx="129" formatCode="&quot;£&quot;#,##0.00">
                  <c:v>127090.79999999999</c:v>
                </c:pt>
                <c:pt idx="130" formatCode="&quot;£&quot;#,##0.00">
                  <c:v>127413</c:v>
                </c:pt>
                <c:pt idx="131" formatCode="&quot;£&quot;#,##0.00">
                  <c:v>127738.09999999999</c:v>
                </c:pt>
                <c:pt idx="132" formatCode="&quot;£&quot;#,##0.00">
                  <c:v>128053.2</c:v>
                </c:pt>
                <c:pt idx="133" formatCode="&quot;£&quot;#,##0.00">
                  <c:v>128384.90000000001</c:v>
                </c:pt>
                <c:pt idx="134" formatCode="&quot;£&quot;#,##0.00">
                  <c:v>128693.6</c:v>
                </c:pt>
                <c:pt idx="135" formatCode="&quot;£&quot;#,##0.00">
                  <c:v>129006</c:v>
                </c:pt>
                <c:pt idx="136" formatCode="&quot;£&quot;#,##0.00">
                  <c:v>129281.60000000001</c:v>
                </c:pt>
                <c:pt idx="137" formatCode="&quot;£&quot;#,##0.00">
                  <c:v>129588.29999999999</c:v>
                </c:pt>
                <c:pt idx="138" formatCode="&quot;£&quot;#,##0.00">
                  <c:v>129899.40000000001</c:v>
                </c:pt>
                <c:pt idx="139" formatCode="&quot;£&quot;#,##0.00">
                  <c:v>130201.3</c:v>
                </c:pt>
                <c:pt idx="140" formatCode="&quot;£&quot;#,##0.00">
                  <c:v>130508</c:v>
                </c:pt>
                <c:pt idx="141" formatCode="&quot;£&quot;#,##0.00">
                  <c:v>130819.79999999999</c:v>
                </c:pt>
                <c:pt idx="142" formatCode="&quot;£&quot;#,##0.00">
                  <c:v>131122.79999999999</c:v>
                </c:pt>
                <c:pt idx="143" formatCode="&quot;£&quot;#,##0.00">
                  <c:v>131431.30000000002</c:v>
                </c:pt>
                <c:pt idx="144" formatCode="&quot;£&quot;#,##0.00">
                  <c:v>131731.19999999998</c:v>
                </c:pt>
                <c:pt idx="145" formatCode="&quot;£&quot;#,##0.00">
                  <c:v>132022.5</c:v>
                </c:pt>
                <c:pt idx="146" formatCode="&quot;£&quot;#,##0.00">
                  <c:v>132276</c:v>
                </c:pt>
                <c:pt idx="147" formatCode="&quot;£&quot;#,##0.00">
                  <c:v>132564.6</c:v>
                </c:pt>
                <c:pt idx="148" formatCode="&quot;£&quot;#,##0.00">
                  <c:v>132859.6</c:v>
                </c:pt>
                <c:pt idx="149" formatCode="&quot;£&quot;#,##0.00">
                  <c:v>133161.30000000002</c:v>
                </c:pt>
                <c:pt idx="150" formatCode="&quot;£&quot;#,##0.00">
                  <c:v>133455</c:v>
                </c:pt>
                <c:pt idx="151" formatCode="&quot;£&quot;#,##0.00">
                  <c:v>133740.70000000001</c:v>
                </c:pt>
                <c:pt idx="152" formatCode="&quot;£&quot;#,##0.00">
                  <c:v>134033.60000000001</c:v>
                </c:pt>
                <c:pt idx="153" formatCode="&quot;£&quot;#,##0.00">
                  <c:v>134318.70000000001</c:v>
                </c:pt>
                <c:pt idx="154" formatCode="&quot;£&quot;#,##0.00">
                  <c:v>134611.4</c:v>
                </c:pt>
                <c:pt idx="155" formatCode="&quot;£&quot;#,##0.00">
                  <c:v>134896.5</c:v>
                </c:pt>
                <c:pt idx="156" formatCode="&quot;£&quot;#,##0.00">
                  <c:v>135111.6</c:v>
                </c:pt>
                <c:pt idx="157" formatCode="&quot;£&quot;#,##0.00">
                  <c:v>135396.80000000002</c:v>
                </c:pt>
                <c:pt idx="158" formatCode="&quot;£&quot;#,##0.00">
                  <c:v>135674.6</c:v>
                </c:pt>
                <c:pt idx="159" formatCode="&quot;£&quot;#,##0.00">
                  <c:v>135960.9</c:v>
                </c:pt>
                <c:pt idx="160" formatCode="&quot;£&quot;#,##0.00">
                  <c:v>136240</c:v>
                </c:pt>
                <c:pt idx="161" formatCode="&quot;£&quot;#,##0.00">
                  <c:v>136528</c:v>
                </c:pt>
                <c:pt idx="162" formatCode="&quot;£&quot;#,##0.00">
                  <c:v>136792.80000000002</c:v>
                </c:pt>
                <c:pt idx="163" formatCode="&quot;£&quot;#,##0.00">
                  <c:v>137066.69999999998</c:v>
                </c:pt>
                <c:pt idx="164" formatCode="&quot;£&quot;#,##0.00">
                  <c:v>137284.4</c:v>
                </c:pt>
                <c:pt idx="165" formatCode="&quot;£&quot;#,##0.00">
                  <c:v>137560.5</c:v>
                </c:pt>
                <c:pt idx="166" formatCode="&quot;£&quot;#,##0.00">
                  <c:v>137829.80000000002</c:v>
                </c:pt>
                <c:pt idx="167" formatCode="&quot;£&quot;#,##0.00">
                  <c:v>138109</c:v>
                </c:pt>
                <c:pt idx="168" formatCode="&quot;£&quot;#,##0.00">
                  <c:v>138381.6</c:v>
                </c:pt>
                <c:pt idx="169" formatCode="&quot;£&quot;#,##0.00">
                  <c:v>138647.6</c:v>
                </c:pt>
                <c:pt idx="170" formatCode="&quot;£&quot;#,##0.00">
                  <c:v>138907</c:v>
                </c:pt>
                <c:pt idx="171" formatCode="&quot;£&quot;#,##0.00">
                  <c:v>139176.9</c:v>
                </c:pt>
                <c:pt idx="172" formatCode="&quot;£&quot;#,##0.00">
                  <c:v>139440.4</c:v>
                </c:pt>
                <c:pt idx="173" formatCode="&quot;£&quot;#,##0.00">
                  <c:v>139645.6</c:v>
                </c:pt>
                <c:pt idx="174" formatCode="&quot;£&quot;#,##0.00">
                  <c:v>139913.4</c:v>
                </c:pt>
                <c:pt idx="175" formatCode="&quot;£&quot;#,##0.00">
                  <c:v>140175</c:v>
                </c:pt>
                <c:pt idx="176" formatCode="&quot;£&quot;#,##0.00">
                  <c:v>140448</c:v>
                </c:pt>
                <c:pt idx="177" formatCode="&quot;£&quot;#,##0.00">
                  <c:v>140697.30000000002</c:v>
                </c:pt>
                <c:pt idx="178" formatCode="&quot;£&quot;#,##0.00">
                  <c:v>140958.20000000001</c:v>
                </c:pt>
                <c:pt idx="179" formatCode="&quot;£&quot;#,##0.00">
                  <c:v>141231</c:v>
                </c:pt>
                <c:pt idx="180" formatCode="&quot;£&quot;#,##0.00">
                  <c:v>141480</c:v>
                </c:pt>
                <c:pt idx="181" formatCode="&quot;£&quot;#,##0.00">
                  <c:v>141668.69999999998</c:v>
                </c:pt>
                <c:pt idx="182" formatCode="&quot;£&quot;#,##0.00">
                  <c:v>141923.6</c:v>
                </c:pt>
                <c:pt idx="183" formatCode="&quot;£&quot;#,##0.00">
                  <c:v>142191</c:v>
                </c:pt>
                <c:pt idx="184" formatCode="&quot;£&quot;#,##0.00">
                  <c:v>142434.4</c:v>
                </c:pt>
                <c:pt idx="185" formatCode="&quot;£&quot;#,##0.00">
                  <c:v>142690.5</c:v>
                </c:pt>
                <c:pt idx="186" formatCode="&quot;£&quot;#,##0.00">
                  <c:v>142959.59999999998</c:v>
                </c:pt>
                <c:pt idx="187" formatCode="&quot;£&quot;#,##0.00">
                  <c:v>143204.6</c:v>
                </c:pt>
                <c:pt idx="188" formatCode="&quot;£&quot;#,##0.00">
                  <c:v>143462.79999999999</c:v>
                </c:pt>
                <c:pt idx="189" formatCode="&quot;£&quot;#,##0.00">
                  <c:v>143640</c:v>
                </c:pt>
                <c:pt idx="190" formatCode="&quot;£&quot;#,##0.00">
                  <c:v>143887</c:v>
                </c:pt>
                <c:pt idx="191" formatCode="&quot;£&quot;#,##0.00">
                  <c:v>144128.6</c:v>
                </c:pt>
                <c:pt idx="192" formatCode="&quot;£&quot;#,##0.00">
                  <c:v>144384</c:v>
                </c:pt>
                <c:pt idx="193" formatCode="&quot;£&quot;#,##0.00">
                  <c:v>144634.19999999998</c:v>
                </c:pt>
                <c:pt idx="194" formatCode="&quot;£&quot;#,##0.00">
                  <c:v>144879.20000000001</c:v>
                </c:pt>
                <c:pt idx="195" formatCode="&quot;£&quot;#,##0.00">
                  <c:v>145138.5</c:v>
                </c:pt>
                <c:pt idx="196" formatCode="&quot;£&quot;#,##0.00">
                  <c:v>145294.79999999999</c:v>
                </c:pt>
                <c:pt idx="197" formatCode="&quot;£&quot;#,##0.00">
                  <c:v>145543.6</c:v>
                </c:pt>
                <c:pt idx="198" formatCode="&quot;£&quot;#,##0.00">
                  <c:v>145787.4</c:v>
                </c:pt>
                <c:pt idx="199" formatCode="&quot;£&quot;#,##0.00">
                  <c:v>146046.1</c:v>
                </c:pt>
                <c:pt idx="200" formatCode="&quot;£&quot;#,##0.00">
                  <c:v>146280</c:v>
                </c:pt>
                <c:pt idx="201" formatCode="&quot;£&quot;#,##0.00">
                  <c:v>146529</c:v>
                </c:pt>
                <c:pt idx="202" formatCode="&quot;£&quot;#,##0.00">
                  <c:v>146773.20000000001</c:v>
                </c:pt>
                <c:pt idx="203" formatCode="&quot;£&quot;#,##0.00">
                  <c:v>146931.4</c:v>
                </c:pt>
                <c:pt idx="204" formatCode="&quot;£&quot;#,##0.00">
                  <c:v>147165.6</c:v>
                </c:pt>
                <c:pt idx="205" formatCode="&quot;£&quot;#,##0.00">
                  <c:v>147415.5</c:v>
                </c:pt>
                <c:pt idx="206" formatCode="&quot;£&quot;#,##0.00">
                  <c:v>147640.20000000001</c:v>
                </c:pt>
                <c:pt idx="207" formatCode="&quot;£&quot;#,##0.00">
                  <c:v>147880.80000000002</c:v>
                </c:pt>
                <c:pt idx="208" formatCode="&quot;£&quot;#,##0.00">
                  <c:v>148116.79999999999</c:v>
                </c:pt>
                <c:pt idx="209" formatCode="&quot;£&quot;#,##0.00">
                  <c:v>148369.1</c:v>
                </c:pt>
                <c:pt idx="210" formatCode="&quot;£&quot;#,##0.00">
                  <c:v>148596</c:v>
                </c:pt>
                <c:pt idx="211" formatCode="&quot;£&quot;#,##0.00">
                  <c:v>148755</c:v>
                </c:pt>
                <c:pt idx="212" formatCode="&quot;£&quot;#,##0.00">
                  <c:v>148993.60000000001</c:v>
                </c:pt>
                <c:pt idx="213" formatCode="&quot;£&quot;#,##0.00">
                  <c:v>149227.79999999999</c:v>
                </c:pt>
                <c:pt idx="214" formatCode="&quot;£&quot;#,##0.00">
                  <c:v>149457.60000000001</c:v>
                </c:pt>
                <c:pt idx="215" formatCode="&quot;£&quot;#,##0.00">
                  <c:v>149704.5</c:v>
                </c:pt>
                <c:pt idx="216" formatCode="&quot;£&quot;#,##0.00">
                  <c:v>149925.6</c:v>
                </c:pt>
                <c:pt idx="217" formatCode="&quot;£&quot;#,##0.00">
                  <c:v>150164</c:v>
                </c:pt>
                <c:pt idx="218" formatCode="&quot;£&quot;#,##0.00">
                  <c:v>150311</c:v>
                </c:pt>
                <c:pt idx="219" formatCode="&quot;£&quot;#,##0.00">
                  <c:v>150540.6</c:v>
                </c:pt>
                <c:pt idx="220" formatCode="&quot;£&quot;#,##0.00">
                  <c:v>150766</c:v>
                </c:pt>
                <c:pt idx="221" formatCode="&quot;£&quot;#,##0.00">
                  <c:v>151009.30000000002</c:v>
                </c:pt>
                <c:pt idx="222" formatCode="&quot;£&quot;#,##0.00">
                  <c:v>151226.4</c:v>
                </c:pt>
                <c:pt idx="223" formatCode="&quot;£&quot;#,##0.00">
                  <c:v>151461.6</c:v>
                </c:pt>
                <c:pt idx="224" formatCode="&quot;£&quot;#,##0.00">
                  <c:v>151603.19999999998</c:v>
                </c:pt>
                <c:pt idx="225" formatCode="&quot;£&quot;#,##0.00">
                  <c:v>151830</c:v>
                </c:pt>
                <c:pt idx="226" formatCode="&quot;£&quot;#,##0.00">
                  <c:v>152075.40000000002</c:v>
                </c:pt>
                <c:pt idx="227" formatCode="&quot;£&quot;#,##0.00">
                  <c:v>152294.30000000002</c:v>
                </c:pt>
                <c:pt idx="228" formatCode="&quot;£&quot;#,##0.00">
                  <c:v>152532</c:v>
                </c:pt>
                <c:pt idx="229" formatCode="&quot;£&quot;#,##0.00">
                  <c:v>152743</c:v>
                </c:pt>
                <c:pt idx="230" formatCode="&quot;£&quot;#,##0.00">
                  <c:v>152973</c:v>
                </c:pt>
                <c:pt idx="231" formatCode="&quot;£&quot;#,##0.00">
                  <c:v>153106.79999999999</c:v>
                </c:pt>
                <c:pt idx="232" formatCode="&quot;£&quot;#,##0.00">
                  <c:v>153328.80000000002</c:v>
                </c:pt>
                <c:pt idx="233" formatCode="&quot;£&quot;#,##0.00">
                  <c:v>153570.30000000002</c:v>
                </c:pt>
                <c:pt idx="234" formatCode="&quot;£&quot;#,##0.00">
                  <c:v>153784.79999999999</c:v>
                </c:pt>
                <c:pt idx="235" formatCode="&quot;£&quot;#,##0.00">
                  <c:v>154019</c:v>
                </c:pt>
                <c:pt idx="236" formatCode="&quot;£&quot;#,##0.00">
                  <c:v>154226</c:v>
                </c:pt>
                <c:pt idx="237" formatCode="&quot;£&quot;#,##0.00">
                  <c:v>154358.1</c:v>
                </c:pt>
                <c:pt idx="238" formatCode="&quot;£&quot;#,##0.00">
                  <c:v>154581</c:v>
                </c:pt>
                <c:pt idx="239" formatCode="&quot;£&quot;#,##0.00">
                  <c:v>154800.30000000002</c:v>
                </c:pt>
                <c:pt idx="240" formatCode="&quot;£&quot;#,##0.00">
                  <c:v>155040</c:v>
                </c:pt>
                <c:pt idx="241" formatCode="&quot;£&quot;#,##0.00">
                  <c:v>155252.20000000001</c:v>
                </c:pt>
                <c:pt idx="242" formatCode="&quot;£&quot;#,##0.00">
                  <c:v>155460.79999999999</c:v>
                </c:pt>
                <c:pt idx="243" formatCode="&quot;£&quot;#,##0.00">
                  <c:v>155690.1</c:v>
                </c:pt>
                <c:pt idx="244" formatCode="&quot;£&quot;#,##0.00">
                  <c:v>155818.4</c:v>
                </c:pt>
                <c:pt idx="245" formatCode="&quot;£&quot;#,##0.00">
                  <c:v>156040.5</c:v>
                </c:pt>
                <c:pt idx="246" formatCode="&quot;£&quot;#,##0.00">
                  <c:v>156259.19999999998</c:v>
                </c:pt>
                <c:pt idx="247" formatCode="&quot;£&quot;#,##0.00">
                  <c:v>156474.5</c:v>
                </c:pt>
                <c:pt idx="248" formatCode="&quot;£&quot;#,##0.00">
                  <c:v>156686.39999999999</c:v>
                </c:pt>
                <c:pt idx="249" formatCode="&quot;£&quot;#,##0.00">
                  <c:v>156894.9</c:v>
                </c:pt>
                <c:pt idx="250" formatCode="&quot;£&quot;#,##0.00">
                  <c:v>157025</c:v>
                </c:pt>
                <c:pt idx="251" formatCode="&quot;£&quot;#,##0.00">
                  <c:v>157251.5</c:v>
                </c:pt>
                <c:pt idx="252" formatCode="&quot;£&quot;#,##0.00">
                  <c:v>157449.60000000001</c:v>
                </c:pt>
                <c:pt idx="253" formatCode="&quot;£&quot;#,##0.00">
                  <c:v>157669.6</c:v>
                </c:pt>
                <c:pt idx="254" formatCode="&quot;£&quot;#,##0.00">
                  <c:v>157886.40000000002</c:v>
                </c:pt>
                <c:pt idx="255" formatCode="&quot;£&quot;#,##0.00">
                  <c:v>158100</c:v>
                </c:pt>
                <c:pt idx="256" formatCode="&quot;£&quot;#,##0.00">
                  <c:v>158233.60000000001</c:v>
                </c:pt>
                <c:pt idx="257" formatCode="&quot;£&quot;#,##0.00">
                  <c:v>158440.5</c:v>
                </c:pt>
                <c:pt idx="258" formatCode="&quot;£&quot;#,##0.00">
                  <c:v>158644.20000000001</c:v>
                </c:pt>
                <c:pt idx="259" formatCode="&quot;£&quot;#,##0.00">
                  <c:v>158870.59999999998</c:v>
                </c:pt>
                <c:pt idx="260" formatCode="&quot;£&quot;#,##0.00">
                  <c:v>159068</c:v>
                </c:pt>
                <c:pt idx="261" formatCode="&quot;£&quot;#,##0.00">
                  <c:v>159288.29999999999</c:v>
                </c:pt>
                <c:pt idx="262" formatCode="&quot;£&quot;#,##0.00">
                  <c:v>159400.80000000002</c:v>
                </c:pt>
                <c:pt idx="263" formatCode="&quot;£&quot;#,##0.00">
                  <c:v>159614.70000000001</c:v>
                </c:pt>
                <c:pt idx="264" formatCode="&quot;£&quot;#,##0.00">
                  <c:v>159825.60000000001</c:v>
                </c:pt>
                <c:pt idx="265" formatCode="&quot;£&quot;#,##0.00">
                  <c:v>160033.5</c:v>
                </c:pt>
                <c:pt idx="266" formatCode="&quot;£&quot;#,##0.00">
                  <c:v>160238.40000000002</c:v>
                </c:pt>
                <c:pt idx="267" formatCode="&quot;£&quot;#,##0.00">
                  <c:v>160467</c:v>
                </c:pt>
                <c:pt idx="268" formatCode="&quot;£&quot;#,##0.00">
                  <c:v>160558.79999999999</c:v>
                </c:pt>
                <c:pt idx="269" formatCode="&quot;£&quot;#,##0.00">
                  <c:v>160781.29999999999</c:v>
                </c:pt>
                <c:pt idx="270" formatCode="&quot;£&quot;#,##0.00">
                  <c:v>160974</c:v>
                </c:pt>
                <c:pt idx="271" formatCode="&quot;£&quot;#,##0.00">
                  <c:v>161190.79999999999</c:v>
                </c:pt>
                <c:pt idx="272" formatCode="&quot;£&quot;#,##0.00">
                  <c:v>161404.80000000002</c:v>
                </c:pt>
                <c:pt idx="273" formatCode="&quot;£&quot;#,##0.00">
                  <c:v>161616</c:v>
                </c:pt>
                <c:pt idx="274" formatCode="&quot;£&quot;#,##0.00">
                  <c:v>161714.79999999999</c:v>
                </c:pt>
                <c:pt idx="275" formatCode="&quot;£&quot;#,##0.00">
                  <c:v>161920</c:v>
                </c:pt>
                <c:pt idx="276" formatCode="&quot;£&quot;#,##0.00">
                  <c:v>162122.40000000002</c:v>
                </c:pt>
                <c:pt idx="277" formatCode="&quot;£&quot;#,##0.00">
                  <c:v>162322</c:v>
                </c:pt>
                <c:pt idx="278" formatCode="&quot;£&quot;#,##0.00">
                  <c:v>162546.6</c:v>
                </c:pt>
                <c:pt idx="279" formatCode="&quot;£&quot;#,##0.00">
                  <c:v>162740.70000000001</c:v>
                </c:pt>
                <c:pt idx="280" formatCode="&quot;£&quot;#,##0.00">
                  <c:v>162848</c:v>
                </c:pt>
                <c:pt idx="281" formatCode="&quot;£&quot;#,##0.00">
                  <c:v>163064.30000000002</c:v>
                </c:pt>
                <c:pt idx="282" formatCode="&quot;£&quot;#,##0.00">
                  <c:v>163249.79999999999</c:v>
                </c:pt>
                <c:pt idx="283" formatCode="&quot;£&quot;#,##0.00">
                  <c:v>163460.79999999999</c:v>
                </c:pt>
                <c:pt idx="284" formatCode="&quot;£&quot;#,##0.00">
                  <c:v>163669.20000000001</c:v>
                </c:pt>
                <c:pt idx="285" formatCode="&quot;£&quot;#,##0.00">
                  <c:v>163875</c:v>
                </c:pt>
                <c:pt idx="286" formatCode="&quot;£&quot;#,##0.00">
                  <c:v>163963.80000000002</c:v>
                </c:pt>
                <c:pt idx="287" formatCode="&quot;£&quot;#,##0.00">
                  <c:v>164164</c:v>
                </c:pt>
                <c:pt idx="288" formatCode="&quot;£&quot;#,##0.00">
                  <c:v>164361.60000000001</c:v>
                </c:pt>
                <c:pt idx="289" formatCode="&quot;£&quot;#,##0.00">
                  <c:v>164585.5</c:v>
                </c:pt>
                <c:pt idx="290" formatCode="&quot;£&quot;#,##0.00">
                  <c:v>164778</c:v>
                </c:pt>
                <c:pt idx="291" formatCode="&quot;£&quot;#,##0.00">
                  <c:v>164880.6</c:v>
                </c:pt>
                <c:pt idx="292" formatCode="&quot;£&quot;#,##0.00">
                  <c:v>165067.6</c:v>
                </c:pt>
                <c:pt idx="293" formatCode="&quot;£&quot;#,##0.00">
                  <c:v>165281.30000000002</c:v>
                </c:pt>
                <c:pt idx="294" formatCode="&quot;£&quot;#,##0.00">
                  <c:v>165463.19999999998</c:v>
                </c:pt>
                <c:pt idx="295" formatCode="&quot;£&quot;#,##0.00">
                  <c:v>165672</c:v>
                </c:pt>
                <c:pt idx="296" formatCode="&quot;£&quot;#,##0.00">
                  <c:v>165878.39999999999</c:v>
                </c:pt>
                <c:pt idx="297" formatCode="&quot;£&quot;#,##0.00">
                  <c:v>165963.59999999998</c:v>
                </c:pt>
                <c:pt idx="298" formatCode="&quot;£&quot;#,##0.00">
                  <c:v>166164.79999999999</c:v>
                </c:pt>
                <c:pt idx="299" formatCode="&quot;£&quot;#,##0.00">
                  <c:v>166363.6</c:v>
                </c:pt>
                <c:pt idx="300" formatCode="&quot;£&quot;#,##0.00">
                  <c:v>166560</c:v>
                </c:pt>
                <c:pt idx="301" formatCode="&quot;£&quot;#,##0.00">
                  <c:v>166754</c:v>
                </c:pt>
                <c:pt idx="302" formatCode="&quot;£&quot;#,##0.00">
                  <c:v>166855</c:v>
                </c:pt>
                <c:pt idx="303" formatCode="&quot;£&quot;#,##0.00">
                  <c:v>167043.9</c:v>
                </c:pt>
                <c:pt idx="304" formatCode="&quot;£&quot;#,##0.00">
                  <c:v>167260.80000000002</c:v>
                </c:pt>
                <c:pt idx="305" formatCode="&quot;£&quot;#,##0.00">
                  <c:v>167445</c:v>
                </c:pt>
                <c:pt idx="306" formatCode="&quot;£&quot;#,##0.00">
                  <c:v>167657.40000000002</c:v>
                </c:pt>
                <c:pt idx="307" formatCode="&quot;£&quot;#,##0.00">
                  <c:v>167836.9</c:v>
                </c:pt>
                <c:pt idx="308" formatCode="&quot;£&quot;#,##0.00">
                  <c:v>167921.6</c:v>
                </c:pt>
                <c:pt idx="309" formatCode="&quot;£&quot;#,##0.00">
                  <c:v>168126.9</c:v>
                </c:pt>
                <c:pt idx="310" formatCode="&quot;£&quot;#,##0.00">
                  <c:v>168330</c:v>
                </c:pt>
                <c:pt idx="311" formatCode="&quot;£&quot;#,##0.00">
                  <c:v>168530.90000000002</c:v>
                </c:pt>
                <c:pt idx="312" formatCode="&quot;£&quot;#,##0.00">
                  <c:v>168698.4</c:v>
                </c:pt>
                <c:pt idx="313" formatCode="&quot;£&quot;#,##0.00">
                  <c:v>168800.9</c:v>
                </c:pt>
                <c:pt idx="314" formatCode="&quot;£&quot;#,##0.00">
                  <c:v>168994.80000000002</c:v>
                </c:pt>
                <c:pt idx="315" formatCode="&quot;£&quot;#,##0.00">
                  <c:v>169186.5</c:v>
                </c:pt>
                <c:pt idx="316" formatCode="&quot;£&quot;#,##0.00">
                  <c:v>169376</c:v>
                </c:pt>
                <c:pt idx="317" formatCode="&quot;£&quot;#,##0.00">
                  <c:v>169563.30000000002</c:v>
                </c:pt>
                <c:pt idx="318" formatCode="&quot;£&quot;#,##0.00">
                  <c:v>169780.2</c:v>
                </c:pt>
                <c:pt idx="319" formatCode="&quot;£&quot;#,##0.00">
                  <c:v>169835.6</c:v>
                </c:pt>
                <c:pt idx="320" formatCode="&quot;£&quot;#,##0.00">
                  <c:v>170048</c:v>
                </c:pt>
                <c:pt idx="321" formatCode="&quot;£&quot;#,##0.00">
                  <c:v>170226.3</c:v>
                </c:pt>
                <c:pt idx="322" formatCode="&quot;£&quot;#,##0.00">
                  <c:v>170434.6</c:v>
                </c:pt>
                <c:pt idx="323" formatCode="&quot;£&quot;#,##0.00">
                  <c:v>170608.6</c:v>
                </c:pt>
                <c:pt idx="324" formatCode="&quot;£&quot;#,##0.00">
                  <c:v>170683.2</c:v>
                </c:pt>
                <c:pt idx="325" formatCode="&quot;£&quot;#,##0.00">
                  <c:v>170885.00000000003</c:v>
                </c:pt>
                <c:pt idx="326" formatCode="&quot;£&quot;#,##0.00">
                  <c:v>171084.80000000002</c:v>
                </c:pt>
                <c:pt idx="327" formatCode="&quot;£&quot;#,##0.00">
                  <c:v>171282.6</c:v>
                </c:pt>
                <c:pt idx="328" formatCode="&quot;£&quot;#,##0.00">
                  <c:v>171445.6</c:v>
                </c:pt>
                <c:pt idx="329" formatCode="&quot;£&quot;#,##0.00">
                  <c:v>171540.6</c:v>
                </c:pt>
                <c:pt idx="330" formatCode="&quot;£&quot;#,##0.00">
                  <c:v>171732</c:v>
                </c:pt>
                <c:pt idx="331" formatCode="&quot;£&quot;#,##0.00">
                  <c:v>171921.4</c:v>
                </c:pt>
                <c:pt idx="332" formatCode="&quot;£&quot;#,##0.00">
                  <c:v>172108.79999999999</c:v>
                </c:pt>
                <c:pt idx="333" formatCode="&quot;£&quot;#,##0.00">
                  <c:v>172294.19999999998</c:v>
                </c:pt>
                <c:pt idx="334" formatCode="&quot;£&quot;#,##0.00">
                  <c:v>172477.59999999998</c:v>
                </c:pt>
                <c:pt idx="335" formatCode="&quot;£&quot;#,##0.00">
                  <c:v>172558.5</c:v>
                </c:pt>
                <c:pt idx="336" formatCode="&quot;£&quot;#,##0.00">
                  <c:v>172737.6</c:v>
                </c:pt>
                <c:pt idx="337" formatCode="&quot;£&quot;#,##0.00">
                  <c:v>172914.7</c:v>
                </c:pt>
                <c:pt idx="338" formatCode="&quot;£&quot;#,##0.00">
                  <c:v>173123.6</c:v>
                </c:pt>
                <c:pt idx="339" formatCode="&quot;£&quot;#,##0.00">
                  <c:v>173296.8</c:v>
                </c:pt>
                <c:pt idx="340" formatCode="&quot;£&quot;#,##0.00">
                  <c:v>173366</c:v>
                </c:pt>
                <c:pt idx="341" formatCode="&quot;£&quot;#,##0.00">
                  <c:v>173569</c:v>
                </c:pt>
                <c:pt idx="342" formatCode="&quot;£&quot;#,##0.00">
                  <c:v>173736</c:v>
                </c:pt>
                <c:pt idx="343" formatCode="&quot;£&quot;#,##0.00">
                  <c:v>173935.3</c:v>
                </c:pt>
                <c:pt idx="344" formatCode="&quot;£&quot;#,##0.00">
                  <c:v>174132.8</c:v>
                </c:pt>
                <c:pt idx="345" formatCode="&quot;£&quot;#,##0.00">
                  <c:v>174190.5</c:v>
                </c:pt>
                <c:pt idx="346" formatCode="&quot;£&quot;#,##0.00">
                  <c:v>174384</c:v>
                </c:pt>
                <c:pt idx="347" formatCode="&quot;£&quot;#,##0.00">
                  <c:v>174575.7</c:v>
                </c:pt>
                <c:pt idx="348" formatCode="&quot;£&quot;#,##0.00">
                  <c:v>174765.6</c:v>
                </c:pt>
                <c:pt idx="349" formatCode="&quot;£&quot;#,##0.00">
                  <c:v>174953.69999999998</c:v>
                </c:pt>
                <c:pt idx="350" formatCode="&quot;£&quot;#,##0.00">
                  <c:v>175000</c:v>
                </c:pt>
                <c:pt idx="351" formatCode="&quot;£&quot;#,##0.00">
                  <c:v>175184.1</c:v>
                </c:pt>
                <c:pt idx="352" formatCode="&quot;£&quot;#,##0.00">
                  <c:v>175366.39999999999</c:v>
                </c:pt>
                <c:pt idx="353" formatCode="&quot;£&quot;#,##0.00">
                  <c:v>175546.9</c:v>
                </c:pt>
                <c:pt idx="354" formatCode="&quot;£&quot;#,##0.00">
                  <c:v>175725.6</c:v>
                </c:pt>
                <c:pt idx="355" formatCode="&quot;£&quot;#,##0.00">
                  <c:v>175796</c:v>
                </c:pt>
                <c:pt idx="356" formatCode="&quot;£&quot;#,##0.00">
                  <c:v>175970.80000000002</c:v>
                </c:pt>
                <c:pt idx="357" formatCode="&quot;£&quot;#,##0.00">
                  <c:v>176179.5</c:v>
                </c:pt>
                <c:pt idx="358" formatCode="&quot;£&quot;#,##0.00">
                  <c:v>176350.8</c:v>
                </c:pt>
                <c:pt idx="359" formatCode="&quot;£&quot;#,##0.00">
                  <c:v>176520.30000000002</c:v>
                </c:pt>
                <c:pt idx="360" formatCode="&quot;£&quot;#,##0.00">
                  <c:v>176580</c:v>
                </c:pt>
                <c:pt idx="361" formatCode="&quot;£&quot;#,##0.00">
                  <c:v>176781.7</c:v>
                </c:pt>
                <c:pt idx="362" formatCode="&quot;£&quot;#,##0.00">
                  <c:v>176945.6</c:v>
                </c:pt>
                <c:pt idx="363" formatCode="&quot;£&quot;#,##0.00">
                  <c:v>177144</c:v>
                </c:pt>
                <c:pt idx="364" formatCode="&quot;£&quot;#,##0.00">
                  <c:v>177340.80000000002</c:v>
                </c:pt>
                <c:pt idx="365" formatCode="&quot;£&quot;#,##0.00">
                  <c:v>177390</c:v>
                </c:pt>
                <c:pt idx="366" formatCode="&quot;£&quot;#,##0.00">
                  <c:v>177546.59999999998</c:v>
                </c:pt>
                <c:pt idx="367" formatCode="&quot;£&quot;#,##0.00">
                  <c:v>177738.1</c:v>
                </c:pt>
                <c:pt idx="368" formatCode="&quot;£&quot;#,##0.00">
                  <c:v>177928</c:v>
                </c:pt>
                <c:pt idx="369" formatCode="&quot;£&quot;#,##0.00">
                  <c:v>178116.30000000002</c:v>
                </c:pt>
                <c:pt idx="370" formatCode="&quot;£&quot;#,##0.00">
                  <c:v>178155</c:v>
                </c:pt>
                <c:pt idx="371" formatCode="&quot;£&quot;#,##0.00">
                  <c:v>178339.7</c:v>
                </c:pt>
                <c:pt idx="372" formatCode="&quot;£&quot;#,##0.00">
                  <c:v>178522.8</c:v>
                </c:pt>
                <c:pt idx="373" formatCode="&quot;£&quot;#,##0.00">
                  <c:v>178704.30000000002</c:v>
                </c:pt>
                <c:pt idx="374" formatCode="&quot;£&quot;#,##0.00">
                  <c:v>178884.2</c:v>
                </c:pt>
                <c:pt idx="375" formatCode="&quot;£&quot;#,##0.00">
                  <c:v>178912.5</c:v>
                </c:pt>
                <c:pt idx="376" formatCode="&quot;£&quot;#,##0.00">
                  <c:v>179126.39999999999</c:v>
                </c:pt>
                <c:pt idx="377" formatCode="&quot;£&quot;#,##0.00">
                  <c:v>179301.2</c:v>
                </c:pt>
                <c:pt idx="378" formatCode="&quot;£&quot;#,##0.00">
                  <c:v>179474.4</c:v>
                </c:pt>
                <c:pt idx="379" formatCode="&quot;£&quot;#,##0.00">
                  <c:v>179646</c:v>
                </c:pt>
                <c:pt idx="380" formatCode="&quot;£&quot;#,##0.00">
                  <c:v>179702</c:v>
                </c:pt>
                <c:pt idx="381" formatCode="&quot;£&quot;#,##0.00">
                  <c:v>179870.1</c:v>
                </c:pt>
                <c:pt idx="382" formatCode="&quot;£&quot;#,##0.00">
                  <c:v>180036.6</c:v>
                </c:pt>
                <c:pt idx="383" formatCode="&quot;£&quot;#,##0.00">
                  <c:v>180239.80000000002</c:v>
                </c:pt>
                <c:pt idx="384" formatCode="&quot;£&quot;#,##0.00">
                  <c:v>180403.20000000001</c:v>
                </c:pt>
                <c:pt idx="385" formatCode="&quot;£&quot;#,##0.00">
                  <c:v>180449.5</c:v>
                </c:pt>
                <c:pt idx="386" formatCode="&quot;£&quot;#,##0.00">
                  <c:v>180648</c:v>
                </c:pt>
                <c:pt idx="387" formatCode="&quot;£&quot;#,##0.00">
                  <c:v>180806.39999999999</c:v>
                </c:pt>
                <c:pt idx="388" formatCode="&quot;£&quot;#,##0.00">
                  <c:v>181002</c:v>
                </c:pt>
                <c:pt idx="389" formatCode="&quot;£&quot;#,##0.00">
                  <c:v>181157.3</c:v>
                </c:pt>
                <c:pt idx="390" formatCode="&quot;£&quot;#,##0.00">
                  <c:v>181194</c:v>
                </c:pt>
                <c:pt idx="391" formatCode="&quot;£&quot;#,##0.00">
                  <c:v>181384.9</c:v>
                </c:pt>
                <c:pt idx="392" formatCode="&quot;£&quot;#,##0.00">
                  <c:v>181574.39999999999</c:v>
                </c:pt>
                <c:pt idx="393" formatCode="&quot;£&quot;#,##0.00">
                  <c:v>181723.19999999998</c:v>
                </c:pt>
                <c:pt idx="394" formatCode="&quot;£&quot;#,##0.00">
                  <c:v>181909.8</c:v>
                </c:pt>
                <c:pt idx="395" formatCode="&quot;£&quot;#,##0.00">
                  <c:v>181937</c:v>
                </c:pt>
                <c:pt idx="396" formatCode="&quot;£&quot;#,##0.00">
                  <c:v>182120.4</c:v>
                </c:pt>
                <c:pt idx="397" formatCode="&quot;£&quot;#,##0.00">
                  <c:v>182302.4</c:v>
                </c:pt>
                <c:pt idx="398" formatCode="&quot;£&quot;#,##0.00">
                  <c:v>182483</c:v>
                </c:pt>
                <c:pt idx="399" formatCode="&quot;£&quot;#,##0.00">
                  <c:v>182662.19999999998</c:v>
                </c:pt>
                <c:pt idx="400" formatCode="&quot;£&quot;#,##0.00">
                  <c:v>182680</c:v>
                </c:pt>
                <c:pt idx="401" formatCode="&quot;£&quot;#,##0.00">
                  <c:v>182856</c:v>
                </c:pt>
                <c:pt idx="402" formatCode="&quot;£&quot;#,##0.00">
                  <c:v>183030.6</c:v>
                </c:pt>
                <c:pt idx="403" formatCode="&quot;£&quot;#,##0.00">
                  <c:v>183203.8</c:v>
                </c:pt>
                <c:pt idx="404" formatCode="&quot;£&quot;#,##0.00">
                  <c:v>183416</c:v>
                </c:pt>
                <c:pt idx="405" formatCode="&quot;£&quot;#,##0.00">
                  <c:v>183424.5</c:v>
                </c:pt>
                <c:pt idx="406" formatCode="&quot;£&quot;#,##0.00">
                  <c:v>183593.19999999998</c:v>
                </c:pt>
                <c:pt idx="407" formatCode="&quot;£&quot;#,##0.00">
                  <c:v>183760.5</c:v>
                </c:pt>
                <c:pt idx="408" formatCode="&quot;£&quot;#,##0.00">
                  <c:v>183967.2</c:v>
                </c:pt>
              </c:numCache>
            </c:numRef>
          </c:val>
          <c:smooth val="1"/>
          <c:extLst>
            <c:ext xmlns:c16="http://schemas.microsoft.com/office/drawing/2014/chart" uri="{C3380CC4-5D6E-409C-BE32-E72D297353CC}">
              <c16:uniqueId val="{00000007-7604-4AD5-82E7-2996ADF2A7C8}"/>
            </c:ext>
          </c:extLst>
        </c:ser>
        <c:ser>
          <c:idx val="8"/>
          <c:order val="8"/>
          <c:tx>
            <c:strRef>
              <c:f>Sheet1!$J$1</c:f>
              <c:strCache>
                <c:ptCount val="1"/>
                <c:pt idx="0">
                  <c:v>Print</c:v>
                </c:pt>
              </c:strCache>
            </c:strRef>
          </c:tx>
          <c:spPr>
            <a:ln w="28575" cap="rnd">
              <a:solidFill>
                <a:srgbClr val="372D87"/>
              </a:solidFill>
              <a:round/>
            </a:ln>
            <a:effectLst/>
          </c:spPr>
          <c:marker>
            <c:symbol val="none"/>
          </c:marker>
          <c:cat>
            <c:numRef>
              <c:f>Sheet1!$A$2:$A$1002</c:f>
              <c:numCache>
                <c:formatCode>"£"#,##0.00</c:formatCode>
                <c:ptCount val="100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pt idx="201">
                  <c:v>201000</c:v>
                </c:pt>
                <c:pt idx="202">
                  <c:v>202000</c:v>
                </c:pt>
                <c:pt idx="203">
                  <c:v>203000</c:v>
                </c:pt>
                <c:pt idx="204">
                  <c:v>204000</c:v>
                </c:pt>
                <c:pt idx="205">
                  <c:v>205000</c:v>
                </c:pt>
                <c:pt idx="206">
                  <c:v>206000</c:v>
                </c:pt>
                <c:pt idx="207">
                  <c:v>207000</c:v>
                </c:pt>
                <c:pt idx="208">
                  <c:v>208000</c:v>
                </c:pt>
                <c:pt idx="209">
                  <c:v>209000</c:v>
                </c:pt>
                <c:pt idx="210">
                  <c:v>210000</c:v>
                </c:pt>
                <c:pt idx="211">
                  <c:v>211000</c:v>
                </c:pt>
                <c:pt idx="212">
                  <c:v>212000</c:v>
                </c:pt>
                <c:pt idx="213">
                  <c:v>213000</c:v>
                </c:pt>
                <c:pt idx="214">
                  <c:v>214000</c:v>
                </c:pt>
                <c:pt idx="215">
                  <c:v>215000</c:v>
                </c:pt>
                <c:pt idx="216">
                  <c:v>216000</c:v>
                </c:pt>
                <c:pt idx="217">
                  <c:v>217000</c:v>
                </c:pt>
                <c:pt idx="218">
                  <c:v>218000</c:v>
                </c:pt>
                <c:pt idx="219">
                  <c:v>219000</c:v>
                </c:pt>
                <c:pt idx="220">
                  <c:v>220000</c:v>
                </c:pt>
                <c:pt idx="221">
                  <c:v>221000</c:v>
                </c:pt>
                <c:pt idx="222">
                  <c:v>222000</c:v>
                </c:pt>
                <c:pt idx="223">
                  <c:v>223000</c:v>
                </c:pt>
                <c:pt idx="224">
                  <c:v>224000</c:v>
                </c:pt>
                <c:pt idx="225">
                  <c:v>225000</c:v>
                </c:pt>
                <c:pt idx="226">
                  <c:v>226000</c:v>
                </c:pt>
                <c:pt idx="227">
                  <c:v>227000</c:v>
                </c:pt>
                <c:pt idx="228">
                  <c:v>228000</c:v>
                </c:pt>
                <c:pt idx="229">
                  <c:v>229000</c:v>
                </c:pt>
                <c:pt idx="230">
                  <c:v>230000</c:v>
                </c:pt>
                <c:pt idx="231">
                  <c:v>231000</c:v>
                </c:pt>
                <c:pt idx="232">
                  <c:v>232000</c:v>
                </c:pt>
                <c:pt idx="233">
                  <c:v>233000</c:v>
                </c:pt>
                <c:pt idx="234">
                  <c:v>234000</c:v>
                </c:pt>
                <c:pt idx="235">
                  <c:v>235000</c:v>
                </c:pt>
                <c:pt idx="236">
                  <c:v>236000</c:v>
                </c:pt>
                <c:pt idx="237">
                  <c:v>237000</c:v>
                </c:pt>
                <c:pt idx="238">
                  <c:v>238000</c:v>
                </c:pt>
                <c:pt idx="239">
                  <c:v>239000</c:v>
                </c:pt>
                <c:pt idx="240">
                  <c:v>240000</c:v>
                </c:pt>
                <c:pt idx="241">
                  <c:v>241000</c:v>
                </c:pt>
                <c:pt idx="242">
                  <c:v>242000</c:v>
                </c:pt>
                <c:pt idx="243">
                  <c:v>243000</c:v>
                </c:pt>
                <c:pt idx="244">
                  <c:v>244000</c:v>
                </c:pt>
                <c:pt idx="245">
                  <c:v>245000</c:v>
                </c:pt>
                <c:pt idx="246">
                  <c:v>246000</c:v>
                </c:pt>
                <c:pt idx="247">
                  <c:v>247000</c:v>
                </c:pt>
                <c:pt idx="248">
                  <c:v>248000</c:v>
                </c:pt>
                <c:pt idx="249">
                  <c:v>249000</c:v>
                </c:pt>
                <c:pt idx="250">
                  <c:v>250000</c:v>
                </c:pt>
                <c:pt idx="251">
                  <c:v>251000</c:v>
                </c:pt>
                <c:pt idx="252">
                  <c:v>252000</c:v>
                </c:pt>
                <c:pt idx="253">
                  <c:v>253000</c:v>
                </c:pt>
                <c:pt idx="254">
                  <c:v>254000</c:v>
                </c:pt>
                <c:pt idx="255">
                  <c:v>255000</c:v>
                </c:pt>
                <c:pt idx="256">
                  <c:v>256000</c:v>
                </c:pt>
                <c:pt idx="257">
                  <c:v>257000</c:v>
                </c:pt>
                <c:pt idx="258">
                  <c:v>258000</c:v>
                </c:pt>
                <c:pt idx="259">
                  <c:v>259000</c:v>
                </c:pt>
                <c:pt idx="260">
                  <c:v>260000</c:v>
                </c:pt>
                <c:pt idx="261">
                  <c:v>261000</c:v>
                </c:pt>
                <c:pt idx="262">
                  <c:v>262000</c:v>
                </c:pt>
                <c:pt idx="263">
                  <c:v>263000</c:v>
                </c:pt>
                <c:pt idx="264">
                  <c:v>264000</c:v>
                </c:pt>
                <c:pt idx="265">
                  <c:v>265000</c:v>
                </c:pt>
                <c:pt idx="266">
                  <c:v>266000</c:v>
                </c:pt>
                <c:pt idx="267">
                  <c:v>267000</c:v>
                </c:pt>
                <c:pt idx="268">
                  <c:v>268000</c:v>
                </c:pt>
                <c:pt idx="269">
                  <c:v>269000</c:v>
                </c:pt>
                <c:pt idx="270">
                  <c:v>270000</c:v>
                </c:pt>
                <c:pt idx="271">
                  <c:v>271000</c:v>
                </c:pt>
                <c:pt idx="272">
                  <c:v>272000</c:v>
                </c:pt>
                <c:pt idx="273">
                  <c:v>273000</c:v>
                </c:pt>
                <c:pt idx="274">
                  <c:v>274000</c:v>
                </c:pt>
                <c:pt idx="275">
                  <c:v>275000</c:v>
                </c:pt>
                <c:pt idx="276">
                  <c:v>276000</c:v>
                </c:pt>
                <c:pt idx="277">
                  <c:v>277000</c:v>
                </c:pt>
                <c:pt idx="278">
                  <c:v>278000</c:v>
                </c:pt>
                <c:pt idx="279">
                  <c:v>279000</c:v>
                </c:pt>
                <c:pt idx="280">
                  <c:v>280000</c:v>
                </c:pt>
                <c:pt idx="281">
                  <c:v>281000</c:v>
                </c:pt>
                <c:pt idx="282">
                  <c:v>282000</c:v>
                </c:pt>
                <c:pt idx="283">
                  <c:v>283000</c:v>
                </c:pt>
                <c:pt idx="284">
                  <c:v>284000</c:v>
                </c:pt>
                <c:pt idx="285">
                  <c:v>285000</c:v>
                </c:pt>
                <c:pt idx="286">
                  <c:v>286000</c:v>
                </c:pt>
                <c:pt idx="287">
                  <c:v>287000</c:v>
                </c:pt>
                <c:pt idx="288">
                  <c:v>288000</c:v>
                </c:pt>
                <c:pt idx="289">
                  <c:v>289000</c:v>
                </c:pt>
                <c:pt idx="290">
                  <c:v>290000</c:v>
                </c:pt>
                <c:pt idx="291">
                  <c:v>291000</c:v>
                </c:pt>
                <c:pt idx="292">
                  <c:v>292000</c:v>
                </c:pt>
                <c:pt idx="293">
                  <c:v>293000</c:v>
                </c:pt>
                <c:pt idx="294">
                  <c:v>294000</c:v>
                </c:pt>
                <c:pt idx="295">
                  <c:v>295000</c:v>
                </c:pt>
                <c:pt idx="296">
                  <c:v>296000</c:v>
                </c:pt>
                <c:pt idx="297">
                  <c:v>297000</c:v>
                </c:pt>
                <c:pt idx="298">
                  <c:v>298000</c:v>
                </c:pt>
                <c:pt idx="299">
                  <c:v>299000</c:v>
                </c:pt>
                <c:pt idx="300">
                  <c:v>300000</c:v>
                </c:pt>
                <c:pt idx="301">
                  <c:v>301000</c:v>
                </c:pt>
                <c:pt idx="302">
                  <c:v>302000</c:v>
                </c:pt>
                <c:pt idx="303">
                  <c:v>303000</c:v>
                </c:pt>
                <c:pt idx="304">
                  <c:v>304000</c:v>
                </c:pt>
                <c:pt idx="305">
                  <c:v>305000</c:v>
                </c:pt>
                <c:pt idx="306">
                  <c:v>306000</c:v>
                </c:pt>
                <c:pt idx="307">
                  <c:v>307000</c:v>
                </c:pt>
                <c:pt idx="308">
                  <c:v>308000</c:v>
                </c:pt>
                <c:pt idx="309">
                  <c:v>309000</c:v>
                </c:pt>
                <c:pt idx="310">
                  <c:v>310000</c:v>
                </c:pt>
                <c:pt idx="311">
                  <c:v>311000</c:v>
                </c:pt>
                <c:pt idx="312">
                  <c:v>312000</c:v>
                </c:pt>
                <c:pt idx="313">
                  <c:v>313000</c:v>
                </c:pt>
                <c:pt idx="314">
                  <c:v>314000</c:v>
                </c:pt>
                <c:pt idx="315">
                  <c:v>315000</c:v>
                </c:pt>
                <c:pt idx="316">
                  <c:v>316000</c:v>
                </c:pt>
                <c:pt idx="317">
                  <c:v>317000</c:v>
                </c:pt>
                <c:pt idx="318">
                  <c:v>318000</c:v>
                </c:pt>
                <c:pt idx="319">
                  <c:v>319000</c:v>
                </c:pt>
                <c:pt idx="320">
                  <c:v>320000</c:v>
                </c:pt>
                <c:pt idx="321">
                  <c:v>321000</c:v>
                </c:pt>
                <c:pt idx="322">
                  <c:v>322000</c:v>
                </c:pt>
                <c:pt idx="323">
                  <c:v>323000</c:v>
                </c:pt>
                <c:pt idx="324">
                  <c:v>324000</c:v>
                </c:pt>
                <c:pt idx="325">
                  <c:v>325000</c:v>
                </c:pt>
                <c:pt idx="326">
                  <c:v>326000</c:v>
                </c:pt>
                <c:pt idx="327">
                  <c:v>327000</c:v>
                </c:pt>
                <c:pt idx="328">
                  <c:v>328000</c:v>
                </c:pt>
                <c:pt idx="329">
                  <c:v>329000</c:v>
                </c:pt>
                <c:pt idx="330">
                  <c:v>330000</c:v>
                </c:pt>
                <c:pt idx="331">
                  <c:v>331000</c:v>
                </c:pt>
                <c:pt idx="332">
                  <c:v>332000</c:v>
                </c:pt>
                <c:pt idx="333">
                  <c:v>333000</c:v>
                </c:pt>
                <c:pt idx="334">
                  <c:v>334000</c:v>
                </c:pt>
                <c:pt idx="335">
                  <c:v>335000</c:v>
                </c:pt>
                <c:pt idx="336">
                  <c:v>336000</c:v>
                </c:pt>
                <c:pt idx="337">
                  <c:v>337000</c:v>
                </c:pt>
                <c:pt idx="338">
                  <c:v>338000</c:v>
                </c:pt>
                <c:pt idx="339">
                  <c:v>339000</c:v>
                </c:pt>
                <c:pt idx="340">
                  <c:v>340000</c:v>
                </c:pt>
                <c:pt idx="341">
                  <c:v>341000</c:v>
                </c:pt>
                <c:pt idx="342">
                  <c:v>342000</c:v>
                </c:pt>
                <c:pt idx="343">
                  <c:v>343000</c:v>
                </c:pt>
                <c:pt idx="344">
                  <c:v>344000</c:v>
                </c:pt>
                <c:pt idx="345">
                  <c:v>345000</c:v>
                </c:pt>
                <c:pt idx="346">
                  <c:v>346000</c:v>
                </c:pt>
                <c:pt idx="347">
                  <c:v>347000</c:v>
                </c:pt>
                <c:pt idx="348">
                  <c:v>348000</c:v>
                </c:pt>
                <c:pt idx="349">
                  <c:v>349000</c:v>
                </c:pt>
                <c:pt idx="350">
                  <c:v>350000</c:v>
                </c:pt>
                <c:pt idx="351">
                  <c:v>351000</c:v>
                </c:pt>
                <c:pt idx="352">
                  <c:v>352000</c:v>
                </c:pt>
                <c:pt idx="353">
                  <c:v>353000</c:v>
                </c:pt>
                <c:pt idx="354">
                  <c:v>354000</c:v>
                </c:pt>
                <c:pt idx="355">
                  <c:v>355000</c:v>
                </c:pt>
                <c:pt idx="356">
                  <c:v>356000</c:v>
                </c:pt>
                <c:pt idx="357">
                  <c:v>357000</c:v>
                </c:pt>
                <c:pt idx="358">
                  <c:v>358000</c:v>
                </c:pt>
                <c:pt idx="359">
                  <c:v>359000</c:v>
                </c:pt>
                <c:pt idx="360">
                  <c:v>360000</c:v>
                </c:pt>
                <c:pt idx="361">
                  <c:v>361000</c:v>
                </c:pt>
                <c:pt idx="362">
                  <c:v>362000</c:v>
                </c:pt>
                <c:pt idx="363">
                  <c:v>363000</c:v>
                </c:pt>
                <c:pt idx="364">
                  <c:v>364000</c:v>
                </c:pt>
                <c:pt idx="365">
                  <c:v>365000</c:v>
                </c:pt>
                <c:pt idx="366">
                  <c:v>366000</c:v>
                </c:pt>
                <c:pt idx="367">
                  <c:v>367000</c:v>
                </c:pt>
                <c:pt idx="368">
                  <c:v>368000</c:v>
                </c:pt>
                <c:pt idx="369">
                  <c:v>369000</c:v>
                </c:pt>
                <c:pt idx="370">
                  <c:v>370000</c:v>
                </c:pt>
                <c:pt idx="371">
                  <c:v>371000</c:v>
                </c:pt>
                <c:pt idx="372">
                  <c:v>372000</c:v>
                </c:pt>
                <c:pt idx="373">
                  <c:v>373000</c:v>
                </c:pt>
                <c:pt idx="374">
                  <c:v>374000</c:v>
                </c:pt>
                <c:pt idx="375">
                  <c:v>375000</c:v>
                </c:pt>
                <c:pt idx="376">
                  <c:v>376000</c:v>
                </c:pt>
                <c:pt idx="377">
                  <c:v>377000</c:v>
                </c:pt>
                <c:pt idx="378">
                  <c:v>378000</c:v>
                </c:pt>
                <c:pt idx="379">
                  <c:v>379000</c:v>
                </c:pt>
                <c:pt idx="380">
                  <c:v>380000</c:v>
                </c:pt>
                <c:pt idx="381">
                  <c:v>381000</c:v>
                </c:pt>
                <c:pt idx="382">
                  <c:v>382000</c:v>
                </c:pt>
                <c:pt idx="383">
                  <c:v>383000</c:v>
                </c:pt>
                <c:pt idx="384">
                  <c:v>384000</c:v>
                </c:pt>
                <c:pt idx="385">
                  <c:v>385000</c:v>
                </c:pt>
                <c:pt idx="386">
                  <c:v>386000</c:v>
                </c:pt>
                <c:pt idx="387">
                  <c:v>387000</c:v>
                </c:pt>
                <c:pt idx="388">
                  <c:v>388000</c:v>
                </c:pt>
                <c:pt idx="389">
                  <c:v>389000</c:v>
                </c:pt>
                <c:pt idx="390">
                  <c:v>390000</c:v>
                </c:pt>
                <c:pt idx="391">
                  <c:v>391000</c:v>
                </c:pt>
                <c:pt idx="392">
                  <c:v>392000</c:v>
                </c:pt>
                <c:pt idx="393">
                  <c:v>393000</c:v>
                </c:pt>
                <c:pt idx="394">
                  <c:v>394000</c:v>
                </c:pt>
                <c:pt idx="395">
                  <c:v>395000</c:v>
                </c:pt>
                <c:pt idx="396">
                  <c:v>396000</c:v>
                </c:pt>
                <c:pt idx="397">
                  <c:v>397000</c:v>
                </c:pt>
                <c:pt idx="398">
                  <c:v>398000</c:v>
                </c:pt>
                <c:pt idx="399">
                  <c:v>399000</c:v>
                </c:pt>
                <c:pt idx="400">
                  <c:v>400000</c:v>
                </c:pt>
                <c:pt idx="401">
                  <c:v>401000</c:v>
                </c:pt>
                <c:pt idx="402">
                  <c:v>402000</c:v>
                </c:pt>
                <c:pt idx="403">
                  <c:v>403000</c:v>
                </c:pt>
                <c:pt idx="404">
                  <c:v>404000</c:v>
                </c:pt>
                <c:pt idx="405">
                  <c:v>405000</c:v>
                </c:pt>
                <c:pt idx="406">
                  <c:v>406000</c:v>
                </c:pt>
                <c:pt idx="407">
                  <c:v>407000</c:v>
                </c:pt>
                <c:pt idx="408">
                  <c:v>408000</c:v>
                </c:pt>
                <c:pt idx="409">
                  <c:v>409000</c:v>
                </c:pt>
                <c:pt idx="410">
                  <c:v>410000</c:v>
                </c:pt>
                <c:pt idx="411">
                  <c:v>411000</c:v>
                </c:pt>
                <c:pt idx="412">
                  <c:v>412000</c:v>
                </c:pt>
                <c:pt idx="413">
                  <c:v>413000</c:v>
                </c:pt>
                <c:pt idx="414">
                  <c:v>414000</c:v>
                </c:pt>
                <c:pt idx="415">
                  <c:v>415000</c:v>
                </c:pt>
                <c:pt idx="416">
                  <c:v>416000</c:v>
                </c:pt>
                <c:pt idx="417">
                  <c:v>417000</c:v>
                </c:pt>
                <c:pt idx="418">
                  <c:v>418000</c:v>
                </c:pt>
                <c:pt idx="419">
                  <c:v>419000</c:v>
                </c:pt>
                <c:pt idx="420">
                  <c:v>420000</c:v>
                </c:pt>
                <c:pt idx="421">
                  <c:v>421000</c:v>
                </c:pt>
                <c:pt idx="422">
                  <c:v>422000</c:v>
                </c:pt>
                <c:pt idx="423">
                  <c:v>423000</c:v>
                </c:pt>
                <c:pt idx="424">
                  <c:v>424000</c:v>
                </c:pt>
                <c:pt idx="425">
                  <c:v>425000</c:v>
                </c:pt>
                <c:pt idx="426">
                  <c:v>426000</c:v>
                </c:pt>
                <c:pt idx="427">
                  <c:v>427000</c:v>
                </c:pt>
                <c:pt idx="428">
                  <c:v>428000</c:v>
                </c:pt>
                <c:pt idx="429">
                  <c:v>429000</c:v>
                </c:pt>
                <c:pt idx="430">
                  <c:v>430000</c:v>
                </c:pt>
                <c:pt idx="431">
                  <c:v>431000</c:v>
                </c:pt>
                <c:pt idx="432">
                  <c:v>432000</c:v>
                </c:pt>
                <c:pt idx="433">
                  <c:v>433000</c:v>
                </c:pt>
                <c:pt idx="434">
                  <c:v>434000</c:v>
                </c:pt>
                <c:pt idx="435">
                  <c:v>435000</c:v>
                </c:pt>
                <c:pt idx="436">
                  <c:v>436000</c:v>
                </c:pt>
                <c:pt idx="437">
                  <c:v>437000</c:v>
                </c:pt>
                <c:pt idx="438">
                  <c:v>438000</c:v>
                </c:pt>
                <c:pt idx="439">
                  <c:v>439000</c:v>
                </c:pt>
                <c:pt idx="440">
                  <c:v>440000</c:v>
                </c:pt>
                <c:pt idx="441">
                  <c:v>441000</c:v>
                </c:pt>
                <c:pt idx="442">
                  <c:v>442000</c:v>
                </c:pt>
                <c:pt idx="443">
                  <c:v>443000</c:v>
                </c:pt>
                <c:pt idx="444">
                  <c:v>444000</c:v>
                </c:pt>
                <c:pt idx="445">
                  <c:v>445000</c:v>
                </c:pt>
                <c:pt idx="446">
                  <c:v>446000</c:v>
                </c:pt>
                <c:pt idx="447">
                  <c:v>447000</c:v>
                </c:pt>
                <c:pt idx="448">
                  <c:v>448000</c:v>
                </c:pt>
                <c:pt idx="449">
                  <c:v>449000</c:v>
                </c:pt>
                <c:pt idx="450">
                  <c:v>450000</c:v>
                </c:pt>
                <c:pt idx="451">
                  <c:v>451000</c:v>
                </c:pt>
                <c:pt idx="452">
                  <c:v>452000</c:v>
                </c:pt>
                <c:pt idx="453">
                  <c:v>453000</c:v>
                </c:pt>
                <c:pt idx="454">
                  <c:v>454000</c:v>
                </c:pt>
                <c:pt idx="455">
                  <c:v>455000</c:v>
                </c:pt>
                <c:pt idx="456">
                  <c:v>456000</c:v>
                </c:pt>
                <c:pt idx="457">
                  <c:v>457000</c:v>
                </c:pt>
                <c:pt idx="458">
                  <c:v>458000</c:v>
                </c:pt>
                <c:pt idx="459">
                  <c:v>459000</c:v>
                </c:pt>
                <c:pt idx="460">
                  <c:v>460000</c:v>
                </c:pt>
                <c:pt idx="461">
                  <c:v>461000</c:v>
                </c:pt>
                <c:pt idx="462">
                  <c:v>462000</c:v>
                </c:pt>
                <c:pt idx="463">
                  <c:v>463000</c:v>
                </c:pt>
                <c:pt idx="464">
                  <c:v>464000</c:v>
                </c:pt>
                <c:pt idx="465">
                  <c:v>465000</c:v>
                </c:pt>
                <c:pt idx="466">
                  <c:v>466000</c:v>
                </c:pt>
                <c:pt idx="467">
                  <c:v>467000</c:v>
                </c:pt>
                <c:pt idx="468">
                  <c:v>468000</c:v>
                </c:pt>
                <c:pt idx="469">
                  <c:v>469000</c:v>
                </c:pt>
                <c:pt idx="470">
                  <c:v>470000</c:v>
                </c:pt>
                <c:pt idx="471">
                  <c:v>471000</c:v>
                </c:pt>
                <c:pt idx="472">
                  <c:v>472000</c:v>
                </c:pt>
                <c:pt idx="473">
                  <c:v>473000</c:v>
                </c:pt>
                <c:pt idx="474">
                  <c:v>474000</c:v>
                </c:pt>
                <c:pt idx="475">
                  <c:v>475000</c:v>
                </c:pt>
                <c:pt idx="476">
                  <c:v>476000</c:v>
                </c:pt>
                <c:pt idx="477">
                  <c:v>477000</c:v>
                </c:pt>
                <c:pt idx="478">
                  <c:v>478000</c:v>
                </c:pt>
                <c:pt idx="479">
                  <c:v>479000</c:v>
                </c:pt>
                <c:pt idx="480">
                  <c:v>480000</c:v>
                </c:pt>
                <c:pt idx="481">
                  <c:v>481000</c:v>
                </c:pt>
                <c:pt idx="482">
                  <c:v>482000</c:v>
                </c:pt>
                <c:pt idx="483">
                  <c:v>483000</c:v>
                </c:pt>
                <c:pt idx="484">
                  <c:v>484000</c:v>
                </c:pt>
                <c:pt idx="485">
                  <c:v>485000</c:v>
                </c:pt>
                <c:pt idx="486">
                  <c:v>486000</c:v>
                </c:pt>
                <c:pt idx="487">
                  <c:v>487000</c:v>
                </c:pt>
                <c:pt idx="488">
                  <c:v>488000</c:v>
                </c:pt>
                <c:pt idx="489">
                  <c:v>489000</c:v>
                </c:pt>
                <c:pt idx="490">
                  <c:v>490000</c:v>
                </c:pt>
                <c:pt idx="491">
                  <c:v>491000</c:v>
                </c:pt>
                <c:pt idx="492">
                  <c:v>492000</c:v>
                </c:pt>
                <c:pt idx="493">
                  <c:v>493000</c:v>
                </c:pt>
                <c:pt idx="494">
                  <c:v>494000</c:v>
                </c:pt>
                <c:pt idx="495">
                  <c:v>495000</c:v>
                </c:pt>
                <c:pt idx="496">
                  <c:v>496000</c:v>
                </c:pt>
                <c:pt idx="497">
                  <c:v>497000</c:v>
                </c:pt>
                <c:pt idx="498">
                  <c:v>498000</c:v>
                </c:pt>
                <c:pt idx="499">
                  <c:v>499000</c:v>
                </c:pt>
                <c:pt idx="500">
                  <c:v>500000</c:v>
                </c:pt>
                <c:pt idx="501">
                  <c:v>501000</c:v>
                </c:pt>
                <c:pt idx="502">
                  <c:v>502000</c:v>
                </c:pt>
                <c:pt idx="503">
                  <c:v>503000</c:v>
                </c:pt>
                <c:pt idx="504">
                  <c:v>504000</c:v>
                </c:pt>
                <c:pt idx="505">
                  <c:v>505000</c:v>
                </c:pt>
                <c:pt idx="506">
                  <c:v>506000</c:v>
                </c:pt>
                <c:pt idx="507">
                  <c:v>507000</c:v>
                </c:pt>
                <c:pt idx="508">
                  <c:v>508000</c:v>
                </c:pt>
                <c:pt idx="509">
                  <c:v>509000</c:v>
                </c:pt>
                <c:pt idx="510">
                  <c:v>510000</c:v>
                </c:pt>
                <c:pt idx="511">
                  <c:v>511000</c:v>
                </c:pt>
                <c:pt idx="512">
                  <c:v>512000</c:v>
                </c:pt>
                <c:pt idx="513">
                  <c:v>513000</c:v>
                </c:pt>
                <c:pt idx="514">
                  <c:v>514000</c:v>
                </c:pt>
                <c:pt idx="515">
                  <c:v>515000</c:v>
                </c:pt>
                <c:pt idx="516">
                  <c:v>516000</c:v>
                </c:pt>
                <c:pt idx="517">
                  <c:v>517000</c:v>
                </c:pt>
                <c:pt idx="518">
                  <c:v>518000</c:v>
                </c:pt>
                <c:pt idx="519">
                  <c:v>519000</c:v>
                </c:pt>
                <c:pt idx="520">
                  <c:v>520000</c:v>
                </c:pt>
                <c:pt idx="521">
                  <c:v>521000</c:v>
                </c:pt>
                <c:pt idx="522">
                  <c:v>522000</c:v>
                </c:pt>
                <c:pt idx="523">
                  <c:v>523000</c:v>
                </c:pt>
                <c:pt idx="524">
                  <c:v>524000</c:v>
                </c:pt>
                <c:pt idx="525">
                  <c:v>525000</c:v>
                </c:pt>
                <c:pt idx="526">
                  <c:v>526000</c:v>
                </c:pt>
                <c:pt idx="527">
                  <c:v>527000</c:v>
                </c:pt>
                <c:pt idx="528">
                  <c:v>528000</c:v>
                </c:pt>
                <c:pt idx="529">
                  <c:v>529000</c:v>
                </c:pt>
                <c:pt idx="530">
                  <c:v>530000</c:v>
                </c:pt>
                <c:pt idx="531">
                  <c:v>531000</c:v>
                </c:pt>
                <c:pt idx="532">
                  <c:v>532000</c:v>
                </c:pt>
                <c:pt idx="533">
                  <c:v>533000</c:v>
                </c:pt>
                <c:pt idx="534">
                  <c:v>534000</c:v>
                </c:pt>
                <c:pt idx="535">
                  <c:v>535000</c:v>
                </c:pt>
                <c:pt idx="536">
                  <c:v>536000</c:v>
                </c:pt>
                <c:pt idx="537">
                  <c:v>537000</c:v>
                </c:pt>
                <c:pt idx="538">
                  <c:v>538000</c:v>
                </c:pt>
                <c:pt idx="539">
                  <c:v>539000</c:v>
                </c:pt>
                <c:pt idx="540">
                  <c:v>540000</c:v>
                </c:pt>
                <c:pt idx="541">
                  <c:v>541000</c:v>
                </c:pt>
                <c:pt idx="542">
                  <c:v>542000</c:v>
                </c:pt>
                <c:pt idx="543">
                  <c:v>543000</c:v>
                </c:pt>
                <c:pt idx="544">
                  <c:v>544000</c:v>
                </c:pt>
                <c:pt idx="545">
                  <c:v>545000</c:v>
                </c:pt>
                <c:pt idx="546">
                  <c:v>546000</c:v>
                </c:pt>
                <c:pt idx="547">
                  <c:v>547000</c:v>
                </c:pt>
                <c:pt idx="548">
                  <c:v>548000</c:v>
                </c:pt>
                <c:pt idx="549">
                  <c:v>549000</c:v>
                </c:pt>
                <c:pt idx="550">
                  <c:v>550000</c:v>
                </c:pt>
                <c:pt idx="551">
                  <c:v>551000</c:v>
                </c:pt>
                <c:pt idx="552">
                  <c:v>552000</c:v>
                </c:pt>
                <c:pt idx="553">
                  <c:v>553000</c:v>
                </c:pt>
                <c:pt idx="554">
                  <c:v>554000</c:v>
                </c:pt>
                <c:pt idx="555">
                  <c:v>555000</c:v>
                </c:pt>
                <c:pt idx="556">
                  <c:v>556000</c:v>
                </c:pt>
                <c:pt idx="557">
                  <c:v>557000</c:v>
                </c:pt>
                <c:pt idx="558">
                  <c:v>558000</c:v>
                </c:pt>
                <c:pt idx="559">
                  <c:v>559000</c:v>
                </c:pt>
                <c:pt idx="560">
                  <c:v>560000</c:v>
                </c:pt>
                <c:pt idx="561">
                  <c:v>561000</c:v>
                </c:pt>
                <c:pt idx="562">
                  <c:v>562000</c:v>
                </c:pt>
                <c:pt idx="563">
                  <c:v>563000</c:v>
                </c:pt>
                <c:pt idx="564">
                  <c:v>564000</c:v>
                </c:pt>
                <c:pt idx="565">
                  <c:v>565000</c:v>
                </c:pt>
                <c:pt idx="566">
                  <c:v>566000</c:v>
                </c:pt>
                <c:pt idx="567">
                  <c:v>567000</c:v>
                </c:pt>
                <c:pt idx="568">
                  <c:v>568000</c:v>
                </c:pt>
                <c:pt idx="569">
                  <c:v>569000</c:v>
                </c:pt>
                <c:pt idx="570">
                  <c:v>570000</c:v>
                </c:pt>
                <c:pt idx="571">
                  <c:v>571000</c:v>
                </c:pt>
                <c:pt idx="572">
                  <c:v>572000</c:v>
                </c:pt>
                <c:pt idx="573">
                  <c:v>573000</c:v>
                </c:pt>
                <c:pt idx="574">
                  <c:v>574000</c:v>
                </c:pt>
                <c:pt idx="575">
                  <c:v>575000</c:v>
                </c:pt>
                <c:pt idx="576">
                  <c:v>576000</c:v>
                </c:pt>
                <c:pt idx="577">
                  <c:v>577000</c:v>
                </c:pt>
                <c:pt idx="578">
                  <c:v>578000</c:v>
                </c:pt>
                <c:pt idx="579">
                  <c:v>579000</c:v>
                </c:pt>
                <c:pt idx="580">
                  <c:v>580000</c:v>
                </c:pt>
                <c:pt idx="581">
                  <c:v>581000</c:v>
                </c:pt>
                <c:pt idx="582">
                  <c:v>582000</c:v>
                </c:pt>
                <c:pt idx="583">
                  <c:v>583000</c:v>
                </c:pt>
                <c:pt idx="584">
                  <c:v>584000</c:v>
                </c:pt>
                <c:pt idx="585">
                  <c:v>585000</c:v>
                </c:pt>
                <c:pt idx="586">
                  <c:v>586000</c:v>
                </c:pt>
                <c:pt idx="587">
                  <c:v>587000</c:v>
                </c:pt>
                <c:pt idx="588">
                  <c:v>588000</c:v>
                </c:pt>
                <c:pt idx="589">
                  <c:v>589000</c:v>
                </c:pt>
                <c:pt idx="590">
                  <c:v>590000</c:v>
                </c:pt>
                <c:pt idx="591">
                  <c:v>591000</c:v>
                </c:pt>
                <c:pt idx="592">
                  <c:v>592000</c:v>
                </c:pt>
                <c:pt idx="593">
                  <c:v>593000</c:v>
                </c:pt>
                <c:pt idx="594">
                  <c:v>594000</c:v>
                </c:pt>
                <c:pt idx="595">
                  <c:v>595000</c:v>
                </c:pt>
                <c:pt idx="596">
                  <c:v>596000</c:v>
                </c:pt>
                <c:pt idx="597">
                  <c:v>597000</c:v>
                </c:pt>
                <c:pt idx="598">
                  <c:v>598000</c:v>
                </c:pt>
                <c:pt idx="599">
                  <c:v>599000</c:v>
                </c:pt>
                <c:pt idx="600">
                  <c:v>600000</c:v>
                </c:pt>
                <c:pt idx="601">
                  <c:v>601000</c:v>
                </c:pt>
                <c:pt idx="602">
                  <c:v>602000</c:v>
                </c:pt>
                <c:pt idx="603">
                  <c:v>603000</c:v>
                </c:pt>
                <c:pt idx="604">
                  <c:v>604000</c:v>
                </c:pt>
                <c:pt idx="605">
                  <c:v>605000</c:v>
                </c:pt>
                <c:pt idx="606">
                  <c:v>606000</c:v>
                </c:pt>
                <c:pt idx="607">
                  <c:v>607000</c:v>
                </c:pt>
                <c:pt idx="608">
                  <c:v>608000</c:v>
                </c:pt>
                <c:pt idx="609">
                  <c:v>609000</c:v>
                </c:pt>
                <c:pt idx="610">
                  <c:v>610000</c:v>
                </c:pt>
                <c:pt idx="611">
                  <c:v>611000</c:v>
                </c:pt>
                <c:pt idx="612">
                  <c:v>612000</c:v>
                </c:pt>
                <c:pt idx="613">
                  <c:v>613000</c:v>
                </c:pt>
                <c:pt idx="614">
                  <c:v>614000</c:v>
                </c:pt>
                <c:pt idx="615">
                  <c:v>615000</c:v>
                </c:pt>
                <c:pt idx="616">
                  <c:v>616000</c:v>
                </c:pt>
                <c:pt idx="617">
                  <c:v>617000</c:v>
                </c:pt>
                <c:pt idx="618">
                  <c:v>618000</c:v>
                </c:pt>
                <c:pt idx="619">
                  <c:v>619000</c:v>
                </c:pt>
                <c:pt idx="620">
                  <c:v>620000</c:v>
                </c:pt>
                <c:pt idx="621">
                  <c:v>621000</c:v>
                </c:pt>
                <c:pt idx="622">
                  <c:v>622000</c:v>
                </c:pt>
                <c:pt idx="623">
                  <c:v>623000</c:v>
                </c:pt>
                <c:pt idx="624">
                  <c:v>624000</c:v>
                </c:pt>
                <c:pt idx="625">
                  <c:v>625000</c:v>
                </c:pt>
                <c:pt idx="626">
                  <c:v>626000</c:v>
                </c:pt>
                <c:pt idx="627">
                  <c:v>627000</c:v>
                </c:pt>
                <c:pt idx="628">
                  <c:v>628000</c:v>
                </c:pt>
                <c:pt idx="629">
                  <c:v>629000</c:v>
                </c:pt>
                <c:pt idx="630">
                  <c:v>630000</c:v>
                </c:pt>
                <c:pt idx="631">
                  <c:v>631000</c:v>
                </c:pt>
                <c:pt idx="632">
                  <c:v>632000</c:v>
                </c:pt>
                <c:pt idx="633">
                  <c:v>633000</c:v>
                </c:pt>
                <c:pt idx="634">
                  <c:v>634000</c:v>
                </c:pt>
                <c:pt idx="635">
                  <c:v>635000</c:v>
                </c:pt>
                <c:pt idx="636">
                  <c:v>636000</c:v>
                </c:pt>
                <c:pt idx="637">
                  <c:v>637000</c:v>
                </c:pt>
                <c:pt idx="638">
                  <c:v>638000</c:v>
                </c:pt>
                <c:pt idx="639">
                  <c:v>639000</c:v>
                </c:pt>
                <c:pt idx="640">
                  <c:v>640000</c:v>
                </c:pt>
                <c:pt idx="641">
                  <c:v>641000</c:v>
                </c:pt>
                <c:pt idx="642">
                  <c:v>642000</c:v>
                </c:pt>
                <c:pt idx="643">
                  <c:v>643000</c:v>
                </c:pt>
                <c:pt idx="644">
                  <c:v>644000</c:v>
                </c:pt>
                <c:pt idx="645">
                  <c:v>645000</c:v>
                </c:pt>
                <c:pt idx="646">
                  <c:v>646000</c:v>
                </c:pt>
                <c:pt idx="647">
                  <c:v>647000</c:v>
                </c:pt>
                <c:pt idx="648">
                  <c:v>648000</c:v>
                </c:pt>
                <c:pt idx="649">
                  <c:v>649000</c:v>
                </c:pt>
                <c:pt idx="650">
                  <c:v>650000</c:v>
                </c:pt>
                <c:pt idx="651">
                  <c:v>651000</c:v>
                </c:pt>
                <c:pt idx="652">
                  <c:v>652000</c:v>
                </c:pt>
                <c:pt idx="653">
                  <c:v>653000</c:v>
                </c:pt>
                <c:pt idx="654">
                  <c:v>654000</c:v>
                </c:pt>
                <c:pt idx="655">
                  <c:v>655000</c:v>
                </c:pt>
                <c:pt idx="656">
                  <c:v>656000</c:v>
                </c:pt>
                <c:pt idx="657">
                  <c:v>657000</c:v>
                </c:pt>
                <c:pt idx="658">
                  <c:v>658000</c:v>
                </c:pt>
                <c:pt idx="659">
                  <c:v>659000</c:v>
                </c:pt>
                <c:pt idx="660">
                  <c:v>660000</c:v>
                </c:pt>
                <c:pt idx="661">
                  <c:v>661000</c:v>
                </c:pt>
                <c:pt idx="662">
                  <c:v>662000</c:v>
                </c:pt>
                <c:pt idx="663">
                  <c:v>663000</c:v>
                </c:pt>
                <c:pt idx="664">
                  <c:v>664000</c:v>
                </c:pt>
                <c:pt idx="665">
                  <c:v>665000</c:v>
                </c:pt>
                <c:pt idx="666">
                  <c:v>666000</c:v>
                </c:pt>
                <c:pt idx="667">
                  <c:v>667000</c:v>
                </c:pt>
                <c:pt idx="668">
                  <c:v>668000</c:v>
                </c:pt>
                <c:pt idx="669">
                  <c:v>669000</c:v>
                </c:pt>
                <c:pt idx="670">
                  <c:v>670000</c:v>
                </c:pt>
                <c:pt idx="671">
                  <c:v>671000</c:v>
                </c:pt>
                <c:pt idx="672">
                  <c:v>672000</c:v>
                </c:pt>
                <c:pt idx="673">
                  <c:v>673000</c:v>
                </c:pt>
                <c:pt idx="674">
                  <c:v>674000</c:v>
                </c:pt>
                <c:pt idx="675">
                  <c:v>675000</c:v>
                </c:pt>
                <c:pt idx="676">
                  <c:v>676000</c:v>
                </c:pt>
                <c:pt idx="677">
                  <c:v>677000</c:v>
                </c:pt>
                <c:pt idx="678">
                  <c:v>678000</c:v>
                </c:pt>
                <c:pt idx="679">
                  <c:v>679000</c:v>
                </c:pt>
                <c:pt idx="680">
                  <c:v>680000</c:v>
                </c:pt>
                <c:pt idx="681">
                  <c:v>681000</c:v>
                </c:pt>
                <c:pt idx="682">
                  <c:v>682000</c:v>
                </c:pt>
                <c:pt idx="683">
                  <c:v>683000</c:v>
                </c:pt>
                <c:pt idx="684">
                  <c:v>684000</c:v>
                </c:pt>
                <c:pt idx="685">
                  <c:v>685000</c:v>
                </c:pt>
                <c:pt idx="686">
                  <c:v>686000</c:v>
                </c:pt>
                <c:pt idx="687">
                  <c:v>687000</c:v>
                </c:pt>
                <c:pt idx="688">
                  <c:v>688000</c:v>
                </c:pt>
                <c:pt idx="689">
                  <c:v>689000</c:v>
                </c:pt>
                <c:pt idx="690">
                  <c:v>690000</c:v>
                </c:pt>
                <c:pt idx="691">
                  <c:v>691000</c:v>
                </c:pt>
                <c:pt idx="692">
                  <c:v>692000</c:v>
                </c:pt>
                <c:pt idx="693">
                  <c:v>693000</c:v>
                </c:pt>
                <c:pt idx="694">
                  <c:v>694000</c:v>
                </c:pt>
                <c:pt idx="695">
                  <c:v>695000</c:v>
                </c:pt>
                <c:pt idx="696">
                  <c:v>696000</c:v>
                </c:pt>
                <c:pt idx="697">
                  <c:v>697000</c:v>
                </c:pt>
                <c:pt idx="698">
                  <c:v>698000</c:v>
                </c:pt>
                <c:pt idx="699">
                  <c:v>699000</c:v>
                </c:pt>
                <c:pt idx="700">
                  <c:v>700000</c:v>
                </c:pt>
                <c:pt idx="701">
                  <c:v>701000</c:v>
                </c:pt>
                <c:pt idx="702">
                  <c:v>702000</c:v>
                </c:pt>
                <c:pt idx="703">
                  <c:v>703000</c:v>
                </c:pt>
                <c:pt idx="704">
                  <c:v>704000</c:v>
                </c:pt>
                <c:pt idx="705">
                  <c:v>705000</c:v>
                </c:pt>
                <c:pt idx="706">
                  <c:v>706000</c:v>
                </c:pt>
                <c:pt idx="707">
                  <c:v>707000</c:v>
                </c:pt>
                <c:pt idx="708">
                  <c:v>708000</c:v>
                </c:pt>
                <c:pt idx="709">
                  <c:v>709000</c:v>
                </c:pt>
                <c:pt idx="710">
                  <c:v>710000</c:v>
                </c:pt>
                <c:pt idx="711">
                  <c:v>711000</c:v>
                </c:pt>
                <c:pt idx="712">
                  <c:v>712000</c:v>
                </c:pt>
                <c:pt idx="713">
                  <c:v>713000</c:v>
                </c:pt>
                <c:pt idx="714">
                  <c:v>714000</c:v>
                </c:pt>
                <c:pt idx="715">
                  <c:v>715000</c:v>
                </c:pt>
                <c:pt idx="716">
                  <c:v>716000</c:v>
                </c:pt>
                <c:pt idx="717">
                  <c:v>717000</c:v>
                </c:pt>
                <c:pt idx="718">
                  <c:v>718000</c:v>
                </c:pt>
                <c:pt idx="719">
                  <c:v>719000</c:v>
                </c:pt>
                <c:pt idx="720">
                  <c:v>720000</c:v>
                </c:pt>
                <c:pt idx="721">
                  <c:v>721000</c:v>
                </c:pt>
                <c:pt idx="722">
                  <c:v>722000</c:v>
                </c:pt>
                <c:pt idx="723">
                  <c:v>723000</c:v>
                </c:pt>
                <c:pt idx="724">
                  <c:v>724000</c:v>
                </c:pt>
                <c:pt idx="725">
                  <c:v>725000</c:v>
                </c:pt>
                <c:pt idx="726">
                  <c:v>726000</c:v>
                </c:pt>
                <c:pt idx="727">
                  <c:v>727000</c:v>
                </c:pt>
                <c:pt idx="728">
                  <c:v>728000</c:v>
                </c:pt>
                <c:pt idx="729">
                  <c:v>729000</c:v>
                </c:pt>
                <c:pt idx="730">
                  <c:v>730000</c:v>
                </c:pt>
                <c:pt idx="731">
                  <c:v>731000</c:v>
                </c:pt>
                <c:pt idx="732">
                  <c:v>732000</c:v>
                </c:pt>
                <c:pt idx="733">
                  <c:v>733000</c:v>
                </c:pt>
                <c:pt idx="734">
                  <c:v>734000</c:v>
                </c:pt>
                <c:pt idx="735">
                  <c:v>735000</c:v>
                </c:pt>
                <c:pt idx="736">
                  <c:v>736000</c:v>
                </c:pt>
                <c:pt idx="737">
                  <c:v>737000</c:v>
                </c:pt>
                <c:pt idx="738">
                  <c:v>738000</c:v>
                </c:pt>
                <c:pt idx="739">
                  <c:v>739000</c:v>
                </c:pt>
                <c:pt idx="740">
                  <c:v>740000</c:v>
                </c:pt>
                <c:pt idx="741">
                  <c:v>741000</c:v>
                </c:pt>
                <c:pt idx="742">
                  <c:v>742000</c:v>
                </c:pt>
                <c:pt idx="743">
                  <c:v>743000</c:v>
                </c:pt>
                <c:pt idx="744">
                  <c:v>744000</c:v>
                </c:pt>
                <c:pt idx="745">
                  <c:v>745000</c:v>
                </c:pt>
                <c:pt idx="746">
                  <c:v>746000</c:v>
                </c:pt>
                <c:pt idx="747">
                  <c:v>747000</c:v>
                </c:pt>
                <c:pt idx="748">
                  <c:v>748000</c:v>
                </c:pt>
                <c:pt idx="749">
                  <c:v>749000</c:v>
                </c:pt>
                <c:pt idx="750">
                  <c:v>750000</c:v>
                </c:pt>
                <c:pt idx="751">
                  <c:v>751000</c:v>
                </c:pt>
                <c:pt idx="752">
                  <c:v>752000</c:v>
                </c:pt>
                <c:pt idx="753">
                  <c:v>753000</c:v>
                </c:pt>
                <c:pt idx="754">
                  <c:v>754000</c:v>
                </c:pt>
                <c:pt idx="755">
                  <c:v>755000</c:v>
                </c:pt>
                <c:pt idx="756">
                  <c:v>756000</c:v>
                </c:pt>
                <c:pt idx="757">
                  <c:v>757000</c:v>
                </c:pt>
                <c:pt idx="758">
                  <c:v>758000</c:v>
                </c:pt>
                <c:pt idx="759">
                  <c:v>759000</c:v>
                </c:pt>
                <c:pt idx="760">
                  <c:v>760000</c:v>
                </c:pt>
                <c:pt idx="761">
                  <c:v>761000</c:v>
                </c:pt>
                <c:pt idx="762">
                  <c:v>762000</c:v>
                </c:pt>
                <c:pt idx="763">
                  <c:v>763000</c:v>
                </c:pt>
                <c:pt idx="764">
                  <c:v>764000</c:v>
                </c:pt>
                <c:pt idx="765">
                  <c:v>765000</c:v>
                </c:pt>
                <c:pt idx="766">
                  <c:v>766000</c:v>
                </c:pt>
                <c:pt idx="767">
                  <c:v>767000</c:v>
                </c:pt>
                <c:pt idx="768">
                  <c:v>768000</c:v>
                </c:pt>
                <c:pt idx="769">
                  <c:v>769000</c:v>
                </c:pt>
                <c:pt idx="770">
                  <c:v>770000</c:v>
                </c:pt>
                <c:pt idx="771">
                  <c:v>771000</c:v>
                </c:pt>
                <c:pt idx="772">
                  <c:v>772000</c:v>
                </c:pt>
                <c:pt idx="773">
                  <c:v>773000</c:v>
                </c:pt>
                <c:pt idx="774">
                  <c:v>774000</c:v>
                </c:pt>
                <c:pt idx="775">
                  <c:v>775000</c:v>
                </c:pt>
                <c:pt idx="776">
                  <c:v>776000</c:v>
                </c:pt>
                <c:pt idx="777">
                  <c:v>777000</c:v>
                </c:pt>
                <c:pt idx="778">
                  <c:v>778000</c:v>
                </c:pt>
                <c:pt idx="779">
                  <c:v>779000</c:v>
                </c:pt>
                <c:pt idx="780">
                  <c:v>780000</c:v>
                </c:pt>
                <c:pt idx="781">
                  <c:v>781000</c:v>
                </c:pt>
                <c:pt idx="782">
                  <c:v>782000</c:v>
                </c:pt>
                <c:pt idx="783">
                  <c:v>783000</c:v>
                </c:pt>
                <c:pt idx="784">
                  <c:v>784000</c:v>
                </c:pt>
                <c:pt idx="785">
                  <c:v>785000</c:v>
                </c:pt>
                <c:pt idx="786">
                  <c:v>786000</c:v>
                </c:pt>
                <c:pt idx="787">
                  <c:v>787000</c:v>
                </c:pt>
                <c:pt idx="788">
                  <c:v>788000</c:v>
                </c:pt>
                <c:pt idx="789">
                  <c:v>789000</c:v>
                </c:pt>
                <c:pt idx="790">
                  <c:v>790000</c:v>
                </c:pt>
                <c:pt idx="791">
                  <c:v>791000</c:v>
                </c:pt>
                <c:pt idx="792">
                  <c:v>792000</c:v>
                </c:pt>
                <c:pt idx="793">
                  <c:v>793000</c:v>
                </c:pt>
                <c:pt idx="794">
                  <c:v>794000</c:v>
                </c:pt>
                <c:pt idx="795">
                  <c:v>795000</c:v>
                </c:pt>
                <c:pt idx="796">
                  <c:v>796000</c:v>
                </c:pt>
                <c:pt idx="797">
                  <c:v>797000</c:v>
                </c:pt>
                <c:pt idx="798">
                  <c:v>798000</c:v>
                </c:pt>
                <c:pt idx="799">
                  <c:v>799000</c:v>
                </c:pt>
                <c:pt idx="800">
                  <c:v>800000</c:v>
                </c:pt>
                <c:pt idx="801">
                  <c:v>801000</c:v>
                </c:pt>
                <c:pt idx="802">
                  <c:v>802000</c:v>
                </c:pt>
                <c:pt idx="803">
                  <c:v>803000</c:v>
                </c:pt>
                <c:pt idx="804">
                  <c:v>804000</c:v>
                </c:pt>
                <c:pt idx="805">
                  <c:v>805000</c:v>
                </c:pt>
                <c:pt idx="806">
                  <c:v>806000</c:v>
                </c:pt>
                <c:pt idx="807">
                  <c:v>807000</c:v>
                </c:pt>
                <c:pt idx="808">
                  <c:v>808000</c:v>
                </c:pt>
                <c:pt idx="809">
                  <c:v>809000</c:v>
                </c:pt>
                <c:pt idx="810">
                  <c:v>810000</c:v>
                </c:pt>
                <c:pt idx="811">
                  <c:v>811000</c:v>
                </c:pt>
                <c:pt idx="812">
                  <c:v>812000</c:v>
                </c:pt>
                <c:pt idx="813">
                  <c:v>813000</c:v>
                </c:pt>
                <c:pt idx="814">
                  <c:v>814000</c:v>
                </c:pt>
                <c:pt idx="815">
                  <c:v>815000</c:v>
                </c:pt>
                <c:pt idx="816">
                  <c:v>816000</c:v>
                </c:pt>
                <c:pt idx="817">
                  <c:v>817000</c:v>
                </c:pt>
                <c:pt idx="818">
                  <c:v>818000</c:v>
                </c:pt>
                <c:pt idx="819">
                  <c:v>819000</c:v>
                </c:pt>
                <c:pt idx="820">
                  <c:v>820000</c:v>
                </c:pt>
                <c:pt idx="821">
                  <c:v>821000</c:v>
                </c:pt>
                <c:pt idx="822">
                  <c:v>822000</c:v>
                </c:pt>
                <c:pt idx="823">
                  <c:v>823000</c:v>
                </c:pt>
                <c:pt idx="824">
                  <c:v>824000</c:v>
                </c:pt>
                <c:pt idx="825">
                  <c:v>825000</c:v>
                </c:pt>
                <c:pt idx="826">
                  <c:v>826000</c:v>
                </c:pt>
                <c:pt idx="827">
                  <c:v>827000</c:v>
                </c:pt>
                <c:pt idx="828">
                  <c:v>828000</c:v>
                </c:pt>
                <c:pt idx="829">
                  <c:v>829000</c:v>
                </c:pt>
                <c:pt idx="830">
                  <c:v>830000</c:v>
                </c:pt>
                <c:pt idx="831">
                  <c:v>831000</c:v>
                </c:pt>
                <c:pt idx="832">
                  <c:v>832000</c:v>
                </c:pt>
                <c:pt idx="833">
                  <c:v>833000</c:v>
                </c:pt>
                <c:pt idx="834">
                  <c:v>834000</c:v>
                </c:pt>
                <c:pt idx="835">
                  <c:v>835000</c:v>
                </c:pt>
                <c:pt idx="836">
                  <c:v>836000</c:v>
                </c:pt>
                <c:pt idx="837">
                  <c:v>837000</c:v>
                </c:pt>
                <c:pt idx="838">
                  <c:v>838000</c:v>
                </c:pt>
                <c:pt idx="839">
                  <c:v>839000</c:v>
                </c:pt>
                <c:pt idx="840">
                  <c:v>840000</c:v>
                </c:pt>
                <c:pt idx="841">
                  <c:v>841000</c:v>
                </c:pt>
                <c:pt idx="842">
                  <c:v>842000</c:v>
                </c:pt>
                <c:pt idx="843">
                  <c:v>843000</c:v>
                </c:pt>
                <c:pt idx="844">
                  <c:v>844000</c:v>
                </c:pt>
                <c:pt idx="845">
                  <c:v>845000</c:v>
                </c:pt>
                <c:pt idx="846">
                  <c:v>846000</c:v>
                </c:pt>
                <c:pt idx="847">
                  <c:v>847000</c:v>
                </c:pt>
                <c:pt idx="848">
                  <c:v>848000</c:v>
                </c:pt>
                <c:pt idx="849">
                  <c:v>849000</c:v>
                </c:pt>
                <c:pt idx="850">
                  <c:v>850000</c:v>
                </c:pt>
                <c:pt idx="851">
                  <c:v>851000</c:v>
                </c:pt>
                <c:pt idx="852">
                  <c:v>852000</c:v>
                </c:pt>
                <c:pt idx="853">
                  <c:v>853000</c:v>
                </c:pt>
                <c:pt idx="854">
                  <c:v>854000</c:v>
                </c:pt>
                <c:pt idx="855">
                  <c:v>855000</c:v>
                </c:pt>
                <c:pt idx="856">
                  <c:v>856000</c:v>
                </c:pt>
                <c:pt idx="857">
                  <c:v>857000</c:v>
                </c:pt>
                <c:pt idx="858">
                  <c:v>858000</c:v>
                </c:pt>
                <c:pt idx="859">
                  <c:v>859000</c:v>
                </c:pt>
                <c:pt idx="860">
                  <c:v>860000</c:v>
                </c:pt>
                <c:pt idx="861">
                  <c:v>861000</c:v>
                </c:pt>
                <c:pt idx="862">
                  <c:v>862000</c:v>
                </c:pt>
                <c:pt idx="863">
                  <c:v>863000</c:v>
                </c:pt>
                <c:pt idx="864">
                  <c:v>864000</c:v>
                </c:pt>
                <c:pt idx="865">
                  <c:v>865000</c:v>
                </c:pt>
                <c:pt idx="866">
                  <c:v>866000</c:v>
                </c:pt>
                <c:pt idx="867">
                  <c:v>867000</c:v>
                </c:pt>
                <c:pt idx="868">
                  <c:v>868000</c:v>
                </c:pt>
                <c:pt idx="869">
                  <c:v>869000</c:v>
                </c:pt>
                <c:pt idx="870">
                  <c:v>870000</c:v>
                </c:pt>
                <c:pt idx="871">
                  <c:v>871000</c:v>
                </c:pt>
                <c:pt idx="872">
                  <c:v>872000</c:v>
                </c:pt>
                <c:pt idx="873">
                  <c:v>873000</c:v>
                </c:pt>
                <c:pt idx="874">
                  <c:v>874000</c:v>
                </c:pt>
                <c:pt idx="875">
                  <c:v>875000</c:v>
                </c:pt>
                <c:pt idx="876">
                  <c:v>876000</c:v>
                </c:pt>
                <c:pt idx="877">
                  <c:v>877000</c:v>
                </c:pt>
                <c:pt idx="878">
                  <c:v>878000</c:v>
                </c:pt>
                <c:pt idx="879">
                  <c:v>879000</c:v>
                </c:pt>
                <c:pt idx="880">
                  <c:v>880000</c:v>
                </c:pt>
                <c:pt idx="881">
                  <c:v>881000</c:v>
                </c:pt>
                <c:pt idx="882">
                  <c:v>882000</c:v>
                </c:pt>
                <c:pt idx="883">
                  <c:v>883000</c:v>
                </c:pt>
                <c:pt idx="884">
                  <c:v>884000</c:v>
                </c:pt>
                <c:pt idx="885">
                  <c:v>885000</c:v>
                </c:pt>
                <c:pt idx="886">
                  <c:v>886000</c:v>
                </c:pt>
                <c:pt idx="887">
                  <c:v>887000</c:v>
                </c:pt>
                <c:pt idx="888">
                  <c:v>888000</c:v>
                </c:pt>
                <c:pt idx="889">
                  <c:v>889000</c:v>
                </c:pt>
                <c:pt idx="890">
                  <c:v>890000</c:v>
                </c:pt>
                <c:pt idx="891">
                  <c:v>891000</c:v>
                </c:pt>
                <c:pt idx="892">
                  <c:v>892000</c:v>
                </c:pt>
                <c:pt idx="893">
                  <c:v>893000</c:v>
                </c:pt>
                <c:pt idx="894">
                  <c:v>894000</c:v>
                </c:pt>
                <c:pt idx="895">
                  <c:v>895000</c:v>
                </c:pt>
                <c:pt idx="896">
                  <c:v>896000</c:v>
                </c:pt>
                <c:pt idx="897">
                  <c:v>897000</c:v>
                </c:pt>
                <c:pt idx="898">
                  <c:v>898000</c:v>
                </c:pt>
                <c:pt idx="899">
                  <c:v>899000</c:v>
                </c:pt>
                <c:pt idx="900">
                  <c:v>900000</c:v>
                </c:pt>
                <c:pt idx="901">
                  <c:v>901000</c:v>
                </c:pt>
                <c:pt idx="902">
                  <c:v>902000</c:v>
                </c:pt>
                <c:pt idx="903">
                  <c:v>903000</c:v>
                </c:pt>
                <c:pt idx="904">
                  <c:v>904000</c:v>
                </c:pt>
                <c:pt idx="905">
                  <c:v>905000</c:v>
                </c:pt>
                <c:pt idx="906">
                  <c:v>906000</c:v>
                </c:pt>
                <c:pt idx="907">
                  <c:v>907000</c:v>
                </c:pt>
                <c:pt idx="908">
                  <c:v>908000</c:v>
                </c:pt>
                <c:pt idx="909">
                  <c:v>909000</c:v>
                </c:pt>
                <c:pt idx="910">
                  <c:v>910000</c:v>
                </c:pt>
                <c:pt idx="911">
                  <c:v>911000</c:v>
                </c:pt>
                <c:pt idx="912">
                  <c:v>912000</c:v>
                </c:pt>
                <c:pt idx="913">
                  <c:v>913000</c:v>
                </c:pt>
                <c:pt idx="914">
                  <c:v>914000</c:v>
                </c:pt>
                <c:pt idx="915">
                  <c:v>915000</c:v>
                </c:pt>
                <c:pt idx="916">
                  <c:v>916000</c:v>
                </c:pt>
                <c:pt idx="917">
                  <c:v>917000</c:v>
                </c:pt>
                <c:pt idx="918">
                  <c:v>918000</c:v>
                </c:pt>
                <c:pt idx="919">
                  <c:v>919000</c:v>
                </c:pt>
                <c:pt idx="920">
                  <c:v>920000</c:v>
                </c:pt>
                <c:pt idx="921">
                  <c:v>921000</c:v>
                </c:pt>
                <c:pt idx="922">
                  <c:v>922000</c:v>
                </c:pt>
                <c:pt idx="923">
                  <c:v>923000</c:v>
                </c:pt>
                <c:pt idx="924">
                  <c:v>924000</c:v>
                </c:pt>
                <c:pt idx="925">
                  <c:v>925000</c:v>
                </c:pt>
                <c:pt idx="926">
                  <c:v>926000</c:v>
                </c:pt>
                <c:pt idx="927">
                  <c:v>927000</c:v>
                </c:pt>
                <c:pt idx="928">
                  <c:v>928000</c:v>
                </c:pt>
                <c:pt idx="929">
                  <c:v>929000</c:v>
                </c:pt>
                <c:pt idx="930">
                  <c:v>930000</c:v>
                </c:pt>
                <c:pt idx="931">
                  <c:v>931000</c:v>
                </c:pt>
                <c:pt idx="932">
                  <c:v>932000</c:v>
                </c:pt>
                <c:pt idx="933">
                  <c:v>933000</c:v>
                </c:pt>
                <c:pt idx="934">
                  <c:v>934000</c:v>
                </c:pt>
                <c:pt idx="935">
                  <c:v>935000</c:v>
                </c:pt>
                <c:pt idx="936">
                  <c:v>936000</c:v>
                </c:pt>
                <c:pt idx="937">
                  <c:v>937000</c:v>
                </c:pt>
                <c:pt idx="938">
                  <c:v>938000</c:v>
                </c:pt>
                <c:pt idx="939">
                  <c:v>939000</c:v>
                </c:pt>
                <c:pt idx="940">
                  <c:v>940000</c:v>
                </c:pt>
                <c:pt idx="941">
                  <c:v>941000</c:v>
                </c:pt>
                <c:pt idx="942">
                  <c:v>942000</c:v>
                </c:pt>
                <c:pt idx="943">
                  <c:v>943000</c:v>
                </c:pt>
                <c:pt idx="944">
                  <c:v>944000</c:v>
                </c:pt>
                <c:pt idx="945">
                  <c:v>945000</c:v>
                </c:pt>
                <c:pt idx="946">
                  <c:v>946000</c:v>
                </c:pt>
                <c:pt idx="947">
                  <c:v>947000</c:v>
                </c:pt>
                <c:pt idx="948">
                  <c:v>948000</c:v>
                </c:pt>
                <c:pt idx="949">
                  <c:v>949000</c:v>
                </c:pt>
                <c:pt idx="950">
                  <c:v>950000</c:v>
                </c:pt>
                <c:pt idx="951">
                  <c:v>951000</c:v>
                </c:pt>
                <c:pt idx="952">
                  <c:v>952000</c:v>
                </c:pt>
                <c:pt idx="953">
                  <c:v>953000</c:v>
                </c:pt>
                <c:pt idx="954">
                  <c:v>954000</c:v>
                </c:pt>
                <c:pt idx="955">
                  <c:v>955000</c:v>
                </c:pt>
                <c:pt idx="956">
                  <c:v>956000</c:v>
                </c:pt>
                <c:pt idx="957">
                  <c:v>957000</c:v>
                </c:pt>
                <c:pt idx="958">
                  <c:v>958000</c:v>
                </c:pt>
                <c:pt idx="959">
                  <c:v>959000</c:v>
                </c:pt>
                <c:pt idx="960">
                  <c:v>960000</c:v>
                </c:pt>
                <c:pt idx="961">
                  <c:v>961000</c:v>
                </c:pt>
                <c:pt idx="962">
                  <c:v>962000</c:v>
                </c:pt>
                <c:pt idx="963">
                  <c:v>963000</c:v>
                </c:pt>
                <c:pt idx="964">
                  <c:v>964000</c:v>
                </c:pt>
                <c:pt idx="965">
                  <c:v>965000</c:v>
                </c:pt>
                <c:pt idx="966">
                  <c:v>966000</c:v>
                </c:pt>
                <c:pt idx="967">
                  <c:v>967000</c:v>
                </c:pt>
                <c:pt idx="968">
                  <c:v>968000</c:v>
                </c:pt>
                <c:pt idx="969">
                  <c:v>969000</c:v>
                </c:pt>
                <c:pt idx="970">
                  <c:v>970000</c:v>
                </c:pt>
                <c:pt idx="971">
                  <c:v>971000</c:v>
                </c:pt>
                <c:pt idx="972">
                  <c:v>972000</c:v>
                </c:pt>
                <c:pt idx="973">
                  <c:v>973000</c:v>
                </c:pt>
                <c:pt idx="974">
                  <c:v>974000</c:v>
                </c:pt>
                <c:pt idx="975">
                  <c:v>975000</c:v>
                </c:pt>
                <c:pt idx="976">
                  <c:v>976000</c:v>
                </c:pt>
                <c:pt idx="977">
                  <c:v>977000</c:v>
                </c:pt>
                <c:pt idx="978">
                  <c:v>978000</c:v>
                </c:pt>
                <c:pt idx="979">
                  <c:v>979000</c:v>
                </c:pt>
                <c:pt idx="980">
                  <c:v>980000</c:v>
                </c:pt>
                <c:pt idx="981">
                  <c:v>981000</c:v>
                </c:pt>
                <c:pt idx="982">
                  <c:v>982000</c:v>
                </c:pt>
                <c:pt idx="983">
                  <c:v>983000</c:v>
                </c:pt>
                <c:pt idx="984">
                  <c:v>984000</c:v>
                </c:pt>
                <c:pt idx="985">
                  <c:v>985000</c:v>
                </c:pt>
                <c:pt idx="986">
                  <c:v>986000</c:v>
                </c:pt>
                <c:pt idx="987">
                  <c:v>987000</c:v>
                </c:pt>
                <c:pt idx="988">
                  <c:v>988000</c:v>
                </c:pt>
                <c:pt idx="989">
                  <c:v>989000</c:v>
                </c:pt>
                <c:pt idx="990">
                  <c:v>990000</c:v>
                </c:pt>
                <c:pt idx="991">
                  <c:v>991000</c:v>
                </c:pt>
                <c:pt idx="992">
                  <c:v>992000</c:v>
                </c:pt>
                <c:pt idx="993">
                  <c:v>993000</c:v>
                </c:pt>
                <c:pt idx="994">
                  <c:v>994000</c:v>
                </c:pt>
                <c:pt idx="995">
                  <c:v>995000</c:v>
                </c:pt>
                <c:pt idx="996">
                  <c:v>996000</c:v>
                </c:pt>
                <c:pt idx="997">
                  <c:v>997000</c:v>
                </c:pt>
                <c:pt idx="998">
                  <c:v>998000</c:v>
                </c:pt>
                <c:pt idx="999">
                  <c:v>999000</c:v>
                </c:pt>
                <c:pt idx="1000">
                  <c:v>1000000</c:v>
                </c:pt>
              </c:numCache>
            </c:numRef>
          </c:cat>
          <c:val>
            <c:numRef>
              <c:f>Sheet1!$J$2:$J$1002</c:f>
              <c:numCache>
                <c:formatCode>General</c:formatCode>
                <c:ptCount val="1001"/>
                <c:pt idx="30" formatCode="&quot;£&quot;#,##0.00">
                  <c:v>94857</c:v>
                </c:pt>
                <c:pt idx="31" formatCode="&quot;£&quot;#,##0.00">
                  <c:v>97423.7</c:v>
                </c:pt>
                <c:pt idx="32" formatCode="&quot;£&quot;#,##0.00">
                  <c:v>99961.600000000006</c:v>
                </c:pt>
                <c:pt idx="33" formatCode="&quot;£&quot;#,##0.00">
                  <c:v>102474.90000000001</c:v>
                </c:pt>
                <c:pt idx="34" formatCode="&quot;£&quot;#,##0.00">
                  <c:v>104924</c:v>
                </c:pt>
                <c:pt idx="35" formatCode="&quot;£&quot;#,##0.00">
                  <c:v>107380</c:v>
                </c:pt>
                <c:pt idx="36" formatCode="&quot;£&quot;#,##0.00">
                  <c:v>109814.39999999999</c:v>
                </c:pt>
                <c:pt idx="37" formatCode="&quot;£&quot;#,##0.00">
                  <c:v>112184</c:v>
                </c:pt>
                <c:pt idx="38" formatCode="&quot;£&quot;#,##0.00">
                  <c:v>114566.2</c:v>
                </c:pt>
                <c:pt idx="39" formatCode="&quot;£&quot;#,##0.00">
                  <c:v>116883</c:v>
                </c:pt>
                <c:pt idx="40" formatCode="&quot;£&quot;#,##0.00">
                  <c:v>119216</c:v>
                </c:pt>
                <c:pt idx="41" formatCode="&quot;£&quot;#,##0.00">
                  <c:v>121487.09999999999</c:v>
                </c:pt>
                <c:pt idx="42" formatCode="&quot;£&quot;#,##0.00">
                  <c:v>123774</c:v>
                </c:pt>
                <c:pt idx="43" formatCode="&quot;£&quot;#,##0.00">
                  <c:v>125998.6</c:v>
                </c:pt>
                <c:pt idx="44" formatCode="&quot;£&quot;#,##0.00">
                  <c:v>128198.40000000001</c:v>
                </c:pt>
                <c:pt idx="45" formatCode="&quot;£&quot;#,##0.00">
                  <c:v>130419</c:v>
                </c:pt>
                <c:pt idx="46" formatCode="&quot;£&quot;#,##0.00">
                  <c:v>132576.6</c:v>
                </c:pt>
                <c:pt idx="47" formatCode="&quot;£&quot;#,##0.00">
                  <c:v>134706.69999999998</c:v>
                </c:pt>
                <c:pt idx="48" formatCode="&quot;£&quot;#,##0.00">
                  <c:v>136819.20000000001</c:v>
                </c:pt>
                <c:pt idx="49" formatCode="&quot;£&quot;#,##0.00">
                  <c:v>138959.1</c:v>
                </c:pt>
                <c:pt idx="50" formatCode="&quot;£&quot;#,##0.00">
                  <c:v>141030</c:v>
                </c:pt>
                <c:pt idx="51" formatCode="&quot;£&quot;#,##0.00">
                  <c:v>143085.6</c:v>
                </c:pt>
                <c:pt idx="52" formatCode="&quot;£&quot;#,##0.00">
                  <c:v>145116.40000000002</c:v>
                </c:pt>
                <c:pt idx="53" formatCode="&quot;£&quot;#,##0.00">
                  <c:v>147128</c:v>
                </c:pt>
                <c:pt idx="54" formatCode="&quot;£&quot;#,##0.00">
                  <c:v>149115.6</c:v>
                </c:pt>
                <c:pt idx="55" formatCode="&quot;£&quot;#,##0.00">
                  <c:v>151090.5</c:v>
                </c:pt>
                <c:pt idx="56" formatCode="&quot;£&quot;#,##0.00">
                  <c:v>153104</c:v>
                </c:pt>
                <c:pt idx="57" formatCode="&quot;£&quot;#,##0.00">
                  <c:v>155040</c:v>
                </c:pt>
                <c:pt idx="58" formatCode="&quot;£&quot;#,##0.00">
                  <c:v>156959.6</c:v>
                </c:pt>
                <c:pt idx="59" formatCode="&quot;£&quot;#,##0.00">
                  <c:v>158863.4</c:v>
                </c:pt>
                <c:pt idx="60" formatCode="&quot;£&quot;#,##0.00">
                  <c:v>160746</c:v>
                </c:pt>
                <c:pt idx="61" formatCode="&quot;£&quot;#,##0.00">
                  <c:v>162552.80000000002</c:v>
                </c:pt>
                <c:pt idx="62" formatCode="&quot;£&quot;#,##0.00">
                  <c:v>164399.20000000001</c:v>
                </c:pt>
                <c:pt idx="63" formatCode="&quot;£&quot;#,##0.00">
                  <c:v>166238.1</c:v>
                </c:pt>
                <c:pt idx="64" formatCode="&quot;£&quot;#,##0.00">
                  <c:v>168051.19999999998</c:v>
                </c:pt>
                <c:pt idx="65" formatCode="&quot;£&quot;#,##0.00">
                  <c:v>169851.5</c:v>
                </c:pt>
                <c:pt idx="66" formatCode="&quot;£&quot;#,##0.00">
                  <c:v>171639.6</c:v>
                </c:pt>
                <c:pt idx="67" formatCode="&quot;£&quot;#,##0.00">
                  <c:v>173409.4</c:v>
                </c:pt>
                <c:pt idx="68" formatCode="&quot;£&quot;#,##0.00">
                  <c:v>175161.19999999998</c:v>
                </c:pt>
                <c:pt idx="69" formatCode="&quot;£&quot;#,##0.00">
                  <c:v>176833.2</c:v>
                </c:pt>
                <c:pt idx="70" formatCode="&quot;£&quot;#,##0.00">
                  <c:v>178556</c:v>
                </c:pt>
                <c:pt idx="71" formatCode="&quot;£&quot;#,##0.00">
                  <c:v>180261.9</c:v>
                </c:pt>
                <c:pt idx="72" formatCode="&quot;£&quot;#,##0.00">
                  <c:v>181958.39999999999</c:v>
                </c:pt>
                <c:pt idx="73" formatCode="&quot;£&quot;#,##0.00">
                  <c:v>183565.80000000002</c:v>
                </c:pt>
                <c:pt idx="74" formatCode="&quot;£&quot;#,##0.00">
                  <c:v>185229.4</c:v>
                </c:pt>
                <c:pt idx="75" formatCode="&quot;£&quot;#,##0.00">
                  <c:v>186877.49999999997</c:v>
                </c:pt>
                <c:pt idx="76" formatCode="&quot;£&quot;#,##0.00">
                  <c:v>188518</c:v>
                </c:pt>
                <c:pt idx="77" formatCode="&quot;£&quot;#,##0.00">
                  <c:v>190066.8</c:v>
                </c:pt>
                <c:pt idx="78" formatCode="&quot;£&quot;#,##0.00">
                  <c:v>191669.4</c:v>
                </c:pt>
                <c:pt idx="79" formatCode="&quot;£&quot;#,##0.00">
                  <c:v>193265.6</c:v>
                </c:pt>
                <c:pt idx="80" formatCode="&quot;£&quot;#,##0.00">
                  <c:v>194776</c:v>
                </c:pt>
                <c:pt idx="81" formatCode="&quot;£&quot;#,##0.00">
                  <c:v>196344</c:v>
                </c:pt>
                <c:pt idx="82" formatCode="&quot;£&quot;#,##0.00">
                  <c:v>197816.8</c:v>
                </c:pt>
                <c:pt idx="83" formatCode="&quot;£&quot;#,##0.00">
                  <c:v>199357.69999999998</c:v>
                </c:pt>
                <c:pt idx="84" formatCode="&quot;£&quot;#,##0.00">
                  <c:v>200894.4</c:v>
                </c:pt>
                <c:pt idx="85" formatCode="&quot;£&quot;#,##0.00">
                  <c:v>202325.5</c:v>
                </c:pt>
                <c:pt idx="86" formatCode="&quot;£&quot;#,##0.00">
                  <c:v>203828.59999999998</c:v>
                </c:pt>
                <c:pt idx="87" formatCode="&quot;£&quot;#,##0.00">
                  <c:v>205328.7</c:v>
                </c:pt>
                <c:pt idx="88" formatCode="&quot;£&quot;#,##0.00">
                  <c:v>206720.8</c:v>
                </c:pt>
                <c:pt idx="89" formatCode="&quot;£&quot;#,##0.00">
                  <c:v>208188.79999999999</c:v>
                </c:pt>
                <c:pt idx="90" formatCode="&quot;£&quot;#,##0.00">
                  <c:v>209555.99999999997</c:v>
                </c:pt>
                <c:pt idx="91" formatCode="&quot;£&quot;#,##0.00">
                  <c:v>211001.7</c:v>
                </c:pt>
                <c:pt idx="92" formatCode="&quot;£&quot;#,##0.00">
                  <c:v>212345.2</c:v>
                </c:pt>
                <c:pt idx="93" formatCode="&quot;£&quot;#,##0.00">
                  <c:v>213769.8</c:v>
                </c:pt>
                <c:pt idx="94" formatCode="&quot;£&quot;#,##0.00">
                  <c:v>215090.8</c:v>
                </c:pt>
                <c:pt idx="95" formatCode="&quot;£&quot;#,##0.00">
                  <c:v>216486</c:v>
                </c:pt>
                <c:pt idx="96" formatCode="&quot;£&quot;#,##0.00">
                  <c:v>217872</c:v>
                </c:pt>
                <c:pt idx="97" formatCode="&quot;£&quot;#,##0.00">
                  <c:v>219152.1</c:v>
                </c:pt>
                <c:pt idx="98" formatCode="&quot;£&quot;#,##0.00">
                  <c:v>220519.6</c:v>
                </c:pt>
                <c:pt idx="99" formatCode="&quot;£&quot;#,##0.00">
                  <c:v>221779.80000000002</c:v>
                </c:pt>
                <c:pt idx="100" formatCode="&quot;£&quot;#,##0.00">
                  <c:v>223130</c:v>
                </c:pt>
                <c:pt idx="101" formatCode="&quot;£&quot;#,##0.00">
                  <c:v>224361.4</c:v>
                </c:pt>
                <c:pt idx="102" formatCode="&quot;£&quot;#,##0.00">
                  <c:v>225685.2</c:v>
                </c:pt>
                <c:pt idx="103" formatCode="&quot;£&quot;#,##0.00">
                  <c:v>226898.7</c:v>
                </c:pt>
                <c:pt idx="104" formatCode="&quot;£&quot;#,##0.00">
                  <c:v>228196.8</c:v>
                </c:pt>
                <c:pt idx="105" formatCode="&quot;£&quot;#,##0.00">
                  <c:v>229383</c:v>
                </c:pt>
                <c:pt idx="106" formatCode="&quot;£&quot;#,##0.00">
                  <c:v>230666.6</c:v>
                </c:pt>
                <c:pt idx="107" formatCode="&quot;£&quot;#,##0.00">
                  <c:v>231836.9</c:v>
                </c:pt>
                <c:pt idx="108" formatCode="&quot;£&quot;#,##0.00">
                  <c:v>233096.40000000002</c:v>
                </c:pt>
                <c:pt idx="109" formatCode="&quot;£&quot;#,##0.00">
                  <c:v>234241</c:v>
                </c:pt>
                <c:pt idx="110" formatCode="&quot;£&quot;#,##0.00">
                  <c:v>235488</c:v>
                </c:pt>
                <c:pt idx="111" formatCode="&quot;£&quot;#,##0.00">
                  <c:v>236607.6</c:v>
                </c:pt>
                <c:pt idx="112" formatCode="&quot;£&quot;#,##0.00">
                  <c:v>237832</c:v>
                </c:pt>
                <c:pt idx="113" formatCode="&quot;£&quot;#,##0.00">
                  <c:v>238927.19999999998</c:v>
                </c:pt>
                <c:pt idx="114" formatCode="&quot;£&quot;#,##0.00">
                  <c:v>240129.59999999998</c:v>
                </c:pt>
                <c:pt idx="115" formatCode="&quot;£&quot;#,##0.00">
                  <c:v>241212.50000000003</c:v>
                </c:pt>
                <c:pt idx="116" formatCode="&quot;£&quot;#,##0.00">
                  <c:v>242393.59999999998</c:v>
                </c:pt>
                <c:pt idx="117" formatCode="&quot;£&quot;#,##0.00">
                  <c:v>243453.6</c:v>
                </c:pt>
                <c:pt idx="118" formatCode="&quot;£&quot;#,##0.00">
                  <c:v>244625.80000000002</c:v>
                </c:pt>
                <c:pt idx="119" formatCode="&quot;£&quot;#,##0.00">
                  <c:v>245663.6</c:v>
                </c:pt>
                <c:pt idx="120" formatCode="&quot;£&quot;#,##0.00">
                  <c:v>246816</c:v>
                </c:pt>
                <c:pt idx="121" formatCode="&quot;£&quot;#,##0.00">
                  <c:v>247832.2</c:v>
                </c:pt>
                <c:pt idx="122" formatCode="&quot;£&quot;#,##0.00">
                  <c:v>248965.40000000002</c:v>
                </c:pt>
                <c:pt idx="123" formatCode="&quot;£&quot;#,##0.00">
                  <c:v>249960.6</c:v>
                </c:pt>
                <c:pt idx="124" formatCode="&quot;£&quot;#,##0.00">
                  <c:v>251075.19999999998</c:v>
                </c:pt>
                <c:pt idx="125" formatCode="&quot;£&quot;#,##0.00">
                  <c:v>252050</c:v>
                </c:pt>
                <c:pt idx="126" formatCode="&quot;£&quot;#,##0.00">
                  <c:v>253146.6</c:v>
                </c:pt>
                <c:pt idx="127" formatCode="&quot;£&quot;#,##0.00">
                  <c:v>254228.59999999998</c:v>
                </c:pt>
                <c:pt idx="128" formatCode="&quot;£&quot;#,##0.00">
                  <c:v>255180.80000000002</c:v>
                </c:pt>
                <c:pt idx="129" formatCode="&quot;£&quot;#,##0.00">
                  <c:v>256258.5</c:v>
                </c:pt>
                <c:pt idx="130" formatCode="&quot;£&quot;#,##0.00">
                  <c:v>257192</c:v>
                </c:pt>
                <c:pt idx="131" formatCode="&quot;£&quot;#,##0.00">
                  <c:v>258240.30000000002</c:v>
                </c:pt>
                <c:pt idx="132" formatCode="&quot;£&quot;#,##0.00">
                  <c:v>259155.6</c:v>
                </c:pt>
                <c:pt idx="133" formatCode="&quot;£&quot;#,##0.00">
                  <c:v>260187.9</c:v>
                </c:pt>
                <c:pt idx="134" formatCode="&quot;£&quot;#,##0.00">
                  <c:v>261085.59999999998</c:v>
                </c:pt>
                <c:pt idx="135" formatCode="&quot;£&quot;#,##0.00">
                  <c:v>262102.5</c:v>
                </c:pt>
                <c:pt idx="136" formatCode="&quot;£&quot;#,##0.00">
                  <c:v>263119.2</c:v>
                </c:pt>
                <c:pt idx="137" formatCode="&quot;£&quot;#,##0.00">
                  <c:v>263985.3</c:v>
                </c:pt>
                <c:pt idx="138" formatCode="&quot;£&quot;#,##0.00">
                  <c:v>264973.8</c:v>
                </c:pt>
                <c:pt idx="139" formatCode="&quot;£&quot;#,##0.00">
                  <c:v>265823.60000000003</c:v>
                </c:pt>
                <c:pt idx="140" formatCode="&quot;£&quot;#,##0.00">
                  <c:v>266812</c:v>
                </c:pt>
                <c:pt idx="141" formatCode="&quot;£&quot;#,##0.00">
                  <c:v>267646.2</c:v>
                </c:pt>
                <c:pt idx="142" formatCode="&quot;£&quot;#,##0.00">
                  <c:v>268607.2</c:v>
                </c:pt>
                <c:pt idx="143" formatCode="&quot;£&quot;#,##0.00">
                  <c:v>269569.3</c:v>
                </c:pt>
                <c:pt idx="144" formatCode="&quot;£&quot;#,##0.00">
                  <c:v>270374.39999999997</c:v>
                </c:pt>
                <c:pt idx="145" formatCode="&quot;£&quot;#,##0.00">
                  <c:v>271309.5</c:v>
                </c:pt>
                <c:pt idx="146" formatCode="&quot;£&quot;#,##0.00">
                  <c:v>272246.2</c:v>
                </c:pt>
                <c:pt idx="147" formatCode="&quot;£&quot;#,##0.00">
                  <c:v>273023.09999999998</c:v>
                </c:pt>
                <c:pt idx="148" formatCode="&quot;£&quot;#,##0.00">
                  <c:v>273948</c:v>
                </c:pt>
                <c:pt idx="149" formatCode="&quot;£&quot;#,##0.00">
                  <c:v>274711.3</c:v>
                </c:pt>
                <c:pt idx="150" formatCode="&quot;£&quot;#,##0.00">
                  <c:v>275610</c:v>
                </c:pt>
                <c:pt idx="151" formatCode="&quot;£&quot;#,##0.00">
                  <c:v>276511.2</c:v>
                </c:pt>
                <c:pt idx="152" formatCode="&quot;£&quot;#,##0.00">
                  <c:v>277248</c:v>
                </c:pt>
                <c:pt idx="153" formatCode="&quot;£&quot;#,##0.00">
                  <c:v>278123.40000000002</c:v>
                </c:pt>
                <c:pt idx="154" formatCode="&quot;£&quot;#,##0.00">
                  <c:v>279001.8</c:v>
                </c:pt>
                <c:pt idx="155" formatCode="&quot;£&quot;#,##0.00">
                  <c:v>279713</c:v>
                </c:pt>
                <c:pt idx="156" formatCode="&quot;£&quot;#,##0.00">
                  <c:v>280581.59999999998</c:v>
                </c:pt>
                <c:pt idx="157" formatCode="&quot;£&quot;#,##0.00">
                  <c:v>281438.2</c:v>
                </c:pt>
                <c:pt idx="158" formatCode="&quot;£&quot;#,##0.00">
                  <c:v>282282.8</c:v>
                </c:pt>
                <c:pt idx="159" formatCode="&quot;£&quot;#,##0.00">
                  <c:v>282956.40000000002</c:v>
                </c:pt>
                <c:pt idx="160" formatCode="&quot;£&quot;#,##0.00">
                  <c:v>283792</c:v>
                </c:pt>
                <c:pt idx="161" formatCode="&quot;£&quot;#,##0.00">
                  <c:v>284615.8</c:v>
                </c:pt>
                <c:pt idx="162" formatCode="&quot;£&quot;#,##0.00">
                  <c:v>285282</c:v>
                </c:pt>
                <c:pt idx="163" formatCode="&quot;£&quot;#,##0.00">
                  <c:v>286097.60000000003</c:v>
                </c:pt>
                <c:pt idx="164" formatCode="&quot;£&quot;#,##0.00">
                  <c:v>286901.60000000003</c:v>
                </c:pt>
                <c:pt idx="165" formatCode="&quot;£&quot;#,##0.00">
                  <c:v>287694</c:v>
                </c:pt>
                <c:pt idx="166" formatCode="&quot;£&quot;#,##0.00">
                  <c:v>288325.40000000002</c:v>
                </c:pt>
                <c:pt idx="167" formatCode="&quot;£&quot;#,##0.00">
                  <c:v>289110.40000000002</c:v>
                </c:pt>
                <c:pt idx="168" formatCode="&quot;£&quot;#,##0.00">
                  <c:v>289884</c:v>
                </c:pt>
                <c:pt idx="169" formatCode="&quot;£&quot;#,##0.00">
                  <c:v>290663.09999999998</c:v>
                </c:pt>
                <c:pt idx="170" formatCode="&quot;£&quot;#,##0.00">
                  <c:v>291431</c:v>
                </c:pt>
                <c:pt idx="171" formatCode="&quot;£&quot;#,##0.00">
                  <c:v>292016.7</c:v>
                </c:pt>
                <c:pt idx="172" formatCode="&quot;£&quot;#,##0.00">
                  <c:v>292761.2</c:v>
                </c:pt>
                <c:pt idx="173" formatCode="&quot;£&quot;#,##0.00">
                  <c:v>293511.80000000005</c:v>
                </c:pt>
                <c:pt idx="174" formatCode="&quot;£&quot;#,##0.00">
                  <c:v>294251.40000000002</c:v>
                </c:pt>
                <c:pt idx="175" formatCode="&quot;£&quot;#,##0.00">
                  <c:v>294980</c:v>
                </c:pt>
                <c:pt idx="176" formatCode="&quot;£&quot;#,##0.00">
                  <c:v>295539.20000000001</c:v>
                </c:pt>
                <c:pt idx="177" formatCode="&quot;£&quot;#,##0.00">
                  <c:v>296262.59999999998</c:v>
                </c:pt>
                <c:pt idx="178" formatCode="&quot;£&quot;#,##0.00">
                  <c:v>296975.2</c:v>
                </c:pt>
                <c:pt idx="179" formatCode="&quot;£&quot;#,##0.00">
                  <c:v>297677</c:v>
                </c:pt>
                <c:pt idx="180" formatCode="&quot;£&quot;#,##0.00">
                  <c:v>298386</c:v>
                </c:pt>
                <c:pt idx="181" formatCode="&quot;£&quot;#,##0.00">
                  <c:v>299084.40000000002</c:v>
                </c:pt>
                <c:pt idx="182" formatCode="&quot;£&quot;#,##0.00">
                  <c:v>299772.2</c:v>
                </c:pt>
                <c:pt idx="183" formatCode="&quot;£&quot;#,##0.00">
                  <c:v>300266.40000000002</c:v>
                </c:pt>
                <c:pt idx="184" formatCode="&quot;£&quot;#,##0.00">
                  <c:v>300950.39999999997</c:v>
                </c:pt>
                <c:pt idx="185" formatCode="&quot;£&quot;#,##0.00">
                  <c:v>301605.5</c:v>
                </c:pt>
                <c:pt idx="186" formatCode="&quot;£&quot;#,##0.00">
                  <c:v>302287.2</c:v>
                </c:pt>
                <c:pt idx="187" formatCode="&quot;£&quot;#,##0.00">
                  <c:v>302940</c:v>
                </c:pt>
                <c:pt idx="188" formatCode="&quot;£&quot;#,##0.00">
                  <c:v>303582.40000000002</c:v>
                </c:pt>
                <c:pt idx="189" formatCode="&quot;£&quot;#,##0.00">
                  <c:v>304233.3</c:v>
                </c:pt>
                <c:pt idx="190" formatCode="&quot;£&quot;#,##0.00">
                  <c:v>304874</c:v>
                </c:pt>
                <c:pt idx="191" formatCode="&quot;£&quot;#,##0.00">
                  <c:v>305523.59999999998</c:v>
                </c:pt>
                <c:pt idx="192" formatCode="&quot;£&quot;#,##0.00">
                  <c:v>306144</c:v>
                </c:pt>
                <c:pt idx="193" formatCode="&quot;£&quot;#,##0.00">
                  <c:v>306773.5</c:v>
                </c:pt>
                <c:pt idx="194" formatCode="&quot;£&quot;#,##0.00">
                  <c:v>307393</c:v>
                </c:pt>
                <c:pt idx="195" formatCode="&quot;£&quot;#,##0.00">
                  <c:v>308002.5</c:v>
                </c:pt>
                <c:pt idx="196" formatCode="&quot;£&quot;#,##0.00">
                  <c:v>308602</c:v>
                </c:pt>
                <c:pt idx="197" formatCode="&quot;£&quot;#,##0.00">
                  <c:v>309211.2</c:v>
                </c:pt>
                <c:pt idx="198" formatCode="&quot;£&quot;#,##0.00">
                  <c:v>309810.59999999998</c:v>
                </c:pt>
                <c:pt idx="199" formatCode="&quot;£&quot;#,##0.00">
                  <c:v>310400.2</c:v>
                </c:pt>
                <c:pt idx="200" formatCode="&quot;£&quot;#,##0.00">
                  <c:v>310980</c:v>
                </c:pt>
                <c:pt idx="201" formatCode="&quot;£&quot;#,##0.00">
                  <c:v>311550</c:v>
                </c:pt>
                <c:pt idx="202" formatCode="&quot;£&quot;#,##0.00">
                  <c:v>312130.39999999997</c:v>
                </c:pt>
                <c:pt idx="203" formatCode="&quot;£&quot;#,##0.00">
                  <c:v>312701.2</c:v>
                </c:pt>
                <c:pt idx="204" formatCode="&quot;£&quot;#,##0.00">
                  <c:v>313262.40000000002</c:v>
                </c:pt>
                <c:pt idx="205" formatCode="&quot;£&quot;#,##0.00">
                  <c:v>313814</c:v>
                </c:pt>
                <c:pt idx="206" formatCode="&quot;£&quot;#,##0.00">
                  <c:v>314356</c:v>
                </c:pt>
                <c:pt idx="207" formatCode="&quot;£&quot;#,##0.00">
                  <c:v>314909.10000000003</c:v>
                </c:pt>
                <c:pt idx="208" formatCode="&quot;£&quot;#,##0.00">
                  <c:v>315452.79999999999</c:v>
                </c:pt>
                <c:pt idx="209" formatCode="&quot;£&quot;#,##0.00">
                  <c:v>315966.2</c:v>
                </c:pt>
                <c:pt idx="210" formatCode="&quot;£&quot;#,##0.00">
                  <c:v>316512</c:v>
                </c:pt>
                <c:pt idx="211" formatCode="&quot;£&quot;#,##0.00">
                  <c:v>317027.5</c:v>
                </c:pt>
                <c:pt idx="212" formatCode="&quot;£&quot;#,##0.00">
                  <c:v>317533.59999999998</c:v>
                </c:pt>
                <c:pt idx="213" formatCode="&quot;£&quot;#,##0.00">
                  <c:v>318264.59999999998</c:v>
                </c:pt>
                <c:pt idx="214" formatCode="&quot;£&quot;#,##0.00">
                  <c:v>318774.40000000002</c:v>
                </c:pt>
                <c:pt idx="215" formatCode="&quot;£&quot;#,##0.00">
                  <c:v>319275</c:v>
                </c:pt>
                <c:pt idx="216" formatCode="&quot;£&quot;#,##0.00">
                  <c:v>319766.39999999997</c:v>
                </c:pt>
                <c:pt idx="217" formatCode="&quot;£&quot;#,##0.00">
                  <c:v>320270.3</c:v>
                </c:pt>
                <c:pt idx="218" formatCode="&quot;£&quot;#,##0.00">
                  <c:v>320743.40000000002</c:v>
                </c:pt>
                <c:pt idx="219" formatCode="&quot;£&quot;#,##0.00">
                  <c:v>321229.2</c:v>
                </c:pt>
                <c:pt idx="220" formatCode="&quot;£&quot;#,##0.00">
                  <c:v>321926</c:v>
                </c:pt>
                <c:pt idx="221" formatCode="&quot;£&quot;#,##0.00">
                  <c:v>322394.80000000005</c:v>
                </c:pt>
                <c:pt idx="222" formatCode="&quot;£&quot;#,##0.00">
                  <c:v>322854.59999999998</c:v>
                </c:pt>
                <c:pt idx="223" formatCode="&quot;£&quot;#,##0.00">
                  <c:v>323327.7</c:v>
                </c:pt>
                <c:pt idx="224" formatCode="&quot;£&quot;#,##0.00">
                  <c:v>323769.59999999998</c:v>
                </c:pt>
                <c:pt idx="225" formatCode="&quot;£&quot;#,##0.00">
                  <c:v>324450</c:v>
                </c:pt>
                <c:pt idx="226" formatCode="&quot;£&quot;#,##0.00">
                  <c:v>324897.59999999998</c:v>
                </c:pt>
                <c:pt idx="227" formatCode="&quot;£&quot;#,##0.00">
                  <c:v>325336.40000000002</c:v>
                </c:pt>
                <c:pt idx="228" formatCode="&quot;£&quot;#,##0.00">
                  <c:v>325766.40000000002</c:v>
                </c:pt>
                <c:pt idx="229" formatCode="&quot;£&quot;#,##0.00">
                  <c:v>326187.60000000003</c:v>
                </c:pt>
                <c:pt idx="230" formatCode="&quot;£&quot;#,##0.00">
                  <c:v>326853</c:v>
                </c:pt>
                <c:pt idx="231" formatCode="&quot;£&quot;#,##0.00">
                  <c:v>327257.7</c:v>
                </c:pt>
                <c:pt idx="232" formatCode="&quot;£&quot;#,##0.00">
                  <c:v>327676.80000000005</c:v>
                </c:pt>
                <c:pt idx="233" formatCode="&quot;£&quot;#,##0.00">
                  <c:v>328087.3</c:v>
                </c:pt>
                <c:pt idx="234" formatCode="&quot;£&quot;#,##0.00">
                  <c:v>328723.20000000001</c:v>
                </c:pt>
                <c:pt idx="235" formatCode="&quot;£&quot;#,##0.00">
                  <c:v>329117.5</c:v>
                </c:pt>
                <c:pt idx="236" formatCode="&quot;£&quot;#,##0.00">
                  <c:v>329526.80000000005</c:v>
                </c:pt>
                <c:pt idx="237" formatCode="&quot;£&quot;#,##0.00">
                  <c:v>330141</c:v>
                </c:pt>
                <c:pt idx="238" formatCode="&quot;£&quot;#,##0.00">
                  <c:v>330534.40000000002</c:v>
                </c:pt>
                <c:pt idx="239" formatCode="&quot;£&quot;#,##0.00">
                  <c:v>330919.40000000002</c:v>
                </c:pt>
                <c:pt idx="240" formatCode="&quot;£&quot;#,##0.00">
                  <c:v>331296</c:v>
                </c:pt>
                <c:pt idx="241" formatCode="&quot;£&quot;#,##0.00">
                  <c:v>331905.2</c:v>
                </c:pt>
                <c:pt idx="242" formatCode="&quot;£&quot;#,##0.00">
                  <c:v>332266</c:v>
                </c:pt>
                <c:pt idx="243" formatCode="&quot;£&quot;#,##0.00">
                  <c:v>332618.40000000002</c:v>
                </c:pt>
                <c:pt idx="244" formatCode="&quot;£&quot;#,##0.00">
                  <c:v>333230.8</c:v>
                </c:pt>
                <c:pt idx="245" formatCode="&quot;£&quot;#,##0.00">
                  <c:v>333567.5</c:v>
                </c:pt>
                <c:pt idx="246" formatCode="&quot;£&quot;#,##0.00">
                  <c:v>333920.39999999997</c:v>
                </c:pt>
                <c:pt idx="247" formatCode="&quot;£&quot;#,##0.00">
                  <c:v>334512.10000000003</c:v>
                </c:pt>
                <c:pt idx="248" formatCode="&quot;£&quot;#,##0.00">
                  <c:v>334849.60000000003</c:v>
                </c:pt>
                <c:pt idx="249" formatCode="&quot;£&quot;#,##0.00">
                  <c:v>335427.89999999997</c:v>
                </c:pt>
                <c:pt idx="250" formatCode="&quot;£&quot;#,##0.00">
                  <c:v>335750</c:v>
                </c:pt>
                <c:pt idx="251" formatCode="&quot;£&quot;#,##0.00">
                  <c:v>336089</c:v>
                </c:pt>
                <c:pt idx="252" formatCode="&quot;£&quot;#,##0.00">
                  <c:v>336646.80000000005</c:v>
                </c:pt>
                <c:pt idx="253" formatCode="&quot;£&quot;#,##0.00">
                  <c:v>336970.7</c:v>
                </c:pt>
                <c:pt idx="254" formatCode="&quot;£&quot;#,##0.00">
                  <c:v>337540.6</c:v>
                </c:pt>
                <c:pt idx="255" formatCode="&quot;£&quot;#,##0.00">
                  <c:v>337849.5</c:v>
                </c:pt>
                <c:pt idx="256" formatCode="&quot;£&quot;#,##0.00">
                  <c:v>338124.79999999999</c:v>
                </c:pt>
                <c:pt idx="257" formatCode="&quot;£&quot;#,##0.00">
                  <c:v>338700.30000000005</c:v>
                </c:pt>
                <c:pt idx="258" formatCode="&quot;£&quot;#,##0.00">
                  <c:v>338986.2</c:v>
                </c:pt>
                <c:pt idx="259" formatCode="&quot;£&quot;#,##0.00">
                  <c:v>339523.1</c:v>
                </c:pt>
                <c:pt idx="260" formatCode="&quot;£&quot;#,##0.00">
                  <c:v>339820</c:v>
                </c:pt>
                <c:pt idx="261" formatCode="&quot;£&quot;#,##0.00">
                  <c:v>340344</c:v>
                </c:pt>
                <c:pt idx="262" formatCode="&quot;£&quot;#,##0.00">
                  <c:v>340626.2</c:v>
                </c:pt>
                <c:pt idx="263" formatCode="&quot;£&quot;#,##0.00">
                  <c:v>340900.6</c:v>
                </c:pt>
                <c:pt idx="264" formatCode="&quot;£&quot;#,##0.00">
                  <c:v>341431.19999999995</c:v>
                </c:pt>
                <c:pt idx="265" formatCode="&quot;£&quot;#,##0.00">
                  <c:v>341691</c:v>
                </c:pt>
                <c:pt idx="266" formatCode="&quot;£&quot;#,##0.00">
                  <c:v>342209</c:v>
                </c:pt>
                <c:pt idx="267" formatCode="&quot;£&quot;#,##0.00">
                  <c:v>342454.2</c:v>
                </c:pt>
                <c:pt idx="268" formatCode="&quot;£&quot;#,##0.00">
                  <c:v>342959.60000000003</c:v>
                </c:pt>
                <c:pt idx="269" formatCode="&quot;£&quot;#,##0.00">
                  <c:v>343217.10000000003</c:v>
                </c:pt>
                <c:pt idx="270" formatCode="&quot;£&quot;#,##0.00">
                  <c:v>343710</c:v>
                </c:pt>
                <c:pt idx="271" formatCode="&quot;£&quot;#,##0.00">
                  <c:v>343953.2</c:v>
                </c:pt>
                <c:pt idx="272" formatCode="&quot;£&quot;#,##0.00">
                  <c:v>344460.79999999999</c:v>
                </c:pt>
                <c:pt idx="273" formatCode="&quot;£&quot;#,##0.00">
                  <c:v>344662.5</c:v>
                </c:pt>
                <c:pt idx="274" formatCode="&quot;£&quot;#,##0.00">
                  <c:v>345157.8</c:v>
                </c:pt>
                <c:pt idx="275" formatCode="&quot;£&quot;#,##0.00">
                  <c:v>345400</c:v>
                </c:pt>
                <c:pt idx="276" formatCode="&quot;£&quot;#,##0.00">
                  <c:v>345883.2</c:v>
                </c:pt>
                <c:pt idx="277" formatCode="&quot;£&quot;#,##0.00">
                  <c:v>346360.8</c:v>
                </c:pt>
                <c:pt idx="278" formatCode="&quot;£&quot;#,##0.00">
                  <c:v>346554.8</c:v>
                </c:pt>
                <c:pt idx="279" formatCode="&quot;£&quot;#,##0.00">
                  <c:v>347048.1</c:v>
                </c:pt>
                <c:pt idx="280" formatCode="&quot;£&quot;#,##0.00">
                  <c:v>347228</c:v>
                </c:pt>
                <c:pt idx="281" formatCode="&quot;£&quot;#,##0.00">
                  <c:v>347709.4</c:v>
                </c:pt>
                <c:pt idx="282" formatCode="&quot;£&quot;#,##0.00">
                  <c:v>347903.4</c:v>
                </c:pt>
                <c:pt idx="283" formatCode="&quot;£&quot;#,##0.00">
                  <c:v>348373</c:v>
                </c:pt>
                <c:pt idx="284" formatCode="&quot;£&quot;#,##0.00">
                  <c:v>348837.2</c:v>
                </c:pt>
                <c:pt idx="285" formatCode="&quot;£&quot;#,##0.00">
                  <c:v>349011</c:v>
                </c:pt>
                <c:pt idx="286" formatCode="&quot;£&quot;#,##0.00">
                  <c:v>349463.4</c:v>
                </c:pt>
                <c:pt idx="287" formatCode="&quot;£&quot;#,##0.00">
                  <c:v>349623.39999999997</c:v>
                </c:pt>
                <c:pt idx="288" formatCode="&quot;£&quot;#,##0.00">
                  <c:v>350064</c:v>
                </c:pt>
                <c:pt idx="289" formatCode="&quot;£&quot;#,##0.00">
                  <c:v>350528.10000000003</c:v>
                </c:pt>
                <c:pt idx="290" formatCode="&quot;£&quot;#,##0.00">
                  <c:v>350668</c:v>
                </c:pt>
                <c:pt idx="291" formatCode="&quot;£&quot;#,##0.00">
                  <c:v>351120.6</c:v>
                </c:pt>
                <c:pt idx="292" formatCode="&quot;£&quot;#,##0.00">
                  <c:v>351246.80000000005</c:v>
                </c:pt>
                <c:pt idx="293" formatCode="&quot;£&quot;#,##0.00">
                  <c:v>351687.89999999997</c:v>
                </c:pt>
                <c:pt idx="294" formatCode="&quot;£&quot;#,##0.00">
                  <c:v>352123.8</c:v>
                </c:pt>
                <c:pt idx="295" formatCode="&quot;£&quot;#,##0.00">
                  <c:v>352259.5</c:v>
                </c:pt>
                <c:pt idx="296" formatCode="&quot;£&quot;#,##0.00">
                  <c:v>352684</c:v>
                </c:pt>
                <c:pt idx="297" formatCode="&quot;£&quot;#,##0.00">
                  <c:v>353103.30000000005</c:v>
                </c:pt>
                <c:pt idx="298" formatCode="&quot;£&quot;#,##0.00">
                  <c:v>353219.4</c:v>
                </c:pt>
                <c:pt idx="299" formatCode="&quot;£&quot;#,##0.00">
                  <c:v>353627.30000000005</c:v>
                </c:pt>
                <c:pt idx="300" formatCode="&quot;£&quot;#,##0.00">
                  <c:v>354060</c:v>
                </c:pt>
                <c:pt idx="301" formatCode="&quot;£&quot;#,##0.00">
                  <c:v>354156.60000000003</c:v>
                </c:pt>
                <c:pt idx="302" formatCode="&quot;£&quot;#,##0.00">
                  <c:v>354578.19999999995</c:v>
                </c:pt>
                <c:pt idx="303" formatCode="&quot;£&quot;#,##0.00">
                  <c:v>354964.5</c:v>
                </c:pt>
                <c:pt idx="304" formatCode="&quot;£&quot;#,##0.00">
                  <c:v>355072</c:v>
                </c:pt>
                <c:pt idx="305" formatCode="&quot;£&quot;#,##0.00">
                  <c:v>355477.5</c:v>
                </c:pt>
                <c:pt idx="306" formatCode="&quot;£&quot;#,##0.00">
                  <c:v>355847.4</c:v>
                </c:pt>
                <c:pt idx="307" formatCode="&quot;£&quot;#,##0.00">
                  <c:v>356242.80000000005</c:v>
                </c:pt>
                <c:pt idx="308" formatCode="&quot;£&quot;#,##0.00">
                  <c:v>356325.2</c:v>
                </c:pt>
                <c:pt idx="309" formatCode="&quot;£&quot;#,##0.00">
                  <c:v>356709.60000000003</c:v>
                </c:pt>
                <c:pt idx="310" formatCode="&quot;£&quot;#,##0.00">
                  <c:v>357120</c:v>
                </c:pt>
                <c:pt idx="311" formatCode="&quot;£&quot;#,##0.00">
                  <c:v>357494.5</c:v>
                </c:pt>
                <c:pt idx="312" formatCode="&quot;£&quot;#,##0.00">
                  <c:v>357552</c:v>
                </c:pt>
                <c:pt idx="313" formatCode="&quot;£&quot;#,##0.00">
                  <c:v>357915.5</c:v>
                </c:pt>
                <c:pt idx="314" formatCode="&quot;£&quot;#,##0.00">
                  <c:v>358305.4</c:v>
                </c:pt>
                <c:pt idx="315" formatCode="&quot;£&quot;#,##0.00">
                  <c:v>358344</c:v>
                </c:pt>
                <c:pt idx="316" formatCode="&quot;£&quot;#,##0.00">
                  <c:v>358723.2</c:v>
                </c:pt>
                <c:pt idx="317" formatCode="&quot;£&quot;#,##0.00">
                  <c:v>359097.60000000003</c:v>
                </c:pt>
                <c:pt idx="318" formatCode="&quot;£&quot;#,##0.00">
                  <c:v>359435.4</c:v>
                </c:pt>
                <c:pt idx="319" formatCode="&quot;£&quot;#,##0.00">
                  <c:v>359800.1</c:v>
                </c:pt>
                <c:pt idx="320" formatCode="&quot;£&quot;#,##0.00">
                  <c:v>359840</c:v>
                </c:pt>
                <c:pt idx="321" formatCode="&quot;£&quot;#,##0.00">
                  <c:v>360194.10000000003</c:v>
                </c:pt>
                <c:pt idx="322" formatCode="&quot;£&quot;#,##0.00">
                  <c:v>360543.39999999997</c:v>
                </c:pt>
                <c:pt idx="323" formatCode="&quot;£&quot;#,##0.00">
                  <c:v>360887.89999999997</c:v>
                </c:pt>
                <c:pt idx="324" formatCode="&quot;£&quot;#,##0.00">
                  <c:v>361227.6</c:v>
                </c:pt>
                <c:pt idx="325" formatCode="&quot;£&quot;#,##0.00">
                  <c:v>361237.5</c:v>
                </c:pt>
                <c:pt idx="326" formatCode="&quot;£&quot;#,##0.00">
                  <c:v>361599.2</c:v>
                </c:pt>
                <c:pt idx="327" formatCode="&quot;£&quot;#,##0.00">
                  <c:v>361923.6</c:v>
                </c:pt>
                <c:pt idx="328" formatCode="&quot;£&quot;#,##0.00">
                  <c:v>362243.2</c:v>
                </c:pt>
                <c:pt idx="329" formatCode="&quot;£&quot;#,##0.00">
                  <c:v>362590.9</c:v>
                </c:pt>
                <c:pt idx="330" formatCode="&quot;£&quot;#,##0.00">
                  <c:v>362571</c:v>
                </c:pt>
                <c:pt idx="331" formatCode="&quot;£&quot;#,##0.00">
                  <c:v>362908.4</c:v>
                </c:pt>
                <c:pt idx="332" formatCode="&quot;£&quot;#,##0.00">
                  <c:v>363241.2</c:v>
                </c:pt>
                <c:pt idx="333" formatCode="&quot;£&quot;#,##0.00">
                  <c:v>363536.1</c:v>
                </c:pt>
                <c:pt idx="334" formatCode="&quot;£&quot;#,##0.00">
                  <c:v>363859.6</c:v>
                </c:pt>
                <c:pt idx="335" formatCode="&quot;£&quot;#,##0.00">
                  <c:v>364178.5</c:v>
                </c:pt>
                <c:pt idx="336" formatCode="&quot;£&quot;#,##0.00">
                  <c:v>364156.80000000005</c:v>
                </c:pt>
                <c:pt idx="337" formatCode="&quot;£&quot;#,##0.00">
                  <c:v>364465.49999999994</c:v>
                </c:pt>
                <c:pt idx="338" formatCode="&quot;£&quot;#,##0.00">
                  <c:v>364769.6</c:v>
                </c:pt>
                <c:pt idx="339" formatCode="&quot;£&quot;#,##0.00">
                  <c:v>365069.1</c:v>
                </c:pt>
                <c:pt idx="340" formatCode="&quot;£&quot;#,##0.00">
                  <c:v>365364</c:v>
                </c:pt>
                <c:pt idx="341" formatCode="&quot;£&quot;#,##0.00">
                  <c:v>365688.4</c:v>
                </c:pt>
                <c:pt idx="342" formatCode="&quot;£&quot;#,##0.00">
                  <c:v>365974.2</c:v>
                </c:pt>
                <c:pt idx="343" formatCode="&quot;£&quot;#,##0.00">
                  <c:v>366255.4</c:v>
                </c:pt>
                <c:pt idx="344" formatCode="&quot;£&quot;#,##0.00">
                  <c:v>366222.4</c:v>
                </c:pt>
                <c:pt idx="345" formatCode="&quot;£&quot;#,##0.00">
                  <c:v>366493.5</c:v>
                </c:pt>
                <c:pt idx="346" formatCode="&quot;£&quot;#,##0.00">
                  <c:v>366794.60000000003</c:v>
                </c:pt>
                <c:pt idx="347" formatCode="&quot;£&quot;#,##0.00">
                  <c:v>367056.60000000003</c:v>
                </c:pt>
                <c:pt idx="348" formatCode="&quot;£&quot;#,##0.00">
                  <c:v>367348.80000000005</c:v>
                </c:pt>
                <c:pt idx="349" formatCode="&quot;£&quot;#,##0.00">
                  <c:v>367636.6</c:v>
                </c:pt>
                <c:pt idx="350" formatCode="&quot;£&quot;#,##0.00">
                  <c:v>367885</c:v>
                </c:pt>
                <c:pt idx="351" formatCode="&quot;£&quot;#,##0.00">
                  <c:v>368163.89999999997</c:v>
                </c:pt>
                <c:pt idx="352" formatCode="&quot;£&quot;#,##0.00">
                  <c:v>368438.39999999997</c:v>
                </c:pt>
                <c:pt idx="353" formatCode="&quot;£&quot;#,##0.00">
                  <c:v>368708.5</c:v>
                </c:pt>
                <c:pt idx="354" formatCode="&quot;£&quot;#,##0.00">
                  <c:v>368974.2</c:v>
                </c:pt>
                <c:pt idx="355" formatCode="&quot;£&quot;#,##0.00">
                  <c:v>368880.49999999994</c:v>
                </c:pt>
                <c:pt idx="356" formatCode="&quot;£&quot;#,##0.00">
                  <c:v>369136.39999999997</c:v>
                </c:pt>
                <c:pt idx="357" formatCode="&quot;£&quot;#,##0.00">
                  <c:v>369387.89999999997</c:v>
                </c:pt>
                <c:pt idx="358" formatCode="&quot;£&quot;#,##0.00">
                  <c:v>369670.8</c:v>
                </c:pt>
                <c:pt idx="359" formatCode="&quot;£&quot;#,##0.00">
                  <c:v>369913.59999999998</c:v>
                </c:pt>
                <c:pt idx="360" formatCode="&quot;£&quot;#,##0.00">
                  <c:v>370152</c:v>
                </c:pt>
                <c:pt idx="361" formatCode="&quot;£&quot;#,##0.00">
                  <c:v>370422.1</c:v>
                </c:pt>
                <c:pt idx="362" formatCode="&quot;£&quot;#,##0.00">
                  <c:v>370651.8</c:v>
                </c:pt>
                <c:pt idx="363" formatCode="&quot;£&quot;#,##0.00">
                  <c:v>370877.10000000003</c:v>
                </c:pt>
                <c:pt idx="364" formatCode="&quot;£&quot;#,##0.00">
                  <c:v>371134.4</c:v>
                </c:pt>
                <c:pt idx="365" formatCode="&quot;£&quot;#,##0.00">
                  <c:v>371387.5</c:v>
                </c:pt>
                <c:pt idx="366" formatCode="&quot;£&quot;#,##0.00">
                  <c:v>371599.80000000005</c:v>
                </c:pt>
                <c:pt idx="367" formatCode="&quot;£&quot;#,##0.00">
                  <c:v>371844.4</c:v>
                </c:pt>
                <c:pt idx="368" formatCode="&quot;£&quot;#,##0.00">
                  <c:v>372084.80000000005</c:v>
                </c:pt>
                <c:pt idx="369" formatCode="&quot;£&quot;#,##0.00">
                  <c:v>372284.1</c:v>
                </c:pt>
                <c:pt idx="370" formatCode="&quot;£&quot;#,##0.00">
                  <c:v>372515.99999999994</c:v>
                </c:pt>
                <c:pt idx="371" formatCode="&quot;£&quot;#,##0.00">
                  <c:v>372743.69999999995</c:v>
                </c:pt>
                <c:pt idx="372" formatCode="&quot;£&quot;#,##0.00">
                  <c:v>372967.19999999995</c:v>
                </c:pt>
                <c:pt idx="373" formatCode="&quot;£&quot;#,##0.00">
                  <c:v>373186.5</c:v>
                </c:pt>
                <c:pt idx="374" formatCode="&quot;£&quot;#,##0.00">
                  <c:v>373401.59999999998</c:v>
                </c:pt>
                <c:pt idx="375" formatCode="&quot;£&quot;#,##0.00">
                  <c:v>373612.5</c:v>
                </c:pt>
                <c:pt idx="376" formatCode="&quot;£&quot;#,##0.00">
                  <c:v>373819.2</c:v>
                </c:pt>
                <c:pt idx="377" formatCode="&quot;£&quot;#,##0.00">
                  <c:v>374021.7</c:v>
                </c:pt>
                <c:pt idx="378" formatCode="&quot;£&quot;#,##0.00">
                  <c:v>374257.8</c:v>
                </c:pt>
                <c:pt idx="379" formatCode="&quot;£&quot;#,##0.00">
                  <c:v>374452</c:v>
                </c:pt>
                <c:pt idx="380" formatCode="&quot;£&quot;#,##0.00">
                  <c:v>374642</c:v>
                </c:pt>
                <c:pt idx="381" formatCode="&quot;£&quot;#,##0.00">
                  <c:v>374827.8</c:v>
                </c:pt>
                <c:pt idx="382" formatCode="&quot;£&quot;#,##0.00">
                  <c:v>375047.6</c:v>
                </c:pt>
                <c:pt idx="383" formatCode="&quot;£&quot;#,##0.00">
                  <c:v>375225.10000000003</c:v>
                </c:pt>
                <c:pt idx="384" formatCode="&quot;£&quot;#,##0.00">
                  <c:v>375436.79999999999</c:v>
                </c:pt>
                <c:pt idx="385" formatCode="&quot;£&quot;#,##0.00">
                  <c:v>375606</c:v>
                </c:pt>
                <c:pt idx="386" formatCode="&quot;£&quot;#,##0.00">
                  <c:v>375809.60000000003</c:v>
                </c:pt>
                <c:pt idx="387" formatCode="&quot;£&quot;#,##0.00">
                  <c:v>376009.2</c:v>
                </c:pt>
                <c:pt idx="388" formatCode="&quot;£&quot;#,##0.00">
                  <c:v>376166</c:v>
                </c:pt>
                <c:pt idx="389" formatCode="&quot;£&quot;#,##0.00">
                  <c:v>376357.5</c:v>
                </c:pt>
                <c:pt idx="390" formatCode="&quot;£&quot;#,##0.00">
                  <c:v>376935</c:v>
                </c:pt>
                <c:pt idx="391" formatCode="&quot;£&quot;#,##0.00">
                  <c:v>377119.5</c:v>
                </c:pt>
                <c:pt idx="392" formatCode="&quot;£&quot;#,##0.00">
                  <c:v>377260.79999999999</c:v>
                </c:pt>
                <c:pt idx="393" formatCode="&quot;£&quot;#,##0.00">
                  <c:v>377437.2</c:v>
                </c:pt>
                <c:pt idx="394" formatCode="&quot;£&quot;#,##0.00">
                  <c:v>377609.60000000003</c:v>
                </c:pt>
                <c:pt idx="395" formatCode="&quot;£&quot;#,##0.00">
                  <c:v>377778</c:v>
                </c:pt>
                <c:pt idx="396" formatCode="&quot;£&quot;#,##0.00">
                  <c:v>377942.4</c:v>
                </c:pt>
                <c:pt idx="397" formatCode="&quot;£&quot;#,##0.00">
                  <c:v>378102.8</c:v>
                </c:pt>
                <c:pt idx="398" formatCode="&quot;£&quot;#,##0.00">
                  <c:v>378259.20000000001</c:v>
                </c:pt>
                <c:pt idx="399" formatCode="&quot;£&quot;#,##0.00">
                  <c:v>378411.60000000003</c:v>
                </c:pt>
                <c:pt idx="400" formatCode="&quot;£&quot;#,##0.00">
                  <c:v>378600</c:v>
                </c:pt>
                <c:pt idx="401" formatCode="&quot;£&quot;#,##0.00">
                  <c:v>378744.5</c:v>
                </c:pt>
                <c:pt idx="402" formatCode="&quot;£&quot;#,##0.00">
                  <c:v>379287</c:v>
                </c:pt>
                <c:pt idx="403" formatCode="&quot;£&quot;#,##0.00">
                  <c:v>379424.5</c:v>
                </c:pt>
                <c:pt idx="404" formatCode="&quot;£&quot;#,##0.00">
                  <c:v>379598.4</c:v>
                </c:pt>
                <c:pt idx="405" formatCode="&quot;£&quot;#,##0.00">
                  <c:v>379728</c:v>
                </c:pt>
                <c:pt idx="406" formatCode="&quot;£&quot;#,##0.00">
                  <c:v>379894.2</c:v>
                </c:pt>
                <c:pt idx="407" formatCode="&quot;£&quot;#,##0.00">
                  <c:v>380015.89999999997</c:v>
                </c:pt>
                <c:pt idx="408" formatCode="&quot;£&quot;#,##0.00">
                  <c:v>380133.6</c:v>
                </c:pt>
                <c:pt idx="409" formatCode="&quot;£&quot;#,##0.00">
                  <c:v>380288.2</c:v>
                </c:pt>
                <c:pt idx="410" formatCode="&quot;£&quot;#,##0.00">
                  <c:v>380439</c:v>
                </c:pt>
                <c:pt idx="411" formatCode="&quot;£&quot;#,##0.00">
                  <c:v>380955.89999999997</c:v>
                </c:pt>
                <c:pt idx="412" formatCode="&quot;£&quot;#,##0.00">
                  <c:v>381100</c:v>
                </c:pt>
                <c:pt idx="413" formatCode="&quot;£&quot;#,##0.00">
                  <c:v>381240.3</c:v>
                </c:pt>
                <c:pt idx="414" formatCode="&quot;£&quot;#,##0.00">
                  <c:v>381335.4</c:v>
                </c:pt>
                <c:pt idx="415" formatCode="&quot;£&quot;#,##0.00">
                  <c:v>381468</c:v>
                </c:pt>
                <c:pt idx="416" formatCode="&quot;£&quot;#,##0.00">
                  <c:v>381596.8</c:v>
                </c:pt>
                <c:pt idx="417" formatCode="&quot;£&quot;#,##0.00">
                  <c:v>381721.8</c:v>
                </c:pt>
                <c:pt idx="418" formatCode="&quot;£&quot;#,##0.00">
                  <c:v>382261</c:v>
                </c:pt>
                <c:pt idx="419" formatCode="&quot;£&quot;#,##0.00">
                  <c:v>382337.5</c:v>
                </c:pt>
                <c:pt idx="420" formatCode="&quot;£&quot;#,##0.00">
                  <c:v>382452</c:v>
                </c:pt>
                <c:pt idx="421" formatCode="&quot;£&quot;#,##0.00">
                  <c:v>382562.69999999995</c:v>
                </c:pt>
                <c:pt idx="422" formatCode="&quot;£&quot;#,##0.00">
                  <c:v>382669.60000000003</c:v>
                </c:pt>
                <c:pt idx="423" formatCode="&quot;£&quot;#,##0.00">
                  <c:v>382772.7</c:v>
                </c:pt>
                <c:pt idx="424" formatCode="&quot;£&quot;#,##0.00">
                  <c:v>383338.4</c:v>
                </c:pt>
                <c:pt idx="425" formatCode="&quot;£&quot;#,##0.00">
                  <c:v>383435</c:v>
                </c:pt>
                <c:pt idx="426" formatCode="&quot;£&quot;#,##0.00">
                  <c:v>383527.8</c:v>
                </c:pt>
                <c:pt idx="427" formatCode="&quot;£&quot;#,##0.00">
                  <c:v>383616.8</c:v>
                </c:pt>
                <c:pt idx="428" formatCode="&quot;£&quot;#,##0.00">
                  <c:v>383702</c:v>
                </c:pt>
                <c:pt idx="429" formatCode="&quot;£&quot;#,##0.00">
                  <c:v>383826.30000000005</c:v>
                </c:pt>
                <c:pt idx="430" formatCode="&quot;£&quot;#,##0.00">
                  <c:v>384334</c:v>
                </c:pt>
                <c:pt idx="431" formatCode="&quot;£&quot;#,##0.00">
                  <c:v>384408.9</c:v>
                </c:pt>
                <c:pt idx="432" formatCode="&quot;£&quot;#,##0.00">
                  <c:v>384523.2</c:v>
                </c:pt>
                <c:pt idx="433" formatCode="&quot;£&quot;#,##0.00">
                  <c:v>384590.6</c:v>
                </c:pt>
                <c:pt idx="434" formatCode="&quot;£&quot;#,##0.00">
                  <c:v>384654.2</c:v>
                </c:pt>
                <c:pt idx="435" formatCode="&quot;£&quot;#,##0.00">
                  <c:v>385192.5</c:v>
                </c:pt>
                <c:pt idx="436" formatCode="&quot;£&quot;#,##0.00">
                  <c:v>385249.60000000003</c:v>
                </c:pt>
                <c:pt idx="437" formatCode="&quot;£&quot;#,##0.00">
                  <c:v>385346.60000000003</c:v>
                </c:pt>
                <c:pt idx="438" formatCode="&quot;£&quot;#,##0.00">
                  <c:v>385396.2</c:v>
                </c:pt>
                <c:pt idx="439" formatCode="&quot;£&quot;#,##0.00">
                  <c:v>385485.9</c:v>
                </c:pt>
                <c:pt idx="440" formatCode="&quot;£&quot;#,##0.00">
                  <c:v>386012</c:v>
                </c:pt>
                <c:pt idx="441" formatCode="&quot;£&quot;#,##0.00">
                  <c:v>386051.39999999997</c:v>
                </c:pt>
                <c:pt idx="442" formatCode="&quot;£&quot;#,##0.00">
                  <c:v>386131.20000000001</c:v>
                </c:pt>
                <c:pt idx="443" formatCode="&quot;£&quot;#,##0.00">
                  <c:v>386207.4</c:v>
                </c:pt>
                <c:pt idx="444" formatCode="&quot;£&quot;#,##0.00">
                  <c:v>386724</c:v>
                </c:pt>
                <c:pt idx="445" formatCode="&quot;£&quot;#,##0.00">
                  <c:v>386749.5</c:v>
                </c:pt>
                <c:pt idx="446" formatCode="&quot;£&quot;#,##0.00">
                  <c:v>386815.8</c:v>
                </c:pt>
                <c:pt idx="447" formatCode="&quot;£&quot;#,##0.00">
                  <c:v>386878.5</c:v>
                </c:pt>
                <c:pt idx="448" formatCode="&quot;£&quot;#,##0.00">
                  <c:v>386937.60000000003</c:v>
                </c:pt>
                <c:pt idx="449" formatCode="&quot;£&quot;#,##0.00">
                  <c:v>387442.1</c:v>
                </c:pt>
                <c:pt idx="450" formatCode="&quot;£&quot;#,##0.00">
                  <c:v>387495</c:v>
                </c:pt>
                <c:pt idx="451" formatCode="&quot;£&quot;#,##0.00">
                  <c:v>387544.3</c:v>
                </c:pt>
                <c:pt idx="452" formatCode="&quot;£&quot;#,##0.00">
                  <c:v>387590</c:v>
                </c:pt>
                <c:pt idx="453" formatCode="&quot;£&quot;#,##0.00">
                  <c:v>388085.10000000003</c:v>
                </c:pt>
                <c:pt idx="454" formatCode="&quot;£&quot;#,##0.00">
                  <c:v>388124.6</c:v>
                </c:pt>
                <c:pt idx="455" formatCode="&quot;£&quot;#,##0.00">
                  <c:v>388160.5</c:v>
                </c:pt>
                <c:pt idx="456" formatCode="&quot;£&quot;#,##0.00">
                  <c:v>388192.8</c:v>
                </c:pt>
                <c:pt idx="457" formatCode="&quot;£&quot;#,##0.00">
                  <c:v>388678.5</c:v>
                </c:pt>
                <c:pt idx="458" formatCode="&quot;£&quot;#,##0.00">
                  <c:v>388704.6</c:v>
                </c:pt>
                <c:pt idx="459" formatCode="&quot;£&quot;#,##0.00">
                  <c:v>388773</c:v>
                </c:pt>
                <c:pt idx="460" formatCode="&quot;£&quot;#,##0.00">
                  <c:v>388792</c:v>
                </c:pt>
                <c:pt idx="461" formatCode="&quot;£&quot;#,##0.00">
                  <c:v>389268.4</c:v>
                </c:pt>
                <c:pt idx="462" formatCode="&quot;£&quot;#,##0.00">
                  <c:v>389281.2</c:v>
                </c:pt>
                <c:pt idx="463" formatCode="&quot;£&quot;#,##0.00">
                  <c:v>389336.7</c:v>
                </c:pt>
                <c:pt idx="464" formatCode="&quot;£&quot;#,##0.00">
                  <c:v>389806.39999999997</c:v>
                </c:pt>
                <c:pt idx="465" formatCode="&quot;£&quot;#,##0.00">
                  <c:v>389809.5</c:v>
                </c:pt>
                <c:pt idx="466" formatCode="&quot;£&quot;#,##0.00">
                  <c:v>389855.6</c:v>
                </c:pt>
                <c:pt idx="467" formatCode="&quot;£&quot;#,##0.00">
                  <c:v>389851.6</c:v>
                </c:pt>
                <c:pt idx="468" formatCode="&quot;£&quot;#,##0.00">
                  <c:v>390358.8</c:v>
                </c:pt>
                <c:pt idx="469" formatCode="&quot;£&quot;#,##0.00">
                  <c:v>390348.7</c:v>
                </c:pt>
                <c:pt idx="470" formatCode="&quot;£&quot;#,##0.00">
                  <c:v>390382</c:v>
                </c:pt>
                <c:pt idx="471" formatCode="&quot;£&quot;#,##0.00">
                  <c:v>390835.8</c:v>
                </c:pt>
                <c:pt idx="472" formatCode="&quot;£&quot;#,##0.00">
                  <c:v>390863.19999999995</c:v>
                </c:pt>
                <c:pt idx="473" formatCode="&quot;£&quot;#,##0.00">
                  <c:v>390839.9</c:v>
                </c:pt>
                <c:pt idx="474" formatCode="&quot;£&quot;#,##0.00">
                  <c:v>390860.4</c:v>
                </c:pt>
                <c:pt idx="475" formatCode="&quot;£&quot;#,##0.00">
                  <c:v>391352.5</c:v>
                </c:pt>
                <c:pt idx="476" formatCode="&quot;£&quot;#,##0.00">
                  <c:v>391319.60000000003</c:v>
                </c:pt>
                <c:pt idx="477" formatCode="&quot;£&quot;#,##0.00">
                  <c:v>391330.8</c:v>
                </c:pt>
                <c:pt idx="478" formatCode="&quot;£&quot;#,##0.00">
                  <c:v>391816.6</c:v>
                </c:pt>
                <c:pt idx="479" formatCode="&quot;£&quot;#,##0.00">
                  <c:v>391822</c:v>
                </c:pt>
                <c:pt idx="480" formatCode="&quot;£&quot;#,##0.00">
                  <c:v>391776</c:v>
                </c:pt>
                <c:pt idx="481" formatCode="&quot;£&quot;#,##0.00">
                  <c:v>392255.5</c:v>
                </c:pt>
                <c:pt idx="482" formatCode="&quot;£&quot;#,##0.00">
                  <c:v>392251.6</c:v>
                </c:pt>
                <c:pt idx="483" formatCode="&quot;£&quot;#,##0.00">
                  <c:v>392244.30000000005</c:v>
                </c:pt>
                <c:pt idx="484" formatCode="&quot;£&quot;#,##0.00">
                  <c:v>392717.6</c:v>
                </c:pt>
                <c:pt idx="485" formatCode="&quot;£&quot;#,##0.00">
                  <c:v>392704.5</c:v>
                </c:pt>
                <c:pt idx="486" formatCode="&quot;£&quot;#,##0.00">
                  <c:v>392688</c:v>
                </c:pt>
                <c:pt idx="487" formatCode="&quot;£&quot;#,##0.00">
                  <c:v>392668.10000000003</c:v>
                </c:pt>
                <c:pt idx="488" formatCode="&quot;£&quot;#,##0.00">
                  <c:v>393132.79999999999</c:v>
                </c:pt>
                <c:pt idx="489" formatCode="&quot;£&quot;#,##0.00">
                  <c:v>393107.1</c:v>
                </c:pt>
                <c:pt idx="490" formatCode="&quot;£&quot;#,##0.00">
                  <c:v>393078</c:v>
                </c:pt>
                <c:pt idx="491" formatCode="&quot;£&quot;#,##0.00">
                  <c:v>393536.5</c:v>
                </c:pt>
                <c:pt idx="492" formatCode="&quot;£&quot;#,##0.00">
                  <c:v>393501.6</c:v>
                </c:pt>
                <c:pt idx="493" formatCode="&quot;£&quot;#,##0.00">
                  <c:v>393463.3</c:v>
                </c:pt>
                <c:pt idx="494" formatCode="&quot;£&quot;#,##0.00">
                  <c:v>393915.6</c:v>
                </c:pt>
                <c:pt idx="495" formatCode="&quot;£&quot;#,##0.00">
                  <c:v>393871.5</c:v>
                </c:pt>
                <c:pt idx="496" formatCode="&quot;£&quot;#,##0.00">
                  <c:v>394320</c:v>
                </c:pt>
                <c:pt idx="497" formatCode="&quot;£&quot;#,##0.00">
                  <c:v>394319.8</c:v>
                </c:pt>
                <c:pt idx="498" formatCode="&quot;£&quot;#,##0.00">
                  <c:v>394266.6</c:v>
                </c:pt>
                <c:pt idx="499" formatCode="&quot;£&quot;#,##0.00">
                  <c:v>394709</c:v>
                </c:pt>
                <c:pt idx="500" formatCode="&quot;£&quot;#,##0.00">
                  <c:v>394650</c:v>
                </c:pt>
                <c:pt idx="501" formatCode="&quot;£&quot;#,##0.00">
                  <c:v>394637.69999999995</c:v>
                </c:pt>
                <c:pt idx="502" formatCode="&quot;£&quot;#,##0.00">
                  <c:v>395074</c:v>
                </c:pt>
                <c:pt idx="503" formatCode="&quot;£&quot;#,##0.00">
                  <c:v>395005.9</c:v>
                </c:pt>
                <c:pt idx="504" formatCode="&quot;£&quot;#,##0.00">
                  <c:v>394984.8</c:v>
                </c:pt>
                <c:pt idx="505" formatCode="&quot;£&quot;#,##0.00">
                  <c:v>395415</c:v>
                </c:pt>
                <c:pt idx="506" formatCode="&quot;£&quot;#,##0.00">
                  <c:v>395337.8</c:v>
                </c:pt>
                <c:pt idx="507" formatCode="&quot;£&quot;#,##0.00">
                  <c:v>395307.89999999997</c:v>
                </c:pt>
                <c:pt idx="508" formatCode="&quot;£&quot;#,##0.00">
                  <c:v>395732</c:v>
                </c:pt>
                <c:pt idx="509" formatCode="&quot;£&quot;#,##0.00">
                  <c:v>395696.6</c:v>
                </c:pt>
                <c:pt idx="510" formatCode="&quot;£&quot;#,##0.00">
                  <c:v>396117</c:v>
                </c:pt>
                <c:pt idx="511" formatCode="&quot;£&quot;#,##0.00">
                  <c:v>396076.1</c:v>
                </c:pt>
                <c:pt idx="512" formatCode="&quot;£&quot;#,##0.00">
                  <c:v>395980.79999999999</c:v>
                </c:pt>
                <c:pt idx="513" formatCode="&quot;£&quot;#,##0.00">
                  <c:v>396446.4</c:v>
                </c:pt>
                <c:pt idx="514" formatCode="&quot;£&quot;#,##0.00">
                  <c:v>396345.4</c:v>
                </c:pt>
                <c:pt idx="515" formatCode="&quot;£&quot;#,##0.00">
                  <c:v>396292.5</c:v>
                </c:pt>
                <c:pt idx="516" formatCode="&quot;£&quot;#,##0.00">
                  <c:v>396752.4</c:v>
                </c:pt>
                <c:pt idx="517" formatCode="&quot;£&quot;#,##0.00">
                  <c:v>396642.4</c:v>
                </c:pt>
                <c:pt idx="518" formatCode="&quot;£&quot;#,##0.00">
                  <c:v>397098.8</c:v>
                </c:pt>
                <c:pt idx="519" formatCode="&quot;£&quot;#,##0.00">
                  <c:v>397035</c:v>
                </c:pt>
                <c:pt idx="520" formatCode="&quot;£&quot;#,##0.00">
                  <c:v>396916</c:v>
                </c:pt>
                <c:pt idx="521" formatCode="&quot;£&quot;#,##0.00">
                  <c:v>397366.7</c:v>
                </c:pt>
                <c:pt idx="522" formatCode="&quot;£&quot;#,##0.00">
                  <c:v>397294.2</c:v>
                </c:pt>
                <c:pt idx="523" formatCode="&quot;£&quot;#,##0.00">
                  <c:v>397741.5</c:v>
                </c:pt>
                <c:pt idx="524" formatCode="&quot;£&quot;#,##0.00">
                  <c:v>397611.2</c:v>
                </c:pt>
                <c:pt idx="525" formatCode="&quot;£&quot;#,##0.00">
                  <c:v>397530</c:v>
                </c:pt>
                <c:pt idx="526" formatCode="&quot;£&quot;#,##0.00">
                  <c:v>397971.60000000003</c:v>
                </c:pt>
                <c:pt idx="527" formatCode="&quot;£&quot;#,##0.00">
                  <c:v>397885</c:v>
                </c:pt>
                <c:pt idx="528" formatCode="&quot;£&quot;#,##0.00">
                  <c:v>398323.19999999995</c:v>
                </c:pt>
                <c:pt idx="529" formatCode="&quot;£&quot;#,##0.00">
                  <c:v>398231.2</c:v>
                </c:pt>
                <c:pt idx="530" formatCode="&quot;£&quot;#,##0.00">
                  <c:v>398136</c:v>
                </c:pt>
                <c:pt idx="531" formatCode="&quot;£&quot;#,##0.00">
                  <c:v>398568.60000000003</c:v>
                </c:pt>
                <c:pt idx="532" formatCode="&quot;£&quot;#,##0.00">
                  <c:v>398468</c:v>
                </c:pt>
                <c:pt idx="533" formatCode="&quot;£&quot;#,##0.00">
                  <c:v>398897.19999999995</c:v>
                </c:pt>
                <c:pt idx="534" formatCode="&quot;£&quot;#,##0.00">
                  <c:v>398791.2</c:v>
                </c:pt>
                <c:pt idx="535" formatCode="&quot;£&quot;#,##0.00">
                  <c:v>398682</c:v>
                </c:pt>
                <c:pt idx="536" formatCode="&quot;£&quot;#,##0.00">
                  <c:v>399105.60000000003</c:v>
                </c:pt>
                <c:pt idx="537" formatCode="&quot;£&quot;#,##0.00">
                  <c:v>398991</c:v>
                </c:pt>
                <c:pt idx="538" formatCode="&quot;£&quot;#,##0.00">
                  <c:v>399411.19999999995</c:v>
                </c:pt>
                <c:pt idx="539" formatCode="&quot;£&quot;#,##0.00">
                  <c:v>399291.2</c:v>
                </c:pt>
                <c:pt idx="540" formatCode="&quot;£&quot;#,##0.00">
                  <c:v>399708</c:v>
                </c:pt>
                <c:pt idx="541" formatCode="&quot;£&quot;#,##0.00">
                  <c:v>399582.60000000003</c:v>
                </c:pt>
                <c:pt idx="542" formatCode="&quot;£&quot;#,##0.00">
                  <c:v>399454</c:v>
                </c:pt>
                <c:pt idx="543" formatCode="&quot;£&quot;#,##0.00">
                  <c:v>399865.2</c:v>
                </c:pt>
                <c:pt idx="544" formatCode="&quot;£&quot;#,##0.00">
                  <c:v>399785.6</c:v>
                </c:pt>
                <c:pt idx="545" formatCode="&quot;£&quot;#,##0.00">
                  <c:v>400193.5</c:v>
                </c:pt>
                <c:pt idx="546" formatCode="&quot;£&quot;#,##0.00">
                  <c:v>400054.2</c:v>
                </c:pt>
                <c:pt idx="547" formatCode="&quot;£&quot;#,##0.00">
                  <c:v>400458.7</c:v>
                </c:pt>
                <c:pt idx="548" formatCode="&quot;£&quot;#,##0.00">
                  <c:v>400314</c:v>
                </c:pt>
                <c:pt idx="549" formatCode="&quot;£&quot;#,##0.00">
                  <c:v>400770</c:v>
                </c:pt>
                <c:pt idx="550" formatCode="&quot;£&quot;#,##0.00">
                  <c:v>400620</c:v>
                </c:pt>
                <c:pt idx="551" formatCode="&quot;£&quot;#,##0.00">
                  <c:v>400466.8</c:v>
                </c:pt>
                <c:pt idx="552" formatCode="&quot;£&quot;#,##0.00">
                  <c:v>400917.6</c:v>
                </c:pt>
                <c:pt idx="553" formatCode="&quot;£&quot;#,##0.00">
                  <c:v>400759.10000000003</c:v>
                </c:pt>
                <c:pt idx="554" formatCode="&quot;£&quot;#,##0.00">
                  <c:v>401151.39999999997</c:v>
                </c:pt>
                <c:pt idx="555" formatCode="&quot;£&quot;#,##0.00">
                  <c:v>401043</c:v>
                </c:pt>
                <c:pt idx="556" formatCode="&quot;£&quot;#,##0.00">
                  <c:v>401432</c:v>
                </c:pt>
                <c:pt idx="557" formatCode="&quot;£&quot;#,##0.00">
                  <c:v>401318.5</c:v>
                </c:pt>
                <c:pt idx="558" formatCode="&quot;£&quot;#,##0.00">
                  <c:v>401704.2</c:v>
                </c:pt>
                <c:pt idx="559" formatCode="&quot;£&quot;#,##0.00">
                  <c:v>401529.7</c:v>
                </c:pt>
                <c:pt idx="560" formatCode="&quot;£&quot;#,##0.00">
                  <c:v>401408</c:v>
                </c:pt>
                <c:pt idx="561" formatCode="&quot;£&quot;#,##0.00">
                  <c:v>401788.19999999995</c:v>
                </c:pt>
                <c:pt idx="562" formatCode="&quot;£&quot;#,##0.00">
                  <c:v>401661.4</c:v>
                </c:pt>
                <c:pt idx="563" formatCode="&quot;£&quot;#,##0.00">
                  <c:v>402038.3</c:v>
                </c:pt>
                <c:pt idx="564" formatCode="&quot;£&quot;#,##0.00">
                  <c:v>401906.4</c:v>
                </c:pt>
                <c:pt idx="565" formatCode="&quot;£&quot;#,##0.00">
                  <c:v>402336.5</c:v>
                </c:pt>
                <c:pt idx="566" formatCode="&quot;£&quot;#,##0.00">
                  <c:v>402143</c:v>
                </c:pt>
                <c:pt idx="567" formatCode="&quot;£&quot;#,##0.00">
                  <c:v>402570</c:v>
                </c:pt>
                <c:pt idx="568" formatCode="&quot;£&quot;#,##0.00">
                  <c:v>402371.2</c:v>
                </c:pt>
                <c:pt idx="569" formatCode="&quot;£&quot;#,##0.00">
                  <c:v>402795.1</c:v>
                </c:pt>
                <c:pt idx="570" formatCode="&quot;£&quot;#,##0.00">
                  <c:v>402648</c:v>
                </c:pt>
                <c:pt idx="571" formatCode="&quot;£&quot;#,##0.00">
                  <c:v>403011.8</c:v>
                </c:pt>
                <c:pt idx="572" formatCode="&quot;£&quot;#,##0.00">
                  <c:v>402859.60000000003</c:v>
                </c:pt>
                <c:pt idx="573" formatCode="&quot;£&quot;#,##0.00">
                  <c:v>403277.39999999997</c:v>
                </c:pt>
                <c:pt idx="574" formatCode="&quot;£&quot;#,##0.00">
                  <c:v>403062.80000000005</c:v>
                </c:pt>
                <c:pt idx="575" formatCode="&quot;£&quot;#,##0.00">
                  <c:v>403477.5</c:v>
                </c:pt>
                <c:pt idx="576" formatCode="&quot;£&quot;#,##0.00">
                  <c:v>403315.20000000001</c:v>
                </c:pt>
                <c:pt idx="577" formatCode="&quot;£&quot;#,##0.00">
                  <c:v>403726.89999999997</c:v>
                </c:pt>
                <c:pt idx="578" formatCode="&quot;£&quot;#,##0.00">
                  <c:v>403501.80000000005</c:v>
                </c:pt>
                <c:pt idx="579" formatCode="&quot;£&quot;#,##0.00">
                  <c:v>403910.40000000002</c:v>
                </c:pt>
                <c:pt idx="580" formatCode="&quot;£&quot;#,##0.00">
                  <c:v>403738.00000000006</c:v>
                </c:pt>
                <c:pt idx="581" formatCode="&quot;£&quot;#,##0.00">
                  <c:v>403562.6</c:v>
                </c:pt>
                <c:pt idx="582" formatCode="&quot;£&quot;#,##0.00">
                  <c:v>403966.2</c:v>
                </c:pt>
                <c:pt idx="583" formatCode="&quot;£&quot;#,##0.00">
                  <c:v>403727.5</c:v>
                </c:pt>
                <c:pt idx="584" formatCode="&quot;£&quot;#,##0.00">
                  <c:v>404127.99999999994</c:v>
                </c:pt>
                <c:pt idx="585" formatCode="&quot;£&quot;#,##0.00">
                  <c:v>403942.5</c:v>
                </c:pt>
                <c:pt idx="586" formatCode="&quot;£&quot;#,##0.00">
                  <c:v>404339.99999999994</c:v>
                </c:pt>
                <c:pt idx="587" formatCode="&quot;£&quot;#,##0.00">
                  <c:v>404149.5</c:v>
                </c:pt>
                <c:pt idx="588" formatCode="&quot;£&quot;#,##0.00">
                  <c:v>404543.99999999994</c:v>
                </c:pt>
                <c:pt idx="589" formatCode="&quot;£&quot;#,##0.00">
                  <c:v>404348.5</c:v>
                </c:pt>
                <c:pt idx="590" formatCode="&quot;£&quot;#,##0.00">
                  <c:v>404740.00000000006</c:v>
                </c:pt>
                <c:pt idx="591" formatCode="&quot;£&quot;#,##0.00">
                  <c:v>404539.5</c:v>
                </c:pt>
                <c:pt idx="592" formatCode="&quot;£&quot;#,##0.00">
                  <c:v>404928.00000000006</c:v>
                </c:pt>
                <c:pt idx="593" formatCode="&quot;£&quot;#,##0.00">
                  <c:v>404722.5</c:v>
                </c:pt>
                <c:pt idx="594" formatCode="&quot;£&quot;#,##0.00">
                  <c:v>405108.00000000006</c:v>
                </c:pt>
                <c:pt idx="595" formatCode="&quot;£&quot;#,##0.00">
                  <c:v>405492.5</c:v>
                </c:pt>
                <c:pt idx="596" formatCode="&quot;£&quot;#,##0.00">
                  <c:v>405280</c:v>
                </c:pt>
                <c:pt idx="597" formatCode="&quot;£&quot;#,##0.00">
                  <c:v>405661.5</c:v>
                </c:pt>
                <c:pt idx="598" formatCode="&quot;£&quot;#,##0.00">
                  <c:v>405444</c:v>
                </c:pt>
                <c:pt idx="599" formatCode="&quot;£&quot;#,##0.00">
                  <c:v>405822.5</c:v>
                </c:pt>
                <c:pt idx="600" formatCode="&quot;£&quot;#,##0.00">
                  <c:v>405600</c:v>
                </c:pt>
              </c:numCache>
            </c:numRef>
          </c:val>
          <c:smooth val="1"/>
          <c:extLst>
            <c:ext xmlns:c16="http://schemas.microsoft.com/office/drawing/2014/chart" uri="{C3380CC4-5D6E-409C-BE32-E72D297353CC}">
              <c16:uniqueId val="{00000008-7604-4AD5-82E7-2996ADF2A7C8}"/>
            </c:ext>
          </c:extLst>
        </c:ser>
        <c:ser>
          <c:idx val="9"/>
          <c:order val="9"/>
          <c:tx>
            <c:strRef>
              <c:f>Sheet1!$K$1</c:f>
              <c:strCache>
                <c:ptCount val="1"/>
                <c:pt idx="0">
                  <c:v>Cinema</c:v>
                </c:pt>
              </c:strCache>
            </c:strRef>
          </c:tx>
          <c:spPr>
            <a:ln w="28575" cap="rnd">
              <a:solidFill>
                <a:srgbClr val="FFCA00"/>
              </a:solidFill>
              <a:round/>
            </a:ln>
            <a:effectLst/>
          </c:spPr>
          <c:marker>
            <c:symbol val="none"/>
          </c:marker>
          <c:cat>
            <c:numRef>
              <c:f>Sheet1!$A$2:$A$1002</c:f>
              <c:numCache>
                <c:formatCode>"£"#,##0.00</c:formatCode>
                <c:ptCount val="1001"/>
                <c:pt idx="0">
                  <c:v>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pt idx="20">
                  <c:v>20000</c:v>
                </c:pt>
                <c:pt idx="21">
                  <c:v>21000</c:v>
                </c:pt>
                <c:pt idx="22">
                  <c:v>22000</c:v>
                </c:pt>
                <c:pt idx="23">
                  <c:v>23000</c:v>
                </c:pt>
                <c:pt idx="24">
                  <c:v>24000</c:v>
                </c:pt>
                <c:pt idx="25">
                  <c:v>25000</c:v>
                </c:pt>
                <c:pt idx="26">
                  <c:v>26000</c:v>
                </c:pt>
                <c:pt idx="27">
                  <c:v>27000</c:v>
                </c:pt>
                <c:pt idx="28">
                  <c:v>28000</c:v>
                </c:pt>
                <c:pt idx="29">
                  <c:v>29000</c:v>
                </c:pt>
                <c:pt idx="30">
                  <c:v>30000</c:v>
                </c:pt>
                <c:pt idx="31">
                  <c:v>31000</c:v>
                </c:pt>
                <c:pt idx="32">
                  <c:v>32000</c:v>
                </c:pt>
                <c:pt idx="33">
                  <c:v>33000</c:v>
                </c:pt>
                <c:pt idx="34">
                  <c:v>34000</c:v>
                </c:pt>
                <c:pt idx="35">
                  <c:v>35000</c:v>
                </c:pt>
                <c:pt idx="36">
                  <c:v>36000</c:v>
                </c:pt>
                <c:pt idx="37">
                  <c:v>37000</c:v>
                </c:pt>
                <c:pt idx="38">
                  <c:v>38000</c:v>
                </c:pt>
                <c:pt idx="39">
                  <c:v>39000</c:v>
                </c:pt>
                <c:pt idx="40">
                  <c:v>40000</c:v>
                </c:pt>
                <c:pt idx="41">
                  <c:v>41000</c:v>
                </c:pt>
                <c:pt idx="42">
                  <c:v>42000</c:v>
                </c:pt>
                <c:pt idx="43">
                  <c:v>43000</c:v>
                </c:pt>
                <c:pt idx="44">
                  <c:v>44000</c:v>
                </c:pt>
                <c:pt idx="45">
                  <c:v>45000</c:v>
                </c:pt>
                <c:pt idx="46">
                  <c:v>46000</c:v>
                </c:pt>
                <c:pt idx="47">
                  <c:v>47000</c:v>
                </c:pt>
                <c:pt idx="48">
                  <c:v>48000</c:v>
                </c:pt>
                <c:pt idx="49">
                  <c:v>49000</c:v>
                </c:pt>
                <c:pt idx="50">
                  <c:v>50000</c:v>
                </c:pt>
                <c:pt idx="51">
                  <c:v>51000</c:v>
                </c:pt>
                <c:pt idx="52">
                  <c:v>52000</c:v>
                </c:pt>
                <c:pt idx="53">
                  <c:v>53000</c:v>
                </c:pt>
                <c:pt idx="54">
                  <c:v>54000</c:v>
                </c:pt>
                <c:pt idx="55">
                  <c:v>55000</c:v>
                </c:pt>
                <c:pt idx="56">
                  <c:v>56000</c:v>
                </c:pt>
                <c:pt idx="57">
                  <c:v>57000</c:v>
                </c:pt>
                <c:pt idx="58">
                  <c:v>58000</c:v>
                </c:pt>
                <c:pt idx="59">
                  <c:v>59000</c:v>
                </c:pt>
                <c:pt idx="60">
                  <c:v>60000</c:v>
                </c:pt>
                <c:pt idx="61">
                  <c:v>61000</c:v>
                </c:pt>
                <c:pt idx="62">
                  <c:v>62000</c:v>
                </c:pt>
                <c:pt idx="63">
                  <c:v>63000</c:v>
                </c:pt>
                <c:pt idx="64">
                  <c:v>64000</c:v>
                </c:pt>
                <c:pt idx="65">
                  <c:v>65000</c:v>
                </c:pt>
                <c:pt idx="66">
                  <c:v>66000</c:v>
                </c:pt>
                <c:pt idx="67">
                  <c:v>67000</c:v>
                </c:pt>
                <c:pt idx="68">
                  <c:v>68000</c:v>
                </c:pt>
                <c:pt idx="69">
                  <c:v>69000</c:v>
                </c:pt>
                <c:pt idx="70">
                  <c:v>70000</c:v>
                </c:pt>
                <c:pt idx="71">
                  <c:v>71000</c:v>
                </c:pt>
                <c:pt idx="72">
                  <c:v>72000</c:v>
                </c:pt>
                <c:pt idx="73">
                  <c:v>73000</c:v>
                </c:pt>
                <c:pt idx="74">
                  <c:v>74000</c:v>
                </c:pt>
                <c:pt idx="75">
                  <c:v>75000</c:v>
                </c:pt>
                <c:pt idx="76">
                  <c:v>76000</c:v>
                </c:pt>
                <c:pt idx="77">
                  <c:v>77000</c:v>
                </c:pt>
                <c:pt idx="78">
                  <c:v>78000</c:v>
                </c:pt>
                <c:pt idx="79">
                  <c:v>79000</c:v>
                </c:pt>
                <c:pt idx="80">
                  <c:v>80000</c:v>
                </c:pt>
                <c:pt idx="81">
                  <c:v>81000</c:v>
                </c:pt>
                <c:pt idx="82">
                  <c:v>82000</c:v>
                </c:pt>
                <c:pt idx="83">
                  <c:v>83000</c:v>
                </c:pt>
                <c:pt idx="84">
                  <c:v>84000</c:v>
                </c:pt>
                <c:pt idx="85">
                  <c:v>85000</c:v>
                </c:pt>
                <c:pt idx="86">
                  <c:v>86000</c:v>
                </c:pt>
                <c:pt idx="87">
                  <c:v>87000</c:v>
                </c:pt>
                <c:pt idx="88">
                  <c:v>88000</c:v>
                </c:pt>
                <c:pt idx="89">
                  <c:v>89000</c:v>
                </c:pt>
                <c:pt idx="90">
                  <c:v>90000</c:v>
                </c:pt>
                <c:pt idx="91">
                  <c:v>91000</c:v>
                </c:pt>
                <c:pt idx="92">
                  <c:v>92000</c:v>
                </c:pt>
                <c:pt idx="93">
                  <c:v>93000</c:v>
                </c:pt>
                <c:pt idx="94">
                  <c:v>94000</c:v>
                </c:pt>
                <c:pt idx="95">
                  <c:v>95000</c:v>
                </c:pt>
                <c:pt idx="96">
                  <c:v>96000</c:v>
                </c:pt>
                <c:pt idx="97">
                  <c:v>97000</c:v>
                </c:pt>
                <c:pt idx="98">
                  <c:v>98000</c:v>
                </c:pt>
                <c:pt idx="99">
                  <c:v>99000</c:v>
                </c:pt>
                <c:pt idx="100">
                  <c:v>100000</c:v>
                </c:pt>
                <c:pt idx="101">
                  <c:v>101000</c:v>
                </c:pt>
                <c:pt idx="102">
                  <c:v>102000</c:v>
                </c:pt>
                <c:pt idx="103">
                  <c:v>103000</c:v>
                </c:pt>
                <c:pt idx="104">
                  <c:v>104000</c:v>
                </c:pt>
                <c:pt idx="105">
                  <c:v>105000</c:v>
                </c:pt>
                <c:pt idx="106">
                  <c:v>106000</c:v>
                </c:pt>
                <c:pt idx="107">
                  <c:v>107000</c:v>
                </c:pt>
                <c:pt idx="108">
                  <c:v>108000</c:v>
                </c:pt>
                <c:pt idx="109">
                  <c:v>109000</c:v>
                </c:pt>
                <c:pt idx="110">
                  <c:v>110000</c:v>
                </c:pt>
                <c:pt idx="111">
                  <c:v>111000</c:v>
                </c:pt>
                <c:pt idx="112">
                  <c:v>112000</c:v>
                </c:pt>
                <c:pt idx="113">
                  <c:v>113000</c:v>
                </c:pt>
                <c:pt idx="114">
                  <c:v>114000</c:v>
                </c:pt>
                <c:pt idx="115">
                  <c:v>115000</c:v>
                </c:pt>
                <c:pt idx="116">
                  <c:v>116000</c:v>
                </c:pt>
                <c:pt idx="117">
                  <c:v>117000</c:v>
                </c:pt>
                <c:pt idx="118">
                  <c:v>118000</c:v>
                </c:pt>
                <c:pt idx="119">
                  <c:v>119000</c:v>
                </c:pt>
                <c:pt idx="120">
                  <c:v>120000</c:v>
                </c:pt>
                <c:pt idx="121">
                  <c:v>121000</c:v>
                </c:pt>
                <c:pt idx="122">
                  <c:v>122000</c:v>
                </c:pt>
                <c:pt idx="123">
                  <c:v>123000</c:v>
                </c:pt>
                <c:pt idx="124">
                  <c:v>124000</c:v>
                </c:pt>
                <c:pt idx="125">
                  <c:v>125000</c:v>
                </c:pt>
                <c:pt idx="126">
                  <c:v>126000</c:v>
                </c:pt>
                <c:pt idx="127">
                  <c:v>127000</c:v>
                </c:pt>
                <c:pt idx="128">
                  <c:v>128000</c:v>
                </c:pt>
                <c:pt idx="129">
                  <c:v>129000</c:v>
                </c:pt>
                <c:pt idx="130">
                  <c:v>130000</c:v>
                </c:pt>
                <c:pt idx="131">
                  <c:v>131000</c:v>
                </c:pt>
                <c:pt idx="132">
                  <c:v>132000</c:v>
                </c:pt>
                <c:pt idx="133">
                  <c:v>133000</c:v>
                </c:pt>
                <c:pt idx="134">
                  <c:v>134000</c:v>
                </c:pt>
                <c:pt idx="135">
                  <c:v>135000</c:v>
                </c:pt>
                <c:pt idx="136">
                  <c:v>136000</c:v>
                </c:pt>
                <c:pt idx="137">
                  <c:v>137000</c:v>
                </c:pt>
                <c:pt idx="138">
                  <c:v>138000</c:v>
                </c:pt>
                <c:pt idx="139">
                  <c:v>139000</c:v>
                </c:pt>
                <c:pt idx="140">
                  <c:v>140000</c:v>
                </c:pt>
                <c:pt idx="141">
                  <c:v>141000</c:v>
                </c:pt>
                <c:pt idx="142">
                  <c:v>142000</c:v>
                </c:pt>
                <c:pt idx="143">
                  <c:v>143000</c:v>
                </c:pt>
                <c:pt idx="144">
                  <c:v>144000</c:v>
                </c:pt>
                <c:pt idx="145">
                  <c:v>145000</c:v>
                </c:pt>
                <c:pt idx="146">
                  <c:v>146000</c:v>
                </c:pt>
                <c:pt idx="147">
                  <c:v>147000</c:v>
                </c:pt>
                <c:pt idx="148">
                  <c:v>148000</c:v>
                </c:pt>
                <c:pt idx="149">
                  <c:v>149000</c:v>
                </c:pt>
                <c:pt idx="150">
                  <c:v>150000</c:v>
                </c:pt>
                <c:pt idx="151">
                  <c:v>151000</c:v>
                </c:pt>
                <c:pt idx="152">
                  <c:v>152000</c:v>
                </c:pt>
                <c:pt idx="153">
                  <c:v>153000</c:v>
                </c:pt>
                <c:pt idx="154">
                  <c:v>154000</c:v>
                </c:pt>
                <c:pt idx="155">
                  <c:v>155000</c:v>
                </c:pt>
                <c:pt idx="156">
                  <c:v>156000</c:v>
                </c:pt>
                <c:pt idx="157">
                  <c:v>157000</c:v>
                </c:pt>
                <c:pt idx="158">
                  <c:v>158000</c:v>
                </c:pt>
                <c:pt idx="159">
                  <c:v>159000</c:v>
                </c:pt>
                <c:pt idx="160">
                  <c:v>160000</c:v>
                </c:pt>
                <c:pt idx="161">
                  <c:v>161000</c:v>
                </c:pt>
                <c:pt idx="162">
                  <c:v>162000</c:v>
                </c:pt>
                <c:pt idx="163">
                  <c:v>163000</c:v>
                </c:pt>
                <c:pt idx="164">
                  <c:v>164000</c:v>
                </c:pt>
                <c:pt idx="165">
                  <c:v>165000</c:v>
                </c:pt>
                <c:pt idx="166">
                  <c:v>166000</c:v>
                </c:pt>
                <c:pt idx="167">
                  <c:v>167000</c:v>
                </c:pt>
                <c:pt idx="168">
                  <c:v>168000</c:v>
                </c:pt>
                <c:pt idx="169">
                  <c:v>169000</c:v>
                </c:pt>
                <c:pt idx="170">
                  <c:v>170000</c:v>
                </c:pt>
                <c:pt idx="171">
                  <c:v>171000</c:v>
                </c:pt>
                <c:pt idx="172">
                  <c:v>172000</c:v>
                </c:pt>
                <c:pt idx="173">
                  <c:v>173000</c:v>
                </c:pt>
                <c:pt idx="174">
                  <c:v>174000</c:v>
                </c:pt>
                <c:pt idx="175">
                  <c:v>175000</c:v>
                </c:pt>
                <c:pt idx="176">
                  <c:v>176000</c:v>
                </c:pt>
                <c:pt idx="177">
                  <c:v>177000</c:v>
                </c:pt>
                <c:pt idx="178">
                  <c:v>178000</c:v>
                </c:pt>
                <c:pt idx="179">
                  <c:v>179000</c:v>
                </c:pt>
                <c:pt idx="180">
                  <c:v>180000</c:v>
                </c:pt>
                <c:pt idx="181">
                  <c:v>181000</c:v>
                </c:pt>
                <c:pt idx="182">
                  <c:v>182000</c:v>
                </c:pt>
                <c:pt idx="183">
                  <c:v>183000</c:v>
                </c:pt>
                <c:pt idx="184">
                  <c:v>184000</c:v>
                </c:pt>
                <c:pt idx="185">
                  <c:v>185000</c:v>
                </c:pt>
                <c:pt idx="186">
                  <c:v>186000</c:v>
                </c:pt>
                <c:pt idx="187">
                  <c:v>187000</c:v>
                </c:pt>
                <c:pt idx="188">
                  <c:v>188000</c:v>
                </c:pt>
                <c:pt idx="189">
                  <c:v>189000</c:v>
                </c:pt>
                <c:pt idx="190">
                  <c:v>190000</c:v>
                </c:pt>
                <c:pt idx="191">
                  <c:v>191000</c:v>
                </c:pt>
                <c:pt idx="192">
                  <c:v>192000</c:v>
                </c:pt>
                <c:pt idx="193">
                  <c:v>193000</c:v>
                </c:pt>
                <c:pt idx="194">
                  <c:v>194000</c:v>
                </c:pt>
                <c:pt idx="195">
                  <c:v>195000</c:v>
                </c:pt>
                <c:pt idx="196">
                  <c:v>196000</c:v>
                </c:pt>
                <c:pt idx="197">
                  <c:v>197000</c:v>
                </c:pt>
                <c:pt idx="198">
                  <c:v>198000</c:v>
                </c:pt>
                <c:pt idx="199">
                  <c:v>199000</c:v>
                </c:pt>
                <c:pt idx="200">
                  <c:v>200000</c:v>
                </c:pt>
                <c:pt idx="201">
                  <c:v>201000</c:v>
                </c:pt>
                <c:pt idx="202">
                  <c:v>202000</c:v>
                </c:pt>
                <c:pt idx="203">
                  <c:v>203000</c:v>
                </c:pt>
                <c:pt idx="204">
                  <c:v>204000</c:v>
                </c:pt>
                <c:pt idx="205">
                  <c:v>205000</c:v>
                </c:pt>
                <c:pt idx="206">
                  <c:v>206000</c:v>
                </c:pt>
                <c:pt idx="207">
                  <c:v>207000</c:v>
                </c:pt>
                <c:pt idx="208">
                  <c:v>208000</c:v>
                </c:pt>
                <c:pt idx="209">
                  <c:v>209000</c:v>
                </c:pt>
                <c:pt idx="210">
                  <c:v>210000</c:v>
                </c:pt>
                <c:pt idx="211">
                  <c:v>211000</c:v>
                </c:pt>
                <c:pt idx="212">
                  <c:v>212000</c:v>
                </c:pt>
                <c:pt idx="213">
                  <c:v>213000</c:v>
                </c:pt>
                <c:pt idx="214">
                  <c:v>214000</c:v>
                </c:pt>
                <c:pt idx="215">
                  <c:v>215000</c:v>
                </c:pt>
                <c:pt idx="216">
                  <c:v>216000</c:v>
                </c:pt>
                <c:pt idx="217">
                  <c:v>217000</c:v>
                </c:pt>
                <c:pt idx="218">
                  <c:v>218000</c:v>
                </c:pt>
                <c:pt idx="219">
                  <c:v>219000</c:v>
                </c:pt>
                <c:pt idx="220">
                  <c:v>220000</c:v>
                </c:pt>
                <c:pt idx="221">
                  <c:v>221000</c:v>
                </c:pt>
                <c:pt idx="222">
                  <c:v>222000</c:v>
                </c:pt>
                <c:pt idx="223">
                  <c:v>223000</c:v>
                </c:pt>
                <c:pt idx="224">
                  <c:v>224000</c:v>
                </c:pt>
                <c:pt idx="225">
                  <c:v>225000</c:v>
                </c:pt>
                <c:pt idx="226">
                  <c:v>226000</c:v>
                </c:pt>
                <c:pt idx="227">
                  <c:v>227000</c:v>
                </c:pt>
                <c:pt idx="228">
                  <c:v>228000</c:v>
                </c:pt>
                <c:pt idx="229">
                  <c:v>229000</c:v>
                </c:pt>
                <c:pt idx="230">
                  <c:v>230000</c:v>
                </c:pt>
                <c:pt idx="231">
                  <c:v>231000</c:v>
                </c:pt>
                <c:pt idx="232">
                  <c:v>232000</c:v>
                </c:pt>
                <c:pt idx="233">
                  <c:v>233000</c:v>
                </c:pt>
                <c:pt idx="234">
                  <c:v>234000</c:v>
                </c:pt>
                <c:pt idx="235">
                  <c:v>235000</c:v>
                </c:pt>
                <c:pt idx="236">
                  <c:v>236000</c:v>
                </c:pt>
                <c:pt idx="237">
                  <c:v>237000</c:v>
                </c:pt>
                <c:pt idx="238">
                  <c:v>238000</c:v>
                </c:pt>
                <c:pt idx="239">
                  <c:v>239000</c:v>
                </c:pt>
                <c:pt idx="240">
                  <c:v>240000</c:v>
                </c:pt>
                <c:pt idx="241">
                  <c:v>241000</c:v>
                </c:pt>
                <c:pt idx="242">
                  <c:v>242000</c:v>
                </c:pt>
                <c:pt idx="243">
                  <c:v>243000</c:v>
                </c:pt>
                <c:pt idx="244">
                  <c:v>244000</c:v>
                </c:pt>
                <c:pt idx="245">
                  <c:v>245000</c:v>
                </c:pt>
                <c:pt idx="246">
                  <c:v>246000</c:v>
                </c:pt>
                <c:pt idx="247">
                  <c:v>247000</c:v>
                </c:pt>
                <c:pt idx="248">
                  <c:v>248000</c:v>
                </c:pt>
                <c:pt idx="249">
                  <c:v>249000</c:v>
                </c:pt>
                <c:pt idx="250">
                  <c:v>250000</c:v>
                </c:pt>
                <c:pt idx="251">
                  <c:v>251000</c:v>
                </c:pt>
                <c:pt idx="252">
                  <c:v>252000</c:v>
                </c:pt>
                <c:pt idx="253">
                  <c:v>253000</c:v>
                </c:pt>
                <c:pt idx="254">
                  <c:v>254000</c:v>
                </c:pt>
                <c:pt idx="255">
                  <c:v>255000</c:v>
                </c:pt>
                <c:pt idx="256">
                  <c:v>256000</c:v>
                </c:pt>
                <c:pt idx="257">
                  <c:v>257000</c:v>
                </c:pt>
                <c:pt idx="258">
                  <c:v>258000</c:v>
                </c:pt>
                <c:pt idx="259">
                  <c:v>259000</c:v>
                </c:pt>
                <c:pt idx="260">
                  <c:v>260000</c:v>
                </c:pt>
                <c:pt idx="261">
                  <c:v>261000</c:v>
                </c:pt>
                <c:pt idx="262">
                  <c:v>262000</c:v>
                </c:pt>
                <c:pt idx="263">
                  <c:v>263000</c:v>
                </c:pt>
                <c:pt idx="264">
                  <c:v>264000</c:v>
                </c:pt>
                <c:pt idx="265">
                  <c:v>265000</c:v>
                </c:pt>
                <c:pt idx="266">
                  <c:v>266000</c:v>
                </c:pt>
                <c:pt idx="267">
                  <c:v>267000</c:v>
                </c:pt>
                <c:pt idx="268">
                  <c:v>268000</c:v>
                </c:pt>
                <c:pt idx="269">
                  <c:v>269000</c:v>
                </c:pt>
                <c:pt idx="270">
                  <c:v>270000</c:v>
                </c:pt>
                <c:pt idx="271">
                  <c:v>271000</c:v>
                </c:pt>
                <c:pt idx="272">
                  <c:v>272000</c:v>
                </c:pt>
                <c:pt idx="273">
                  <c:v>273000</c:v>
                </c:pt>
                <c:pt idx="274">
                  <c:v>274000</c:v>
                </c:pt>
                <c:pt idx="275">
                  <c:v>275000</c:v>
                </c:pt>
                <c:pt idx="276">
                  <c:v>276000</c:v>
                </c:pt>
                <c:pt idx="277">
                  <c:v>277000</c:v>
                </c:pt>
                <c:pt idx="278">
                  <c:v>278000</c:v>
                </c:pt>
                <c:pt idx="279">
                  <c:v>279000</c:v>
                </c:pt>
                <c:pt idx="280">
                  <c:v>280000</c:v>
                </c:pt>
                <c:pt idx="281">
                  <c:v>281000</c:v>
                </c:pt>
                <c:pt idx="282">
                  <c:v>282000</c:v>
                </c:pt>
                <c:pt idx="283">
                  <c:v>283000</c:v>
                </c:pt>
                <c:pt idx="284">
                  <c:v>284000</c:v>
                </c:pt>
                <c:pt idx="285">
                  <c:v>285000</c:v>
                </c:pt>
                <c:pt idx="286">
                  <c:v>286000</c:v>
                </c:pt>
                <c:pt idx="287">
                  <c:v>287000</c:v>
                </c:pt>
                <c:pt idx="288">
                  <c:v>288000</c:v>
                </c:pt>
                <c:pt idx="289">
                  <c:v>289000</c:v>
                </c:pt>
                <c:pt idx="290">
                  <c:v>290000</c:v>
                </c:pt>
                <c:pt idx="291">
                  <c:v>291000</c:v>
                </c:pt>
                <c:pt idx="292">
                  <c:v>292000</c:v>
                </c:pt>
                <c:pt idx="293">
                  <c:v>293000</c:v>
                </c:pt>
                <c:pt idx="294">
                  <c:v>294000</c:v>
                </c:pt>
                <c:pt idx="295">
                  <c:v>295000</c:v>
                </c:pt>
                <c:pt idx="296">
                  <c:v>296000</c:v>
                </c:pt>
                <c:pt idx="297">
                  <c:v>297000</c:v>
                </c:pt>
                <c:pt idx="298">
                  <c:v>298000</c:v>
                </c:pt>
                <c:pt idx="299">
                  <c:v>299000</c:v>
                </c:pt>
                <c:pt idx="300">
                  <c:v>300000</c:v>
                </c:pt>
                <c:pt idx="301">
                  <c:v>301000</c:v>
                </c:pt>
                <c:pt idx="302">
                  <c:v>302000</c:v>
                </c:pt>
                <c:pt idx="303">
                  <c:v>303000</c:v>
                </c:pt>
                <c:pt idx="304">
                  <c:v>304000</c:v>
                </c:pt>
                <c:pt idx="305">
                  <c:v>305000</c:v>
                </c:pt>
                <c:pt idx="306">
                  <c:v>306000</c:v>
                </c:pt>
                <c:pt idx="307">
                  <c:v>307000</c:v>
                </c:pt>
                <c:pt idx="308">
                  <c:v>308000</c:v>
                </c:pt>
                <c:pt idx="309">
                  <c:v>309000</c:v>
                </c:pt>
                <c:pt idx="310">
                  <c:v>310000</c:v>
                </c:pt>
                <c:pt idx="311">
                  <c:v>311000</c:v>
                </c:pt>
                <c:pt idx="312">
                  <c:v>312000</c:v>
                </c:pt>
                <c:pt idx="313">
                  <c:v>313000</c:v>
                </c:pt>
                <c:pt idx="314">
                  <c:v>314000</c:v>
                </c:pt>
                <c:pt idx="315">
                  <c:v>315000</c:v>
                </c:pt>
                <c:pt idx="316">
                  <c:v>316000</c:v>
                </c:pt>
                <c:pt idx="317">
                  <c:v>317000</c:v>
                </c:pt>
                <c:pt idx="318">
                  <c:v>318000</c:v>
                </c:pt>
                <c:pt idx="319">
                  <c:v>319000</c:v>
                </c:pt>
                <c:pt idx="320">
                  <c:v>320000</c:v>
                </c:pt>
                <c:pt idx="321">
                  <c:v>321000</c:v>
                </c:pt>
                <c:pt idx="322">
                  <c:v>322000</c:v>
                </c:pt>
                <c:pt idx="323">
                  <c:v>323000</c:v>
                </c:pt>
                <c:pt idx="324">
                  <c:v>324000</c:v>
                </c:pt>
                <c:pt idx="325">
                  <c:v>325000</c:v>
                </c:pt>
                <c:pt idx="326">
                  <c:v>326000</c:v>
                </c:pt>
                <c:pt idx="327">
                  <c:v>327000</c:v>
                </c:pt>
                <c:pt idx="328">
                  <c:v>328000</c:v>
                </c:pt>
                <c:pt idx="329">
                  <c:v>329000</c:v>
                </c:pt>
                <c:pt idx="330">
                  <c:v>330000</c:v>
                </c:pt>
                <c:pt idx="331">
                  <c:v>331000</c:v>
                </c:pt>
                <c:pt idx="332">
                  <c:v>332000</c:v>
                </c:pt>
                <c:pt idx="333">
                  <c:v>333000</c:v>
                </c:pt>
                <c:pt idx="334">
                  <c:v>334000</c:v>
                </c:pt>
                <c:pt idx="335">
                  <c:v>335000</c:v>
                </c:pt>
                <c:pt idx="336">
                  <c:v>336000</c:v>
                </c:pt>
                <c:pt idx="337">
                  <c:v>337000</c:v>
                </c:pt>
                <c:pt idx="338">
                  <c:v>338000</c:v>
                </c:pt>
                <c:pt idx="339">
                  <c:v>339000</c:v>
                </c:pt>
                <c:pt idx="340">
                  <c:v>340000</c:v>
                </c:pt>
                <c:pt idx="341">
                  <c:v>341000</c:v>
                </c:pt>
                <c:pt idx="342">
                  <c:v>342000</c:v>
                </c:pt>
                <c:pt idx="343">
                  <c:v>343000</c:v>
                </c:pt>
                <c:pt idx="344">
                  <c:v>344000</c:v>
                </c:pt>
                <c:pt idx="345">
                  <c:v>345000</c:v>
                </c:pt>
                <c:pt idx="346">
                  <c:v>346000</c:v>
                </c:pt>
                <c:pt idx="347">
                  <c:v>347000</c:v>
                </c:pt>
                <c:pt idx="348">
                  <c:v>348000</c:v>
                </c:pt>
                <c:pt idx="349">
                  <c:v>349000</c:v>
                </c:pt>
                <c:pt idx="350">
                  <c:v>350000</c:v>
                </c:pt>
                <c:pt idx="351">
                  <c:v>351000</c:v>
                </c:pt>
                <c:pt idx="352">
                  <c:v>352000</c:v>
                </c:pt>
                <c:pt idx="353">
                  <c:v>353000</c:v>
                </c:pt>
                <c:pt idx="354">
                  <c:v>354000</c:v>
                </c:pt>
                <c:pt idx="355">
                  <c:v>355000</c:v>
                </c:pt>
                <c:pt idx="356">
                  <c:v>356000</c:v>
                </c:pt>
                <c:pt idx="357">
                  <c:v>357000</c:v>
                </c:pt>
                <c:pt idx="358">
                  <c:v>358000</c:v>
                </c:pt>
                <c:pt idx="359">
                  <c:v>359000</c:v>
                </c:pt>
                <c:pt idx="360">
                  <c:v>360000</c:v>
                </c:pt>
                <c:pt idx="361">
                  <c:v>361000</c:v>
                </c:pt>
                <c:pt idx="362">
                  <c:v>362000</c:v>
                </c:pt>
                <c:pt idx="363">
                  <c:v>363000</c:v>
                </c:pt>
                <c:pt idx="364">
                  <c:v>364000</c:v>
                </c:pt>
                <c:pt idx="365">
                  <c:v>365000</c:v>
                </c:pt>
                <c:pt idx="366">
                  <c:v>366000</c:v>
                </c:pt>
                <c:pt idx="367">
                  <c:v>367000</c:v>
                </c:pt>
                <c:pt idx="368">
                  <c:v>368000</c:v>
                </c:pt>
                <c:pt idx="369">
                  <c:v>369000</c:v>
                </c:pt>
                <c:pt idx="370">
                  <c:v>370000</c:v>
                </c:pt>
                <c:pt idx="371">
                  <c:v>371000</c:v>
                </c:pt>
                <c:pt idx="372">
                  <c:v>372000</c:v>
                </c:pt>
                <c:pt idx="373">
                  <c:v>373000</c:v>
                </c:pt>
                <c:pt idx="374">
                  <c:v>374000</c:v>
                </c:pt>
                <c:pt idx="375">
                  <c:v>375000</c:v>
                </c:pt>
                <c:pt idx="376">
                  <c:v>376000</c:v>
                </c:pt>
                <c:pt idx="377">
                  <c:v>377000</c:v>
                </c:pt>
                <c:pt idx="378">
                  <c:v>378000</c:v>
                </c:pt>
                <c:pt idx="379">
                  <c:v>379000</c:v>
                </c:pt>
                <c:pt idx="380">
                  <c:v>380000</c:v>
                </c:pt>
                <c:pt idx="381">
                  <c:v>381000</c:v>
                </c:pt>
                <c:pt idx="382">
                  <c:v>382000</c:v>
                </c:pt>
                <c:pt idx="383">
                  <c:v>383000</c:v>
                </c:pt>
                <c:pt idx="384">
                  <c:v>384000</c:v>
                </c:pt>
                <c:pt idx="385">
                  <c:v>385000</c:v>
                </c:pt>
                <c:pt idx="386">
                  <c:v>386000</c:v>
                </c:pt>
                <c:pt idx="387">
                  <c:v>387000</c:v>
                </c:pt>
                <c:pt idx="388">
                  <c:v>388000</c:v>
                </c:pt>
                <c:pt idx="389">
                  <c:v>389000</c:v>
                </c:pt>
                <c:pt idx="390">
                  <c:v>390000</c:v>
                </c:pt>
                <c:pt idx="391">
                  <c:v>391000</c:v>
                </c:pt>
                <c:pt idx="392">
                  <c:v>392000</c:v>
                </c:pt>
                <c:pt idx="393">
                  <c:v>393000</c:v>
                </c:pt>
                <c:pt idx="394">
                  <c:v>394000</c:v>
                </c:pt>
                <c:pt idx="395">
                  <c:v>395000</c:v>
                </c:pt>
                <c:pt idx="396">
                  <c:v>396000</c:v>
                </c:pt>
                <c:pt idx="397">
                  <c:v>397000</c:v>
                </c:pt>
                <c:pt idx="398">
                  <c:v>398000</c:v>
                </c:pt>
                <c:pt idx="399">
                  <c:v>399000</c:v>
                </c:pt>
                <c:pt idx="400">
                  <c:v>400000</c:v>
                </c:pt>
                <c:pt idx="401">
                  <c:v>401000</c:v>
                </c:pt>
                <c:pt idx="402">
                  <c:v>402000</c:v>
                </c:pt>
                <c:pt idx="403">
                  <c:v>403000</c:v>
                </c:pt>
                <c:pt idx="404">
                  <c:v>404000</c:v>
                </c:pt>
                <c:pt idx="405">
                  <c:v>405000</c:v>
                </c:pt>
                <c:pt idx="406">
                  <c:v>406000</c:v>
                </c:pt>
                <c:pt idx="407">
                  <c:v>407000</c:v>
                </c:pt>
                <c:pt idx="408">
                  <c:v>408000</c:v>
                </c:pt>
                <c:pt idx="409">
                  <c:v>409000</c:v>
                </c:pt>
                <c:pt idx="410">
                  <c:v>410000</c:v>
                </c:pt>
                <c:pt idx="411">
                  <c:v>411000</c:v>
                </c:pt>
                <c:pt idx="412">
                  <c:v>412000</c:v>
                </c:pt>
                <c:pt idx="413">
                  <c:v>413000</c:v>
                </c:pt>
                <c:pt idx="414">
                  <c:v>414000</c:v>
                </c:pt>
                <c:pt idx="415">
                  <c:v>415000</c:v>
                </c:pt>
                <c:pt idx="416">
                  <c:v>416000</c:v>
                </c:pt>
                <c:pt idx="417">
                  <c:v>417000</c:v>
                </c:pt>
                <c:pt idx="418">
                  <c:v>418000</c:v>
                </c:pt>
                <c:pt idx="419">
                  <c:v>419000</c:v>
                </c:pt>
                <c:pt idx="420">
                  <c:v>420000</c:v>
                </c:pt>
                <c:pt idx="421">
                  <c:v>421000</c:v>
                </c:pt>
                <c:pt idx="422">
                  <c:v>422000</c:v>
                </c:pt>
                <c:pt idx="423">
                  <c:v>423000</c:v>
                </c:pt>
                <c:pt idx="424">
                  <c:v>424000</c:v>
                </c:pt>
                <c:pt idx="425">
                  <c:v>425000</c:v>
                </c:pt>
                <c:pt idx="426">
                  <c:v>426000</c:v>
                </c:pt>
                <c:pt idx="427">
                  <c:v>427000</c:v>
                </c:pt>
                <c:pt idx="428">
                  <c:v>428000</c:v>
                </c:pt>
                <c:pt idx="429">
                  <c:v>429000</c:v>
                </c:pt>
                <c:pt idx="430">
                  <c:v>430000</c:v>
                </c:pt>
                <c:pt idx="431">
                  <c:v>431000</c:v>
                </c:pt>
                <c:pt idx="432">
                  <c:v>432000</c:v>
                </c:pt>
                <c:pt idx="433">
                  <c:v>433000</c:v>
                </c:pt>
                <c:pt idx="434">
                  <c:v>434000</c:v>
                </c:pt>
                <c:pt idx="435">
                  <c:v>435000</c:v>
                </c:pt>
                <c:pt idx="436">
                  <c:v>436000</c:v>
                </c:pt>
                <c:pt idx="437">
                  <c:v>437000</c:v>
                </c:pt>
                <c:pt idx="438">
                  <c:v>438000</c:v>
                </c:pt>
                <c:pt idx="439">
                  <c:v>439000</c:v>
                </c:pt>
                <c:pt idx="440">
                  <c:v>440000</c:v>
                </c:pt>
                <c:pt idx="441">
                  <c:v>441000</c:v>
                </c:pt>
                <c:pt idx="442">
                  <c:v>442000</c:v>
                </c:pt>
                <c:pt idx="443">
                  <c:v>443000</c:v>
                </c:pt>
                <c:pt idx="444">
                  <c:v>444000</c:v>
                </c:pt>
                <c:pt idx="445">
                  <c:v>445000</c:v>
                </c:pt>
                <c:pt idx="446">
                  <c:v>446000</c:v>
                </c:pt>
                <c:pt idx="447">
                  <c:v>447000</c:v>
                </c:pt>
                <c:pt idx="448">
                  <c:v>448000</c:v>
                </c:pt>
                <c:pt idx="449">
                  <c:v>449000</c:v>
                </c:pt>
                <c:pt idx="450">
                  <c:v>450000</c:v>
                </c:pt>
                <c:pt idx="451">
                  <c:v>451000</c:v>
                </c:pt>
                <c:pt idx="452">
                  <c:v>452000</c:v>
                </c:pt>
                <c:pt idx="453">
                  <c:v>453000</c:v>
                </c:pt>
                <c:pt idx="454">
                  <c:v>454000</c:v>
                </c:pt>
                <c:pt idx="455">
                  <c:v>455000</c:v>
                </c:pt>
                <c:pt idx="456">
                  <c:v>456000</c:v>
                </c:pt>
                <c:pt idx="457">
                  <c:v>457000</c:v>
                </c:pt>
                <c:pt idx="458">
                  <c:v>458000</c:v>
                </c:pt>
                <c:pt idx="459">
                  <c:v>459000</c:v>
                </c:pt>
                <c:pt idx="460">
                  <c:v>460000</c:v>
                </c:pt>
                <c:pt idx="461">
                  <c:v>461000</c:v>
                </c:pt>
                <c:pt idx="462">
                  <c:v>462000</c:v>
                </c:pt>
                <c:pt idx="463">
                  <c:v>463000</c:v>
                </c:pt>
                <c:pt idx="464">
                  <c:v>464000</c:v>
                </c:pt>
                <c:pt idx="465">
                  <c:v>465000</c:v>
                </c:pt>
                <c:pt idx="466">
                  <c:v>466000</c:v>
                </c:pt>
                <c:pt idx="467">
                  <c:v>467000</c:v>
                </c:pt>
                <c:pt idx="468">
                  <c:v>468000</c:v>
                </c:pt>
                <c:pt idx="469">
                  <c:v>469000</c:v>
                </c:pt>
                <c:pt idx="470">
                  <c:v>470000</c:v>
                </c:pt>
                <c:pt idx="471">
                  <c:v>471000</c:v>
                </c:pt>
                <c:pt idx="472">
                  <c:v>472000</c:v>
                </c:pt>
                <c:pt idx="473">
                  <c:v>473000</c:v>
                </c:pt>
                <c:pt idx="474">
                  <c:v>474000</c:v>
                </c:pt>
                <c:pt idx="475">
                  <c:v>475000</c:v>
                </c:pt>
                <c:pt idx="476">
                  <c:v>476000</c:v>
                </c:pt>
                <c:pt idx="477">
                  <c:v>477000</c:v>
                </c:pt>
                <c:pt idx="478">
                  <c:v>478000</c:v>
                </c:pt>
                <c:pt idx="479">
                  <c:v>479000</c:v>
                </c:pt>
                <c:pt idx="480">
                  <c:v>480000</c:v>
                </c:pt>
                <c:pt idx="481">
                  <c:v>481000</c:v>
                </c:pt>
                <c:pt idx="482">
                  <c:v>482000</c:v>
                </c:pt>
                <c:pt idx="483">
                  <c:v>483000</c:v>
                </c:pt>
                <c:pt idx="484">
                  <c:v>484000</c:v>
                </c:pt>
                <c:pt idx="485">
                  <c:v>485000</c:v>
                </c:pt>
                <c:pt idx="486">
                  <c:v>486000</c:v>
                </c:pt>
                <c:pt idx="487">
                  <c:v>487000</c:v>
                </c:pt>
                <c:pt idx="488">
                  <c:v>488000</c:v>
                </c:pt>
                <c:pt idx="489">
                  <c:v>489000</c:v>
                </c:pt>
                <c:pt idx="490">
                  <c:v>490000</c:v>
                </c:pt>
                <c:pt idx="491">
                  <c:v>491000</c:v>
                </c:pt>
                <c:pt idx="492">
                  <c:v>492000</c:v>
                </c:pt>
                <c:pt idx="493">
                  <c:v>493000</c:v>
                </c:pt>
                <c:pt idx="494">
                  <c:v>494000</c:v>
                </c:pt>
                <c:pt idx="495">
                  <c:v>495000</c:v>
                </c:pt>
                <c:pt idx="496">
                  <c:v>496000</c:v>
                </c:pt>
                <c:pt idx="497">
                  <c:v>497000</c:v>
                </c:pt>
                <c:pt idx="498">
                  <c:v>498000</c:v>
                </c:pt>
                <c:pt idx="499">
                  <c:v>499000</c:v>
                </c:pt>
                <c:pt idx="500">
                  <c:v>500000</c:v>
                </c:pt>
                <c:pt idx="501">
                  <c:v>501000</c:v>
                </c:pt>
                <c:pt idx="502">
                  <c:v>502000</c:v>
                </c:pt>
                <c:pt idx="503">
                  <c:v>503000</c:v>
                </c:pt>
                <c:pt idx="504">
                  <c:v>504000</c:v>
                </c:pt>
                <c:pt idx="505">
                  <c:v>505000</c:v>
                </c:pt>
                <c:pt idx="506">
                  <c:v>506000</c:v>
                </c:pt>
                <c:pt idx="507">
                  <c:v>507000</c:v>
                </c:pt>
                <c:pt idx="508">
                  <c:v>508000</c:v>
                </c:pt>
                <c:pt idx="509">
                  <c:v>509000</c:v>
                </c:pt>
                <c:pt idx="510">
                  <c:v>510000</c:v>
                </c:pt>
                <c:pt idx="511">
                  <c:v>511000</c:v>
                </c:pt>
                <c:pt idx="512">
                  <c:v>512000</c:v>
                </c:pt>
                <c:pt idx="513">
                  <c:v>513000</c:v>
                </c:pt>
                <c:pt idx="514">
                  <c:v>514000</c:v>
                </c:pt>
                <c:pt idx="515">
                  <c:v>515000</c:v>
                </c:pt>
                <c:pt idx="516">
                  <c:v>516000</c:v>
                </c:pt>
                <c:pt idx="517">
                  <c:v>517000</c:v>
                </c:pt>
                <c:pt idx="518">
                  <c:v>518000</c:v>
                </c:pt>
                <c:pt idx="519">
                  <c:v>519000</c:v>
                </c:pt>
                <c:pt idx="520">
                  <c:v>520000</c:v>
                </c:pt>
                <c:pt idx="521">
                  <c:v>521000</c:v>
                </c:pt>
                <c:pt idx="522">
                  <c:v>522000</c:v>
                </c:pt>
                <c:pt idx="523">
                  <c:v>523000</c:v>
                </c:pt>
                <c:pt idx="524">
                  <c:v>524000</c:v>
                </c:pt>
                <c:pt idx="525">
                  <c:v>525000</c:v>
                </c:pt>
                <c:pt idx="526">
                  <c:v>526000</c:v>
                </c:pt>
                <c:pt idx="527">
                  <c:v>527000</c:v>
                </c:pt>
                <c:pt idx="528">
                  <c:v>528000</c:v>
                </c:pt>
                <c:pt idx="529">
                  <c:v>529000</c:v>
                </c:pt>
                <c:pt idx="530">
                  <c:v>530000</c:v>
                </c:pt>
                <c:pt idx="531">
                  <c:v>531000</c:v>
                </c:pt>
                <c:pt idx="532">
                  <c:v>532000</c:v>
                </c:pt>
                <c:pt idx="533">
                  <c:v>533000</c:v>
                </c:pt>
                <c:pt idx="534">
                  <c:v>534000</c:v>
                </c:pt>
                <c:pt idx="535">
                  <c:v>535000</c:v>
                </c:pt>
                <c:pt idx="536">
                  <c:v>536000</c:v>
                </c:pt>
                <c:pt idx="537">
                  <c:v>537000</c:v>
                </c:pt>
                <c:pt idx="538">
                  <c:v>538000</c:v>
                </c:pt>
                <c:pt idx="539">
                  <c:v>539000</c:v>
                </c:pt>
                <c:pt idx="540">
                  <c:v>540000</c:v>
                </c:pt>
                <c:pt idx="541">
                  <c:v>541000</c:v>
                </c:pt>
                <c:pt idx="542">
                  <c:v>542000</c:v>
                </c:pt>
                <c:pt idx="543">
                  <c:v>543000</c:v>
                </c:pt>
                <c:pt idx="544">
                  <c:v>544000</c:v>
                </c:pt>
                <c:pt idx="545">
                  <c:v>545000</c:v>
                </c:pt>
                <c:pt idx="546">
                  <c:v>546000</c:v>
                </c:pt>
                <c:pt idx="547">
                  <c:v>547000</c:v>
                </c:pt>
                <c:pt idx="548">
                  <c:v>548000</c:v>
                </c:pt>
                <c:pt idx="549">
                  <c:v>549000</c:v>
                </c:pt>
                <c:pt idx="550">
                  <c:v>550000</c:v>
                </c:pt>
                <c:pt idx="551">
                  <c:v>551000</c:v>
                </c:pt>
                <c:pt idx="552">
                  <c:v>552000</c:v>
                </c:pt>
                <c:pt idx="553">
                  <c:v>553000</c:v>
                </c:pt>
                <c:pt idx="554">
                  <c:v>554000</c:v>
                </c:pt>
                <c:pt idx="555">
                  <c:v>555000</c:v>
                </c:pt>
                <c:pt idx="556">
                  <c:v>556000</c:v>
                </c:pt>
                <c:pt idx="557">
                  <c:v>557000</c:v>
                </c:pt>
                <c:pt idx="558">
                  <c:v>558000</c:v>
                </c:pt>
                <c:pt idx="559">
                  <c:v>559000</c:v>
                </c:pt>
                <c:pt idx="560">
                  <c:v>560000</c:v>
                </c:pt>
                <c:pt idx="561">
                  <c:v>561000</c:v>
                </c:pt>
                <c:pt idx="562">
                  <c:v>562000</c:v>
                </c:pt>
                <c:pt idx="563">
                  <c:v>563000</c:v>
                </c:pt>
                <c:pt idx="564">
                  <c:v>564000</c:v>
                </c:pt>
                <c:pt idx="565">
                  <c:v>565000</c:v>
                </c:pt>
                <c:pt idx="566">
                  <c:v>566000</c:v>
                </c:pt>
                <c:pt idx="567">
                  <c:v>567000</c:v>
                </c:pt>
                <c:pt idx="568">
                  <c:v>568000</c:v>
                </c:pt>
                <c:pt idx="569">
                  <c:v>569000</c:v>
                </c:pt>
                <c:pt idx="570">
                  <c:v>570000</c:v>
                </c:pt>
                <c:pt idx="571">
                  <c:v>571000</c:v>
                </c:pt>
                <c:pt idx="572">
                  <c:v>572000</c:v>
                </c:pt>
                <c:pt idx="573">
                  <c:v>573000</c:v>
                </c:pt>
                <c:pt idx="574">
                  <c:v>574000</c:v>
                </c:pt>
                <c:pt idx="575">
                  <c:v>575000</c:v>
                </c:pt>
                <c:pt idx="576">
                  <c:v>576000</c:v>
                </c:pt>
                <c:pt idx="577">
                  <c:v>577000</c:v>
                </c:pt>
                <c:pt idx="578">
                  <c:v>578000</c:v>
                </c:pt>
                <c:pt idx="579">
                  <c:v>579000</c:v>
                </c:pt>
                <c:pt idx="580">
                  <c:v>580000</c:v>
                </c:pt>
                <c:pt idx="581">
                  <c:v>581000</c:v>
                </c:pt>
                <c:pt idx="582">
                  <c:v>582000</c:v>
                </c:pt>
                <c:pt idx="583">
                  <c:v>583000</c:v>
                </c:pt>
                <c:pt idx="584">
                  <c:v>584000</c:v>
                </c:pt>
                <c:pt idx="585">
                  <c:v>585000</c:v>
                </c:pt>
                <c:pt idx="586">
                  <c:v>586000</c:v>
                </c:pt>
                <c:pt idx="587">
                  <c:v>587000</c:v>
                </c:pt>
                <c:pt idx="588">
                  <c:v>588000</c:v>
                </c:pt>
                <c:pt idx="589">
                  <c:v>589000</c:v>
                </c:pt>
                <c:pt idx="590">
                  <c:v>590000</c:v>
                </c:pt>
                <c:pt idx="591">
                  <c:v>591000</c:v>
                </c:pt>
                <c:pt idx="592">
                  <c:v>592000</c:v>
                </c:pt>
                <c:pt idx="593">
                  <c:v>593000</c:v>
                </c:pt>
                <c:pt idx="594">
                  <c:v>594000</c:v>
                </c:pt>
                <c:pt idx="595">
                  <c:v>595000</c:v>
                </c:pt>
                <c:pt idx="596">
                  <c:v>596000</c:v>
                </c:pt>
                <c:pt idx="597">
                  <c:v>597000</c:v>
                </c:pt>
                <c:pt idx="598">
                  <c:v>598000</c:v>
                </c:pt>
                <c:pt idx="599">
                  <c:v>599000</c:v>
                </c:pt>
                <c:pt idx="600">
                  <c:v>600000</c:v>
                </c:pt>
                <c:pt idx="601">
                  <c:v>601000</c:v>
                </c:pt>
                <c:pt idx="602">
                  <c:v>602000</c:v>
                </c:pt>
                <c:pt idx="603">
                  <c:v>603000</c:v>
                </c:pt>
                <c:pt idx="604">
                  <c:v>604000</c:v>
                </c:pt>
                <c:pt idx="605">
                  <c:v>605000</c:v>
                </c:pt>
                <c:pt idx="606">
                  <c:v>606000</c:v>
                </c:pt>
                <c:pt idx="607">
                  <c:v>607000</c:v>
                </c:pt>
                <c:pt idx="608">
                  <c:v>608000</c:v>
                </c:pt>
                <c:pt idx="609">
                  <c:v>609000</c:v>
                </c:pt>
                <c:pt idx="610">
                  <c:v>610000</c:v>
                </c:pt>
                <c:pt idx="611">
                  <c:v>611000</c:v>
                </c:pt>
                <c:pt idx="612">
                  <c:v>612000</c:v>
                </c:pt>
                <c:pt idx="613">
                  <c:v>613000</c:v>
                </c:pt>
                <c:pt idx="614">
                  <c:v>614000</c:v>
                </c:pt>
                <c:pt idx="615">
                  <c:v>615000</c:v>
                </c:pt>
                <c:pt idx="616">
                  <c:v>616000</c:v>
                </c:pt>
                <c:pt idx="617">
                  <c:v>617000</c:v>
                </c:pt>
                <c:pt idx="618">
                  <c:v>618000</c:v>
                </c:pt>
                <c:pt idx="619">
                  <c:v>619000</c:v>
                </c:pt>
                <c:pt idx="620">
                  <c:v>620000</c:v>
                </c:pt>
                <c:pt idx="621">
                  <c:v>621000</c:v>
                </c:pt>
                <c:pt idx="622">
                  <c:v>622000</c:v>
                </c:pt>
                <c:pt idx="623">
                  <c:v>623000</c:v>
                </c:pt>
                <c:pt idx="624">
                  <c:v>624000</c:v>
                </c:pt>
                <c:pt idx="625">
                  <c:v>625000</c:v>
                </c:pt>
                <c:pt idx="626">
                  <c:v>626000</c:v>
                </c:pt>
                <c:pt idx="627">
                  <c:v>627000</c:v>
                </c:pt>
                <c:pt idx="628">
                  <c:v>628000</c:v>
                </c:pt>
                <c:pt idx="629">
                  <c:v>629000</c:v>
                </c:pt>
                <c:pt idx="630">
                  <c:v>630000</c:v>
                </c:pt>
                <c:pt idx="631">
                  <c:v>631000</c:v>
                </c:pt>
                <c:pt idx="632">
                  <c:v>632000</c:v>
                </c:pt>
                <c:pt idx="633">
                  <c:v>633000</c:v>
                </c:pt>
                <c:pt idx="634">
                  <c:v>634000</c:v>
                </c:pt>
                <c:pt idx="635">
                  <c:v>635000</c:v>
                </c:pt>
                <c:pt idx="636">
                  <c:v>636000</c:v>
                </c:pt>
                <c:pt idx="637">
                  <c:v>637000</c:v>
                </c:pt>
                <c:pt idx="638">
                  <c:v>638000</c:v>
                </c:pt>
                <c:pt idx="639">
                  <c:v>639000</c:v>
                </c:pt>
                <c:pt idx="640">
                  <c:v>640000</c:v>
                </c:pt>
                <c:pt idx="641">
                  <c:v>641000</c:v>
                </c:pt>
                <c:pt idx="642">
                  <c:v>642000</c:v>
                </c:pt>
                <c:pt idx="643">
                  <c:v>643000</c:v>
                </c:pt>
                <c:pt idx="644">
                  <c:v>644000</c:v>
                </c:pt>
                <c:pt idx="645">
                  <c:v>645000</c:v>
                </c:pt>
                <c:pt idx="646">
                  <c:v>646000</c:v>
                </c:pt>
                <c:pt idx="647">
                  <c:v>647000</c:v>
                </c:pt>
                <c:pt idx="648">
                  <c:v>648000</c:v>
                </c:pt>
                <c:pt idx="649">
                  <c:v>649000</c:v>
                </c:pt>
                <c:pt idx="650">
                  <c:v>650000</c:v>
                </c:pt>
                <c:pt idx="651">
                  <c:v>651000</c:v>
                </c:pt>
                <c:pt idx="652">
                  <c:v>652000</c:v>
                </c:pt>
                <c:pt idx="653">
                  <c:v>653000</c:v>
                </c:pt>
                <c:pt idx="654">
                  <c:v>654000</c:v>
                </c:pt>
                <c:pt idx="655">
                  <c:v>655000</c:v>
                </c:pt>
                <c:pt idx="656">
                  <c:v>656000</c:v>
                </c:pt>
                <c:pt idx="657">
                  <c:v>657000</c:v>
                </c:pt>
                <c:pt idx="658">
                  <c:v>658000</c:v>
                </c:pt>
                <c:pt idx="659">
                  <c:v>659000</c:v>
                </c:pt>
                <c:pt idx="660">
                  <c:v>660000</c:v>
                </c:pt>
                <c:pt idx="661">
                  <c:v>661000</c:v>
                </c:pt>
                <c:pt idx="662">
                  <c:v>662000</c:v>
                </c:pt>
                <c:pt idx="663">
                  <c:v>663000</c:v>
                </c:pt>
                <c:pt idx="664">
                  <c:v>664000</c:v>
                </c:pt>
                <c:pt idx="665">
                  <c:v>665000</c:v>
                </c:pt>
                <c:pt idx="666">
                  <c:v>666000</c:v>
                </c:pt>
                <c:pt idx="667">
                  <c:v>667000</c:v>
                </c:pt>
                <c:pt idx="668">
                  <c:v>668000</c:v>
                </c:pt>
                <c:pt idx="669">
                  <c:v>669000</c:v>
                </c:pt>
                <c:pt idx="670">
                  <c:v>670000</c:v>
                </c:pt>
                <c:pt idx="671">
                  <c:v>671000</c:v>
                </c:pt>
                <c:pt idx="672">
                  <c:v>672000</c:v>
                </c:pt>
                <c:pt idx="673">
                  <c:v>673000</c:v>
                </c:pt>
                <c:pt idx="674">
                  <c:v>674000</c:v>
                </c:pt>
                <c:pt idx="675">
                  <c:v>675000</c:v>
                </c:pt>
                <c:pt idx="676">
                  <c:v>676000</c:v>
                </c:pt>
                <c:pt idx="677">
                  <c:v>677000</c:v>
                </c:pt>
                <c:pt idx="678">
                  <c:v>678000</c:v>
                </c:pt>
                <c:pt idx="679">
                  <c:v>679000</c:v>
                </c:pt>
                <c:pt idx="680">
                  <c:v>680000</c:v>
                </c:pt>
                <c:pt idx="681">
                  <c:v>681000</c:v>
                </c:pt>
                <c:pt idx="682">
                  <c:v>682000</c:v>
                </c:pt>
                <c:pt idx="683">
                  <c:v>683000</c:v>
                </c:pt>
                <c:pt idx="684">
                  <c:v>684000</c:v>
                </c:pt>
                <c:pt idx="685">
                  <c:v>685000</c:v>
                </c:pt>
                <c:pt idx="686">
                  <c:v>686000</c:v>
                </c:pt>
                <c:pt idx="687">
                  <c:v>687000</c:v>
                </c:pt>
                <c:pt idx="688">
                  <c:v>688000</c:v>
                </c:pt>
                <c:pt idx="689">
                  <c:v>689000</c:v>
                </c:pt>
                <c:pt idx="690">
                  <c:v>690000</c:v>
                </c:pt>
                <c:pt idx="691">
                  <c:v>691000</c:v>
                </c:pt>
                <c:pt idx="692">
                  <c:v>692000</c:v>
                </c:pt>
                <c:pt idx="693">
                  <c:v>693000</c:v>
                </c:pt>
                <c:pt idx="694">
                  <c:v>694000</c:v>
                </c:pt>
                <c:pt idx="695">
                  <c:v>695000</c:v>
                </c:pt>
                <c:pt idx="696">
                  <c:v>696000</c:v>
                </c:pt>
                <c:pt idx="697">
                  <c:v>697000</c:v>
                </c:pt>
                <c:pt idx="698">
                  <c:v>698000</c:v>
                </c:pt>
                <c:pt idx="699">
                  <c:v>699000</c:v>
                </c:pt>
                <c:pt idx="700">
                  <c:v>700000</c:v>
                </c:pt>
                <c:pt idx="701">
                  <c:v>701000</c:v>
                </c:pt>
                <c:pt idx="702">
                  <c:v>702000</c:v>
                </c:pt>
                <c:pt idx="703">
                  <c:v>703000</c:v>
                </c:pt>
                <c:pt idx="704">
                  <c:v>704000</c:v>
                </c:pt>
                <c:pt idx="705">
                  <c:v>705000</c:v>
                </c:pt>
                <c:pt idx="706">
                  <c:v>706000</c:v>
                </c:pt>
                <c:pt idx="707">
                  <c:v>707000</c:v>
                </c:pt>
                <c:pt idx="708">
                  <c:v>708000</c:v>
                </c:pt>
                <c:pt idx="709">
                  <c:v>709000</c:v>
                </c:pt>
                <c:pt idx="710">
                  <c:v>710000</c:v>
                </c:pt>
                <c:pt idx="711">
                  <c:v>711000</c:v>
                </c:pt>
                <c:pt idx="712">
                  <c:v>712000</c:v>
                </c:pt>
                <c:pt idx="713">
                  <c:v>713000</c:v>
                </c:pt>
                <c:pt idx="714">
                  <c:v>714000</c:v>
                </c:pt>
                <c:pt idx="715">
                  <c:v>715000</c:v>
                </c:pt>
                <c:pt idx="716">
                  <c:v>716000</c:v>
                </c:pt>
                <c:pt idx="717">
                  <c:v>717000</c:v>
                </c:pt>
                <c:pt idx="718">
                  <c:v>718000</c:v>
                </c:pt>
                <c:pt idx="719">
                  <c:v>719000</c:v>
                </c:pt>
                <c:pt idx="720">
                  <c:v>720000</c:v>
                </c:pt>
                <c:pt idx="721">
                  <c:v>721000</c:v>
                </c:pt>
                <c:pt idx="722">
                  <c:v>722000</c:v>
                </c:pt>
                <c:pt idx="723">
                  <c:v>723000</c:v>
                </c:pt>
                <c:pt idx="724">
                  <c:v>724000</c:v>
                </c:pt>
                <c:pt idx="725">
                  <c:v>725000</c:v>
                </c:pt>
                <c:pt idx="726">
                  <c:v>726000</c:v>
                </c:pt>
                <c:pt idx="727">
                  <c:v>727000</c:v>
                </c:pt>
                <c:pt idx="728">
                  <c:v>728000</c:v>
                </c:pt>
                <c:pt idx="729">
                  <c:v>729000</c:v>
                </c:pt>
                <c:pt idx="730">
                  <c:v>730000</c:v>
                </c:pt>
                <c:pt idx="731">
                  <c:v>731000</c:v>
                </c:pt>
                <c:pt idx="732">
                  <c:v>732000</c:v>
                </c:pt>
                <c:pt idx="733">
                  <c:v>733000</c:v>
                </c:pt>
                <c:pt idx="734">
                  <c:v>734000</c:v>
                </c:pt>
                <c:pt idx="735">
                  <c:v>735000</c:v>
                </c:pt>
                <c:pt idx="736">
                  <c:v>736000</c:v>
                </c:pt>
                <c:pt idx="737">
                  <c:v>737000</c:v>
                </c:pt>
                <c:pt idx="738">
                  <c:v>738000</c:v>
                </c:pt>
                <c:pt idx="739">
                  <c:v>739000</c:v>
                </c:pt>
                <c:pt idx="740">
                  <c:v>740000</c:v>
                </c:pt>
                <c:pt idx="741">
                  <c:v>741000</c:v>
                </c:pt>
                <c:pt idx="742">
                  <c:v>742000</c:v>
                </c:pt>
                <c:pt idx="743">
                  <c:v>743000</c:v>
                </c:pt>
                <c:pt idx="744">
                  <c:v>744000</c:v>
                </c:pt>
                <c:pt idx="745">
                  <c:v>745000</c:v>
                </c:pt>
                <c:pt idx="746">
                  <c:v>746000</c:v>
                </c:pt>
                <c:pt idx="747">
                  <c:v>747000</c:v>
                </c:pt>
                <c:pt idx="748">
                  <c:v>748000</c:v>
                </c:pt>
                <c:pt idx="749">
                  <c:v>749000</c:v>
                </c:pt>
                <c:pt idx="750">
                  <c:v>750000</c:v>
                </c:pt>
                <c:pt idx="751">
                  <c:v>751000</c:v>
                </c:pt>
                <c:pt idx="752">
                  <c:v>752000</c:v>
                </c:pt>
                <c:pt idx="753">
                  <c:v>753000</c:v>
                </c:pt>
                <c:pt idx="754">
                  <c:v>754000</c:v>
                </c:pt>
                <c:pt idx="755">
                  <c:v>755000</c:v>
                </c:pt>
                <c:pt idx="756">
                  <c:v>756000</c:v>
                </c:pt>
                <c:pt idx="757">
                  <c:v>757000</c:v>
                </c:pt>
                <c:pt idx="758">
                  <c:v>758000</c:v>
                </c:pt>
                <c:pt idx="759">
                  <c:v>759000</c:v>
                </c:pt>
                <c:pt idx="760">
                  <c:v>760000</c:v>
                </c:pt>
                <c:pt idx="761">
                  <c:v>761000</c:v>
                </c:pt>
                <c:pt idx="762">
                  <c:v>762000</c:v>
                </c:pt>
                <c:pt idx="763">
                  <c:v>763000</c:v>
                </c:pt>
                <c:pt idx="764">
                  <c:v>764000</c:v>
                </c:pt>
                <c:pt idx="765">
                  <c:v>765000</c:v>
                </c:pt>
                <c:pt idx="766">
                  <c:v>766000</c:v>
                </c:pt>
                <c:pt idx="767">
                  <c:v>767000</c:v>
                </c:pt>
                <c:pt idx="768">
                  <c:v>768000</c:v>
                </c:pt>
                <c:pt idx="769">
                  <c:v>769000</c:v>
                </c:pt>
                <c:pt idx="770">
                  <c:v>770000</c:v>
                </c:pt>
                <c:pt idx="771">
                  <c:v>771000</c:v>
                </c:pt>
                <c:pt idx="772">
                  <c:v>772000</c:v>
                </c:pt>
                <c:pt idx="773">
                  <c:v>773000</c:v>
                </c:pt>
                <c:pt idx="774">
                  <c:v>774000</c:v>
                </c:pt>
                <c:pt idx="775">
                  <c:v>775000</c:v>
                </c:pt>
                <c:pt idx="776">
                  <c:v>776000</c:v>
                </c:pt>
                <c:pt idx="777">
                  <c:v>777000</c:v>
                </c:pt>
                <c:pt idx="778">
                  <c:v>778000</c:v>
                </c:pt>
                <c:pt idx="779">
                  <c:v>779000</c:v>
                </c:pt>
                <c:pt idx="780">
                  <c:v>780000</c:v>
                </c:pt>
                <c:pt idx="781">
                  <c:v>781000</c:v>
                </c:pt>
                <c:pt idx="782">
                  <c:v>782000</c:v>
                </c:pt>
                <c:pt idx="783">
                  <c:v>783000</c:v>
                </c:pt>
                <c:pt idx="784">
                  <c:v>784000</c:v>
                </c:pt>
                <c:pt idx="785">
                  <c:v>785000</c:v>
                </c:pt>
                <c:pt idx="786">
                  <c:v>786000</c:v>
                </c:pt>
                <c:pt idx="787">
                  <c:v>787000</c:v>
                </c:pt>
                <c:pt idx="788">
                  <c:v>788000</c:v>
                </c:pt>
                <c:pt idx="789">
                  <c:v>789000</c:v>
                </c:pt>
                <c:pt idx="790">
                  <c:v>790000</c:v>
                </c:pt>
                <c:pt idx="791">
                  <c:v>791000</c:v>
                </c:pt>
                <c:pt idx="792">
                  <c:v>792000</c:v>
                </c:pt>
                <c:pt idx="793">
                  <c:v>793000</c:v>
                </c:pt>
                <c:pt idx="794">
                  <c:v>794000</c:v>
                </c:pt>
                <c:pt idx="795">
                  <c:v>795000</c:v>
                </c:pt>
                <c:pt idx="796">
                  <c:v>796000</c:v>
                </c:pt>
                <c:pt idx="797">
                  <c:v>797000</c:v>
                </c:pt>
                <c:pt idx="798">
                  <c:v>798000</c:v>
                </c:pt>
                <c:pt idx="799">
                  <c:v>799000</c:v>
                </c:pt>
                <c:pt idx="800">
                  <c:v>800000</c:v>
                </c:pt>
                <c:pt idx="801">
                  <c:v>801000</c:v>
                </c:pt>
                <c:pt idx="802">
                  <c:v>802000</c:v>
                </c:pt>
                <c:pt idx="803">
                  <c:v>803000</c:v>
                </c:pt>
                <c:pt idx="804">
                  <c:v>804000</c:v>
                </c:pt>
                <c:pt idx="805">
                  <c:v>805000</c:v>
                </c:pt>
                <c:pt idx="806">
                  <c:v>806000</c:v>
                </c:pt>
                <c:pt idx="807">
                  <c:v>807000</c:v>
                </c:pt>
                <c:pt idx="808">
                  <c:v>808000</c:v>
                </c:pt>
                <c:pt idx="809">
                  <c:v>809000</c:v>
                </c:pt>
                <c:pt idx="810">
                  <c:v>810000</c:v>
                </c:pt>
                <c:pt idx="811">
                  <c:v>811000</c:v>
                </c:pt>
                <c:pt idx="812">
                  <c:v>812000</c:v>
                </c:pt>
                <c:pt idx="813">
                  <c:v>813000</c:v>
                </c:pt>
                <c:pt idx="814">
                  <c:v>814000</c:v>
                </c:pt>
                <c:pt idx="815">
                  <c:v>815000</c:v>
                </c:pt>
                <c:pt idx="816">
                  <c:v>816000</c:v>
                </c:pt>
                <c:pt idx="817">
                  <c:v>817000</c:v>
                </c:pt>
                <c:pt idx="818">
                  <c:v>818000</c:v>
                </c:pt>
                <c:pt idx="819">
                  <c:v>819000</c:v>
                </c:pt>
                <c:pt idx="820">
                  <c:v>820000</c:v>
                </c:pt>
                <c:pt idx="821">
                  <c:v>821000</c:v>
                </c:pt>
                <c:pt idx="822">
                  <c:v>822000</c:v>
                </c:pt>
                <c:pt idx="823">
                  <c:v>823000</c:v>
                </c:pt>
                <c:pt idx="824">
                  <c:v>824000</c:v>
                </c:pt>
                <c:pt idx="825">
                  <c:v>825000</c:v>
                </c:pt>
                <c:pt idx="826">
                  <c:v>826000</c:v>
                </c:pt>
                <c:pt idx="827">
                  <c:v>827000</c:v>
                </c:pt>
                <c:pt idx="828">
                  <c:v>828000</c:v>
                </c:pt>
                <c:pt idx="829">
                  <c:v>829000</c:v>
                </c:pt>
                <c:pt idx="830">
                  <c:v>830000</c:v>
                </c:pt>
                <c:pt idx="831">
                  <c:v>831000</c:v>
                </c:pt>
                <c:pt idx="832">
                  <c:v>832000</c:v>
                </c:pt>
                <c:pt idx="833">
                  <c:v>833000</c:v>
                </c:pt>
                <c:pt idx="834">
                  <c:v>834000</c:v>
                </c:pt>
                <c:pt idx="835">
                  <c:v>835000</c:v>
                </c:pt>
                <c:pt idx="836">
                  <c:v>836000</c:v>
                </c:pt>
                <c:pt idx="837">
                  <c:v>837000</c:v>
                </c:pt>
                <c:pt idx="838">
                  <c:v>838000</c:v>
                </c:pt>
                <c:pt idx="839">
                  <c:v>839000</c:v>
                </c:pt>
                <c:pt idx="840">
                  <c:v>840000</c:v>
                </c:pt>
                <c:pt idx="841">
                  <c:v>841000</c:v>
                </c:pt>
                <c:pt idx="842">
                  <c:v>842000</c:v>
                </c:pt>
                <c:pt idx="843">
                  <c:v>843000</c:v>
                </c:pt>
                <c:pt idx="844">
                  <c:v>844000</c:v>
                </c:pt>
                <c:pt idx="845">
                  <c:v>845000</c:v>
                </c:pt>
                <c:pt idx="846">
                  <c:v>846000</c:v>
                </c:pt>
                <c:pt idx="847">
                  <c:v>847000</c:v>
                </c:pt>
                <c:pt idx="848">
                  <c:v>848000</c:v>
                </c:pt>
                <c:pt idx="849">
                  <c:v>849000</c:v>
                </c:pt>
                <c:pt idx="850">
                  <c:v>850000</c:v>
                </c:pt>
                <c:pt idx="851">
                  <c:v>851000</c:v>
                </c:pt>
                <c:pt idx="852">
                  <c:v>852000</c:v>
                </c:pt>
                <c:pt idx="853">
                  <c:v>853000</c:v>
                </c:pt>
                <c:pt idx="854">
                  <c:v>854000</c:v>
                </c:pt>
                <c:pt idx="855">
                  <c:v>855000</c:v>
                </c:pt>
                <c:pt idx="856">
                  <c:v>856000</c:v>
                </c:pt>
                <c:pt idx="857">
                  <c:v>857000</c:v>
                </c:pt>
                <c:pt idx="858">
                  <c:v>858000</c:v>
                </c:pt>
                <c:pt idx="859">
                  <c:v>859000</c:v>
                </c:pt>
                <c:pt idx="860">
                  <c:v>860000</c:v>
                </c:pt>
                <c:pt idx="861">
                  <c:v>861000</c:v>
                </c:pt>
                <c:pt idx="862">
                  <c:v>862000</c:v>
                </c:pt>
                <c:pt idx="863">
                  <c:v>863000</c:v>
                </c:pt>
                <c:pt idx="864">
                  <c:v>864000</c:v>
                </c:pt>
                <c:pt idx="865">
                  <c:v>865000</c:v>
                </c:pt>
                <c:pt idx="866">
                  <c:v>866000</c:v>
                </c:pt>
                <c:pt idx="867">
                  <c:v>867000</c:v>
                </c:pt>
                <c:pt idx="868">
                  <c:v>868000</c:v>
                </c:pt>
                <c:pt idx="869">
                  <c:v>869000</c:v>
                </c:pt>
                <c:pt idx="870">
                  <c:v>870000</c:v>
                </c:pt>
                <c:pt idx="871">
                  <c:v>871000</c:v>
                </c:pt>
                <c:pt idx="872">
                  <c:v>872000</c:v>
                </c:pt>
                <c:pt idx="873">
                  <c:v>873000</c:v>
                </c:pt>
                <c:pt idx="874">
                  <c:v>874000</c:v>
                </c:pt>
                <c:pt idx="875">
                  <c:v>875000</c:v>
                </c:pt>
                <c:pt idx="876">
                  <c:v>876000</c:v>
                </c:pt>
                <c:pt idx="877">
                  <c:v>877000</c:v>
                </c:pt>
                <c:pt idx="878">
                  <c:v>878000</c:v>
                </c:pt>
                <c:pt idx="879">
                  <c:v>879000</c:v>
                </c:pt>
                <c:pt idx="880">
                  <c:v>880000</c:v>
                </c:pt>
                <c:pt idx="881">
                  <c:v>881000</c:v>
                </c:pt>
                <c:pt idx="882">
                  <c:v>882000</c:v>
                </c:pt>
                <c:pt idx="883">
                  <c:v>883000</c:v>
                </c:pt>
                <c:pt idx="884">
                  <c:v>884000</c:v>
                </c:pt>
                <c:pt idx="885">
                  <c:v>885000</c:v>
                </c:pt>
                <c:pt idx="886">
                  <c:v>886000</c:v>
                </c:pt>
                <c:pt idx="887">
                  <c:v>887000</c:v>
                </c:pt>
                <c:pt idx="888">
                  <c:v>888000</c:v>
                </c:pt>
                <c:pt idx="889">
                  <c:v>889000</c:v>
                </c:pt>
                <c:pt idx="890">
                  <c:v>890000</c:v>
                </c:pt>
                <c:pt idx="891">
                  <c:v>891000</c:v>
                </c:pt>
                <c:pt idx="892">
                  <c:v>892000</c:v>
                </c:pt>
                <c:pt idx="893">
                  <c:v>893000</c:v>
                </c:pt>
                <c:pt idx="894">
                  <c:v>894000</c:v>
                </c:pt>
                <c:pt idx="895">
                  <c:v>895000</c:v>
                </c:pt>
                <c:pt idx="896">
                  <c:v>896000</c:v>
                </c:pt>
                <c:pt idx="897">
                  <c:v>897000</c:v>
                </c:pt>
                <c:pt idx="898">
                  <c:v>898000</c:v>
                </c:pt>
                <c:pt idx="899">
                  <c:v>899000</c:v>
                </c:pt>
                <c:pt idx="900">
                  <c:v>900000</c:v>
                </c:pt>
                <c:pt idx="901">
                  <c:v>901000</c:v>
                </c:pt>
                <c:pt idx="902">
                  <c:v>902000</c:v>
                </c:pt>
                <c:pt idx="903">
                  <c:v>903000</c:v>
                </c:pt>
                <c:pt idx="904">
                  <c:v>904000</c:v>
                </c:pt>
                <c:pt idx="905">
                  <c:v>905000</c:v>
                </c:pt>
                <c:pt idx="906">
                  <c:v>906000</c:v>
                </c:pt>
                <c:pt idx="907">
                  <c:v>907000</c:v>
                </c:pt>
                <c:pt idx="908">
                  <c:v>908000</c:v>
                </c:pt>
                <c:pt idx="909">
                  <c:v>909000</c:v>
                </c:pt>
                <c:pt idx="910">
                  <c:v>910000</c:v>
                </c:pt>
                <c:pt idx="911">
                  <c:v>911000</c:v>
                </c:pt>
                <c:pt idx="912">
                  <c:v>912000</c:v>
                </c:pt>
                <c:pt idx="913">
                  <c:v>913000</c:v>
                </c:pt>
                <c:pt idx="914">
                  <c:v>914000</c:v>
                </c:pt>
                <c:pt idx="915">
                  <c:v>915000</c:v>
                </c:pt>
                <c:pt idx="916">
                  <c:v>916000</c:v>
                </c:pt>
                <c:pt idx="917">
                  <c:v>917000</c:v>
                </c:pt>
                <c:pt idx="918">
                  <c:v>918000</c:v>
                </c:pt>
                <c:pt idx="919">
                  <c:v>919000</c:v>
                </c:pt>
                <c:pt idx="920">
                  <c:v>920000</c:v>
                </c:pt>
                <c:pt idx="921">
                  <c:v>921000</c:v>
                </c:pt>
                <c:pt idx="922">
                  <c:v>922000</c:v>
                </c:pt>
                <c:pt idx="923">
                  <c:v>923000</c:v>
                </c:pt>
                <c:pt idx="924">
                  <c:v>924000</c:v>
                </c:pt>
                <c:pt idx="925">
                  <c:v>925000</c:v>
                </c:pt>
                <c:pt idx="926">
                  <c:v>926000</c:v>
                </c:pt>
                <c:pt idx="927">
                  <c:v>927000</c:v>
                </c:pt>
                <c:pt idx="928">
                  <c:v>928000</c:v>
                </c:pt>
                <c:pt idx="929">
                  <c:v>929000</c:v>
                </c:pt>
                <c:pt idx="930">
                  <c:v>930000</c:v>
                </c:pt>
                <c:pt idx="931">
                  <c:v>931000</c:v>
                </c:pt>
                <c:pt idx="932">
                  <c:v>932000</c:v>
                </c:pt>
                <c:pt idx="933">
                  <c:v>933000</c:v>
                </c:pt>
                <c:pt idx="934">
                  <c:v>934000</c:v>
                </c:pt>
                <c:pt idx="935">
                  <c:v>935000</c:v>
                </c:pt>
                <c:pt idx="936">
                  <c:v>936000</c:v>
                </c:pt>
                <c:pt idx="937">
                  <c:v>937000</c:v>
                </c:pt>
                <c:pt idx="938">
                  <c:v>938000</c:v>
                </c:pt>
                <c:pt idx="939">
                  <c:v>939000</c:v>
                </c:pt>
                <c:pt idx="940">
                  <c:v>940000</c:v>
                </c:pt>
                <c:pt idx="941">
                  <c:v>941000</c:v>
                </c:pt>
                <c:pt idx="942">
                  <c:v>942000</c:v>
                </c:pt>
                <c:pt idx="943">
                  <c:v>943000</c:v>
                </c:pt>
                <c:pt idx="944">
                  <c:v>944000</c:v>
                </c:pt>
                <c:pt idx="945">
                  <c:v>945000</c:v>
                </c:pt>
                <c:pt idx="946">
                  <c:v>946000</c:v>
                </c:pt>
                <c:pt idx="947">
                  <c:v>947000</c:v>
                </c:pt>
                <c:pt idx="948">
                  <c:v>948000</c:v>
                </c:pt>
                <c:pt idx="949">
                  <c:v>949000</c:v>
                </c:pt>
                <c:pt idx="950">
                  <c:v>950000</c:v>
                </c:pt>
                <c:pt idx="951">
                  <c:v>951000</c:v>
                </c:pt>
                <c:pt idx="952">
                  <c:v>952000</c:v>
                </c:pt>
                <c:pt idx="953">
                  <c:v>953000</c:v>
                </c:pt>
                <c:pt idx="954">
                  <c:v>954000</c:v>
                </c:pt>
                <c:pt idx="955">
                  <c:v>955000</c:v>
                </c:pt>
                <c:pt idx="956">
                  <c:v>956000</c:v>
                </c:pt>
                <c:pt idx="957">
                  <c:v>957000</c:v>
                </c:pt>
                <c:pt idx="958">
                  <c:v>958000</c:v>
                </c:pt>
                <c:pt idx="959">
                  <c:v>959000</c:v>
                </c:pt>
                <c:pt idx="960">
                  <c:v>960000</c:v>
                </c:pt>
                <c:pt idx="961">
                  <c:v>961000</c:v>
                </c:pt>
                <c:pt idx="962">
                  <c:v>962000</c:v>
                </c:pt>
                <c:pt idx="963">
                  <c:v>963000</c:v>
                </c:pt>
                <c:pt idx="964">
                  <c:v>964000</c:v>
                </c:pt>
                <c:pt idx="965">
                  <c:v>965000</c:v>
                </c:pt>
                <c:pt idx="966">
                  <c:v>966000</c:v>
                </c:pt>
                <c:pt idx="967">
                  <c:v>967000</c:v>
                </c:pt>
                <c:pt idx="968">
                  <c:v>968000</c:v>
                </c:pt>
                <c:pt idx="969">
                  <c:v>969000</c:v>
                </c:pt>
                <c:pt idx="970">
                  <c:v>970000</c:v>
                </c:pt>
                <c:pt idx="971">
                  <c:v>971000</c:v>
                </c:pt>
                <c:pt idx="972">
                  <c:v>972000</c:v>
                </c:pt>
                <c:pt idx="973">
                  <c:v>973000</c:v>
                </c:pt>
                <c:pt idx="974">
                  <c:v>974000</c:v>
                </c:pt>
                <c:pt idx="975">
                  <c:v>975000</c:v>
                </c:pt>
                <c:pt idx="976">
                  <c:v>976000</c:v>
                </c:pt>
                <c:pt idx="977">
                  <c:v>977000</c:v>
                </c:pt>
                <c:pt idx="978">
                  <c:v>978000</c:v>
                </c:pt>
                <c:pt idx="979">
                  <c:v>979000</c:v>
                </c:pt>
                <c:pt idx="980">
                  <c:v>980000</c:v>
                </c:pt>
                <c:pt idx="981">
                  <c:v>981000</c:v>
                </c:pt>
                <c:pt idx="982">
                  <c:v>982000</c:v>
                </c:pt>
                <c:pt idx="983">
                  <c:v>983000</c:v>
                </c:pt>
                <c:pt idx="984">
                  <c:v>984000</c:v>
                </c:pt>
                <c:pt idx="985">
                  <c:v>985000</c:v>
                </c:pt>
                <c:pt idx="986">
                  <c:v>986000</c:v>
                </c:pt>
                <c:pt idx="987">
                  <c:v>987000</c:v>
                </c:pt>
                <c:pt idx="988">
                  <c:v>988000</c:v>
                </c:pt>
                <c:pt idx="989">
                  <c:v>989000</c:v>
                </c:pt>
                <c:pt idx="990">
                  <c:v>990000</c:v>
                </c:pt>
                <c:pt idx="991">
                  <c:v>991000</c:v>
                </c:pt>
                <c:pt idx="992">
                  <c:v>992000</c:v>
                </c:pt>
                <c:pt idx="993">
                  <c:v>993000</c:v>
                </c:pt>
                <c:pt idx="994">
                  <c:v>994000</c:v>
                </c:pt>
                <c:pt idx="995">
                  <c:v>995000</c:v>
                </c:pt>
                <c:pt idx="996">
                  <c:v>996000</c:v>
                </c:pt>
                <c:pt idx="997">
                  <c:v>997000</c:v>
                </c:pt>
                <c:pt idx="998">
                  <c:v>998000</c:v>
                </c:pt>
                <c:pt idx="999">
                  <c:v>999000</c:v>
                </c:pt>
                <c:pt idx="1000">
                  <c:v>1000000</c:v>
                </c:pt>
              </c:numCache>
            </c:numRef>
          </c:cat>
          <c:val>
            <c:numRef>
              <c:f>Sheet1!$K$2:$K$1002</c:f>
              <c:numCache>
                <c:formatCode>General</c:formatCode>
                <c:ptCount val="1001"/>
                <c:pt idx="30" formatCode="&quot;£&quot;#,##0.00">
                  <c:v>41196</c:v>
                </c:pt>
                <c:pt idx="31" formatCode="&quot;£&quot;#,##0.00">
                  <c:v>42457.599999999999</c:v>
                </c:pt>
                <c:pt idx="32" formatCode="&quot;£&quot;#,##0.00">
                  <c:v>43737.599999999999</c:v>
                </c:pt>
                <c:pt idx="33" formatCode="&quot;£&quot;#,##0.00">
                  <c:v>45012</c:v>
                </c:pt>
                <c:pt idx="34" formatCode="&quot;£&quot;#,##0.00">
                  <c:v>46250.200000000004</c:v>
                </c:pt>
                <c:pt idx="35" formatCode="&quot;£&quot;#,##0.00">
                  <c:v>47512.5</c:v>
                </c:pt>
                <c:pt idx="36" formatCode="&quot;£&quot;#,##0.00">
                  <c:v>48740.4</c:v>
                </c:pt>
                <c:pt idx="37" formatCode="&quot;£&quot;#,##0.00">
                  <c:v>49957.4</c:v>
                </c:pt>
                <c:pt idx="38" formatCode="&quot;£&quot;#,##0.00">
                  <c:v>51167</c:v>
                </c:pt>
                <c:pt idx="39" formatCode="&quot;£&quot;#,##0.00">
                  <c:v>52404.299999999996</c:v>
                </c:pt>
                <c:pt idx="40" formatCode="&quot;£&quot;#,##0.00">
                  <c:v>53600</c:v>
                </c:pt>
                <c:pt idx="41" formatCode="&quot;£&quot;#,##0.00">
                  <c:v>54788.3</c:v>
                </c:pt>
                <c:pt idx="42" formatCode="&quot;£&quot;#,##0.00">
                  <c:v>55969.2</c:v>
                </c:pt>
                <c:pt idx="43" formatCode="&quot;£&quot;#,##0.00">
                  <c:v>57142.7</c:v>
                </c:pt>
                <c:pt idx="44" formatCode="&quot;£&quot;#,##0.00">
                  <c:v>58308.799999999996</c:v>
                </c:pt>
                <c:pt idx="45" formatCode="&quot;£&quot;#,##0.00">
                  <c:v>59427</c:v>
                </c:pt>
                <c:pt idx="46" formatCode="&quot;£&quot;#,##0.00">
                  <c:v>60577.4</c:v>
                </c:pt>
                <c:pt idx="47" formatCode="&quot;£&quot;#,##0.00">
                  <c:v>61720.399999999994</c:v>
                </c:pt>
                <c:pt idx="48" formatCode="&quot;£&quot;#,##0.00">
                  <c:v>62856.000000000007</c:v>
                </c:pt>
                <c:pt idx="49" formatCode="&quot;£&quot;#,##0.00">
                  <c:v>63940.1</c:v>
                </c:pt>
                <c:pt idx="50" formatCode="&quot;£&quot;#,##0.00">
                  <c:v>65059.999999999993</c:v>
                </c:pt>
                <c:pt idx="51" formatCode="&quot;£&quot;#,##0.00">
                  <c:v>66126.600000000006</c:v>
                </c:pt>
                <c:pt idx="52" formatCode="&quot;£&quot;#,##0.00">
                  <c:v>67230.8</c:v>
                </c:pt>
                <c:pt idx="53" formatCode="&quot;£&quot;#,##0.00">
                  <c:v>68279.899999999994</c:v>
                </c:pt>
                <c:pt idx="54" formatCode="&quot;£&quot;#,##0.00">
                  <c:v>69368.399999999994</c:v>
                </c:pt>
                <c:pt idx="55" formatCode="&quot;£&quot;#,##0.00">
                  <c:v>70400</c:v>
                </c:pt>
                <c:pt idx="56" formatCode="&quot;£&quot;#,##0.00">
                  <c:v>71472.800000000003</c:v>
                </c:pt>
                <c:pt idx="57" formatCode="&quot;£&quot;#,##0.00">
                  <c:v>72486.900000000009</c:v>
                </c:pt>
                <c:pt idx="58" formatCode="&quot;£&quot;#,##0.00">
                  <c:v>73486</c:v>
                </c:pt>
                <c:pt idx="59" formatCode="&quot;£&quot;#,##0.00">
                  <c:v>74534.700000000012</c:v>
                </c:pt>
                <c:pt idx="60" formatCode="&quot;£&quot;#,##0.00">
                  <c:v>75522</c:v>
                </c:pt>
                <c:pt idx="61" formatCode="&quot;£&quot;#,##0.00">
                  <c:v>76500.100000000006</c:v>
                </c:pt>
                <c:pt idx="62" formatCode="&quot;£&quot;#,##0.00">
                  <c:v>77469</c:v>
                </c:pt>
                <c:pt idx="63" formatCode="&quot;£&quot;#,##0.00">
                  <c:v>78485.399999999994</c:v>
                </c:pt>
                <c:pt idx="64" formatCode="&quot;£&quot;#,##0.00">
                  <c:v>79436.800000000003</c:v>
                </c:pt>
                <c:pt idx="65" formatCode="&quot;£&quot;#,##0.00">
                  <c:v>80379</c:v>
                </c:pt>
                <c:pt idx="66" formatCode="&quot;£&quot;#,##0.00">
                  <c:v>81312</c:v>
                </c:pt>
                <c:pt idx="67" formatCode="&quot;£&quot;#,##0.00">
                  <c:v>82229.100000000006</c:v>
                </c:pt>
                <c:pt idx="68" formatCode="&quot;£&quot;#,##0.00">
                  <c:v>83204.800000000003</c:v>
                </c:pt>
                <c:pt idx="69" formatCode="&quot;£&quot;#,##0.00">
                  <c:v>84111</c:v>
                </c:pt>
                <c:pt idx="70" formatCode="&quot;£&quot;#,##0.00">
                  <c:v>85008</c:v>
                </c:pt>
                <c:pt idx="71" formatCode="&quot;£&quot;#,##0.00">
                  <c:v>85895.8</c:v>
                </c:pt>
                <c:pt idx="72" formatCode="&quot;£&quot;#,##0.00">
                  <c:v>86774.400000000009</c:v>
                </c:pt>
                <c:pt idx="73" formatCode="&quot;£&quot;#,##0.00">
                  <c:v>87643.799999999988</c:v>
                </c:pt>
                <c:pt idx="74" formatCode="&quot;£&quot;#,##0.00">
                  <c:v>88496.599999999991</c:v>
                </c:pt>
                <c:pt idx="75" formatCode="&quot;£&quot;#,##0.00">
                  <c:v>89347.5</c:v>
                </c:pt>
                <c:pt idx="76" formatCode="&quot;£&quot;#,##0.00">
                  <c:v>90257.600000000006</c:v>
                </c:pt>
                <c:pt idx="77" formatCode="&quot;£&quot;#,##0.00">
                  <c:v>91091</c:v>
                </c:pt>
                <c:pt idx="78" formatCode="&quot;£&quot;#,##0.00">
                  <c:v>91915.199999999997</c:v>
                </c:pt>
                <c:pt idx="79" formatCode="&quot;£&quot;#,##0.00">
                  <c:v>92730.2</c:v>
                </c:pt>
                <c:pt idx="80" formatCode="&quot;£&quot;#,##0.00">
                  <c:v>93536</c:v>
                </c:pt>
                <c:pt idx="81" formatCode="&quot;£&quot;#,##0.00">
                  <c:v>94324.500000000015</c:v>
                </c:pt>
                <c:pt idx="82" formatCode="&quot;£&quot;#,##0.00">
                  <c:v>95111.799999999988</c:v>
                </c:pt>
                <c:pt idx="83" formatCode="&quot;£&quot;#,##0.00">
                  <c:v>95964.599999999991</c:v>
                </c:pt>
                <c:pt idx="84" formatCode="&quot;£&quot;#,##0.00">
                  <c:v>96734.399999999994</c:v>
                </c:pt>
                <c:pt idx="85" formatCode="&quot;£&quot;#,##0.00">
                  <c:v>97495</c:v>
                </c:pt>
                <c:pt idx="86" formatCode="&quot;£&quot;#,##0.00">
                  <c:v>98246.400000000009</c:v>
                </c:pt>
                <c:pt idx="87" formatCode="&quot;£&quot;#,##0.00">
                  <c:v>98988.599999999991</c:v>
                </c:pt>
                <c:pt idx="88" formatCode="&quot;£&quot;#,##0.00">
                  <c:v>99712.8</c:v>
                </c:pt>
                <c:pt idx="89" formatCode="&quot;£&quot;#,##0.00">
                  <c:v>100516.59999999999</c:v>
                </c:pt>
                <c:pt idx="90" formatCode="&quot;£&quot;#,##0.00">
                  <c:v>101232</c:v>
                </c:pt>
                <c:pt idx="91" formatCode="&quot;£&quot;#,##0.00">
                  <c:v>101938.20000000001</c:v>
                </c:pt>
                <c:pt idx="92" formatCode="&quot;£&quot;#,##0.00">
                  <c:v>102635.2</c:v>
                </c:pt>
                <c:pt idx="93" formatCode="&quot;£&quot;#,##0.00">
                  <c:v>103323</c:v>
                </c:pt>
                <c:pt idx="94" formatCode="&quot;£&quot;#,##0.00">
                  <c:v>104086.2</c:v>
                </c:pt>
                <c:pt idx="95" formatCode="&quot;£&quot;#,##0.00">
                  <c:v>104756.5</c:v>
                </c:pt>
                <c:pt idx="96" formatCode="&quot;£&quot;#,##0.00">
                  <c:v>105408.00000000001</c:v>
                </c:pt>
                <c:pt idx="97" formatCode="&quot;£&quot;#,##0.00">
                  <c:v>106147.1</c:v>
                </c:pt>
                <c:pt idx="98" formatCode="&quot;£&quot;#,##0.00">
                  <c:v>106790.59999999999</c:v>
                </c:pt>
                <c:pt idx="99" formatCode="&quot;£&quot;#,##0.00">
                  <c:v>107424.9</c:v>
                </c:pt>
                <c:pt idx="100" formatCode="&quot;£&quot;#,##0.00">
                  <c:v>108050</c:v>
                </c:pt>
                <c:pt idx="101" formatCode="&quot;£&quot;#,##0.00">
                  <c:v>108756.8</c:v>
                </c:pt>
                <c:pt idx="102" formatCode="&quot;£&quot;#,##0.00">
                  <c:v>109364.40000000001</c:v>
                </c:pt>
                <c:pt idx="103" formatCode="&quot;£&quot;#,##0.00">
                  <c:v>110055.5</c:v>
                </c:pt>
                <c:pt idx="104" formatCode="&quot;£&quot;#,##0.00">
                  <c:v>110645.6</c:v>
                </c:pt>
                <c:pt idx="105" formatCode="&quot;£&quot;#,##0.00">
                  <c:v>111226.49999999999</c:v>
                </c:pt>
                <c:pt idx="106" formatCode="&quot;£&quot;#,##0.00">
                  <c:v>111893.6</c:v>
                </c:pt>
                <c:pt idx="107" formatCode="&quot;£&quot;#,##0.00">
                  <c:v>112446.29999999999</c:v>
                </c:pt>
                <c:pt idx="108" formatCode="&quot;£&quot;#,##0.00">
                  <c:v>113108.4</c:v>
                </c:pt>
                <c:pt idx="109" formatCode="&quot;£&quot;#,##0.00">
                  <c:v>113643.4</c:v>
                </c:pt>
                <c:pt idx="110" formatCode="&quot;£&quot;#,##0.00">
                  <c:v>114279</c:v>
                </c:pt>
                <c:pt idx="111" formatCode="&quot;£&quot;#,##0.00">
                  <c:v>114807.3</c:v>
                </c:pt>
                <c:pt idx="112" formatCode="&quot;£&quot;#,##0.00">
                  <c:v>115427.2</c:v>
                </c:pt>
                <c:pt idx="113" formatCode="&quot;£&quot;#,##0.00">
                  <c:v>116039.7</c:v>
                </c:pt>
                <c:pt idx="114" formatCode="&quot;£&quot;#,##0.00">
                  <c:v>116542.2</c:v>
                </c:pt>
                <c:pt idx="115" formatCode="&quot;£&quot;#,##0.00">
                  <c:v>117139</c:v>
                </c:pt>
                <c:pt idx="116" formatCode="&quot;£&quot;#,##0.00">
                  <c:v>117624</c:v>
                </c:pt>
                <c:pt idx="117" formatCode="&quot;£&quot;#,##0.00">
                  <c:v>118205.09999999999</c:v>
                </c:pt>
                <c:pt idx="118" formatCode="&quot;£&quot;#,##0.00">
                  <c:v>118778.79999999999</c:v>
                </c:pt>
                <c:pt idx="119" formatCode="&quot;£&quot;#,##0.00">
                  <c:v>119345.09999999999</c:v>
                </c:pt>
                <c:pt idx="120" formatCode="&quot;£&quot;#,##0.00">
                  <c:v>119796</c:v>
                </c:pt>
                <c:pt idx="121" formatCode="&quot;£&quot;#,##0.00">
                  <c:v>120346.6</c:v>
                </c:pt>
                <c:pt idx="122" formatCode="&quot;£&quot;#,##0.00">
                  <c:v>120889.8</c:v>
                </c:pt>
                <c:pt idx="123" formatCode="&quot;£&quot;#,##0.00">
                  <c:v>121425.59999999999</c:v>
                </c:pt>
                <c:pt idx="124" formatCode="&quot;£&quot;#,##0.00">
                  <c:v>121842.40000000001</c:v>
                </c:pt>
                <c:pt idx="125" formatCode="&quot;£&quot;#,##0.00">
                  <c:v>122362.5</c:v>
                </c:pt>
                <c:pt idx="126" formatCode="&quot;£&quot;#,##0.00">
                  <c:v>122875.2</c:v>
                </c:pt>
                <c:pt idx="127" formatCode="&quot;£&quot;#,##0.00">
                  <c:v>123380.5</c:v>
                </c:pt>
                <c:pt idx="128" formatCode="&quot;£&quot;#,##0.00">
                  <c:v>123878.39999999999</c:v>
                </c:pt>
                <c:pt idx="129" formatCode="&quot;£&quot;#,##0.00">
                  <c:v>124368.9</c:v>
                </c:pt>
                <c:pt idx="130" formatCode="&quot;£&quot;#,##0.00">
                  <c:v>124852</c:v>
                </c:pt>
                <c:pt idx="131" formatCode="&quot;£&quot;#,##0.00">
                  <c:v>125327.7</c:v>
                </c:pt>
                <c:pt idx="132" formatCode="&quot;£&quot;#,##0.00">
                  <c:v>125809.2</c:v>
                </c:pt>
                <c:pt idx="133" formatCode="&quot;£&quot;#,##0.00">
                  <c:v>126270.2</c:v>
                </c:pt>
                <c:pt idx="134" formatCode="&quot;£&quot;#,##0.00">
                  <c:v>126723.8</c:v>
                </c:pt>
                <c:pt idx="135" formatCode="&quot;£&quot;#,##0.00">
                  <c:v>127170</c:v>
                </c:pt>
                <c:pt idx="136" formatCode="&quot;£&quot;#,##0.00">
                  <c:v>127608.8</c:v>
                </c:pt>
                <c:pt idx="137" formatCode="&quot;£&quot;#,##0.00">
                  <c:v>128040.2</c:v>
                </c:pt>
                <c:pt idx="138" formatCode="&quot;£&quot;#,##0.00">
                  <c:v>128464.2</c:v>
                </c:pt>
                <c:pt idx="139" formatCode="&quot;£&quot;#,##0.00">
                  <c:v>128880.8</c:v>
                </c:pt>
                <c:pt idx="140" formatCode="&quot;£&quot;#,##0.00">
                  <c:v>129290</c:v>
                </c:pt>
                <c:pt idx="141" formatCode="&quot;£&quot;#,##0.00">
                  <c:v>129818.7</c:v>
                </c:pt>
                <c:pt idx="142" formatCode="&quot;£&quot;#,##0.00">
                  <c:v>130214</c:v>
                </c:pt>
                <c:pt idx="143" formatCode="&quot;£&quot;#,##0.00">
                  <c:v>130601.9</c:v>
                </c:pt>
                <c:pt idx="144" formatCode="&quot;£&quot;#,##0.00">
                  <c:v>130982.39999999999</c:v>
                </c:pt>
                <c:pt idx="145" formatCode="&quot;£&quot;#,##0.00">
                  <c:v>131370</c:v>
                </c:pt>
                <c:pt idx="146" formatCode="&quot;£&quot;#,##0.00">
                  <c:v>131867.20000000001</c:v>
                </c:pt>
                <c:pt idx="147" formatCode="&quot;£&quot;#,##0.00">
                  <c:v>132226.5</c:v>
                </c:pt>
                <c:pt idx="148" formatCode="&quot;£&quot;#,##0.00">
                  <c:v>132578.4</c:v>
                </c:pt>
                <c:pt idx="149" formatCode="&quot;£&quot;#,##0.00">
                  <c:v>133057</c:v>
                </c:pt>
                <c:pt idx="150" formatCode="&quot;£&quot;#,##0.00">
                  <c:v>133395</c:v>
                </c:pt>
                <c:pt idx="151" formatCode="&quot;£&quot;#,##0.00">
                  <c:v>133876.6</c:v>
                </c:pt>
                <c:pt idx="152" formatCode="&quot;£&quot;#,##0.00">
                  <c:v>134200.79999999999</c:v>
                </c:pt>
                <c:pt idx="153" formatCode="&quot;£&quot;#,##0.00">
                  <c:v>134517.6</c:v>
                </c:pt>
                <c:pt idx="154" formatCode="&quot;£&quot;#,##0.00">
                  <c:v>134965.6</c:v>
                </c:pt>
                <c:pt idx="155" formatCode="&quot;£&quot;#,##0.00">
                  <c:v>135268.5</c:v>
                </c:pt>
                <c:pt idx="156" formatCode="&quot;£&quot;#,##0.00">
                  <c:v>135704.4</c:v>
                </c:pt>
                <c:pt idx="157" formatCode="&quot;£&quot;#,##0.00">
                  <c:v>135993.4</c:v>
                </c:pt>
                <c:pt idx="158" formatCode="&quot;£&quot;#,##0.00">
                  <c:v>136433</c:v>
                </c:pt>
                <c:pt idx="159" formatCode="&quot;£&quot;#,##0.00">
                  <c:v>136708.20000000001</c:v>
                </c:pt>
                <c:pt idx="160" formatCode="&quot;£&quot;#,##0.00">
                  <c:v>137120</c:v>
                </c:pt>
                <c:pt idx="161" formatCode="&quot;£&quot;#,##0.00">
                  <c:v>137526.19999999998</c:v>
                </c:pt>
                <c:pt idx="162" formatCode="&quot;£&quot;#,##0.00">
                  <c:v>137781</c:v>
                </c:pt>
                <c:pt idx="163" formatCode="&quot;£&quot;#,##0.00">
                  <c:v>138191.4</c:v>
                </c:pt>
                <c:pt idx="164" formatCode="&quot;£&quot;#,##0.00">
                  <c:v>138580</c:v>
                </c:pt>
                <c:pt idx="165" formatCode="&quot;£&quot;#,##0.00">
                  <c:v>138814.5</c:v>
                </c:pt>
                <c:pt idx="166" formatCode="&quot;£&quot;#,##0.00">
                  <c:v>139191</c:v>
                </c:pt>
                <c:pt idx="167" formatCode="&quot;£&quot;#,##0.00">
                  <c:v>139578.6</c:v>
                </c:pt>
                <c:pt idx="168" formatCode="&quot;£&quot;#,##0.00">
                  <c:v>139792.79999999999</c:v>
                </c:pt>
                <c:pt idx="169" formatCode="&quot;£&quot;#,##0.00">
                  <c:v>140151.70000000001</c:v>
                </c:pt>
                <c:pt idx="170" formatCode="&quot;£&quot;#,##0.00">
                  <c:v>140505</c:v>
                </c:pt>
                <c:pt idx="171" formatCode="&quot;£&quot;#,##0.00">
                  <c:v>140869.79999999999</c:v>
                </c:pt>
                <c:pt idx="172" formatCode="&quot;£&quot;#,##0.00">
                  <c:v>141212</c:v>
                </c:pt>
                <c:pt idx="173" formatCode="&quot;£&quot;#,##0.00">
                  <c:v>141392.9</c:v>
                </c:pt>
                <c:pt idx="174" formatCode="&quot;£&quot;#,##0.00">
                  <c:v>141723</c:v>
                </c:pt>
                <c:pt idx="175" formatCode="&quot;£&quot;#,##0.00">
                  <c:v>142065</c:v>
                </c:pt>
                <c:pt idx="176" formatCode="&quot;£&quot;#,##0.00">
                  <c:v>142384</c:v>
                </c:pt>
                <c:pt idx="177" formatCode="&quot;£&quot;#,##0.00">
                  <c:v>142697.4</c:v>
                </c:pt>
                <c:pt idx="178" formatCode="&quot;£&quot;#,##0.00">
                  <c:v>143005.20000000001</c:v>
                </c:pt>
                <c:pt idx="179" formatCode="&quot;£&quot;#,##0.00">
                  <c:v>143325.29999999999</c:v>
                </c:pt>
                <c:pt idx="180" formatCode="&quot;£&quot;#,##0.00">
                  <c:v>143622</c:v>
                </c:pt>
                <c:pt idx="181" formatCode="&quot;£&quot;#,##0.00">
                  <c:v>143913.1</c:v>
                </c:pt>
                <c:pt idx="182" formatCode="&quot;£&quot;#,##0.00">
                  <c:v>144216.79999999999</c:v>
                </c:pt>
                <c:pt idx="183" formatCode="&quot;£&quot;#,##0.00">
                  <c:v>144496.79999999999</c:v>
                </c:pt>
                <c:pt idx="184" formatCode="&quot;£&quot;#,##0.00">
                  <c:v>144771.20000000001</c:v>
                </c:pt>
                <c:pt idx="185" formatCode="&quot;£&quot;#,##0.00">
                  <c:v>145058.5</c:v>
                </c:pt>
                <c:pt idx="186" formatCode="&quot;£&quot;#,##0.00">
                  <c:v>145321.79999999999</c:v>
                </c:pt>
                <c:pt idx="187" formatCode="&quot;£&quot;#,##0.00">
                  <c:v>145579.5</c:v>
                </c:pt>
                <c:pt idx="188" formatCode="&quot;£&quot;#,##0.00">
                  <c:v>145831.59999999998</c:v>
                </c:pt>
                <c:pt idx="189" formatCode="&quot;£&quot;#,##0.00">
                  <c:v>146097</c:v>
                </c:pt>
                <c:pt idx="190" formatCode="&quot;£&quot;#,##0.00">
                  <c:v>146338</c:v>
                </c:pt>
                <c:pt idx="191" formatCode="&quot;£&quot;#,##0.00">
                  <c:v>146764.4</c:v>
                </c:pt>
              </c:numCache>
            </c:numRef>
          </c:val>
          <c:smooth val="1"/>
          <c:extLst>
            <c:ext xmlns:c16="http://schemas.microsoft.com/office/drawing/2014/chart" uri="{C3380CC4-5D6E-409C-BE32-E72D297353CC}">
              <c16:uniqueId val="{00000009-7604-4AD5-82E7-2996ADF2A7C8}"/>
            </c:ext>
          </c:extLst>
        </c:ser>
        <c:dLbls>
          <c:showLegendKey val="0"/>
          <c:showVal val="0"/>
          <c:showCatName val="0"/>
          <c:showSerName val="0"/>
          <c:showPercent val="0"/>
          <c:showBubbleSize val="0"/>
        </c:dLbls>
        <c:smooth val="0"/>
        <c:axId val="1951133231"/>
        <c:axId val="1951132751"/>
      </c:lineChart>
      <c:catAx>
        <c:axId val="195113323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r>
                  <a:rPr lang="en-US" sz="1000" b="0" i="0" u="none" strike="noStrike" kern="1200" baseline="0" dirty="0">
                    <a:solidFill>
                      <a:schemeClr val="bg2"/>
                    </a:solidFill>
                  </a:rPr>
                  <a:t>Spend (Weekly)</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title>
        <c:numFmt formatCode="&quot;£&quot;#,##0"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951132751"/>
        <c:crosses val="autoZero"/>
        <c:auto val="1"/>
        <c:lblAlgn val="ctr"/>
        <c:lblOffset val="100"/>
        <c:tickLblSkip val="100"/>
        <c:tickMarkSkip val="1000"/>
        <c:noMultiLvlLbl val="0"/>
      </c:catAx>
      <c:valAx>
        <c:axId val="1951132751"/>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bg2"/>
                    </a:solidFill>
                    <a:latin typeface="+mn-lt"/>
                    <a:ea typeface="+mn-ea"/>
                    <a:cs typeface="+mn-cs"/>
                  </a:defRPr>
                </a:pPr>
                <a:r>
                  <a:rPr lang="en-US" sz="1050" b="0" i="0" u="none" strike="noStrike" kern="1200" baseline="0" dirty="0">
                    <a:solidFill>
                      <a:schemeClr val="bg2"/>
                    </a:solidFill>
                  </a:rPr>
                  <a:t>Immediate profit volume</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bg2"/>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951133231"/>
        <c:crosses val="autoZero"/>
        <c:crossBetween val="midCat"/>
        <c:majorUnit val="1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Campaign uplift (return within 6 months)</c:v>
                </c:pt>
              </c:strCache>
            </c:strRef>
          </c:tx>
          <c:spPr>
            <a:solidFill>
              <a:schemeClr val="accent1"/>
            </a:solidFill>
            <a:ln>
              <a:noFill/>
            </a:ln>
            <a:effectLst/>
          </c:spPr>
          <c:invertIfNegative val="0"/>
          <c:dLbls>
            <c:dLbl>
              <c:idx val="0"/>
              <c:tx>
                <c:rich>
                  <a:bodyPr/>
                  <a:lstStyle/>
                  <a:p>
                    <a:fld id="{A2B953A3-309D-434A-9B86-1A741CEBCC20}" type="CELLREF">
                      <a:rPr lang="en-US" smtClean="0"/>
                      <a:pPr/>
                      <a:t>[CELLREF]</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{A2B953A3-309D-434A-9B86-1A741CEBCC20}</c15:txfldGUID>
                      <c15:f>Sheet1!$B$6</c15:f>
                      <c15:dlblFieldTableCache>
                        <c:ptCount val="1"/>
                        <c:pt idx="0">
                          <c:v>£34m</c:v>
                        </c:pt>
                      </c15:dlblFieldTableCache>
                    </c15:dlblFTEntry>
                  </c15:dlblFieldTable>
                  <c15:showDataLabelsRange val="0"/>
                </c:ext>
                <c:ext xmlns:c16="http://schemas.microsoft.com/office/drawing/2014/chart" uri="{C3380CC4-5D6E-409C-BE32-E72D297353CC}">
                  <c16:uniqueId val="{00000001-FD23-413D-896B-871E238350A3}"/>
                </c:ext>
              </c:extLst>
            </c:dLbl>
            <c:dLbl>
              <c:idx val="1"/>
              <c:tx>
                <c:rich>
                  <a:bodyPr/>
                  <a:lstStyle/>
                  <a:p>
                    <a:fld id="{F1E1F0D3-E7A4-4107-BE6D-8126BDC455AA}" type="CELLREF">
                      <a:rPr lang="en-US" smtClean="0"/>
                      <a:pPr/>
                      <a:t>[CELLREF]</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{F1E1F0D3-E7A4-4107-BE6D-8126BDC455AA}</c15:txfldGUID>
                      <c15:f>Sheet1!$B$5</c15:f>
                      <c15:dlblFieldTableCache>
                        <c:ptCount val="1"/>
                        <c:pt idx="0">
                          <c:v>£41m</c:v>
                        </c:pt>
                      </c15:dlblFieldTableCache>
                    </c15:dlblFTEntry>
                  </c15:dlblFieldTable>
                  <c15:showDataLabelsRange val="0"/>
                </c:ext>
                <c:ext xmlns:c16="http://schemas.microsoft.com/office/drawing/2014/chart" uri="{C3380CC4-5D6E-409C-BE32-E72D297353CC}">
                  <c16:uniqueId val="{00000000-FD23-413D-896B-871E238350A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Optimised media 
mix excluding TV</c:v>
                </c:pt>
                <c:pt idx="1">
                  <c:v>Optimised media 
mix including TV</c:v>
                </c:pt>
              </c:strCache>
            </c:strRef>
          </c:cat>
          <c:val>
            <c:numRef>
              <c:f>Sheet1!$B$2:$B$3</c:f>
              <c:numCache>
                <c:formatCode>"£"#,##0_);[Red]\("£"#,##0\)</c:formatCode>
                <c:ptCount val="2"/>
                <c:pt idx="0">
                  <c:v>33.700000000000003</c:v>
                </c:pt>
                <c:pt idx="1">
                  <c:v>40.6</c:v>
                </c:pt>
              </c:numCache>
            </c:numRef>
          </c:val>
          <c:extLst>
            <c:ext xmlns:c16="http://schemas.microsoft.com/office/drawing/2014/chart" uri="{C3380CC4-5D6E-409C-BE32-E72D297353CC}">
              <c16:uniqueId val="{00000000-6076-408A-A657-1D23A480AD33}"/>
            </c:ext>
          </c:extLst>
        </c:ser>
        <c:dLbls>
          <c:dLblPos val="ctr"/>
          <c:showLegendKey val="0"/>
          <c:showVal val="1"/>
          <c:showCatName val="0"/>
          <c:showSerName val="0"/>
          <c:showPercent val="0"/>
          <c:showBubbleSize val="0"/>
        </c:dLbls>
        <c:gapWidth val="100"/>
        <c:axId val="385120600"/>
        <c:axId val="385119880"/>
      </c:barChart>
      <c:catAx>
        <c:axId val="385120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endParaRPr lang="en-US"/>
          </a:p>
        </c:txPr>
        <c:crossAx val="385119880"/>
        <c:crosses val="autoZero"/>
        <c:auto val="1"/>
        <c:lblAlgn val="ctr"/>
        <c:lblOffset val="100"/>
        <c:noMultiLvlLbl val="0"/>
      </c:catAx>
      <c:valAx>
        <c:axId val="38511988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r>
                  <a:rPr lang="en-GB" dirty="0"/>
                  <a:t>Revenue (£m)</a:t>
                </a:r>
              </a:p>
            </c:rich>
          </c:tx>
          <c:layout>
            <c:manualLayout>
              <c:xMode val="edge"/>
              <c:yMode val="edge"/>
              <c:x val="0.45743518518518517"/>
              <c:y val="0.93576320974472293"/>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endParaRPr lang="en-US"/>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endParaRPr lang="en-US"/>
          </a:p>
        </c:txPr>
        <c:crossAx val="385120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latin typeface="+mj-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Linear TV</c:v>
                </c:pt>
                <c:pt idx="1">
                  <c:v>BVOD</c:v>
                </c:pt>
                <c:pt idx="2">
                  <c:v>OOH</c:v>
                </c:pt>
                <c:pt idx="3">
                  <c:v>Print</c:v>
                </c:pt>
                <c:pt idx="4">
                  <c:v>Online Video</c:v>
                </c:pt>
                <c:pt idx="5">
                  <c:v>Cinema</c:v>
                </c:pt>
                <c:pt idx="6">
                  <c:v>Audio</c:v>
                </c:pt>
                <c:pt idx="7">
                  <c:v>Paid Social</c:v>
                </c:pt>
                <c:pt idx="8">
                  <c:v>Online Display</c:v>
                </c:pt>
                <c:pt idx="9">
                  <c:v>Generic PPC</c:v>
                </c:pt>
              </c:strCache>
            </c:strRef>
          </c:cat>
          <c:val>
            <c:numRef>
              <c:f>Sheet1!$B$2:$B$11</c:f>
              <c:numCache>
                <c:formatCode>0.0</c:formatCode>
                <c:ptCount val="10"/>
                <c:pt idx="0">
                  <c:v>3.27</c:v>
                </c:pt>
                <c:pt idx="1">
                  <c:v>2.56</c:v>
                </c:pt>
                <c:pt idx="2">
                  <c:v>2.33</c:v>
                </c:pt>
                <c:pt idx="3">
                  <c:v>2.3200000000000003</c:v>
                </c:pt>
                <c:pt idx="4">
                  <c:v>2.2000000000000002</c:v>
                </c:pt>
                <c:pt idx="5">
                  <c:v>2.15</c:v>
                </c:pt>
                <c:pt idx="6">
                  <c:v>2.02</c:v>
                </c:pt>
                <c:pt idx="7">
                  <c:v>1.98</c:v>
                </c:pt>
                <c:pt idx="8">
                  <c:v>1.56</c:v>
                </c:pt>
                <c:pt idx="9">
                  <c:v>1.54</c:v>
                </c:pt>
              </c:numCache>
            </c:numRef>
          </c:val>
          <c:extLst>
            <c:ext xmlns:c16="http://schemas.microsoft.com/office/drawing/2014/chart" uri="{C3380CC4-5D6E-409C-BE32-E72D297353CC}">
              <c16:uniqueId val="{00000000-48C5-427F-8201-982FC54C9B2C}"/>
            </c:ext>
          </c:extLst>
        </c:ser>
        <c:dLbls>
          <c:showLegendKey val="0"/>
          <c:showVal val="0"/>
          <c:showCatName val="0"/>
          <c:showSerName val="0"/>
          <c:showPercent val="0"/>
          <c:showBubbleSize val="0"/>
        </c:dLbls>
        <c:gapWidth val="119"/>
        <c:overlap val="-27"/>
        <c:axId val="2863183"/>
        <c:axId val="352261663"/>
      </c:barChart>
      <c:catAx>
        <c:axId val="2863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52261663"/>
        <c:crosses val="autoZero"/>
        <c:auto val="1"/>
        <c:lblAlgn val="ctr"/>
        <c:lblOffset val="100"/>
        <c:noMultiLvlLbl val="0"/>
      </c:catAx>
      <c:valAx>
        <c:axId val="3522616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2"/>
                    </a:solidFill>
                    <a:latin typeface="+mn-lt"/>
                    <a:ea typeface="+mn-ea"/>
                    <a:cs typeface="+mn-cs"/>
                  </a:defRPr>
                </a:pPr>
                <a:r>
                  <a:rPr lang="en-US" sz="1000" b="0" i="0" u="none" strike="noStrike" kern="1200" baseline="0" dirty="0">
                    <a:solidFill>
                      <a:schemeClr val="bg2"/>
                    </a:solidFill>
                  </a:rPr>
                  <a:t>Long Term Multiplier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2"/>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8631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Sustained effect (returns 6 months to 3 years)</c:v>
                </c:pt>
              </c:strCache>
            </c:strRef>
          </c:tx>
          <c:spPr>
            <a:solidFill>
              <a:srgbClr val="0070C0"/>
            </a:solidFill>
            <a:ln>
              <a:noFill/>
            </a:ln>
            <a:effectLst/>
          </c:spPr>
          <c:invertIfNegative val="0"/>
          <c:dLbls>
            <c:dLbl>
              <c:idx val="0"/>
              <c:tx>
                <c:rich>
                  <a:bodyPr/>
                  <a:lstStyle/>
                  <a:p>
                    <a:fld id="{6A2B7880-9C8B-4A7A-BC34-43F37DE3A40A}" type="CELLREF">
                      <a:rPr lang="en-US" smtClean="0"/>
                      <a:pPr/>
                      <a:t>[CELLREF]</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{6A2B7880-9C8B-4A7A-BC34-43F37DE3A40A}</c15:txfldGUID>
                      <c15:f>Sheet1!$B$5</c15:f>
                      <c15:dlblFieldTableCache>
                        <c:ptCount val="1"/>
                        <c:pt idx="0">
                          <c:v>£32m</c:v>
                        </c:pt>
                      </c15:dlblFieldTableCache>
                    </c15:dlblFTEntry>
                  </c15:dlblFieldTable>
                  <c15:showDataLabelsRange val="0"/>
                </c:ext>
                <c:ext xmlns:c16="http://schemas.microsoft.com/office/drawing/2014/chart" uri="{C3380CC4-5D6E-409C-BE32-E72D297353CC}">
                  <c16:uniqueId val="{00000001-6637-436C-BC35-94AEA5F84576}"/>
                </c:ext>
              </c:extLst>
            </c:dLbl>
            <c:dLbl>
              <c:idx val="1"/>
              <c:tx>
                <c:rich>
                  <a:bodyPr/>
                  <a:lstStyle/>
                  <a:p>
                    <a:fld id="{6D84CFB7-298B-45CC-BA8B-06D08A3A51A2}" type="CELLREF">
                      <a:rPr lang="en-US" smtClean="0"/>
                      <a:pPr/>
                      <a:t>[CELLREF]</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dlblFTEntry>
                      <c15:txfldGUID>{6D84CFB7-298B-45CC-BA8B-06D08A3A51A2}</c15:txfldGUID>
                      <c15:f>Sheet1!$B$6</c15:f>
                      <c15:dlblFieldTableCache>
                        <c:ptCount val="1"/>
                        <c:pt idx="0">
                          <c:v>£67m</c:v>
                        </c:pt>
                      </c15:dlblFieldTableCache>
                    </c15:dlblFTEntry>
                  </c15:dlblFieldTable>
                  <c15:showDataLabelsRange val="0"/>
                </c:ext>
                <c:ext xmlns:c16="http://schemas.microsoft.com/office/drawing/2014/chart" uri="{C3380CC4-5D6E-409C-BE32-E72D297353CC}">
                  <c16:uniqueId val="{00000000-6637-436C-BC35-94AEA5F8457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Optimised media 
mix excluding TV</c:v>
                </c:pt>
                <c:pt idx="1">
                  <c:v>Optimised media 
mix including TV</c:v>
                </c:pt>
              </c:strCache>
            </c:strRef>
          </c:cat>
          <c:val>
            <c:numRef>
              <c:f>Sheet1!$B$2:$B$3</c:f>
              <c:numCache>
                <c:formatCode>"£"#,##0_);[Red]\("£"#,##0\)</c:formatCode>
                <c:ptCount val="2"/>
                <c:pt idx="0">
                  <c:v>32</c:v>
                </c:pt>
                <c:pt idx="1">
                  <c:v>67.099999999999994</c:v>
                </c:pt>
              </c:numCache>
            </c:numRef>
          </c:val>
          <c:extLst>
            <c:ext xmlns:c16="http://schemas.microsoft.com/office/drawing/2014/chart" uri="{C3380CC4-5D6E-409C-BE32-E72D297353CC}">
              <c16:uniqueId val="{00000000-6076-408A-A657-1D23A480AD33}"/>
            </c:ext>
          </c:extLst>
        </c:ser>
        <c:dLbls>
          <c:dLblPos val="ctr"/>
          <c:showLegendKey val="0"/>
          <c:showVal val="1"/>
          <c:showCatName val="0"/>
          <c:showSerName val="0"/>
          <c:showPercent val="0"/>
          <c:showBubbleSize val="0"/>
        </c:dLbls>
        <c:gapWidth val="100"/>
        <c:axId val="385120600"/>
        <c:axId val="385119880"/>
      </c:barChart>
      <c:catAx>
        <c:axId val="385120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endParaRPr lang="en-US"/>
          </a:p>
        </c:txPr>
        <c:crossAx val="385119880"/>
        <c:crosses val="autoZero"/>
        <c:auto val="1"/>
        <c:lblAlgn val="ctr"/>
        <c:lblOffset val="100"/>
        <c:noMultiLvlLbl val="0"/>
      </c:catAx>
      <c:valAx>
        <c:axId val="38511988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r>
                  <a:rPr lang="en-GB" dirty="0"/>
                  <a:t>Revenue (£m)</a:t>
                </a:r>
              </a:p>
            </c:rich>
          </c:tx>
          <c:layout>
            <c:manualLayout>
              <c:xMode val="edge"/>
              <c:yMode val="edge"/>
              <c:x val="0.45978703703703705"/>
              <c:y val="0.93576320974472293"/>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endParaRPr lang="en-US"/>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mn-cs"/>
              </a:defRPr>
            </a:pPr>
            <a:endParaRPr lang="en-US"/>
          </a:p>
        </c:txPr>
        <c:crossAx val="385120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latin typeface="+mj-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Y-Values</c:v>
                </c:pt>
              </c:strCache>
            </c:strRef>
          </c:tx>
          <c:spPr>
            <a:solidFill>
              <a:srgbClr val="D5000B"/>
            </a:solidFill>
            <a:ln>
              <a:noFill/>
            </a:ln>
            <a:effectLst/>
          </c:spPr>
          <c:invertIfNegative val="0"/>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6-E5C3-49A9-AA19-10E11BA0339B}"/>
              </c:ext>
            </c:extLst>
          </c:dPt>
          <c:dPt>
            <c:idx val="2"/>
            <c:invertIfNegative val="0"/>
            <c:bubble3D val="0"/>
            <c:spPr>
              <a:solidFill>
                <a:srgbClr val="392E89"/>
              </a:solidFill>
              <a:ln>
                <a:noFill/>
              </a:ln>
              <a:effectLst/>
            </c:spPr>
            <c:extLst>
              <c:ext xmlns:c16="http://schemas.microsoft.com/office/drawing/2014/chart" uri="{C3380CC4-5D6E-409C-BE32-E72D297353CC}">
                <c16:uniqueId val="{0000000B-E5C3-49A9-AA19-10E11BA0339B}"/>
              </c:ext>
            </c:extLst>
          </c:dPt>
          <c:dPt>
            <c:idx val="3"/>
            <c:invertIfNegative val="0"/>
            <c:bubble3D val="0"/>
            <c:spPr>
              <a:solidFill>
                <a:srgbClr val="BDCF00"/>
              </a:solidFill>
              <a:ln>
                <a:noFill/>
              </a:ln>
              <a:effectLst/>
            </c:spPr>
            <c:extLst>
              <c:ext xmlns:c16="http://schemas.microsoft.com/office/drawing/2014/chart" uri="{C3380CC4-5D6E-409C-BE32-E72D297353CC}">
                <c16:uniqueId val="{00000007-E5C3-49A9-AA19-10E11BA0339B}"/>
              </c:ext>
            </c:extLst>
          </c:dPt>
          <c:dPt>
            <c:idx val="4"/>
            <c:invertIfNegative val="0"/>
            <c:bubble3D val="0"/>
            <c:spPr>
              <a:solidFill>
                <a:srgbClr val="B308AA"/>
              </a:solidFill>
              <a:ln>
                <a:noFill/>
              </a:ln>
              <a:effectLst/>
            </c:spPr>
            <c:extLst>
              <c:ext xmlns:c16="http://schemas.microsoft.com/office/drawing/2014/chart" uri="{C3380CC4-5D6E-409C-BE32-E72D297353CC}">
                <c16:uniqueId val="{00000009-E5C3-49A9-AA19-10E11BA0339B}"/>
              </c:ext>
            </c:extLst>
          </c:dPt>
          <c:dPt>
            <c:idx val="5"/>
            <c:invertIfNegative val="0"/>
            <c:bubble3D val="0"/>
            <c:spPr>
              <a:solidFill>
                <a:srgbClr val="4CBDBD"/>
              </a:solidFill>
              <a:ln>
                <a:noFill/>
              </a:ln>
              <a:effectLst/>
            </c:spPr>
            <c:extLst>
              <c:ext xmlns:c16="http://schemas.microsoft.com/office/drawing/2014/chart" uri="{C3380CC4-5D6E-409C-BE32-E72D297353CC}">
                <c16:uniqueId val="{00000004-E5C3-49A9-AA19-10E11BA0339B}"/>
              </c:ext>
            </c:extLst>
          </c:dPt>
          <c:dPt>
            <c:idx val="6"/>
            <c:invertIfNegative val="0"/>
            <c:bubble3D val="0"/>
            <c:spPr>
              <a:solidFill>
                <a:srgbClr val="F8CB00"/>
              </a:solidFill>
              <a:ln>
                <a:noFill/>
              </a:ln>
              <a:effectLst/>
            </c:spPr>
            <c:extLst>
              <c:ext xmlns:c16="http://schemas.microsoft.com/office/drawing/2014/chart" uri="{C3380CC4-5D6E-409C-BE32-E72D297353CC}">
                <c16:uniqueId val="{0000000C-E5C3-49A9-AA19-10E11BA0339B}"/>
              </c:ext>
            </c:extLst>
          </c:dPt>
          <c:dPt>
            <c:idx val="7"/>
            <c:invertIfNegative val="0"/>
            <c:bubble3D val="0"/>
            <c:spPr>
              <a:solidFill>
                <a:srgbClr val="2C6AB6"/>
              </a:solidFill>
              <a:ln>
                <a:noFill/>
              </a:ln>
              <a:effectLst/>
            </c:spPr>
            <c:extLst>
              <c:ext xmlns:c16="http://schemas.microsoft.com/office/drawing/2014/chart" uri="{C3380CC4-5D6E-409C-BE32-E72D297353CC}">
                <c16:uniqueId val="{00000005-E5C3-49A9-AA19-10E11BA0339B}"/>
              </c:ext>
            </c:extLst>
          </c:dPt>
          <c:dPt>
            <c:idx val="8"/>
            <c:invertIfNegative val="0"/>
            <c:bubble3D val="0"/>
            <c:spPr>
              <a:solidFill>
                <a:srgbClr val="776BD0"/>
              </a:solidFill>
              <a:ln>
                <a:noFill/>
              </a:ln>
              <a:effectLst/>
            </c:spPr>
            <c:extLst>
              <c:ext xmlns:c16="http://schemas.microsoft.com/office/drawing/2014/chart" uri="{C3380CC4-5D6E-409C-BE32-E72D297353CC}">
                <c16:uniqueId val="{0000000A-E5C3-49A9-AA19-10E11BA0339B}"/>
              </c:ext>
            </c:extLst>
          </c:dPt>
          <c:dPt>
            <c:idx val="9"/>
            <c:invertIfNegative val="0"/>
            <c:bubble3D val="0"/>
            <c:spPr>
              <a:solidFill>
                <a:srgbClr val="A3CD99"/>
              </a:solidFill>
              <a:ln>
                <a:noFill/>
              </a:ln>
              <a:effectLst/>
            </c:spPr>
            <c:extLst>
              <c:ext xmlns:c16="http://schemas.microsoft.com/office/drawing/2014/chart" uri="{C3380CC4-5D6E-409C-BE32-E72D297353CC}">
                <c16:uniqueId val="{00000008-E5C3-49A9-AA19-10E11BA0339B}"/>
              </c:ext>
            </c:extLst>
          </c:dPt>
          <c:dLbls>
            <c:dLbl>
              <c:idx val="0"/>
              <c:layout>
                <c:manualLayout>
                  <c:x val="1.4111111111111111E-2"/>
                  <c:y val="-1.0731109655886332E-2"/>
                </c:manualLayout>
              </c:layout>
              <c:tx>
                <c:rich>
                  <a:bodyPr/>
                  <a:lstStyle/>
                  <a:p>
                    <a:endParaRPr lang="en-US" baseline="0"/>
                  </a:p>
                </c:rich>
              </c:tx>
              <c:showLegendKey val="0"/>
              <c:showVal val="0"/>
              <c:showCatName val="0"/>
              <c:showSerName val="0"/>
              <c:showPercent val="0"/>
              <c:showBubbleSize val="1"/>
              <c:extLst>
                <c:ext xmlns:c15="http://schemas.microsoft.com/office/drawing/2012/chart" uri="{CE6537A1-D6FC-4f65-9D91-7224C49458BB}">
                  <c15:showDataLabelsRange val="1"/>
                </c:ext>
                <c:ext xmlns:c16="http://schemas.microsoft.com/office/drawing/2014/chart" uri="{C3380CC4-5D6E-409C-BE32-E72D297353CC}">
                  <c16:uniqueId val="{00000003-E5C3-49A9-AA19-10E11BA0339B}"/>
                </c:ext>
              </c:extLst>
            </c:dLbl>
            <c:dLbl>
              <c:idx val="1"/>
              <c:layout>
                <c:manualLayout>
                  <c:x val="0"/>
                  <c:y val="-0.17885182759810445"/>
                </c:manualLayout>
              </c:layout>
              <c:tx>
                <c:rich>
                  <a:bodyPr/>
                  <a:lstStyle/>
                  <a:p>
                    <a:fld id="{D326960C-E872-4852-8992-0B5DCDA6865C}" type="CELLRANGE">
                      <a:rPr lang="en-US" baseline="0"/>
                      <a:pPr/>
                      <a:t>[CELLRANGE]</a:t>
                    </a:fld>
                    <a:r>
                      <a:rPr lang="en-US" baseline="0"/>
                      <a:t>, </a:t>
                    </a:r>
                    <a:fld id="{C73706C7-D7B3-4603-9A61-3C709F386DCD}"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6-E5C3-49A9-AA19-10E11BA0339B}"/>
                </c:ext>
              </c:extLst>
            </c:dLbl>
            <c:dLbl>
              <c:idx val="2"/>
              <c:layout>
                <c:manualLayout>
                  <c:x val="-5.6444444444444443E-2"/>
                  <c:y val="-9.3002950351014316E-2"/>
                </c:manualLayout>
              </c:layout>
              <c:tx>
                <c:rich>
                  <a:bodyPr/>
                  <a:lstStyle/>
                  <a:p>
                    <a:fld id="{D92AA42C-A6A3-4B2D-A5D6-6F9303560BD6}" type="CELLRANGE">
                      <a:rPr lang="en-US" baseline="0"/>
                      <a:pPr/>
                      <a:t>[CELLRANGE]</a:t>
                    </a:fld>
                    <a:r>
                      <a:rPr lang="en-US" baseline="0"/>
                      <a:t>, </a:t>
                    </a:r>
                    <a:fld id="{2C5C038B-AC08-4F5C-8F86-6FCA5C404B1C}"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B-E5C3-49A9-AA19-10E11BA0339B}"/>
                </c:ext>
              </c:extLst>
            </c:dLbl>
            <c:dLbl>
              <c:idx val="3"/>
              <c:layout>
                <c:manualLayout>
                  <c:x val="-4.3509259259259282E-2"/>
                  <c:y val="-9.6579986902976409E-2"/>
                </c:manualLayout>
              </c:layout>
              <c:tx>
                <c:rich>
                  <a:bodyPr/>
                  <a:lstStyle/>
                  <a:p>
                    <a:fld id="{1B20B18B-4703-4662-8A1C-D2C50A42A9E4}" type="CELLRANGE">
                      <a:rPr lang="en-US" baseline="0"/>
                      <a:pPr/>
                      <a:t>[CELLRANGE]</a:t>
                    </a:fld>
                    <a:r>
                      <a:rPr lang="en-US" baseline="0"/>
                      <a:t>, </a:t>
                    </a:r>
                    <a:fld id="{58EB33D6-B57B-41CA-B902-940C3683FDA2}"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7-E5C3-49A9-AA19-10E11BA0339B}"/>
                </c:ext>
              </c:extLst>
            </c:dLbl>
            <c:dLbl>
              <c:idx val="4"/>
              <c:layout>
                <c:manualLayout>
                  <c:x val="1.0583333333333333E-2"/>
                  <c:y val="-3.5770365519621548E-3"/>
                </c:manualLayout>
              </c:layout>
              <c:tx>
                <c:rich>
                  <a:bodyPr/>
                  <a:lstStyle/>
                  <a:p>
                    <a:fld id="{B09F3302-7352-4807-8AE9-12ACA2BE0A71}" type="CELLRANGE">
                      <a:rPr lang="en-US" baseline="0"/>
                      <a:pPr/>
                      <a:t>[CELLRANGE]</a:t>
                    </a:fld>
                    <a:r>
                      <a:rPr lang="en-US" baseline="0"/>
                      <a:t>, </a:t>
                    </a:r>
                    <a:fld id="{F05092B0-54C3-46E2-B89F-5C68F782F8B8}"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9-E5C3-49A9-AA19-10E11BA0339B}"/>
                </c:ext>
              </c:extLst>
            </c:dLbl>
            <c:dLbl>
              <c:idx val="5"/>
              <c:layout>
                <c:manualLayout>
                  <c:x val="-1.175925925925926E-3"/>
                  <c:y val="-7.1540731039241787E-2"/>
                </c:manualLayout>
              </c:layout>
              <c:tx>
                <c:rich>
                  <a:bodyPr/>
                  <a:lstStyle/>
                  <a:p>
                    <a:fld id="{01CE9644-CDE1-4945-AEBF-A75D6DCC141D}" type="CELLRANGE">
                      <a:rPr lang="en-US" baseline="0"/>
                      <a:pPr/>
                      <a:t>[CELLRANGE]</a:t>
                    </a:fld>
                    <a:r>
                      <a:rPr lang="en-US" baseline="0"/>
                      <a:t>, </a:t>
                    </a:r>
                    <a:fld id="{53AF01B4-BDC1-475D-AA9C-D66818BEDB59}"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4-E5C3-49A9-AA19-10E11BA0339B}"/>
                </c:ext>
              </c:extLst>
            </c:dLbl>
            <c:dLbl>
              <c:idx val="6"/>
              <c:layout>
                <c:manualLayout>
                  <c:x val="-1.1759259259259254E-2"/>
                  <c:y val="6.0809621383355515E-2"/>
                </c:manualLayout>
              </c:layout>
              <c:tx>
                <c:rich>
                  <a:bodyPr/>
                  <a:lstStyle/>
                  <a:p>
                    <a:fld id="{4C962871-E890-4D53-B127-7292BB232849}" type="CELLRANGE">
                      <a:rPr lang="en-US" baseline="0"/>
                      <a:pPr/>
                      <a:t>[CELLRANGE]</a:t>
                    </a:fld>
                    <a:r>
                      <a:rPr lang="en-US" baseline="0"/>
                      <a:t>, </a:t>
                    </a:r>
                    <a:fld id="{B885F020-A350-40F7-A590-53EDAA46AEDD}"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C-E5C3-49A9-AA19-10E11BA0339B}"/>
                </c:ext>
              </c:extLst>
            </c:dLbl>
            <c:dLbl>
              <c:idx val="7"/>
              <c:layout>
                <c:manualLayout>
                  <c:x val="-1.4111111111111111E-2"/>
                  <c:y val="9.6579986902976409E-2"/>
                </c:manualLayout>
              </c:layout>
              <c:tx>
                <c:rich>
                  <a:bodyPr/>
                  <a:lstStyle/>
                  <a:p>
                    <a:fld id="{53B39AE1-1944-43E1-AC25-088A194BE44F}" type="CELLRANGE">
                      <a:rPr lang="en-US" baseline="0"/>
                      <a:pPr/>
                      <a:t>[CELLRANGE]</a:t>
                    </a:fld>
                    <a:r>
                      <a:rPr lang="en-US" baseline="0"/>
                      <a:t>, </a:t>
                    </a:r>
                    <a:fld id="{F599C8A1-5CF9-4625-A6F9-69EB329D9F47}"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5-E5C3-49A9-AA19-10E11BA0339B}"/>
                </c:ext>
              </c:extLst>
            </c:dLbl>
            <c:dLbl>
              <c:idx val="8"/>
              <c:layout>
                <c:manualLayout>
                  <c:x val="-9.2898148148148174E-2"/>
                  <c:y val="-6.7963694487279694E-2"/>
                </c:manualLayout>
              </c:layout>
              <c:tx>
                <c:rich>
                  <a:bodyPr/>
                  <a:lstStyle/>
                  <a:p>
                    <a:fld id="{BF8BDFB0-9A6C-4B8C-9DB5-C954257AE1CB}" type="CELLRANGE">
                      <a:rPr lang="en-US" baseline="0"/>
                      <a:pPr/>
                      <a:t>[CELLRANGE]</a:t>
                    </a:fld>
                    <a:r>
                      <a:rPr lang="en-US" baseline="0"/>
                      <a:t>, </a:t>
                    </a:r>
                    <a:fld id="{A3234848-B525-40F1-954B-4AB6A58961C9}"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A-E5C3-49A9-AA19-10E11BA0339B}"/>
                </c:ext>
              </c:extLst>
            </c:dLbl>
            <c:dLbl>
              <c:idx val="9"/>
              <c:layout>
                <c:manualLayout>
                  <c:x val="-9.4074074074074077E-3"/>
                  <c:y val="6.4386657935317532E-2"/>
                </c:manualLayout>
              </c:layout>
              <c:tx>
                <c:rich>
                  <a:bodyPr/>
                  <a:lstStyle/>
                  <a:p>
                    <a:fld id="{76EFFCE2-EA54-4384-A994-EC655B9C4636}" type="CELLRANGE">
                      <a:rPr lang="en-US" baseline="0"/>
                      <a:pPr/>
                      <a:t>[CELLRANGE]</a:t>
                    </a:fld>
                    <a:r>
                      <a:rPr lang="en-US" baseline="0"/>
                      <a:t>, </a:t>
                    </a:r>
                    <a:fld id="{09B25815-723E-47B2-B9DD-30BAE0FA830A}" type="BUBBLESIZE">
                      <a:rPr lang="en-US" baseline="0"/>
                      <a:pPr/>
                      <a:t>[BUBBLE SIZE]</a:t>
                    </a:fld>
                    <a:endParaRPr lang="en-US" baseline="0"/>
                  </a:p>
                </c:rich>
              </c:tx>
              <c:showLegendKey val="0"/>
              <c:showVal val="0"/>
              <c:showCatName val="0"/>
              <c:showSerName val="0"/>
              <c:showPercent val="0"/>
              <c:showBubbleSize val="1"/>
              <c:extLst>
                <c:ext xmlns:c15="http://schemas.microsoft.com/office/drawing/2012/chart" uri="{CE6537A1-D6FC-4f65-9D91-7224C49458BB}">
                  <c15:dlblFieldTable/>
                  <c15:showDataLabelsRange val="1"/>
                </c:ext>
                <c:ext xmlns:c16="http://schemas.microsoft.com/office/drawing/2014/chart" uri="{C3380CC4-5D6E-409C-BE32-E72D297353CC}">
                  <c16:uniqueId val="{00000008-E5C3-49A9-AA19-10E11BA0339B}"/>
                </c:ext>
              </c:extLst>
            </c:dLbl>
            <c:spPr>
              <a:noFill/>
              <a:ln>
                <a:no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pPr xmlns:c15="http://schemas.microsoft.com/office/drawing/2012/chart">
                  <a:prstGeom prst="rect">
                    <a:avLst/>
                  </a:prstGeom>
                  <a:noFill/>
                  <a:ln>
                    <a:noFill/>
                  </a:ln>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c:formatCode>
                <c:ptCount val="10"/>
                <c:pt idx="1">
                  <c:v>0.43609999999999999</c:v>
                </c:pt>
                <c:pt idx="2">
                  <c:v>3.3000000000000002E-2</c:v>
                </c:pt>
                <c:pt idx="3">
                  <c:v>6.2E-2</c:v>
                </c:pt>
                <c:pt idx="4">
                  <c:v>0.05</c:v>
                </c:pt>
                <c:pt idx="5">
                  <c:v>0.189</c:v>
                </c:pt>
                <c:pt idx="6">
                  <c:v>4.0000000000000001E-3</c:v>
                </c:pt>
                <c:pt idx="7">
                  <c:v>0.13200000000000001</c:v>
                </c:pt>
                <c:pt idx="8">
                  <c:v>3.9E-2</c:v>
                </c:pt>
                <c:pt idx="9">
                  <c:v>5.5E-2</c:v>
                </c:pt>
              </c:numCache>
            </c:numRef>
          </c:xVal>
          <c:yVal>
            <c:numRef>
              <c:f>Sheet1!$B$2:$B$11</c:f>
              <c:numCache>
                <c:formatCode>0.00</c:formatCode>
                <c:ptCount val="10"/>
                <c:pt idx="1">
                  <c:v>5.61</c:v>
                </c:pt>
                <c:pt idx="2">
                  <c:v>6.36</c:v>
                </c:pt>
                <c:pt idx="3">
                  <c:v>4.9800000000000004</c:v>
                </c:pt>
                <c:pt idx="4">
                  <c:v>2.78</c:v>
                </c:pt>
                <c:pt idx="5">
                  <c:v>3.52</c:v>
                </c:pt>
                <c:pt idx="6">
                  <c:v>2.56</c:v>
                </c:pt>
                <c:pt idx="7">
                  <c:v>3.2</c:v>
                </c:pt>
                <c:pt idx="8">
                  <c:v>3.86</c:v>
                </c:pt>
                <c:pt idx="9">
                  <c:v>2.34</c:v>
                </c:pt>
              </c:numCache>
            </c:numRef>
          </c:yVal>
          <c:bubbleSize>
            <c:numRef>
              <c:f>Sheet1!$C$2:$C$11</c:f>
              <c:numCache>
                <c:formatCode>0.0%</c:formatCode>
                <c:ptCount val="10"/>
                <c:pt idx="1">
                  <c:v>0.54700000000000004</c:v>
                </c:pt>
                <c:pt idx="2">
                  <c:v>4.8000000000000001E-2</c:v>
                </c:pt>
                <c:pt idx="3">
                  <c:v>6.9000000000000006E-2</c:v>
                </c:pt>
                <c:pt idx="4">
                  <c:v>3.1E-2</c:v>
                </c:pt>
                <c:pt idx="5">
                  <c:v>0.14599999999999999</c:v>
                </c:pt>
                <c:pt idx="6">
                  <c:v>3.0000000000000001E-3</c:v>
                </c:pt>
                <c:pt idx="7">
                  <c:v>9.4E-2</c:v>
                </c:pt>
                <c:pt idx="8">
                  <c:v>3.4000000000000002E-2</c:v>
                </c:pt>
                <c:pt idx="9">
                  <c:v>2.9000000000000001E-2</c:v>
                </c:pt>
              </c:numCache>
            </c:numRef>
          </c:bubbleSize>
          <c:bubble3D val="0"/>
          <c:extLst>
            <c:ext xmlns:c15="http://schemas.microsoft.com/office/drawing/2012/chart" uri="{02D57815-91ED-43cb-92C2-25804820EDAC}">
              <c15:datalabelsRange>
                <c15:f>Sheet1!$D$2:$D$11</c15:f>
                <c15:dlblRangeCache>
                  <c:ptCount val="10"/>
                  <c:pt idx="1">
                    <c:v>TV (Linear  +  BVOD)</c:v>
                  </c:pt>
                  <c:pt idx="2">
                    <c:v>Print</c:v>
                  </c:pt>
                  <c:pt idx="3">
                    <c:v>Audio</c:v>
                  </c:pt>
                  <c:pt idx="4">
                    <c:v>OOH</c:v>
                  </c:pt>
                  <c:pt idx="5">
                    <c:v>Generic PPC</c:v>
                  </c:pt>
                  <c:pt idx="6">
                    <c:v>Cinema</c:v>
                  </c:pt>
                  <c:pt idx="7">
                    <c:v>Paid Social</c:v>
                  </c:pt>
                  <c:pt idx="8">
                    <c:v>Online Video</c:v>
                  </c:pt>
                  <c:pt idx="9">
                    <c:v>Online Display</c:v>
                  </c:pt>
                </c15:dlblRangeCache>
              </c15:datalabelsRange>
            </c:ext>
            <c:ext xmlns:c16="http://schemas.microsoft.com/office/drawing/2014/chart" uri="{C3380CC4-5D6E-409C-BE32-E72D297353CC}">
              <c16:uniqueId val="{00000000-E5C3-49A9-AA19-10E11BA0339B}"/>
            </c:ext>
          </c:extLst>
        </c:ser>
        <c:dLbls>
          <c:showLegendKey val="0"/>
          <c:showVal val="0"/>
          <c:showCatName val="0"/>
          <c:showSerName val="0"/>
          <c:showPercent val="0"/>
          <c:showBubbleSize val="0"/>
        </c:dLbls>
        <c:bubbleScale val="100"/>
        <c:showNegBubbles val="0"/>
        <c:axId val="1096689167"/>
        <c:axId val="466283520"/>
      </c:bubbleChart>
      <c:valAx>
        <c:axId val="1096689167"/>
        <c:scaling>
          <c:orientation val="minMax"/>
          <c:max val="0.5"/>
          <c:min val="0"/>
        </c:scaling>
        <c:delete val="0"/>
        <c:axPos val="b"/>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6283520"/>
        <c:crossesAt val="1"/>
        <c:crossBetween val="midCat"/>
      </c:valAx>
      <c:valAx>
        <c:axId val="466283520"/>
        <c:scaling>
          <c:orientation val="minMax"/>
        </c:scaling>
        <c:delete val="0"/>
        <c:axPos val="l"/>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09668916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3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6BA460-DC86-49AC-90AA-86C1E02239B2}" type="datetimeFigureOut">
              <a:rPr lang="en-GB" smtClean="0"/>
              <a:t>01/10/2024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C2853-E575-4BC1-90FA-3518084ECF7E}" type="datetimeFigureOut">
              <a:rPr lang="en-GB" smtClean="0"/>
              <a:t>01/10/2024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F8D767-3125-4DFA-A434-73AA46D80F90}" type="slidenum">
              <a:rPr lang="en-GB" smtClean="0"/>
              <a:t>3</a:t>
            </a:fld>
            <a:endParaRPr lang="en-GB"/>
          </a:p>
        </p:txBody>
      </p:sp>
    </p:spTree>
    <p:extLst>
      <p:ext uri="{BB962C8B-B14F-4D97-AF65-F5344CB8AC3E}">
        <p14:creationId xmlns:p14="http://schemas.microsoft.com/office/powerpoint/2010/main" val="3494592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TV delivers the highest long-term multipliers </a:t>
            </a:r>
          </a:p>
          <a:p>
            <a:endParaRPr lang="en-US" dirty="0"/>
          </a:p>
          <a:p>
            <a:r>
              <a:rPr lang="en-GB" sz="1200" dirty="0">
                <a:effectLst/>
                <a:latin typeface="Proxima Nova Rg"/>
                <a:ea typeface="Calibri" panose="020F0502020204030204" pitchFamily="34" charset="0"/>
                <a:cs typeface="Times New Roman" panose="02020603050405020304" pitchFamily="18" charset="0"/>
              </a:rPr>
              <a:t>This chart shows the findings from our most recent study, ‘Profit Ability 2: the new business case for advertising’, and how t</a:t>
            </a:r>
            <a:r>
              <a:rPr lang="en-GB" dirty="0"/>
              <a:t>he </a:t>
            </a:r>
            <a:r>
              <a:rPr lang="en-US" dirty="0"/>
              <a:t>long-term multiplier varies significantly by channel.</a:t>
            </a:r>
          </a:p>
          <a:p>
            <a:endParaRPr lang="en-GB" dirty="0"/>
          </a:p>
          <a:p>
            <a:r>
              <a:rPr lang="en-GB" dirty="0"/>
              <a:t>Looking across all channels, the average long-term multiplier is 2.2.  Linear Tv and BVOD have the highest long-term multiplier, which benefits from the fact that as a channel, they drive unrivalled memorability.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Aptos" panose="020B0004020202020204" pitchFamily="34" charset="0"/>
              </a:rPr>
              <a:t>For more advertising effectiveness insight, read: https://www.thinkbox.tv/research/thinkbox-research/profit-ability-2-the-new-business-case-for-advertising</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15</a:t>
            </a:fld>
            <a:endParaRPr lang="en-GB" dirty="0"/>
          </a:p>
        </p:txBody>
      </p:sp>
    </p:spTree>
    <p:extLst>
      <p:ext uri="{BB962C8B-B14F-4D97-AF65-F5344CB8AC3E}">
        <p14:creationId xmlns:p14="http://schemas.microsoft.com/office/powerpoint/2010/main" val="2165293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Exclude TV, lose future revenue</a:t>
            </a:r>
          </a:p>
          <a:p>
            <a:endParaRPr lang="en-US" sz="2000" dirty="0">
              <a:effectLst/>
            </a:endParaRPr>
          </a:p>
          <a:p>
            <a:r>
              <a:rPr lang="en-GB" sz="1000" dirty="0">
                <a:effectLst/>
              </a:rPr>
              <a:t>Using the Media Mix Navigator to create a bespoke run, we can see that the optimised media mix for a campaign including TV produces a larger sustained effect (6 months – 3 years) in terms of revenue in comparison to a campaign excluding TV. </a:t>
            </a:r>
          </a:p>
          <a:p>
            <a:endParaRPr lang="en-GB" sz="1000" dirty="0">
              <a:effectLst/>
            </a:endParaRPr>
          </a:p>
          <a:p>
            <a:r>
              <a:rPr lang="en-GB" sz="1000" dirty="0">
                <a:effectLst/>
              </a:rPr>
              <a:t>For more details on the Media Mix Navigator: https://www.thinkbox.tv/training-and-tools/media-mix-navigator/media-mix-navigator</a:t>
            </a:r>
          </a:p>
          <a:p>
            <a:endParaRPr lang="en-GB" sz="1000" dirty="0">
              <a:effectLst/>
            </a:endParaRPr>
          </a:p>
          <a:p>
            <a:r>
              <a:rPr lang="en-GB" sz="1000" dirty="0">
                <a:effectLst/>
              </a:rPr>
              <a:t>Category inputs:</a:t>
            </a:r>
          </a:p>
          <a:p>
            <a:r>
              <a:rPr lang="en-GB" sz="1000" dirty="0">
                <a:effectLst/>
              </a:rPr>
              <a:t>Category: All Categories</a:t>
            </a:r>
          </a:p>
          <a:p>
            <a:r>
              <a:rPr lang="en-GB" sz="1000" dirty="0">
                <a:effectLst/>
              </a:rPr>
              <a:t>Appeal: Mass Market</a:t>
            </a:r>
          </a:p>
          <a:p>
            <a:r>
              <a:rPr lang="en-GB" sz="1000" dirty="0">
                <a:effectLst/>
              </a:rPr>
              <a:t>% of online sales: 11-20%</a:t>
            </a:r>
          </a:p>
          <a:p>
            <a:r>
              <a:rPr lang="en-GB" sz="1000" dirty="0">
                <a:effectLst/>
              </a:rPr>
              <a:t>Brand size (£m): 1,000</a:t>
            </a:r>
          </a:p>
          <a:p>
            <a:r>
              <a:rPr lang="en-GB" sz="1000" dirty="0">
                <a:effectLst/>
              </a:rPr>
              <a:t>Annual media spend (£m): 5</a:t>
            </a:r>
          </a:p>
          <a:p>
            <a:r>
              <a:rPr lang="en-GB" sz="1000" dirty="0">
                <a:effectLst/>
              </a:rPr>
              <a:t>Output: Revenue</a:t>
            </a:r>
          </a:p>
          <a:p>
            <a:r>
              <a:rPr lang="en-GB" sz="1000" dirty="0">
                <a:effectLst/>
              </a:rPr>
              <a:t>Risk tolerance: Low</a:t>
            </a:r>
          </a:p>
        </p:txBody>
      </p:sp>
      <p:sp>
        <p:nvSpPr>
          <p:cNvPr id="4" name="Slide Number Placeholder 3"/>
          <p:cNvSpPr>
            <a:spLocks noGrp="1"/>
          </p:cNvSpPr>
          <p:nvPr>
            <p:ph type="sldNum" sz="quarter" idx="5"/>
          </p:nvPr>
        </p:nvSpPr>
        <p:spPr/>
        <p:txBody>
          <a:bodyPr/>
          <a:lstStyle/>
          <a:p>
            <a:fld id="{979C90E0-C457-4781-8FFA-1D8B0645583A}" type="slidenum">
              <a:rPr lang="en-GB" smtClean="0"/>
              <a:t>16</a:t>
            </a:fld>
            <a:endParaRPr lang="en-GB"/>
          </a:p>
        </p:txBody>
      </p:sp>
    </p:spTree>
    <p:extLst>
      <p:ext uri="{BB962C8B-B14F-4D97-AF65-F5344CB8AC3E}">
        <p14:creationId xmlns:p14="http://schemas.microsoft.com/office/powerpoint/2010/main" val="2287172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US" b="1" dirty="0"/>
              <a:t>TV delivers the highest total volume of profit</a:t>
            </a:r>
          </a:p>
          <a:p>
            <a:pPr>
              <a:lnSpc>
                <a:spcPct val="200000"/>
              </a:lnSpc>
              <a:spcAft>
                <a:spcPts val="1000"/>
              </a:spcAft>
            </a:pPr>
            <a:endParaRPr lang="en-US" sz="120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Findings from our most recent study, ‘Profit Ability 2: the new business case for advertising’, which shows that TV (Linear and BVOD) accounts for 54.7% of advertising-driven profit (within 0-24 months) but only accounts for 43.6% of total advertising investment.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The study brings together the vast econometric databases of client data from Ebiquity, EssenceMediacom, Gain Theory, Mindshare and Wavemaker UK, covering £1.8 billion of media investment in the UK across 10 media, 141 brands, and 14 product sectors. It is an update of Ebiquity and Gain Theory’s Profit Ability study from 2017 and offers the first post-Covid/Brexit view of advertising’s business performance.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Profit Ability 2 analysed the profit generated by advertising at different stages as its effects build over time. It examined four speeds of payback: immediate payback (within one week), short-term payback (up to 13 weeks), sustained payback (week 14 through to 24 months) and full payback (total payback over a 24-month period).</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It found that, on average, a pound invested in advertising returns £4.11 in profit (when sustained effects are included). Crucially, all the sectors analysed in the study generated a positive payback from advertising when sustained effects are accounted for.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This chart shows how TV accounts for 54.7% of advertising’s full payback but only accounts for 43.6% of total advertising investment. Within this, Linear TV accounts for 46.6% of full payback and BVOD accounts for 8.2%.</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r>
              <a:rPr lang="en-GB" sz="1200" dirty="0">
                <a:effectLst/>
                <a:latin typeface="Aptos" panose="020B0004020202020204" pitchFamily="34" charset="0"/>
                <a:ea typeface="Aptos" panose="020B0004020202020204" pitchFamily="34" charset="0"/>
                <a:cs typeface="Aptos" panose="020B0004020202020204" pitchFamily="34" charset="0"/>
              </a:rPr>
              <a:t>For more advertising effectiveness insight, read: https://www.thinkbox.tv/research/thinkbox-research/profit-ability-2-the-new-business-case-for-advertising</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18</a:t>
            </a:fld>
            <a:endParaRPr lang="en-GB"/>
          </a:p>
        </p:txBody>
      </p:sp>
    </p:spTree>
    <p:extLst>
      <p:ext uri="{BB962C8B-B14F-4D97-AF65-F5344CB8AC3E}">
        <p14:creationId xmlns:p14="http://schemas.microsoft.com/office/powerpoint/2010/main" val="3643066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US" b="1" dirty="0"/>
              <a:t>TV delivers 55% of profit from 44% of spend</a:t>
            </a:r>
          </a:p>
          <a:p>
            <a:pPr>
              <a:lnSpc>
                <a:spcPct val="200000"/>
              </a:lnSpc>
              <a:spcAft>
                <a:spcPts val="1000"/>
              </a:spcAft>
            </a:pPr>
            <a:endParaRPr lang="en-US" sz="120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Findings from our most recent study, ‘Profit Ability 2: the new business case for advertising’, which shows that TV (Linear and BVOD) accounts for 54.7% of advertising-driven profit (within 0-24 months) but only accounts for 43.6% of total advertising investment.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The study brings together the vast econometric databases of client data from Ebiquity, EssenceMediacom, Gain Theory, Mindshare and Wavemaker UK, covering £1.8 billion of media investment in the UK across 10 media, 141 brands, and 14 product sectors. It is an update of Ebiquity and Gain Theory’s Profit Ability study from 2017 and offers the first post-Covid/Brexit view of advertising’s business performance.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Profit Ability 2 analysed the profit generated by advertising at different stages as its effects build over time. It examined four speeds of payback: immediate payback (within one week), short-term payback (up to 13 weeks), sustained payback (week 14 through to 24 months) and full payback (total payback over a 24-month period).</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It found that, on average, a pound invested in advertising returns £4.11 in profit (when sustained effects are included). Crucially, all the sectors analysed in the study generated a positive payback from advertising when sustained effects are accounted for.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This chart shows how TV accounts for 54.7% of advertising’s full payback but only accounts for 43.6% of total advertising investment. Within this, Linear TV accounts for 46.6% of full payback and BVOD accounts for 8.2%.</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r>
              <a:rPr lang="en-GB" sz="1200" dirty="0">
                <a:effectLst/>
                <a:latin typeface="Aptos" panose="020B0004020202020204" pitchFamily="34" charset="0"/>
                <a:ea typeface="Aptos" panose="020B0004020202020204" pitchFamily="34" charset="0"/>
                <a:cs typeface="Aptos" panose="020B0004020202020204" pitchFamily="34" charset="0"/>
              </a:rPr>
              <a:t>For more advertising effectiveness insight, read: https://www.thinkbox.tv/research/thinkbox-research/profit-ability-2-the-new-business-case-for-advertising</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19</a:t>
            </a:fld>
            <a:endParaRPr lang="en-GB"/>
          </a:p>
        </p:txBody>
      </p:sp>
    </p:spTree>
    <p:extLst>
      <p:ext uri="{BB962C8B-B14F-4D97-AF65-F5344CB8AC3E}">
        <p14:creationId xmlns:p14="http://schemas.microsoft.com/office/powerpoint/2010/main" val="2669235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TV increases pricing power </a:t>
            </a:r>
          </a:p>
          <a:p>
            <a:endParaRPr lang="en-GB" dirty="0"/>
          </a:p>
          <a:p>
            <a:r>
              <a:rPr lang="en-GB" dirty="0"/>
              <a:t>Analysis from ITV and Melt analysed the impact of pricing power. </a:t>
            </a:r>
          </a:p>
          <a:p>
            <a:endParaRPr lang="en-GB" dirty="0"/>
          </a:p>
          <a:p>
            <a:r>
              <a:rPr lang="en-GB" dirty="0"/>
              <a:t>Looking specifically at TV’s impact on price for a leading drinks brand, analysis found that that it adds a third to advertising profitability. </a:t>
            </a:r>
          </a:p>
          <a:p>
            <a:endParaRPr lang="en-GB" dirty="0"/>
          </a:p>
          <a:p>
            <a:r>
              <a:rPr lang="en-GB" dirty="0"/>
              <a:t>For more information, watch https://www.thinkbox.tv/news-and-opinion/events/the-new-business-case-for-advertising</a:t>
            </a:r>
          </a:p>
        </p:txBody>
      </p:sp>
      <p:sp>
        <p:nvSpPr>
          <p:cNvPr id="4" name="Slide Number Placeholder 3"/>
          <p:cNvSpPr>
            <a:spLocks noGrp="1"/>
          </p:cNvSpPr>
          <p:nvPr>
            <p:ph type="sldNum" sz="quarter" idx="5"/>
          </p:nvPr>
        </p:nvSpPr>
        <p:spPr/>
        <p:txBody>
          <a:bodyPr/>
          <a:lstStyle/>
          <a:p>
            <a:fld id="{BA0DFD36-33EA-4DB4-B32D-6EBE0B1D4496}" type="slidenum">
              <a:rPr lang="en-GB" smtClean="0"/>
              <a:t>20</a:t>
            </a:fld>
            <a:endParaRPr lang="en-GB"/>
          </a:p>
        </p:txBody>
      </p:sp>
    </p:spTree>
    <p:extLst>
      <p:ext uri="{BB962C8B-B14F-4D97-AF65-F5344CB8AC3E}">
        <p14:creationId xmlns:p14="http://schemas.microsoft.com/office/powerpoint/2010/main" val="1927971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TV is as effective as it’s ever been</a:t>
            </a:r>
          </a:p>
          <a:p>
            <a:endParaRPr lang="en-GB" dirty="0"/>
          </a:p>
          <a:p>
            <a:r>
              <a:rPr lang="en-US" dirty="0"/>
              <a:t>TV’s impact on profit is the highest it’s been in more than a decade, having surged back since the dawn of the fake news era.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check out: </a:t>
            </a:r>
            <a:r>
              <a:rPr lang="en-GB" dirty="0"/>
              <a:t>https://www.thinkbox.tv/research/nickable-charts/effectiveness-and-planning/tv-at-the-heart-of-effectiveness-by-peter-field</a:t>
            </a:r>
          </a:p>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21</a:t>
            </a:fld>
            <a:endParaRPr lang="en-GB"/>
          </a:p>
        </p:txBody>
      </p:sp>
    </p:spTree>
    <p:extLst>
      <p:ext uri="{BB962C8B-B14F-4D97-AF65-F5344CB8AC3E}">
        <p14:creationId xmlns:p14="http://schemas.microsoft.com/office/powerpoint/2010/main" val="2581934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1" dirty="0"/>
              <a:t>Losing TV = Losing revenue </a:t>
            </a:r>
            <a:endParaRPr lang="en-GB" sz="1000" b="1" dirty="0">
              <a:effectLst/>
            </a:endParaRPr>
          </a:p>
          <a:p>
            <a:endParaRPr lang="en-GB" sz="1000" dirty="0">
              <a:effectLst/>
            </a:endParaRPr>
          </a:p>
          <a:p>
            <a:r>
              <a:rPr lang="en-GB" sz="1000" dirty="0">
                <a:effectLst/>
              </a:rPr>
              <a:t>Using the Media Mix Navigator to create a bespoke run, we can see that the optimised media mix for a campaign including TV produces a larger revenue returns in comparison to campaign excluding TV. </a:t>
            </a:r>
          </a:p>
          <a:p>
            <a:endParaRPr lang="en-GB" sz="1000" dirty="0">
              <a:effectLst/>
            </a:endParaRPr>
          </a:p>
          <a:p>
            <a:r>
              <a:rPr lang="en-GB" sz="1000" dirty="0">
                <a:effectLst/>
              </a:rPr>
              <a:t>For more details on the Media Mix Navigator: https://www.thinkbox.tv/training-and-tools/media-mix-navigator/media-mix-navigator</a:t>
            </a:r>
          </a:p>
          <a:p>
            <a:endParaRPr lang="en-GB" sz="1000" dirty="0">
              <a:effectLst/>
            </a:endParaRPr>
          </a:p>
          <a:p>
            <a:r>
              <a:rPr lang="en-GB" sz="1000" dirty="0">
                <a:effectLst/>
              </a:rPr>
              <a:t>Category inputs:</a:t>
            </a:r>
          </a:p>
          <a:p>
            <a:r>
              <a:rPr lang="en-GB" sz="1000" dirty="0">
                <a:effectLst/>
              </a:rPr>
              <a:t>Category: All Categories</a:t>
            </a:r>
          </a:p>
          <a:p>
            <a:r>
              <a:rPr lang="en-GB" sz="1000" dirty="0">
                <a:effectLst/>
              </a:rPr>
              <a:t>Appeal: Mass Market</a:t>
            </a:r>
          </a:p>
          <a:p>
            <a:r>
              <a:rPr lang="en-GB" sz="1000" dirty="0">
                <a:effectLst/>
              </a:rPr>
              <a:t>% of online sales: 11-20%</a:t>
            </a:r>
          </a:p>
          <a:p>
            <a:r>
              <a:rPr lang="en-GB" sz="1000" dirty="0">
                <a:effectLst/>
              </a:rPr>
              <a:t>Brand size (£m): 1,000</a:t>
            </a:r>
          </a:p>
          <a:p>
            <a:r>
              <a:rPr lang="en-GB" sz="1000" dirty="0">
                <a:effectLst/>
              </a:rPr>
              <a:t>Annual media spend (£m): 5</a:t>
            </a:r>
          </a:p>
          <a:p>
            <a:r>
              <a:rPr lang="en-GB" sz="1000" dirty="0">
                <a:effectLst/>
              </a:rPr>
              <a:t>Output: Revenue</a:t>
            </a:r>
          </a:p>
          <a:p>
            <a:r>
              <a:rPr lang="en-GB" sz="1000" dirty="0">
                <a:effectLst/>
              </a:rPr>
              <a:t>Risk tolerance: Low</a:t>
            </a:r>
          </a:p>
        </p:txBody>
      </p:sp>
      <p:sp>
        <p:nvSpPr>
          <p:cNvPr id="4" name="Slide Number Placeholder 3"/>
          <p:cNvSpPr>
            <a:spLocks noGrp="1"/>
          </p:cNvSpPr>
          <p:nvPr>
            <p:ph type="sldNum" sz="quarter" idx="5"/>
          </p:nvPr>
        </p:nvSpPr>
        <p:spPr/>
        <p:txBody>
          <a:bodyPr/>
          <a:lstStyle/>
          <a:p>
            <a:fld id="{979C90E0-C457-4781-8FFA-1D8B0645583A}" type="slidenum">
              <a:rPr lang="en-GB" smtClean="0"/>
              <a:t>22</a:t>
            </a:fld>
            <a:endParaRPr lang="en-GB"/>
          </a:p>
        </p:txBody>
      </p:sp>
    </p:spTree>
    <p:extLst>
      <p:ext uri="{BB962C8B-B14F-4D97-AF65-F5344CB8AC3E}">
        <p14:creationId xmlns:p14="http://schemas.microsoft.com/office/powerpoint/2010/main" val="228717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‘Performance’ is not the sole domain of search and social</a:t>
            </a:r>
          </a:p>
          <a:p>
            <a:pPr algn="l"/>
            <a:endParaRPr lang="en-US" b="1" i="0" dirty="0">
              <a:solidFill>
                <a:srgbClr val="2F2F2F"/>
              </a:solidFill>
              <a:effectLst/>
              <a:latin typeface="proxima-nova"/>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Analysis from ‘Profit Ability 2: the new business case for advertising’ ranks channels in terms of the typical scale of their immediate payback. The size of the bar captures the percentage of the immediate profit driven by each channel within the databank – a combination of the amount spent on a channel and the speed at which it generates its return.  </a:t>
            </a: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Arial" panose="020B0604020202020204" pitchFamily="34" charset="0"/>
              </a:rPr>
              <a:t>It’s unsurprising to see Generic PPC at the top of the list, as well as Paid Social. But it might be surprising to see that Linear TV, Audio, and Broadcaster VOD also perform favourably. </a:t>
            </a:r>
            <a:br>
              <a:rPr lang="en-US" b="0" i="0" dirty="0">
                <a:solidFill>
                  <a:srgbClr val="2F2F2F"/>
                </a:solidFill>
                <a:effectLst/>
                <a:latin typeface="proxima-nova"/>
              </a:rPr>
            </a:br>
            <a:endParaRPr lang="en-US" b="0" i="0" dirty="0">
              <a:solidFill>
                <a:srgbClr val="2F2F2F"/>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Aptos" panose="020B0004020202020204" pitchFamily="34" charset="0"/>
              </a:rPr>
              <a:t>For more advertising effectiveness insight, read: https://www.thinkbox.tv/research/thinkbox-research/profit-ability-2-the-new-business-case-for-advertising</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5</a:t>
            </a:fld>
            <a:endParaRPr lang="en-GB" dirty="0"/>
          </a:p>
        </p:txBody>
      </p:sp>
    </p:spTree>
    <p:extLst>
      <p:ext uri="{BB962C8B-B14F-4D97-AF65-F5344CB8AC3E}">
        <p14:creationId xmlns:p14="http://schemas.microsoft.com/office/powerpoint/2010/main" val="97331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Linear TV immediate payback saturation 3x the next channel</a:t>
            </a:r>
          </a:p>
          <a:p>
            <a:pPr algn="l"/>
            <a:endParaRPr lang="en-US" b="1" i="0" dirty="0">
              <a:solidFill>
                <a:srgbClr val="2F2F2F"/>
              </a:solidFill>
              <a:effectLst/>
              <a:latin typeface="proxima-nova"/>
            </a:endParaRPr>
          </a:p>
          <a:p>
            <a:pPr algn="l"/>
            <a:r>
              <a:rPr lang="en-US" b="0" i="0" dirty="0">
                <a:solidFill>
                  <a:srgbClr val="2F2F2F"/>
                </a:solidFill>
                <a:effectLst/>
                <a:latin typeface="proxima-nova"/>
              </a:rPr>
              <a:t>Whilst it may seem intuitive to spend more in order to get more, it’s crucial to take into account diminishing returns. As spend increases, the payback of each extra £1 of investment starts to reduce as diminishing returns kicks in. The scalability and diminishing returns profile vary channel to channel. Diminishing returns also means that scale and efficiency are inextricably linked, and therefore optimising towards one will impact the other. As a channel hits diminishing returns, the ROI gradually reduces. As each pound generates slightly less than the one before, the ROI ratio drops as spend increases, yet you drive more sales than would have been achieved at lower spend levels.</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This ratio can be used to calculate the saturation point for each channel, which is the last point where every pound invested in a channel generates at least £1 profit.</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Analysis from Profit Ability 2: the new business case for advertising shows that Linear TV has the highest saturation point. Essentially, advertisers can increase investment in Linear TV to a higher level than other media and it will continue to generate a profitable return.</a:t>
            </a:r>
          </a:p>
          <a:p>
            <a:pPr algn="l"/>
            <a:endParaRPr lang="en-US" b="0" i="0" dirty="0">
              <a:solidFill>
                <a:srgbClr val="2F2F2F"/>
              </a:solidFill>
              <a:effectLst/>
              <a:latin typeface="proxima-nova"/>
            </a:endParaRPr>
          </a:p>
          <a:p>
            <a:pPr algn="l"/>
            <a:r>
              <a:rPr lang="en-US" b="0" i="0" dirty="0">
                <a:solidFill>
                  <a:srgbClr val="2F2F2F"/>
                </a:solidFill>
                <a:effectLst/>
                <a:latin typeface="proxima-nova"/>
              </a:rPr>
              <a:t>Based on immediate payback (i.e. payback within one week of investment), Linear TV advertising on average hits saturation at £330,000 – nearly triple the equivalent scale of the next largest channel (Print) and over 8-times the scale of Online Video. This is no surprise, TV’s broad reach and its ability to drive scale helps deliver this result in contrast to typical digital channels like Paid Social and Online Display.</a:t>
            </a:r>
            <a:br>
              <a:rPr lang="en-US" b="0" i="0" dirty="0">
                <a:solidFill>
                  <a:srgbClr val="2F2F2F"/>
                </a:solidFill>
                <a:effectLst/>
                <a:latin typeface="proxima-nova"/>
              </a:rPr>
            </a:br>
            <a:endParaRPr lang="en-US" b="0" i="0" dirty="0">
              <a:solidFill>
                <a:srgbClr val="2F2F2F"/>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Aptos" panose="020B0004020202020204" pitchFamily="34" charset="0"/>
              </a:rPr>
              <a:t>For more advertising effectiveness insight, read: https://www.thinkbox.tv/research/thinkbox-research/profit-ability-2-the-new-business-case-for-advertising</a:t>
            </a:r>
          </a:p>
          <a:p>
            <a:pPr algn="l"/>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6</a:t>
            </a:fld>
            <a:endParaRPr lang="en-GB"/>
          </a:p>
        </p:txBody>
      </p:sp>
    </p:spTree>
    <p:extLst>
      <p:ext uri="{BB962C8B-B14F-4D97-AF65-F5344CB8AC3E}">
        <p14:creationId xmlns:p14="http://schemas.microsoft.com/office/powerpoint/2010/main" val="2814110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4400" b="1" dirty="0"/>
              <a:t>TV drives (lower cost) brand search</a:t>
            </a:r>
          </a:p>
          <a:p>
            <a:pPr>
              <a:lnSpc>
                <a:spcPct val="107000"/>
              </a:lnSpc>
              <a:spcAft>
                <a:spcPts val="800"/>
              </a:spcAft>
            </a:pPr>
            <a:endParaRPr lang="en-US" sz="4400" b="1" dirty="0"/>
          </a:p>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Within search advertising, direct, organic and paid brand search visits are highly desired as these are the cheaper and, in some cases, free visits. TV and search have always been strongly linked. Brands can capitalise on these searches as analysis showed that most online journeys prompted by TV involve your brand name early which means lower spend in the search environment. TV (in comparison to Radio and Out of Home) lands the brand name better than the other offline channels as it encourages people to search the brand and not the category.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Of the journeys initiated by TV, 66% were direct/URL or organic search visits (which carry zero additional cost), 20% were paid for brand search clicks (which carry a small search cost), and 14% were for paid generic searches (that carry a high search cost). </a:t>
            </a:r>
          </a:p>
          <a:p>
            <a:pPr>
              <a:lnSpc>
                <a:spcPct val="107000"/>
              </a:lnSpc>
              <a:spcAft>
                <a:spcPts val="800"/>
              </a:spcAft>
            </a:pPr>
            <a:endPar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 more details, read: https://www.thinkbox.tv/research/thinkbox-research/the-tv-playbook-for-online-businesses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E6B8936-AB33-4A45-869E-59FB8045C034}" type="slidenum">
              <a:rPr lang="en-GB" smtClean="0"/>
              <a:t>7</a:t>
            </a:fld>
            <a:endParaRPr lang="en-GB" dirty="0"/>
          </a:p>
        </p:txBody>
      </p:sp>
    </p:spTree>
    <p:extLst>
      <p:ext uri="{BB962C8B-B14F-4D97-AF65-F5344CB8AC3E}">
        <p14:creationId xmlns:p14="http://schemas.microsoft.com/office/powerpoint/2010/main" val="3118419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US" b="1" dirty="0"/>
              <a:t>TV drives highest volume of ad driven profit in the short-term</a:t>
            </a:r>
          </a:p>
          <a:p>
            <a:pPr>
              <a:lnSpc>
                <a:spcPct val="200000"/>
              </a:lnSpc>
              <a:spcAft>
                <a:spcPts val="1000"/>
              </a:spcAft>
            </a:pPr>
            <a:endParaRPr lang="en-US" sz="1200" dirty="0">
              <a:effectLst/>
              <a:latin typeface="Proxima Nova Rg"/>
              <a:ea typeface="Calibri" panose="020F0502020204030204" pitchFamily="34" charset="0"/>
              <a:cs typeface="Times New Roman" panose="02020603050405020304" pitchFamily="18" charset="0"/>
            </a:endParaRP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This chart shows the findings from ‘Profit Ability 2: the new business case for advertising’, which shows that TV delivers the largest share of short-term profit volume.</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The study brings together the vast econometric databases of client data from Ebiquity, EssenceMediacom, Gain Theory, Mindshare and Wavemaker UK, covering £1.8 billion of media investment in the UK across 10 media, 141 brands, and 14 product sectors. It is an update of Ebiquity and Gain Theory’s Profit Ability study from 2017 and offers the first post-Covid/Brexit view of advertising’s business performance. </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Profit Ability 2 analysed the profit generated by advertising at different stages as its effects build over time. It examined four speeds of payback: immediate payback (within one week), short-term payback (up to 13 weeks), sustained payback (week 14 through to 24 months) and full payback (total payback over a 24-month period).</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It found that, on average, a pound invested in advertising returns £1.87 in profit (in the short term). Crucially, all the sectors analysed in the study generated a positive payback from advertising.</a:t>
            </a:r>
          </a:p>
          <a:p>
            <a:pPr marL="457200">
              <a:lnSpc>
                <a:spcPct val="200000"/>
              </a:lnSpc>
              <a:spcAft>
                <a:spcPts val="1000"/>
              </a:spcAft>
            </a:pPr>
            <a:r>
              <a:rPr lang="en-GB" sz="1200" dirty="0">
                <a:effectLst/>
                <a:latin typeface="Proxima Nova Rg"/>
                <a:ea typeface="Calibri" panose="020F0502020204030204" pitchFamily="34" charset="0"/>
                <a:cs typeface="Times New Roman" panose="02020603050405020304" pitchFamily="18" charset="0"/>
              </a:rPr>
              <a:t> </a:t>
            </a:r>
          </a:p>
          <a:p>
            <a:r>
              <a:rPr lang="en-GB" sz="1200" dirty="0">
                <a:effectLst/>
                <a:latin typeface="Aptos" panose="020B0004020202020204" pitchFamily="34" charset="0"/>
                <a:ea typeface="Aptos" panose="020B0004020202020204" pitchFamily="34" charset="0"/>
                <a:cs typeface="Aptos" panose="020B0004020202020204" pitchFamily="34" charset="0"/>
              </a:rPr>
              <a:t>For more advertising effectiveness insight, read: https://www.thinkbox.tv/research/thinkbox-research/profit-ability-2-the-new-business-case-for-advertising</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9</a:t>
            </a:fld>
            <a:endParaRPr lang="en-GB"/>
          </a:p>
        </p:txBody>
      </p:sp>
    </p:spTree>
    <p:extLst>
      <p:ext uri="{BB962C8B-B14F-4D97-AF65-F5344CB8AC3E}">
        <p14:creationId xmlns:p14="http://schemas.microsoft.com/office/powerpoint/2010/main" val="3269532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TV delivers profitable returns at high levels of spend</a:t>
            </a:r>
          </a:p>
          <a:p>
            <a:endParaRPr lang="en-US" dirty="0"/>
          </a:p>
          <a:p>
            <a:r>
              <a:rPr lang="en-US" dirty="0"/>
              <a:t>Channels don’t all grow at the same size and speed. The diminishing returns profile and scalability vary channel to channel.</a:t>
            </a:r>
          </a:p>
          <a:p>
            <a:endParaRPr lang="en-US" dirty="0"/>
          </a:p>
          <a:p>
            <a:r>
              <a:rPr lang="en-GB" dirty="0"/>
              <a:t>Just because something has a high ROI doesn't mean that that high ROI sustains when you try and put more spend through it.</a:t>
            </a:r>
          </a:p>
          <a:p>
            <a:r>
              <a:rPr lang="en-GB" dirty="0"/>
              <a:t> </a:t>
            </a:r>
          </a:p>
          <a:p>
            <a:r>
              <a:rPr lang="en-GB" dirty="0"/>
              <a:t>Take Linear TV, its advantage is scale - it handles bigger spends much more effectively than some of the other channels, which hit diminishing returns sooner &amp; plateau-off at relatively modest spends.</a:t>
            </a:r>
          </a:p>
          <a:p>
            <a:r>
              <a:rPr lang="en-GB" dirty="0"/>
              <a:t>Understanding curves is essential for budget setting &amp; allocation – especially for identifying the right mix of channels to use for the effects you are looking deliver &amp; available budget.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Aptos" panose="020B0004020202020204" pitchFamily="34" charset="0"/>
              </a:rPr>
              <a:t>For more advertising effectiveness insight, read: https://www.thinkbox.tv/research/thinkbox-research/profit-ability-2-the-new-business-case-for-advertising</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10</a:t>
            </a:fld>
            <a:endParaRPr lang="en-GB" dirty="0"/>
          </a:p>
        </p:txBody>
      </p:sp>
    </p:spTree>
    <p:extLst>
      <p:ext uri="{BB962C8B-B14F-4D97-AF65-F5344CB8AC3E}">
        <p14:creationId xmlns:p14="http://schemas.microsoft.com/office/powerpoint/2010/main" val="149074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Exclude TV, lose revenue right now</a:t>
            </a:r>
          </a:p>
          <a:p>
            <a:endParaRPr lang="en-US" sz="2000" dirty="0">
              <a:effectLst/>
            </a:endParaRPr>
          </a:p>
          <a:p>
            <a:r>
              <a:rPr lang="en-GB" sz="1000" dirty="0">
                <a:effectLst/>
              </a:rPr>
              <a:t>Using the Media Mix Navigator to create a bespoke run, we can see that the optimised media mix for a campaign including TV produces a larger campaign uplift (within 6 months) in terms of revenue in comparison to a campaign excluding TV. </a:t>
            </a:r>
          </a:p>
          <a:p>
            <a:endParaRPr lang="en-GB" sz="1000" dirty="0">
              <a:effectLst/>
            </a:endParaRPr>
          </a:p>
          <a:p>
            <a:r>
              <a:rPr lang="en-GB" sz="1000" dirty="0">
                <a:effectLst/>
              </a:rPr>
              <a:t>For more details on the Media Mix Navigator: https://www.thinkbox.tv/training-and-tools/media-mix-navigator/media-mix-navigator</a:t>
            </a:r>
          </a:p>
          <a:p>
            <a:endParaRPr lang="en-GB" sz="1000" dirty="0">
              <a:effectLst/>
            </a:endParaRPr>
          </a:p>
          <a:p>
            <a:r>
              <a:rPr lang="en-GB" sz="1000" dirty="0">
                <a:effectLst/>
              </a:rPr>
              <a:t>Category inputs:</a:t>
            </a:r>
          </a:p>
          <a:p>
            <a:r>
              <a:rPr lang="en-GB" sz="1000" dirty="0">
                <a:effectLst/>
              </a:rPr>
              <a:t>Category: All Categories</a:t>
            </a:r>
          </a:p>
          <a:p>
            <a:r>
              <a:rPr lang="en-GB" sz="1000" dirty="0">
                <a:effectLst/>
              </a:rPr>
              <a:t>Appeal: Mass Market</a:t>
            </a:r>
          </a:p>
          <a:p>
            <a:r>
              <a:rPr lang="en-GB" sz="1000" dirty="0">
                <a:effectLst/>
              </a:rPr>
              <a:t>% of online sales: 11-20%</a:t>
            </a:r>
          </a:p>
          <a:p>
            <a:r>
              <a:rPr lang="en-GB" sz="1000" dirty="0">
                <a:effectLst/>
              </a:rPr>
              <a:t>Brand size (£m): 1,000</a:t>
            </a:r>
          </a:p>
          <a:p>
            <a:r>
              <a:rPr lang="en-GB" sz="1000" dirty="0">
                <a:effectLst/>
              </a:rPr>
              <a:t>Annual media spend (£m): 5</a:t>
            </a:r>
          </a:p>
          <a:p>
            <a:r>
              <a:rPr lang="en-GB" sz="1000" dirty="0">
                <a:effectLst/>
              </a:rPr>
              <a:t>Output: Revenue</a:t>
            </a:r>
          </a:p>
          <a:p>
            <a:r>
              <a:rPr lang="en-GB" sz="1000" dirty="0">
                <a:effectLst/>
              </a:rPr>
              <a:t>Risk tolerance: Low</a:t>
            </a:r>
          </a:p>
        </p:txBody>
      </p:sp>
      <p:sp>
        <p:nvSpPr>
          <p:cNvPr id="4" name="Slide Number Placeholder 3"/>
          <p:cNvSpPr>
            <a:spLocks noGrp="1"/>
          </p:cNvSpPr>
          <p:nvPr>
            <p:ph type="sldNum" sz="quarter" idx="5"/>
          </p:nvPr>
        </p:nvSpPr>
        <p:spPr/>
        <p:txBody>
          <a:bodyPr/>
          <a:lstStyle/>
          <a:p>
            <a:fld id="{979C90E0-C457-4781-8FFA-1D8B0645583A}" type="slidenum">
              <a:rPr lang="en-GB" smtClean="0"/>
              <a:t>11</a:t>
            </a:fld>
            <a:endParaRPr lang="en-GB"/>
          </a:p>
        </p:txBody>
      </p:sp>
    </p:spTree>
    <p:extLst>
      <p:ext uri="{BB962C8B-B14F-4D97-AF65-F5344CB8AC3E}">
        <p14:creationId xmlns:p14="http://schemas.microsoft.com/office/powerpoint/2010/main" val="2002807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US" b="1" dirty="0"/>
              <a:t>TV makes other channels work harder </a:t>
            </a:r>
          </a:p>
          <a:p>
            <a:pPr defTabSz="966338">
              <a:defRPr/>
            </a:pPr>
            <a:endParaRPr lang="en-US" dirty="0"/>
          </a:p>
          <a:p>
            <a:pPr defTabSz="966338">
              <a:defRPr/>
            </a:pPr>
            <a:r>
              <a:rPr lang="en-GB" dirty="0"/>
              <a:t>‘Demand Generation’, commissioned by Thinkbox and conducted WPP agencies Mediacom, Wavemaker and Gain Theory, looked at how one ad channel boosts the efficiency of another ad channel. Most channels boost the efficiency of others, but the scale and consistency of the effect differs significantly.</a:t>
            </a:r>
          </a:p>
          <a:p>
            <a:endParaRPr lang="en-GB" dirty="0"/>
          </a:p>
          <a:p>
            <a:r>
              <a:rPr lang="en-GB" dirty="0"/>
              <a:t>This chart outlines this multiplier effect between ad channels and the effects each channel can receive. The Y axis indicates the active channel generating the effect, with the X axis relating to the channel benefiting from that effect.</a:t>
            </a:r>
          </a:p>
          <a:p>
            <a:endParaRPr lang="en-GB" dirty="0"/>
          </a:p>
          <a:p>
            <a:r>
              <a:rPr lang="en-GB" dirty="0"/>
              <a:t>We can see that when TV is active, the effectiveness of Cinema is bolstered up by 54% - more than any other channel. This makes sense as Cinema has a relatively small reach but a high impact, and with TV copy tending to be a cutdown version of what Cinema shows, it is extending its reach.</a:t>
            </a:r>
          </a:p>
          <a:p>
            <a:endParaRPr lang="en-GB" dirty="0"/>
          </a:p>
          <a:p>
            <a:r>
              <a:rPr lang="en-GB" dirty="0"/>
              <a:t>TV stands out as having the biggest and most consistent effect on other channels. This isn’t a coincidence. On average brands are spending 45% of their advertising budgets on TV, so it is bound to have a bigger effect.</a:t>
            </a:r>
          </a:p>
          <a:p>
            <a:endParaRPr lang="en-GB" dirty="0"/>
          </a:p>
          <a:p>
            <a:endParaRPr lang="en-GB" dirty="0"/>
          </a:p>
        </p:txBody>
      </p:sp>
      <p:sp>
        <p:nvSpPr>
          <p:cNvPr id="4" name="Slide Number Placeholder 3"/>
          <p:cNvSpPr>
            <a:spLocks noGrp="1"/>
          </p:cNvSpPr>
          <p:nvPr>
            <p:ph type="sldNum" sz="quarter" idx="10"/>
          </p:nvPr>
        </p:nvSpPr>
        <p:spPr/>
        <p:txBody>
          <a:bodyPr/>
          <a:lstStyle/>
          <a:p>
            <a:pPr defTabSz="966338">
              <a:defRPr/>
            </a:pPr>
            <a:fld id="{F281A8CC-AA9E-4ED1-97A5-A7C9D992D055}" type="slidenum">
              <a:rPr lang="en-GB">
                <a:solidFill>
                  <a:prstClr val="black"/>
                </a:solidFill>
                <a:latin typeface="Calibri" panose="020F0502020204030204"/>
              </a:rPr>
              <a:pPr defTabSz="966338">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2197393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TV gets brands talked about and into our memories</a:t>
            </a:r>
          </a:p>
          <a:p>
            <a:endParaRPr lang="en-US" b="1" dirty="0"/>
          </a:p>
          <a:p>
            <a:r>
              <a:rPr lang="en-US" b="0" dirty="0"/>
              <a:t>‘Context Effects’, commissioned by Thinkbox and conducted by Map the Territory and Tapestry Research explored the nuance of in-home advertising exposure and what contextual factors contribute to create the best (and the worst) occasions for effective advertising.</a:t>
            </a:r>
          </a:p>
          <a:p>
            <a:endParaRPr lang="en-US" b="0" dirty="0"/>
          </a:p>
          <a:p>
            <a:r>
              <a:rPr lang="en-US" b="0" dirty="0"/>
              <a:t>As part of the study, Map the Territory conducted ethnographic video interviews, this video showcases how brands get talked about and into our memories</a:t>
            </a:r>
          </a:p>
          <a:p>
            <a:endParaRPr lang="en-US" b="0" dirty="0"/>
          </a:p>
          <a:p>
            <a:r>
              <a:rPr lang="en-US" b="0" dirty="0"/>
              <a:t>For more information, check out: https://www.thinkbox.tv/research/thinkbox-research/context-effects</a:t>
            </a:r>
          </a:p>
        </p:txBody>
      </p:sp>
      <p:sp>
        <p:nvSpPr>
          <p:cNvPr id="4" name="Slide Number Placeholder 3"/>
          <p:cNvSpPr>
            <a:spLocks noGrp="1"/>
          </p:cNvSpPr>
          <p:nvPr>
            <p:ph type="sldNum" sz="quarter" idx="5"/>
          </p:nvPr>
        </p:nvSpPr>
        <p:spPr/>
        <p:txBody>
          <a:bodyPr/>
          <a:lstStyle/>
          <a:p>
            <a:fld id="{BA0DFD36-33EA-4DB4-B32D-6EBE0B1D4496}" type="slidenum">
              <a:rPr lang="en-GB" smtClean="0"/>
              <a:t>14</a:t>
            </a:fld>
            <a:endParaRPr lang="en-GB"/>
          </a:p>
        </p:txBody>
      </p:sp>
    </p:spTree>
    <p:extLst>
      <p:ext uri="{BB962C8B-B14F-4D97-AF65-F5344CB8AC3E}">
        <p14:creationId xmlns:p14="http://schemas.microsoft.com/office/powerpoint/2010/main" val="1811674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01/10/2024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01/10/2024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01/10/2024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01/10/2024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ideo" Target="https://player.vimeo.com/video/981294592?app_id=122963" TargetMode="Externa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789B2572-0E68-DA1A-2BAF-9347F9796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7D8CCCE3-C23F-D4A3-CFFD-41BCDDB03B99}"/>
              </a:ext>
            </a:extLst>
          </p:cNvPr>
          <p:cNvSpPr/>
          <p:nvPr/>
        </p:nvSpPr>
        <p:spPr>
          <a:xfrm>
            <a:off x="0" y="0"/>
            <a:ext cx="12192000" cy="6858000"/>
          </a:xfrm>
          <a:prstGeom prst="rect">
            <a:avLst/>
          </a:prstGeom>
          <a:gradFill flip="none" rotWithShape="1">
            <a:gsLst>
              <a:gs pos="25000">
                <a:srgbClr val="9FAFC8">
                  <a:alpha val="0"/>
                  <a:lumMod val="0"/>
                </a:srgbClr>
              </a:gs>
              <a:gs pos="100000">
                <a:schemeClr val="tx1">
                  <a:alpha val="59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p:txBody>
          <a:bodyPr/>
          <a:lstStyle/>
          <a:p>
            <a:r>
              <a:rPr lang="en-GB" dirty="0"/>
              <a:t>TV drives business returns</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
        <p:nvSpPr>
          <p:cNvPr id="9" name="Text Placeholder 8">
            <a:extLst>
              <a:ext uri="{FF2B5EF4-FFF2-40B4-BE49-F238E27FC236}">
                <a16:creationId xmlns:a16="http://schemas.microsoft.com/office/drawing/2014/main" id="{E5A335FC-BBEB-B3DF-A5A4-C0D7D58D9490}"/>
              </a:ext>
            </a:extLst>
          </p:cNvPr>
          <p:cNvSpPr>
            <a:spLocks noGrp="1"/>
          </p:cNvSpPr>
          <p:nvPr>
            <p:ph type="body" sz="quarter" idx="15"/>
          </p:nvPr>
        </p:nvSpPr>
        <p:spPr/>
        <p:txBody>
          <a:bodyPr/>
          <a:lstStyle/>
          <a:p>
            <a:endParaRPr lang="en-GB"/>
          </a:p>
        </p:txBody>
      </p:sp>
      <p:sp>
        <p:nvSpPr>
          <p:cNvPr id="5" name="TextBox 4">
            <a:extLst>
              <a:ext uri="{FF2B5EF4-FFF2-40B4-BE49-F238E27FC236}">
                <a16:creationId xmlns:a16="http://schemas.microsoft.com/office/drawing/2014/main" id="{8F38E169-DFFF-C716-3BAB-8B899CBD56EE}"/>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Weetabix – Fixing Britain</a:t>
            </a:r>
          </a:p>
        </p:txBody>
      </p:sp>
    </p:spTree>
    <p:custDataLst>
      <p:tags r:id="rId1"/>
    </p:custDataLst>
    <p:extLst>
      <p:ext uri="{BB962C8B-B14F-4D97-AF65-F5344CB8AC3E}">
        <p14:creationId xmlns:p14="http://schemas.microsoft.com/office/powerpoint/2010/main" val="160612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F82F44-CFB9-84A4-FBCB-05EB181B57AA}"/>
              </a:ext>
            </a:extLst>
          </p:cNvPr>
          <p:cNvSpPr>
            <a:spLocks noGrp="1"/>
          </p:cNvSpPr>
          <p:nvPr>
            <p:ph type="title"/>
          </p:nvPr>
        </p:nvSpPr>
        <p:spPr>
          <a:xfrm>
            <a:off x="262181" y="359944"/>
            <a:ext cx="11929819" cy="1021181"/>
          </a:xfrm>
        </p:spPr>
        <p:txBody>
          <a:bodyPr/>
          <a:lstStyle/>
          <a:p>
            <a:r>
              <a:rPr lang="en-US" dirty="0"/>
              <a:t>TV keeps delivering at high levels of spend</a:t>
            </a:r>
            <a:endParaRPr lang="en-GB" dirty="0"/>
          </a:p>
        </p:txBody>
      </p:sp>
      <p:sp>
        <p:nvSpPr>
          <p:cNvPr id="11" name="Text Placeholder 10">
            <a:extLst>
              <a:ext uri="{FF2B5EF4-FFF2-40B4-BE49-F238E27FC236}">
                <a16:creationId xmlns:a16="http://schemas.microsoft.com/office/drawing/2014/main" id="{CED93EDB-7C2F-7E85-0BCC-66F9053867DD}"/>
              </a:ext>
            </a:extLst>
          </p:cNvPr>
          <p:cNvSpPr>
            <a:spLocks noGrp="1"/>
          </p:cNvSpPr>
          <p:nvPr>
            <p:ph type="body" sz="quarter" idx="15"/>
          </p:nvPr>
        </p:nvSpPr>
        <p:spPr/>
        <p:txBody>
          <a:bodyPr/>
          <a:lstStyle/>
          <a:p>
            <a:r>
              <a:rPr lang="en-US" dirty="0"/>
              <a:t>Source: Profit Ability 2, April 2024 – Short term benchmarks: Ebiquity, EssenceMediacom, Gain Theory, Mindshare, Wavemaker UK.  Immediate effect = profit volume in week of advertising spend</a:t>
            </a:r>
          </a:p>
        </p:txBody>
      </p:sp>
      <p:graphicFrame>
        <p:nvGraphicFramePr>
          <p:cNvPr id="4" name="Chart 3">
            <a:extLst>
              <a:ext uri="{FF2B5EF4-FFF2-40B4-BE49-F238E27FC236}">
                <a16:creationId xmlns:a16="http://schemas.microsoft.com/office/drawing/2014/main" id="{8B0A0F56-572D-C939-5A80-8CC8AFE505D6}"/>
              </a:ext>
            </a:extLst>
          </p:cNvPr>
          <p:cNvGraphicFramePr/>
          <p:nvPr/>
        </p:nvGraphicFramePr>
        <p:xfrm>
          <a:off x="696000" y="1573120"/>
          <a:ext cx="1080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F1DC8C3-3F1D-279B-70ED-89EA15A5688D}"/>
              </a:ext>
            </a:extLst>
          </p:cNvPr>
          <p:cNvSpPr txBox="1"/>
          <p:nvPr/>
        </p:nvSpPr>
        <p:spPr>
          <a:xfrm>
            <a:off x="696000" y="1003011"/>
            <a:ext cx="10904121" cy="461665"/>
          </a:xfrm>
          <a:prstGeom prst="rect">
            <a:avLst/>
          </a:prstGeom>
          <a:solidFill>
            <a:schemeClr val="bg1">
              <a:lumMod val="95000"/>
            </a:schemeClr>
          </a:solidFill>
        </p:spPr>
        <p:txBody>
          <a:bodyPr wrap="square">
            <a:spAutoFit/>
          </a:bodyPr>
          <a:lstStyle/>
          <a:p>
            <a:pPr algn="ctr"/>
            <a:r>
              <a:rPr lang="en-US" sz="1200" b="1" i="0" dirty="0">
                <a:solidFill>
                  <a:schemeClr val="bg2"/>
                </a:solidFill>
                <a:effectLst/>
                <a:latin typeface="+mj-lt"/>
              </a:rPr>
              <a:t>As spend increases, the scale of the advertising effect does too, but this effect experiences diminishing returns, where </a:t>
            </a:r>
            <a:r>
              <a:rPr lang="en-GB" sz="1200" b="1" dirty="0">
                <a:solidFill>
                  <a:schemeClr val="bg2"/>
                </a:solidFill>
                <a:latin typeface="+mj-lt"/>
              </a:rPr>
              <a:t>each additional £1 spent on advertising generates fewer sales and less profit compared to the previous £1. The steeper the curve, the more headroom for advertising spend.</a:t>
            </a:r>
            <a:endParaRPr lang="en-US" sz="1200" b="1" dirty="0">
              <a:solidFill>
                <a:schemeClr val="bg2"/>
              </a:solidFill>
              <a:latin typeface="+mj-lt"/>
            </a:endParaRPr>
          </a:p>
        </p:txBody>
      </p:sp>
    </p:spTree>
    <p:extLst>
      <p:ext uri="{BB962C8B-B14F-4D97-AF65-F5344CB8AC3E}">
        <p14:creationId xmlns:p14="http://schemas.microsoft.com/office/powerpoint/2010/main" val="385669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183E-B6F8-95DA-9BA7-044B19D208B3}"/>
              </a:ext>
            </a:extLst>
          </p:cNvPr>
          <p:cNvSpPr>
            <a:spLocks noGrp="1"/>
          </p:cNvSpPr>
          <p:nvPr>
            <p:ph type="title"/>
          </p:nvPr>
        </p:nvSpPr>
        <p:spPr/>
        <p:txBody>
          <a:bodyPr/>
          <a:lstStyle/>
          <a:p>
            <a:r>
              <a:rPr lang="en-US" dirty="0"/>
              <a:t>Exclude TV, lose revenue right now</a:t>
            </a:r>
            <a:endParaRPr lang="en-GB" dirty="0"/>
          </a:p>
        </p:txBody>
      </p:sp>
      <p:sp>
        <p:nvSpPr>
          <p:cNvPr id="3" name="Text Placeholder 2">
            <a:extLst>
              <a:ext uri="{FF2B5EF4-FFF2-40B4-BE49-F238E27FC236}">
                <a16:creationId xmlns:a16="http://schemas.microsoft.com/office/drawing/2014/main" id="{5AF6F3B4-9482-8DB1-D8F5-8CF9D4A832CF}"/>
              </a:ext>
            </a:extLst>
          </p:cNvPr>
          <p:cNvSpPr>
            <a:spLocks noGrp="1"/>
          </p:cNvSpPr>
          <p:nvPr>
            <p:ph type="body" sz="quarter" idx="15"/>
          </p:nvPr>
        </p:nvSpPr>
        <p:spPr/>
        <p:txBody>
          <a:bodyPr/>
          <a:lstStyle/>
          <a:p>
            <a:r>
              <a:rPr lang="en-GB" dirty="0"/>
              <a:t>Source: Media Mix Navigator, All other media channels selected, TV is linear TV and BVOD. All categories, Mass Market, % of online sales: 11-20%, Brand size: £1,000m, Media spend: £5m, Risk tolerance: Low. </a:t>
            </a:r>
          </a:p>
        </p:txBody>
      </p:sp>
      <p:graphicFrame>
        <p:nvGraphicFramePr>
          <p:cNvPr id="6" name="Chart 5">
            <a:extLst>
              <a:ext uri="{FF2B5EF4-FFF2-40B4-BE49-F238E27FC236}">
                <a16:creationId xmlns:a16="http://schemas.microsoft.com/office/drawing/2014/main" id="{A17F3E69-F3E5-46C4-3B74-C62B06130862}"/>
              </a:ext>
            </a:extLst>
          </p:cNvPr>
          <p:cNvGraphicFramePr/>
          <p:nvPr>
            <p:extLst>
              <p:ext uri="{D42A27DB-BD31-4B8C-83A1-F6EECF244321}">
                <p14:modId xmlns:p14="http://schemas.microsoft.com/office/powerpoint/2010/main" val="789463997"/>
              </p:ext>
            </p:extLst>
          </p:nvPr>
        </p:nvGraphicFramePr>
        <p:xfrm>
          <a:off x="696000" y="1188085"/>
          <a:ext cx="10800000" cy="4177030"/>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a:extLst>
              <a:ext uri="{FF2B5EF4-FFF2-40B4-BE49-F238E27FC236}">
                <a16:creationId xmlns:a16="http://schemas.microsoft.com/office/drawing/2014/main" id="{00AEB84E-97CF-CD4F-A7EB-44E714622892}"/>
              </a:ext>
            </a:extLst>
          </p:cNvPr>
          <p:cNvGrpSpPr/>
          <p:nvPr/>
        </p:nvGrpSpPr>
        <p:grpSpPr>
          <a:xfrm>
            <a:off x="9216959" y="3807982"/>
            <a:ext cx="1197756" cy="344190"/>
            <a:chOff x="7616318" y="1528851"/>
            <a:chExt cx="1197756" cy="344190"/>
          </a:xfrm>
        </p:grpSpPr>
        <p:grpSp>
          <p:nvGrpSpPr>
            <p:cNvPr id="16" name="Group 15">
              <a:extLst>
                <a:ext uri="{FF2B5EF4-FFF2-40B4-BE49-F238E27FC236}">
                  <a16:creationId xmlns:a16="http://schemas.microsoft.com/office/drawing/2014/main" id="{C08D3AC0-83B4-4EF7-E07C-84A399425482}"/>
                </a:ext>
              </a:extLst>
            </p:cNvPr>
            <p:cNvGrpSpPr/>
            <p:nvPr/>
          </p:nvGrpSpPr>
          <p:grpSpPr>
            <a:xfrm>
              <a:off x="7616319" y="1528851"/>
              <a:ext cx="1197755" cy="344190"/>
              <a:chOff x="4974068" y="2558314"/>
              <a:chExt cx="1197755" cy="344190"/>
            </a:xfrm>
          </p:grpSpPr>
          <p:sp>
            <p:nvSpPr>
              <p:cNvPr id="24" name="TextBox 23">
                <a:extLst>
                  <a:ext uri="{FF2B5EF4-FFF2-40B4-BE49-F238E27FC236}">
                    <a16:creationId xmlns:a16="http://schemas.microsoft.com/office/drawing/2014/main" id="{A5B3DC3A-ED8C-9F85-0DD1-104B012CB8AC}"/>
                  </a:ext>
                </a:extLst>
              </p:cNvPr>
              <p:cNvSpPr txBox="1"/>
              <p:nvPr/>
            </p:nvSpPr>
            <p:spPr>
              <a:xfrm>
                <a:off x="5494489" y="2624610"/>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prstClr val="black"/>
                    </a:solidFill>
                    <a:latin typeface="Arial"/>
                  </a:rPr>
                  <a:t>-</a:t>
                </a: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7</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5" name="Arrow: Up 24">
                <a:extLst>
                  <a:ext uri="{FF2B5EF4-FFF2-40B4-BE49-F238E27FC236}">
                    <a16:creationId xmlns:a16="http://schemas.microsoft.com/office/drawing/2014/main" id="{0BB69A82-252A-4533-8C64-5E2C7D3AC83B}"/>
                  </a:ext>
                </a:extLst>
              </p:cNvPr>
              <p:cNvSpPr/>
              <p:nvPr/>
            </p:nvSpPr>
            <p:spPr>
              <a:xfrm rot="10800000">
                <a:off x="4974068" y="2558314"/>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3" name="TextBox 22">
              <a:extLst>
                <a:ext uri="{FF2B5EF4-FFF2-40B4-BE49-F238E27FC236}">
                  <a16:creationId xmlns:a16="http://schemas.microsoft.com/office/drawing/2014/main" id="{6E618B42-9EB0-0F5E-424D-B9ADE7494DF4}"/>
                </a:ext>
              </a:extLst>
            </p:cNvPr>
            <p:cNvSpPr txBox="1"/>
            <p:nvPr/>
          </p:nvSpPr>
          <p:spPr>
            <a:xfrm>
              <a:off x="7616318" y="1584530"/>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prstClr val="white"/>
                  </a:solidFill>
                  <a:latin typeface="Arial"/>
                </a:rPr>
                <a:t>-17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
        <p:nvSpPr>
          <p:cNvPr id="5" name="TextBox 4">
            <a:extLst>
              <a:ext uri="{FF2B5EF4-FFF2-40B4-BE49-F238E27FC236}">
                <a16:creationId xmlns:a16="http://schemas.microsoft.com/office/drawing/2014/main" id="{F1832352-7747-1282-FB7E-5F03195D0199}"/>
              </a:ext>
            </a:extLst>
          </p:cNvPr>
          <p:cNvSpPr txBox="1"/>
          <p:nvPr/>
        </p:nvSpPr>
        <p:spPr>
          <a:xfrm>
            <a:off x="2280282" y="1049585"/>
            <a:ext cx="7631436" cy="276999"/>
          </a:xfrm>
          <a:prstGeom prst="rect">
            <a:avLst/>
          </a:prstGeom>
          <a:solidFill>
            <a:schemeClr val="bg1">
              <a:lumMod val="95000"/>
            </a:schemeClr>
          </a:solidFill>
        </p:spPr>
        <p:txBody>
          <a:bodyPr wrap="square" rtlCol="0">
            <a:spAutoFit/>
          </a:bodyPr>
          <a:lstStyle/>
          <a:p>
            <a:pPr lvl="0" algn="ctr"/>
            <a:r>
              <a:rPr lang="en-GB" sz="1200" b="1" dirty="0">
                <a:solidFill>
                  <a:schemeClr val="bg2"/>
                </a:solidFill>
                <a:effectLst/>
                <a:ea typeface="Times New Roman" panose="02020603050405020304" pitchFamily="18" charset="0"/>
                <a:cs typeface="Times New Roman" panose="02020603050405020304" pitchFamily="18" charset="0"/>
              </a:rPr>
              <a:t>Campaign </a:t>
            </a:r>
            <a:r>
              <a:rPr lang="en-GB" sz="1200" b="1" dirty="0">
                <a:solidFill>
                  <a:schemeClr val="bg2"/>
                </a:solidFill>
              </a:rPr>
              <a:t>uplift</a:t>
            </a:r>
            <a:r>
              <a:rPr lang="en-GB" sz="1200" b="1" dirty="0">
                <a:solidFill>
                  <a:schemeClr val="bg2"/>
                </a:solidFill>
                <a:effectLst/>
                <a:ea typeface="Times New Roman" panose="02020603050405020304" pitchFamily="18" charset="0"/>
                <a:cs typeface="Times New Roman" panose="02020603050405020304" pitchFamily="18" charset="0"/>
              </a:rPr>
              <a:t> (</a:t>
            </a:r>
            <a:r>
              <a:rPr lang="en-GB" sz="1200" b="1" dirty="0">
                <a:solidFill>
                  <a:schemeClr val="bg2"/>
                </a:solidFill>
                <a:ea typeface="Times New Roman" panose="02020603050405020304" pitchFamily="18" charset="0"/>
                <a:cs typeface="Times New Roman" panose="02020603050405020304" pitchFamily="18" charset="0"/>
              </a:rPr>
              <a:t>within 6 months) r</a:t>
            </a:r>
            <a:r>
              <a:rPr lang="en-GB" sz="1200" b="1" dirty="0">
                <a:solidFill>
                  <a:schemeClr val="bg2"/>
                </a:solidFill>
                <a:effectLst/>
                <a:ea typeface="Times New Roman" panose="02020603050405020304" pitchFamily="18" charset="0"/>
                <a:cs typeface="Times New Roman" panose="02020603050405020304" pitchFamily="18" charset="0"/>
              </a:rPr>
              <a:t>evenue return comparing an optimised plan with and without TV</a:t>
            </a:r>
            <a:endParaRPr lang="en-GB" sz="1200" b="1" dirty="0">
              <a:solidFill>
                <a:schemeClr val="bg2"/>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17522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extLst>
              <a:ext uri="{FF2B5EF4-FFF2-40B4-BE49-F238E27FC236}">
                <a16:creationId xmlns:a16="http://schemas.microsoft.com/office/drawing/2014/main" id="{6EDE0935-44C2-C345-53A1-28571E5AABA8}"/>
              </a:ext>
            </a:extLst>
          </p:cNvPr>
          <p:cNvSpPr/>
          <p:nvPr/>
        </p:nvSpPr>
        <p:spPr>
          <a:xfrm>
            <a:off x="2392770" y="1952181"/>
            <a:ext cx="8994628" cy="268418"/>
          </a:xfrm>
          <a:prstGeom prst="rightArrow">
            <a:avLst/>
          </a:prstGeom>
          <a:solidFill>
            <a:schemeClr val="bg1">
              <a:lumMod val="85000"/>
              <a:alpha val="3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CCE995B7-2027-9BC4-4628-7C7420388681}"/>
              </a:ext>
            </a:extLst>
          </p:cNvPr>
          <p:cNvSpPr/>
          <p:nvPr/>
        </p:nvSpPr>
        <p:spPr>
          <a:xfrm rot="5400000">
            <a:off x="363387" y="3453340"/>
            <a:ext cx="2372070" cy="270000"/>
          </a:xfrm>
          <a:prstGeom prst="rightArrow">
            <a:avLst/>
          </a:prstGeom>
          <a:solidFill>
            <a:schemeClr val="bg1">
              <a:lumMod val="85000"/>
              <a:alpha val="3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C775C2A-6F93-4547-BCCE-481C12E017C4}"/>
              </a:ext>
            </a:extLst>
          </p:cNvPr>
          <p:cNvSpPr>
            <a:spLocks noGrp="1"/>
          </p:cNvSpPr>
          <p:nvPr>
            <p:ph type="title"/>
          </p:nvPr>
        </p:nvSpPr>
        <p:spPr/>
        <p:txBody>
          <a:bodyPr/>
          <a:lstStyle/>
          <a:p>
            <a:r>
              <a:rPr lang="en-US" dirty="0"/>
              <a:t>TV improves other channels’ performance</a:t>
            </a:r>
            <a:endParaRPr lang="en-GB" dirty="0"/>
          </a:p>
        </p:txBody>
      </p:sp>
      <p:sp>
        <p:nvSpPr>
          <p:cNvPr id="3" name="Text Placeholder 2">
            <a:extLst>
              <a:ext uri="{FF2B5EF4-FFF2-40B4-BE49-F238E27FC236}">
                <a16:creationId xmlns:a16="http://schemas.microsoft.com/office/drawing/2014/main" id="{908583A7-E565-455E-930A-D3B5FE0A3003}"/>
              </a:ext>
            </a:extLst>
          </p:cNvPr>
          <p:cNvSpPr>
            <a:spLocks noGrp="1"/>
          </p:cNvSpPr>
          <p:nvPr>
            <p:ph type="body" sz="quarter" idx="15"/>
          </p:nvPr>
        </p:nvSpPr>
        <p:spPr/>
        <p:txBody>
          <a:bodyPr/>
          <a:lstStyle/>
          <a:p>
            <a:r>
              <a:rPr lang="en-GB" dirty="0"/>
              <a:t>Source: ‘Demand Generation’ Nov 2019, MediaCom/Wavemaker/Gain Theory/Thinkbox</a:t>
            </a:r>
            <a:br>
              <a:rPr lang="en-GB" dirty="0"/>
            </a:br>
            <a:r>
              <a:rPr lang="en-GB" dirty="0"/>
              <a:t>NB: Insufficient data to robustly report Cinema &amp; Direct Mail’s effect on other channels. *insufficient data to report effect</a:t>
            </a:r>
          </a:p>
        </p:txBody>
      </p:sp>
      <p:graphicFrame>
        <p:nvGraphicFramePr>
          <p:cNvPr id="17" name="Table 16">
            <a:extLst>
              <a:ext uri="{FF2B5EF4-FFF2-40B4-BE49-F238E27FC236}">
                <a16:creationId xmlns:a16="http://schemas.microsoft.com/office/drawing/2014/main" id="{DF2D4C66-A45E-4174-AD28-564A1754A2B9}"/>
              </a:ext>
            </a:extLst>
          </p:cNvPr>
          <p:cNvGraphicFramePr>
            <a:graphicFrameLocks noGrp="1"/>
          </p:cNvGraphicFramePr>
          <p:nvPr>
            <p:extLst>
              <p:ext uri="{D42A27DB-BD31-4B8C-83A1-F6EECF244321}">
                <p14:modId xmlns:p14="http://schemas.microsoft.com/office/powerpoint/2010/main" val="2047786087"/>
              </p:ext>
            </p:extLst>
          </p:nvPr>
        </p:nvGraphicFramePr>
        <p:xfrm>
          <a:off x="804602" y="1381125"/>
          <a:ext cx="10582796" cy="3393251"/>
        </p:xfrm>
        <a:graphic>
          <a:graphicData uri="http://schemas.openxmlformats.org/drawingml/2006/table">
            <a:tbl>
              <a:tblPr>
                <a:tableStyleId>{5C22544A-7EE6-4342-B048-85BDC9FD1C3A}</a:tableStyleId>
              </a:tblPr>
              <a:tblGrid>
                <a:gridCol w="1605348">
                  <a:extLst>
                    <a:ext uri="{9D8B030D-6E8A-4147-A177-3AD203B41FA5}">
                      <a16:colId xmlns:a16="http://schemas.microsoft.com/office/drawing/2014/main" val="916025145"/>
                    </a:ext>
                  </a:extLst>
                </a:gridCol>
                <a:gridCol w="909851">
                  <a:extLst>
                    <a:ext uri="{9D8B030D-6E8A-4147-A177-3AD203B41FA5}">
                      <a16:colId xmlns:a16="http://schemas.microsoft.com/office/drawing/2014/main" val="2385026455"/>
                    </a:ext>
                  </a:extLst>
                </a:gridCol>
                <a:gridCol w="909851">
                  <a:extLst>
                    <a:ext uri="{9D8B030D-6E8A-4147-A177-3AD203B41FA5}">
                      <a16:colId xmlns:a16="http://schemas.microsoft.com/office/drawing/2014/main" val="299390043"/>
                    </a:ext>
                  </a:extLst>
                </a:gridCol>
                <a:gridCol w="909851">
                  <a:extLst>
                    <a:ext uri="{9D8B030D-6E8A-4147-A177-3AD203B41FA5}">
                      <a16:colId xmlns:a16="http://schemas.microsoft.com/office/drawing/2014/main" val="2021319578"/>
                    </a:ext>
                  </a:extLst>
                </a:gridCol>
                <a:gridCol w="909851">
                  <a:extLst>
                    <a:ext uri="{9D8B030D-6E8A-4147-A177-3AD203B41FA5}">
                      <a16:colId xmlns:a16="http://schemas.microsoft.com/office/drawing/2014/main" val="2371537188"/>
                    </a:ext>
                  </a:extLst>
                </a:gridCol>
                <a:gridCol w="909851">
                  <a:extLst>
                    <a:ext uri="{9D8B030D-6E8A-4147-A177-3AD203B41FA5}">
                      <a16:colId xmlns:a16="http://schemas.microsoft.com/office/drawing/2014/main" val="1061880565"/>
                    </a:ext>
                  </a:extLst>
                </a:gridCol>
                <a:gridCol w="909851">
                  <a:extLst>
                    <a:ext uri="{9D8B030D-6E8A-4147-A177-3AD203B41FA5}">
                      <a16:colId xmlns:a16="http://schemas.microsoft.com/office/drawing/2014/main" val="689034856"/>
                    </a:ext>
                  </a:extLst>
                </a:gridCol>
                <a:gridCol w="909851">
                  <a:extLst>
                    <a:ext uri="{9D8B030D-6E8A-4147-A177-3AD203B41FA5}">
                      <a16:colId xmlns:a16="http://schemas.microsoft.com/office/drawing/2014/main" val="3983024458"/>
                    </a:ext>
                  </a:extLst>
                </a:gridCol>
                <a:gridCol w="998995">
                  <a:extLst>
                    <a:ext uri="{9D8B030D-6E8A-4147-A177-3AD203B41FA5}">
                      <a16:colId xmlns:a16="http://schemas.microsoft.com/office/drawing/2014/main" val="1537102395"/>
                    </a:ext>
                  </a:extLst>
                </a:gridCol>
                <a:gridCol w="763823">
                  <a:extLst>
                    <a:ext uri="{9D8B030D-6E8A-4147-A177-3AD203B41FA5}">
                      <a16:colId xmlns:a16="http://schemas.microsoft.com/office/drawing/2014/main" val="3861023795"/>
                    </a:ext>
                  </a:extLst>
                </a:gridCol>
                <a:gridCol w="845673">
                  <a:extLst>
                    <a:ext uri="{9D8B030D-6E8A-4147-A177-3AD203B41FA5}">
                      <a16:colId xmlns:a16="http://schemas.microsoft.com/office/drawing/2014/main" val="748766574"/>
                    </a:ext>
                  </a:extLst>
                </a:gridCol>
              </a:tblGrid>
              <a:tr h="277453">
                <a:tc>
                  <a:txBody>
                    <a:bodyPr/>
                    <a:lstStyle/>
                    <a:p>
                      <a:pPr algn="ctr" fontAlgn="b"/>
                      <a:endParaRPr lang="en-GB" sz="1200" b="0" i="0" u="none" strike="noStrike" dirty="0">
                        <a:solidFill>
                          <a:srgbClr val="000000"/>
                        </a:solidFill>
                        <a:effectLst/>
                        <a:latin typeface="Calibri" panose="020F0502020204030204" pitchFamily="34" charset="0"/>
                      </a:endParaRPr>
                    </a:p>
                  </a:txBody>
                  <a:tcPr marL="0" marR="0" marT="0" marB="0" anchor="ctr">
                    <a:lnB w="12700" cmpd="sng">
                      <a:noFill/>
                    </a:lnB>
                    <a:noFill/>
                  </a:tcPr>
                </a:tc>
                <a:tc gridSpan="9">
                  <a:txBody>
                    <a:bodyPr/>
                    <a:lstStyle/>
                    <a:p>
                      <a:pPr algn="ctr" fontAlgn="b"/>
                      <a:r>
                        <a:rPr lang="en-GB" sz="1200" b="1" u="none" strike="noStrike" dirty="0">
                          <a:solidFill>
                            <a:schemeClr val="accent1">
                              <a:lumMod val="50000"/>
                            </a:schemeClr>
                          </a:solidFill>
                          <a:effectLst/>
                        </a:rPr>
                        <a:t>Channel Benefiting from the Effect</a:t>
                      </a:r>
                      <a:endParaRPr lang="en-GB" sz="1200" b="1" i="0" u="none" strike="noStrike" dirty="0">
                        <a:solidFill>
                          <a:schemeClr val="accent1">
                            <a:lumMod val="50000"/>
                          </a:schemeClr>
                        </a:solidFill>
                        <a:effectLst/>
                        <a:latin typeface="Calibri" panose="020F0502020204030204" pitchFamily="34" charset="0"/>
                      </a:endParaRPr>
                    </a:p>
                  </a:txBody>
                  <a:tcPr marL="0" marR="0" marT="0" marB="0" anchor="ctr">
                    <a:lnB w="12700" cmpd="sng">
                      <a:noFill/>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b"/>
                      <a:endParaRPr lang="en-GB" sz="1200" b="1" i="0" u="none" strike="noStrike" dirty="0">
                        <a:solidFill>
                          <a:schemeClr val="accent1">
                            <a:lumMod val="50000"/>
                          </a:schemeClr>
                        </a:solidFill>
                        <a:effectLst/>
                        <a:latin typeface="Calibri" panose="020F0502020204030204" pitchFamily="34" charset="0"/>
                      </a:endParaRPr>
                    </a:p>
                  </a:txBody>
                  <a:tcPr marL="0" marR="0" marT="0" marB="0" anchor="ctr">
                    <a:lnB w="12700" cmpd="sng">
                      <a:noFill/>
                    </a:lnB>
                    <a:noFill/>
                  </a:tcPr>
                </a:tc>
                <a:extLst>
                  <a:ext uri="{0D108BD9-81ED-4DB2-BD59-A6C34878D82A}">
                    <a16:rowId xmlns:a16="http://schemas.microsoft.com/office/drawing/2014/main" val="1357163201"/>
                  </a:ext>
                </a:extLst>
              </a:tr>
              <a:tr h="832359">
                <a:tc>
                  <a:txBody>
                    <a:bodyPr/>
                    <a:lstStyle/>
                    <a:p>
                      <a:pPr algn="ctr" fontAlgn="b"/>
                      <a:r>
                        <a:rPr lang="en-GB" sz="1200" b="1" u="none" strike="noStrike" dirty="0">
                          <a:solidFill>
                            <a:schemeClr val="accent1">
                              <a:lumMod val="50000"/>
                            </a:schemeClr>
                          </a:solidFill>
                          <a:effectLst/>
                        </a:rPr>
                        <a:t>Channel Generating </a:t>
                      </a:r>
                    </a:p>
                    <a:p>
                      <a:pPr algn="ctr" fontAlgn="b"/>
                      <a:r>
                        <a:rPr lang="en-GB" sz="1200" b="1" u="none" strike="noStrike" dirty="0">
                          <a:solidFill>
                            <a:schemeClr val="accent1">
                              <a:lumMod val="50000"/>
                            </a:schemeClr>
                          </a:solidFill>
                          <a:effectLst/>
                        </a:rPr>
                        <a:t>the Effect</a:t>
                      </a:r>
                      <a:endParaRPr lang="en-GB" sz="1200" b="1"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0" u="none" strike="noStrike" dirty="0">
                          <a:solidFill>
                            <a:schemeClr val="accent1">
                              <a:lumMod val="50000"/>
                            </a:schemeClr>
                          </a:solidFill>
                          <a:effectLst/>
                        </a:rPr>
                        <a:t>TV </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0" u="none" strike="noStrike" dirty="0">
                          <a:solidFill>
                            <a:schemeClr val="accent1">
                              <a:lumMod val="50000"/>
                            </a:schemeClr>
                          </a:solidFill>
                          <a:effectLst/>
                        </a:rPr>
                        <a:t>Online Video + VOD</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0" u="none" strike="noStrike" dirty="0">
                          <a:solidFill>
                            <a:schemeClr val="accent1">
                              <a:lumMod val="50000"/>
                            </a:schemeClr>
                          </a:solidFill>
                          <a:effectLst/>
                        </a:rPr>
                        <a:t>Social Media</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0" u="none" strike="noStrike" dirty="0">
                          <a:solidFill>
                            <a:schemeClr val="accent1">
                              <a:lumMod val="50000"/>
                            </a:schemeClr>
                          </a:solidFill>
                          <a:effectLst/>
                        </a:rPr>
                        <a:t>Online Display</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0" u="none" strike="noStrike" dirty="0">
                          <a:solidFill>
                            <a:schemeClr val="accent1">
                              <a:lumMod val="50000"/>
                            </a:schemeClr>
                          </a:solidFill>
                          <a:effectLst/>
                        </a:rPr>
                        <a:t>Out of Home</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0" u="none" strike="noStrike" dirty="0">
                          <a:solidFill>
                            <a:schemeClr val="accent1">
                              <a:lumMod val="50000"/>
                            </a:schemeClr>
                          </a:solidFill>
                          <a:effectLst/>
                        </a:rPr>
                        <a:t>Radio</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0" u="none" strike="noStrike" dirty="0">
                          <a:solidFill>
                            <a:schemeClr val="accent1">
                              <a:lumMod val="50000"/>
                            </a:schemeClr>
                          </a:solidFill>
                          <a:effectLst/>
                        </a:rPr>
                        <a:t>Print</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0" u="none" strike="noStrike" kern="1200" dirty="0">
                          <a:solidFill>
                            <a:schemeClr val="accent1">
                              <a:lumMod val="50000"/>
                            </a:schemeClr>
                          </a:solidFill>
                          <a:effectLst/>
                          <a:latin typeface="+mn-lt"/>
                          <a:ea typeface="+mn-ea"/>
                          <a:cs typeface="+mn-cs"/>
                        </a:rPr>
                        <a:t>Generic Search</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0" u="none" strike="noStrike" dirty="0">
                          <a:solidFill>
                            <a:schemeClr val="accent1">
                              <a:lumMod val="50000"/>
                            </a:schemeClr>
                          </a:solidFill>
                          <a:effectLst/>
                        </a:rPr>
                        <a:t>Cinema</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0" u="none" strike="noStrike" kern="1200" dirty="0">
                          <a:solidFill>
                            <a:schemeClr val="accent1">
                              <a:lumMod val="50000"/>
                            </a:schemeClr>
                          </a:solidFill>
                          <a:effectLst/>
                          <a:latin typeface="+mn-lt"/>
                          <a:ea typeface="+mn-ea"/>
                          <a:cs typeface="+mn-cs"/>
                        </a:rPr>
                        <a:t>Direct Mail</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4672233"/>
                  </a:ext>
                </a:extLst>
              </a:tr>
              <a:tr h="291195">
                <a:tc>
                  <a:txBody>
                    <a:bodyPr/>
                    <a:lstStyle/>
                    <a:p>
                      <a:pPr algn="ctr" fontAlgn="b"/>
                      <a:r>
                        <a:rPr lang="en-GB" sz="1200" b="0" u="none" strike="noStrike" dirty="0">
                          <a:solidFill>
                            <a:schemeClr val="accent1">
                              <a:lumMod val="50000"/>
                            </a:schemeClr>
                          </a:solidFill>
                          <a:effectLst/>
                        </a:rPr>
                        <a:t>TV </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200" b="1" i="0" u="none" strike="noStrike" dirty="0">
                        <a:solidFill>
                          <a:schemeClr val="bg1"/>
                        </a:solidFill>
                        <a:effectLst/>
                        <a:latin typeface="+mn-lt"/>
                      </a:endParaRPr>
                    </a:p>
                  </a:txBody>
                  <a:tcPr marL="0" marR="0" marT="0" marB="0" anchor="ctr">
                    <a:lnL w="12700" cmpd="sng">
                      <a:noFill/>
                    </a:lnL>
                    <a:lnT w="12700" cmpd="sng">
                      <a:noFill/>
                    </a:lnT>
                    <a:solidFill>
                      <a:schemeClr val="bg1"/>
                    </a:solidFill>
                  </a:tcPr>
                </a:tc>
                <a:tc>
                  <a:txBody>
                    <a:bodyPr/>
                    <a:lstStyle/>
                    <a:p>
                      <a:pPr algn="ctr" fontAlgn="b"/>
                      <a:r>
                        <a:rPr lang="en-GB" sz="1200" b="1" i="0" u="none" strike="noStrike" dirty="0">
                          <a:solidFill>
                            <a:schemeClr val="bg1"/>
                          </a:solidFill>
                          <a:effectLst/>
                          <a:latin typeface="+mn-lt"/>
                        </a:rPr>
                        <a:t>20%</a:t>
                      </a:r>
                    </a:p>
                  </a:txBody>
                  <a:tcPr marL="0" marR="0" marT="0" marB="0" anchor="ctr">
                    <a:lnT w="12700" cmpd="sng">
                      <a:noFill/>
                    </a:lnT>
                    <a:solidFill>
                      <a:srgbClr val="00B050">
                        <a:alpha val="69804"/>
                      </a:srgbClr>
                    </a:solidFill>
                  </a:tcPr>
                </a:tc>
                <a:tc>
                  <a:txBody>
                    <a:bodyPr/>
                    <a:lstStyle/>
                    <a:p>
                      <a:pPr algn="ctr" fontAlgn="b"/>
                      <a:r>
                        <a:rPr lang="en-GB" sz="1200" b="1" i="0" u="none" strike="noStrike" dirty="0">
                          <a:solidFill>
                            <a:schemeClr val="bg1"/>
                          </a:solidFill>
                          <a:effectLst/>
                          <a:latin typeface="+mn-lt"/>
                        </a:rPr>
                        <a:t>31%</a:t>
                      </a:r>
                    </a:p>
                  </a:txBody>
                  <a:tcPr marL="0" marR="0" marT="0" marB="0" anchor="ctr">
                    <a:lnT w="12700" cmpd="sng">
                      <a:noFill/>
                    </a:lnT>
                    <a:solidFill>
                      <a:srgbClr val="00B050"/>
                    </a:solidFill>
                  </a:tcPr>
                </a:tc>
                <a:tc>
                  <a:txBody>
                    <a:bodyPr/>
                    <a:lstStyle/>
                    <a:p>
                      <a:pPr algn="ctr" fontAlgn="b"/>
                      <a:r>
                        <a:rPr lang="en-GB" sz="1200" b="1" i="0" u="none" strike="noStrike" dirty="0">
                          <a:solidFill>
                            <a:schemeClr val="bg1"/>
                          </a:solidFill>
                          <a:effectLst/>
                          <a:latin typeface="+mn-lt"/>
                        </a:rPr>
                        <a:t>31%</a:t>
                      </a:r>
                    </a:p>
                  </a:txBody>
                  <a:tcPr marL="0" marR="0" marT="0" marB="0" anchor="ctr">
                    <a:lnT w="12700" cmpd="sng">
                      <a:noFill/>
                    </a:lnT>
                    <a:solidFill>
                      <a:srgbClr val="00B050"/>
                    </a:solidFill>
                  </a:tcPr>
                </a:tc>
                <a:tc>
                  <a:txBody>
                    <a:bodyPr/>
                    <a:lstStyle/>
                    <a:p>
                      <a:pPr algn="ctr" fontAlgn="b"/>
                      <a:r>
                        <a:rPr lang="en-GB" sz="1200" b="1" i="0" u="none" strike="noStrike" dirty="0">
                          <a:solidFill>
                            <a:schemeClr val="bg1"/>
                          </a:solidFill>
                          <a:effectLst/>
                          <a:latin typeface="+mn-lt"/>
                        </a:rPr>
                        <a:t>22%</a:t>
                      </a:r>
                    </a:p>
                  </a:txBody>
                  <a:tcPr marL="0" marR="0" marT="0" marB="0" anchor="ctr">
                    <a:lnT w="12700" cmpd="sng">
                      <a:noFill/>
                    </a:lnT>
                    <a:solidFill>
                      <a:srgbClr val="00B050"/>
                    </a:solidFill>
                  </a:tcPr>
                </a:tc>
                <a:tc>
                  <a:txBody>
                    <a:bodyPr/>
                    <a:lstStyle/>
                    <a:p>
                      <a:pPr algn="ctr" fontAlgn="b"/>
                      <a:r>
                        <a:rPr lang="en-GB" sz="1200" b="1" i="0" u="none" strike="noStrike" dirty="0">
                          <a:solidFill>
                            <a:schemeClr val="bg1"/>
                          </a:solidFill>
                          <a:effectLst/>
                          <a:latin typeface="+mn-lt"/>
                        </a:rPr>
                        <a:t>31%</a:t>
                      </a:r>
                    </a:p>
                  </a:txBody>
                  <a:tcPr marL="0" marR="0" marT="0" marB="0" anchor="ctr">
                    <a:lnT w="12700" cmpd="sng">
                      <a:noFill/>
                    </a:lnT>
                    <a:solidFill>
                      <a:srgbClr val="00B050"/>
                    </a:solidFill>
                  </a:tcPr>
                </a:tc>
                <a:tc>
                  <a:txBody>
                    <a:bodyPr/>
                    <a:lstStyle/>
                    <a:p>
                      <a:pPr algn="ctr" fontAlgn="b"/>
                      <a:r>
                        <a:rPr lang="en-GB" sz="1200" b="1" i="0" u="none" strike="noStrike" dirty="0">
                          <a:solidFill>
                            <a:schemeClr val="bg1"/>
                          </a:solidFill>
                          <a:effectLst/>
                          <a:latin typeface="+mn-lt"/>
                        </a:rPr>
                        <a:t>31%</a:t>
                      </a:r>
                    </a:p>
                  </a:txBody>
                  <a:tcPr marL="0" marR="0" marT="0" marB="0" anchor="ctr">
                    <a:lnT w="12700" cmpd="sng">
                      <a:noFill/>
                    </a:lnT>
                    <a:solidFill>
                      <a:srgbClr val="00B050"/>
                    </a:solidFill>
                  </a:tcPr>
                </a:tc>
                <a:tc>
                  <a:txBody>
                    <a:bodyPr/>
                    <a:lstStyle/>
                    <a:p>
                      <a:pPr algn="ctr" fontAlgn="b"/>
                      <a:r>
                        <a:rPr lang="en-GB" sz="1200" b="1" i="0" u="none" strike="noStrike" dirty="0">
                          <a:solidFill>
                            <a:schemeClr val="bg1"/>
                          </a:solidFill>
                          <a:effectLst/>
                          <a:latin typeface="+mn-lt"/>
                        </a:rPr>
                        <a:t>8%</a:t>
                      </a:r>
                    </a:p>
                  </a:txBody>
                  <a:tcPr marL="0" marR="0" marT="0" marB="0" anchor="ctr">
                    <a:lnT w="12700" cmpd="sng">
                      <a:noFill/>
                    </a:lnT>
                    <a:solidFill>
                      <a:srgbClr val="FFC000"/>
                    </a:solidFill>
                  </a:tcPr>
                </a:tc>
                <a:tc>
                  <a:txBody>
                    <a:bodyPr/>
                    <a:lstStyle/>
                    <a:p>
                      <a:pPr algn="ctr" fontAlgn="b"/>
                      <a:r>
                        <a:rPr lang="en-GB" sz="1200" b="1" i="0" u="none" strike="noStrike" dirty="0">
                          <a:solidFill>
                            <a:schemeClr val="bg1"/>
                          </a:solidFill>
                          <a:effectLst/>
                          <a:latin typeface="+mn-lt"/>
                        </a:rPr>
                        <a:t>54%</a:t>
                      </a:r>
                    </a:p>
                  </a:txBody>
                  <a:tcPr marL="0" marR="0" marT="0" marB="0" anchor="ctr">
                    <a:lnT w="12700" cmpd="sng">
                      <a:noFill/>
                    </a:lnT>
                    <a:solidFill>
                      <a:srgbClr val="00B050"/>
                    </a:solidFill>
                  </a:tcPr>
                </a:tc>
                <a:tc>
                  <a:txBody>
                    <a:bodyPr/>
                    <a:lstStyle/>
                    <a:p>
                      <a:pPr algn="ctr" fontAlgn="b"/>
                      <a:r>
                        <a:rPr lang="en-GB" sz="1200" b="1" i="0" u="none" strike="noStrike" dirty="0">
                          <a:solidFill>
                            <a:schemeClr val="bg1"/>
                          </a:solidFill>
                          <a:effectLst/>
                          <a:latin typeface="+mn-lt"/>
                        </a:rPr>
                        <a:t>20%</a:t>
                      </a:r>
                    </a:p>
                  </a:txBody>
                  <a:tcPr marL="0" marR="0" marT="0" marB="0" anchor="ctr">
                    <a:lnT w="12700" cmpd="sng">
                      <a:noFill/>
                    </a:lnT>
                    <a:solidFill>
                      <a:srgbClr val="00B050"/>
                    </a:solidFill>
                  </a:tcPr>
                </a:tc>
                <a:extLst>
                  <a:ext uri="{0D108BD9-81ED-4DB2-BD59-A6C34878D82A}">
                    <a16:rowId xmlns:a16="http://schemas.microsoft.com/office/drawing/2014/main" val="225803101"/>
                  </a:ext>
                </a:extLst>
              </a:tr>
              <a:tr h="245074">
                <a:tc>
                  <a:txBody>
                    <a:bodyPr/>
                    <a:lstStyle/>
                    <a:p>
                      <a:pPr algn="ctr" fontAlgn="b"/>
                      <a:r>
                        <a:rPr lang="en-GB" sz="1200" b="0" u="none" strike="noStrike" dirty="0">
                          <a:solidFill>
                            <a:schemeClr val="accent1">
                              <a:lumMod val="50000"/>
                            </a:schemeClr>
                          </a:solidFill>
                          <a:effectLst/>
                        </a:rPr>
                        <a:t>Online Video + VOD</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1" i="0" u="none" strike="noStrike" dirty="0">
                          <a:solidFill>
                            <a:schemeClr val="bg1"/>
                          </a:solidFill>
                          <a:effectLst/>
                          <a:latin typeface="+mn-lt"/>
                        </a:rPr>
                        <a:t>3%</a:t>
                      </a:r>
                    </a:p>
                  </a:txBody>
                  <a:tcPr marL="0" marR="0" marT="0" marB="0" anchor="ctr">
                    <a:lnL w="12700" cmpd="sng">
                      <a:noFill/>
                    </a:lnL>
                    <a:solidFill>
                      <a:srgbClr val="FA8F54"/>
                    </a:solidFill>
                  </a:tcPr>
                </a:tc>
                <a:tc>
                  <a:txBody>
                    <a:bodyPr/>
                    <a:lstStyle/>
                    <a:p>
                      <a:pPr algn="ctr" fontAlgn="b"/>
                      <a:endParaRPr lang="en-GB" sz="1200" b="1"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200" b="1" i="0" u="none" strike="noStrike" dirty="0">
                          <a:solidFill>
                            <a:schemeClr val="bg1"/>
                          </a:solidFill>
                          <a:effectLst/>
                          <a:latin typeface="+mn-lt"/>
                        </a:rPr>
                        <a:t>5%</a:t>
                      </a:r>
                    </a:p>
                  </a:txBody>
                  <a:tcPr marL="0" marR="0" marT="0" marB="0" anchor="ctr">
                    <a:solidFill>
                      <a:srgbClr val="FFC000"/>
                    </a:solidFill>
                  </a:tcPr>
                </a:tc>
                <a:tc>
                  <a:txBody>
                    <a:bodyPr/>
                    <a:lstStyle/>
                    <a:p>
                      <a:pPr marL="0" algn="ctr" defTabSz="914400" rtl="0" eaLnBrk="1" fontAlgn="b" latinLnBrk="0" hangingPunct="1"/>
                      <a:r>
                        <a:rPr lang="en-GB" sz="1200" b="1"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200" b="1"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200" b="1"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12%</a:t>
                      </a:r>
                    </a:p>
                  </a:txBody>
                  <a:tcPr marL="0" marR="0" marT="0" marB="0" anchor="ctr">
                    <a:solidFill>
                      <a:srgbClr val="00B050"/>
                    </a:solidFill>
                  </a:tcPr>
                </a:tc>
                <a:tc>
                  <a:txBody>
                    <a:bodyPr/>
                    <a:lstStyle/>
                    <a:p>
                      <a:pPr algn="ctr" fontAlgn="b"/>
                      <a:r>
                        <a:rPr lang="en-GB" sz="1200" b="1"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200" b="1"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200" b="1" i="0" u="none" strike="noStrike" dirty="0">
                          <a:solidFill>
                            <a:schemeClr val="bg1"/>
                          </a:solidFill>
                          <a:effectLst/>
                          <a:latin typeface="+mn-lt"/>
                        </a:rPr>
                        <a:t>2%</a:t>
                      </a:r>
                    </a:p>
                  </a:txBody>
                  <a:tcPr marL="0" marR="0" marT="0" marB="0" anchor="ctr">
                    <a:solidFill>
                      <a:srgbClr val="D20000"/>
                    </a:solidFill>
                  </a:tcPr>
                </a:tc>
                <a:extLst>
                  <a:ext uri="{0D108BD9-81ED-4DB2-BD59-A6C34878D82A}">
                    <a16:rowId xmlns:a16="http://schemas.microsoft.com/office/drawing/2014/main" val="1593841085"/>
                  </a:ext>
                </a:extLst>
              </a:tr>
              <a:tr h="291195">
                <a:tc>
                  <a:txBody>
                    <a:bodyPr/>
                    <a:lstStyle/>
                    <a:p>
                      <a:pPr algn="ctr" fontAlgn="b"/>
                      <a:r>
                        <a:rPr lang="en-GB" sz="1200" b="0" i="0" u="none" strike="noStrike" dirty="0">
                          <a:solidFill>
                            <a:schemeClr val="accent1">
                              <a:lumMod val="50000"/>
                            </a:schemeClr>
                          </a:solidFill>
                          <a:effectLst/>
                          <a:latin typeface="+mn-lt"/>
                        </a:rPr>
                        <a:t>Social Media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1" i="0" u="none" strike="noStrike" dirty="0">
                          <a:solidFill>
                            <a:schemeClr val="bg1"/>
                          </a:solidFill>
                          <a:effectLst/>
                          <a:latin typeface="+mn-lt"/>
                        </a:rPr>
                        <a:t>2%</a:t>
                      </a:r>
                    </a:p>
                  </a:txBody>
                  <a:tcPr marL="0" marR="0" marT="0" marB="0" anchor="ctr">
                    <a:lnL w="12700" cmpd="sng">
                      <a:noFill/>
                    </a:lnL>
                    <a:solidFill>
                      <a:srgbClr val="D20000"/>
                    </a:solidFill>
                  </a:tcPr>
                </a:tc>
                <a:tc>
                  <a:txBody>
                    <a:bodyPr/>
                    <a:lstStyle/>
                    <a:p>
                      <a:pPr algn="ctr" fontAlgn="b"/>
                      <a:r>
                        <a:rPr lang="en-GB" sz="1200" b="1" i="0" u="none" strike="noStrike" dirty="0">
                          <a:solidFill>
                            <a:schemeClr val="bg1"/>
                          </a:solidFill>
                          <a:effectLst/>
                          <a:latin typeface="+mn-lt"/>
                        </a:rPr>
                        <a:t>2%</a:t>
                      </a:r>
                    </a:p>
                  </a:txBody>
                  <a:tcPr marL="0" marR="0" marT="0" marB="0" anchor="ctr">
                    <a:solidFill>
                      <a:srgbClr val="D20000"/>
                    </a:solidFill>
                  </a:tcPr>
                </a:tc>
                <a:tc>
                  <a:txBody>
                    <a:bodyPr/>
                    <a:lstStyle/>
                    <a:p>
                      <a:pPr algn="ctr" fontAlgn="b"/>
                      <a:endParaRPr lang="en-GB" sz="1200" b="1" i="0" u="none" strike="noStrike" dirty="0">
                        <a:solidFill>
                          <a:schemeClr val="bg1"/>
                        </a:solidFill>
                        <a:effectLst/>
                        <a:latin typeface="+mn-lt"/>
                      </a:endParaRPr>
                    </a:p>
                  </a:txBody>
                  <a:tcPr marL="0" marR="0" marT="0" marB="0" anchor="ctr">
                    <a:solidFill>
                      <a:srgbClr val="FFFFFF"/>
                    </a:solidFill>
                  </a:tcPr>
                </a:tc>
                <a:tc>
                  <a:txBody>
                    <a:bodyPr/>
                    <a:lstStyle/>
                    <a:p>
                      <a:pPr marL="0" algn="ctr" defTabSz="914400" rtl="0" eaLnBrk="1" fontAlgn="b" latinLnBrk="0" hangingPunct="1"/>
                      <a:r>
                        <a:rPr lang="en-GB" sz="1200" b="1" i="0" u="none" strike="noStrike" kern="1200" dirty="0">
                          <a:solidFill>
                            <a:schemeClr val="bg1"/>
                          </a:solidFill>
                          <a:effectLst/>
                          <a:latin typeface="+mn-lt"/>
                          <a:ea typeface="+mn-ea"/>
                          <a:cs typeface="+mn-cs"/>
                        </a:rPr>
                        <a:t>2%</a:t>
                      </a:r>
                    </a:p>
                  </a:txBody>
                  <a:tcPr marL="0" marR="0" marT="0" marB="0" anchor="ctr">
                    <a:solidFill>
                      <a:srgbClr val="D20000"/>
                    </a:solidFill>
                  </a:tcPr>
                </a:tc>
                <a:tc>
                  <a:txBody>
                    <a:bodyPr/>
                    <a:lstStyle/>
                    <a:p>
                      <a:pPr algn="ctr" fontAlgn="b"/>
                      <a:r>
                        <a:rPr lang="en-GB" sz="1200" b="1"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200" b="1"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200" b="1"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408474620"/>
                  </a:ext>
                </a:extLst>
              </a:tr>
              <a:tr h="291195">
                <a:tc>
                  <a:txBody>
                    <a:bodyPr/>
                    <a:lstStyle/>
                    <a:p>
                      <a:pPr algn="ctr" fontAlgn="b"/>
                      <a:r>
                        <a:rPr lang="en-GB" sz="1200" b="0" u="none" strike="noStrike" dirty="0">
                          <a:solidFill>
                            <a:schemeClr val="accent1">
                              <a:lumMod val="50000"/>
                            </a:schemeClr>
                          </a:solidFill>
                          <a:effectLst/>
                        </a:rPr>
                        <a:t>Online Display</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1" i="0" u="none" strike="noStrike" dirty="0">
                          <a:solidFill>
                            <a:schemeClr val="bg1"/>
                          </a:solidFill>
                          <a:effectLst/>
                          <a:latin typeface="+mn-lt"/>
                        </a:rPr>
                        <a:t>3%</a:t>
                      </a:r>
                    </a:p>
                  </a:txBody>
                  <a:tcPr marL="0" marR="0" marT="0" marB="0" anchor="ctr">
                    <a:lnL w="12700" cmpd="sng">
                      <a:noFill/>
                    </a:lnL>
                    <a:solidFill>
                      <a:srgbClr val="FA8F54"/>
                    </a:solidFill>
                  </a:tcPr>
                </a:tc>
                <a:tc>
                  <a:txBody>
                    <a:bodyPr/>
                    <a:lstStyle/>
                    <a:p>
                      <a:pPr algn="ctr" fontAlgn="b"/>
                      <a:r>
                        <a:rPr lang="en-GB" sz="1200" b="1"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4%</a:t>
                      </a:r>
                    </a:p>
                  </a:txBody>
                  <a:tcPr marL="0" marR="0" marT="0" marB="0" anchor="ctr">
                    <a:solidFill>
                      <a:srgbClr val="FA8F54"/>
                    </a:solidFill>
                  </a:tcPr>
                </a:tc>
                <a:tc>
                  <a:txBody>
                    <a:bodyPr/>
                    <a:lstStyle/>
                    <a:p>
                      <a:pPr marL="0" algn="ctr" defTabSz="914400" rtl="0" eaLnBrk="1" fontAlgn="b" latinLnBrk="0" hangingPunct="1"/>
                      <a:endParaRPr lang="en-GB" sz="1200" b="1" i="0" u="none" strike="noStrike" kern="1200" dirty="0">
                        <a:solidFill>
                          <a:schemeClr val="bg1"/>
                        </a:solidFill>
                        <a:effectLst/>
                        <a:latin typeface="+mn-lt"/>
                        <a:ea typeface="+mn-ea"/>
                        <a:cs typeface="+mn-cs"/>
                      </a:endParaRPr>
                    </a:p>
                  </a:txBody>
                  <a:tcPr marL="0" marR="0" marT="0" marB="0" anchor="ctr">
                    <a:solidFill>
                      <a:srgbClr val="FFFFFF"/>
                    </a:solidFill>
                  </a:tcPr>
                </a:tc>
                <a:tc>
                  <a:txBody>
                    <a:bodyPr/>
                    <a:lstStyle/>
                    <a:p>
                      <a:pPr algn="ctr" fontAlgn="b"/>
                      <a:r>
                        <a:rPr lang="en-GB" sz="1200" b="1"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200" b="1"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200" b="1" i="0" u="none" strike="noStrike" dirty="0">
                          <a:solidFill>
                            <a:schemeClr val="bg1"/>
                          </a:solidFill>
                          <a:effectLst/>
                          <a:latin typeface="+mn-lt"/>
                        </a:rPr>
                        <a:t>4%</a:t>
                      </a:r>
                    </a:p>
                  </a:txBody>
                  <a:tcPr marL="0" marR="0" marT="0" marB="0" anchor="ctr">
                    <a:solidFill>
                      <a:srgbClr val="FA8F54"/>
                    </a:solidFill>
                  </a:tcPr>
                </a:tc>
                <a:extLst>
                  <a:ext uri="{0D108BD9-81ED-4DB2-BD59-A6C34878D82A}">
                    <a16:rowId xmlns:a16="http://schemas.microsoft.com/office/drawing/2014/main" val="2072119534"/>
                  </a:ext>
                </a:extLst>
              </a:tr>
              <a:tr h="291195">
                <a:tc>
                  <a:txBody>
                    <a:bodyPr/>
                    <a:lstStyle/>
                    <a:p>
                      <a:pPr algn="ctr" fontAlgn="b"/>
                      <a:r>
                        <a:rPr lang="en-GB" sz="1200" b="0" u="none" strike="noStrike" dirty="0">
                          <a:solidFill>
                            <a:schemeClr val="accent1">
                              <a:lumMod val="50000"/>
                            </a:schemeClr>
                          </a:solidFill>
                          <a:effectLst/>
                        </a:rPr>
                        <a:t>Out of Home</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1" i="0" u="none" strike="noStrike" dirty="0">
                          <a:solidFill>
                            <a:schemeClr val="bg1"/>
                          </a:solidFill>
                          <a:effectLst/>
                          <a:latin typeface="+mn-lt"/>
                        </a:rPr>
                        <a:t>6%</a:t>
                      </a:r>
                    </a:p>
                  </a:txBody>
                  <a:tcPr marL="0" marR="0" marT="0" marB="0" anchor="ctr">
                    <a:lnL w="12700" cmpd="sng">
                      <a:noFill/>
                    </a:lnL>
                    <a:solidFill>
                      <a:srgbClr val="FFC000"/>
                    </a:solidFill>
                  </a:tcPr>
                </a:tc>
                <a:tc>
                  <a:txBody>
                    <a:bodyPr/>
                    <a:lstStyle/>
                    <a:p>
                      <a:pPr algn="ctr" fontAlgn="b"/>
                      <a:r>
                        <a:rPr lang="en-GB" sz="1200" b="1" i="0" u="none" strike="noStrike" dirty="0">
                          <a:solidFill>
                            <a:schemeClr val="bg1"/>
                          </a:solidFill>
                          <a:effectLst/>
                          <a:latin typeface="+mn-lt"/>
                        </a:rPr>
                        <a:t>8%</a:t>
                      </a:r>
                    </a:p>
                  </a:txBody>
                  <a:tcPr marL="0" marR="0" marT="0" marB="0" anchor="ctr">
                    <a:solidFill>
                      <a:srgbClr val="FFC000"/>
                    </a:solidFill>
                  </a:tcPr>
                </a:tc>
                <a:tc>
                  <a:txBody>
                    <a:bodyPr/>
                    <a:lstStyle/>
                    <a:p>
                      <a:pPr algn="ctr" fontAlgn="b"/>
                      <a:r>
                        <a:rPr lang="en-GB" sz="1200" b="1"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200" b="1" i="0" u="none" strike="noStrike" dirty="0">
                          <a:solidFill>
                            <a:schemeClr val="bg1"/>
                          </a:solidFill>
                          <a:effectLst/>
                          <a:latin typeface="+mn-lt"/>
                        </a:rPr>
                        <a:t>8%</a:t>
                      </a:r>
                    </a:p>
                  </a:txBody>
                  <a:tcPr marL="0" marR="0" marT="0" marB="0" anchor="ctr">
                    <a:solidFill>
                      <a:srgbClr val="FFC000"/>
                    </a:solidFill>
                  </a:tcPr>
                </a:tc>
                <a:tc>
                  <a:txBody>
                    <a:bodyPr/>
                    <a:lstStyle/>
                    <a:p>
                      <a:pPr algn="ctr" fontAlgn="b"/>
                      <a:endParaRPr lang="en-GB" sz="1200" b="1"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200" b="1" i="0" u="none" strike="noStrike" dirty="0">
                          <a:solidFill>
                            <a:schemeClr val="bg1"/>
                          </a:solidFill>
                          <a:effectLst/>
                          <a:latin typeface="+mn-lt"/>
                        </a:rPr>
                        <a:t>9%</a:t>
                      </a:r>
                    </a:p>
                  </a:txBody>
                  <a:tcPr marL="0" marR="0" marT="0" marB="0" anchor="ctr">
                    <a:solidFill>
                      <a:srgbClr val="47C482"/>
                    </a:solidFill>
                  </a:tcPr>
                </a:tc>
                <a:tc>
                  <a:txBody>
                    <a:bodyPr/>
                    <a:lstStyle/>
                    <a:p>
                      <a:pPr algn="ctr" fontAlgn="b"/>
                      <a:r>
                        <a:rPr lang="en-GB" sz="1200" b="1" i="0" u="none" strike="noStrike" dirty="0">
                          <a:solidFill>
                            <a:schemeClr val="bg1"/>
                          </a:solidFill>
                          <a:effectLst/>
                          <a:latin typeface="+mn-lt"/>
                        </a:rPr>
                        <a:t>11%</a:t>
                      </a:r>
                    </a:p>
                  </a:txBody>
                  <a:tcPr marL="0" marR="0" marT="0" marB="0" anchor="ctr">
                    <a:solidFill>
                      <a:srgbClr val="47C482"/>
                    </a:solidFill>
                  </a:tcPr>
                </a:tc>
                <a:tc>
                  <a:txBody>
                    <a:bodyPr/>
                    <a:lstStyle/>
                    <a:p>
                      <a:pPr algn="ctr" fontAlgn="b"/>
                      <a:r>
                        <a:rPr lang="en-GB" sz="1200" b="1"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200" b="1"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1110325166"/>
                  </a:ext>
                </a:extLst>
              </a:tr>
              <a:tr h="291195">
                <a:tc>
                  <a:txBody>
                    <a:bodyPr/>
                    <a:lstStyle/>
                    <a:p>
                      <a:pPr algn="ctr" fontAlgn="b"/>
                      <a:r>
                        <a:rPr lang="en-GB" sz="1200" b="0" u="none" strike="noStrike" dirty="0">
                          <a:solidFill>
                            <a:schemeClr val="accent1">
                              <a:lumMod val="50000"/>
                            </a:schemeClr>
                          </a:solidFill>
                          <a:effectLst/>
                        </a:rPr>
                        <a:t>Radio</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1" i="0" u="none" strike="noStrike" dirty="0">
                          <a:solidFill>
                            <a:schemeClr val="bg1"/>
                          </a:solidFill>
                          <a:effectLst/>
                          <a:latin typeface="+mn-lt"/>
                        </a:rPr>
                        <a:t>4%</a:t>
                      </a:r>
                    </a:p>
                  </a:txBody>
                  <a:tcPr marL="0" marR="0" marT="0" marB="0" anchor="ctr">
                    <a:lnL w="12700" cmpd="sng">
                      <a:noFill/>
                    </a:lnL>
                    <a:solidFill>
                      <a:srgbClr val="FA8F54"/>
                    </a:solidFill>
                  </a:tcPr>
                </a:tc>
                <a:tc>
                  <a:txBody>
                    <a:bodyPr/>
                    <a:lstStyle/>
                    <a:p>
                      <a:pPr algn="ctr" fontAlgn="b"/>
                      <a:r>
                        <a:rPr lang="en-GB" sz="1200" b="1"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200" b="1"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200" b="1"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200" b="1"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200" b="1" i="0" u="none" strike="noStrike" dirty="0">
                          <a:solidFill>
                            <a:schemeClr val="bg1"/>
                          </a:solidFill>
                          <a:effectLst/>
                          <a:latin typeface="+mn-lt"/>
                        </a:rPr>
                        <a:t>1%</a:t>
                      </a:r>
                    </a:p>
                  </a:txBody>
                  <a:tcPr marL="0" marR="0" marT="0" marB="0" anchor="ctr">
                    <a:solidFill>
                      <a:srgbClr val="D20000"/>
                    </a:solidFill>
                  </a:tcPr>
                </a:tc>
                <a:tc>
                  <a:txBody>
                    <a:bodyPr/>
                    <a:lstStyle/>
                    <a:p>
                      <a:pPr algn="ctr" fontAlgn="b"/>
                      <a:r>
                        <a:rPr lang="en-GB" sz="1200" b="1" i="0" u="none" strike="noStrike" dirty="0">
                          <a:solidFill>
                            <a:schemeClr val="bg1"/>
                          </a:solidFill>
                          <a:effectLst/>
                          <a:latin typeface="+mn-lt"/>
                        </a:rPr>
                        <a:t>1%</a:t>
                      </a:r>
                    </a:p>
                  </a:txBody>
                  <a:tcPr marL="0" marR="0" marT="0" marB="0" anchor="ctr">
                    <a:solidFill>
                      <a:srgbClr val="D20000"/>
                    </a:solidFill>
                  </a:tcPr>
                </a:tc>
                <a:extLst>
                  <a:ext uri="{0D108BD9-81ED-4DB2-BD59-A6C34878D82A}">
                    <a16:rowId xmlns:a16="http://schemas.microsoft.com/office/drawing/2014/main" val="3101743164"/>
                  </a:ext>
                </a:extLst>
              </a:tr>
              <a:tr h="291195">
                <a:tc>
                  <a:txBody>
                    <a:bodyPr/>
                    <a:lstStyle/>
                    <a:p>
                      <a:pPr algn="ctr" fontAlgn="b"/>
                      <a:r>
                        <a:rPr lang="en-GB" sz="1200" b="0" u="none" strike="noStrike" dirty="0">
                          <a:solidFill>
                            <a:schemeClr val="accent1">
                              <a:lumMod val="50000"/>
                            </a:schemeClr>
                          </a:solidFill>
                          <a:effectLst/>
                        </a:rPr>
                        <a:t>Print</a:t>
                      </a:r>
                      <a:endParaRPr lang="en-GB" sz="1200" b="0" i="0" u="none" strike="noStrike" dirty="0">
                        <a:solidFill>
                          <a:schemeClr val="accent1">
                            <a:lumMod val="50000"/>
                          </a:schemeClr>
                        </a:solidFill>
                        <a:effectLst/>
                        <a:latin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1" i="0" u="none" strike="noStrike" dirty="0">
                          <a:solidFill>
                            <a:schemeClr val="bg1"/>
                          </a:solidFill>
                          <a:effectLst/>
                          <a:latin typeface="+mn-lt"/>
                        </a:rPr>
                        <a:t>5%</a:t>
                      </a:r>
                    </a:p>
                  </a:txBody>
                  <a:tcPr marL="0" marR="0" marT="0" marB="0" anchor="ctr">
                    <a:lnL w="12700" cmpd="sng">
                      <a:noFill/>
                    </a:lnL>
                    <a:solidFill>
                      <a:srgbClr val="FFC000"/>
                    </a:solidFill>
                  </a:tcPr>
                </a:tc>
                <a:tc>
                  <a:txBody>
                    <a:bodyPr/>
                    <a:lstStyle/>
                    <a:p>
                      <a:pPr algn="ctr" fontAlgn="b"/>
                      <a:r>
                        <a:rPr lang="en-GB" sz="1200" b="1"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200" b="1" i="0" u="none" strike="noStrike" dirty="0">
                          <a:solidFill>
                            <a:schemeClr val="bg1"/>
                          </a:solidFill>
                          <a:effectLst/>
                          <a:latin typeface="+mn-lt"/>
                        </a:rPr>
                        <a:t>7%</a:t>
                      </a:r>
                    </a:p>
                  </a:txBody>
                  <a:tcPr marL="0" marR="0" marT="0" marB="0" anchor="ctr">
                    <a:solidFill>
                      <a:srgbClr val="FFC000"/>
                    </a:solidFill>
                  </a:tcPr>
                </a:tc>
                <a:tc>
                  <a:txBody>
                    <a:bodyPr/>
                    <a:lstStyle/>
                    <a:p>
                      <a:pPr algn="ctr" fontAlgn="b"/>
                      <a:r>
                        <a:rPr lang="en-GB" sz="1200" b="1" i="0" u="none" strike="noStrike" dirty="0">
                          <a:solidFill>
                            <a:schemeClr val="bg1"/>
                          </a:solidFill>
                          <a:effectLst/>
                          <a:latin typeface="+mn-lt"/>
                        </a:rPr>
                        <a:t>5%</a:t>
                      </a:r>
                    </a:p>
                  </a:txBody>
                  <a:tcPr marL="0" marR="0" marT="0" marB="0" anchor="ctr">
                    <a:solidFill>
                      <a:srgbClr val="FFC000"/>
                    </a:solidFill>
                  </a:tcPr>
                </a:tc>
                <a:tc>
                  <a:txBody>
                    <a:bodyPr/>
                    <a:lstStyle/>
                    <a:p>
                      <a:pPr algn="ctr" fontAlgn="b"/>
                      <a:r>
                        <a:rPr lang="en-GB" sz="1200" b="1" i="0" u="none" strike="noStrike" dirty="0">
                          <a:solidFill>
                            <a:schemeClr val="bg1"/>
                          </a:solidFill>
                          <a:effectLst/>
                          <a:latin typeface="+mn-lt"/>
                        </a:rPr>
                        <a:t>6%</a:t>
                      </a:r>
                    </a:p>
                  </a:txBody>
                  <a:tcPr marL="0" marR="0" marT="0" marB="0" anchor="ctr">
                    <a:solidFill>
                      <a:srgbClr val="FFC000"/>
                    </a:solidFill>
                  </a:tcPr>
                </a:tc>
                <a:tc>
                  <a:txBody>
                    <a:bodyPr/>
                    <a:lstStyle/>
                    <a:p>
                      <a:pPr algn="ctr" fontAlgn="b"/>
                      <a:r>
                        <a:rPr lang="en-GB" sz="1200" b="1" i="0" u="none" strike="noStrike" dirty="0">
                          <a:solidFill>
                            <a:schemeClr val="bg1"/>
                          </a:solidFill>
                          <a:effectLst/>
                          <a:latin typeface="+mn-lt"/>
                        </a:rPr>
                        <a:t>4%</a:t>
                      </a:r>
                    </a:p>
                  </a:txBody>
                  <a:tcPr marL="0" marR="0" marT="0" marB="0" anchor="ctr">
                    <a:solidFill>
                      <a:srgbClr val="FA8F54"/>
                    </a:solidFill>
                  </a:tcPr>
                </a:tc>
                <a:tc>
                  <a:txBody>
                    <a:bodyPr/>
                    <a:lstStyle/>
                    <a:p>
                      <a:pPr algn="ctr" fontAlgn="b"/>
                      <a:endParaRPr lang="en-GB" sz="1200" b="1" i="0" u="none" strike="noStrike" dirty="0">
                        <a:solidFill>
                          <a:schemeClr val="bg1"/>
                        </a:solidFill>
                        <a:effectLst/>
                        <a:latin typeface="+mn-lt"/>
                      </a:endParaRPr>
                    </a:p>
                  </a:txBody>
                  <a:tcPr marL="0" marR="0" marT="0" marB="0" anchor="ctr">
                    <a:solidFill>
                      <a:srgbClr val="FFFFFF"/>
                    </a:solidFill>
                  </a:tcPr>
                </a:tc>
                <a:tc>
                  <a:txBody>
                    <a:bodyPr/>
                    <a:lstStyle/>
                    <a:p>
                      <a:pPr algn="ctr" fontAlgn="b"/>
                      <a:r>
                        <a:rPr lang="en-GB" sz="1200" b="1"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13%</a:t>
                      </a:r>
                    </a:p>
                  </a:txBody>
                  <a:tcPr marL="0" marR="0" marT="0" marB="0" anchor="ctr">
                    <a:solidFill>
                      <a:srgbClr val="47C482"/>
                    </a:solidFill>
                  </a:tcPr>
                </a:tc>
                <a:tc>
                  <a:txBody>
                    <a:bodyPr/>
                    <a:lstStyle/>
                    <a:p>
                      <a:pPr algn="ctr" fontAlgn="b"/>
                      <a:r>
                        <a:rPr lang="en-GB" sz="1200" b="1" i="0" u="none" strike="noStrike" dirty="0">
                          <a:solidFill>
                            <a:schemeClr val="bg1"/>
                          </a:solidFill>
                          <a:effectLst/>
                          <a:latin typeface="+mn-lt"/>
                        </a:rPr>
                        <a:t>7%</a:t>
                      </a:r>
                    </a:p>
                  </a:txBody>
                  <a:tcPr marL="0" marR="0" marT="0" marB="0" anchor="ctr">
                    <a:solidFill>
                      <a:srgbClr val="FFC000"/>
                    </a:solidFill>
                  </a:tcPr>
                </a:tc>
                <a:extLst>
                  <a:ext uri="{0D108BD9-81ED-4DB2-BD59-A6C34878D82A}">
                    <a16:rowId xmlns:a16="http://schemas.microsoft.com/office/drawing/2014/main" val="3128815367"/>
                  </a:ext>
                </a:extLst>
              </a:tr>
              <a:tr h="291195">
                <a:tc>
                  <a:txBody>
                    <a:bodyPr/>
                    <a:lstStyle/>
                    <a:p>
                      <a:pPr algn="ctr" fontAlgn="b"/>
                      <a:r>
                        <a:rPr lang="en-GB" sz="1200" b="0" u="none" strike="noStrike" kern="1200" dirty="0">
                          <a:solidFill>
                            <a:schemeClr val="accent1">
                              <a:lumMod val="50000"/>
                            </a:schemeClr>
                          </a:solidFill>
                          <a:effectLst/>
                          <a:latin typeface="+mn-lt"/>
                          <a:ea typeface="+mn-ea"/>
                          <a:cs typeface="+mn-cs"/>
                        </a:rPr>
                        <a:t>Generic Search</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200" b="1" i="0" u="none" strike="noStrike" dirty="0">
                          <a:solidFill>
                            <a:schemeClr val="bg1"/>
                          </a:solidFill>
                          <a:effectLst/>
                          <a:latin typeface="+mn-lt"/>
                        </a:rPr>
                        <a:t>3%</a:t>
                      </a:r>
                    </a:p>
                  </a:txBody>
                  <a:tcPr marL="0" marR="0" marT="0" marB="0" anchor="ctr">
                    <a:lnL w="12700" cmpd="sng">
                      <a:noFill/>
                    </a:lnL>
                    <a:solidFill>
                      <a:srgbClr val="FA8F54"/>
                    </a:solidFill>
                  </a:tcPr>
                </a:tc>
                <a:tc>
                  <a:txBody>
                    <a:bodyPr/>
                    <a:lstStyle/>
                    <a:p>
                      <a:pPr algn="ctr" fontAlgn="b"/>
                      <a:r>
                        <a:rPr lang="en-GB" sz="1200" b="1"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200" b="1" i="0" u="none" strike="noStrike" dirty="0">
                          <a:solidFill>
                            <a:schemeClr val="bg1"/>
                          </a:solidFill>
                          <a:effectLst/>
                          <a:latin typeface="+mn-lt"/>
                        </a:rPr>
                        <a:t>4%</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200" b="1" i="0" u="none" strike="noStrike" dirty="0">
                          <a:solidFill>
                            <a:schemeClr val="bg1"/>
                          </a:solidFill>
                          <a:effectLst/>
                          <a:latin typeface="+mn-lt"/>
                        </a:rPr>
                        <a:t>2%</a:t>
                      </a:r>
                    </a:p>
                  </a:txBody>
                  <a:tcPr marL="0" marR="0" marT="0" marB="0" anchor="ctr">
                    <a:solidFill>
                      <a:srgbClr val="D20000"/>
                    </a:solidFill>
                  </a:tcPr>
                </a:tc>
                <a:tc>
                  <a:txBody>
                    <a:bodyPr/>
                    <a:lstStyle/>
                    <a:p>
                      <a:pPr algn="ctr" fontAlgn="b"/>
                      <a:r>
                        <a:rPr lang="en-GB" sz="1200" b="1" i="0" u="none" strike="noStrike" dirty="0">
                          <a:solidFill>
                            <a:schemeClr val="bg1"/>
                          </a:solidFill>
                          <a:effectLst/>
                          <a:latin typeface="+mn-lt"/>
                        </a:rPr>
                        <a:t>3%</a:t>
                      </a:r>
                    </a:p>
                  </a:txBody>
                  <a:tcPr marL="0" marR="0" marT="0" marB="0" anchor="ctr">
                    <a:solidFill>
                      <a:srgbClr val="FA8F54"/>
                    </a:solidFill>
                  </a:tcPr>
                </a:tc>
                <a:tc>
                  <a:txBody>
                    <a:bodyPr/>
                    <a:lstStyle/>
                    <a:p>
                      <a:pPr algn="ctr" fontAlgn="b"/>
                      <a:r>
                        <a:rPr lang="en-GB" sz="1200" b="1" i="0" u="none" strike="noStrike" dirty="0">
                          <a:solidFill>
                            <a:schemeClr val="bg1"/>
                          </a:solidFill>
                          <a:effectLst/>
                          <a:latin typeface="+mn-lt"/>
                        </a:rPr>
                        <a:t>7%</a:t>
                      </a:r>
                    </a:p>
                  </a:txBody>
                  <a:tcPr marL="0" marR="0" marT="0" marB="0" anchor="ctr">
                    <a:solidFill>
                      <a:srgbClr val="FFC000"/>
                    </a:solidFill>
                  </a:tcPr>
                </a:tc>
                <a:tc>
                  <a:txBody>
                    <a:bodyPr/>
                    <a:lstStyle/>
                    <a:p>
                      <a:pPr algn="ctr" fontAlgn="b"/>
                      <a:endParaRPr lang="en-GB" sz="1200" b="1" i="0" u="none" strike="noStrike" dirty="0">
                        <a:solidFill>
                          <a:schemeClr val="bg1"/>
                        </a:solidFill>
                        <a:effectLst/>
                        <a:latin typeface="+mn-lt"/>
                      </a:endParaRPr>
                    </a:p>
                  </a:txBody>
                  <a:tcPr marL="0" marR="0" marT="0" marB="0" anchor="ctr">
                    <a:noFill/>
                  </a:tcPr>
                </a:tc>
                <a:tc>
                  <a:txBody>
                    <a:bodyPr/>
                    <a:lstStyle/>
                    <a:p>
                      <a:pPr algn="ctr" fontAlgn="b"/>
                      <a:r>
                        <a:rPr lang="en-GB" sz="1200" b="1" i="0" u="none" strike="noStrike" dirty="0">
                          <a:solidFill>
                            <a:schemeClr val="bg1"/>
                          </a:solidFill>
                          <a:effectLst/>
                          <a:latin typeface="+mn-lt"/>
                        </a:rPr>
                        <a:t>*</a:t>
                      </a:r>
                    </a:p>
                  </a:txBody>
                  <a:tcPr marL="0" marR="0" marT="0" marB="0" anchor="ctr">
                    <a:noFill/>
                  </a:tcPr>
                </a:tc>
                <a:tc>
                  <a:txBody>
                    <a:bodyPr/>
                    <a:lstStyle/>
                    <a:p>
                      <a:pPr algn="ctr" fontAlgn="b"/>
                      <a:r>
                        <a:rPr lang="en-GB" sz="1200" b="1" i="0" u="none" strike="noStrike" dirty="0">
                          <a:solidFill>
                            <a:schemeClr val="bg1"/>
                          </a:solidFill>
                          <a:effectLst/>
                          <a:latin typeface="+mn-lt"/>
                        </a:rPr>
                        <a:t>6%</a:t>
                      </a:r>
                    </a:p>
                  </a:txBody>
                  <a:tcPr marL="0" marR="0" marT="0" marB="0" anchor="ctr">
                    <a:solidFill>
                      <a:srgbClr val="FFC000"/>
                    </a:solidFill>
                  </a:tcPr>
                </a:tc>
                <a:extLst>
                  <a:ext uri="{0D108BD9-81ED-4DB2-BD59-A6C34878D82A}">
                    <a16:rowId xmlns:a16="http://schemas.microsoft.com/office/drawing/2014/main" val="2151068795"/>
                  </a:ext>
                </a:extLst>
              </a:tr>
            </a:tbl>
          </a:graphicData>
        </a:graphic>
      </p:graphicFrame>
      <p:graphicFrame>
        <p:nvGraphicFramePr>
          <p:cNvPr id="18" name="Table 17">
            <a:extLst>
              <a:ext uri="{FF2B5EF4-FFF2-40B4-BE49-F238E27FC236}">
                <a16:creationId xmlns:a16="http://schemas.microsoft.com/office/drawing/2014/main" id="{510A10F9-0901-490D-8D7E-ADCF27549996}"/>
              </a:ext>
            </a:extLst>
          </p:cNvPr>
          <p:cNvGraphicFramePr>
            <a:graphicFrameLocks noGrp="1"/>
          </p:cNvGraphicFramePr>
          <p:nvPr>
            <p:extLst>
              <p:ext uri="{D42A27DB-BD31-4B8C-83A1-F6EECF244321}">
                <p14:modId xmlns:p14="http://schemas.microsoft.com/office/powerpoint/2010/main" val="1499171114"/>
              </p:ext>
            </p:extLst>
          </p:nvPr>
        </p:nvGraphicFramePr>
        <p:xfrm>
          <a:off x="6809747" y="5060315"/>
          <a:ext cx="4896542" cy="304800"/>
        </p:xfrm>
        <a:graphic>
          <a:graphicData uri="http://schemas.openxmlformats.org/drawingml/2006/table">
            <a:tbl>
              <a:tblPr firstRow="1" bandRow="1">
                <a:tableStyleId>{5C22544A-7EE6-4342-B048-85BDC9FD1C3A}</a:tableStyleId>
              </a:tblPr>
              <a:tblGrid>
                <a:gridCol w="860001">
                  <a:extLst>
                    <a:ext uri="{9D8B030D-6E8A-4147-A177-3AD203B41FA5}">
                      <a16:colId xmlns:a16="http://schemas.microsoft.com/office/drawing/2014/main" val="3699302690"/>
                    </a:ext>
                  </a:extLst>
                </a:gridCol>
                <a:gridCol w="807308">
                  <a:extLst>
                    <a:ext uri="{9D8B030D-6E8A-4147-A177-3AD203B41FA5}">
                      <a16:colId xmlns:a16="http://schemas.microsoft.com/office/drawing/2014/main" val="2316634681"/>
                    </a:ext>
                  </a:extLst>
                </a:gridCol>
                <a:gridCol w="816696">
                  <a:extLst>
                    <a:ext uri="{9D8B030D-6E8A-4147-A177-3AD203B41FA5}">
                      <a16:colId xmlns:a16="http://schemas.microsoft.com/office/drawing/2014/main" val="3306074634"/>
                    </a:ext>
                  </a:extLst>
                </a:gridCol>
                <a:gridCol w="797921">
                  <a:extLst>
                    <a:ext uri="{9D8B030D-6E8A-4147-A177-3AD203B41FA5}">
                      <a16:colId xmlns:a16="http://schemas.microsoft.com/office/drawing/2014/main" val="2347257806"/>
                    </a:ext>
                  </a:extLst>
                </a:gridCol>
                <a:gridCol w="798525">
                  <a:extLst>
                    <a:ext uri="{9D8B030D-6E8A-4147-A177-3AD203B41FA5}">
                      <a16:colId xmlns:a16="http://schemas.microsoft.com/office/drawing/2014/main" val="1735959822"/>
                    </a:ext>
                  </a:extLst>
                </a:gridCol>
                <a:gridCol w="816091">
                  <a:extLst>
                    <a:ext uri="{9D8B030D-6E8A-4147-A177-3AD203B41FA5}">
                      <a16:colId xmlns:a16="http://schemas.microsoft.com/office/drawing/2014/main" val="3103020797"/>
                    </a:ext>
                  </a:extLst>
                </a:gridCol>
              </a:tblGrid>
              <a:tr h="304800">
                <a:tc>
                  <a:txBody>
                    <a:bodyPr/>
                    <a:lstStyle/>
                    <a:p>
                      <a:pPr algn="ctr" fontAlgn="b"/>
                      <a:r>
                        <a:rPr lang="en-GB" sz="1100" b="1" i="0" u="none" strike="noStrike" dirty="0">
                          <a:solidFill>
                            <a:schemeClr val="accent1">
                              <a:lumMod val="50000"/>
                            </a:schemeClr>
                          </a:solidFill>
                          <a:effectLst/>
                          <a:latin typeface="+mn-lt"/>
                        </a:rPr>
                        <a:t>Key:</a:t>
                      </a:r>
                    </a:p>
                  </a:txBody>
                  <a:tcPr marL="0" marR="0" marT="0" marB="0" anchor="ctr">
                    <a:solidFill>
                      <a:srgbClr val="FFFFFF"/>
                    </a:solidFill>
                  </a:tcPr>
                </a:tc>
                <a:tc>
                  <a:txBody>
                    <a:bodyPr/>
                    <a:lstStyle/>
                    <a:p>
                      <a:pPr algn="ctr" fontAlgn="b"/>
                      <a:r>
                        <a:rPr lang="en-GB" sz="1100" b="1" i="0" u="none" strike="noStrike" dirty="0">
                          <a:solidFill>
                            <a:schemeClr val="bg1"/>
                          </a:solidFill>
                          <a:effectLst/>
                          <a:latin typeface="+mn-lt"/>
                        </a:rPr>
                        <a:t>0-2%</a:t>
                      </a:r>
                    </a:p>
                  </a:txBody>
                  <a:tcPr marL="0" marR="0" marT="0" marB="0" anchor="ctr">
                    <a:solidFill>
                      <a:srgbClr val="D20000"/>
                    </a:solidFill>
                  </a:tcPr>
                </a:tc>
                <a:tc>
                  <a:txBody>
                    <a:bodyPr/>
                    <a:lstStyle/>
                    <a:p>
                      <a:pPr algn="ctr" fontAlgn="b"/>
                      <a:r>
                        <a:rPr lang="en-GB" sz="1100" b="1" i="0" u="none" strike="noStrike" dirty="0">
                          <a:solidFill>
                            <a:schemeClr val="bg1"/>
                          </a:solidFill>
                          <a:effectLst/>
                          <a:latin typeface="+mn-lt"/>
                        </a:rPr>
                        <a:t>3-4%</a:t>
                      </a:r>
                    </a:p>
                  </a:txBody>
                  <a:tcPr marL="0" marR="0" marT="0" marB="0" anchor="ctr">
                    <a:solidFill>
                      <a:srgbClr val="FA8F54"/>
                    </a:solidFill>
                  </a:tcPr>
                </a:tc>
                <a:tc>
                  <a:txBody>
                    <a:bodyPr/>
                    <a:lstStyle/>
                    <a:p>
                      <a:pPr algn="ctr" fontAlgn="b"/>
                      <a:r>
                        <a:rPr lang="en-GB" sz="1100" b="1" i="0" u="none" strike="noStrike" dirty="0">
                          <a:solidFill>
                            <a:schemeClr val="bg1"/>
                          </a:solidFill>
                          <a:effectLst/>
                          <a:latin typeface="+mn-lt"/>
                        </a:rPr>
                        <a:t>5-8%</a:t>
                      </a:r>
                    </a:p>
                  </a:txBody>
                  <a:tcPr marL="0" marR="0" marT="0" marB="0" anchor="ctr">
                    <a:solidFill>
                      <a:srgbClr val="FFC000"/>
                    </a:solidFill>
                  </a:tcPr>
                </a:tc>
                <a:tc>
                  <a:txBody>
                    <a:bodyPr/>
                    <a:lstStyle/>
                    <a:p>
                      <a:pPr algn="ctr" fontAlgn="b"/>
                      <a:r>
                        <a:rPr lang="en-GB" sz="1100" b="1" i="0" u="none" strike="noStrike" dirty="0">
                          <a:solidFill>
                            <a:schemeClr val="bg1"/>
                          </a:solidFill>
                          <a:effectLst/>
                          <a:latin typeface="+mn-lt"/>
                        </a:rPr>
                        <a:t>9-20%</a:t>
                      </a:r>
                    </a:p>
                  </a:txBody>
                  <a:tcPr marL="0" marR="0" marT="0" marB="0" anchor="ctr">
                    <a:solidFill>
                      <a:srgbClr val="47C482"/>
                    </a:solidFill>
                  </a:tcPr>
                </a:tc>
                <a:tc>
                  <a:txBody>
                    <a:bodyPr/>
                    <a:lstStyle/>
                    <a:p>
                      <a:pPr algn="ctr" fontAlgn="b"/>
                      <a:r>
                        <a:rPr lang="en-GB" sz="1100" b="1" i="0" u="none" strike="noStrike" dirty="0">
                          <a:solidFill>
                            <a:schemeClr val="bg1"/>
                          </a:solidFill>
                          <a:effectLst/>
                          <a:latin typeface="+mn-lt"/>
                        </a:rPr>
                        <a:t>20%+</a:t>
                      </a:r>
                    </a:p>
                  </a:txBody>
                  <a:tcPr marL="0" marR="0" marT="0" marB="0" anchor="ctr">
                    <a:solidFill>
                      <a:srgbClr val="00B050"/>
                    </a:solidFill>
                  </a:tcPr>
                </a:tc>
                <a:extLst>
                  <a:ext uri="{0D108BD9-81ED-4DB2-BD59-A6C34878D82A}">
                    <a16:rowId xmlns:a16="http://schemas.microsoft.com/office/drawing/2014/main" val="2285954848"/>
                  </a:ext>
                </a:extLst>
              </a:tr>
            </a:tbl>
          </a:graphicData>
        </a:graphic>
      </p:graphicFrame>
      <p:sp>
        <p:nvSpPr>
          <p:cNvPr id="4" name="TextBox 3">
            <a:extLst>
              <a:ext uri="{FF2B5EF4-FFF2-40B4-BE49-F238E27FC236}">
                <a16:creationId xmlns:a16="http://schemas.microsoft.com/office/drawing/2014/main" id="{AC33FD13-BFC7-6FAE-EC5F-750B0F945C20}"/>
              </a:ext>
            </a:extLst>
          </p:cNvPr>
          <p:cNvSpPr txBox="1"/>
          <p:nvPr/>
        </p:nvSpPr>
        <p:spPr>
          <a:xfrm>
            <a:off x="2829571" y="1104126"/>
            <a:ext cx="6532857" cy="276999"/>
          </a:xfrm>
          <a:prstGeom prst="rect">
            <a:avLst/>
          </a:prstGeom>
          <a:solidFill>
            <a:schemeClr val="bg1">
              <a:lumMod val="95000"/>
            </a:schemeClr>
          </a:solidFill>
        </p:spPr>
        <p:txBody>
          <a:bodyPr wrap="square">
            <a:spAutoFit/>
          </a:bodyPr>
          <a:lstStyle/>
          <a:p>
            <a:pPr algn="ctr"/>
            <a:r>
              <a:rPr lang="en-US" sz="1200" b="1" i="0" dirty="0">
                <a:solidFill>
                  <a:schemeClr val="bg2"/>
                </a:solidFill>
                <a:effectLst/>
                <a:latin typeface="+mj-lt"/>
              </a:rPr>
              <a:t>The multiplier effect between ad channels and the effects each channel can receive</a:t>
            </a:r>
            <a:endParaRPr lang="en-US" sz="1200" b="1" dirty="0">
              <a:solidFill>
                <a:schemeClr val="bg2"/>
              </a:solidFill>
              <a:latin typeface="+mj-lt"/>
            </a:endParaRPr>
          </a:p>
        </p:txBody>
      </p:sp>
    </p:spTree>
    <p:extLst>
      <p:ext uri="{BB962C8B-B14F-4D97-AF65-F5344CB8AC3E}">
        <p14:creationId xmlns:p14="http://schemas.microsoft.com/office/powerpoint/2010/main" val="219558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people raising their hands&#10;&#10;Description automatically generated">
            <a:extLst>
              <a:ext uri="{FF2B5EF4-FFF2-40B4-BE49-F238E27FC236}">
                <a16:creationId xmlns:a16="http://schemas.microsoft.com/office/drawing/2014/main" id="{B314D74C-03BC-CA1D-2F54-0B8907B9E47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15" name="Rectangle 14">
            <a:extLst>
              <a:ext uri="{FF2B5EF4-FFF2-40B4-BE49-F238E27FC236}">
                <a16:creationId xmlns:a16="http://schemas.microsoft.com/office/drawing/2014/main" id="{D8A8670C-DAD0-0791-512D-F8F3E8E24682}"/>
              </a:ext>
            </a:extLst>
          </p:cNvPr>
          <p:cNvSpPr>
            <a:spLocks/>
          </p:cNvSpPr>
          <p:nvPr/>
        </p:nvSpPr>
        <p:spPr>
          <a:xfrm rot="10800000">
            <a:off x="0" y="0"/>
            <a:ext cx="12192000" cy="6858000"/>
          </a:xfrm>
          <a:prstGeom prst="rect">
            <a:avLst/>
          </a:prstGeom>
          <a:gradFill flip="none" rotWithShape="1">
            <a:gsLst>
              <a:gs pos="25000">
                <a:srgbClr val="9FAFC8">
                  <a:alpha val="0"/>
                  <a:lumMod val="0"/>
                </a:srgbClr>
              </a:gs>
              <a:gs pos="100000">
                <a:schemeClr val="tx1">
                  <a:alpha val="59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C0116AE-D2B1-5478-3544-11135CD56F2F}"/>
              </a:ext>
            </a:extLst>
          </p:cNvPr>
          <p:cNvSpPr>
            <a:spLocks noGrp="1"/>
          </p:cNvSpPr>
          <p:nvPr>
            <p:ph type="ctrTitle"/>
          </p:nvPr>
        </p:nvSpPr>
        <p:spPr/>
        <p:txBody>
          <a:bodyPr/>
          <a:lstStyle/>
          <a:p>
            <a:r>
              <a:rPr lang="en-GB" dirty="0"/>
              <a:t>Sustained revenue effects</a:t>
            </a:r>
          </a:p>
        </p:txBody>
      </p:sp>
      <p:sp>
        <p:nvSpPr>
          <p:cNvPr id="7" name="Text Placeholder 6">
            <a:extLst>
              <a:ext uri="{FF2B5EF4-FFF2-40B4-BE49-F238E27FC236}">
                <a16:creationId xmlns:a16="http://schemas.microsoft.com/office/drawing/2014/main" id="{30CDFBA0-715E-DEE0-1E2A-35F54CFF9BFB}"/>
              </a:ext>
            </a:extLst>
          </p:cNvPr>
          <p:cNvSpPr>
            <a:spLocks noGrp="1"/>
          </p:cNvSpPr>
          <p:nvPr>
            <p:ph type="body" sz="quarter" idx="14"/>
          </p:nvPr>
        </p:nvSpPr>
        <p:spPr/>
        <p:txBody>
          <a:bodyPr/>
          <a:lstStyle/>
          <a:p>
            <a:endParaRPr lang="en-GB"/>
          </a:p>
        </p:txBody>
      </p:sp>
      <p:sp>
        <p:nvSpPr>
          <p:cNvPr id="16" name="TextBox 15">
            <a:extLst>
              <a:ext uri="{FF2B5EF4-FFF2-40B4-BE49-F238E27FC236}">
                <a16:creationId xmlns:a16="http://schemas.microsoft.com/office/drawing/2014/main" id="{3DD8726B-AE85-0CE6-98DD-D4EF6FCE0524}"/>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British Gas – Powering Home Fans</a:t>
            </a:r>
          </a:p>
        </p:txBody>
      </p:sp>
    </p:spTree>
    <p:extLst>
      <p:ext uri="{BB962C8B-B14F-4D97-AF65-F5344CB8AC3E}">
        <p14:creationId xmlns:p14="http://schemas.microsoft.com/office/powerpoint/2010/main" val="25526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9756B-9DCB-B64B-F8DD-A6466BC81D7A}"/>
              </a:ext>
            </a:extLst>
          </p:cNvPr>
          <p:cNvSpPr>
            <a:spLocks noGrp="1"/>
          </p:cNvSpPr>
          <p:nvPr>
            <p:ph type="title"/>
          </p:nvPr>
        </p:nvSpPr>
        <p:spPr/>
        <p:txBody>
          <a:bodyPr>
            <a:normAutofit/>
          </a:bodyPr>
          <a:lstStyle/>
          <a:p>
            <a:r>
              <a:rPr lang="en-US" dirty="0"/>
              <a:t>TV gets brands talked about and into our memories</a:t>
            </a:r>
            <a:endParaRPr lang="en-GB" dirty="0"/>
          </a:p>
        </p:txBody>
      </p:sp>
      <p:sp>
        <p:nvSpPr>
          <p:cNvPr id="7" name="Text Placeholder 6">
            <a:extLst>
              <a:ext uri="{FF2B5EF4-FFF2-40B4-BE49-F238E27FC236}">
                <a16:creationId xmlns:a16="http://schemas.microsoft.com/office/drawing/2014/main" id="{0BD82C9D-B9D0-4046-5387-81BDE4A0FE57}"/>
              </a:ext>
            </a:extLst>
          </p:cNvPr>
          <p:cNvSpPr>
            <a:spLocks noGrp="1"/>
          </p:cNvSpPr>
          <p:nvPr>
            <p:ph type="body" sz="quarter" idx="15"/>
          </p:nvPr>
        </p:nvSpPr>
        <p:spPr/>
        <p:txBody>
          <a:bodyPr/>
          <a:lstStyle/>
          <a:p>
            <a:r>
              <a:rPr lang="en-GB" dirty="0"/>
              <a:t>Source: Context Effects, Map The Territory &amp; Tapestry Research, 2024</a:t>
            </a:r>
          </a:p>
        </p:txBody>
      </p:sp>
      <p:pic>
        <p:nvPicPr>
          <p:cNvPr id="6" name="Online Media 2" title="Ads - Ella EE">
            <a:hlinkClick r:id="" action="ppaction://media"/>
            <a:extLst>
              <a:ext uri="{FF2B5EF4-FFF2-40B4-BE49-F238E27FC236}">
                <a16:creationId xmlns:a16="http://schemas.microsoft.com/office/drawing/2014/main" id="{D9EA9755-1F99-3344-003D-C7E53FDFB881}"/>
              </a:ext>
            </a:extLst>
          </p:cNvPr>
          <p:cNvPicPr>
            <a:picLocks noRot="1" noChangeAspect="1"/>
          </p:cNvPicPr>
          <p:nvPr>
            <a:videoFile r:link="rId1"/>
          </p:nvPr>
        </p:nvPicPr>
        <p:blipFill>
          <a:blip r:embed="rId4"/>
          <a:stretch>
            <a:fillRect/>
          </a:stretch>
        </p:blipFill>
        <p:spPr>
          <a:xfrm>
            <a:off x="2506233" y="1083413"/>
            <a:ext cx="7071582" cy="3983990"/>
          </a:xfrm>
          <a:prstGeom prst="rect">
            <a:avLst/>
          </a:prstGeom>
        </p:spPr>
      </p:pic>
    </p:spTree>
    <p:extLst>
      <p:ext uri="{BB962C8B-B14F-4D97-AF65-F5344CB8AC3E}">
        <p14:creationId xmlns:p14="http://schemas.microsoft.com/office/powerpoint/2010/main" val="273791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5DCEFCB-55CC-2568-3652-70ED0F43A998}"/>
              </a:ext>
            </a:extLst>
          </p:cNvPr>
          <p:cNvCxnSpPr>
            <a:cxnSpLocks/>
          </p:cNvCxnSpPr>
          <p:nvPr/>
        </p:nvCxnSpPr>
        <p:spPr>
          <a:xfrm>
            <a:off x="1168978" y="2693636"/>
            <a:ext cx="10003847" cy="0"/>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6" name="Chart 5">
            <a:extLst>
              <a:ext uri="{FF2B5EF4-FFF2-40B4-BE49-F238E27FC236}">
                <a16:creationId xmlns:a16="http://schemas.microsoft.com/office/drawing/2014/main" id="{571A6855-B496-AF57-CD30-0A7B2036D33F}"/>
              </a:ext>
            </a:extLst>
          </p:cNvPr>
          <p:cNvGraphicFramePr/>
          <p:nvPr/>
        </p:nvGraphicFramePr>
        <p:xfrm>
          <a:off x="479426" y="1295399"/>
          <a:ext cx="10800000" cy="38526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ED50D1-3506-F1A6-9249-5095DD936476}"/>
              </a:ext>
            </a:extLst>
          </p:cNvPr>
          <p:cNvSpPr>
            <a:spLocks noGrp="1"/>
          </p:cNvSpPr>
          <p:nvPr>
            <p:ph type="title"/>
          </p:nvPr>
        </p:nvSpPr>
        <p:spPr/>
        <p:txBody>
          <a:bodyPr/>
          <a:lstStyle/>
          <a:p>
            <a:r>
              <a:rPr lang="en-US" dirty="0"/>
              <a:t>TV has the highest long-term multiplier</a:t>
            </a:r>
            <a:endParaRPr lang="en-GB" dirty="0"/>
          </a:p>
        </p:txBody>
      </p:sp>
      <p:sp>
        <p:nvSpPr>
          <p:cNvPr id="3" name="Text Placeholder 2">
            <a:extLst>
              <a:ext uri="{FF2B5EF4-FFF2-40B4-BE49-F238E27FC236}">
                <a16:creationId xmlns:a16="http://schemas.microsoft.com/office/drawing/2014/main" id="{E9447A6D-B1DF-CF57-4263-1F575DD0A622}"/>
              </a:ext>
            </a:extLst>
          </p:cNvPr>
          <p:cNvSpPr>
            <a:spLocks noGrp="1"/>
          </p:cNvSpPr>
          <p:nvPr>
            <p:ph type="body" sz="quarter" idx="15"/>
          </p:nvPr>
        </p:nvSpPr>
        <p:spPr/>
        <p:txBody>
          <a:bodyPr/>
          <a:lstStyle/>
          <a:p>
            <a:r>
              <a:rPr lang="en-US" dirty="0"/>
              <a:t>Source: EssenceMediacom, Gain Theory, Mindshare, Wavemaker UK – Long Term Multiplier = (Sustained Effect + Short-term Effect) / Short-term Effect</a:t>
            </a:r>
          </a:p>
          <a:p>
            <a:endParaRPr lang="en-GB" dirty="0"/>
          </a:p>
        </p:txBody>
      </p:sp>
      <p:sp>
        <p:nvSpPr>
          <p:cNvPr id="8" name="TextBox 7">
            <a:extLst>
              <a:ext uri="{FF2B5EF4-FFF2-40B4-BE49-F238E27FC236}">
                <a16:creationId xmlns:a16="http://schemas.microsoft.com/office/drawing/2014/main" id="{AC2EF6C2-44B4-9FBB-3105-8E574553C241}"/>
              </a:ext>
            </a:extLst>
          </p:cNvPr>
          <p:cNvSpPr txBox="1"/>
          <p:nvPr/>
        </p:nvSpPr>
        <p:spPr>
          <a:xfrm>
            <a:off x="9067762" y="2385859"/>
            <a:ext cx="21050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mj-lt"/>
                <a:ea typeface="+mn-ea"/>
                <a:cs typeface="+mn-cs"/>
              </a:rPr>
              <a:t>All channel average: 2.2</a:t>
            </a:r>
          </a:p>
        </p:txBody>
      </p:sp>
      <p:sp>
        <p:nvSpPr>
          <p:cNvPr id="5" name="TextBox 4">
            <a:extLst>
              <a:ext uri="{FF2B5EF4-FFF2-40B4-BE49-F238E27FC236}">
                <a16:creationId xmlns:a16="http://schemas.microsoft.com/office/drawing/2014/main" id="{024A58D0-8718-2BE4-B725-C9D50FA45010}"/>
              </a:ext>
            </a:extLst>
          </p:cNvPr>
          <p:cNvSpPr txBox="1"/>
          <p:nvPr/>
        </p:nvSpPr>
        <p:spPr>
          <a:xfrm>
            <a:off x="3510377" y="1018400"/>
            <a:ext cx="5171245" cy="276999"/>
          </a:xfrm>
          <a:prstGeom prst="rect">
            <a:avLst/>
          </a:prstGeom>
          <a:solidFill>
            <a:schemeClr val="bg1">
              <a:lumMod val="95000"/>
            </a:schemeClr>
          </a:solidFill>
        </p:spPr>
        <p:txBody>
          <a:bodyPr wrap="square">
            <a:spAutoFit/>
          </a:bodyPr>
          <a:lstStyle/>
          <a:p>
            <a:pPr algn="ctr"/>
            <a:r>
              <a:rPr lang="en-US" sz="1200" b="1" i="0" dirty="0">
                <a:solidFill>
                  <a:schemeClr val="bg2"/>
                </a:solidFill>
                <a:effectLst/>
                <a:latin typeface="+mj-lt"/>
              </a:rPr>
              <a:t>The extent to which channels deliver long term effects</a:t>
            </a:r>
          </a:p>
        </p:txBody>
      </p:sp>
    </p:spTree>
    <p:extLst>
      <p:ext uri="{BB962C8B-B14F-4D97-AF65-F5344CB8AC3E}">
        <p14:creationId xmlns:p14="http://schemas.microsoft.com/office/powerpoint/2010/main" val="275119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183E-B6F8-95DA-9BA7-044B19D208B3}"/>
              </a:ext>
            </a:extLst>
          </p:cNvPr>
          <p:cNvSpPr>
            <a:spLocks noGrp="1"/>
          </p:cNvSpPr>
          <p:nvPr>
            <p:ph type="title"/>
          </p:nvPr>
        </p:nvSpPr>
        <p:spPr/>
        <p:txBody>
          <a:bodyPr/>
          <a:lstStyle/>
          <a:p>
            <a:r>
              <a:rPr lang="en-US" dirty="0"/>
              <a:t>Exclude TV, lose future revenue</a:t>
            </a:r>
            <a:endParaRPr lang="en-GB" dirty="0"/>
          </a:p>
        </p:txBody>
      </p:sp>
      <p:sp>
        <p:nvSpPr>
          <p:cNvPr id="3" name="Text Placeholder 2">
            <a:extLst>
              <a:ext uri="{FF2B5EF4-FFF2-40B4-BE49-F238E27FC236}">
                <a16:creationId xmlns:a16="http://schemas.microsoft.com/office/drawing/2014/main" id="{5AF6F3B4-9482-8DB1-D8F5-8CF9D4A832CF}"/>
              </a:ext>
            </a:extLst>
          </p:cNvPr>
          <p:cNvSpPr>
            <a:spLocks noGrp="1"/>
          </p:cNvSpPr>
          <p:nvPr>
            <p:ph type="body" sz="quarter" idx="15"/>
          </p:nvPr>
        </p:nvSpPr>
        <p:spPr/>
        <p:txBody>
          <a:bodyPr/>
          <a:lstStyle/>
          <a:p>
            <a:r>
              <a:rPr lang="en-GB" dirty="0"/>
              <a:t>Source: Media Mix Navigator, All other media channels selected, TV is linear TV and BVOD. All categories, Mass Market, % of online sales: 11-20%, Brand size: £1,000m, Media spend: £5m, Risk tolerance: Low. </a:t>
            </a:r>
          </a:p>
        </p:txBody>
      </p:sp>
      <p:graphicFrame>
        <p:nvGraphicFramePr>
          <p:cNvPr id="6" name="Chart 5">
            <a:extLst>
              <a:ext uri="{FF2B5EF4-FFF2-40B4-BE49-F238E27FC236}">
                <a16:creationId xmlns:a16="http://schemas.microsoft.com/office/drawing/2014/main" id="{A17F3E69-F3E5-46C4-3B74-C62B06130862}"/>
              </a:ext>
            </a:extLst>
          </p:cNvPr>
          <p:cNvGraphicFramePr/>
          <p:nvPr>
            <p:extLst>
              <p:ext uri="{D42A27DB-BD31-4B8C-83A1-F6EECF244321}">
                <p14:modId xmlns:p14="http://schemas.microsoft.com/office/powerpoint/2010/main" val="2076136366"/>
              </p:ext>
            </p:extLst>
          </p:nvPr>
        </p:nvGraphicFramePr>
        <p:xfrm>
          <a:off x="696000" y="1188085"/>
          <a:ext cx="10800000" cy="4177030"/>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a:extLst>
              <a:ext uri="{FF2B5EF4-FFF2-40B4-BE49-F238E27FC236}">
                <a16:creationId xmlns:a16="http://schemas.microsoft.com/office/drawing/2014/main" id="{00AEB84E-97CF-CD4F-A7EB-44E714622892}"/>
              </a:ext>
            </a:extLst>
          </p:cNvPr>
          <p:cNvGrpSpPr/>
          <p:nvPr/>
        </p:nvGrpSpPr>
        <p:grpSpPr>
          <a:xfrm>
            <a:off x="5905304" y="3839504"/>
            <a:ext cx="1197756" cy="344190"/>
            <a:chOff x="7616318" y="1528851"/>
            <a:chExt cx="1197756" cy="344190"/>
          </a:xfrm>
        </p:grpSpPr>
        <p:grpSp>
          <p:nvGrpSpPr>
            <p:cNvPr id="16" name="Group 15">
              <a:extLst>
                <a:ext uri="{FF2B5EF4-FFF2-40B4-BE49-F238E27FC236}">
                  <a16:creationId xmlns:a16="http://schemas.microsoft.com/office/drawing/2014/main" id="{C08D3AC0-83B4-4EF7-E07C-84A399425482}"/>
                </a:ext>
              </a:extLst>
            </p:cNvPr>
            <p:cNvGrpSpPr/>
            <p:nvPr/>
          </p:nvGrpSpPr>
          <p:grpSpPr>
            <a:xfrm>
              <a:off x="7616319" y="1528851"/>
              <a:ext cx="1197755" cy="344190"/>
              <a:chOff x="4974068" y="2558314"/>
              <a:chExt cx="1197755" cy="344190"/>
            </a:xfrm>
          </p:grpSpPr>
          <p:sp>
            <p:nvSpPr>
              <p:cNvPr id="24" name="TextBox 23">
                <a:extLst>
                  <a:ext uri="{FF2B5EF4-FFF2-40B4-BE49-F238E27FC236}">
                    <a16:creationId xmlns:a16="http://schemas.microsoft.com/office/drawing/2014/main" id="{A5B3DC3A-ED8C-9F85-0DD1-104B012CB8AC}"/>
                  </a:ext>
                </a:extLst>
              </p:cNvPr>
              <p:cNvSpPr txBox="1"/>
              <p:nvPr/>
            </p:nvSpPr>
            <p:spPr>
              <a:xfrm>
                <a:off x="5494489" y="2624610"/>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prstClr val="black"/>
                    </a:solidFill>
                    <a:latin typeface="Arial"/>
                  </a:rPr>
                  <a:t>-</a:t>
                </a: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35</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5" name="Arrow: Up 24">
                <a:extLst>
                  <a:ext uri="{FF2B5EF4-FFF2-40B4-BE49-F238E27FC236}">
                    <a16:creationId xmlns:a16="http://schemas.microsoft.com/office/drawing/2014/main" id="{0BB69A82-252A-4533-8C64-5E2C7D3AC83B}"/>
                  </a:ext>
                </a:extLst>
              </p:cNvPr>
              <p:cNvSpPr/>
              <p:nvPr/>
            </p:nvSpPr>
            <p:spPr>
              <a:xfrm rot="10800000">
                <a:off x="4974068" y="2558314"/>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3" name="TextBox 22">
              <a:extLst>
                <a:ext uri="{FF2B5EF4-FFF2-40B4-BE49-F238E27FC236}">
                  <a16:creationId xmlns:a16="http://schemas.microsoft.com/office/drawing/2014/main" id="{6E618B42-9EB0-0F5E-424D-B9ADE7494DF4}"/>
                </a:ext>
              </a:extLst>
            </p:cNvPr>
            <p:cNvSpPr txBox="1"/>
            <p:nvPr/>
          </p:nvSpPr>
          <p:spPr>
            <a:xfrm>
              <a:off x="7616318" y="1584530"/>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prstClr val="white"/>
                  </a:solidFill>
                  <a:latin typeface="Arial"/>
                </a:rPr>
                <a:t>-52</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
        <p:nvSpPr>
          <p:cNvPr id="5" name="TextBox 4">
            <a:extLst>
              <a:ext uri="{FF2B5EF4-FFF2-40B4-BE49-F238E27FC236}">
                <a16:creationId xmlns:a16="http://schemas.microsoft.com/office/drawing/2014/main" id="{F1832352-7747-1282-FB7E-5F03195D0199}"/>
              </a:ext>
            </a:extLst>
          </p:cNvPr>
          <p:cNvSpPr txBox="1"/>
          <p:nvPr/>
        </p:nvSpPr>
        <p:spPr>
          <a:xfrm>
            <a:off x="2156362" y="1049585"/>
            <a:ext cx="7934960" cy="276999"/>
          </a:xfrm>
          <a:prstGeom prst="rect">
            <a:avLst/>
          </a:prstGeom>
          <a:solidFill>
            <a:schemeClr val="bg1">
              <a:lumMod val="95000"/>
            </a:schemeClr>
          </a:solidFill>
        </p:spPr>
        <p:txBody>
          <a:bodyPr wrap="square" rtlCol="0">
            <a:spAutoFit/>
          </a:bodyPr>
          <a:lstStyle/>
          <a:p>
            <a:pPr lvl="0" algn="ctr"/>
            <a:r>
              <a:rPr lang="en-US" sz="1200" b="1" dirty="0">
                <a:solidFill>
                  <a:schemeClr val="bg2"/>
                </a:solidFill>
                <a:effectLst/>
                <a:ea typeface="Times New Roman" panose="02020603050405020304" pitchFamily="18" charset="0"/>
                <a:cs typeface="Times New Roman" panose="02020603050405020304" pitchFamily="18" charset="0"/>
              </a:rPr>
              <a:t>Sustained effect (</a:t>
            </a:r>
            <a:r>
              <a:rPr lang="en-US" sz="1200" b="1" dirty="0">
                <a:solidFill>
                  <a:schemeClr val="bg2"/>
                </a:solidFill>
                <a:ea typeface="Times New Roman" panose="02020603050405020304" pitchFamily="18" charset="0"/>
                <a:cs typeface="Times New Roman" panose="02020603050405020304" pitchFamily="18" charset="0"/>
              </a:rPr>
              <a:t>6 months – 3 years) r</a:t>
            </a:r>
            <a:r>
              <a:rPr lang="en-US" sz="1200" b="1" dirty="0">
                <a:solidFill>
                  <a:schemeClr val="bg2"/>
                </a:solidFill>
                <a:effectLst/>
                <a:ea typeface="Times New Roman" panose="02020603050405020304" pitchFamily="18" charset="0"/>
                <a:cs typeface="Times New Roman" panose="02020603050405020304" pitchFamily="18" charset="0"/>
              </a:rPr>
              <a:t>evenue return comparing an </a:t>
            </a:r>
            <a:r>
              <a:rPr lang="en-US" sz="1200" b="1" dirty="0" err="1">
                <a:solidFill>
                  <a:schemeClr val="bg2"/>
                </a:solidFill>
                <a:effectLst/>
                <a:ea typeface="Times New Roman" panose="02020603050405020304" pitchFamily="18" charset="0"/>
                <a:cs typeface="Times New Roman" panose="02020603050405020304" pitchFamily="18" charset="0"/>
              </a:rPr>
              <a:t>optimised</a:t>
            </a:r>
            <a:r>
              <a:rPr lang="en-US" sz="1200" b="1" dirty="0">
                <a:solidFill>
                  <a:schemeClr val="bg2"/>
                </a:solidFill>
                <a:effectLst/>
                <a:ea typeface="Times New Roman" panose="02020603050405020304" pitchFamily="18" charset="0"/>
                <a:cs typeface="Times New Roman" panose="02020603050405020304" pitchFamily="18" charset="0"/>
              </a:rPr>
              <a:t> plan with and without TV</a:t>
            </a:r>
          </a:p>
        </p:txBody>
      </p:sp>
    </p:spTree>
    <p:extLst>
      <p:ext uri="{BB962C8B-B14F-4D97-AF65-F5344CB8AC3E}">
        <p14:creationId xmlns:p14="http://schemas.microsoft.com/office/powerpoint/2010/main" val="3223984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sitting on a couch with a dog&#10;&#10;Description automatically generated">
            <a:extLst>
              <a:ext uri="{FF2B5EF4-FFF2-40B4-BE49-F238E27FC236}">
                <a16:creationId xmlns:a16="http://schemas.microsoft.com/office/drawing/2014/main" id="{B6464989-1E7C-D372-2BF4-6E5F53047AD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id="{0D5FAF90-D0B6-A0A1-6E5B-C057DA8EA022}"/>
              </a:ext>
            </a:extLst>
          </p:cNvPr>
          <p:cNvSpPr>
            <a:spLocks/>
          </p:cNvSpPr>
          <p:nvPr/>
        </p:nvSpPr>
        <p:spPr>
          <a:xfrm rot="10800000">
            <a:off x="0" y="0"/>
            <a:ext cx="12192000" cy="6858000"/>
          </a:xfrm>
          <a:prstGeom prst="rect">
            <a:avLst/>
          </a:prstGeom>
          <a:gradFill flip="none" rotWithShape="1">
            <a:gsLst>
              <a:gs pos="25000">
                <a:srgbClr val="9FAFC8">
                  <a:alpha val="0"/>
                  <a:lumMod val="0"/>
                </a:srgbClr>
              </a:gs>
              <a:gs pos="100000">
                <a:schemeClr val="tx1">
                  <a:alpha val="59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C0116AE-D2B1-5478-3544-11135CD56F2F}"/>
              </a:ext>
            </a:extLst>
          </p:cNvPr>
          <p:cNvSpPr>
            <a:spLocks noGrp="1"/>
          </p:cNvSpPr>
          <p:nvPr>
            <p:ph type="ctrTitle"/>
          </p:nvPr>
        </p:nvSpPr>
        <p:spPr/>
        <p:txBody>
          <a:bodyPr/>
          <a:lstStyle/>
          <a:p>
            <a:r>
              <a:rPr lang="en-GB" dirty="0"/>
              <a:t>Full advertising effects</a:t>
            </a:r>
          </a:p>
        </p:txBody>
      </p:sp>
      <p:sp>
        <p:nvSpPr>
          <p:cNvPr id="7" name="Text Placeholder 6">
            <a:extLst>
              <a:ext uri="{FF2B5EF4-FFF2-40B4-BE49-F238E27FC236}">
                <a16:creationId xmlns:a16="http://schemas.microsoft.com/office/drawing/2014/main" id="{30CDFBA0-715E-DEE0-1E2A-35F54CFF9BFB}"/>
              </a:ext>
            </a:extLst>
          </p:cNvPr>
          <p:cNvSpPr>
            <a:spLocks noGrp="1"/>
          </p:cNvSpPr>
          <p:nvPr>
            <p:ph type="body" sz="quarter" idx="14"/>
          </p:nvPr>
        </p:nvSpPr>
        <p:spPr/>
        <p:txBody>
          <a:bodyPr/>
          <a:lstStyle/>
          <a:p>
            <a:endParaRPr lang="en-GB"/>
          </a:p>
        </p:txBody>
      </p:sp>
      <p:sp>
        <p:nvSpPr>
          <p:cNvPr id="8" name="TextBox 7">
            <a:extLst>
              <a:ext uri="{FF2B5EF4-FFF2-40B4-BE49-F238E27FC236}">
                <a16:creationId xmlns:a16="http://schemas.microsoft.com/office/drawing/2014/main" id="{CD5E1845-47B1-5D80-C823-95CD3848B32B}"/>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Freely – Everyone TV</a:t>
            </a:r>
          </a:p>
        </p:txBody>
      </p:sp>
    </p:spTree>
    <p:extLst>
      <p:ext uri="{BB962C8B-B14F-4D97-AF65-F5344CB8AC3E}">
        <p14:creationId xmlns:p14="http://schemas.microsoft.com/office/powerpoint/2010/main" val="13334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lstStyle/>
          <a:p>
            <a:r>
              <a:rPr lang="en-US" dirty="0"/>
              <a:t>TV delivers the highest total volume of profit</a:t>
            </a:r>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a:t>Source: Profit Ability 2, April 2024 – Short term benchmarks: </a:t>
            </a:r>
            <a:r>
              <a:rPr lang="en-US" err="1"/>
              <a:t>Ebiquity</a:t>
            </a:r>
            <a:r>
              <a:rPr lang="en-US"/>
              <a:t>, </a:t>
            </a:r>
            <a:r>
              <a:rPr lang="en-US" err="1"/>
              <a:t>EssenceMediacom</a:t>
            </a:r>
            <a:r>
              <a:rPr lang="en-US"/>
              <a:t>, Gain Theory, Mindshare, Wavemaker UK. </a:t>
            </a:r>
          </a:p>
          <a:p>
            <a:pPr>
              <a:spcBef>
                <a:spcPts val="0"/>
              </a:spcBef>
            </a:pPr>
            <a:r>
              <a:rPr lang="en-US"/>
              <a:t>Long Term Multipliers: </a:t>
            </a:r>
            <a:r>
              <a:rPr lang="en-US" err="1"/>
              <a:t>EssenceMediacom</a:t>
            </a:r>
            <a:r>
              <a:rPr lang="en-US"/>
              <a:t>, Gain Theory, Mindshare, Wavemaker UK</a:t>
            </a:r>
          </a:p>
        </p:txBody>
      </p:sp>
      <p:graphicFrame>
        <p:nvGraphicFramePr>
          <p:cNvPr id="9" name="Chart 8">
            <a:extLst>
              <a:ext uri="{FF2B5EF4-FFF2-40B4-BE49-F238E27FC236}">
                <a16:creationId xmlns:a16="http://schemas.microsoft.com/office/drawing/2014/main" id="{C036C83B-099D-17EC-D371-74F8872FCC2B}"/>
              </a:ext>
            </a:extLst>
          </p:cNvPr>
          <p:cNvGraphicFramePr/>
          <p:nvPr>
            <p:extLst>
              <p:ext uri="{D42A27DB-BD31-4B8C-83A1-F6EECF244321}">
                <p14:modId xmlns:p14="http://schemas.microsoft.com/office/powerpoint/2010/main" val="4113666585"/>
              </p:ext>
            </p:extLst>
          </p:nvPr>
        </p:nvGraphicFramePr>
        <p:xfrm>
          <a:off x="696000" y="1597907"/>
          <a:ext cx="10800000" cy="355042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30D2D0E-6D1D-E81B-E764-DD72EAEC9D61}"/>
              </a:ext>
            </a:extLst>
          </p:cNvPr>
          <p:cNvSpPr txBox="1"/>
          <p:nvPr/>
        </p:nvSpPr>
        <p:spPr>
          <a:xfrm>
            <a:off x="3771900" y="1381125"/>
            <a:ext cx="46482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b="1" i="0" u="none" strike="noStrike" kern="1200" cap="none" spc="0" normalizeH="0" baseline="0" noProof="0" dirty="0">
                <a:ln>
                  <a:noFill/>
                </a:ln>
                <a:solidFill>
                  <a:srgbClr val="4D4D4D"/>
                </a:solidFill>
                <a:effectLst/>
                <a:uLnTx/>
                <a:uFillTx/>
                <a:latin typeface="Arial"/>
                <a:ea typeface="+mn-ea"/>
                <a:cs typeface="+mn-cs"/>
              </a:rPr>
              <a:t>Full profit volume &amp; profit ROI</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0" i="0" u="none" strike="noStrike" kern="1200" cap="none" spc="0" normalizeH="0" baseline="0" noProof="0" dirty="0">
                <a:ln>
                  <a:noFill/>
                </a:ln>
                <a:solidFill>
                  <a:srgbClr val="4D4D4D"/>
                </a:solidFill>
                <a:effectLst/>
                <a:uLnTx/>
                <a:uFillTx/>
                <a:latin typeface="Arial"/>
                <a:ea typeface="+mn-ea"/>
                <a:cs typeface="+mn-cs"/>
              </a:rPr>
              <a:t>Bubble size represents % of full profit volume</a:t>
            </a: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Overall Full Profit ROI: £4.11</a:t>
            </a:r>
            <a:endParaRPr kumimoji="0" lang="en-US" sz="1000" b="1" i="0" u="none" strike="noStrike" kern="1200" cap="none" spc="0" normalizeH="0" baseline="0" noProof="0" dirty="0">
              <a:ln>
                <a:noFill/>
              </a:ln>
              <a:solidFill>
                <a:srgbClr val="4D4D4D"/>
              </a:solidFill>
              <a:effectLst/>
              <a:uLnTx/>
              <a:uFillTx/>
              <a:latin typeface="Arial"/>
              <a:ea typeface="+mn-ea"/>
              <a:cs typeface="+mn-cs"/>
            </a:endParaRPr>
          </a:p>
        </p:txBody>
      </p:sp>
      <p:sp>
        <p:nvSpPr>
          <p:cNvPr id="12" name="TextBox 11">
            <a:extLst>
              <a:ext uri="{FF2B5EF4-FFF2-40B4-BE49-F238E27FC236}">
                <a16:creationId xmlns:a16="http://schemas.microsoft.com/office/drawing/2014/main" id="{A146ECAE-1CC3-6B4A-3C1D-30F2CCF93701}"/>
              </a:ext>
            </a:extLst>
          </p:cNvPr>
          <p:cNvSpPr txBox="1"/>
          <p:nvPr/>
        </p:nvSpPr>
        <p:spPr>
          <a:xfrm>
            <a:off x="3717924" y="5133613"/>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 of Spend</a:t>
            </a:r>
          </a:p>
        </p:txBody>
      </p:sp>
      <p:sp>
        <p:nvSpPr>
          <p:cNvPr id="13" name="TextBox 12">
            <a:extLst>
              <a:ext uri="{FF2B5EF4-FFF2-40B4-BE49-F238E27FC236}">
                <a16:creationId xmlns:a16="http://schemas.microsoft.com/office/drawing/2014/main" id="{E4ECA076-7A4E-1CBF-3BC3-CC4C34AFEEB1}"/>
              </a:ext>
            </a:extLst>
          </p:cNvPr>
          <p:cNvSpPr txBox="1"/>
          <p:nvPr/>
        </p:nvSpPr>
        <p:spPr>
          <a:xfrm rot="16200000">
            <a:off x="-1775538" y="3222704"/>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Profit ROI (£)</a:t>
            </a:r>
          </a:p>
        </p:txBody>
      </p:sp>
    </p:spTree>
    <p:extLst>
      <p:ext uri="{BB962C8B-B14F-4D97-AF65-F5344CB8AC3E}">
        <p14:creationId xmlns:p14="http://schemas.microsoft.com/office/powerpoint/2010/main" val="94860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10B341C-4E0A-2233-0F80-70790D393168}"/>
              </a:ext>
            </a:extLst>
          </p:cNvPr>
          <p:cNvCxnSpPr>
            <a:cxnSpLocks/>
          </p:cNvCxnSpPr>
          <p:nvPr/>
        </p:nvCxnSpPr>
        <p:spPr>
          <a:xfrm flipV="1">
            <a:off x="1153496" y="1743075"/>
            <a:ext cx="10076479" cy="3100457"/>
          </a:xfrm>
          <a:prstGeom prst="line">
            <a:avLst/>
          </a:prstGeom>
          <a:ln w="22225">
            <a:solidFill>
              <a:srgbClr val="D9D9D9"/>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a16="http://schemas.microsoft.com/office/drawing/2014/main" id="{C036C83B-099D-17EC-D371-74F8872FCC2B}"/>
              </a:ext>
            </a:extLst>
          </p:cNvPr>
          <p:cNvGraphicFramePr/>
          <p:nvPr>
            <p:extLst>
              <p:ext uri="{D42A27DB-BD31-4B8C-83A1-F6EECF244321}">
                <p14:modId xmlns:p14="http://schemas.microsoft.com/office/powerpoint/2010/main" val="392426659"/>
              </p:ext>
            </p:extLst>
          </p:nvPr>
        </p:nvGraphicFramePr>
        <p:xfrm>
          <a:off x="696000" y="1597907"/>
          <a:ext cx="10800000" cy="355042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lstStyle/>
          <a:p>
            <a:r>
              <a:rPr lang="en-US" dirty="0"/>
              <a:t>TV delivers 55% of profit from only 44% of spend</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a:xfrm>
            <a:off x="377757" y="5337106"/>
            <a:ext cx="11334817" cy="304800"/>
          </a:xfrm>
        </p:spPr>
        <p:txBody>
          <a:bodyPr/>
          <a:lstStyle/>
          <a:p>
            <a:pPr>
              <a:spcBef>
                <a:spcPts val="0"/>
              </a:spcBef>
            </a:pPr>
            <a:r>
              <a:rPr lang="en-US"/>
              <a:t>Source: Profit Ability 2, April 2024 – Short term benchmarks: </a:t>
            </a:r>
            <a:r>
              <a:rPr lang="en-US" err="1"/>
              <a:t>Ebiquity</a:t>
            </a:r>
            <a:r>
              <a:rPr lang="en-US"/>
              <a:t>, </a:t>
            </a:r>
            <a:r>
              <a:rPr lang="en-US" err="1"/>
              <a:t>EssenceMediacom</a:t>
            </a:r>
            <a:r>
              <a:rPr lang="en-US"/>
              <a:t>, Gain Theory, Mindshare, Wavemaker UK. </a:t>
            </a:r>
          </a:p>
          <a:p>
            <a:pPr>
              <a:spcBef>
                <a:spcPts val="0"/>
              </a:spcBef>
            </a:pPr>
            <a:r>
              <a:rPr lang="en-US"/>
              <a:t>Long Term Multipliers: </a:t>
            </a:r>
            <a:r>
              <a:rPr lang="en-US" err="1"/>
              <a:t>EssenceMediacom</a:t>
            </a:r>
            <a:r>
              <a:rPr lang="en-US"/>
              <a:t>, Gain Theory, Mindshare, Wavemaker UK</a:t>
            </a:r>
          </a:p>
        </p:txBody>
      </p:sp>
      <p:sp>
        <p:nvSpPr>
          <p:cNvPr id="11" name="TextBox 10">
            <a:extLst>
              <a:ext uri="{FF2B5EF4-FFF2-40B4-BE49-F238E27FC236}">
                <a16:creationId xmlns:a16="http://schemas.microsoft.com/office/drawing/2014/main" id="{730D2D0E-6D1D-E81B-E764-DD72EAEC9D61}"/>
              </a:ext>
            </a:extLst>
          </p:cNvPr>
          <p:cNvSpPr txBox="1"/>
          <p:nvPr/>
        </p:nvSpPr>
        <p:spPr>
          <a:xfrm>
            <a:off x="3771900" y="1381125"/>
            <a:ext cx="4648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b="1" i="0" u="none" strike="noStrike" kern="1200" cap="none" spc="0" normalizeH="0" baseline="0" noProof="0" dirty="0">
                <a:ln>
                  <a:noFill/>
                </a:ln>
                <a:solidFill>
                  <a:srgbClr val="4D4D4D"/>
                </a:solidFill>
                <a:effectLst/>
                <a:uLnTx/>
                <a:uFillTx/>
                <a:latin typeface="Arial"/>
                <a:ea typeface="+mn-ea"/>
                <a:cs typeface="+mn-cs"/>
              </a:rPr>
              <a:t>Full profit volume </a:t>
            </a:r>
            <a:endParaRPr lang="en-US" sz="1000" b="1" dirty="0">
              <a:solidFill>
                <a:srgbClr val="4D4D4D"/>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GB" sz="1000" b="1" i="0" u="none" strike="noStrike" kern="1200" cap="none" spc="0" normalizeH="0" baseline="0" noProof="0" dirty="0">
                <a:ln>
                  <a:noFill/>
                </a:ln>
                <a:solidFill>
                  <a:srgbClr val="4D4D4D"/>
                </a:solidFill>
                <a:effectLst/>
                <a:uLnTx/>
                <a:uFillTx/>
                <a:latin typeface="Arial"/>
                <a:ea typeface="+mn-ea"/>
                <a:cs typeface="+mn-cs"/>
              </a:rPr>
              <a:t>Overall Full Profit ROI: £4.11</a:t>
            </a:r>
            <a:endParaRPr kumimoji="0" lang="en-US" sz="1000" b="1" i="0" u="none" strike="noStrike" kern="1200" cap="none" spc="0" normalizeH="0" baseline="0" noProof="0" dirty="0">
              <a:ln>
                <a:noFill/>
              </a:ln>
              <a:solidFill>
                <a:srgbClr val="4D4D4D"/>
              </a:solidFill>
              <a:effectLst/>
              <a:uLnTx/>
              <a:uFillTx/>
              <a:latin typeface="Arial"/>
              <a:ea typeface="+mn-ea"/>
              <a:cs typeface="+mn-cs"/>
            </a:endParaRPr>
          </a:p>
        </p:txBody>
      </p:sp>
      <p:sp>
        <p:nvSpPr>
          <p:cNvPr id="12" name="TextBox 11">
            <a:extLst>
              <a:ext uri="{FF2B5EF4-FFF2-40B4-BE49-F238E27FC236}">
                <a16:creationId xmlns:a16="http://schemas.microsoft.com/office/drawing/2014/main" id="{A146ECAE-1CC3-6B4A-3C1D-30F2CCF93701}"/>
              </a:ext>
            </a:extLst>
          </p:cNvPr>
          <p:cNvSpPr txBox="1"/>
          <p:nvPr/>
        </p:nvSpPr>
        <p:spPr>
          <a:xfrm>
            <a:off x="3717924" y="5133613"/>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 of Spend</a:t>
            </a:r>
          </a:p>
        </p:txBody>
      </p:sp>
      <p:sp>
        <p:nvSpPr>
          <p:cNvPr id="13" name="TextBox 12">
            <a:extLst>
              <a:ext uri="{FF2B5EF4-FFF2-40B4-BE49-F238E27FC236}">
                <a16:creationId xmlns:a16="http://schemas.microsoft.com/office/drawing/2014/main" id="{E4ECA076-7A4E-1CBF-3BC3-CC4C34AFEEB1}"/>
              </a:ext>
            </a:extLst>
          </p:cNvPr>
          <p:cNvSpPr txBox="1"/>
          <p:nvPr/>
        </p:nvSpPr>
        <p:spPr>
          <a:xfrm rot="16200000">
            <a:off x="-1775538" y="3222704"/>
            <a:ext cx="46482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spc="0" baseline="0">
                <a:solidFill>
                  <a:srgbClr val="F8F2F1"/>
                </a:solidFill>
                <a:latin typeface="+mn-lt"/>
                <a:ea typeface="+mn-ea"/>
                <a:cs typeface="+mn-cs"/>
              </a:defRPr>
            </a:pPr>
            <a:r>
              <a:rPr kumimoji="0" lang="en-US" sz="1000" i="0" u="none" strike="noStrike" kern="1200" cap="none" spc="0" normalizeH="0" baseline="0" noProof="0" dirty="0">
                <a:ln>
                  <a:noFill/>
                </a:ln>
                <a:solidFill>
                  <a:srgbClr val="4D4D4D"/>
                </a:solidFill>
                <a:effectLst/>
                <a:uLnTx/>
                <a:uFillTx/>
                <a:latin typeface="Arial"/>
                <a:ea typeface="+mn-ea"/>
                <a:cs typeface="+mn-cs"/>
              </a:rPr>
              <a:t>% of Profit</a:t>
            </a:r>
          </a:p>
        </p:txBody>
      </p:sp>
    </p:spTree>
    <p:extLst>
      <p:ext uri="{BB962C8B-B14F-4D97-AF65-F5344CB8AC3E}">
        <p14:creationId xmlns:p14="http://schemas.microsoft.com/office/powerpoint/2010/main" val="199293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375E0F-772F-C0D6-D1F1-6F4D5013C479}"/>
              </a:ext>
            </a:extLst>
          </p:cNvPr>
          <p:cNvSpPr>
            <a:spLocks noGrp="1"/>
          </p:cNvSpPr>
          <p:nvPr>
            <p:ph type="title"/>
          </p:nvPr>
        </p:nvSpPr>
        <p:spPr/>
        <p:txBody>
          <a:bodyPr/>
          <a:lstStyle/>
          <a:p>
            <a:r>
              <a:rPr lang="en-GB" dirty="0"/>
              <a:t>In this deck…</a:t>
            </a:r>
          </a:p>
        </p:txBody>
      </p:sp>
      <p:sp>
        <p:nvSpPr>
          <p:cNvPr id="2" name="Text Placeholder 1">
            <a:extLst>
              <a:ext uri="{FF2B5EF4-FFF2-40B4-BE49-F238E27FC236}">
                <a16:creationId xmlns:a16="http://schemas.microsoft.com/office/drawing/2014/main" id="{75E60E2D-E648-0F31-5B6C-6186CBC4E11E}"/>
              </a:ext>
            </a:extLst>
          </p:cNvPr>
          <p:cNvSpPr>
            <a:spLocks noGrp="1"/>
          </p:cNvSpPr>
          <p:nvPr>
            <p:ph type="body" sz="quarter" idx="13"/>
          </p:nvPr>
        </p:nvSpPr>
        <p:spPr>
          <a:xfrm>
            <a:off x="377758" y="1614207"/>
            <a:ext cx="4715103" cy="3651531"/>
          </a:xfrm>
        </p:spPr>
        <p:txBody>
          <a:bodyPr>
            <a:normAutofit/>
          </a:bodyPr>
          <a:lstStyle/>
          <a:p>
            <a:r>
              <a:rPr lang="en-GB" sz="1600" dirty="0">
                <a:effectLst/>
                <a:latin typeface="+mj-lt"/>
                <a:ea typeface="Aptos" panose="020B0004020202020204" pitchFamily="34" charset="0"/>
                <a:cs typeface="Aptos" panose="020B0004020202020204" pitchFamily="34" charset="0"/>
              </a:rPr>
              <a:t>For many businesses, advertising is a driver of growth for businesses.</a:t>
            </a:r>
          </a:p>
          <a:p>
            <a:r>
              <a:rPr lang="en-GB" dirty="0">
                <a:latin typeface="+mj-lt"/>
                <a:ea typeface="Aptos" panose="020B0004020202020204" pitchFamily="34" charset="0"/>
                <a:cs typeface="Aptos" panose="020B0004020202020204" pitchFamily="34" charset="0"/>
              </a:rPr>
              <a:t>Econometric modelling and other statistical means can be used to measure the role advertising plays. </a:t>
            </a:r>
          </a:p>
          <a:p>
            <a:r>
              <a:rPr lang="en-GB" dirty="0">
                <a:latin typeface="+mj-lt"/>
                <a:ea typeface="Aptos" panose="020B0004020202020204" pitchFamily="34" charset="0"/>
                <a:cs typeface="Aptos" panose="020B0004020202020204" pitchFamily="34" charset="0"/>
              </a:rPr>
              <a:t>This deck features the proof points for the role of advertising and, more specifically, builds the case for the role TV plays in driving business-related marketing goals. </a:t>
            </a:r>
          </a:p>
          <a:p>
            <a:endParaRPr lang="en-GB" dirty="0">
              <a:latin typeface="+mj-lt"/>
            </a:endParaRPr>
          </a:p>
        </p:txBody>
      </p:sp>
      <p:pic>
        <p:nvPicPr>
          <p:cNvPr id="8" name="Picture Placeholder 7" descr="A group of women standing in front of a chalkboard&#10;&#10;Description automatically generated">
            <a:extLst>
              <a:ext uri="{FF2B5EF4-FFF2-40B4-BE49-F238E27FC236}">
                <a16:creationId xmlns:a16="http://schemas.microsoft.com/office/drawing/2014/main" id="{E88542FC-615A-2E24-0AA9-035ADD5C34C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64" r="20764"/>
          <a:stretch>
            <a:fillRect/>
          </a:stretch>
        </p:blipFill>
        <p:spPr/>
      </p:pic>
      <p:sp>
        <p:nvSpPr>
          <p:cNvPr id="6" name="Content Placeholder 5">
            <a:extLst>
              <a:ext uri="{FF2B5EF4-FFF2-40B4-BE49-F238E27FC236}">
                <a16:creationId xmlns:a16="http://schemas.microsoft.com/office/drawing/2014/main" id="{EE0D2A7A-3895-5911-967A-8E4CA96C8045}"/>
              </a:ext>
            </a:extLst>
          </p:cNvPr>
          <p:cNvSpPr>
            <a:spLocks noGrp="1"/>
          </p:cNvSpPr>
          <p:nvPr>
            <p:ph type="body" sz="quarter" idx="15"/>
          </p:nvPr>
        </p:nvSpPr>
        <p:spPr/>
        <p:txBody>
          <a:bodyPr/>
          <a:lstStyle/>
          <a:p>
            <a:endParaRPr lang="en-GB" dirty="0"/>
          </a:p>
        </p:txBody>
      </p:sp>
      <p:sp>
        <p:nvSpPr>
          <p:cNvPr id="9" name="TextBox 8">
            <a:extLst>
              <a:ext uri="{FF2B5EF4-FFF2-40B4-BE49-F238E27FC236}">
                <a16:creationId xmlns:a16="http://schemas.microsoft.com/office/drawing/2014/main" id="{2ED5186E-C5E0-D0C8-09BF-4021CD5B7D2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LinkedIn – Making Work Make Sense</a:t>
            </a:r>
          </a:p>
        </p:txBody>
      </p:sp>
    </p:spTree>
    <p:extLst>
      <p:ext uri="{BB962C8B-B14F-4D97-AF65-F5344CB8AC3E}">
        <p14:creationId xmlns:p14="http://schemas.microsoft.com/office/powerpoint/2010/main" val="415856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35C77D-6782-8856-2BCB-48CEE3098C10}"/>
              </a:ext>
            </a:extLst>
          </p:cNvPr>
          <p:cNvSpPr/>
          <p:nvPr/>
        </p:nvSpPr>
        <p:spPr>
          <a:xfrm>
            <a:off x="7935116" y="3468385"/>
            <a:ext cx="1729198" cy="656612"/>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Chart 9">
            <a:extLst>
              <a:ext uri="{FF2B5EF4-FFF2-40B4-BE49-F238E27FC236}">
                <a16:creationId xmlns:a16="http://schemas.microsoft.com/office/drawing/2014/main" id="{1C0CF535-4876-382D-F0BE-F4027D04CB96}"/>
              </a:ext>
            </a:extLst>
          </p:cNvPr>
          <p:cNvGraphicFramePr/>
          <p:nvPr>
            <p:extLst>
              <p:ext uri="{D42A27DB-BD31-4B8C-83A1-F6EECF244321}">
                <p14:modId xmlns:p14="http://schemas.microsoft.com/office/powerpoint/2010/main" val="1653823093"/>
              </p:ext>
            </p:extLst>
          </p:nvPr>
        </p:nvGraphicFramePr>
        <p:xfrm>
          <a:off x="2032000" y="1188085"/>
          <a:ext cx="8128000" cy="405752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7124E88-A1B2-6854-90B3-5B5FDE26E0BA}"/>
              </a:ext>
            </a:extLst>
          </p:cNvPr>
          <p:cNvSpPr>
            <a:spLocks noGrp="1"/>
          </p:cNvSpPr>
          <p:nvPr>
            <p:ph type="title"/>
          </p:nvPr>
        </p:nvSpPr>
        <p:spPr/>
        <p:txBody>
          <a:bodyPr/>
          <a:lstStyle/>
          <a:p>
            <a:r>
              <a:rPr lang="en-GB" dirty="0"/>
              <a:t>TV increases pricing power </a:t>
            </a:r>
          </a:p>
        </p:txBody>
      </p:sp>
      <p:sp>
        <p:nvSpPr>
          <p:cNvPr id="3" name="Text Placeholder 2">
            <a:extLst>
              <a:ext uri="{FF2B5EF4-FFF2-40B4-BE49-F238E27FC236}">
                <a16:creationId xmlns:a16="http://schemas.microsoft.com/office/drawing/2014/main" id="{28193FDC-E45E-1C5A-2A98-EF71A01A6935}"/>
              </a:ext>
            </a:extLst>
          </p:cNvPr>
          <p:cNvSpPr>
            <a:spLocks noGrp="1"/>
          </p:cNvSpPr>
          <p:nvPr>
            <p:ph type="body" sz="quarter" idx="15"/>
          </p:nvPr>
        </p:nvSpPr>
        <p:spPr/>
        <p:txBody>
          <a:bodyPr/>
          <a:lstStyle/>
          <a:p>
            <a:r>
              <a:rPr lang="en-GB" dirty="0"/>
              <a:t>Source: Melt, ITV, April 2024 ITV, note: </a:t>
            </a:r>
            <a:r>
              <a:rPr lang="en-US" sz="1000" i="0" dirty="0">
                <a:solidFill>
                  <a:schemeClr val="bg2"/>
                </a:solidFill>
                <a:effectLst/>
                <a:latin typeface="+mj-lt"/>
              </a:rPr>
              <a:t>impact of 100 GRPs for a leading soft drinks brand. ITV / </a:t>
            </a:r>
            <a:r>
              <a:rPr lang="en-GB" dirty="0"/>
              <a:t>Kantar Worldpanel   </a:t>
            </a:r>
          </a:p>
        </p:txBody>
      </p:sp>
      <p:sp>
        <p:nvSpPr>
          <p:cNvPr id="15" name="TextBox 14">
            <a:extLst>
              <a:ext uri="{FF2B5EF4-FFF2-40B4-BE49-F238E27FC236}">
                <a16:creationId xmlns:a16="http://schemas.microsoft.com/office/drawing/2014/main" id="{27C0EEAE-5687-10CC-C928-550731A4979E}"/>
              </a:ext>
            </a:extLst>
          </p:cNvPr>
          <p:cNvSpPr txBox="1"/>
          <p:nvPr/>
        </p:nvSpPr>
        <p:spPr>
          <a:xfrm>
            <a:off x="8427309" y="3676131"/>
            <a:ext cx="8781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B050"/>
                </a:solidFill>
                <a:latin typeface="Arial"/>
              </a:rPr>
              <a:t>+32%</a:t>
            </a:r>
            <a:endParaRPr kumimoji="0" lang="en-GB" b="1" i="0" u="none" strike="noStrike" kern="1200" cap="none" spc="0" normalizeH="0" baseline="0" noProof="0" dirty="0">
              <a:ln>
                <a:noFill/>
              </a:ln>
              <a:solidFill>
                <a:srgbClr val="00B050"/>
              </a:solidFill>
              <a:effectLst/>
              <a:uLnTx/>
              <a:uFillTx/>
              <a:latin typeface="Arial"/>
              <a:ea typeface="+mn-ea"/>
              <a:cs typeface="+mn-cs"/>
            </a:endParaRPr>
          </a:p>
        </p:txBody>
      </p:sp>
      <p:sp>
        <p:nvSpPr>
          <p:cNvPr id="4" name="TextBox 3">
            <a:extLst>
              <a:ext uri="{FF2B5EF4-FFF2-40B4-BE49-F238E27FC236}">
                <a16:creationId xmlns:a16="http://schemas.microsoft.com/office/drawing/2014/main" id="{E2418062-3914-659C-3BB4-D4582D04DC1A}"/>
              </a:ext>
            </a:extLst>
          </p:cNvPr>
          <p:cNvSpPr txBox="1"/>
          <p:nvPr/>
        </p:nvSpPr>
        <p:spPr>
          <a:xfrm>
            <a:off x="2663731" y="1959744"/>
            <a:ext cx="1695043" cy="253916"/>
          </a:xfrm>
          <a:prstGeom prst="rect">
            <a:avLst/>
          </a:prstGeom>
          <a:noFill/>
        </p:spPr>
        <p:txBody>
          <a:bodyPr wrap="square" rtlCol="0">
            <a:spAutoFit/>
          </a:bodyPr>
          <a:lstStyle/>
          <a:p>
            <a:pPr algn="ctr"/>
            <a:r>
              <a:rPr lang="en-GB" sz="1050" dirty="0">
                <a:solidFill>
                  <a:schemeClr val="bg1"/>
                </a:solidFill>
              </a:rPr>
              <a:t>Short-term sales impact</a:t>
            </a:r>
          </a:p>
        </p:txBody>
      </p:sp>
      <p:sp>
        <p:nvSpPr>
          <p:cNvPr id="5" name="TextBox 4">
            <a:extLst>
              <a:ext uri="{FF2B5EF4-FFF2-40B4-BE49-F238E27FC236}">
                <a16:creationId xmlns:a16="http://schemas.microsoft.com/office/drawing/2014/main" id="{16F97BAC-E19A-F4D6-99E6-C3DA60F0EB1F}"/>
              </a:ext>
            </a:extLst>
          </p:cNvPr>
          <p:cNvSpPr txBox="1"/>
          <p:nvPr/>
        </p:nvSpPr>
        <p:spPr>
          <a:xfrm>
            <a:off x="2647623" y="3368624"/>
            <a:ext cx="1695044" cy="253916"/>
          </a:xfrm>
          <a:prstGeom prst="rect">
            <a:avLst/>
          </a:prstGeom>
          <a:noFill/>
        </p:spPr>
        <p:txBody>
          <a:bodyPr wrap="square" rtlCol="0">
            <a:spAutoFit/>
          </a:bodyPr>
          <a:lstStyle/>
          <a:p>
            <a:pPr algn="ctr"/>
            <a:r>
              <a:rPr lang="en-GB" sz="1050" dirty="0">
                <a:solidFill>
                  <a:schemeClr val="bg1"/>
                </a:solidFill>
              </a:rPr>
              <a:t>Short-term sales impact</a:t>
            </a:r>
          </a:p>
        </p:txBody>
      </p:sp>
      <p:sp>
        <p:nvSpPr>
          <p:cNvPr id="6" name="TextBox 5">
            <a:extLst>
              <a:ext uri="{FF2B5EF4-FFF2-40B4-BE49-F238E27FC236}">
                <a16:creationId xmlns:a16="http://schemas.microsoft.com/office/drawing/2014/main" id="{FDED1CA8-D4A0-2C45-3AC4-016A57AE51EF}"/>
              </a:ext>
            </a:extLst>
          </p:cNvPr>
          <p:cNvSpPr txBox="1"/>
          <p:nvPr/>
        </p:nvSpPr>
        <p:spPr>
          <a:xfrm>
            <a:off x="2647623" y="2653089"/>
            <a:ext cx="1727261" cy="253916"/>
          </a:xfrm>
          <a:prstGeom prst="rect">
            <a:avLst/>
          </a:prstGeom>
          <a:noFill/>
        </p:spPr>
        <p:txBody>
          <a:bodyPr wrap="square" rtlCol="0">
            <a:spAutoFit/>
          </a:bodyPr>
          <a:lstStyle/>
          <a:p>
            <a:pPr algn="ctr"/>
            <a:r>
              <a:rPr lang="en-GB" sz="1050" dirty="0">
                <a:solidFill>
                  <a:schemeClr val="bg1"/>
                </a:solidFill>
              </a:rPr>
              <a:t>Short-term sales impact</a:t>
            </a:r>
          </a:p>
        </p:txBody>
      </p:sp>
      <p:sp>
        <p:nvSpPr>
          <p:cNvPr id="7" name="TextBox 6">
            <a:extLst>
              <a:ext uri="{FF2B5EF4-FFF2-40B4-BE49-F238E27FC236}">
                <a16:creationId xmlns:a16="http://schemas.microsoft.com/office/drawing/2014/main" id="{A2107525-2949-30F5-313F-9F16923504F4}"/>
              </a:ext>
            </a:extLst>
          </p:cNvPr>
          <p:cNvSpPr txBox="1"/>
          <p:nvPr/>
        </p:nvSpPr>
        <p:spPr>
          <a:xfrm>
            <a:off x="5121429" y="2653089"/>
            <a:ext cx="2204282" cy="253916"/>
          </a:xfrm>
          <a:prstGeom prst="rect">
            <a:avLst/>
          </a:prstGeom>
          <a:noFill/>
        </p:spPr>
        <p:txBody>
          <a:bodyPr wrap="square" rtlCol="0">
            <a:spAutoFit/>
          </a:bodyPr>
          <a:lstStyle/>
          <a:p>
            <a:pPr algn="ctr"/>
            <a:r>
              <a:rPr lang="en-GB" sz="1050" dirty="0">
                <a:solidFill>
                  <a:schemeClr val="bg1"/>
                </a:solidFill>
              </a:rPr>
              <a:t>Sustained sales impact</a:t>
            </a:r>
          </a:p>
        </p:txBody>
      </p:sp>
      <p:sp>
        <p:nvSpPr>
          <p:cNvPr id="8" name="TextBox 7">
            <a:extLst>
              <a:ext uri="{FF2B5EF4-FFF2-40B4-BE49-F238E27FC236}">
                <a16:creationId xmlns:a16="http://schemas.microsoft.com/office/drawing/2014/main" id="{BFC7DE3B-D158-C672-2057-D6D871341FF1}"/>
              </a:ext>
            </a:extLst>
          </p:cNvPr>
          <p:cNvSpPr txBox="1"/>
          <p:nvPr/>
        </p:nvSpPr>
        <p:spPr>
          <a:xfrm>
            <a:off x="5172929" y="3368624"/>
            <a:ext cx="1874520" cy="253916"/>
          </a:xfrm>
          <a:prstGeom prst="rect">
            <a:avLst/>
          </a:prstGeom>
          <a:noFill/>
        </p:spPr>
        <p:txBody>
          <a:bodyPr wrap="square" rtlCol="0">
            <a:spAutoFit/>
          </a:bodyPr>
          <a:lstStyle/>
          <a:p>
            <a:pPr algn="ctr"/>
            <a:r>
              <a:rPr lang="en-GB" sz="1050" dirty="0">
                <a:solidFill>
                  <a:schemeClr val="bg1"/>
                </a:solidFill>
              </a:rPr>
              <a:t>Sustained sales impact</a:t>
            </a:r>
          </a:p>
        </p:txBody>
      </p:sp>
      <p:sp>
        <p:nvSpPr>
          <p:cNvPr id="9" name="TextBox 8">
            <a:extLst>
              <a:ext uri="{FF2B5EF4-FFF2-40B4-BE49-F238E27FC236}">
                <a16:creationId xmlns:a16="http://schemas.microsoft.com/office/drawing/2014/main" id="{AA5949FF-664D-19E2-7C03-62EA98945226}"/>
              </a:ext>
            </a:extLst>
          </p:cNvPr>
          <p:cNvSpPr txBox="1"/>
          <p:nvPr/>
        </p:nvSpPr>
        <p:spPr>
          <a:xfrm>
            <a:off x="8019029" y="3385352"/>
            <a:ext cx="1525348" cy="253916"/>
          </a:xfrm>
          <a:prstGeom prst="rect">
            <a:avLst/>
          </a:prstGeom>
          <a:noFill/>
        </p:spPr>
        <p:txBody>
          <a:bodyPr wrap="square" rtlCol="0">
            <a:spAutoFit/>
          </a:bodyPr>
          <a:lstStyle/>
          <a:p>
            <a:pPr algn="ctr"/>
            <a:r>
              <a:rPr lang="en-GB" sz="1050" dirty="0">
                <a:solidFill>
                  <a:schemeClr val="bg1"/>
                </a:solidFill>
              </a:rPr>
              <a:t>Margin sales impact</a:t>
            </a:r>
          </a:p>
        </p:txBody>
      </p:sp>
      <p:sp>
        <p:nvSpPr>
          <p:cNvPr id="12" name="TextBox 11">
            <a:extLst>
              <a:ext uri="{FF2B5EF4-FFF2-40B4-BE49-F238E27FC236}">
                <a16:creationId xmlns:a16="http://schemas.microsoft.com/office/drawing/2014/main" id="{FEF39B79-927D-45DB-8C3B-226CEBAA03A9}"/>
              </a:ext>
            </a:extLst>
          </p:cNvPr>
          <p:cNvSpPr txBox="1"/>
          <p:nvPr/>
        </p:nvSpPr>
        <p:spPr>
          <a:xfrm>
            <a:off x="5036751" y="4084159"/>
            <a:ext cx="2204282" cy="253916"/>
          </a:xfrm>
          <a:prstGeom prst="rect">
            <a:avLst/>
          </a:prstGeom>
          <a:noFill/>
        </p:spPr>
        <p:txBody>
          <a:bodyPr wrap="square" rtlCol="0">
            <a:spAutoFit/>
          </a:bodyPr>
          <a:lstStyle/>
          <a:p>
            <a:pPr algn="ctr"/>
            <a:r>
              <a:rPr lang="en-GB" sz="1050" dirty="0">
                <a:solidFill>
                  <a:schemeClr val="bg1"/>
                </a:solidFill>
              </a:rPr>
              <a:t>Total advertising return</a:t>
            </a:r>
          </a:p>
        </p:txBody>
      </p:sp>
      <p:sp>
        <p:nvSpPr>
          <p:cNvPr id="13" name="TextBox 12">
            <a:extLst>
              <a:ext uri="{FF2B5EF4-FFF2-40B4-BE49-F238E27FC236}">
                <a16:creationId xmlns:a16="http://schemas.microsoft.com/office/drawing/2014/main" id="{B3E53199-9A22-51D7-E8A3-29542F8113FA}"/>
              </a:ext>
            </a:extLst>
          </p:cNvPr>
          <p:cNvSpPr txBox="1"/>
          <p:nvPr/>
        </p:nvSpPr>
        <p:spPr>
          <a:xfrm>
            <a:off x="1480072" y="1871346"/>
            <a:ext cx="937260" cy="415498"/>
          </a:xfrm>
          <a:prstGeom prst="rect">
            <a:avLst/>
          </a:prstGeom>
          <a:noFill/>
        </p:spPr>
        <p:txBody>
          <a:bodyPr wrap="square" rtlCol="0">
            <a:spAutoFit/>
          </a:bodyPr>
          <a:lstStyle/>
          <a:p>
            <a:pPr algn="ctr"/>
            <a:r>
              <a:rPr lang="en-GB" sz="1050" dirty="0">
                <a:solidFill>
                  <a:schemeClr val="bg2"/>
                </a:solidFill>
              </a:rPr>
              <a:t>Up to 3 months</a:t>
            </a:r>
          </a:p>
        </p:txBody>
      </p:sp>
      <p:sp>
        <p:nvSpPr>
          <p:cNvPr id="14" name="TextBox 13">
            <a:extLst>
              <a:ext uri="{FF2B5EF4-FFF2-40B4-BE49-F238E27FC236}">
                <a16:creationId xmlns:a16="http://schemas.microsoft.com/office/drawing/2014/main" id="{77EBDD51-176E-FFC9-9544-B8296B35A51D}"/>
              </a:ext>
            </a:extLst>
          </p:cNvPr>
          <p:cNvSpPr txBox="1"/>
          <p:nvPr/>
        </p:nvSpPr>
        <p:spPr>
          <a:xfrm>
            <a:off x="1524522" y="2594623"/>
            <a:ext cx="937260" cy="415498"/>
          </a:xfrm>
          <a:prstGeom prst="rect">
            <a:avLst/>
          </a:prstGeom>
          <a:noFill/>
        </p:spPr>
        <p:txBody>
          <a:bodyPr wrap="square" rtlCol="0">
            <a:spAutoFit/>
          </a:bodyPr>
          <a:lstStyle/>
          <a:p>
            <a:pPr algn="ctr"/>
            <a:r>
              <a:rPr lang="en-GB" sz="1050" dirty="0">
                <a:solidFill>
                  <a:schemeClr val="bg2"/>
                </a:solidFill>
              </a:rPr>
              <a:t>4 – 24 months</a:t>
            </a:r>
          </a:p>
        </p:txBody>
      </p:sp>
      <p:sp>
        <p:nvSpPr>
          <p:cNvPr id="16" name="TextBox 15">
            <a:extLst>
              <a:ext uri="{FF2B5EF4-FFF2-40B4-BE49-F238E27FC236}">
                <a16:creationId xmlns:a16="http://schemas.microsoft.com/office/drawing/2014/main" id="{2593815D-E096-64FA-12D7-06DBCEF590F0}"/>
              </a:ext>
            </a:extLst>
          </p:cNvPr>
          <p:cNvSpPr txBox="1"/>
          <p:nvPr/>
        </p:nvSpPr>
        <p:spPr>
          <a:xfrm>
            <a:off x="4545404" y="4958419"/>
            <a:ext cx="3017173" cy="276999"/>
          </a:xfrm>
          <a:prstGeom prst="rect">
            <a:avLst/>
          </a:prstGeom>
          <a:noFill/>
        </p:spPr>
        <p:txBody>
          <a:bodyPr wrap="none" rtlCol="0">
            <a:spAutoFit/>
          </a:bodyPr>
          <a:lstStyle/>
          <a:p>
            <a:pPr algn="l"/>
            <a:r>
              <a:rPr lang="en-GB" sz="1200" b="1" dirty="0">
                <a:solidFill>
                  <a:schemeClr val="bg2"/>
                </a:solidFill>
              </a:rPr>
              <a:t>Index: 100 = short term sales delivered</a:t>
            </a:r>
          </a:p>
        </p:txBody>
      </p:sp>
      <p:sp>
        <p:nvSpPr>
          <p:cNvPr id="18" name="TextBox 17">
            <a:extLst>
              <a:ext uri="{FF2B5EF4-FFF2-40B4-BE49-F238E27FC236}">
                <a16:creationId xmlns:a16="http://schemas.microsoft.com/office/drawing/2014/main" id="{4DD95DE4-2867-FFE3-CEE2-5E76519E9E97}"/>
              </a:ext>
            </a:extLst>
          </p:cNvPr>
          <p:cNvSpPr txBox="1"/>
          <p:nvPr/>
        </p:nvSpPr>
        <p:spPr>
          <a:xfrm>
            <a:off x="2417332" y="1349236"/>
            <a:ext cx="7246982" cy="276999"/>
          </a:xfrm>
          <a:prstGeom prst="rect">
            <a:avLst/>
          </a:prstGeom>
          <a:solidFill>
            <a:schemeClr val="bg1">
              <a:lumMod val="95000"/>
            </a:schemeClr>
          </a:solidFill>
        </p:spPr>
        <p:txBody>
          <a:bodyPr wrap="square">
            <a:spAutoFit/>
          </a:bodyPr>
          <a:lstStyle/>
          <a:p>
            <a:pPr algn="ctr"/>
            <a:r>
              <a:rPr lang="en-US" sz="1200" b="1" i="0" dirty="0">
                <a:solidFill>
                  <a:schemeClr val="bg2"/>
                </a:solidFill>
                <a:effectLst/>
                <a:latin typeface="+mj-lt"/>
              </a:rPr>
              <a:t>TV’s impacts on price adds a third to advertising profitability for a leading drinks brand </a:t>
            </a:r>
          </a:p>
        </p:txBody>
      </p:sp>
    </p:spTree>
    <p:extLst>
      <p:ext uri="{BB962C8B-B14F-4D97-AF65-F5344CB8AC3E}">
        <p14:creationId xmlns:p14="http://schemas.microsoft.com/office/powerpoint/2010/main" val="305488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7579-883B-0E0B-ED8B-9B314F5E1E31}"/>
              </a:ext>
            </a:extLst>
          </p:cNvPr>
          <p:cNvSpPr>
            <a:spLocks noGrp="1"/>
          </p:cNvSpPr>
          <p:nvPr>
            <p:ph type="title"/>
          </p:nvPr>
        </p:nvSpPr>
        <p:spPr/>
        <p:txBody>
          <a:bodyPr/>
          <a:lstStyle/>
          <a:p>
            <a:r>
              <a:rPr lang="en-US" dirty="0"/>
              <a:t>TV today is as effective as it’s ever been</a:t>
            </a:r>
            <a:endParaRPr lang="en-GB" dirty="0"/>
          </a:p>
        </p:txBody>
      </p:sp>
      <p:sp>
        <p:nvSpPr>
          <p:cNvPr id="3" name="Text Placeholder 2">
            <a:extLst>
              <a:ext uri="{FF2B5EF4-FFF2-40B4-BE49-F238E27FC236}">
                <a16:creationId xmlns:a16="http://schemas.microsoft.com/office/drawing/2014/main" id="{F02E189B-26CF-71EC-EBF7-D7A6255216B7}"/>
              </a:ext>
            </a:extLst>
          </p:cNvPr>
          <p:cNvSpPr>
            <a:spLocks noGrp="1"/>
          </p:cNvSpPr>
          <p:nvPr>
            <p:ph type="body" sz="quarter" idx="15"/>
          </p:nvPr>
        </p:nvSpPr>
        <p:spPr/>
        <p:txBody>
          <a:bodyPr/>
          <a:lstStyle/>
          <a:p>
            <a:r>
              <a:rPr lang="en-GB" sz="1000" dirty="0">
                <a:latin typeface="+mj-lt"/>
              </a:rPr>
              <a:t>Source: IPA Databank 2010-2022 for profit cases</a:t>
            </a:r>
          </a:p>
          <a:p>
            <a:endParaRPr lang="en-GB" dirty="0"/>
          </a:p>
        </p:txBody>
      </p:sp>
      <p:grpSp>
        <p:nvGrpSpPr>
          <p:cNvPr id="4" name="Group 3">
            <a:extLst>
              <a:ext uri="{FF2B5EF4-FFF2-40B4-BE49-F238E27FC236}">
                <a16:creationId xmlns:a16="http://schemas.microsoft.com/office/drawing/2014/main" id="{0800182E-572D-DA64-D5EA-11A517A8CEAD}"/>
              </a:ext>
            </a:extLst>
          </p:cNvPr>
          <p:cNvGrpSpPr/>
          <p:nvPr/>
        </p:nvGrpSpPr>
        <p:grpSpPr>
          <a:xfrm>
            <a:off x="9925522" y="5273288"/>
            <a:ext cx="2028365" cy="466476"/>
            <a:chOff x="9925522" y="5273288"/>
            <a:chExt cx="2028365" cy="466476"/>
          </a:xfrm>
        </p:grpSpPr>
        <p:pic>
          <p:nvPicPr>
            <p:cNvPr id="5" name="Picture 4">
              <a:extLst>
                <a:ext uri="{FF2B5EF4-FFF2-40B4-BE49-F238E27FC236}">
                  <a16:creationId xmlns:a16="http://schemas.microsoft.com/office/drawing/2014/main" id="{15617EF5-6D05-DF28-20D1-C47C40F2F88A}"/>
                </a:ext>
              </a:extLst>
            </p:cNvPr>
            <p:cNvPicPr>
              <a:picLocks noChangeAspect="1"/>
            </p:cNvPicPr>
            <p:nvPr/>
          </p:nvPicPr>
          <p:blipFill>
            <a:blip r:embed="rId3"/>
            <a:stretch>
              <a:fillRect/>
            </a:stretch>
          </p:blipFill>
          <p:spPr>
            <a:xfrm>
              <a:off x="9925522" y="5301706"/>
              <a:ext cx="1257665" cy="409640"/>
            </a:xfrm>
            <a:prstGeom prst="rect">
              <a:avLst/>
            </a:prstGeom>
          </p:spPr>
        </p:pic>
        <p:pic>
          <p:nvPicPr>
            <p:cNvPr id="6" name="Picture 5">
              <a:extLst>
                <a:ext uri="{FF2B5EF4-FFF2-40B4-BE49-F238E27FC236}">
                  <a16:creationId xmlns:a16="http://schemas.microsoft.com/office/drawing/2014/main" id="{73EFD689-4242-62B0-2E8D-EBC371146B66}"/>
                </a:ext>
              </a:extLst>
            </p:cNvPr>
            <p:cNvPicPr>
              <a:picLocks noChangeAspect="1"/>
            </p:cNvPicPr>
            <p:nvPr/>
          </p:nvPicPr>
          <p:blipFill>
            <a:blip r:embed="rId4"/>
            <a:stretch>
              <a:fillRect/>
            </a:stretch>
          </p:blipFill>
          <p:spPr>
            <a:xfrm>
              <a:off x="11183187" y="5273288"/>
              <a:ext cx="770700" cy="466476"/>
            </a:xfrm>
            <a:prstGeom prst="rect">
              <a:avLst/>
            </a:prstGeom>
          </p:spPr>
        </p:pic>
      </p:grpSp>
      <p:pic>
        <p:nvPicPr>
          <p:cNvPr id="8" name="Picture 7">
            <a:extLst>
              <a:ext uri="{FF2B5EF4-FFF2-40B4-BE49-F238E27FC236}">
                <a16:creationId xmlns:a16="http://schemas.microsoft.com/office/drawing/2014/main" id="{56CEBA40-6E46-05C0-ED44-2A79244AE510}"/>
              </a:ext>
            </a:extLst>
          </p:cNvPr>
          <p:cNvPicPr>
            <a:picLocks noChangeAspect="1"/>
          </p:cNvPicPr>
          <p:nvPr/>
        </p:nvPicPr>
        <p:blipFill>
          <a:blip r:embed="rId5"/>
          <a:stretch>
            <a:fillRect/>
          </a:stretch>
        </p:blipFill>
        <p:spPr>
          <a:xfrm>
            <a:off x="1883487" y="1381125"/>
            <a:ext cx="8138753" cy="3588451"/>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268254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183E-B6F8-95DA-9BA7-044B19D208B3}"/>
              </a:ext>
            </a:extLst>
          </p:cNvPr>
          <p:cNvSpPr>
            <a:spLocks noGrp="1"/>
          </p:cNvSpPr>
          <p:nvPr>
            <p:ph type="title"/>
          </p:nvPr>
        </p:nvSpPr>
        <p:spPr/>
        <p:txBody>
          <a:bodyPr/>
          <a:lstStyle/>
          <a:p>
            <a:r>
              <a:rPr lang="en-GB" dirty="0"/>
              <a:t>Exclude TV, lose revenue </a:t>
            </a:r>
          </a:p>
        </p:txBody>
      </p:sp>
      <p:sp>
        <p:nvSpPr>
          <p:cNvPr id="3" name="Text Placeholder 2">
            <a:extLst>
              <a:ext uri="{FF2B5EF4-FFF2-40B4-BE49-F238E27FC236}">
                <a16:creationId xmlns:a16="http://schemas.microsoft.com/office/drawing/2014/main" id="{5AF6F3B4-9482-8DB1-D8F5-8CF9D4A832CF}"/>
              </a:ext>
            </a:extLst>
          </p:cNvPr>
          <p:cNvSpPr>
            <a:spLocks noGrp="1"/>
          </p:cNvSpPr>
          <p:nvPr>
            <p:ph type="body" sz="quarter" idx="15"/>
          </p:nvPr>
        </p:nvSpPr>
        <p:spPr/>
        <p:txBody>
          <a:bodyPr/>
          <a:lstStyle/>
          <a:p>
            <a:r>
              <a:rPr lang="en-GB" dirty="0"/>
              <a:t>Source: Media Mix Navigator, All other media channels selected, TV is linear TV and BVOD. All categories, Mass Market, % of online sales: 11-20%, Brand size: £1,000m, Media spend: £5m, Risk tolerance: Low. </a:t>
            </a:r>
          </a:p>
        </p:txBody>
      </p:sp>
      <p:graphicFrame>
        <p:nvGraphicFramePr>
          <p:cNvPr id="6" name="Chart 5">
            <a:extLst>
              <a:ext uri="{FF2B5EF4-FFF2-40B4-BE49-F238E27FC236}">
                <a16:creationId xmlns:a16="http://schemas.microsoft.com/office/drawing/2014/main" id="{A17F3E69-F3E5-46C4-3B74-C62B06130862}"/>
              </a:ext>
            </a:extLst>
          </p:cNvPr>
          <p:cNvGraphicFramePr/>
          <p:nvPr>
            <p:extLst>
              <p:ext uri="{D42A27DB-BD31-4B8C-83A1-F6EECF244321}">
                <p14:modId xmlns:p14="http://schemas.microsoft.com/office/powerpoint/2010/main" val="2929527530"/>
              </p:ext>
            </p:extLst>
          </p:nvPr>
        </p:nvGraphicFramePr>
        <p:xfrm>
          <a:off x="696000" y="1188085"/>
          <a:ext cx="10800000" cy="4177030"/>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Group 14">
            <a:extLst>
              <a:ext uri="{FF2B5EF4-FFF2-40B4-BE49-F238E27FC236}">
                <a16:creationId xmlns:a16="http://schemas.microsoft.com/office/drawing/2014/main" id="{00AEB84E-97CF-CD4F-A7EB-44E714622892}"/>
              </a:ext>
            </a:extLst>
          </p:cNvPr>
          <p:cNvGrpSpPr/>
          <p:nvPr/>
        </p:nvGrpSpPr>
        <p:grpSpPr>
          <a:xfrm>
            <a:off x="7455184" y="3522232"/>
            <a:ext cx="1197756" cy="344190"/>
            <a:chOff x="7616318" y="1528851"/>
            <a:chExt cx="1197756" cy="344190"/>
          </a:xfrm>
        </p:grpSpPr>
        <p:grpSp>
          <p:nvGrpSpPr>
            <p:cNvPr id="16" name="Group 15">
              <a:extLst>
                <a:ext uri="{FF2B5EF4-FFF2-40B4-BE49-F238E27FC236}">
                  <a16:creationId xmlns:a16="http://schemas.microsoft.com/office/drawing/2014/main" id="{C08D3AC0-83B4-4EF7-E07C-84A399425482}"/>
                </a:ext>
              </a:extLst>
            </p:cNvPr>
            <p:cNvGrpSpPr/>
            <p:nvPr/>
          </p:nvGrpSpPr>
          <p:grpSpPr>
            <a:xfrm>
              <a:off x="7616319" y="1528851"/>
              <a:ext cx="1197755" cy="344190"/>
              <a:chOff x="4974068" y="2558314"/>
              <a:chExt cx="1197755" cy="344190"/>
            </a:xfrm>
          </p:grpSpPr>
          <p:sp>
            <p:nvSpPr>
              <p:cNvPr id="24" name="TextBox 23">
                <a:extLst>
                  <a:ext uri="{FF2B5EF4-FFF2-40B4-BE49-F238E27FC236}">
                    <a16:creationId xmlns:a16="http://schemas.microsoft.com/office/drawing/2014/main" id="{A5B3DC3A-ED8C-9F85-0DD1-104B012CB8AC}"/>
                  </a:ext>
                </a:extLst>
              </p:cNvPr>
              <p:cNvSpPr txBox="1"/>
              <p:nvPr/>
            </p:nvSpPr>
            <p:spPr>
              <a:xfrm>
                <a:off x="5494489" y="2624610"/>
                <a:ext cx="6773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prstClr val="black"/>
                    </a:solidFill>
                    <a:latin typeface="Arial"/>
                  </a:rPr>
                  <a:t>-</a:t>
                </a:r>
                <a:r>
                  <a:rPr kumimoji="0" lang="en-GB" sz="1000" b="1" i="0" u="none" strike="noStrike" kern="1200" cap="none" spc="0" normalizeH="0" baseline="0" noProof="0" dirty="0">
                    <a:ln>
                      <a:noFill/>
                    </a:ln>
                    <a:solidFill>
                      <a:prstClr val="black"/>
                    </a:solidFill>
                    <a:effectLst/>
                    <a:uLnTx/>
                    <a:uFillTx/>
                    <a:latin typeface="Arial"/>
                    <a:ea typeface="+mn-ea"/>
                    <a:cs typeface="+mn-cs"/>
                  </a:rPr>
                  <a:t>£</a:t>
                </a:r>
                <a:r>
                  <a:rPr lang="en-GB" sz="1000" b="1" dirty="0">
                    <a:solidFill>
                      <a:prstClr val="black"/>
                    </a:solidFill>
                    <a:latin typeface="Arial"/>
                  </a:rPr>
                  <a:t>42</a:t>
                </a:r>
                <a:r>
                  <a:rPr kumimoji="0" lang="en-GB" sz="1000" b="1" i="0" u="none" strike="noStrike" kern="1200" cap="none" spc="0" normalizeH="0" baseline="0" noProof="0" dirty="0">
                    <a:ln>
                      <a:noFill/>
                    </a:ln>
                    <a:solidFill>
                      <a:prstClr val="black"/>
                    </a:solidFill>
                    <a:effectLst/>
                    <a:uLnTx/>
                    <a:uFillTx/>
                    <a:latin typeface="Arial"/>
                    <a:ea typeface="+mn-ea"/>
                    <a:cs typeface="+mn-cs"/>
                  </a:rPr>
                  <a:t>m</a:t>
                </a:r>
              </a:p>
            </p:txBody>
          </p:sp>
          <p:sp>
            <p:nvSpPr>
              <p:cNvPr id="25" name="Arrow: Up 24">
                <a:extLst>
                  <a:ext uri="{FF2B5EF4-FFF2-40B4-BE49-F238E27FC236}">
                    <a16:creationId xmlns:a16="http://schemas.microsoft.com/office/drawing/2014/main" id="{0BB69A82-252A-4533-8C64-5E2C7D3AC83B}"/>
                  </a:ext>
                </a:extLst>
              </p:cNvPr>
              <p:cNvSpPr/>
              <p:nvPr/>
            </p:nvSpPr>
            <p:spPr>
              <a:xfrm rot="10800000">
                <a:off x="4974068" y="2558314"/>
                <a:ext cx="437075"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grpSp>
        <p:sp>
          <p:nvSpPr>
            <p:cNvPr id="23" name="TextBox 22">
              <a:extLst>
                <a:ext uri="{FF2B5EF4-FFF2-40B4-BE49-F238E27FC236}">
                  <a16:creationId xmlns:a16="http://schemas.microsoft.com/office/drawing/2014/main" id="{6E618B42-9EB0-0F5E-424D-B9ADE7494DF4}"/>
                </a:ext>
              </a:extLst>
            </p:cNvPr>
            <p:cNvSpPr txBox="1"/>
            <p:nvPr/>
          </p:nvSpPr>
          <p:spPr>
            <a:xfrm>
              <a:off x="7616318" y="1584530"/>
              <a:ext cx="8795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prstClr val="white"/>
                  </a:solidFill>
                  <a:latin typeface="Arial"/>
                </a:rPr>
                <a:t>-39</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grpSp>
      <p:sp>
        <p:nvSpPr>
          <p:cNvPr id="5" name="TextBox 4">
            <a:extLst>
              <a:ext uri="{FF2B5EF4-FFF2-40B4-BE49-F238E27FC236}">
                <a16:creationId xmlns:a16="http://schemas.microsoft.com/office/drawing/2014/main" id="{F1832352-7747-1282-FB7E-5F03195D0199}"/>
              </a:ext>
            </a:extLst>
          </p:cNvPr>
          <p:cNvSpPr txBox="1"/>
          <p:nvPr/>
        </p:nvSpPr>
        <p:spPr>
          <a:xfrm>
            <a:off x="3537517" y="1049585"/>
            <a:ext cx="5116965" cy="276999"/>
          </a:xfrm>
          <a:prstGeom prst="rect">
            <a:avLst/>
          </a:prstGeom>
          <a:solidFill>
            <a:schemeClr val="bg1">
              <a:lumMod val="95000"/>
            </a:schemeClr>
          </a:solidFill>
        </p:spPr>
        <p:txBody>
          <a:bodyPr wrap="square" rtlCol="0">
            <a:spAutoFit/>
          </a:bodyPr>
          <a:lstStyle/>
          <a:p>
            <a:pPr lvl="0" algn="ctr"/>
            <a:r>
              <a:rPr lang="en-US" sz="1200" b="1" dirty="0">
                <a:solidFill>
                  <a:schemeClr val="bg2"/>
                </a:solidFill>
                <a:effectLst/>
                <a:ea typeface="Times New Roman" panose="02020603050405020304" pitchFamily="18" charset="0"/>
                <a:cs typeface="Times New Roman" panose="02020603050405020304" pitchFamily="18" charset="0"/>
              </a:rPr>
              <a:t>Revenue return comparing an </a:t>
            </a:r>
            <a:r>
              <a:rPr lang="en-US" sz="1200" b="1" dirty="0" err="1">
                <a:solidFill>
                  <a:schemeClr val="bg2"/>
                </a:solidFill>
                <a:effectLst/>
                <a:ea typeface="Times New Roman" panose="02020603050405020304" pitchFamily="18" charset="0"/>
                <a:cs typeface="Times New Roman" panose="02020603050405020304" pitchFamily="18" charset="0"/>
              </a:rPr>
              <a:t>optimised</a:t>
            </a:r>
            <a:r>
              <a:rPr lang="en-US" sz="1200" b="1" dirty="0">
                <a:solidFill>
                  <a:schemeClr val="bg2"/>
                </a:solidFill>
                <a:effectLst/>
                <a:ea typeface="Times New Roman" panose="02020603050405020304" pitchFamily="18" charset="0"/>
                <a:cs typeface="Times New Roman" panose="02020603050405020304" pitchFamily="18" charset="0"/>
              </a:rPr>
              <a:t> plan with and without TV</a:t>
            </a:r>
          </a:p>
        </p:txBody>
      </p:sp>
    </p:spTree>
    <p:extLst>
      <p:ext uri="{BB962C8B-B14F-4D97-AF65-F5344CB8AC3E}">
        <p14:creationId xmlns:p14="http://schemas.microsoft.com/office/powerpoint/2010/main" val="1061650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0C227930-AAB6-CC18-6530-AFA5D59C1ACF}"/>
              </a:ext>
            </a:extLst>
          </p:cNvPr>
          <p:cNvSpPr txBox="1">
            <a:spLocks/>
          </p:cNvSpPr>
          <p:nvPr/>
        </p:nvSpPr>
        <p:spPr>
          <a:xfrm>
            <a:off x="371476" y="359944"/>
            <a:ext cx="5448300"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a:t>In this deck…</a:t>
            </a:r>
            <a:endParaRPr lang="en-GB" dirty="0"/>
          </a:p>
        </p:txBody>
      </p:sp>
      <p:sp>
        <p:nvSpPr>
          <p:cNvPr id="9" name="Rectangle 8">
            <a:extLst>
              <a:ext uri="{FF2B5EF4-FFF2-40B4-BE49-F238E27FC236}">
                <a16:creationId xmlns:a16="http://schemas.microsoft.com/office/drawing/2014/main" id="{1B62341F-F563-730D-1F17-FE42F9266C91}"/>
              </a:ext>
            </a:extLst>
          </p:cNvPr>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Table 9">
            <a:extLst>
              <a:ext uri="{FF2B5EF4-FFF2-40B4-BE49-F238E27FC236}">
                <a16:creationId xmlns:a16="http://schemas.microsoft.com/office/drawing/2014/main" id="{33D7F8BC-325F-F6AD-4B2A-4F04EE6392F5}"/>
              </a:ext>
            </a:extLst>
          </p:cNvPr>
          <p:cNvGraphicFramePr>
            <a:graphicFrameLocks noGrp="1"/>
          </p:cNvGraphicFramePr>
          <p:nvPr>
            <p:extLst>
              <p:ext uri="{D42A27DB-BD31-4B8C-83A1-F6EECF244321}">
                <p14:modId xmlns:p14="http://schemas.microsoft.com/office/powerpoint/2010/main" val="3003745318"/>
              </p:ext>
            </p:extLst>
          </p:nvPr>
        </p:nvGraphicFramePr>
        <p:xfrm>
          <a:off x="371475" y="1416793"/>
          <a:ext cx="5137719" cy="3017184"/>
        </p:xfrm>
        <a:graphic>
          <a:graphicData uri="http://schemas.openxmlformats.org/drawingml/2006/table">
            <a:tbl>
              <a:tblPr firstRow="1" bandRow="1">
                <a:tableStyleId>{5C22544A-7EE6-4342-B048-85BDC9FD1C3A}</a:tableStyleId>
              </a:tblPr>
              <a:tblGrid>
                <a:gridCol w="4672134">
                  <a:extLst>
                    <a:ext uri="{9D8B030D-6E8A-4147-A177-3AD203B41FA5}">
                      <a16:colId xmlns:a16="http://schemas.microsoft.com/office/drawing/2014/main" val="1497214192"/>
                    </a:ext>
                  </a:extLst>
                </a:gridCol>
                <a:gridCol w="465585">
                  <a:extLst>
                    <a:ext uri="{9D8B030D-6E8A-4147-A177-3AD203B41FA5}">
                      <a16:colId xmlns:a16="http://schemas.microsoft.com/office/drawing/2014/main" val="2303286546"/>
                    </a:ext>
                  </a:extLst>
                </a:gridCol>
              </a:tblGrid>
              <a:tr h="754296">
                <a:tc>
                  <a:txBody>
                    <a:bodyPr/>
                    <a:lstStyle/>
                    <a:p>
                      <a:r>
                        <a:rPr lang="en-GB" sz="1400" b="1" dirty="0">
                          <a:solidFill>
                            <a:schemeClr val="tx2"/>
                          </a:solidFill>
                        </a:rPr>
                        <a:t>IMMEDIATE RETURNS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400" b="1" dirty="0">
                          <a:solidFill>
                            <a:schemeClr val="accent1"/>
                          </a:solidFill>
                        </a:rPr>
                        <a:t>01</a:t>
                      </a:r>
                      <a:endParaRPr lang="en-GB" sz="2400" b="1" dirty="0">
                        <a:solidFill>
                          <a:schemeClr val="accent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754296">
                <a:tc>
                  <a:txBody>
                    <a:bodyPr/>
                    <a:lstStyle/>
                    <a:p>
                      <a:r>
                        <a:rPr lang="en-GB" sz="1400" b="1" dirty="0">
                          <a:solidFill>
                            <a:schemeClr val="accent2"/>
                          </a:solidFill>
                        </a:rPr>
                        <a:t>SHORT-TERM RETURNS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400" b="1" dirty="0">
                          <a:solidFill>
                            <a:schemeClr val="accent2"/>
                          </a:solidFill>
                        </a:rPr>
                        <a:t>02</a:t>
                      </a:r>
                      <a:endParaRPr lang="en-GB" sz="2400" b="1" dirty="0">
                        <a:solidFill>
                          <a:schemeClr val="accent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754296">
                <a:tc>
                  <a:txBody>
                    <a:bodyPr/>
                    <a:lstStyle/>
                    <a:p>
                      <a:r>
                        <a:rPr lang="en-GB" sz="1400" b="1" dirty="0">
                          <a:solidFill>
                            <a:schemeClr val="accent3"/>
                          </a:solidFill>
                        </a:rPr>
                        <a:t>SUSTAINED REVENUE EFFECTS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400" b="1" dirty="0">
                          <a:solidFill>
                            <a:schemeClr val="accent3"/>
                          </a:solidFill>
                        </a:rPr>
                        <a:t>03</a:t>
                      </a:r>
                      <a:endParaRPr lang="en-GB" sz="2400" b="1" dirty="0">
                        <a:solidFill>
                          <a:schemeClr val="accent3"/>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77238576"/>
                  </a:ext>
                </a:extLst>
              </a:tr>
              <a:tr h="754296">
                <a:tc>
                  <a:txBody>
                    <a:bodyPr/>
                    <a:lstStyle/>
                    <a:p>
                      <a:r>
                        <a:rPr lang="en-GB" sz="1400" b="1" dirty="0">
                          <a:solidFill>
                            <a:schemeClr val="accent4"/>
                          </a:solidFill>
                        </a:rPr>
                        <a:t>FULL ADVERTISING EFFECTS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400" b="1" dirty="0">
                          <a:solidFill>
                            <a:schemeClr val="accent4"/>
                          </a:solidFill>
                        </a:rPr>
                        <a:t>04</a:t>
                      </a:r>
                      <a:endParaRPr lang="en-GB" sz="2400" b="1" dirty="0">
                        <a:solidFill>
                          <a:schemeClr val="accent4"/>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991080986"/>
                  </a:ext>
                </a:extLst>
              </a:tr>
            </a:tbl>
          </a:graphicData>
        </a:graphic>
      </p:graphicFrame>
      <p:pic>
        <p:nvPicPr>
          <p:cNvPr id="2" name="Picture Placeholder 5" descr="A car with red lights on&#10;&#10;Description automatically generated">
            <a:extLst>
              <a:ext uri="{FF2B5EF4-FFF2-40B4-BE49-F238E27FC236}">
                <a16:creationId xmlns:a16="http://schemas.microsoft.com/office/drawing/2014/main" id="{28F36884-3E2B-5A3B-AE6E-F625298EB3B6}"/>
              </a:ext>
            </a:extLst>
          </p:cNvPr>
          <p:cNvPicPr>
            <a:picLocks noChangeAspect="1"/>
          </p:cNvPicPr>
          <p:nvPr/>
        </p:nvPicPr>
        <p:blipFill rotWithShape="1">
          <a:blip r:embed="rId3">
            <a:extLst>
              <a:ext uri="{28A0092B-C50C-407E-A947-70E740481C1C}">
                <a14:useLocalDpi xmlns:a14="http://schemas.microsoft.com/office/drawing/2010/main" val="0"/>
              </a:ext>
            </a:extLst>
          </a:blip>
          <a:srcRect l="33000" r="7774"/>
          <a:stretch/>
        </p:blipFill>
        <p:spPr>
          <a:xfrm>
            <a:off x="6007894" y="0"/>
            <a:ext cx="6184105" cy="5938635"/>
          </a:xfrm>
          <a:prstGeom prst="rect">
            <a:avLst/>
          </a:prstGeom>
        </p:spPr>
      </p:pic>
      <p:sp>
        <p:nvSpPr>
          <p:cNvPr id="3" name="TextBox 2">
            <a:extLst>
              <a:ext uri="{FF2B5EF4-FFF2-40B4-BE49-F238E27FC236}">
                <a16:creationId xmlns:a16="http://schemas.microsoft.com/office/drawing/2014/main" id="{7C48C9F5-E6FD-8BE1-49B5-C1EB7DBD7AA7}"/>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Jaguar – Night Drive</a:t>
            </a:r>
          </a:p>
        </p:txBody>
      </p:sp>
      <p:pic>
        <p:nvPicPr>
          <p:cNvPr id="12" name="Picture Placeholder 11" descr="A person holding a newspaper&#10;&#10;Description automatically generated">
            <a:extLst>
              <a:ext uri="{FF2B5EF4-FFF2-40B4-BE49-F238E27FC236}">
                <a16:creationId xmlns:a16="http://schemas.microsoft.com/office/drawing/2014/main" id="{B5E66D16-C5B7-37C7-7404-13181B05F20D}"/>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25972" t="-164" r="15556" b="164"/>
          <a:stretch/>
        </p:blipFill>
        <p:spPr>
          <a:xfrm>
            <a:off x="6007894" y="-9729"/>
            <a:ext cx="6184106" cy="5948364"/>
          </a:xfrm>
        </p:spPr>
      </p:pic>
      <p:sp>
        <p:nvSpPr>
          <p:cNvPr id="13" name="TextBox 12">
            <a:extLst>
              <a:ext uri="{FF2B5EF4-FFF2-40B4-BE49-F238E27FC236}">
                <a16:creationId xmlns:a16="http://schemas.microsoft.com/office/drawing/2014/main" id="{0E74186D-98B8-EB0D-CBBA-CB7B865BA3D8}"/>
              </a:ext>
            </a:extLst>
          </p:cNvPr>
          <p:cNvSpPr txBox="1"/>
          <p:nvPr/>
        </p:nvSpPr>
        <p:spPr>
          <a:xfrm rot="16200000">
            <a:off x="10532286" y="4293521"/>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Bumble – Incognito Mode</a:t>
            </a:r>
          </a:p>
        </p:txBody>
      </p:sp>
    </p:spTree>
    <p:extLst>
      <p:ext uri="{BB962C8B-B14F-4D97-AF65-F5344CB8AC3E}">
        <p14:creationId xmlns:p14="http://schemas.microsoft.com/office/powerpoint/2010/main" val="21314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suit holding a sword&#10;&#10;Description automatically generated">
            <a:extLst>
              <a:ext uri="{FF2B5EF4-FFF2-40B4-BE49-F238E27FC236}">
                <a16:creationId xmlns:a16="http://schemas.microsoft.com/office/drawing/2014/main" id="{08CA9DE7-7D67-AEC4-F733-887304E9E43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id="{150B6E27-6808-FD28-1863-DC389BB675EF}"/>
              </a:ext>
            </a:extLst>
          </p:cNvPr>
          <p:cNvSpPr/>
          <p:nvPr/>
        </p:nvSpPr>
        <p:spPr>
          <a:xfrm rot="10800000">
            <a:off x="0" y="0"/>
            <a:ext cx="12192000" cy="6858000"/>
          </a:xfrm>
          <a:prstGeom prst="rect">
            <a:avLst/>
          </a:prstGeom>
          <a:gradFill flip="none" rotWithShape="1">
            <a:gsLst>
              <a:gs pos="25000">
                <a:srgbClr val="9FAFC8">
                  <a:alpha val="0"/>
                  <a:lumMod val="0"/>
                </a:srgbClr>
              </a:gs>
              <a:gs pos="100000">
                <a:schemeClr val="tx1">
                  <a:alpha val="59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C0116AE-D2B1-5478-3544-11135CD56F2F}"/>
              </a:ext>
            </a:extLst>
          </p:cNvPr>
          <p:cNvSpPr>
            <a:spLocks noGrp="1"/>
          </p:cNvSpPr>
          <p:nvPr>
            <p:ph type="ctrTitle"/>
          </p:nvPr>
        </p:nvSpPr>
        <p:spPr/>
        <p:txBody>
          <a:bodyPr/>
          <a:lstStyle/>
          <a:p>
            <a:r>
              <a:rPr lang="en-GB" dirty="0"/>
              <a:t>Immediate returns</a:t>
            </a:r>
          </a:p>
        </p:txBody>
      </p:sp>
      <p:sp>
        <p:nvSpPr>
          <p:cNvPr id="7" name="Text Placeholder 6">
            <a:extLst>
              <a:ext uri="{FF2B5EF4-FFF2-40B4-BE49-F238E27FC236}">
                <a16:creationId xmlns:a16="http://schemas.microsoft.com/office/drawing/2014/main" id="{30CDFBA0-715E-DEE0-1E2A-35F54CFF9BFB}"/>
              </a:ext>
            </a:extLst>
          </p:cNvPr>
          <p:cNvSpPr>
            <a:spLocks noGrp="1"/>
          </p:cNvSpPr>
          <p:nvPr>
            <p:ph type="body" sz="quarter" idx="14"/>
          </p:nvPr>
        </p:nvSpPr>
        <p:spPr/>
        <p:txBody>
          <a:bodyPr/>
          <a:lstStyle/>
          <a:p>
            <a:endParaRPr lang="en-GB"/>
          </a:p>
        </p:txBody>
      </p:sp>
      <p:sp>
        <p:nvSpPr>
          <p:cNvPr id="8" name="TextBox 7">
            <a:extLst>
              <a:ext uri="{FF2B5EF4-FFF2-40B4-BE49-F238E27FC236}">
                <a16:creationId xmlns:a16="http://schemas.microsoft.com/office/drawing/2014/main" id="{F03725DE-28EF-7350-796B-5C1EB136B04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Wilkinson Sword – Barman</a:t>
            </a:r>
          </a:p>
        </p:txBody>
      </p:sp>
    </p:spTree>
    <p:extLst>
      <p:ext uri="{BB962C8B-B14F-4D97-AF65-F5344CB8AC3E}">
        <p14:creationId xmlns:p14="http://schemas.microsoft.com/office/powerpoint/2010/main" val="408203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BCAFA6-29C3-DFF2-62C5-3616CC19D59A}"/>
              </a:ext>
            </a:extLst>
          </p:cNvPr>
          <p:cNvSpPr/>
          <p:nvPr/>
        </p:nvSpPr>
        <p:spPr>
          <a:xfrm>
            <a:off x="2019300" y="1034856"/>
            <a:ext cx="8429625" cy="306457"/>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solidFill>
              </a:rPr>
              <a:t>The percentage of advertising profit driven by channel in the same week of advertising exposure</a:t>
            </a:r>
          </a:p>
        </p:txBody>
      </p:sp>
      <p:sp>
        <p:nvSpPr>
          <p:cNvPr id="2" name="Title 1">
            <a:extLst>
              <a:ext uri="{FF2B5EF4-FFF2-40B4-BE49-F238E27FC236}">
                <a16:creationId xmlns:a16="http://schemas.microsoft.com/office/drawing/2014/main" id="{12E69C62-D80E-91B0-E0F7-0A61F6BC6476}"/>
              </a:ext>
            </a:extLst>
          </p:cNvPr>
          <p:cNvSpPr>
            <a:spLocks noGrp="1"/>
          </p:cNvSpPr>
          <p:nvPr>
            <p:ph type="title"/>
          </p:nvPr>
        </p:nvSpPr>
        <p:spPr>
          <a:xfrm>
            <a:off x="371475" y="359944"/>
            <a:ext cx="11642725" cy="1021181"/>
          </a:xfrm>
        </p:spPr>
        <p:txBody>
          <a:bodyPr>
            <a:normAutofit/>
          </a:bodyPr>
          <a:lstStyle/>
          <a:p>
            <a:r>
              <a:rPr lang="en-US" dirty="0"/>
              <a:t>Don’t assume ‘performance’ is owned by digital. It isn’t.</a:t>
            </a:r>
            <a:endParaRPr lang="en-GB" dirty="0"/>
          </a:p>
        </p:txBody>
      </p:sp>
      <p:sp>
        <p:nvSpPr>
          <p:cNvPr id="3" name="Text Placeholder 2">
            <a:extLst>
              <a:ext uri="{FF2B5EF4-FFF2-40B4-BE49-F238E27FC236}">
                <a16:creationId xmlns:a16="http://schemas.microsoft.com/office/drawing/2014/main" id="{C32A1A56-63F4-B564-FCD6-6E8E89F799A1}"/>
              </a:ext>
            </a:extLst>
          </p:cNvPr>
          <p:cNvSpPr>
            <a:spLocks noGrp="1"/>
          </p:cNvSpPr>
          <p:nvPr>
            <p:ph type="body" sz="quarter" idx="15"/>
          </p:nvPr>
        </p:nvSpPr>
        <p:spPr>
          <a:xfrm>
            <a:off x="377757" y="5365115"/>
            <a:ext cx="11334817" cy="304800"/>
          </a:xfrm>
        </p:spPr>
        <p:txBody>
          <a:bodyPr/>
          <a:lstStyle/>
          <a:p>
            <a:pPr>
              <a:spcBef>
                <a:spcPts val="0"/>
              </a:spcBef>
            </a:pPr>
            <a:r>
              <a:rPr lang="en-US" dirty="0"/>
              <a:t>Source: Profit Ability 2, April 2024 – Short term benchmarks: Ebiquity, EssenceMediacom, Gain Theory, Mindshare, Wavemaker UK.</a:t>
            </a:r>
          </a:p>
          <a:p>
            <a:pPr>
              <a:spcBef>
                <a:spcPts val="0"/>
              </a:spcBef>
            </a:pPr>
            <a:r>
              <a:rPr lang="en-US" dirty="0"/>
              <a:t>Immediate contribution = the same week of advertising exposure</a:t>
            </a:r>
          </a:p>
        </p:txBody>
      </p:sp>
      <p:graphicFrame>
        <p:nvGraphicFramePr>
          <p:cNvPr id="4" name="Chart 3">
            <a:extLst>
              <a:ext uri="{FF2B5EF4-FFF2-40B4-BE49-F238E27FC236}">
                <a16:creationId xmlns:a16="http://schemas.microsoft.com/office/drawing/2014/main" id="{2EB17024-5772-DCDF-33BB-B5EC2F387481}"/>
              </a:ext>
            </a:extLst>
          </p:cNvPr>
          <p:cNvGraphicFramePr/>
          <p:nvPr>
            <p:extLst>
              <p:ext uri="{D42A27DB-BD31-4B8C-83A1-F6EECF244321}">
                <p14:modId xmlns:p14="http://schemas.microsoft.com/office/powerpoint/2010/main" val="4091735490"/>
              </p:ext>
            </p:extLst>
          </p:nvPr>
        </p:nvGraphicFramePr>
        <p:xfrm>
          <a:off x="1080000" y="1382400"/>
          <a:ext cx="9928800" cy="364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28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221ED6-339C-845A-6E00-70319C69694A}"/>
              </a:ext>
            </a:extLst>
          </p:cNvPr>
          <p:cNvSpPr/>
          <p:nvPr/>
        </p:nvSpPr>
        <p:spPr>
          <a:xfrm>
            <a:off x="1165430" y="1034856"/>
            <a:ext cx="9753188" cy="306457"/>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0">
                <a:solidFill>
                  <a:schemeClr val="bg2"/>
                </a:solidFill>
                <a:effectLst/>
                <a:latin typeface="+mj-lt"/>
              </a:rPr>
              <a:t>The saturation point for each channel</a:t>
            </a:r>
            <a:r>
              <a:rPr lang="en-US" sz="1200" b="1">
                <a:solidFill>
                  <a:schemeClr val="bg2"/>
                </a:solidFill>
                <a:latin typeface="+mj-lt"/>
              </a:rPr>
              <a:t> </a:t>
            </a:r>
            <a:r>
              <a:rPr lang="en-US" sz="1200" b="1" i="0">
                <a:solidFill>
                  <a:schemeClr val="bg2"/>
                </a:solidFill>
                <a:effectLst/>
                <a:latin typeface="+mj-lt"/>
              </a:rPr>
              <a:t>is the point at which the next £1 of spend does not generate at least £1 of profit in return</a:t>
            </a:r>
            <a:endParaRPr lang="en-US" sz="1200" b="1" i="0" dirty="0">
              <a:solidFill>
                <a:schemeClr val="bg2"/>
              </a:solidFill>
              <a:effectLst/>
              <a:latin typeface="+mj-lt"/>
            </a:endParaRPr>
          </a:p>
        </p:txBody>
      </p:sp>
      <p:sp>
        <p:nvSpPr>
          <p:cNvPr id="2" name="Title 1">
            <a:extLst>
              <a:ext uri="{FF2B5EF4-FFF2-40B4-BE49-F238E27FC236}">
                <a16:creationId xmlns:a16="http://schemas.microsoft.com/office/drawing/2014/main" id="{F968D163-DE29-6BA6-A607-5B0CFC90BA77}"/>
              </a:ext>
            </a:extLst>
          </p:cNvPr>
          <p:cNvSpPr>
            <a:spLocks noGrp="1"/>
          </p:cNvSpPr>
          <p:nvPr>
            <p:ph type="title"/>
          </p:nvPr>
        </p:nvSpPr>
        <p:spPr/>
        <p:txBody>
          <a:bodyPr>
            <a:normAutofit/>
          </a:bodyPr>
          <a:lstStyle/>
          <a:p>
            <a:r>
              <a:rPr lang="en-US" dirty="0"/>
              <a:t>TV delivers more, for longer</a:t>
            </a:r>
            <a:endParaRPr lang="en-GB" dirty="0"/>
          </a:p>
        </p:txBody>
      </p:sp>
      <p:sp>
        <p:nvSpPr>
          <p:cNvPr id="3" name="Text Placeholder 2">
            <a:extLst>
              <a:ext uri="{FF2B5EF4-FFF2-40B4-BE49-F238E27FC236}">
                <a16:creationId xmlns:a16="http://schemas.microsoft.com/office/drawing/2014/main" id="{3317D18E-7EF0-3D48-B0DF-1CA994B4B5E1}"/>
              </a:ext>
            </a:extLst>
          </p:cNvPr>
          <p:cNvSpPr>
            <a:spLocks noGrp="1"/>
          </p:cNvSpPr>
          <p:nvPr>
            <p:ph type="body" sz="quarter" idx="15"/>
          </p:nvPr>
        </p:nvSpPr>
        <p:spPr/>
        <p:txBody>
          <a:bodyPr/>
          <a:lstStyle/>
          <a:p>
            <a:pPr>
              <a:spcBef>
                <a:spcPts val="0"/>
              </a:spcBef>
            </a:pPr>
            <a:r>
              <a:rPr lang="en-US"/>
              <a:t>Saturation point based on all category average. Saturation ranking &amp; values will vary sector to sector</a:t>
            </a:r>
          </a:p>
          <a:p>
            <a:pPr>
              <a:spcBef>
                <a:spcPts val="0"/>
              </a:spcBef>
            </a:pPr>
            <a:r>
              <a:rPr lang="en-US"/>
              <a:t>Source: Profit Ability 2, April 2024 – Short term benchmarks: </a:t>
            </a:r>
            <a:r>
              <a:rPr lang="en-US" err="1"/>
              <a:t>Ebiquity</a:t>
            </a:r>
            <a:r>
              <a:rPr lang="en-US"/>
              <a:t>, </a:t>
            </a:r>
            <a:r>
              <a:rPr lang="en-US" err="1"/>
              <a:t>EssenceMediacom</a:t>
            </a:r>
            <a:r>
              <a:rPr lang="en-US"/>
              <a:t>, Gain Theory, Mindshare, Wavemaker UK.  Immediate effect = profit volume in week of advertising spend</a:t>
            </a:r>
          </a:p>
          <a:p>
            <a:pPr>
              <a:spcBef>
                <a:spcPts val="0"/>
              </a:spcBef>
            </a:pPr>
            <a:endParaRPr lang="en-GB"/>
          </a:p>
        </p:txBody>
      </p:sp>
      <p:graphicFrame>
        <p:nvGraphicFramePr>
          <p:cNvPr id="6" name="Chart 5">
            <a:extLst>
              <a:ext uri="{FF2B5EF4-FFF2-40B4-BE49-F238E27FC236}">
                <a16:creationId xmlns:a16="http://schemas.microsoft.com/office/drawing/2014/main" id="{14CC5F02-5FAC-424B-15ED-007D4DD9139E}"/>
              </a:ext>
            </a:extLst>
          </p:cNvPr>
          <p:cNvGraphicFramePr/>
          <p:nvPr>
            <p:extLst>
              <p:ext uri="{D42A27DB-BD31-4B8C-83A1-F6EECF244321}">
                <p14:modId xmlns:p14="http://schemas.microsoft.com/office/powerpoint/2010/main" val="3774824482"/>
              </p:ext>
            </p:extLst>
          </p:nvPr>
        </p:nvGraphicFramePr>
        <p:xfrm>
          <a:off x="561973" y="1381125"/>
          <a:ext cx="10800000" cy="374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472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144A57-D239-B2AF-2680-9318236B066E}"/>
              </a:ext>
            </a:extLst>
          </p:cNvPr>
          <p:cNvSpPr/>
          <p:nvPr/>
        </p:nvSpPr>
        <p:spPr>
          <a:xfrm>
            <a:off x="1638527" y="1055702"/>
            <a:ext cx="9008075" cy="306457"/>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solidFill>
              </a:rPr>
              <a:t>In comparison to Radio and OOH, TV initiates a higher proportion of organic/direct and paid brand search journeys</a:t>
            </a:r>
          </a:p>
        </p:txBody>
      </p:sp>
      <p:graphicFrame>
        <p:nvGraphicFramePr>
          <p:cNvPr id="20" name="Content Placeholder 10">
            <a:extLst>
              <a:ext uri="{FF2B5EF4-FFF2-40B4-BE49-F238E27FC236}">
                <a16:creationId xmlns:a16="http://schemas.microsoft.com/office/drawing/2014/main" id="{C589D2AE-6D8E-4C98-95F1-D2A7ECEF0CFE}"/>
              </a:ext>
            </a:extLst>
          </p:cNvPr>
          <p:cNvGraphicFramePr>
            <a:graphicFrameLocks/>
          </p:cNvGraphicFramePr>
          <p:nvPr>
            <p:extLst>
              <p:ext uri="{D42A27DB-BD31-4B8C-83A1-F6EECF244321}">
                <p14:modId xmlns:p14="http://schemas.microsoft.com/office/powerpoint/2010/main" val="1837654119"/>
              </p:ext>
            </p:extLst>
          </p:nvPr>
        </p:nvGraphicFramePr>
        <p:xfrm>
          <a:off x="1197353" y="1444859"/>
          <a:ext cx="9689341" cy="359066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44D14F1C-71C4-4A8B-AE2D-87724CF2A3EE}"/>
              </a:ext>
            </a:extLst>
          </p:cNvPr>
          <p:cNvSpPr>
            <a:spLocks noGrp="1"/>
          </p:cNvSpPr>
          <p:nvPr>
            <p:ph type="title"/>
          </p:nvPr>
        </p:nvSpPr>
        <p:spPr>
          <a:xfrm>
            <a:off x="371475" y="359945"/>
            <a:ext cx="11341099" cy="571366"/>
          </a:xfrm>
        </p:spPr>
        <p:txBody>
          <a:bodyPr/>
          <a:lstStyle/>
          <a:p>
            <a:r>
              <a:rPr lang="en-US" dirty="0"/>
              <a:t>TV drives (lower cost) brand search</a:t>
            </a:r>
            <a:endParaRPr lang="en-GB" dirty="0"/>
          </a:p>
        </p:txBody>
      </p:sp>
      <p:sp>
        <p:nvSpPr>
          <p:cNvPr id="2" name="Text Placeholder 1">
            <a:extLst>
              <a:ext uri="{FF2B5EF4-FFF2-40B4-BE49-F238E27FC236}">
                <a16:creationId xmlns:a16="http://schemas.microsoft.com/office/drawing/2014/main" id="{847D0AB7-A4EA-4826-8AC1-DD4BEAD82C18}"/>
              </a:ext>
            </a:extLst>
          </p:cNvPr>
          <p:cNvSpPr>
            <a:spLocks noGrp="1"/>
          </p:cNvSpPr>
          <p:nvPr>
            <p:ph type="body" sz="quarter" idx="15"/>
          </p:nvPr>
        </p:nvSpPr>
        <p:spPr/>
        <p:txBody>
          <a:bodyPr/>
          <a:lstStyle/>
          <a:p>
            <a:r>
              <a:rPr lang="en-GB" dirty="0"/>
              <a:t>Source: Magic Numbers, The TV playbook for online businesses (2021)</a:t>
            </a:r>
          </a:p>
        </p:txBody>
      </p:sp>
      <p:sp>
        <p:nvSpPr>
          <p:cNvPr id="16" name="TextBox 15">
            <a:extLst>
              <a:ext uri="{FF2B5EF4-FFF2-40B4-BE49-F238E27FC236}">
                <a16:creationId xmlns:a16="http://schemas.microsoft.com/office/drawing/2014/main" id="{54A1FA70-FE13-4116-ADB2-9E115C32FF2E}"/>
              </a:ext>
            </a:extLst>
          </p:cNvPr>
          <p:cNvSpPr txBox="1"/>
          <p:nvPr/>
        </p:nvSpPr>
        <p:spPr>
          <a:xfrm>
            <a:off x="3432612" y="1585915"/>
            <a:ext cx="4805225" cy="307777"/>
          </a:xfrm>
          <a:prstGeom prst="rect">
            <a:avLst/>
          </a:prstGeom>
          <a:noFill/>
        </p:spPr>
        <p:txBody>
          <a:bodyPr wrap="square">
            <a:spAutoFit/>
          </a:bodyPr>
          <a:lstStyle/>
          <a:p>
            <a:pPr algn="ctr" rtl="0">
              <a:defRPr sz="1862" b="0" i="0" u="none" strike="noStrike" kern="1200" spc="0" baseline="0">
                <a:solidFill>
                  <a:srgbClr val="20234A"/>
                </a:solidFill>
                <a:latin typeface="+mn-lt"/>
                <a:ea typeface="+mn-ea"/>
                <a:cs typeface="+mn-cs"/>
              </a:defRPr>
            </a:pPr>
            <a:r>
              <a:rPr lang="en-GB" sz="1400" b="1" dirty="0">
                <a:solidFill>
                  <a:schemeClr val="bg2"/>
                </a:solidFill>
              </a:rPr>
              <a:t>The journeys initiated by ATL channel</a:t>
            </a:r>
            <a:endParaRPr lang="en-GB" sz="1050" b="1" dirty="0">
              <a:solidFill>
                <a:schemeClr val="bg2"/>
              </a:solidFill>
            </a:endParaRPr>
          </a:p>
        </p:txBody>
      </p:sp>
      <p:sp>
        <p:nvSpPr>
          <p:cNvPr id="8" name="Rectangle 7">
            <a:extLst>
              <a:ext uri="{FF2B5EF4-FFF2-40B4-BE49-F238E27FC236}">
                <a16:creationId xmlns:a16="http://schemas.microsoft.com/office/drawing/2014/main" id="{2EA762D2-9D52-872E-4702-A29EE8EE6AA8}"/>
              </a:ext>
            </a:extLst>
          </p:cNvPr>
          <p:cNvSpPr/>
          <p:nvPr/>
        </p:nvSpPr>
        <p:spPr>
          <a:xfrm>
            <a:off x="1949115" y="4656532"/>
            <a:ext cx="2418347" cy="307777"/>
          </a:xfrm>
          <a:prstGeom prst="rect">
            <a:avLst/>
          </a:prstGeom>
          <a:solidFill>
            <a:srgbClr val="E3E5E9"/>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No search costs</a:t>
            </a:r>
          </a:p>
        </p:txBody>
      </p:sp>
      <p:sp>
        <p:nvSpPr>
          <p:cNvPr id="12" name="Rectangle 11">
            <a:extLst>
              <a:ext uri="{FF2B5EF4-FFF2-40B4-BE49-F238E27FC236}">
                <a16:creationId xmlns:a16="http://schemas.microsoft.com/office/drawing/2014/main" id="{993BF2EF-6E72-C749-55CB-AB6CBF7F88CD}"/>
              </a:ext>
            </a:extLst>
          </p:cNvPr>
          <p:cNvSpPr/>
          <p:nvPr/>
        </p:nvSpPr>
        <p:spPr>
          <a:xfrm>
            <a:off x="4933392" y="4656531"/>
            <a:ext cx="2418347" cy="307777"/>
          </a:xfrm>
          <a:prstGeom prst="rect">
            <a:avLst/>
          </a:prstGeom>
          <a:solidFill>
            <a:srgbClr val="E3E5E9"/>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Small search costs</a:t>
            </a:r>
          </a:p>
        </p:txBody>
      </p:sp>
      <p:sp>
        <p:nvSpPr>
          <p:cNvPr id="17" name="Rectangle 16">
            <a:extLst>
              <a:ext uri="{FF2B5EF4-FFF2-40B4-BE49-F238E27FC236}">
                <a16:creationId xmlns:a16="http://schemas.microsoft.com/office/drawing/2014/main" id="{0CB9033B-4E9B-B5D8-BD4A-F124A078CA57}"/>
              </a:ext>
            </a:extLst>
          </p:cNvPr>
          <p:cNvSpPr/>
          <p:nvPr/>
        </p:nvSpPr>
        <p:spPr>
          <a:xfrm>
            <a:off x="7976534" y="4653834"/>
            <a:ext cx="2418347" cy="307777"/>
          </a:xfrm>
          <a:prstGeom prst="rect">
            <a:avLst/>
          </a:prstGeom>
          <a:solidFill>
            <a:srgbClr val="E3E5E9"/>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High search costs</a:t>
            </a:r>
          </a:p>
        </p:txBody>
      </p:sp>
    </p:spTree>
    <p:extLst>
      <p:ext uri="{BB962C8B-B14F-4D97-AF65-F5344CB8AC3E}">
        <p14:creationId xmlns:p14="http://schemas.microsoft.com/office/powerpoint/2010/main" val="81848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in purple jackets&#10;&#10;Description automatically generated">
            <a:extLst>
              <a:ext uri="{FF2B5EF4-FFF2-40B4-BE49-F238E27FC236}">
                <a16:creationId xmlns:a16="http://schemas.microsoft.com/office/drawing/2014/main" id="{0C398ABF-8551-1147-E7EC-F3FB5379D6A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id="{D5EE98DB-1A38-B0AA-EFAA-1C6C509D40E5}"/>
              </a:ext>
            </a:extLst>
          </p:cNvPr>
          <p:cNvSpPr>
            <a:spLocks/>
          </p:cNvSpPr>
          <p:nvPr/>
        </p:nvSpPr>
        <p:spPr>
          <a:xfrm rot="10800000">
            <a:off x="0" y="0"/>
            <a:ext cx="12192000" cy="6858000"/>
          </a:xfrm>
          <a:prstGeom prst="rect">
            <a:avLst/>
          </a:prstGeom>
          <a:gradFill flip="none" rotWithShape="1">
            <a:gsLst>
              <a:gs pos="25000">
                <a:srgbClr val="9FAFC8">
                  <a:alpha val="0"/>
                  <a:lumMod val="0"/>
                </a:srgbClr>
              </a:gs>
              <a:gs pos="100000">
                <a:schemeClr val="tx1">
                  <a:alpha val="59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9C0116AE-D2B1-5478-3544-11135CD56F2F}"/>
              </a:ext>
            </a:extLst>
          </p:cNvPr>
          <p:cNvSpPr>
            <a:spLocks noGrp="1"/>
          </p:cNvSpPr>
          <p:nvPr>
            <p:ph type="ctrTitle"/>
          </p:nvPr>
        </p:nvSpPr>
        <p:spPr/>
        <p:txBody>
          <a:bodyPr/>
          <a:lstStyle/>
          <a:p>
            <a:r>
              <a:rPr lang="en-GB" dirty="0"/>
              <a:t>Short-term returns</a:t>
            </a:r>
          </a:p>
        </p:txBody>
      </p:sp>
      <p:sp>
        <p:nvSpPr>
          <p:cNvPr id="7" name="Text Placeholder 6">
            <a:extLst>
              <a:ext uri="{FF2B5EF4-FFF2-40B4-BE49-F238E27FC236}">
                <a16:creationId xmlns:a16="http://schemas.microsoft.com/office/drawing/2014/main" id="{30CDFBA0-715E-DEE0-1E2A-35F54CFF9BFB}"/>
              </a:ext>
            </a:extLst>
          </p:cNvPr>
          <p:cNvSpPr>
            <a:spLocks noGrp="1"/>
          </p:cNvSpPr>
          <p:nvPr>
            <p:ph type="body" sz="quarter" idx="14"/>
          </p:nvPr>
        </p:nvSpPr>
        <p:spPr/>
        <p:txBody>
          <a:bodyPr/>
          <a:lstStyle/>
          <a:p>
            <a:endParaRPr lang="en-GB"/>
          </a:p>
        </p:txBody>
      </p:sp>
      <p:sp>
        <p:nvSpPr>
          <p:cNvPr id="8" name="TextBox 7">
            <a:extLst>
              <a:ext uri="{FF2B5EF4-FFF2-40B4-BE49-F238E27FC236}">
                <a16:creationId xmlns:a16="http://schemas.microsoft.com/office/drawing/2014/main" id="{7EF8B82D-9C0D-45C6-5217-507C93C39E46}"/>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err="1">
                <a:ln>
                  <a:noFill/>
                </a:ln>
                <a:solidFill>
                  <a:prstClr val="white"/>
                </a:solidFill>
                <a:effectLst/>
                <a:uLnTx/>
                <a:uFillTx/>
                <a:latin typeface="Arial"/>
                <a:ea typeface="+mn-ea"/>
                <a:cs typeface="+mn-cs"/>
              </a:rPr>
              <a:t>Natwest</a:t>
            </a:r>
            <a:r>
              <a:rPr kumimoji="0" lang="en-GB" sz="1000" b="0" i="0" u="none" strike="noStrike" kern="1200" cap="none" spc="0" normalizeH="0" baseline="0" noProof="0" dirty="0">
                <a:ln>
                  <a:noFill/>
                </a:ln>
                <a:solidFill>
                  <a:prstClr val="white"/>
                </a:solidFill>
                <a:effectLst/>
                <a:uLnTx/>
                <a:uFillTx/>
                <a:latin typeface="Arial"/>
                <a:ea typeface="+mn-ea"/>
                <a:cs typeface="+mn-cs"/>
              </a:rPr>
              <a:t> – Let’s Get Going</a:t>
            </a:r>
          </a:p>
        </p:txBody>
      </p:sp>
    </p:spTree>
    <p:extLst>
      <p:ext uri="{BB962C8B-B14F-4D97-AF65-F5344CB8AC3E}">
        <p14:creationId xmlns:p14="http://schemas.microsoft.com/office/powerpoint/2010/main" val="393194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DBD01-01A7-08C0-13DF-011D55D90998}"/>
              </a:ext>
            </a:extLst>
          </p:cNvPr>
          <p:cNvSpPr>
            <a:spLocks noGrp="1"/>
          </p:cNvSpPr>
          <p:nvPr>
            <p:ph type="title"/>
          </p:nvPr>
        </p:nvSpPr>
        <p:spPr/>
        <p:txBody>
          <a:bodyPr/>
          <a:lstStyle/>
          <a:p>
            <a:r>
              <a:rPr lang="en-US" dirty="0"/>
              <a:t>TV drives highest volume of short-term returns</a:t>
            </a:r>
            <a:endParaRPr lang="en-GB" dirty="0"/>
          </a:p>
        </p:txBody>
      </p:sp>
      <p:sp>
        <p:nvSpPr>
          <p:cNvPr id="6" name="Text Placeholder 5">
            <a:extLst>
              <a:ext uri="{FF2B5EF4-FFF2-40B4-BE49-F238E27FC236}">
                <a16:creationId xmlns:a16="http://schemas.microsoft.com/office/drawing/2014/main" id="{49B89901-9FAE-3B94-87CA-CB6A3DD773DA}"/>
              </a:ext>
            </a:extLst>
          </p:cNvPr>
          <p:cNvSpPr>
            <a:spLocks noGrp="1"/>
          </p:cNvSpPr>
          <p:nvPr>
            <p:ph type="body" sz="quarter" idx="15"/>
          </p:nvPr>
        </p:nvSpPr>
        <p:spPr/>
        <p:txBody>
          <a:bodyPr/>
          <a:lstStyle/>
          <a:p>
            <a:pPr>
              <a:spcBef>
                <a:spcPts val="0"/>
              </a:spcBef>
            </a:pPr>
            <a:r>
              <a:rPr lang="en-US"/>
              <a:t>Source: Profit Ability 2, April 2024 – Short term benchmarks: </a:t>
            </a:r>
            <a:r>
              <a:rPr lang="en-US" err="1"/>
              <a:t>Ebiquity</a:t>
            </a:r>
            <a:r>
              <a:rPr lang="en-US"/>
              <a:t>, </a:t>
            </a:r>
            <a:r>
              <a:rPr lang="en-US" err="1"/>
              <a:t>EssenceMediacom</a:t>
            </a:r>
            <a:r>
              <a:rPr lang="en-US"/>
              <a:t>, Gain Theory, Mindshare, Wavemaker UK. </a:t>
            </a:r>
            <a:endParaRPr lang="en-GB"/>
          </a:p>
          <a:p>
            <a:pPr>
              <a:spcBef>
                <a:spcPts val="0"/>
              </a:spcBef>
            </a:pPr>
            <a:r>
              <a:rPr lang="en-US"/>
              <a:t>Long Term Multipliers: </a:t>
            </a:r>
            <a:r>
              <a:rPr lang="en-US" err="1"/>
              <a:t>EssenceMediacom</a:t>
            </a:r>
            <a:r>
              <a:rPr lang="en-US"/>
              <a:t>, Gain Theory, Mindshare, Wavemaker UK</a:t>
            </a:r>
          </a:p>
          <a:p>
            <a:pPr>
              <a:spcBef>
                <a:spcPts val="0"/>
              </a:spcBef>
            </a:pPr>
            <a:endParaRPr lang="en-US"/>
          </a:p>
        </p:txBody>
      </p:sp>
      <p:graphicFrame>
        <p:nvGraphicFramePr>
          <p:cNvPr id="9" name="Chart 8">
            <a:extLst>
              <a:ext uri="{FF2B5EF4-FFF2-40B4-BE49-F238E27FC236}">
                <a16:creationId xmlns:a16="http://schemas.microsoft.com/office/drawing/2014/main" id="{C036C83B-099D-17EC-D371-74F8872FCC2B}"/>
              </a:ext>
            </a:extLst>
          </p:cNvPr>
          <p:cNvGraphicFramePr/>
          <p:nvPr>
            <p:extLst>
              <p:ext uri="{D42A27DB-BD31-4B8C-83A1-F6EECF244321}">
                <p14:modId xmlns:p14="http://schemas.microsoft.com/office/powerpoint/2010/main" val="499697218"/>
              </p:ext>
            </p:extLst>
          </p:nvPr>
        </p:nvGraphicFramePr>
        <p:xfrm>
          <a:off x="696000" y="1597907"/>
          <a:ext cx="10800000" cy="355042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30D2D0E-6D1D-E81B-E764-DD72EAEC9D61}"/>
              </a:ext>
            </a:extLst>
          </p:cNvPr>
          <p:cNvSpPr txBox="1"/>
          <p:nvPr/>
        </p:nvSpPr>
        <p:spPr>
          <a:xfrm>
            <a:off x="3771900" y="1381125"/>
            <a:ext cx="4648200" cy="553998"/>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1000" b="1" i="0" u="none" strike="noStrike" kern="1200" spc="0" baseline="0" dirty="0">
                <a:solidFill>
                  <a:schemeClr val="bg2"/>
                </a:solidFill>
              </a:rPr>
              <a:t>Short-term profit volume &amp; profit ROI</a:t>
            </a:r>
          </a:p>
          <a:p>
            <a:pPr algn="ctr" rtl="0">
              <a:defRPr sz="1200" b="0" i="0" u="none" strike="noStrike" kern="1200" spc="0" baseline="0">
                <a:solidFill>
                  <a:srgbClr val="F8F2F1"/>
                </a:solidFill>
                <a:latin typeface="+mn-lt"/>
                <a:ea typeface="+mn-ea"/>
                <a:cs typeface="+mn-cs"/>
              </a:defRPr>
            </a:pPr>
            <a:r>
              <a:rPr lang="en-GB" sz="1000" b="0" i="0" u="none" strike="noStrike" kern="1200" spc="0" baseline="0" dirty="0">
                <a:solidFill>
                  <a:schemeClr val="bg2"/>
                </a:solidFill>
              </a:rPr>
              <a:t>Bubble size represents % of short-term profit volume</a:t>
            </a:r>
          </a:p>
          <a:p>
            <a:pPr algn="ctr" rtl="0">
              <a:defRPr sz="1200" b="0" i="0" u="none" strike="noStrike" kern="1200" spc="0" baseline="0">
                <a:solidFill>
                  <a:srgbClr val="F8F2F1"/>
                </a:solidFill>
                <a:latin typeface="+mn-lt"/>
                <a:ea typeface="+mn-ea"/>
                <a:cs typeface="+mn-cs"/>
              </a:defRPr>
            </a:pPr>
            <a:r>
              <a:rPr lang="en-GB" sz="1000" b="1" i="0" u="none" strike="noStrike" kern="1200" spc="0" baseline="0" dirty="0">
                <a:solidFill>
                  <a:schemeClr val="bg2"/>
                </a:solidFill>
              </a:rPr>
              <a:t>Overall Short-Term Profit ROI: £1.87</a:t>
            </a:r>
            <a:endParaRPr lang="en-US" sz="1000" b="1" i="0" u="none" strike="noStrike" kern="1200" spc="0" baseline="0" dirty="0">
              <a:solidFill>
                <a:schemeClr val="bg2"/>
              </a:solidFill>
            </a:endParaRPr>
          </a:p>
        </p:txBody>
      </p:sp>
      <p:sp>
        <p:nvSpPr>
          <p:cNvPr id="12" name="TextBox 11">
            <a:extLst>
              <a:ext uri="{FF2B5EF4-FFF2-40B4-BE49-F238E27FC236}">
                <a16:creationId xmlns:a16="http://schemas.microsoft.com/office/drawing/2014/main" id="{A146ECAE-1CC3-6B4A-3C1D-30F2CCF93701}"/>
              </a:ext>
            </a:extLst>
          </p:cNvPr>
          <p:cNvSpPr txBox="1"/>
          <p:nvPr/>
        </p:nvSpPr>
        <p:spPr>
          <a:xfrm>
            <a:off x="3717924" y="5133613"/>
            <a:ext cx="4648200" cy="24622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1000" i="0" u="none" strike="noStrike" kern="1200" spc="0" baseline="0" dirty="0">
                <a:solidFill>
                  <a:schemeClr val="bg2"/>
                </a:solidFill>
              </a:rPr>
              <a:t>% of Spend</a:t>
            </a:r>
          </a:p>
        </p:txBody>
      </p:sp>
      <p:sp>
        <p:nvSpPr>
          <p:cNvPr id="13" name="TextBox 12">
            <a:extLst>
              <a:ext uri="{FF2B5EF4-FFF2-40B4-BE49-F238E27FC236}">
                <a16:creationId xmlns:a16="http://schemas.microsoft.com/office/drawing/2014/main" id="{E4ECA076-7A4E-1CBF-3BC3-CC4C34AFEEB1}"/>
              </a:ext>
            </a:extLst>
          </p:cNvPr>
          <p:cNvSpPr txBox="1"/>
          <p:nvPr/>
        </p:nvSpPr>
        <p:spPr>
          <a:xfrm rot="16200000">
            <a:off x="-1775538" y="3222704"/>
            <a:ext cx="4648200" cy="246221"/>
          </a:xfrm>
          <a:prstGeom prst="rect">
            <a:avLst/>
          </a:prstGeom>
          <a:noFill/>
        </p:spPr>
        <p:txBody>
          <a:bodyPr wrap="square" rtlCol="0">
            <a:spAutoFit/>
          </a:bodyPr>
          <a:lstStyle/>
          <a:p>
            <a:pPr algn="ctr" rtl="0">
              <a:defRPr sz="1200" b="0" i="0" u="none" strike="noStrike" kern="1200" spc="0" baseline="0">
                <a:solidFill>
                  <a:srgbClr val="F8F2F1"/>
                </a:solidFill>
                <a:latin typeface="+mn-lt"/>
                <a:ea typeface="+mn-ea"/>
                <a:cs typeface="+mn-cs"/>
              </a:defRPr>
            </a:pPr>
            <a:r>
              <a:rPr lang="en-US" sz="1000" i="0" u="none" strike="noStrike" kern="1200" spc="0" baseline="0" dirty="0">
                <a:solidFill>
                  <a:schemeClr val="bg2"/>
                </a:solidFill>
              </a:rPr>
              <a:t>Short-term Profit ROI </a:t>
            </a:r>
            <a:r>
              <a:rPr kumimoji="0" lang="en-US" sz="1000" i="0" u="none" strike="noStrike" kern="1200" cap="none" spc="0" normalizeH="0" baseline="0" noProof="0" dirty="0">
                <a:ln>
                  <a:noFill/>
                </a:ln>
                <a:solidFill>
                  <a:srgbClr val="4D4D4D"/>
                </a:solidFill>
                <a:effectLst/>
                <a:uLnTx/>
                <a:uFillTx/>
                <a:latin typeface="Arial"/>
                <a:ea typeface="+mn-ea"/>
                <a:cs typeface="+mn-cs"/>
              </a:rPr>
              <a:t>(£)</a:t>
            </a:r>
            <a:endParaRPr lang="en-US" sz="1000" i="0" u="none" strike="noStrike" kern="1200" spc="0" baseline="0" dirty="0">
              <a:solidFill>
                <a:schemeClr val="bg2"/>
              </a:solidFill>
            </a:endParaRPr>
          </a:p>
        </p:txBody>
      </p:sp>
    </p:spTree>
    <p:extLst>
      <p:ext uri="{BB962C8B-B14F-4D97-AF65-F5344CB8AC3E}">
        <p14:creationId xmlns:p14="http://schemas.microsoft.com/office/powerpoint/2010/main" val="116745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2F1BA96B62EC48BBE10C7FA30F2811" ma:contentTypeVersion="6" ma:contentTypeDescription="Create a new document." ma:contentTypeScope="" ma:versionID="d4dd74121bf67716713847033aa32e82">
  <xsd:schema xmlns:xsd="http://www.w3.org/2001/XMLSchema" xmlns:xs="http://www.w3.org/2001/XMLSchema" xmlns:p="http://schemas.microsoft.com/office/2006/metadata/properties" xmlns:ns2="d8fcc8b7-b09b-47d4-9ecc-f5937158678f" xmlns:ns3="aa472dba-c4b9-408d-9083-6db5dcb0046f" targetNamespace="http://schemas.microsoft.com/office/2006/metadata/properties" ma:root="true" ma:fieldsID="2fc93efb76cac1ac8ef58892b5b49aaa" ns2:_="" ns3:_="">
    <xsd:import namespace="d8fcc8b7-b09b-47d4-9ecc-f5937158678f"/>
    <xsd:import namespace="aa472dba-c4b9-408d-9083-6db5dcb0046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fcc8b7-b09b-47d4-9ecc-f593715867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472dba-c4b9-408d-9083-6db5dcb0046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5798C3-7AE3-4409-8AC7-96008C4BF4CC}">
  <ds:schemaRefs>
    <ds:schemaRef ds:uri="http://schemas.microsoft.com/sharepoint/v3/contenttype/forms"/>
  </ds:schemaRefs>
</ds:datastoreItem>
</file>

<file path=customXml/itemProps2.xml><?xml version="1.0" encoding="utf-8"?>
<ds:datastoreItem xmlns:ds="http://schemas.openxmlformats.org/officeDocument/2006/customXml" ds:itemID="{5CEF61C3-CF69-4EAF-96CC-66136EA6A093}">
  <ds:schemaRefs>
    <ds:schemaRef ds:uri="aa472dba-c4b9-408d-9083-6db5dcb0046f"/>
    <ds:schemaRef ds:uri="d8fcc8b7-b09b-47d4-9ecc-f593715867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2C4A4A-C81A-42C9-9216-7C7C60A924C8}">
  <ds:schemaRefs>
    <ds:schemaRef ds:uri="http://www.w3.org/XML/1998/namespace"/>
    <ds:schemaRef ds:uri="http://purl.org/dc/terms/"/>
    <ds:schemaRef ds:uri="aa472dba-c4b9-408d-9083-6db5dcb0046f"/>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d8fcc8b7-b09b-47d4-9ecc-f5937158678f"/>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3926</Words>
  <Application>Microsoft Office PowerPoint</Application>
  <PresentationFormat>Widescreen</PresentationFormat>
  <Paragraphs>414</Paragraphs>
  <Slides>22</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Arial</vt:lpstr>
      <vt:lpstr>Arial (Body)</vt:lpstr>
      <vt:lpstr>Calibri</vt:lpstr>
      <vt:lpstr>Proxima Nova Rg</vt:lpstr>
      <vt:lpstr>proxima-nova</vt:lpstr>
      <vt:lpstr>Times New Roman</vt:lpstr>
      <vt:lpstr>Thinkbox</vt:lpstr>
      <vt:lpstr>TV drives business returns</vt:lpstr>
      <vt:lpstr>In this deck…</vt:lpstr>
      <vt:lpstr>PowerPoint Presentation</vt:lpstr>
      <vt:lpstr>Immediate returns</vt:lpstr>
      <vt:lpstr>Don’t assume ‘performance’ is owned by digital. It isn’t.</vt:lpstr>
      <vt:lpstr>TV delivers more, for longer</vt:lpstr>
      <vt:lpstr>TV drives (lower cost) brand search</vt:lpstr>
      <vt:lpstr>Short-term returns</vt:lpstr>
      <vt:lpstr>TV drives highest volume of short-term returns</vt:lpstr>
      <vt:lpstr>TV keeps delivering at high levels of spend</vt:lpstr>
      <vt:lpstr>Exclude TV, lose revenue right now</vt:lpstr>
      <vt:lpstr>TV improves other channels’ performance</vt:lpstr>
      <vt:lpstr>Sustained revenue effects</vt:lpstr>
      <vt:lpstr>TV gets brands talked about and into our memories</vt:lpstr>
      <vt:lpstr>TV has the highest long-term multiplier</vt:lpstr>
      <vt:lpstr>Exclude TV, lose future revenue</vt:lpstr>
      <vt:lpstr>Full advertising effects</vt:lpstr>
      <vt:lpstr>TV delivers the highest total volume of profit</vt:lpstr>
      <vt:lpstr>TV delivers 55% of profit from only 44% of spend</vt:lpstr>
      <vt:lpstr>TV increases pricing power </vt:lpstr>
      <vt:lpstr>TV today is as effective as it’s ever been</vt:lpstr>
      <vt:lpstr>Exclude TV, lose revenue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Carla Leclezio</dc:creator>
  <cp:lastModifiedBy>Nailah Uddin</cp:lastModifiedBy>
  <cp:revision>71</cp:revision>
  <dcterms:created xsi:type="dcterms:W3CDTF">2017-06-26T09:49:09Z</dcterms:created>
  <dcterms:modified xsi:type="dcterms:W3CDTF">2024-10-01T09:15:46Z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y fmtid="{D5CDD505-2E9C-101B-9397-08002B2CF9AE}" pid="4" name="ContentTypeId">
    <vt:lpwstr>0x010100EF2F1BA96B62EC48BBE10C7FA30F2811</vt:lpwstr>
  </property>
</Properties>
</file>