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29"/>
  </p:notesMasterIdLst>
  <p:sldIdLst>
    <p:sldId id="277" r:id="rId6"/>
    <p:sldId id="338" r:id="rId7"/>
    <p:sldId id="282" r:id="rId8"/>
    <p:sldId id="341" r:id="rId9"/>
    <p:sldId id="325" r:id="rId10"/>
    <p:sldId id="336" r:id="rId11"/>
    <p:sldId id="326" r:id="rId12"/>
    <p:sldId id="283" r:id="rId13"/>
    <p:sldId id="328" r:id="rId14"/>
    <p:sldId id="339" r:id="rId15"/>
    <p:sldId id="335" r:id="rId16"/>
    <p:sldId id="327" r:id="rId17"/>
    <p:sldId id="331" r:id="rId18"/>
    <p:sldId id="3771" r:id="rId19"/>
    <p:sldId id="288" r:id="rId20"/>
    <p:sldId id="3766" r:id="rId21"/>
    <p:sldId id="3767" r:id="rId22"/>
    <p:sldId id="3764" r:id="rId23"/>
    <p:sldId id="3765" r:id="rId24"/>
    <p:sldId id="3743" r:id="rId25"/>
    <p:sldId id="3768" r:id="rId26"/>
    <p:sldId id="3769" r:id="rId27"/>
    <p:sldId id="3770" r:id="rId28"/>
  </p:sldIdLst>
  <p:sldSz cx="12192000" cy="6858000"/>
  <p:notesSz cx="6858000" cy="9144000"/>
  <p:defaultTextStyle>
    <a:defPPr marL="0" marR="0" indent="0" algn="l" defTabSz="457144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1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2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44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18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290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62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34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07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579" algn="ctr" defTabSz="412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DB3407-BBD9-7FF3-63F6-5DC3011C6CD3}" name="Mathia, Sana (DSIT)" initials="MS" userId="S::sana.mathia@dsit.gov.uk::95b3f24b-37bf-4a30-a5bb-b1689fd14341" providerId="AD"/>
  <p188:author id="{0AF37727-FBC1-8D8D-33D7-00AB4B5289A4}" name="Roddam, Stuart (DSIT)" initials="RS" userId="S::stuart.roddam@dsit.gov.uk::f9bbfe24-9f16-4a5a-9268-1e6b1afa3a7a" providerId="AD"/>
  <p188:author id="{C9574B56-71BD-B048-581E-2A600C643FB6}" name="Huxtable, Helen (DSIT)" initials="HH" userId="S::helen.huxtable@dsit.gov.uk::991a8552-ea5b-4df3-b494-b0beb6585ca2" providerId="AD"/>
  <p188:author id="{099CE483-E404-C461-1289-07E9B852B1C1}" name="Roddam, Stuart (DSIT)" initials="" userId="S::Stuart.Roddam@dsit.gov.uk::f9bbfe24-9f16-4a5a-9268-1e6b1afa3a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B3B96-F669-2CD6-9D78-80BA64DE9716}" v="399" dt="2025-05-20T18:07:43.027"/>
    <p1510:client id="{3D8FFA7A-65AD-C066-9B2B-40E7A3D155DC}" v="406" dt="2025-05-19T19:20:45.195"/>
    <p1510:client id="{87C82A86-AB37-8BD8-1D4E-E64F50DEE03A}" v="105" dt="2025-05-19T13:06:54.915"/>
    <p1510:client id="{AC0FCE02-6EA2-90A3-6F4E-789F8AA4B2AE}" v="4" dt="2025-05-20T08:41:38.677"/>
    <p1510:client id="{C5AA3A69-457C-258B-0042-D1EE4BF807A7}" v="25" dt="2025-05-19T13:00:05.647"/>
    <p1510:client id="{F974F6B9-575F-BBEF-9719-00F78C9C65C6}" v="963" dt="2025-05-19T13:33:17.04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038B38-69E4-4CF9-937D-6783F877175A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F55A1723-4579-476E-B3B4-C1C2A99F7599}">
      <dgm:prSet phldr="0"/>
      <dgm:spPr/>
      <dgm:t>
        <a:bodyPr/>
        <a:lstStyle/>
        <a:p>
          <a:pPr>
            <a:defRPr b="1"/>
          </a:pPr>
          <a:r>
            <a:rPr lang="en-US">
              <a:latin typeface="Calibri"/>
              <a:ea typeface="Cambria"/>
              <a:cs typeface="Calibri"/>
            </a:rPr>
            <a:t> </a:t>
          </a:r>
          <a:r>
            <a:rPr lang="en-US">
              <a:solidFill>
                <a:schemeClr val="accent6"/>
              </a:solidFill>
              <a:latin typeface="Calibri"/>
              <a:ea typeface="Cambria"/>
              <a:cs typeface="Calibri"/>
            </a:rPr>
            <a:t>Today - 22 May 2025 </a:t>
          </a:r>
        </a:p>
      </dgm:t>
    </dgm:pt>
    <dgm:pt modelId="{737A6EBD-611F-4EE0-96C7-720F13897742}" type="parTrans" cxnId="{1CA441D4-ECCB-4BD2-B900-170CCF29B721}">
      <dgm:prSet/>
      <dgm:spPr/>
      <dgm:t>
        <a:bodyPr/>
        <a:lstStyle/>
        <a:p>
          <a:endParaRPr lang="en-US"/>
        </a:p>
      </dgm:t>
    </dgm:pt>
    <dgm:pt modelId="{D4BA1579-B432-4397-AD49-3261BB6E7807}" type="sibTrans" cxnId="{1CA441D4-ECCB-4BD2-B900-170CCF29B721}">
      <dgm:prSet/>
      <dgm:spPr/>
      <dgm:t>
        <a:bodyPr/>
        <a:lstStyle/>
        <a:p>
          <a:endParaRPr lang="en-US"/>
        </a:p>
      </dgm:t>
    </dgm:pt>
    <dgm:pt modelId="{5021D3DC-8B56-41F3-9E1E-99B90F082C9E}">
      <dgm:prSet phldr="0"/>
      <dgm:spPr/>
      <dgm:t>
        <a:bodyPr/>
        <a:lstStyle/>
        <a:p>
          <a:r>
            <a:rPr lang="en-US" b="1" i="0">
              <a:solidFill>
                <a:schemeClr val="accent4"/>
              </a:solidFill>
              <a:latin typeface="Calibri"/>
              <a:ea typeface="Calibri"/>
              <a:cs typeface="Calibri"/>
            </a:rPr>
            <a:t>Competition window opens </a:t>
          </a:r>
          <a:r>
            <a:rPr lang="en-US" i="0">
              <a:solidFill>
                <a:schemeClr val="accent4"/>
              </a:solidFill>
              <a:latin typeface="Calibri"/>
              <a:ea typeface="Calibri"/>
              <a:cs typeface="Calibri"/>
            </a:rPr>
            <a:t>&amp; clarification (question submittance) period begins </a:t>
          </a:r>
        </a:p>
      </dgm:t>
    </dgm:pt>
    <dgm:pt modelId="{9B6A8C68-7AC5-4A98-A634-93EDF06B3275}" type="parTrans" cxnId="{06F8F6F7-2538-45C6-94E7-E62F94997B00}">
      <dgm:prSet/>
      <dgm:spPr/>
      <dgm:t>
        <a:bodyPr/>
        <a:lstStyle/>
        <a:p>
          <a:endParaRPr lang="en-US"/>
        </a:p>
      </dgm:t>
    </dgm:pt>
    <dgm:pt modelId="{C7DD9F44-63E6-4CAD-B667-A8E8263CC72D}" type="sibTrans" cxnId="{06F8F6F7-2538-45C6-94E7-E62F94997B00}">
      <dgm:prSet/>
      <dgm:spPr/>
      <dgm:t>
        <a:bodyPr/>
        <a:lstStyle/>
        <a:p>
          <a:endParaRPr lang="en-US"/>
        </a:p>
      </dgm:t>
    </dgm:pt>
    <dgm:pt modelId="{B9964E2B-C969-4F41-A80B-2B07404859BB}">
      <dgm:prSet phldr="0"/>
      <dgm:spPr/>
      <dgm:t>
        <a:bodyPr/>
        <a:lstStyle/>
        <a:p>
          <a:pPr>
            <a:defRPr b="1"/>
          </a:pPr>
          <a:r>
            <a:rPr lang="en-US">
              <a:solidFill>
                <a:schemeClr val="accent6"/>
              </a:solidFill>
              <a:latin typeface="Calibri"/>
              <a:ea typeface="Calibri"/>
              <a:cs typeface="Calibri"/>
            </a:rPr>
            <a:t>31 July 2025 at 23:59 BST</a:t>
          </a:r>
        </a:p>
      </dgm:t>
    </dgm:pt>
    <dgm:pt modelId="{C2BDB428-63EE-456E-80BF-8B894D9E68DB}" type="parTrans" cxnId="{CEA090E2-E6F5-4CDA-A462-FA72AA0B83F0}">
      <dgm:prSet/>
      <dgm:spPr/>
      <dgm:t>
        <a:bodyPr/>
        <a:lstStyle/>
        <a:p>
          <a:endParaRPr lang="en-US"/>
        </a:p>
      </dgm:t>
    </dgm:pt>
    <dgm:pt modelId="{019DFB0C-EEB4-4B9C-AE2B-008C45B9E8A5}" type="sibTrans" cxnId="{CEA090E2-E6F5-4CDA-A462-FA72AA0B83F0}">
      <dgm:prSet/>
      <dgm:spPr/>
      <dgm:t>
        <a:bodyPr/>
        <a:lstStyle/>
        <a:p>
          <a:endParaRPr lang="en-US"/>
        </a:p>
      </dgm:t>
    </dgm:pt>
    <dgm:pt modelId="{16182E96-B9CE-4A00-B17F-42F437E4D740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 </a:t>
          </a:r>
          <a:r>
            <a:rPr lang="en-US" b="1" i="0">
              <a:solidFill>
                <a:schemeClr val="accent4"/>
              </a:solidFill>
              <a:latin typeface="Calibri"/>
              <a:ea typeface="Calibri"/>
              <a:cs typeface="Calibri"/>
            </a:rPr>
            <a:t>Competition window closes</a:t>
          </a:r>
        </a:p>
      </dgm:t>
    </dgm:pt>
    <dgm:pt modelId="{14BC67ED-4F87-4898-AD2B-FD7FE59FAE5D}" type="parTrans" cxnId="{A17874D9-9875-4108-AC6E-0B1B080C0E55}">
      <dgm:prSet/>
      <dgm:spPr/>
      <dgm:t>
        <a:bodyPr/>
        <a:lstStyle/>
        <a:p>
          <a:endParaRPr lang="en-US"/>
        </a:p>
      </dgm:t>
    </dgm:pt>
    <dgm:pt modelId="{55122622-E5D6-459D-AE36-D600CB7107F3}" type="sibTrans" cxnId="{A17874D9-9875-4108-AC6E-0B1B080C0E55}">
      <dgm:prSet/>
      <dgm:spPr/>
      <dgm:t>
        <a:bodyPr/>
        <a:lstStyle/>
        <a:p>
          <a:endParaRPr lang="en-US"/>
        </a:p>
      </dgm:t>
    </dgm:pt>
    <dgm:pt modelId="{0B558BAD-8A9C-4A1B-A67E-7FBFCB20A7CA}">
      <dgm:prSet phldr="0"/>
      <dgm:spPr/>
      <dgm:t>
        <a:bodyPr/>
        <a:lstStyle/>
        <a:p>
          <a:pPr>
            <a:defRPr b="1"/>
          </a:pPr>
          <a:r>
            <a:rPr lang="en-US">
              <a:solidFill>
                <a:schemeClr val="accent6"/>
              </a:solidFill>
              <a:latin typeface="Calibri"/>
              <a:ea typeface="Calibri"/>
              <a:cs typeface="Calibri"/>
            </a:rPr>
            <a:t>30 September 2025</a:t>
          </a:r>
        </a:p>
      </dgm:t>
    </dgm:pt>
    <dgm:pt modelId="{AFB2EB2F-070F-472D-B42D-C51299B3CEE7}" type="parTrans" cxnId="{430CD831-B73E-4153-BB94-856166F0E741}">
      <dgm:prSet/>
      <dgm:spPr/>
      <dgm:t>
        <a:bodyPr/>
        <a:lstStyle/>
        <a:p>
          <a:endParaRPr lang="en-US"/>
        </a:p>
      </dgm:t>
    </dgm:pt>
    <dgm:pt modelId="{476CEBD1-4765-41D7-9E37-5005624AEA22}" type="sibTrans" cxnId="{430CD831-B73E-4153-BB94-856166F0E741}">
      <dgm:prSet/>
      <dgm:spPr/>
      <dgm:t>
        <a:bodyPr/>
        <a:lstStyle/>
        <a:p>
          <a:endParaRPr lang="en-US"/>
        </a:p>
      </dgm:t>
    </dgm:pt>
    <dgm:pt modelId="{1AFF4DAA-0F3A-42E3-9FD7-9DE10CE2879B}">
      <dgm:prSet phldr="0"/>
      <dgm:spPr/>
      <dgm:t>
        <a:bodyPr/>
        <a:lstStyle/>
        <a:p>
          <a:r>
            <a:rPr lang="en-US" b="1">
              <a:solidFill>
                <a:schemeClr val="accent4"/>
              </a:solidFill>
              <a:latin typeface="Calibri"/>
              <a:ea typeface="Calibri"/>
              <a:cs typeface="Calibri"/>
            </a:rPr>
            <a:t> Successful applicants notified</a:t>
          </a:r>
        </a:p>
      </dgm:t>
    </dgm:pt>
    <dgm:pt modelId="{9FEC1F8B-E4E6-409F-BB67-ED2B41E62C3B}" type="parTrans" cxnId="{928AEBD6-9FA7-457E-9379-8C5084EFE5C0}">
      <dgm:prSet/>
      <dgm:spPr/>
      <dgm:t>
        <a:bodyPr/>
        <a:lstStyle/>
        <a:p>
          <a:endParaRPr lang="en-US"/>
        </a:p>
      </dgm:t>
    </dgm:pt>
    <dgm:pt modelId="{BEC7615C-5108-4872-873C-7AFDED1EA4A9}" type="sibTrans" cxnId="{928AEBD6-9FA7-457E-9379-8C5084EFE5C0}">
      <dgm:prSet/>
      <dgm:spPr/>
      <dgm:t>
        <a:bodyPr/>
        <a:lstStyle/>
        <a:p>
          <a:endParaRPr lang="en-US"/>
        </a:p>
      </dgm:t>
    </dgm:pt>
    <dgm:pt modelId="{3A1770E4-1E13-44C7-9D91-B6F9D82AC9D3}">
      <dgm:prSet phldr="0"/>
      <dgm:spPr/>
      <dgm:t>
        <a:bodyPr/>
        <a:lstStyle/>
        <a:p>
          <a:pPr>
            <a:defRPr b="1"/>
          </a:pPr>
          <a:r>
            <a:rPr lang="en-US">
              <a:solidFill>
                <a:schemeClr val="accent4"/>
              </a:solidFill>
              <a:latin typeface="Calibri"/>
              <a:ea typeface="Calibri"/>
              <a:cs typeface="Calibri"/>
            </a:rPr>
            <a:t>1 October 2025</a:t>
          </a:r>
        </a:p>
      </dgm:t>
    </dgm:pt>
    <dgm:pt modelId="{3380A272-8FAA-48A0-BF4F-F40CB14C6D7D}" type="parTrans" cxnId="{F6D80A4A-5AA8-445E-BCA9-14E8F6B4B7B9}">
      <dgm:prSet/>
      <dgm:spPr/>
      <dgm:t>
        <a:bodyPr/>
        <a:lstStyle/>
        <a:p>
          <a:endParaRPr lang="en-US"/>
        </a:p>
      </dgm:t>
    </dgm:pt>
    <dgm:pt modelId="{8F84B61A-8724-421F-8AE6-1195985D8088}" type="sibTrans" cxnId="{F6D80A4A-5AA8-445E-BCA9-14E8F6B4B7B9}">
      <dgm:prSet/>
      <dgm:spPr/>
      <dgm:t>
        <a:bodyPr/>
        <a:lstStyle/>
        <a:p>
          <a:endParaRPr lang="en-US"/>
        </a:p>
      </dgm:t>
    </dgm:pt>
    <dgm:pt modelId="{16621CDE-3D38-4F8F-A399-04EE398D7D27}">
      <dgm:prSet/>
      <dgm:spPr/>
      <dgm:t>
        <a:bodyPr/>
        <a:lstStyle/>
        <a:p>
          <a:r>
            <a:rPr lang="en-US">
              <a:solidFill>
                <a:schemeClr val="accent4"/>
              </a:solidFill>
              <a:latin typeface="Calibri"/>
              <a:ea typeface="Calibri"/>
              <a:cs typeface="Calibri"/>
            </a:rPr>
            <a:t> Projects start</a:t>
          </a:r>
        </a:p>
      </dgm:t>
    </dgm:pt>
    <dgm:pt modelId="{256C8513-9B68-45BE-8AFE-A8AB8785740E}" type="parTrans" cxnId="{3869159D-0B0A-4BEB-ACBE-2DCFE7FB935D}">
      <dgm:prSet/>
      <dgm:spPr/>
      <dgm:t>
        <a:bodyPr/>
        <a:lstStyle/>
        <a:p>
          <a:endParaRPr lang="en-US"/>
        </a:p>
      </dgm:t>
    </dgm:pt>
    <dgm:pt modelId="{2A00CECD-CBFC-467E-8753-4132EEF1944A}" type="sibTrans" cxnId="{3869159D-0B0A-4BEB-ACBE-2DCFE7FB935D}">
      <dgm:prSet/>
      <dgm:spPr/>
      <dgm:t>
        <a:bodyPr/>
        <a:lstStyle/>
        <a:p>
          <a:endParaRPr lang="en-US"/>
        </a:p>
      </dgm:t>
    </dgm:pt>
    <dgm:pt modelId="{110E5F85-E480-4365-8689-247D6246B09C}">
      <dgm:prSet phldr="0"/>
      <dgm:spPr/>
      <dgm:t>
        <a:bodyPr/>
        <a:lstStyle/>
        <a:p>
          <a:pPr>
            <a:defRPr b="1"/>
          </a:pPr>
          <a:r>
            <a:rPr lang="en-US">
              <a:solidFill>
                <a:schemeClr val="accent4"/>
              </a:solidFill>
              <a:latin typeface="Calibri"/>
              <a:ea typeface="Calibri"/>
              <a:cs typeface="Calibri"/>
            </a:rPr>
            <a:t>30 September 2026</a:t>
          </a:r>
        </a:p>
      </dgm:t>
    </dgm:pt>
    <dgm:pt modelId="{395CA573-C203-4351-BAD4-C2770CEC659D}" type="parTrans" cxnId="{2317E83B-532A-4CA3-8C62-BD6F157099DA}">
      <dgm:prSet/>
      <dgm:spPr/>
      <dgm:t>
        <a:bodyPr/>
        <a:lstStyle/>
        <a:p>
          <a:endParaRPr lang="en-US"/>
        </a:p>
      </dgm:t>
    </dgm:pt>
    <dgm:pt modelId="{672D3286-F5AB-4F4B-9E69-B01F82CFC768}" type="sibTrans" cxnId="{2317E83B-532A-4CA3-8C62-BD6F157099DA}">
      <dgm:prSet/>
      <dgm:spPr/>
      <dgm:t>
        <a:bodyPr/>
        <a:lstStyle/>
        <a:p>
          <a:endParaRPr lang="en-US"/>
        </a:p>
      </dgm:t>
    </dgm:pt>
    <dgm:pt modelId="{536D5EDD-B186-4979-8D56-B8ECD21B6B19}">
      <dgm:prSet phldr="0"/>
      <dgm:spPr/>
      <dgm:t>
        <a:bodyPr/>
        <a:lstStyle/>
        <a:p>
          <a:r>
            <a:rPr lang="en-US">
              <a:solidFill>
                <a:schemeClr val="accent4"/>
              </a:solidFill>
              <a:latin typeface="Calibri"/>
              <a:ea typeface="Calibri"/>
              <a:cs typeface="Calibri"/>
            </a:rPr>
            <a:t>All projects must end before or by this date</a:t>
          </a:r>
        </a:p>
      </dgm:t>
    </dgm:pt>
    <dgm:pt modelId="{B344A8CC-968C-47BD-8B7C-CFAC2269973A}" type="parTrans" cxnId="{00E31665-39A4-423A-AB93-9D082385FB91}">
      <dgm:prSet/>
      <dgm:spPr/>
      <dgm:t>
        <a:bodyPr/>
        <a:lstStyle/>
        <a:p>
          <a:endParaRPr lang="en-US"/>
        </a:p>
      </dgm:t>
    </dgm:pt>
    <dgm:pt modelId="{136688C5-984D-4476-9027-350EF13AECE5}" type="sibTrans" cxnId="{00E31665-39A4-423A-AB93-9D082385FB91}">
      <dgm:prSet/>
      <dgm:spPr/>
      <dgm:t>
        <a:bodyPr/>
        <a:lstStyle/>
        <a:p>
          <a:endParaRPr lang="en-US"/>
        </a:p>
      </dgm:t>
    </dgm:pt>
    <dgm:pt modelId="{3076D798-DFE2-4FF8-B989-9C978EF31DEC}">
      <dgm:prSet phldr="0"/>
      <dgm:spPr/>
      <dgm:t>
        <a:bodyPr/>
        <a:lstStyle/>
        <a:p>
          <a:pPr>
            <a:defRPr b="1"/>
          </a:pPr>
          <a:r>
            <a:rPr lang="en-US" b="1" i="0">
              <a:solidFill>
                <a:schemeClr val="accent4"/>
              </a:solidFill>
              <a:latin typeface="Calibri"/>
              <a:ea typeface="Calibri"/>
              <a:cs typeface="Calibri"/>
            </a:rPr>
            <a:t>19 June 2025 </a:t>
          </a:r>
        </a:p>
      </dgm:t>
    </dgm:pt>
    <dgm:pt modelId="{7D4DF25A-75CE-415D-8C65-FD176E65F08E}" type="parTrans" cxnId="{B4DA1440-6F5F-4524-AE7E-66BAE5C5EB80}">
      <dgm:prSet/>
      <dgm:spPr/>
    </dgm:pt>
    <dgm:pt modelId="{8B434EE3-D500-482E-9BBE-891104BE486E}" type="sibTrans" cxnId="{B4DA1440-6F5F-4524-AE7E-66BAE5C5EB80}">
      <dgm:prSet/>
      <dgm:spPr/>
    </dgm:pt>
    <dgm:pt modelId="{BE05D4AB-0EA0-47E8-928B-3E75691FFB28}">
      <dgm:prSet phldr="0"/>
      <dgm:spPr/>
      <dgm:t>
        <a:bodyPr/>
        <a:lstStyle/>
        <a:p>
          <a:r>
            <a:rPr lang="en-US" b="0" i="1">
              <a:latin typeface="Calibri"/>
              <a:ea typeface="Calibri"/>
              <a:cs typeface="Calibri"/>
            </a:rPr>
            <a:t> </a:t>
          </a:r>
          <a:r>
            <a:rPr lang="en-US" b="0" i="0">
              <a:solidFill>
                <a:schemeClr val="accent4"/>
              </a:solidFill>
              <a:latin typeface="Calibri"/>
              <a:ea typeface="Calibri"/>
              <a:cs typeface="Calibri"/>
            </a:rPr>
            <a:t>Clarification period ends</a:t>
          </a:r>
          <a:r>
            <a:rPr lang="en-US" b="0" i="0">
              <a:latin typeface="Calibri"/>
              <a:ea typeface="Calibri"/>
              <a:cs typeface="Calibri"/>
            </a:rPr>
            <a:t> (no further questions)</a:t>
          </a:r>
        </a:p>
      </dgm:t>
    </dgm:pt>
    <dgm:pt modelId="{0690DBAE-9AB3-45BE-8F43-A199DADE8182}" type="parTrans" cxnId="{57BED710-86B9-4E3E-8F50-57ADF54D2858}">
      <dgm:prSet/>
      <dgm:spPr/>
    </dgm:pt>
    <dgm:pt modelId="{72888104-7FCB-4F85-AE12-EFEBB94E8AB2}" type="sibTrans" cxnId="{57BED710-86B9-4E3E-8F50-57ADF54D2858}">
      <dgm:prSet/>
      <dgm:spPr/>
    </dgm:pt>
    <dgm:pt modelId="{EC172EEC-858C-4F07-9BA7-B7168A3AAEDD}">
      <dgm:prSet phldr="0"/>
      <dgm:spPr/>
      <dgm:t>
        <a:bodyPr/>
        <a:lstStyle/>
        <a:p>
          <a:pPr>
            <a:defRPr b="1"/>
          </a:pPr>
          <a:r>
            <a:rPr lang="en-US" b="1" i="0">
              <a:solidFill>
                <a:schemeClr val="accent4"/>
              </a:solidFill>
              <a:latin typeface="Calibri"/>
              <a:ea typeface="Calibri"/>
              <a:cs typeface="Calibri"/>
            </a:rPr>
            <a:t>27 June 2025</a:t>
          </a:r>
          <a:endParaRPr lang="en-GB" b="1" i="0">
            <a:solidFill>
              <a:schemeClr val="accent4"/>
            </a:solidFill>
            <a:latin typeface="Arial"/>
            <a:ea typeface="Calibri"/>
            <a:cs typeface="Arial"/>
          </a:endParaRPr>
        </a:p>
      </dgm:t>
    </dgm:pt>
    <dgm:pt modelId="{EC76B91F-F339-4AAD-88B9-09C57C17574C}" type="parTrans" cxnId="{BD0D0B5D-AB40-41DE-8B7F-3FFD1918A964}">
      <dgm:prSet/>
      <dgm:spPr/>
    </dgm:pt>
    <dgm:pt modelId="{1EE9CF1B-74F8-4D17-AAF8-366BD72DB3CF}" type="sibTrans" cxnId="{BD0D0B5D-AB40-41DE-8B7F-3FFD1918A964}">
      <dgm:prSet/>
      <dgm:spPr/>
    </dgm:pt>
    <dgm:pt modelId="{8C606629-8129-467A-B78C-7FA395844892}">
      <dgm:prSet phldr="0"/>
      <dgm:spPr/>
      <dgm:t>
        <a:bodyPr/>
        <a:lstStyle/>
        <a:p>
          <a:r>
            <a:rPr lang="en-US" i="0">
              <a:solidFill>
                <a:schemeClr val="accent4"/>
              </a:solidFill>
              <a:latin typeface="Calibri"/>
              <a:ea typeface="Calibri"/>
              <a:cs typeface="Calibri"/>
            </a:rPr>
            <a:t>Final publication of clarification questions and answers</a:t>
          </a:r>
          <a:endParaRPr lang="en-GB" i="0">
            <a:solidFill>
              <a:schemeClr val="accent4"/>
            </a:solidFill>
          </a:endParaRPr>
        </a:p>
      </dgm:t>
    </dgm:pt>
    <dgm:pt modelId="{6B2C3DFE-44F8-4A5F-8D40-58D40ADABAF3}" type="parTrans" cxnId="{08CCFB60-7A9B-4EF6-BA3B-7A97BD981191}">
      <dgm:prSet/>
      <dgm:spPr/>
    </dgm:pt>
    <dgm:pt modelId="{8CC70285-1E98-4273-8B6B-F799DDE1C920}" type="sibTrans" cxnId="{08CCFB60-7A9B-4EF6-BA3B-7A97BD981191}">
      <dgm:prSet/>
      <dgm:spPr/>
    </dgm:pt>
    <dgm:pt modelId="{C244EE8B-C941-49D9-9BE1-725ED0E9E884}">
      <dgm:prSet phldr="0"/>
      <dgm:spPr/>
      <dgm:t>
        <a:bodyPr/>
        <a:lstStyle/>
        <a:p>
          <a:pPr>
            <a:defRPr b="1"/>
          </a:pPr>
          <a:r>
            <a:rPr lang="en-US" b="1" i="0">
              <a:solidFill>
                <a:schemeClr val="accent4"/>
              </a:solidFill>
              <a:latin typeface="Calibri"/>
              <a:ea typeface="Calibri"/>
              <a:cs typeface="Calibri"/>
            </a:rPr>
            <a:t>13 June 2025</a:t>
          </a:r>
          <a:r>
            <a:rPr lang="en-US" b="1" i="1">
              <a:solidFill>
                <a:schemeClr val="accent4"/>
              </a:solidFill>
              <a:latin typeface="Calibri"/>
              <a:ea typeface="Calibri"/>
              <a:cs typeface="Calibri"/>
            </a:rPr>
            <a:t> </a:t>
          </a:r>
        </a:p>
      </dgm:t>
    </dgm:pt>
    <dgm:pt modelId="{8C4CAA80-AA86-4693-B2EC-F735BFAB45ED}" type="parTrans" cxnId="{76D4D263-1E03-4690-B44E-F810ED8F2D33}">
      <dgm:prSet/>
      <dgm:spPr/>
    </dgm:pt>
    <dgm:pt modelId="{708A5AD8-3DA3-4A61-976B-17FD5B2561A6}" type="sibTrans" cxnId="{76D4D263-1E03-4690-B44E-F810ED8F2D33}">
      <dgm:prSet/>
      <dgm:spPr/>
    </dgm:pt>
    <dgm:pt modelId="{A4D03D44-697D-43D9-B300-9F775139A698}">
      <dgm:prSet phldr="0"/>
      <dgm:spPr/>
      <dgm:t>
        <a:bodyPr/>
        <a:lstStyle/>
        <a:p>
          <a:r>
            <a:rPr lang="en-US" b="0" i="0">
              <a:solidFill>
                <a:schemeClr val="accent4"/>
              </a:solidFill>
              <a:latin typeface="Calibri"/>
              <a:ea typeface="Calibri"/>
              <a:cs typeface="Calibri"/>
            </a:rPr>
            <a:t>First publication of clarification questions &amp; answers </a:t>
          </a:r>
          <a:r>
            <a:rPr lang="en-US" b="0" i="1">
              <a:solidFill>
                <a:schemeClr val="accent4"/>
              </a:solidFill>
              <a:latin typeface="Calibri"/>
              <a:ea typeface="Calibri"/>
              <a:cs typeface="Calibri"/>
            </a:rPr>
            <a:t>    </a:t>
          </a:r>
        </a:p>
      </dgm:t>
    </dgm:pt>
    <dgm:pt modelId="{E271A2C9-8037-4823-8BE4-BF66EB5EA46E}" type="parTrans" cxnId="{C0CE3733-BCA4-4CE6-A98E-9C2FC0E69339}">
      <dgm:prSet/>
      <dgm:spPr/>
    </dgm:pt>
    <dgm:pt modelId="{67D270A3-B95F-4804-98FB-50E93DD4C752}" type="sibTrans" cxnId="{C0CE3733-BCA4-4CE6-A98E-9C2FC0E69339}">
      <dgm:prSet/>
      <dgm:spPr/>
    </dgm:pt>
    <dgm:pt modelId="{8633FABB-2E79-464E-9C39-D0D60D2C0C2A}" type="pres">
      <dgm:prSet presAssocID="{AB038B38-69E4-4CF9-937D-6783F877175A}" presName="root" presStyleCnt="0">
        <dgm:presLayoutVars>
          <dgm:chMax/>
          <dgm:chPref/>
          <dgm:animLvl val="lvl"/>
        </dgm:presLayoutVars>
      </dgm:prSet>
      <dgm:spPr/>
    </dgm:pt>
    <dgm:pt modelId="{B603EDE2-8995-4D4B-A804-63D102140B66}" type="pres">
      <dgm:prSet presAssocID="{AB038B38-69E4-4CF9-937D-6783F877175A}" presName="divider" presStyleLbl="fgAcc1" presStyleIdx="0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17B3C49B-99C5-4462-BAFF-3ED973E2A712}" type="pres">
      <dgm:prSet presAssocID="{AB038B38-69E4-4CF9-937D-6783F877175A}" presName="nodes" presStyleCnt="0">
        <dgm:presLayoutVars>
          <dgm:chMax/>
          <dgm:chPref/>
          <dgm:animLvl val="lvl"/>
        </dgm:presLayoutVars>
      </dgm:prSet>
      <dgm:spPr/>
    </dgm:pt>
    <dgm:pt modelId="{D193D7FA-F223-4572-AE03-ED97E1068026}" type="pres">
      <dgm:prSet presAssocID="{F55A1723-4579-476E-B3B4-C1C2A99F7599}" presName="composite" presStyleCnt="0"/>
      <dgm:spPr/>
    </dgm:pt>
    <dgm:pt modelId="{FC3DB8B1-2F0E-42F8-84AC-ACCBD20E6AB2}" type="pres">
      <dgm:prSet presAssocID="{F55A1723-4579-476E-B3B4-C1C2A99F7599}" presName="ConnectorPoint" presStyleLbl="lnNode1" presStyleIdx="0" presStyleCnt="8"/>
      <dgm:spPr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E7EE770-6435-4F74-9049-427782DCA819}" type="pres">
      <dgm:prSet presAssocID="{F55A1723-4579-476E-B3B4-C1C2A99F7599}" presName="DropPinPlaceHolder" presStyleCnt="0"/>
      <dgm:spPr/>
    </dgm:pt>
    <dgm:pt modelId="{D041AD6F-810B-43D2-A796-D8BC3260A0AA}" type="pres">
      <dgm:prSet presAssocID="{F55A1723-4579-476E-B3B4-C1C2A99F7599}" presName="DropPin" presStyleLbl="alignNode1" presStyleIdx="0" presStyleCnt="8"/>
      <dgm:spPr/>
    </dgm:pt>
    <dgm:pt modelId="{72FD3D38-22F3-47C7-9B4F-7D78D5E10A9D}" type="pres">
      <dgm:prSet presAssocID="{F55A1723-4579-476E-B3B4-C1C2A99F7599}" presName="Ellipse" presStyleLbl="fgAcc1" presStyleIdx="1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967E99C0-75DD-4B8A-ACBB-46E9DC85FE34}" type="pres">
      <dgm:prSet presAssocID="{F55A1723-4579-476E-B3B4-C1C2A99F7599}" presName="L2TextContainer" presStyleLbl="revTx" presStyleIdx="0" presStyleCnt="16">
        <dgm:presLayoutVars>
          <dgm:bulletEnabled val="1"/>
        </dgm:presLayoutVars>
      </dgm:prSet>
      <dgm:spPr/>
    </dgm:pt>
    <dgm:pt modelId="{5253DFFC-E6EC-4206-A185-92B38E1B2F15}" type="pres">
      <dgm:prSet presAssocID="{F55A1723-4579-476E-B3B4-C1C2A99F7599}" presName="L1TextContainer" presStyleLbl="revTx" presStyleIdx="1" presStyleCnt="16">
        <dgm:presLayoutVars>
          <dgm:chMax val="1"/>
          <dgm:chPref val="1"/>
          <dgm:bulletEnabled val="1"/>
        </dgm:presLayoutVars>
      </dgm:prSet>
      <dgm:spPr/>
    </dgm:pt>
    <dgm:pt modelId="{E282790D-6C00-4B23-84B0-30B6AEE85183}" type="pres">
      <dgm:prSet presAssocID="{F55A1723-4579-476E-B3B4-C1C2A99F7599}" presName="ConnectLine" presStyleLbl="sibTrans1D1" presStyleIdx="0" presStyleCnt="8"/>
      <dgm:spPr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696CD554-29A2-437B-8E0F-6C267A4CFD5F}" type="pres">
      <dgm:prSet presAssocID="{F55A1723-4579-476E-B3B4-C1C2A99F7599}" presName="EmptyPlaceHolder" presStyleCnt="0"/>
      <dgm:spPr/>
    </dgm:pt>
    <dgm:pt modelId="{0375C8DB-9F02-4AAC-83B9-64A72A7CEC34}" type="pres">
      <dgm:prSet presAssocID="{D4BA1579-B432-4397-AD49-3261BB6E7807}" presName="spaceBetweenRectangles" presStyleCnt="0"/>
      <dgm:spPr/>
    </dgm:pt>
    <dgm:pt modelId="{590528E2-5C21-4D28-A317-41FD265115C3}" type="pres">
      <dgm:prSet presAssocID="{C244EE8B-C941-49D9-9BE1-725ED0E9E884}" presName="composite" presStyleCnt="0"/>
      <dgm:spPr/>
    </dgm:pt>
    <dgm:pt modelId="{F63D5A59-5C1A-4D1F-AFB4-8E9AF9F174C8}" type="pres">
      <dgm:prSet presAssocID="{C244EE8B-C941-49D9-9BE1-725ED0E9E884}" presName="ConnectorPoint" presStyleLbl="lnNode1" presStyleIdx="1" presStyleCnt="8"/>
      <dgm:spPr>
        <a:solidFill>
          <a:schemeClr val="accent3">
            <a:shade val="90000"/>
            <a:hueOff val="-94094"/>
            <a:satOff val="-7551"/>
            <a:lumOff val="5307"/>
            <a:alphaOff val="-5556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9DB5553-FA5F-4869-B072-F5664C30121A}" type="pres">
      <dgm:prSet presAssocID="{C244EE8B-C941-49D9-9BE1-725ED0E9E884}" presName="DropPinPlaceHolder" presStyleCnt="0"/>
      <dgm:spPr/>
    </dgm:pt>
    <dgm:pt modelId="{3E031D93-B975-42E7-B819-BE4150206478}" type="pres">
      <dgm:prSet presAssocID="{C244EE8B-C941-49D9-9BE1-725ED0E9E884}" presName="DropPin" presStyleLbl="alignNode1" presStyleIdx="1" presStyleCnt="8"/>
      <dgm:spPr/>
    </dgm:pt>
    <dgm:pt modelId="{D5013710-935D-4A6D-9CEF-711F87512ABC}" type="pres">
      <dgm:prSet presAssocID="{C244EE8B-C941-49D9-9BE1-725ED0E9E884}" presName="Ellipse" presStyleLbl="fgAcc1" presStyleIdx="2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0BC394F2-2970-46A5-B253-8549F9F0746B}" type="pres">
      <dgm:prSet presAssocID="{C244EE8B-C941-49D9-9BE1-725ED0E9E884}" presName="L2TextContainer" presStyleLbl="revTx" presStyleIdx="2" presStyleCnt="16">
        <dgm:presLayoutVars>
          <dgm:bulletEnabled val="1"/>
        </dgm:presLayoutVars>
      </dgm:prSet>
      <dgm:spPr/>
    </dgm:pt>
    <dgm:pt modelId="{C18F2562-409D-4E51-91F2-5F669AC8021A}" type="pres">
      <dgm:prSet presAssocID="{C244EE8B-C941-49D9-9BE1-725ED0E9E884}" presName="L1TextContainer" presStyleLbl="revTx" presStyleIdx="3" presStyleCnt="16">
        <dgm:presLayoutVars>
          <dgm:chMax val="1"/>
          <dgm:chPref val="1"/>
          <dgm:bulletEnabled val="1"/>
        </dgm:presLayoutVars>
      </dgm:prSet>
      <dgm:spPr/>
    </dgm:pt>
    <dgm:pt modelId="{0D96B3B3-91FF-4DE0-A0C5-147213368541}" type="pres">
      <dgm:prSet presAssocID="{C244EE8B-C941-49D9-9BE1-725ED0E9E884}" presName="ConnectLine" presStyleLbl="sibTrans1D1" presStyleIdx="1" presStyleCnt="8"/>
      <dgm:spPr>
        <a:noFill/>
        <a:ln w="12700" cap="flat" cmpd="sng" algn="ctr">
          <a:solidFill>
            <a:schemeClr val="accent3">
              <a:shade val="90000"/>
              <a:hueOff val="-94094"/>
              <a:satOff val="-7551"/>
              <a:lumOff val="5307"/>
              <a:alphaOff val="0"/>
            </a:schemeClr>
          </a:solidFill>
          <a:prstDash val="dash"/>
        </a:ln>
        <a:effectLst/>
      </dgm:spPr>
    </dgm:pt>
    <dgm:pt modelId="{F4F8BF6D-0AE3-4356-898A-2CE72A05713F}" type="pres">
      <dgm:prSet presAssocID="{C244EE8B-C941-49D9-9BE1-725ED0E9E884}" presName="EmptyPlaceHolder" presStyleCnt="0"/>
      <dgm:spPr/>
    </dgm:pt>
    <dgm:pt modelId="{A22DD47C-B38C-471B-9299-EB64D34F5B62}" type="pres">
      <dgm:prSet presAssocID="{708A5AD8-3DA3-4A61-976B-17FD5B2561A6}" presName="spaceBetweenRectangles" presStyleCnt="0"/>
      <dgm:spPr/>
    </dgm:pt>
    <dgm:pt modelId="{7DB02F56-B9A1-46B1-A06B-D9D18A58D846}" type="pres">
      <dgm:prSet presAssocID="{3076D798-DFE2-4FF8-B989-9C978EF31DEC}" presName="composite" presStyleCnt="0"/>
      <dgm:spPr/>
    </dgm:pt>
    <dgm:pt modelId="{C7828424-E076-4A2B-AEE4-2270964C1B13}" type="pres">
      <dgm:prSet presAssocID="{3076D798-DFE2-4FF8-B989-9C978EF31DEC}" presName="ConnectorPoint" presStyleLbl="lnNode1" presStyleIdx="2" presStyleCnt="8"/>
      <dgm:spPr>
        <a:solidFill>
          <a:schemeClr val="accent3">
            <a:shade val="90000"/>
            <a:hueOff val="-120979"/>
            <a:satOff val="-9708"/>
            <a:lumOff val="6823"/>
            <a:alphaOff val="-7143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2583385-FB55-4998-8010-A1ECCBDD2E93}" type="pres">
      <dgm:prSet presAssocID="{3076D798-DFE2-4FF8-B989-9C978EF31DEC}" presName="DropPinPlaceHolder" presStyleCnt="0"/>
      <dgm:spPr/>
    </dgm:pt>
    <dgm:pt modelId="{73DB9151-BAF6-445B-856B-4F5B3D20B948}" type="pres">
      <dgm:prSet presAssocID="{3076D798-DFE2-4FF8-B989-9C978EF31DEC}" presName="DropPin" presStyleLbl="alignNode1" presStyleIdx="2" presStyleCnt="8"/>
      <dgm:spPr/>
    </dgm:pt>
    <dgm:pt modelId="{593C2679-41DB-468E-AF6D-11F68D14EA50}" type="pres">
      <dgm:prSet presAssocID="{3076D798-DFE2-4FF8-B989-9C978EF31DEC}" presName="Ellipse" presStyleLbl="fgAcc1" presStyleIdx="3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9C934B61-FA4E-4E63-A0B2-8C6A82506B61}" type="pres">
      <dgm:prSet presAssocID="{3076D798-DFE2-4FF8-B989-9C978EF31DEC}" presName="L2TextContainer" presStyleLbl="revTx" presStyleIdx="4" presStyleCnt="16">
        <dgm:presLayoutVars>
          <dgm:bulletEnabled val="1"/>
        </dgm:presLayoutVars>
      </dgm:prSet>
      <dgm:spPr/>
    </dgm:pt>
    <dgm:pt modelId="{9458D71B-A807-46AC-B2AF-5AD47016016B}" type="pres">
      <dgm:prSet presAssocID="{3076D798-DFE2-4FF8-B989-9C978EF31DEC}" presName="L1TextContainer" presStyleLbl="revTx" presStyleIdx="5" presStyleCnt="16">
        <dgm:presLayoutVars>
          <dgm:chMax val="1"/>
          <dgm:chPref val="1"/>
          <dgm:bulletEnabled val="1"/>
        </dgm:presLayoutVars>
      </dgm:prSet>
      <dgm:spPr/>
    </dgm:pt>
    <dgm:pt modelId="{81A0354F-3D0D-43D7-ADFE-AF46888195A6}" type="pres">
      <dgm:prSet presAssocID="{3076D798-DFE2-4FF8-B989-9C978EF31DEC}" presName="ConnectLine" presStyleLbl="sibTrans1D1" presStyleIdx="2" presStyleCnt="8"/>
      <dgm:spPr>
        <a:noFill/>
        <a:ln w="12700" cap="flat" cmpd="sng" algn="ctr">
          <a:solidFill>
            <a:schemeClr val="accent3">
              <a:shade val="90000"/>
              <a:hueOff val="-120979"/>
              <a:satOff val="-9708"/>
              <a:lumOff val="6823"/>
              <a:alphaOff val="0"/>
            </a:schemeClr>
          </a:solidFill>
          <a:prstDash val="dash"/>
        </a:ln>
        <a:effectLst/>
      </dgm:spPr>
    </dgm:pt>
    <dgm:pt modelId="{95259367-8B2C-40C4-9729-D846AB350F08}" type="pres">
      <dgm:prSet presAssocID="{3076D798-DFE2-4FF8-B989-9C978EF31DEC}" presName="EmptyPlaceHolder" presStyleCnt="0"/>
      <dgm:spPr/>
    </dgm:pt>
    <dgm:pt modelId="{6554E0F5-419E-4F9F-B042-CDA006CA7CB9}" type="pres">
      <dgm:prSet presAssocID="{8B434EE3-D500-482E-9BBE-891104BE486E}" presName="spaceBetweenRectangles" presStyleCnt="0"/>
      <dgm:spPr/>
    </dgm:pt>
    <dgm:pt modelId="{3DE53CAB-A39A-4A59-A503-6C9A1C4418FF}" type="pres">
      <dgm:prSet presAssocID="{EC172EEC-858C-4F07-9BA7-B7168A3AAEDD}" presName="composite" presStyleCnt="0"/>
      <dgm:spPr/>
    </dgm:pt>
    <dgm:pt modelId="{B0909090-BD73-4070-A620-D6754E1BBE55}" type="pres">
      <dgm:prSet presAssocID="{EC172EEC-858C-4F07-9BA7-B7168A3AAEDD}" presName="ConnectorPoint" presStyleLbl="lnNode1" presStyleIdx="3" presStyleCnt="8"/>
      <dgm:spPr>
        <a:solidFill>
          <a:schemeClr val="accent3">
            <a:shade val="90000"/>
            <a:hueOff val="-241957"/>
            <a:satOff val="-19416"/>
            <a:lumOff val="13647"/>
            <a:alphaOff val="-14286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2343A0A-A6E8-43A1-9E82-D214F0771B21}" type="pres">
      <dgm:prSet presAssocID="{EC172EEC-858C-4F07-9BA7-B7168A3AAEDD}" presName="DropPinPlaceHolder" presStyleCnt="0"/>
      <dgm:spPr/>
    </dgm:pt>
    <dgm:pt modelId="{67B00BF4-BB62-4D7C-B556-62F31AF141D6}" type="pres">
      <dgm:prSet presAssocID="{EC172EEC-858C-4F07-9BA7-B7168A3AAEDD}" presName="DropPin" presStyleLbl="alignNode1" presStyleIdx="3" presStyleCnt="8"/>
      <dgm:spPr/>
    </dgm:pt>
    <dgm:pt modelId="{54D8B2EC-D1A6-44B2-B39A-00F5BD9FA409}" type="pres">
      <dgm:prSet presAssocID="{EC172EEC-858C-4F07-9BA7-B7168A3AAEDD}" presName="Ellipse" presStyleLbl="fgAcc1" presStyleIdx="4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DB48B3D9-7748-4468-A50B-543B1EEB803E}" type="pres">
      <dgm:prSet presAssocID="{EC172EEC-858C-4F07-9BA7-B7168A3AAEDD}" presName="L2TextContainer" presStyleLbl="revTx" presStyleIdx="6" presStyleCnt="16">
        <dgm:presLayoutVars>
          <dgm:bulletEnabled val="1"/>
        </dgm:presLayoutVars>
      </dgm:prSet>
      <dgm:spPr/>
    </dgm:pt>
    <dgm:pt modelId="{82D088F9-34D7-4199-81A7-4493E17379CC}" type="pres">
      <dgm:prSet presAssocID="{EC172EEC-858C-4F07-9BA7-B7168A3AAEDD}" presName="L1TextContainer" presStyleLbl="revTx" presStyleIdx="7" presStyleCnt="16">
        <dgm:presLayoutVars>
          <dgm:chMax val="1"/>
          <dgm:chPref val="1"/>
          <dgm:bulletEnabled val="1"/>
        </dgm:presLayoutVars>
      </dgm:prSet>
      <dgm:spPr/>
    </dgm:pt>
    <dgm:pt modelId="{D644D80E-7DC4-4B21-920C-6B8351ED7E3F}" type="pres">
      <dgm:prSet presAssocID="{EC172EEC-858C-4F07-9BA7-B7168A3AAEDD}" presName="ConnectLine" presStyleLbl="sibTrans1D1" presStyleIdx="3" presStyleCnt="8"/>
      <dgm:spPr>
        <a:noFill/>
        <a:ln w="12700" cap="flat" cmpd="sng" algn="ctr">
          <a:solidFill>
            <a:schemeClr val="accent3">
              <a:shade val="90000"/>
              <a:hueOff val="-241957"/>
              <a:satOff val="-19416"/>
              <a:lumOff val="13647"/>
              <a:alphaOff val="0"/>
            </a:schemeClr>
          </a:solidFill>
          <a:prstDash val="dash"/>
        </a:ln>
        <a:effectLst/>
      </dgm:spPr>
    </dgm:pt>
    <dgm:pt modelId="{974CDAEB-1D17-4A67-B7FF-7AA1623A5047}" type="pres">
      <dgm:prSet presAssocID="{EC172EEC-858C-4F07-9BA7-B7168A3AAEDD}" presName="EmptyPlaceHolder" presStyleCnt="0"/>
      <dgm:spPr/>
    </dgm:pt>
    <dgm:pt modelId="{CF2B3FCA-60FB-4755-BD10-E781B817F5F3}" type="pres">
      <dgm:prSet presAssocID="{1EE9CF1B-74F8-4D17-AAF8-366BD72DB3CF}" presName="spaceBetweenRectangles" presStyleCnt="0"/>
      <dgm:spPr/>
    </dgm:pt>
    <dgm:pt modelId="{231B1554-F1FD-4069-97A2-D43F6D91BEA4}" type="pres">
      <dgm:prSet presAssocID="{B9964E2B-C969-4F41-A80B-2B07404859BB}" presName="composite" presStyleCnt="0"/>
      <dgm:spPr/>
    </dgm:pt>
    <dgm:pt modelId="{04C4172D-D417-4A95-B574-940651AEA56D}" type="pres">
      <dgm:prSet presAssocID="{B9964E2B-C969-4F41-A80B-2B07404859BB}" presName="ConnectorPoint" presStyleLbl="lnNode1" presStyleIdx="4" presStyleCnt="8"/>
      <dgm:spPr>
        <a:solidFill>
          <a:schemeClr val="accent3">
            <a:shade val="90000"/>
            <a:hueOff val="-120979"/>
            <a:satOff val="-9708"/>
            <a:lumOff val="6823"/>
            <a:alphaOff val="-7143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3B3D59F-A160-422A-98DA-08EC465B58D4}" type="pres">
      <dgm:prSet presAssocID="{B9964E2B-C969-4F41-A80B-2B07404859BB}" presName="DropPinPlaceHolder" presStyleCnt="0"/>
      <dgm:spPr/>
    </dgm:pt>
    <dgm:pt modelId="{EC13A567-4B08-411F-88AD-46F8C12377DC}" type="pres">
      <dgm:prSet presAssocID="{B9964E2B-C969-4F41-A80B-2B07404859BB}" presName="DropPin" presStyleLbl="alignNode1" presStyleIdx="4" presStyleCnt="8"/>
      <dgm:spPr/>
    </dgm:pt>
    <dgm:pt modelId="{8CF77205-5F48-4799-AA3F-A9ECD74009E8}" type="pres">
      <dgm:prSet presAssocID="{B9964E2B-C969-4F41-A80B-2B07404859BB}" presName="Ellipse" presStyleLbl="fgAcc1" presStyleIdx="5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828A74E5-04DD-438B-9511-6D60F5277E4D}" type="pres">
      <dgm:prSet presAssocID="{B9964E2B-C969-4F41-A80B-2B07404859BB}" presName="L2TextContainer" presStyleLbl="revTx" presStyleIdx="8" presStyleCnt="16">
        <dgm:presLayoutVars>
          <dgm:bulletEnabled val="1"/>
        </dgm:presLayoutVars>
      </dgm:prSet>
      <dgm:spPr/>
    </dgm:pt>
    <dgm:pt modelId="{063C5396-EC3E-49E1-B0AC-4E2DE806EAFD}" type="pres">
      <dgm:prSet presAssocID="{B9964E2B-C969-4F41-A80B-2B07404859BB}" presName="L1TextContainer" presStyleLbl="revTx" presStyleIdx="9" presStyleCnt="16">
        <dgm:presLayoutVars>
          <dgm:chMax val="1"/>
          <dgm:chPref val="1"/>
          <dgm:bulletEnabled val="1"/>
        </dgm:presLayoutVars>
      </dgm:prSet>
      <dgm:spPr/>
    </dgm:pt>
    <dgm:pt modelId="{79B7816D-E25E-401D-9D90-5CACC527C055}" type="pres">
      <dgm:prSet presAssocID="{B9964E2B-C969-4F41-A80B-2B07404859BB}" presName="ConnectLine" presStyleLbl="sibTrans1D1" presStyleIdx="4" presStyleCnt="8"/>
      <dgm:spPr>
        <a:noFill/>
        <a:ln w="12700" cap="flat" cmpd="sng" algn="ctr">
          <a:solidFill>
            <a:schemeClr val="accent3">
              <a:shade val="90000"/>
              <a:hueOff val="-120979"/>
              <a:satOff val="-9708"/>
              <a:lumOff val="6823"/>
              <a:alphaOff val="0"/>
            </a:schemeClr>
          </a:solidFill>
          <a:prstDash val="dash"/>
        </a:ln>
        <a:effectLst/>
      </dgm:spPr>
    </dgm:pt>
    <dgm:pt modelId="{93492536-BB6E-4A12-A497-A8B8225C5ADF}" type="pres">
      <dgm:prSet presAssocID="{B9964E2B-C969-4F41-A80B-2B07404859BB}" presName="EmptyPlaceHolder" presStyleCnt="0"/>
      <dgm:spPr/>
    </dgm:pt>
    <dgm:pt modelId="{584CE264-C91F-4DE8-BA0A-9A48B306F0A2}" type="pres">
      <dgm:prSet presAssocID="{019DFB0C-EEB4-4B9C-AE2B-008C45B9E8A5}" presName="spaceBetweenRectangles" presStyleCnt="0"/>
      <dgm:spPr/>
    </dgm:pt>
    <dgm:pt modelId="{D22A2717-4431-4769-9B12-6A63A4186B3D}" type="pres">
      <dgm:prSet presAssocID="{0B558BAD-8A9C-4A1B-A67E-7FBFCB20A7CA}" presName="composite" presStyleCnt="0"/>
      <dgm:spPr/>
    </dgm:pt>
    <dgm:pt modelId="{CD505708-F6CA-43EE-B5C6-C979FC4DCBA9}" type="pres">
      <dgm:prSet presAssocID="{0B558BAD-8A9C-4A1B-A67E-7FBFCB20A7CA}" presName="ConnectorPoint" presStyleLbl="lnNode1" presStyleIdx="5" presStyleCnt="8"/>
      <dgm:spPr>
        <a:solidFill>
          <a:schemeClr val="accent3">
            <a:shade val="90000"/>
            <a:hueOff val="-241957"/>
            <a:satOff val="-19416"/>
            <a:lumOff val="13647"/>
            <a:alphaOff val="-14286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08F9566-1F9D-4D34-9016-9B1D0E186178}" type="pres">
      <dgm:prSet presAssocID="{0B558BAD-8A9C-4A1B-A67E-7FBFCB20A7CA}" presName="DropPinPlaceHolder" presStyleCnt="0"/>
      <dgm:spPr/>
    </dgm:pt>
    <dgm:pt modelId="{E75D3DA9-CA48-4529-AF5B-D7178449FD5C}" type="pres">
      <dgm:prSet presAssocID="{0B558BAD-8A9C-4A1B-A67E-7FBFCB20A7CA}" presName="DropPin" presStyleLbl="alignNode1" presStyleIdx="5" presStyleCnt="8"/>
      <dgm:spPr/>
    </dgm:pt>
    <dgm:pt modelId="{7E71F27E-88B3-47B2-92E0-8AFDDAB5BD16}" type="pres">
      <dgm:prSet presAssocID="{0B558BAD-8A9C-4A1B-A67E-7FBFCB20A7CA}" presName="Ellipse" presStyleLbl="fgAcc1" presStyleIdx="6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F712A52A-C5C3-419C-9AE0-7DA9027EDFA9}" type="pres">
      <dgm:prSet presAssocID="{0B558BAD-8A9C-4A1B-A67E-7FBFCB20A7CA}" presName="L2TextContainer" presStyleLbl="revTx" presStyleIdx="10" presStyleCnt="16">
        <dgm:presLayoutVars>
          <dgm:bulletEnabled val="1"/>
        </dgm:presLayoutVars>
      </dgm:prSet>
      <dgm:spPr/>
    </dgm:pt>
    <dgm:pt modelId="{B2143AA8-4710-442E-86E0-BA7AB8A69B91}" type="pres">
      <dgm:prSet presAssocID="{0B558BAD-8A9C-4A1B-A67E-7FBFCB20A7CA}" presName="L1TextContainer" presStyleLbl="revTx" presStyleIdx="11" presStyleCnt="16">
        <dgm:presLayoutVars>
          <dgm:chMax val="1"/>
          <dgm:chPref val="1"/>
          <dgm:bulletEnabled val="1"/>
        </dgm:presLayoutVars>
      </dgm:prSet>
      <dgm:spPr/>
    </dgm:pt>
    <dgm:pt modelId="{CA760690-A957-4F11-A123-2DED5A488C85}" type="pres">
      <dgm:prSet presAssocID="{0B558BAD-8A9C-4A1B-A67E-7FBFCB20A7CA}" presName="ConnectLine" presStyleLbl="sibTrans1D1" presStyleIdx="5" presStyleCnt="8"/>
      <dgm:spPr>
        <a:noFill/>
        <a:ln w="12700" cap="flat" cmpd="sng" algn="ctr">
          <a:solidFill>
            <a:schemeClr val="accent3">
              <a:shade val="90000"/>
              <a:hueOff val="-241957"/>
              <a:satOff val="-19416"/>
              <a:lumOff val="13647"/>
              <a:alphaOff val="0"/>
            </a:schemeClr>
          </a:solidFill>
          <a:prstDash val="dash"/>
        </a:ln>
        <a:effectLst/>
      </dgm:spPr>
    </dgm:pt>
    <dgm:pt modelId="{ECAF4390-DE69-40C1-9E97-8F3265D76944}" type="pres">
      <dgm:prSet presAssocID="{0B558BAD-8A9C-4A1B-A67E-7FBFCB20A7CA}" presName="EmptyPlaceHolder" presStyleCnt="0"/>
      <dgm:spPr/>
    </dgm:pt>
    <dgm:pt modelId="{9B54E5E2-0192-4115-880B-3A92B892F54F}" type="pres">
      <dgm:prSet presAssocID="{476CEBD1-4765-41D7-9E37-5005624AEA22}" presName="spaceBetweenRectangles" presStyleCnt="0"/>
      <dgm:spPr/>
    </dgm:pt>
    <dgm:pt modelId="{AD2DE8FA-AFF9-403E-9D5A-7E28291E9325}" type="pres">
      <dgm:prSet presAssocID="{3A1770E4-1E13-44C7-9D91-B6F9D82AC9D3}" presName="composite" presStyleCnt="0"/>
      <dgm:spPr/>
    </dgm:pt>
    <dgm:pt modelId="{B2D1371C-6A29-486B-8D31-76E1D30F8604}" type="pres">
      <dgm:prSet presAssocID="{3A1770E4-1E13-44C7-9D91-B6F9D82AC9D3}" presName="ConnectorPoint" presStyleLbl="lnNode1" presStyleIdx="6" presStyleCnt="8"/>
      <dgm:spPr>
        <a:solidFill>
          <a:schemeClr val="accent3">
            <a:shade val="90000"/>
            <a:hueOff val="-362936"/>
            <a:satOff val="-29124"/>
            <a:lumOff val="20470"/>
            <a:alphaOff val="-21429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7970517-D318-4513-8DFA-308FD689591D}" type="pres">
      <dgm:prSet presAssocID="{3A1770E4-1E13-44C7-9D91-B6F9D82AC9D3}" presName="DropPinPlaceHolder" presStyleCnt="0"/>
      <dgm:spPr/>
    </dgm:pt>
    <dgm:pt modelId="{792E8211-9AE8-4D8E-88D6-4C055698AADB}" type="pres">
      <dgm:prSet presAssocID="{3A1770E4-1E13-44C7-9D91-B6F9D82AC9D3}" presName="DropPin" presStyleLbl="alignNode1" presStyleIdx="6" presStyleCnt="8"/>
      <dgm:spPr/>
    </dgm:pt>
    <dgm:pt modelId="{63E3130F-FE0A-4614-B033-9C97418BC764}" type="pres">
      <dgm:prSet presAssocID="{3A1770E4-1E13-44C7-9D91-B6F9D82AC9D3}" presName="Ellipse" presStyleLbl="fgAcc1" presStyleIdx="7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294F1FB4-A594-4BA8-81D8-2F6870ECD1A7}" type="pres">
      <dgm:prSet presAssocID="{3A1770E4-1E13-44C7-9D91-B6F9D82AC9D3}" presName="L2TextContainer" presStyleLbl="revTx" presStyleIdx="12" presStyleCnt="16">
        <dgm:presLayoutVars>
          <dgm:bulletEnabled val="1"/>
        </dgm:presLayoutVars>
      </dgm:prSet>
      <dgm:spPr/>
    </dgm:pt>
    <dgm:pt modelId="{B0F4AD91-C470-40EF-8805-ED44EE64584F}" type="pres">
      <dgm:prSet presAssocID="{3A1770E4-1E13-44C7-9D91-B6F9D82AC9D3}" presName="L1TextContainer" presStyleLbl="revTx" presStyleIdx="13" presStyleCnt="16">
        <dgm:presLayoutVars>
          <dgm:chMax val="1"/>
          <dgm:chPref val="1"/>
          <dgm:bulletEnabled val="1"/>
        </dgm:presLayoutVars>
      </dgm:prSet>
      <dgm:spPr/>
    </dgm:pt>
    <dgm:pt modelId="{59793A32-3E6E-4914-9454-746C9D5FC217}" type="pres">
      <dgm:prSet presAssocID="{3A1770E4-1E13-44C7-9D91-B6F9D82AC9D3}" presName="ConnectLine" presStyleLbl="sibTrans1D1" presStyleIdx="6" presStyleCnt="8"/>
      <dgm:spPr>
        <a:noFill/>
        <a:ln w="12700" cap="flat" cmpd="sng" algn="ctr">
          <a:solidFill>
            <a:schemeClr val="accent3">
              <a:shade val="90000"/>
              <a:hueOff val="-362936"/>
              <a:satOff val="-29124"/>
              <a:lumOff val="20470"/>
              <a:alphaOff val="0"/>
            </a:schemeClr>
          </a:solidFill>
          <a:prstDash val="dash"/>
        </a:ln>
        <a:effectLst/>
      </dgm:spPr>
    </dgm:pt>
    <dgm:pt modelId="{91AD7BE9-0CDE-40DA-9F83-86ECD11BB106}" type="pres">
      <dgm:prSet presAssocID="{3A1770E4-1E13-44C7-9D91-B6F9D82AC9D3}" presName="EmptyPlaceHolder" presStyleCnt="0"/>
      <dgm:spPr/>
    </dgm:pt>
    <dgm:pt modelId="{25043249-2E98-4AB7-AEAB-A66B39BC8527}" type="pres">
      <dgm:prSet presAssocID="{8F84B61A-8724-421F-8AE6-1195985D8088}" presName="spaceBetweenRectangles" presStyleCnt="0"/>
      <dgm:spPr/>
    </dgm:pt>
    <dgm:pt modelId="{4910D98C-D8AF-4F11-B050-0041A372D0DC}" type="pres">
      <dgm:prSet presAssocID="{110E5F85-E480-4365-8689-247D6246B09C}" presName="composite" presStyleCnt="0"/>
      <dgm:spPr/>
    </dgm:pt>
    <dgm:pt modelId="{8DD2BA8E-3F07-49FC-99A7-C1BDEABC1152}" type="pres">
      <dgm:prSet presAssocID="{110E5F85-E480-4365-8689-247D6246B09C}" presName="ConnectorPoint" presStyleLbl="lnNode1" presStyleIdx="7" presStyleCnt="8"/>
      <dgm:spPr>
        <a:solidFill>
          <a:schemeClr val="accent3">
            <a:shade val="90000"/>
            <a:hueOff val="-846850"/>
            <a:satOff val="-67955"/>
            <a:lumOff val="47764"/>
            <a:alphaOff val="-5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179B5D1-F385-4EE7-9424-CD0418A0A4B2}" type="pres">
      <dgm:prSet presAssocID="{110E5F85-E480-4365-8689-247D6246B09C}" presName="DropPinPlaceHolder" presStyleCnt="0"/>
      <dgm:spPr/>
    </dgm:pt>
    <dgm:pt modelId="{280B2557-984C-4688-B99C-B15D862DB8C4}" type="pres">
      <dgm:prSet presAssocID="{110E5F85-E480-4365-8689-247D6246B09C}" presName="DropPin" presStyleLbl="alignNode1" presStyleIdx="7" presStyleCnt="8"/>
      <dgm:spPr/>
    </dgm:pt>
    <dgm:pt modelId="{0E46726D-B5F2-479D-BF95-D40FFA912697}" type="pres">
      <dgm:prSet presAssocID="{110E5F85-E480-4365-8689-247D6246B09C}" presName="Ellipse" presStyleLbl="fgAcc1" presStyleIdx="8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D39A4CEB-D9F5-40A4-97F8-16B6ED0F75CD}" type="pres">
      <dgm:prSet presAssocID="{110E5F85-E480-4365-8689-247D6246B09C}" presName="L2TextContainer" presStyleLbl="revTx" presStyleIdx="14" presStyleCnt="16">
        <dgm:presLayoutVars>
          <dgm:bulletEnabled val="1"/>
        </dgm:presLayoutVars>
      </dgm:prSet>
      <dgm:spPr/>
    </dgm:pt>
    <dgm:pt modelId="{ABDA3BFC-F240-48E5-AEC3-FBC5EB511B4F}" type="pres">
      <dgm:prSet presAssocID="{110E5F85-E480-4365-8689-247D6246B09C}" presName="L1TextContainer" presStyleLbl="revTx" presStyleIdx="15" presStyleCnt="16">
        <dgm:presLayoutVars>
          <dgm:chMax val="1"/>
          <dgm:chPref val="1"/>
          <dgm:bulletEnabled val="1"/>
        </dgm:presLayoutVars>
      </dgm:prSet>
      <dgm:spPr/>
    </dgm:pt>
    <dgm:pt modelId="{F1278E3A-CF39-48CB-92CA-C0C65F7A1294}" type="pres">
      <dgm:prSet presAssocID="{110E5F85-E480-4365-8689-247D6246B09C}" presName="ConnectLine" presStyleLbl="sibTrans1D1" presStyleIdx="7" presStyleCnt="8"/>
      <dgm:spPr>
        <a:noFill/>
        <a:ln w="12700" cap="flat" cmpd="sng" algn="ctr">
          <a:solidFill>
            <a:schemeClr val="accent3">
              <a:shade val="90000"/>
              <a:hueOff val="-846850"/>
              <a:satOff val="-67955"/>
              <a:lumOff val="47764"/>
              <a:alphaOff val="0"/>
            </a:schemeClr>
          </a:solidFill>
          <a:prstDash val="dash"/>
        </a:ln>
        <a:effectLst/>
      </dgm:spPr>
    </dgm:pt>
    <dgm:pt modelId="{398E81D8-E49E-47DF-BFC6-2775F2852F52}" type="pres">
      <dgm:prSet presAssocID="{110E5F85-E480-4365-8689-247D6246B09C}" presName="EmptyPlaceHolder" presStyleCnt="0"/>
      <dgm:spPr/>
    </dgm:pt>
  </dgm:ptLst>
  <dgm:cxnLst>
    <dgm:cxn modelId="{90F51607-4919-4731-861A-480FF0434F5B}" type="presOf" srcId="{16621CDE-3D38-4F8F-A399-04EE398D7D27}" destId="{294F1FB4-A594-4BA8-81D8-2F6870ECD1A7}" srcOrd="0" destOrd="0" presId="urn:microsoft.com/office/officeart/2017/3/layout/DropPinTimeline"/>
    <dgm:cxn modelId="{57BED710-86B9-4E3E-8F50-57ADF54D2858}" srcId="{3076D798-DFE2-4FF8-B989-9C978EF31DEC}" destId="{BE05D4AB-0EA0-47E8-928B-3E75691FFB28}" srcOrd="0" destOrd="0" parTransId="{0690DBAE-9AB3-45BE-8F43-A199DADE8182}" sibTransId="{72888104-7FCB-4F85-AE12-EFEBB94E8AB2}"/>
    <dgm:cxn modelId="{8BFAEC10-77C4-4A22-8094-F4D7CA5AA9EF}" type="presOf" srcId="{AB038B38-69E4-4CF9-937D-6783F877175A}" destId="{8633FABB-2E79-464E-9C39-D0D60D2C0C2A}" srcOrd="0" destOrd="0" presId="urn:microsoft.com/office/officeart/2017/3/layout/DropPinTimeline"/>
    <dgm:cxn modelId="{81E68D1B-8E1E-4F46-B3E3-834709E0755C}" type="presOf" srcId="{A4D03D44-697D-43D9-B300-9F775139A698}" destId="{0BC394F2-2970-46A5-B253-8549F9F0746B}" srcOrd="0" destOrd="0" presId="urn:microsoft.com/office/officeart/2017/3/layout/DropPinTimeline"/>
    <dgm:cxn modelId="{430CD831-B73E-4153-BB94-856166F0E741}" srcId="{AB038B38-69E4-4CF9-937D-6783F877175A}" destId="{0B558BAD-8A9C-4A1B-A67E-7FBFCB20A7CA}" srcOrd="5" destOrd="0" parTransId="{AFB2EB2F-070F-472D-B42D-C51299B3CEE7}" sibTransId="{476CEBD1-4765-41D7-9E37-5005624AEA22}"/>
    <dgm:cxn modelId="{C0CE3733-BCA4-4CE6-A98E-9C2FC0E69339}" srcId="{C244EE8B-C941-49D9-9BE1-725ED0E9E884}" destId="{A4D03D44-697D-43D9-B300-9F775139A698}" srcOrd="0" destOrd="0" parTransId="{E271A2C9-8037-4823-8BE4-BF66EB5EA46E}" sibTransId="{67D270A3-B95F-4804-98FB-50E93DD4C752}"/>
    <dgm:cxn modelId="{AEAE5A33-D112-49A3-84D4-97F808C64DFE}" type="presOf" srcId="{5021D3DC-8B56-41F3-9E1E-99B90F082C9E}" destId="{967E99C0-75DD-4B8A-ACBB-46E9DC85FE34}" srcOrd="0" destOrd="0" presId="urn:microsoft.com/office/officeart/2017/3/layout/DropPinTimeline"/>
    <dgm:cxn modelId="{2317E83B-532A-4CA3-8C62-BD6F157099DA}" srcId="{AB038B38-69E4-4CF9-937D-6783F877175A}" destId="{110E5F85-E480-4365-8689-247D6246B09C}" srcOrd="7" destOrd="0" parTransId="{395CA573-C203-4351-BAD4-C2770CEC659D}" sibTransId="{672D3286-F5AB-4F4B-9E69-B01F82CFC768}"/>
    <dgm:cxn modelId="{B4DA1440-6F5F-4524-AE7E-66BAE5C5EB80}" srcId="{AB038B38-69E4-4CF9-937D-6783F877175A}" destId="{3076D798-DFE2-4FF8-B989-9C978EF31DEC}" srcOrd="2" destOrd="0" parTransId="{7D4DF25A-75CE-415D-8C65-FD176E65F08E}" sibTransId="{8B434EE3-D500-482E-9BBE-891104BE486E}"/>
    <dgm:cxn modelId="{D3844D5B-A6DD-4AAA-BEEE-D1746D5F4BC9}" type="presOf" srcId="{BE05D4AB-0EA0-47E8-928B-3E75691FFB28}" destId="{9C934B61-FA4E-4E63-A0B2-8C6A82506B61}" srcOrd="0" destOrd="0" presId="urn:microsoft.com/office/officeart/2017/3/layout/DropPinTimeline"/>
    <dgm:cxn modelId="{BD0D0B5D-AB40-41DE-8B7F-3FFD1918A964}" srcId="{AB038B38-69E4-4CF9-937D-6783F877175A}" destId="{EC172EEC-858C-4F07-9BA7-B7168A3AAEDD}" srcOrd="3" destOrd="0" parTransId="{EC76B91F-F339-4AAD-88B9-09C57C17574C}" sibTransId="{1EE9CF1B-74F8-4D17-AAF8-366BD72DB3CF}"/>
    <dgm:cxn modelId="{08CCFB60-7A9B-4EF6-BA3B-7A97BD981191}" srcId="{EC172EEC-858C-4F07-9BA7-B7168A3AAEDD}" destId="{8C606629-8129-467A-B78C-7FA395844892}" srcOrd="0" destOrd="0" parTransId="{6B2C3DFE-44F8-4A5F-8D40-58D40ADABAF3}" sibTransId="{8CC70285-1E98-4273-8B6B-F799DDE1C920}"/>
    <dgm:cxn modelId="{76D4D263-1E03-4690-B44E-F810ED8F2D33}" srcId="{AB038B38-69E4-4CF9-937D-6783F877175A}" destId="{C244EE8B-C941-49D9-9BE1-725ED0E9E884}" srcOrd="1" destOrd="0" parTransId="{8C4CAA80-AA86-4693-B2EC-F735BFAB45ED}" sibTransId="{708A5AD8-3DA3-4A61-976B-17FD5B2561A6}"/>
    <dgm:cxn modelId="{00E31665-39A4-423A-AB93-9D082385FB91}" srcId="{110E5F85-E480-4365-8689-247D6246B09C}" destId="{536D5EDD-B186-4979-8D56-B8ECD21B6B19}" srcOrd="0" destOrd="0" parTransId="{B344A8CC-968C-47BD-8B7C-CFAC2269973A}" sibTransId="{136688C5-984D-4476-9027-350EF13AECE5}"/>
    <dgm:cxn modelId="{9A2DFD46-1E3B-485C-8681-4CB8F9046724}" type="presOf" srcId="{8C606629-8129-467A-B78C-7FA395844892}" destId="{DB48B3D9-7748-4468-A50B-543B1EEB803E}" srcOrd="0" destOrd="0" presId="urn:microsoft.com/office/officeart/2017/3/layout/DropPinTimeline"/>
    <dgm:cxn modelId="{F6D80A4A-5AA8-445E-BCA9-14E8F6B4B7B9}" srcId="{AB038B38-69E4-4CF9-937D-6783F877175A}" destId="{3A1770E4-1E13-44C7-9D91-B6F9D82AC9D3}" srcOrd="6" destOrd="0" parTransId="{3380A272-8FAA-48A0-BF4F-F40CB14C6D7D}" sibTransId="{8F84B61A-8724-421F-8AE6-1195985D8088}"/>
    <dgm:cxn modelId="{FADFCB58-189A-4331-90DA-762378E8B97E}" type="presOf" srcId="{16182E96-B9CE-4A00-B17F-42F437E4D740}" destId="{828A74E5-04DD-438B-9511-6D60F5277E4D}" srcOrd="0" destOrd="0" presId="urn:microsoft.com/office/officeart/2017/3/layout/DropPinTimeline"/>
    <dgm:cxn modelId="{B242D359-AA81-4156-86CC-2DCBB14EB86E}" type="presOf" srcId="{C244EE8B-C941-49D9-9BE1-725ED0E9E884}" destId="{C18F2562-409D-4E51-91F2-5F669AC8021A}" srcOrd="0" destOrd="0" presId="urn:microsoft.com/office/officeart/2017/3/layout/DropPinTimeline"/>
    <dgm:cxn modelId="{9134247F-41FE-47B7-B9E4-C0161505BAB8}" type="presOf" srcId="{EC172EEC-858C-4F07-9BA7-B7168A3AAEDD}" destId="{82D088F9-34D7-4199-81A7-4493E17379CC}" srcOrd="0" destOrd="0" presId="urn:microsoft.com/office/officeart/2017/3/layout/DropPinTimeline"/>
    <dgm:cxn modelId="{DF78299B-6037-4D4B-8027-A01B41BCC607}" type="presOf" srcId="{536D5EDD-B186-4979-8D56-B8ECD21B6B19}" destId="{D39A4CEB-D9F5-40A4-97F8-16B6ED0F75CD}" srcOrd="0" destOrd="0" presId="urn:microsoft.com/office/officeart/2017/3/layout/DropPinTimeline"/>
    <dgm:cxn modelId="{3869159D-0B0A-4BEB-ACBE-2DCFE7FB935D}" srcId="{3A1770E4-1E13-44C7-9D91-B6F9D82AC9D3}" destId="{16621CDE-3D38-4F8F-A399-04EE398D7D27}" srcOrd="0" destOrd="0" parTransId="{256C8513-9B68-45BE-8AFE-A8AB8785740E}" sibTransId="{2A00CECD-CBFC-467E-8753-4132EEF1944A}"/>
    <dgm:cxn modelId="{4A869AA5-FE67-4581-BD05-017C40A13A35}" type="presOf" srcId="{3A1770E4-1E13-44C7-9D91-B6F9D82AC9D3}" destId="{B0F4AD91-C470-40EF-8805-ED44EE64584F}" srcOrd="0" destOrd="0" presId="urn:microsoft.com/office/officeart/2017/3/layout/DropPinTimeline"/>
    <dgm:cxn modelId="{5EBB57A6-CBC4-4DEE-AA42-2CAF72AB8BF4}" type="presOf" srcId="{3076D798-DFE2-4FF8-B989-9C978EF31DEC}" destId="{9458D71B-A807-46AC-B2AF-5AD47016016B}" srcOrd="0" destOrd="0" presId="urn:microsoft.com/office/officeart/2017/3/layout/DropPinTimeline"/>
    <dgm:cxn modelId="{6EC1CCCF-3E6C-4ED1-AD7A-95EE02710909}" type="presOf" srcId="{F55A1723-4579-476E-B3B4-C1C2A99F7599}" destId="{5253DFFC-E6EC-4206-A185-92B38E1B2F15}" srcOrd="0" destOrd="0" presId="urn:microsoft.com/office/officeart/2017/3/layout/DropPinTimeline"/>
    <dgm:cxn modelId="{8C45FFD3-3B0F-42BA-A414-41F158C059B6}" type="presOf" srcId="{1AFF4DAA-0F3A-42E3-9FD7-9DE10CE2879B}" destId="{F712A52A-C5C3-419C-9AE0-7DA9027EDFA9}" srcOrd="0" destOrd="0" presId="urn:microsoft.com/office/officeart/2017/3/layout/DropPinTimeline"/>
    <dgm:cxn modelId="{1CA441D4-ECCB-4BD2-B900-170CCF29B721}" srcId="{AB038B38-69E4-4CF9-937D-6783F877175A}" destId="{F55A1723-4579-476E-B3B4-C1C2A99F7599}" srcOrd="0" destOrd="0" parTransId="{737A6EBD-611F-4EE0-96C7-720F13897742}" sibTransId="{D4BA1579-B432-4397-AD49-3261BB6E7807}"/>
    <dgm:cxn modelId="{928AEBD6-9FA7-457E-9379-8C5084EFE5C0}" srcId="{0B558BAD-8A9C-4A1B-A67E-7FBFCB20A7CA}" destId="{1AFF4DAA-0F3A-42E3-9FD7-9DE10CE2879B}" srcOrd="0" destOrd="0" parTransId="{9FEC1F8B-E4E6-409F-BB67-ED2B41E62C3B}" sibTransId="{BEC7615C-5108-4872-873C-7AFDED1EA4A9}"/>
    <dgm:cxn modelId="{A17874D9-9875-4108-AC6E-0B1B080C0E55}" srcId="{B9964E2B-C969-4F41-A80B-2B07404859BB}" destId="{16182E96-B9CE-4A00-B17F-42F437E4D740}" srcOrd="0" destOrd="0" parTransId="{14BC67ED-4F87-4898-AD2B-FD7FE59FAE5D}" sibTransId="{55122622-E5D6-459D-AE36-D600CB7107F3}"/>
    <dgm:cxn modelId="{7FD0F8E1-D97A-43FA-9753-C90C9853A9B0}" type="presOf" srcId="{0B558BAD-8A9C-4A1B-A67E-7FBFCB20A7CA}" destId="{B2143AA8-4710-442E-86E0-BA7AB8A69B91}" srcOrd="0" destOrd="0" presId="urn:microsoft.com/office/officeart/2017/3/layout/DropPinTimeline"/>
    <dgm:cxn modelId="{CEA090E2-E6F5-4CDA-A462-FA72AA0B83F0}" srcId="{AB038B38-69E4-4CF9-937D-6783F877175A}" destId="{B9964E2B-C969-4F41-A80B-2B07404859BB}" srcOrd="4" destOrd="0" parTransId="{C2BDB428-63EE-456E-80BF-8B894D9E68DB}" sibTransId="{019DFB0C-EEB4-4B9C-AE2B-008C45B9E8A5}"/>
    <dgm:cxn modelId="{09022FEA-618F-41C0-8171-2385F7860E85}" type="presOf" srcId="{110E5F85-E480-4365-8689-247D6246B09C}" destId="{ABDA3BFC-F240-48E5-AEC3-FBC5EB511B4F}" srcOrd="0" destOrd="0" presId="urn:microsoft.com/office/officeart/2017/3/layout/DropPinTimeline"/>
    <dgm:cxn modelId="{5D7016EE-87B6-4142-BF11-1A9580A9F58B}" type="presOf" srcId="{B9964E2B-C969-4F41-A80B-2B07404859BB}" destId="{063C5396-EC3E-49E1-B0AC-4E2DE806EAFD}" srcOrd="0" destOrd="0" presId="urn:microsoft.com/office/officeart/2017/3/layout/DropPinTimeline"/>
    <dgm:cxn modelId="{06F8F6F7-2538-45C6-94E7-E62F94997B00}" srcId="{F55A1723-4579-476E-B3B4-C1C2A99F7599}" destId="{5021D3DC-8B56-41F3-9E1E-99B90F082C9E}" srcOrd="0" destOrd="0" parTransId="{9B6A8C68-7AC5-4A98-A634-93EDF06B3275}" sibTransId="{C7DD9F44-63E6-4CAD-B667-A8E8263CC72D}"/>
    <dgm:cxn modelId="{20CEC656-25A9-4C60-8CEC-4558579CF667}" type="presParOf" srcId="{8633FABB-2E79-464E-9C39-D0D60D2C0C2A}" destId="{B603EDE2-8995-4D4B-A804-63D102140B66}" srcOrd="0" destOrd="0" presId="urn:microsoft.com/office/officeart/2017/3/layout/DropPinTimeline"/>
    <dgm:cxn modelId="{69CB52EE-14E4-4CFA-BC85-558BCB4A339F}" type="presParOf" srcId="{8633FABB-2E79-464E-9C39-D0D60D2C0C2A}" destId="{17B3C49B-99C5-4462-BAFF-3ED973E2A712}" srcOrd="1" destOrd="0" presId="urn:microsoft.com/office/officeart/2017/3/layout/DropPinTimeline"/>
    <dgm:cxn modelId="{C9DA76D8-EFCC-4568-BDC3-EF8EB0404C75}" type="presParOf" srcId="{17B3C49B-99C5-4462-BAFF-3ED973E2A712}" destId="{D193D7FA-F223-4572-AE03-ED97E1068026}" srcOrd="0" destOrd="0" presId="urn:microsoft.com/office/officeart/2017/3/layout/DropPinTimeline"/>
    <dgm:cxn modelId="{D600FB80-21FC-48A7-8485-1C31F8800015}" type="presParOf" srcId="{D193D7FA-F223-4572-AE03-ED97E1068026}" destId="{FC3DB8B1-2F0E-42F8-84AC-ACCBD20E6AB2}" srcOrd="0" destOrd="0" presId="urn:microsoft.com/office/officeart/2017/3/layout/DropPinTimeline"/>
    <dgm:cxn modelId="{017ED7A4-6802-4085-B74E-F71FB61C1101}" type="presParOf" srcId="{D193D7FA-F223-4572-AE03-ED97E1068026}" destId="{4E7EE770-6435-4F74-9049-427782DCA819}" srcOrd="1" destOrd="0" presId="urn:microsoft.com/office/officeart/2017/3/layout/DropPinTimeline"/>
    <dgm:cxn modelId="{89745EDB-4125-4B4A-B849-EDA0E9D5992A}" type="presParOf" srcId="{4E7EE770-6435-4F74-9049-427782DCA819}" destId="{D041AD6F-810B-43D2-A796-D8BC3260A0AA}" srcOrd="0" destOrd="0" presId="urn:microsoft.com/office/officeart/2017/3/layout/DropPinTimeline"/>
    <dgm:cxn modelId="{75E63530-AFC1-4722-8796-D673C4A8F578}" type="presParOf" srcId="{4E7EE770-6435-4F74-9049-427782DCA819}" destId="{72FD3D38-22F3-47C7-9B4F-7D78D5E10A9D}" srcOrd="1" destOrd="0" presId="urn:microsoft.com/office/officeart/2017/3/layout/DropPinTimeline"/>
    <dgm:cxn modelId="{CC5FD209-4C15-407B-9A90-4D2FCD75C8A4}" type="presParOf" srcId="{D193D7FA-F223-4572-AE03-ED97E1068026}" destId="{967E99C0-75DD-4B8A-ACBB-46E9DC85FE34}" srcOrd="2" destOrd="0" presId="urn:microsoft.com/office/officeart/2017/3/layout/DropPinTimeline"/>
    <dgm:cxn modelId="{1970A9A8-0115-4510-BF8D-B05DEB5FF2EE}" type="presParOf" srcId="{D193D7FA-F223-4572-AE03-ED97E1068026}" destId="{5253DFFC-E6EC-4206-A185-92B38E1B2F15}" srcOrd="3" destOrd="0" presId="urn:microsoft.com/office/officeart/2017/3/layout/DropPinTimeline"/>
    <dgm:cxn modelId="{B334BD5A-03EF-48E1-ABD2-5069E4193E10}" type="presParOf" srcId="{D193D7FA-F223-4572-AE03-ED97E1068026}" destId="{E282790D-6C00-4B23-84B0-30B6AEE85183}" srcOrd="4" destOrd="0" presId="urn:microsoft.com/office/officeart/2017/3/layout/DropPinTimeline"/>
    <dgm:cxn modelId="{34F3F4A2-A54C-4C4F-8E32-7BB563289520}" type="presParOf" srcId="{D193D7FA-F223-4572-AE03-ED97E1068026}" destId="{696CD554-29A2-437B-8E0F-6C267A4CFD5F}" srcOrd="5" destOrd="0" presId="urn:microsoft.com/office/officeart/2017/3/layout/DropPinTimeline"/>
    <dgm:cxn modelId="{D03049C8-50EF-45D7-9E4D-E2DF9181BD9D}" type="presParOf" srcId="{17B3C49B-99C5-4462-BAFF-3ED973E2A712}" destId="{0375C8DB-9F02-4AAC-83B9-64A72A7CEC34}" srcOrd="1" destOrd="0" presId="urn:microsoft.com/office/officeart/2017/3/layout/DropPinTimeline"/>
    <dgm:cxn modelId="{C8306AC4-DA04-4C64-AF3A-F9F2719FD791}" type="presParOf" srcId="{17B3C49B-99C5-4462-BAFF-3ED973E2A712}" destId="{590528E2-5C21-4D28-A317-41FD265115C3}" srcOrd="2" destOrd="0" presId="urn:microsoft.com/office/officeart/2017/3/layout/DropPinTimeline"/>
    <dgm:cxn modelId="{E0AF4F02-D7EF-46E6-A441-1ABCE03F0344}" type="presParOf" srcId="{590528E2-5C21-4D28-A317-41FD265115C3}" destId="{F63D5A59-5C1A-4D1F-AFB4-8E9AF9F174C8}" srcOrd="0" destOrd="0" presId="urn:microsoft.com/office/officeart/2017/3/layout/DropPinTimeline"/>
    <dgm:cxn modelId="{462ACB49-C88C-4AFF-A6E5-E73EE2A9AB11}" type="presParOf" srcId="{590528E2-5C21-4D28-A317-41FD265115C3}" destId="{99DB5553-FA5F-4869-B072-F5664C30121A}" srcOrd="1" destOrd="0" presId="urn:microsoft.com/office/officeart/2017/3/layout/DropPinTimeline"/>
    <dgm:cxn modelId="{CB3B7A1C-9630-4BB8-A5B6-E54203ED81B5}" type="presParOf" srcId="{99DB5553-FA5F-4869-B072-F5664C30121A}" destId="{3E031D93-B975-42E7-B819-BE4150206478}" srcOrd="0" destOrd="0" presId="urn:microsoft.com/office/officeart/2017/3/layout/DropPinTimeline"/>
    <dgm:cxn modelId="{18A1582C-B215-46FD-8CFA-832DD335B80B}" type="presParOf" srcId="{99DB5553-FA5F-4869-B072-F5664C30121A}" destId="{D5013710-935D-4A6D-9CEF-711F87512ABC}" srcOrd="1" destOrd="0" presId="urn:microsoft.com/office/officeart/2017/3/layout/DropPinTimeline"/>
    <dgm:cxn modelId="{F35151F5-0767-4689-9A9D-285F6E914C4A}" type="presParOf" srcId="{590528E2-5C21-4D28-A317-41FD265115C3}" destId="{0BC394F2-2970-46A5-B253-8549F9F0746B}" srcOrd="2" destOrd="0" presId="urn:microsoft.com/office/officeart/2017/3/layout/DropPinTimeline"/>
    <dgm:cxn modelId="{51EDBF6E-539D-490F-B501-7C2E6F2C024B}" type="presParOf" srcId="{590528E2-5C21-4D28-A317-41FD265115C3}" destId="{C18F2562-409D-4E51-91F2-5F669AC8021A}" srcOrd="3" destOrd="0" presId="urn:microsoft.com/office/officeart/2017/3/layout/DropPinTimeline"/>
    <dgm:cxn modelId="{7CB8B717-46B7-4F55-9499-8529BBB672B4}" type="presParOf" srcId="{590528E2-5C21-4D28-A317-41FD265115C3}" destId="{0D96B3B3-91FF-4DE0-A0C5-147213368541}" srcOrd="4" destOrd="0" presId="urn:microsoft.com/office/officeart/2017/3/layout/DropPinTimeline"/>
    <dgm:cxn modelId="{A56204FC-28BE-4FE0-B31C-CB721978F3D5}" type="presParOf" srcId="{590528E2-5C21-4D28-A317-41FD265115C3}" destId="{F4F8BF6D-0AE3-4356-898A-2CE72A05713F}" srcOrd="5" destOrd="0" presId="urn:microsoft.com/office/officeart/2017/3/layout/DropPinTimeline"/>
    <dgm:cxn modelId="{1A5823D1-693D-4755-9134-44272D8F338E}" type="presParOf" srcId="{17B3C49B-99C5-4462-BAFF-3ED973E2A712}" destId="{A22DD47C-B38C-471B-9299-EB64D34F5B62}" srcOrd="3" destOrd="0" presId="urn:microsoft.com/office/officeart/2017/3/layout/DropPinTimeline"/>
    <dgm:cxn modelId="{1CA236D0-55E6-4004-9A5A-B9301A8323C4}" type="presParOf" srcId="{17B3C49B-99C5-4462-BAFF-3ED973E2A712}" destId="{7DB02F56-B9A1-46B1-A06B-D9D18A58D846}" srcOrd="4" destOrd="0" presId="urn:microsoft.com/office/officeart/2017/3/layout/DropPinTimeline"/>
    <dgm:cxn modelId="{F2E94D8A-B421-44A3-8C3F-8F9AAEEC25D5}" type="presParOf" srcId="{7DB02F56-B9A1-46B1-A06B-D9D18A58D846}" destId="{C7828424-E076-4A2B-AEE4-2270964C1B13}" srcOrd="0" destOrd="0" presId="urn:microsoft.com/office/officeart/2017/3/layout/DropPinTimeline"/>
    <dgm:cxn modelId="{A4D06334-FBD0-4878-B849-66A5646371BC}" type="presParOf" srcId="{7DB02F56-B9A1-46B1-A06B-D9D18A58D846}" destId="{82583385-FB55-4998-8010-A1ECCBDD2E93}" srcOrd="1" destOrd="0" presId="urn:microsoft.com/office/officeart/2017/3/layout/DropPinTimeline"/>
    <dgm:cxn modelId="{D689AF7B-F58C-486E-8C2D-80177E06FBE8}" type="presParOf" srcId="{82583385-FB55-4998-8010-A1ECCBDD2E93}" destId="{73DB9151-BAF6-445B-856B-4F5B3D20B948}" srcOrd="0" destOrd="0" presId="urn:microsoft.com/office/officeart/2017/3/layout/DropPinTimeline"/>
    <dgm:cxn modelId="{1FD6C25B-57B8-47D2-BAFA-687EA1456592}" type="presParOf" srcId="{82583385-FB55-4998-8010-A1ECCBDD2E93}" destId="{593C2679-41DB-468E-AF6D-11F68D14EA50}" srcOrd="1" destOrd="0" presId="urn:microsoft.com/office/officeart/2017/3/layout/DropPinTimeline"/>
    <dgm:cxn modelId="{F4AC634F-D568-4581-A4F1-07C4679334E1}" type="presParOf" srcId="{7DB02F56-B9A1-46B1-A06B-D9D18A58D846}" destId="{9C934B61-FA4E-4E63-A0B2-8C6A82506B61}" srcOrd="2" destOrd="0" presId="urn:microsoft.com/office/officeart/2017/3/layout/DropPinTimeline"/>
    <dgm:cxn modelId="{7AFC5DE0-4995-4D10-8143-E8771693A516}" type="presParOf" srcId="{7DB02F56-B9A1-46B1-A06B-D9D18A58D846}" destId="{9458D71B-A807-46AC-B2AF-5AD47016016B}" srcOrd="3" destOrd="0" presId="urn:microsoft.com/office/officeart/2017/3/layout/DropPinTimeline"/>
    <dgm:cxn modelId="{547C00F0-19DC-4FAC-B913-AF321B64EA83}" type="presParOf" srcId="{7DB02F56-B9A1-46B1-A06B-D9D18A58D846}" destId="{81A0354F-3D0D-43D7-ADFE-AF46888195A6}" srcOrd="4" destOrd="0" presId="urn:microsoft.com/office/officeart/2017/3/layout/DropPinTimeline"/>
    <dgm:cxn modelId="{5613A944-670F-44B2-A78F-78BE982AEFB8}" type="presParOf" srcId="{7DB02F56-B9A1-46B1-A06B-D9D18A58D846}" destId="{95259367-8B2C-40C4-9729-D846AB350F08}" srcOrd="5" destOrd="0" presId="urn:microsoft.com/office/officeart/2017/3/layout/DropPinTimeline"/>
    <dgm:cxn modelId="{4C90ECDE-A6F3-4EB7-82E4-60EF69470C6E}" type="presParOf" srcId="{17B3C49B-99C5-4462-BAFF-3ED973E2A712}" destId="{6554E0F5-419E-4F9F-B042-CDA006CA7CB9}" srcOrd="5" destOrd="0" presId="urn:microsoft.com/office/officeart/2017/3/layout/DropPinTimeline"/>
    <dgm:cxn modelId="{DD759FF8-8873-4861-807A-C60D5A2F759B}" type="presParOf" srcId="{17B3C49B-99C5-4462-BAFF-3ED973E2A712}" destId="{3DE53CAB-A39A-4A59-A503-6C9A1C4418FF}" srcOrd="6" destOrd="0" presId="urn:microsoft.com/office/officeart/2017/3/layout/DropPinTimeline"/>
    <dgm:cxn modelId="{9EA816D3-7B1E-451D-A73F-7E2D6BE587CD}" type="presParOf" srcId="{3DE53CAB-A39A-4A59-A503-6C9A1C4418FF}" destId="{B0909090-BD73-4070-A620-D6754E1BBE55}" srcOrd="0" destOrd="0" presId="urn:microsoft.com/office/officeart/2017/3/layout/DropPinTimeline"/>
    <dgm:cxn modelId="{EBA0F35C-E3AE-4E29-A773-45376B36B199}" type="presParOf" srcId="{3DE53CAB-A39A-4A59-A503-6C9A1C4418FF}" destId="{02343A0A-A6E8-43A1-9E82-D214F0771B21}" srcOrd="1" destOrd="0" presId="urn:microsoft.com/office/officeart/2017/3/layout/DropPinTimeline"/>
    <dgm:cxn modelId="{6EF1E492-0F96-4544-90E3-3B9CA3802340}" type="presParOf" srcId="{02343A0A-A6E8-43A1-9E82-D214F0771B21}" destId="{67B00BF4-BB62-4D7C-B556-62F31AF141D6}" srcOrd="0" destOrd="0" presId="urn:microsoft.com/office/officeart/2017/3/layout/DropPinTimeline"/>
    <dgm:cxn modelId="{30754D5E-13FE-47D1-A493-8CC04ED14AC5}" type="presParOf" srcId="{02343A0A-A6E8-43A1-9E82-D214F0771B21}" destId="{54D8B2EC-D1A6-44B2-B39A-00F5BD9FA409}" srcOrd="1" destOrd="0" presId="urn:microsoft.com/office/officeart/2017/3/layout/DropPinTimeline"/>
    <dgm:cxn modelId="{1DB3D233-0C08-4F46-8233-B72EB3BBF2AD}" type="presParOf" srcId="{3DE53CAB-A39A-4A59-A503-6C9A1C4418FF}" destId="{DB48B3D9-7748-4468-A50B-543B1EEB803E}" srcOrd="2" destOrd="0" presId="urn:microsoft.com/office/officeart/2017/3/layout/DropPinTimeline"/>
    <dgm:cxn modelId="{CF70BDB9-DC0D-40A7-9992-C27AEA3BBEED}" type="presParOf" srcId="{3DE53CAB-A39A-4A59-A503-6C9A1C4418FF}" destId="{82D088F9-34D7-4199-81A7-4493E17379CC}" srcOrd="3" destOrd="0" presId="urn:microsoft.com/office/officeart/2017/3/layout/DropPinTimeline"/>
    <dgm:cxn modelId="{2C3FBEB5-6B7D-4759-9477-B56F81045F53}" type="presParOf" srcId="{3DE53CAB-A39A-4A59-A503-6C9A1C4418FF}" destId="{D644D80E-7DC4-4B21-920C-6B8351ED7E3F}" srcOrd="4" destOrd="0" presId="urn:microsoft.com/office/officeart/2017/3/layout/DropPinTimeline"/>
    <dgm:cxn modelId="{8CD60E42-356F-4C2E-A78A-44EEFC9A3C6A}" type="presParOf" srcId="{3DE53CAB-A39A-4A59-A503-6C9A1C4418FF}" destId="{974CDAEB-1D17-4A67-B7FF-7AA1623A5047}" srcOrd="5" destOrd="0" presId="urn:microsoft.com/office/officeart/2017/3/layout/DropPinTimeline"/>
    <dgm:cxn modelId="{91FEFBF0-C82E-43C2-B4E6-5519C10FF283}" type="presParOf" srcId="{17B3C49B-99C5-4462-BAFF-3ED973E2A712}" destId="{CF2B3FCA-60FB-4755-BD10-E781B817F5F3}" srcOrd="7" destOrd="0" presId="urn:microsoft.com/office/officeart/2017/3/layout/DropPinTimeline"/>
    <dgm:cxn modelId="{2350B9A9-7C1B-46A5-8B08-D132EF56F36E}" type="presParOf" srcId="{17B3C49B-99C5-4462-BAFF-3ED973E2A712}" destId="{231B1554-F1FD-4069-97A2-D43F6D91BEA4}" srcOrd="8" destOrd="0" presId="urn:microsoft.com/office/officeart/2017/3/layout/DropPinTimeline"/>
    <dgm:cxn modelId="{6C3500DA-AF00-4E5B-801E-2B48A3DA882D}" type="presParOf" srcId="{231B1554-F1FD-4069-97A2-D43F6D91BEA4}" destId="{04C4172D-D417-4A95-B574-940651AEA56D}" srcOrd="0" destOrd="0" presId="urn:microsoft.com/office/officeart/2017/3/layout/DropPinTimeline"/>
    <dgm:cxn modelId="{5081BA86-ADC7-4C62-9C8E-5D4B5633722E}" type="presParOf" srcId="{231B1554-F1FD-4069-97A2-D43F6D91BEA4}" destId="{23B3D59F-A160-422A-98DA-08EC465B58D4}" srcOrd="1" destOrd="0" presId="urn:microsoft.com/office/officeart/2017/3/layout/DropPinTimeline"/>
    <dgm:cxn modelId="{46929CE4-A791-4EF7-B8AE-47D26F704BC3}" type="presParOf" srcId="{23B3D59F-A160-422A-98DA-08EC465B58D4}" destId="{EC13A567-4B08-411F-88AD-46F8C12377DC}" srcOrd="0" destOrd="0" presId="urn:microsoft.com/office/officeart/2017/3/layout/DropPinTimeline"/>
    <dgm:cxn modelId="{497F3343-0DAB-4AA7-9C27-31AE42591F95}" type="presParOf" srcId="{23B3D59F-A160-422A-98DA-08EC465B58D4}" destId="{8CF77205-5F48-4799-AA3F-A9ECD74009E8}" srcOrd="1" destOrd="0" presId="urn:microsoft.com/office/officeart/2017/3/layout/DropPinTimeline"/>
    <dgm:cxn modelId="{E278C522-DF7F-4430-AFF3-0E7CDC578F51}" type="presParOf" srcId="{231B1554-F1FD-4069-97A2-D43F6D91BEA4}" destId="{828A74E5-04DD-438B-9511-6D60F5277E4D}" srcOrd="2" destOrd="0" presId="urn:microsoft.com/office/officeart/2017/3/layout/DropPinTimeline"/>
    <dgm:cxn modelId="{E4B0D2C8-4959-42A3-9875-75237B7DA780}" type="presParOf" srcId="{231B1554-F1FD-4069-97A2-D43F6D91BEA4}" destId="{063C5396-EC3E-49E1-B0AC-4E2DE806EAFD}" srcOrd="3" destOrd="0" presId="urn:microsoft.com/office/officeart/2017/3/layout/DropPinTimeline"/>
    <dgm:cxn modelId="{3E479041-AC2A-419A-BDDF-6A2D151E13E0}" type="presParOf" srcId="{231B1554-F1FD-4069-97A2-D43F6D91BEA4}" destId="{79B7816D-E25E-401D-9D90-5CACC527C055}" srcOrd="4" destOrd="0" presId="urn:microsoft.com/office/officeart/2017/3/layout/DropPinTimeline"/>
    <dgm:cxn modelId="{97E6EB79-D147-4E10-9E34-92A4FF8011BD}" type="presParOf" srcId="{231B1554-F1FD-4069-97A2-D43F6D91BEA4}" destId="{93492536-BB6E-4A12-A497-A8B8225C5ADF}" srcOrd="5" destOrd="0" presId="urn:microsoft.com/office/officeart/2017/3/layout/DropPinTimeline"/>
    <dgm:cxn modelId="{84E6AEC5-1936-4643-B455-A1675988CDC8}" type="presParOf" srcId="{17B3C49B-99C5-4462-BAFF-3ED973E2A712}" destId="{584CE264-C91F-4DE8-BA0A-9A48B306F0A2}" srcOrd="9" destOrd="0" presId="urn:microsoft.com/office/officeart/2017/3/layout/DropPinTimeline"/>
    <dgm:cxn modelId="{A9E4765C-C04F-41A3-A827-0FFDEC63C097}" type="presParOf" srcId="{17B3C49B-99C5-4462-BAFF-3ED973E2A712}" destId="{D22A2717-4431-4769-9B12-6A63A4186B3D}" srcOrd="10" destOrd="0" presId="urn:microsoft.com/office/officeart/2017/3/layout/DropPinTimeline"/>
    <dgm:cxn modelId="{2F5E31AA-BCA1-4AB4-BA53-50A6334FA3DC}" type="presParOf" srcId="{D22A2717-4431-4769-9B12-6A63A4186B3D}" destId="{CD505708-F6CA-43EE-B5C6-C979FC4DCBA9}" srcOrd="0" destOrd="0" presId="urn:microsoft.com/office/officeart/2017/3/layout/DropPinTimeline"/>
    <dgm:cxn modelId="{09E9EEEB-01E8-41C1-8F57-2F92526FFF8F}" type="presParOf" srcId="{D22A2717-4431-4769-9B12-6A63A4186B3D}" destId="{508F9566-1F9D-4D34-9016-9B1D0E186178}" srcOrd="1" destOrd="0" presId="urn:microsoft.com/office/officeart/2017/3/layout/DropPinTimeline"/>
    <dgm:cxn modelId="{30299B08-41E1-4C07-AFAA-68B82E8DD743}" type="presParOf" srcId="{508F9566-1F9D-4D34-9016-9B1D0E186178}" destId="{E75D3DA9-CA48-4529-AF5B-D7178449FD5C}" srcOrd="0" destOrd="0" presId="urn:microsoft.com/office/officeart/2017/3/layout/DropPinTimeline"/>
    <dgm:cxn modelId="{3A423D98-6C71-4CCE-93EC-AD04D86D0349}" type="presParOf" srcId="{508F9566-1F9D-4D34-9016-9B1D0E186178}" destId="{7E71F27E-88B3-47B2-92E0-8AFDDAB5BD16}" srcOrd="1" destOrd="0" presId="urn:microsoft.com/office/officeart/2017/3/layout/DropPinTimeline"/>
    <dgm:cxn modelId="{0D38B912-7CA6-430B-9996-CA03DBDEDAE4}" type="presParOf" srcId="{D22A2717-4431-4769-9B12-6A63A4186B3D}" destId="{F712A52A-C5C3-419C-9AE0-7DA9027EDFA9}" srcOrd="2" destOrd="0" presId="urn:microsoft.com/office/officeart/2017/3/layout/DropPinTimeline"/>
    <dgm:cxn modelId="{4EF7FE77-7FF6-414B-A5DC-0988E1BAE077}" type="presParOf" srcId="{D22A2717-4431-4769-9B12-6A63A4186B3D}" destId="{B2143AA8-4710-442E-86E0-BA7AB8A69B91}" srcOrd="3" destOrd="0" presId="urn:microsoft.com/office/officeart/2017/3/layout/DropPinTimeline"/>
    <dgm:cxn modelId="{8208BC76-1545-4B23-A015-8740C7C6A8D0}" type="presParOf" srcId="{D22A2717-4431-4769-9B12-6A63A4186B3D}" destId="{CA760690-A957-4F11-A123-2DED5A488C85}" srcOrd="4" destOrd="0" presId="urn:microsoft.com/office/officeart/2017/3/layout/DropPinTimeline"/>
    <dgm:cxn modelId="{900CA87A-0F82-41ED-9B67-0744B459ED0A}" type="presParOf" srcId="{D22A2717-4431-4769-9B12-6A63A4186B3D}" destId="{ECAF4390-DE69-40C1-9E97-8F3265D76944}" srcOrd="5" destOrd="0" presId="urn:microsoft.com/office/officeart/2017/3/layout/DropPinTimeline"/>
    <dgm:cxn modelId="{A83B106B-D7CC-4567-9E70-C5211F7BE5EE}" type="presParOf" srcId="{17B3C49B-99C5-4462-BAFF-3ED973E2A712}" destId="{9B54E5E2-0192-4115-880B-3A92B892F54F}" srcOrd="11" destOrd="0" presId="urn:microsoft.com/office/officeart/2017/3/layout/DropPinTimeline"/>
    <dgm:cxn modelId="{265FF5B4-629E-43AE-B0A0-72DCAB2BB9D6}" type="presParOf" srcId="{17B3C49B-99C5-4462-BAFF-3ED973E2A712}" destId="{AD2DE8FA-AFF9-403E-9D5A-7E28291E9325}" srcOrd="12" destOrd="0" presId="urn:microsoft.com/office/officeart/2017/3/layout/DropPinTimeline"/>
    <dgm:cxn modelId="{3194E612-AD52-46F2-9878-68E820E4DE3B}" type="presParOf" srcId="{AD2DE8FA-AFF9-403E-9D5A-7E28291E9325}" destId="{B2D1371C-6A29-486B-8D31-76E1D30F8604}" srcOrd="0" destOrd="0" presId="urn:microsoft.com/office/officeart/2017/3/layout/DropPinTimeline"/>
    <dgm:cxn modelId="{C39316DD-F838-46B9-A3A8-AE8E7F1BCC0A}" type="presParOf" srcId="{AD2DE8FA-AFF9-403E-9D5A-7E28291E9325}" destId="{47970517-D318-4513-8DFA-308FD689591D}" srcOrd="1" destOrd="0" presId="urn:microsoft.com/office/officeart/2017/3/layout/DropPinTimeline"/>
    <dgm:cxn modelId="{E59BCC0C-FD1F-4607-8B19-79D91B809247}" type="presParOf" srcId="{47970517-D318-4513-8DFA-308FD689591D}" destId="{792E8211-9AE8-4D8E-88D6-4C055698AADB}" srcOrd="0" destOrd="0" presId="urn:microsoft.com/office/officeart/2017/3/layout/DropPinTimeline"/>
    <dgm:cxn modelId="{7F993ADA-5577-420F-B5F5-02CC1D8AF4F3}" type="presParOf" srcId="{47970517-D318-4513-8DFA-308FD689591D}" destId="{63E3130F-FE0A-4614-B033-9C97418BC764}" srcOrd="1" destOrd="0" presId="urn:microsoft.com/office/officeart/2017/3/layout/DropPinTimeline"/>
    <dgm:cxn modelId="{5FAD91AC-A1C8-4A8D-82E6-22346EB385AB}" type="presParOf" srcId="{AD2DE8FA-AFF9-403E-9D5A-7E28291E9325}" destId="{294F1FB4-A594-4BA8-81D8-2F6870ECD1A7}" srcOrd="2" destOrd="0" presId="urn:microsoft.com/office/officeart/2017/3/layout/DropPinTimeline"/>
    <dgm:cxn modelId="{D4A9B75F-8045-4AFD-9F5C-B495FA858903}" type="presParOf" srcId="{AD2DE8FA-AFF9-403E-9D5A-7E28291E9325}" destId="{B0F4AD91-C470-40EF-8805-ED44EE64584F}" srcOrd="3" destOrd="0" presId="urn:microsoft.com/office/officeart/2017/3/layout/DropPinTimeline"/>
    <dgm:cxn modelId="{9781284B-07D8-4EE0-BC12-0B436DDB5E50}" type="presParOf" srcId="{AD2DE8FA-AFF9-403E-9D5A-7E28291E9325}" destId="{59793A32-3E6E-4914-9454-746C9D5FC217}" srcOrd="4" destOrd="0" presId="urn:microsoft.com/office/officeart/2017/3/layout/DropPinTimeline"/>
    <dgm:cxn modelId="{40E86AFD-F096-4601-9B21-0F7183F208B8}" type="presParOf" srcId="{AD2DE8FA-AFF9-403E-9D5A-7E28291E9325}" destId="{91AD7BE9-0CDE-40DA-9F83-86ECD11BB106}" srcOrd="5" destOrd="0" presId="urn:microsoft.com/office/officeart/2017/3/layout/DropPinTimeline"/>
    <dgm:cxn modelId="{920FA0FB-D489-43A3-9261-CBE585F9C643}" type="presParOf" srcId="{17B3C49B-99C5-4462-BAFF-3ED973E2A712}" destId="{25043249-2E98-4AB7-AEAB-A66B39BC8527}" srcOrd="13" destOrd="0" presId="urn:microsoft.com/office/officeart/2017/3/layout/DropPinTimeline"/>
    <dgm:cxn modelId="{9045EE15-CA4E-4F85-BBB1-84051D09E0B8}" type="presParOf" srcId="{17B3C49B-99C5-4462-BAFF-3ED973E2A712}" destId="{4910D98C-D8AF-4F11-B050-0041A372D0DC}" srcOrd="14" destOrd="0" presId="urn:microsoft.com/office/officeart/2017/3/layout/DropPinTimeline"/>
    <dgm:cxn modelId="{A8ACEDCF-B598-4BAD-845F-E82DAF3C365D}" type="presParOf" srcId="{4910D98C-D8AF-4F11-B050-0041A372D0DC}" destId="{8DD2BA8E-3F07-49FC-99A7-C1BDEABC1152}" srcOrd="0" destOrd="0" presId="urn:microsoft.com/office/officeart/2017/3/layout/DropPinTimeline"/>
    <dgm:cxn modelId="{8C6056CF-57E8-4C36-BD04-2FC68D5EEA49}" type="presParOf" srcId="{4910D98C-D8AF-4F11-B050-0041A372D0DC}" destId="{C179B5D1-F385-4EE7-9424-CD0418A0A4B2}" srcOrd="1" destOrd="0" presId="urn:microsoft.com/office/officeart/2017/3/layout/DropPinTimeline"/>
    <dgm:cxn modelId="{AE97BFE3-68A8-4CC5-8503-EE97EB21CCD6}" type="presParOf" srcId="{C179B5D1-F385-4EE7-9424-CD0418A0A4B2}" destId="{280B2557-984C-4688-B99C-B15D862DB8C4}" srcOrd="0" destOrd="0" presId="urn:microsoft.com/office/officeart/2017/3/layout/DropPinTimeline"/>
    <dgm:cxn modelId="{40777A68-5323-4AC9-BA1E-0646CF19F25E}" type="presParOf" srcId="{C179B5D1-F385-4EE7-9424-CD0418A0A4B2}" destId="{0E46726D-B5F2-479D-BF95-D40FFA912697}" srcOrd="1" destOrd="0" presId="urn:microsoft.com/office/officeart/2017/3/layout/DropPinTimeline"/>
    <dgm:cxn modelId="{38319A62-A537-4268-A86F-EE3736159487}" type="presParOf" srcId="{4910D98C-D8AF-4F11-B050-0041A372D0DC}" destId="{D39A4CEB-D9F5-40A4-97F8-16B6ED0F75CD}" srcOrd="2" destOrd="0" presId="urn:microsoft.com/office/officeart/2017/3/layout/DropPinTimeline"/>
    <dgm:cxn modelId="{55576766-D4AA-4AAA-8484-C9B8B7FB3809}" type="presParOf" srcId="{4910D98C-D8AF-4F11-B050-0041A372D0DC}" destId="{ABDA3BFC-F240-48E5-AEC3-FBC5EB511B4F}" srcOrd="3" destOrd="0" presId="urn:microsoft.com/office/officeart/2017/3/layout/DropPinTimeline"/>
    <dgm:cxn modelId="{A2E64EBD-01E4-43A2-990D-BF61903AFF51}" type="presParOf" srcId="{4910D98C-D8AF-4F11-B050-0041A372D0DC}" destId="{F1278E3A-CF39-48CB-92CA-C0C65F7A1294}" srcOrd="4" destOrd="0" presId="urn:microsoft.com/office/officeart/2017/3/layout/DropPinTimeline"/>
    <dgm:cxn modelId="{2F5CEFB8-21F5-4E93-BA49-87667D72A3A0}" type="presParOf" srcId="{4910D98C-D8AF-4F11-B050-0041A372D0DC}" destId="{398E81D8-E49E-47DF-BFC6-2775F2852F52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9536B2-2EF3-4637-BAA7-D97F082C3BBC}" type="doc">
      <dgm:prSet loTypeId="urn:microsoft.com/office/officeart/2005/8/layout/process5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C47D50E1-2361-4318-ABCC-85191C42FC64}">
      <dgm:prSet phldrT="[Text]" phldr="0"/>
      <dgm:spPr/>
      <dgm:t>
        <a:bodyPr/>
        <a:lstStyle/>
        <a:p>
          <a:pPr rtl="0"/>
          <a:r>
            <a:rPr lang="en-GB" b="0">
              <a:latin typeface="Cambria"/>
              <a:ea typeface="Cambria"/>
            </a:rPr>
            <a:t>1 - Rationale or demand</a:t>
          </a:r>
        </a:p>
      </dgm:t>
    </dgm:pt>
    <dgm:pt modelId="{4568671B-D7F4-4AF8-B67D-39818B6A9FAE}" type="parTrans" cxnId="{F7733230-1F26-42FD-97A4-1BF91474B175}">
      <dgm:prSet/>
      <dgm:spPr/>
      <dgm:t>
        <a:bodyPr/>
        <a:lstStyle/>
        <a:p>
          <a:endParaRPr lang="en-GB"/>
        </a:p>
      </dgm:t>
    </dgm:pt>
    <dgm:pt modelId="{663AA847-3ECE-4D29-B87F-5EEB5DD5A19A}" type="sibTrans" cxnId="{F7733230-1F26-42FD-97A4-1BF91474B175}">
      <dgm:prSet/>
      <dgm:spPr/>
      <dgm:t>
        <a:bodyPr/>
        <a:lstStyle/>
        <a:p>
          <a:endParaRPr lang="en-GB"/>
        </a:p>
      </dgm:t>
    </dgm:pt>
    <dgm:pt modelId="{838DEBAF-E70B-41A3-97C4-386E4E752A06}">
      <dgm:prSet phldrT="[Text]" phldr="0"/>
      <dgm:spPr/>
      <dgm:t>
        <a:bodyPr/>
        <a:lstStyle/>
        <a:p>
          <a:pPr rtl="0"/>
          <a:r>
            <a:rPr lang="en-GB" b="0">
              <a:latin typeface="Cambria"/>
              <a:ea typeface="Cambria"/>
            </a:rPr>
            <a:t>2 - Alignment</a:t>
          </a:r>
        </a:p>
      </dgm:t>
    </dgm:pt>
    <dgm:pt modelId="{8DFEB3DE-F366-48AE-A18F-9550F43647C7}" type="parTrans" cxnId="{8C4381DB-2679-4B40-807C-F020320B4A59}">
      <dgm:prSet/>
      <dgm:spPr/>
      <dgm:t>
        <a:bodyPr/>
        <a:lstStyle/>
        <a:p>
          <a:endParaRPr lang="en-GB"/>
        </a:p>
      </dgm:t>
    </dgm:pt>
    <dgm:pt modelId="{A76E23CA-AD81-4DF6-AD05-D6356404A800}" type="sibTrans" cxnId="{8C4381DB-2679-4B40-807C-F020320B4A59}">
      <dgm:prSet/>
      <dgm:spPr/>
      <dgm:t>
        <a:bodyPr/>
        <a:lstStyle/>
        <a:p>
          <a:endParaRPr lang="en-GB"/>
        </a:p>
      </dgm:t>
    </dgm:pt>
    <dgm:pt modelId="{A9FA6084-E874-4A57-8FBE-1214F469BD0C}">
      <dgm:prSet phldrT="[Text]" phldr="0"/>
      <dgm:spPr/>
      <dgm:t>
        <a:bodyPr/>
        <a:lstStyle/>
        <a:p>
          <a:pPr rtl="0"/>
          <a:r>
            <a:rPr lang="en-GB" b="0">
              <a:latin typeface="Cambria"/>
              <a:ea typeface="Cambria"/>
            </a:rPr>
            <a:t>3 - Team &amp; Resources</a:t>
          </a:r>
        </a:p>
      </dgm:t>
    </dgm:pt>
    <dgm:pt modelId="{7AEEFD4D-FE47-4029-810D-6455C90A7CB9}" type="parTrans" cxnId="{F3E437AD-2577-41DA-B879-D6ACA86E9B1D}">
      <dgm:prSet/>
      <dgm:spPr/>
      <dgm:t>
        <a:bodyPr/>
        <a:lstStyle/>
        <a:p>
          <a:endParaRPr lang="en-GB"/>
        </a:p>
      </dgm:t>
    </dgm:pt>
    <dgm:pt modelId="{B797BFE5-872F-48A6-B9D8-225C43DC5A55}" type="sibTrans" cxnId="{F3E437AD-2577-41DA-B879-D6ACA86E9B1D}">
      <dgm:prSet/>
      <dgm:spPr/>
      <dgm:t>
        <a:bodyPr/>
        <a:lstStyle/>
        <a:p>
          <a:endParaRPr lang="en-GB"/>
        </a:p>
      </dgm:t>
    </dgm:pt>
    <dgm:pt modelId="{9922C7E0-22AD-4EF2-B601-83B4522DFE61}">
      <dgm:prSet phldrT="[Text]" phldr="0"/>
      <dgm:spPr/>
      <dgm:t>
        <a:bodyPr/>
        <a:lstStyle/>
        <a:p>
          <a:pPr rtl="0"/>
          <a:r>
            <a:rPr lang="en-GB" b="0">
              <a:latin typeface="Cambria"/>
              <a:ea typeface="Cambria"/>
            </a:rPr>
            <a:t>4 - Governance &amp; Delivery </a:t>
          </a:r>
        </a:p>
      </dgm:t>
    </dgm:pt>
    <dgm:pt modelId="{64909D71-1B16-4905-AF49-255C270BBD77}" type="parTrans" cxnId="{5448EEA7-46FB-4F5F-9115-1AFAABC56872}">
      <dgm:prSet/>
      <dgm:spPr/>
      <dgm:t>
        <a:bodyPr/>
        <a:lstStyle/>
        <a:p>
          <a:endParaRPr lang="en-GB"/>
        </a:p>
      </dgm:t>
    </dgm:pt>
    <dgm:pt modelId="{B83740A3-0F71-4FD8-9BBF-7C84BFB60674}" type="sibTrans" cxnId="{5448EEA7-46FB-4F5F-9115-1AFAABC56872}">
      <dgm:prSet/>
      <dgm:spPr/>
      <dgm:t>
        <a:bodyPr/>
        <a:lstStyle/>
        <a:p>
          <a:endParaRPr lang="en-GB"/>
        </a:p>
      </dgm:t>
    </dgm:pt>
    <dgm:pt modelId="{332F01B0-8993-4D85-B10B-B5131006A7EE}">
      <dgm:prSet phldrT="[Text]" phldr="0"/>
      <dgm:spPr/>
      <dgm:t>
        <a:bodyPr/>
        <a:lstStyle/>
        <a:p>
          <a:pPr rtl="0"/>
          <a:r>
            <a:rPr lang="en-GB" b="0">
              <a:latin typeface="Cambria"/>
              <a:ea typeface="Cambria"/>
            </a:rPr>
            <a:t>5 - Added Value &amp; Return on Public investment </a:t>
          </a:r>
        </a:p>
      </dgm:t>
    </dgm:pt>
    <dgm:pt modelId="{C540C871-755D-4ECD-9044-559C80826E52}" type="parTrans" cxnId="{9D6DA439-3198-4B4A-87DE-1F2F18E93F35}">
      <dgm:prSet/>
      <dgm:spPr/>
      <dgm:t>
        <a:bodyPr/>
        <a:lstStyle/>
        <a:p>
          <a:endParaRPr lang="en-GB"/>
        </a:p>
      </dgm:t>
    </dgm:pt>
    <dgm:pt modelId="{16EAC283-ADD6-49FE-B41A-A835A15F37DF}" type="sibTrans" cxnId="{9D6DA439-3198-4B4A-87DE-1F2F18E93F35}">
      <dgm:prSet/>
      <dgm:spPr/>
      <dgm:t>
        <a:bodyPr/>
        <a:lstStyle/>
        <a:p>
          <a:endParaRPr lang="en-GB"/>
        </a:p>
      </dgm:t>
    </dgm:pt>
    <dgm:pt modelId="{45779F80-3929-429C-982D-0687753FC394}" type="pres">
      <dgm:prSet presAssocID="{9A9536B2-2EF3-4637-BAA7-D97F082C3BBC}" presName="diagram" presStyleCnt="0">
        <dgm:presLayoutVars>
          <dgm:dir/>
          <dgm:resizeHandles val="exact"/>
        </dgm:presLayoutVars>
      </dgm:prSet>
      <dgm:spPr/>
    </dgm:pt>
    <dgm:pt modelId="{612FD017-2B6E-45A6-AFF6-694063827BC2}" type="pres">
      <dgm:prSet presAssocID="{C47D50E1-2361-4318-ABCC-85191C42FC64}" presName="node" presStyleLbl="node1" presStyleIdx="0" presStyleCnt="5">
        <dgm:presLayoutVars>
          <dgm:bulletEnabled val="1"/>
        </dgm:presLayoutVars>
      </dgm:prSet>
      <dgm:spPr/>
    </dgm:pt>
    <dgm:pt modelId="{5DBE8313-A8E9-429E-94D3-B957AD190A26}" type="pres">
      <dgm:prSet presAssocID="{663AA847-3ECE-4D29-B87F-5EEB5DD5A19A}" presName="sibTrans" presStyleLbl="sibTrans2D1" presStyleIdx="0" presStyleCnt="4"/>
      <dgm:spPr/>
    </dgm:pt>
    <dgm:pt modelId="{7DD286A6-D80A-48F3-8149-43056CF226BC}" type="pres">
      <dgm:prSet presAssocID="{663AA847-3ECE-4D29-B87F-5EEB5DD5A19A}" presName="connectorText" presStyleLbl="sibTrans2D1" presStyleIdx="0" presStyleCnt="4"/>
      <dgm:spPr/>
    </dgm:pt>
    <dgm:pt modelId="{A2609770-711D-4769-9DC1-0D222667D75D}" type="pres">
      <dgm:prSet presAssocID="{838DEBAF-E70B-41A3-97C4-386E4E752A06}" presName="node" presStyleLbl="node1" presStyleIdx="1" presStyleCnt="5">
        <dgm:presLayoutVars>
          <dgm:bulletEnabled val="1"/>
        </dgm:presLayoutVars>
      </dgm:prSet>
      <dgm:spPr/>
    </dgm:pt>
    <dgm:pt modelId="{6FD31FEE-4A16-4691-8D39-0AB0C523C32D}" type="pres">
      <dgm:prSet presAssocID="{A76E23CA-AD81-4DF6-AD05-D6356404A800}" presName="sibTrans" presStyleLbl="sibTrans2D1" presStyleIdx="1" presStyleCnt="4"/>
      <dgm:spPr/>
    </dgm:pt>
    <dgm:pt modelId="{91DC191A-AB80-4F5B-89A9-D0252F5DD8B7}" type="pres">
      <dgm:prSet presAssocID="{A76E23CA-AD81-4DF6-AD05-D6356404A800}" presName="connectorText" presStyleLbl="sibTrans2D1" presStyleIdx="1" presStyleCnt="4"/>
      <dgm:spPr/>
    </dgm:pt>
    <dgm:pt modelId="{61476FF5-B3B7-4EAA-8904-16F5FAE21049}" type="pres">
      <dgm:prSet presAssocID="{A9FA6084-E874-4A57-8FBE-1214F469BD0C}" presName="node" presStyleLbl="node1" presStyleIdx="2" presStyleCnt="5">
        <dgm:presLayoutVars>
          <dgm:bulletEnabled val="1"/>
        </dgm:presLayoutVars>
      </dgm:prSet>
      <dgm:spPr/>
    </dgm:pt>
    <dgm:pt modelId="{1FFC08EE-1FC5-4D76-BE2B-5B4884488D2D}" type="pres">
      <dgm:prSet presAssocID="{B797BFE5-872F-48A6-B9D8-225C43DC5A55}" presName="sibTrans" presStyleLbl="sibTrans2D1" presStyleIdx="2" presStyleCnt="4"/>
      <dgm:spPr/>
    </dgm:pt>
    <dgm:pt modelId="{B3AA2CF2-4A1F-419A-BA2D-C3E73BEEEFF0}" type="pres">
      <dgm:prSet presAssocID="{B797BFE5-872F-48A6-B9D8-225C43DC5A55}" presName="connectorText" presStyleLbl="sibTrans2D1" presStyleIdx="2" presStyleCnt="4"/>
      <dgm:spPr/>
    </dgm:pt>
    <dgm:pt modelId="{3343D5D9-F68F-4841-8078-4CFED17CAE03}" type="pres">
      <dgm:prSet presAssocID="{9922C7E0-22AD-4EF2-B601-83B4522DFE61}" presName="node" presStyleLbl="node1" presStyleIdx="3" presStyleCnt="5">
        <dgm:presLayoutVars>
          <dgm:bulletEnabled val="1"/>
        </dgm:presLayoutVars>
      </dgm:prSet>
      <dgm:spPr/>
    </dgm:pt>
    <dgm:pt modelId="{7571E216-C22A-4DC0-8850-9A4952AE7634}" type="pres">
      <dgm:prSet presAssocID="{B83740A3-0F71-4FD8-9BBF-7C84BFB60674}" presName="sibTrans" presStyleLbl="sibTrans2D1" presStyleIdx="3" presStyleCnt="4"/>
      <dgm:spPr/>
    </dgm:pt>
    <dgm:pt modelId="{8CFBA324-74EE-4D7B-A5B8-67CAC5216FCF}" type="pres">
      <dgm:prSet presAssocID="{B83740A3-0F71-4FD8-9BBF-7C84BFB60674}" presName="connectorText" presStyleLbl="sibTrans2D1" presStyleIdx="3" presStyleCnt="4"/>
      <dgm:spPr/>
    </dgm:pt>
    <dgm:pt modelId="{168DB0B8-7594-4094-B876-DA0D6F4F447D}" type="pres">
      <dgm:prSet presAssocID="{332F01B0-8993-4D85-B10B-B5131006A7EE}" presName="node" presStyleLbl="node1" presStyleIdx="4" presStyleCnt="5">
        <dgm:presLayoutVars>
          <dgm:bulletEnabled val="1"/>
        </dgm:presLayoutVars>
      </dgm:prSet>
      <dgm:spPr/>
    </dgm:pt>
  </dgm:ptLst>
  <dgm:cxnLst>
    <dgm:cxn modelId="{52F78507-2FE1-48C2-BBE6-1BA498B33852}" type="presOf" srcId="{B797BFE5-872F-48A6-B9D8-225C43DC5A55}" destId="{1FFC08EE-1FC5-4D76-BE2B-5B4884488D2D}" srcOrd="0" destOrd="0" presId="urn:microsoft.com/office/officeart/2005/8/layout/process5"/>
    <dgm:cxn modelId="{2EADF81B-AB2B-4923-9640-8629ABB73187}" type="presOf" srcId="{A9FA6084-E874-4A57-8FBE-1214F469BD0C}" destId="{61476FF5-B3B7-4EAA-8904-16F5FAE21049}" srcOrd="0" destOrd="0" presId="urn:microsoft.com/office/officeart/2005/8/layout/process5"/>
    <dgm:cxn modelId="{F7733230-1F26-42FD-97A4-1BF91474B175}" srcId="{9A9536B2-2EF3-4637-BAA7-D97F082C3BBC}" destId="{C47D50E1-2361-4318-ABCC-85191C42FC64}" srcOrd="0" destOrd="0" parTransId="{4568671B-D7F4-4AF8-B67D-39818B6A9FAE}" sibTransId="{663AA847-3ECE-4D29-B87F-5EEB5DD5A19A}"/>
    <dgm:cxn modelId="{9D6DA439-3198-4B4A-87DE-1F2F18E93F35}" srcId="{9A9536B2-2EF3-4637-BAA7-D97F082C3BBC}" destId="{332F01B0-8993-4D85-B10B-B5131006A7EE}" srcOrd="4" destOrd="0" parTransId="{C540C871-755D-4ECD-9044-559C80826E52}" sibTransId="{16EAC283-ADD6-49FE-B41A-A835A15F37DF}"/>
    <dgm:cxn modelId="{EB2A4B41-3343-4BD0-860F-566EDB14852D}" type="presOf" srcId="{B797BFE5-872F-48A6-B9D8-225C43DC5A55}" destId="{B3AA2CF2-4A1F-419A-BA2D-C3E73BEEEFF0}" srcOrd="1" destOrd="0" presId="urn:microsoft.com/office/officeart/2005/8/layout/process5"/>
    <dgm:cxn modelId="{326D9766-77CA-4DA9-8A00-7C121E8E04DA}" type="presOf" srcId="{663AA847-3ECE-4D29-B87F-5EEB5DD5A19A}" destId="{5DBE8313-A8E9-429E-94D3-B957AD190A26}" srcOrd="0" destOrd="0" presId="urn:microsoft.com/office/officeart/2005/8/layout/process5"/>
    <dgm:cxn modelId="{6858A46B-9922-4FD7-A052-8148B3B6C9B1}" type="presOf" srcId="{B83740A3-0F71-4FD8-9BBF-7C84BFB60674}" destId="{7571E216-C22A-4DC0-8850-9A4952AE7634}" srcOrd="0" destOrd="0" presId="urn:microsoft.com/office/officeart/2005/8/layout/process5"/>
    <dgm:cxn modelId="{885E697B-9F2A-4A36-83FA-7315B04EC687}" type="presOf" srcId="{9922C7E0-22AD-4EF2-B601-83B4522DFE61}" destId="{3343D5D9-F68F-4841-8078-4CFED17CAE03}" srcOrd="0" destOrd="0" presId="urn:microsoft.com/office/officeart/2005/8/layout/process5"/>
    <dgm:cxn modelId="{8A239782-86F8-4E33-8CBE-451F324FCE8B}" type="presOf" srcId="{B83740A3-0F71-4FD8-9BBF-7C84BFB60674}" destId="{8CFBA324-74EE-4D7B-A5B8-67CAC5216FCF}" srcOrd="1" destOrd="0" presId="urn:microsoft.com/office/officeart/2005/8/layout/process5"/>
    <dgm:cxn modelId="{C3407696-D09E-4657-9E46-79C7EBDEB16A}" type="presOf" srcId="{C47D50E1-2361-4318-ABCC-85191C42FC64}" destId="{612FD017-2B6E-45A6-AFF6-694063827BC2}" srcOrd="0" destOrd="0" presId="urn:microsoft.com/office/officeart/2005/8/layout/process5"/>
    <dgm:cxn modelId="{6EA5E79E-D945-4B04-AC71-16DBCB1B526D}" type="presOf" srcId="{332F01B0-8993-4D85-B10B-B5131006A7EE}" destId="{168DB0B8-7594-4094-B876-DA0D6F4F447D}" srcOrd="0" destOrd="0" presId="urn:microsoft.com/office/officeart/2005/8/layout/process5"/>
    <dgm:cxn modelId="{5448EEA7-46FB-4F5F-9115-1AFAABC56872}" srcId="{9A9536B2-2EF3-4637-BAA7-D97F082C3BBC}" destId="{9922C7E0-22AD-4EF2-B601-83B4522DFE61}" srcOrd="3" destOrd="0" parTransId="{64909D71-1B16-4905-AF49-255C270BBD77}" sibTransId="{B83740A3-0F71-4FD8-9BBF-7C84BFB60674}"/>
    <dgm:cxn modelId="{F3E437AD-2577-41DA-B879-D6ACA86E9B1D}" srcId="{9A9536B2-2EF3-4637-BAA7-D97F082C3BBC}" destId="{A9FA6084-E874-4A57-8FBE-1214F469BD0C}" srcOrd="2" destOrd="0" parTransId="{7AEEFD4D-FE47-4029-810D-6455C90A7CB9}" sibTransId="{B797BFE5-872F-48A6-B9D8-225C43DC5A55}"/>
    <dgm:cxn modelId="{F71AA9C3-0CA2-4976-B4E9-B8910AAB0529}" type="presOf" srcId="{9A9536B2-2EF3-4637-BAA7-D97F082C3BBC}" destId="{45779F80-3929-429C-982D-0687753FC394}" srcOrd="0" destOrd="0" presId="urn:microsoft.com/office/officeart/2005/8/layout/process5"/>
    <dgm:cxn modelId="{8C4381DB-2679-4B40-807C-F020320B4A59}" srcId="{9A9536B2-2EF3-4637-BAA7-D97F082C3BBC}" destId="{838DEBAF-E70B-41A3-97C4-386E4E752A06}" srcOrd="1" destOrd="0" parTransId="{8DFEB3DE-F366-48AE-A18F-9550F43647C7}" sibTransId="{A76E23CA-AD81-4DF6-AD05-D6356404A800}"/>
    <dgm:cxn modelId="{2A448DDC-5B74-4A64-AF87-DDF7D8F616A7}" type="presOf" srcId="{663AA847-3ECE-4D29-B87F-5EEB5DD5A19A}" destId="{7DD286A6-D80A-48F3-8149-43056CF226BC}" srcOrd="1" destOrd="0" presId="urn:microsoft.com/office/officeart/2005/8/layout/process5"/>
    <dgm:cxn modelId="{F0C6E1E6-D84F-4827-878D-01675EEB41BE}" type="presOf" srcId="{838DEBAF-E70B-41A3-97C4-386E4E752A06}" destId="{A2609770-711D-4769-9DC1-0D222667D75D}" srcOrd="0" destOrd="0" presId="urn:microsoft.com/office/officeart/2005/8/layout/process5"/>
    <dgm:cxn modelId="{FC4287EB-D412-4A29-8603-8CB658C3AA74}" type="presOf" srcId="{A76E23CA-AD81-4DF6-AD05-D6356404A800}" destId="{6FD31FEE-4A16-4691-8D39-0AB0C523C32D}" srcOrd="0" destOrd="0" presId="urn:microsoft.com/office/officeart/2005/8/layout/process5"/>
    <dgm:cxn modelId="{6DB56EFF-F9FE-46AB-BA65-BB4B1A8518FB}" type="presOf" srcId="{A76E23CA-AD81-4DF6-AD05-D6356404A800}" destId="{91DC191A-AB80-4F5B-89A9-D0252F5DD8B7}" srcOrd="1" destOrd="0" presId="urn:microsoft.com/office/officeart/2005/8/layout/process5"/>
    <dgm:cxn modelId="{4C35FAD4-CC83-4B0A-A89B-955870441D13}" type="presParOf" srcId="{45779F80-3929-429C-982D-0687753FC394}" destId="{612FD017-2B6E-45A6-AFF6-694063827BC2}" srcOrd="0" destOrd="0" presId="urn:microsoft.com/office/officeart/2005/8/layout/process5"/>
    <dgm:cxn modelId="{2BFB9FEA-DBFD-4133-8B6F-0983BD8BF75D}" type="presParOf" srcId="{45779F80-3929-429C-982D-0687753FC394}" destId="{5DBE8313-A8E9-429E-94D3-B957AD190A26}" srcOrd="1" destOrd="0" presId="urn:microsoft.com/office/officeart/2005/8/layout/process5"/>
    <dgm:cxn modelId="{DBDF1722-289C-4C72-9866-100A130D8565}" type="presParOf" srcId="{5DBE8313-A8E9-429E-94D3-B957AD190A26}" destId="{7DD286A6-D80A-48F3-8149-43056CF226BC}" srcOrd="0" destOrd="0" presId="urn:microsoft.com/office/officeart/2005/8/layout/process5"/>
    <dgm:cxn modelId="{C79B45CE-892B-42AA-9BC6-6849CAEBF933}" type="presParOf" srcId="{45779F80-3929-429C-982D-0687753FC394}" destId="{A2609770-711D-4769-9DC1-0D222667D75D}" srcOrd="2" destOrd="0" presId="urn:microsoft.com/office/officeart/2005/8/layout/process5"/>
    <dgm:cxn modelId="{B2504548-056C-474C-BDBD-79DF0E7C8FC8}" type="presParOf" srcId="{45779F80-3929-429C-982D-0687753FC394}" destId="{6FD31FEE-4A16-4691-8D39-0AB0C523C32D}" srcOrd="3" destOrd="0" presId="urn:microsoft.com/office/officeart/2005/8/layout/process5"/>
    <dgm:cxn modelId="{D07D5790-CC9A-413E-9DD0-8BC66D511F7C}" type="presParOf" srcId="{6FD31FEE-4A16-4691-8D39-0AB0C523C32D}" destId="{91DC191A-AB80-4F5B-89A9-D0252F5DD8B7}" srcOrd="0" destOrd="0" presId="urn:microsoft.com/office/officeart/2005/8/layout/process5"/>
    <dgm:cxn modelId="{3E2B84CC-30B8-48B8-8704-EECBB5713161}" type="presParOf" srcId="{45779F80-3929-429C-982D-0687753FC394}" destId="{61476FF5-B3B7-4EAA-8904-16F5FAE21049}" srcOrd="4" destOrd="0" presId="urn:microsoft.com/office/officeart/2005/8/layout/process5"/>
    <dgm:cxn modelId="{D10FD906-C119-4064-8919-0A2DBCD88D8C}" type="presParOf" srcId="{45779F80-3929-429C-982D-0687753FC394}" destId="{1FFC08EE-1FC5-4D76-BE2B-5B4884488D2D}" srcOrd="5" destOrd="0" presId="urn:microsoft.com/office/officeart/2005/8/layout/process5"/>
    <dgm:cxn modelId="{6E7909A6-ED3B-4BCB-9634-15FD4DC52163}" type="presParOf" srcId="{1FFC08EE-1FC5-4D76-BE2B-5B4884488D2D}" destId="{B3AA2CF2-4A1F-419A-BA2D-C3E73BEEEFF0}" srcOrd="0" destOrd="0" presId="urn:microsoft.com/office/officeart/2005/8/layout/process5"/>
    <dgm:cxn modelId="{47CD235C-E995-4CED-846F-0C21C3A7282B}" type="presParOf" srcId="{45779F80-3929-429C-982D-0687753FC394}" destId="{3343D5D9-F68F-4841-8078-4CFED17CAE03}" srcOrd="6" destOrd="0" presId="urn:microsoft.com/office/officeart/2005/8/layout/process5"/>
    <dgm:cxn modelId="{8993D945-1EB7-4A59-821C-E9D2B5559686}" type="presParOf" srcId="{45779F80-3929-429C-982D-0687753FC394}" destId="{7571E216-C22A-4DC0-8850-9A4952AE7634}" srcOrd="7" destOrd="0" presId="urn:microsoft.com/office/officeart/2005/8/layout/process5"/>
    <dgm:cxn modelId="{A08099E6-3774-457F-8659-F072E37ED5EF}" type="presParOf" srcId="{7571E216-C22A-4DC0-8850-9A4952AE7634}" destId="{8CFBA324-74EE-4D7B-A5B8-67CAC5216FCF}" srcOrd="0" destOrd="0" presId="urn:microsoft.com/office/officeart/2005/8/layout/process5"/>
    <dgm:cxn modelId="{A9C6093A-78D5-4E1C-A584-8DA4EBF5C83A}" type="presParOf" srcId="{45779F80-3929-429C-982D-0687753FC394}" destId="{168DB0B8-7594-4094-B876-DA0D6F4F447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ACBFCF-553C-4798-A7D3-E8B10FD5909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6D2B68-995F-43AC-BBBC-0A9B9E8C53F3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/>
              <a:cs typeface="Arial"/>
            </a:rPr>
            <a:t>Who is going to be involved in the project? Do they have the resource?</a:t>
          </a:r>
        </a:p>
      </dgm:t>
    </dgm:pt>
    <dgm:pt modelId="{91A55436-6C12-4961-A8C8-5FEF32FDDE8D}" type="parTrans" cxnId="{78CAC68B-DA31-4E2C-8389-66F37F09721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27F763-07DA-4AD3-A84E-A947E6DFEB8F}" type="sibTrans" cxnId="{78CAC68B-DA31-4E2C-8389-66F37F09721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E9689-ED73-4E9F-B47F-2E78F187D8EC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/>
              <a:cs typeface="Arial"/>
            </a:rPr>
            <a:t>Have you built in flexibility to your project timelines?</a:t>
          </a:r>
        </a:p>
      </dgm:t>
    </dgm:pt>
    <dgm:pt modelId="{6A55F71E-DA35-4F9A-A76B-D058DA1F8D9F}" type="parTrans" cxnId="{D78725A0-BB04-4CA7-B4AA-D67BF4FFEDD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DD09DF-42A6-4936-A76B-C1375D2CF7E3}" type="sibTrans" cxnId="{D78725A0-BB04-4CA7-B4AA-D67BF4FFEDD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1E068A-E685-4A31-84F1-2B3CCF18ED0C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/>
              <a:cs typeface="Arial"/>
            </a:rPr>
            <a:t>What is the longer term plan after RPF funding concludes?</a:t>
          </a:r>
        </a:p>
      </dgm:t>
    </dgm:pt>
    <dgm:pt modelId="{E3ACF53D-3CD7-480F-9865-CF8BC244DF9E}" type="parTrans" cxnId="{4841F719-440D-4D55-9318-2931656E1BB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D08E3-5FBC-455E-A598-71D275FB86AF}" type="sibTrans" cxnId="{4841F719-440D-4D55-9318-2931656E1BBB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CBE7F7-2FD4-4995-A588-7B95CF93FC85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/>
              <a:cs typeface="Arial"/>
            </a:rPr>
            <a:t>Do you have an SRO and senior stakeholder buy in?</a:t>
          </a:r>
        </a:p>
      </dgm:t>
    </dgm:pt>
    <dgm:pt modelId="{1B2A546E-124B-44C8-8C23-F2686802CD5E}" type="parTrans" cxnId="{E5F2CD1D-2A24-49F1-9D2A-652FB24EB18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CDE75D-96DD-4A19-B191-CF37DF8BF6F6}" type="sibTrans" cxnId="{E5F2CD1D-2A24-49F1-9D2A-652FB24EB18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C15D5E-2E07-4280-879E-94B77E394A4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/>
              <a:cs typeface="Arial"/>
            </a:rPr>
            <a:t>Have you allocated enough time up front for project set up (e.g. getting new staff/ contractors on board)?</a:t>
          </a:r>
        </a:p>
      </dgm:t>
    </dgm:pt>
    <dgm:pt modelId="{C3166DC1-6F61-4727-82B4-B7EC62216B8A}" type="parTrans" cxnId="{9C2DC1D1-261E-4F62-8975-0D431F0128D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2776C-6501-4576-AF41-5C723EBEBEE0}" type="sibTrans" cxnId="{9C2DC1D1-261E-4F62-8975-0D431F0128DE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EA15A-6D97-473C-9B73-411114F6600E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/>
              <a:cs typeface="Arial"/>
            </a:rPr>
            <a:t>Have you identified a project manager to monitor the project and participate in the evaluation?</a:t>
          </a:r>
        </a:p>
      </dgm:t>
    </dgm:pt>
    <dgm:pt modelId="{A33AE9CC-9185-4FB8-B028-385B490CD3CC}" type="parTrans" cxnId="{B9BDCB24-C5E1-4C20-96AA-0B1B5D55EFC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2B5D45-0394-451A-9E53-9608DC846535}" type="sibTrans" cxnId="{B9BDCB24-C5E1-4C20-96AA-0B1B5D55EFC7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25629A-42A5-499B-B0B8-644AA8135C74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GB">
              <a:latin typeface="Arial"/>
              <a:cs typeface="Arial"/>
            </a:rPr>
            <a:t>Have/will you undertaken sufficient stakeholder engagement/research to better understand the problem/barriers/     opportunities?</a:t>
          </a:r>
        </a:p>
      </dgm:t>
    </dgm:pt>
    <dgm:pt modelId="{C24178A8-6074-46A6-A7C2-D5F52C117D1C}" type="parTrans" cxnId="{95330F0F-167D-4333-86CF-0E98CFCEDDE0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B94948-FBB6-45C1-B606-BF8202C80CB4}" type="sibTrans" cxnId="{95330F0F-167D-4333-86CF-0E98CFCEDDE0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089A6-E838-43C9-9EA6-C83C2DA7C7EB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/>
              <a:cs typeface="Arial"/>
            </a:rPr>
            <a:t>Do you have a project plan and are your timelines realistic?</a:t>
          </a:r>
        </a:p>
      </dgm:t>
    </dgm:pt>
    <dgm:pt modelId="{6B006365-406F-491E-A969-C59D4663F548}" type="parTrans" cxnId="{34C26077-3A93-4D71-831C-58B727FEECDB}">
      <dgm:prSet/>
      <dgm:spPr/>
      <dgm:t>
        <a:bodyPr/>
        <a:lstStyle/>
        <a:p>
          <a:endParaRPr lang="en-GB"/>
        </a:p>
      </dgm:t>
    </dgm:pt>
    <dgm:pt modelId="{96FF5CA6-4F29-4DCA-8703-E6A17A44BE79}" type="sibTrans" cxnId="{34C26077-3A93-4D71-831C-58B727FEECDB}">
      <dgm:prSet/>
      <dgm:spPr/>
      <dgm:t>
        <a:bodyPr/>
        <a:lstStyle/>
        <a:p>
          <a:endParaRPr lang="en-GB"/>
        </a:p>
      </dgm:t>
    </dgm:pt>
    <dgm:pt modelId="{8A30EBBC-094A-403A-851E-3EE519208168}" type="pres">
      <dgm:prSet presAssocID="{C8ACBFCF-553C-4798-A7D3-E8B10FD59097}" presName="diagram" presStyleCnt="0">
        <dgm:presLayoutVars>
          <dgm:dir/>
          <dgm:resizeHandles val="exact"/>
        </dgm:presLayoutVars>
      </dgm:prSet>
      <dgm:spPr/>
    </dgm:pt>
    <dgm:pt modelId="{39EFEEAA-BA6C-4B4E-9B46-ABEB37263DDA}" type="pres">
      <dgm:prSet presAssocID="{EC2089A6-E838-43C9-9EA6-C83C2DA7C7EB}" presName="node" presStyleLbl="node1" presStyleIdx="0" presStyleCnt="8" custLinFactNeighborY="3100">
        <dgm:presLayoutVars>
          <dgm:bulletEnabled val="1"/>
        </dgm:presLayoutVars>
      </dgm:prSet>
      <dgm:spPr/>
    </dgm:pt>
    <dgm:pt modelId="{AFD9A3F8-4482-49CC-A724-0A2F8B61440E}" type="pres">
      <dgm:prSet presAssocID="{96FF5CA6-4F29-4DCA-8703-E6A17A44BE79}" presName="sibTrans" presStyleCnt="0"/>
      <dgm:spPr/>
    </dgm:pt>
    <dgm:pt modelId="{F47CE5E0-0076-4F6F-BA82-998D583575AC}" type="pres">
      <dgm:prSet presAssocID="{116D2B68-995F-43AC-BBBC-0A9B9E8C53F3}" presName="node" presStyleLbl="node1" presStyleIdx="1" presStyleCnt="8" custLinFactNeighborY="3100">
        <dgm:presLayoutVars>
          <dgm:bulletEnabled val="1"/>
        </dgm:presLayoutVars>
      </dgm:prSet>
      <dgm:spPr/>
    </dgm:pt>
    <dgm:pt modelId="{50C9D589-7BA1-4BFF-A441-0DE4A2228A37}" type="pres">
      <dgm:prSet presAssocID="{A127F763-07DA-4AD3-A84E-A947E6DFEB8F}" presName="sibTrans" presStyleCnt="0"/>
      <dgm:spPr/>
    </dgm:pt>
    <dgm:pt modelId="{67BC1475-652E-445A-A40B-A98B3B30104E}" type="pres">
      <dgm:prSet presAssocID="{EC4E9689-ED73-4E9F-B47F-2E78F187D8EC}" presName="node" presStyleLbl="node1" presStyleIdx="2" presStyleCnt="8" custLinFactNeighborY="3100">
        <dgm:presLayoutVars>
          <dgm:bulletEnabled val="1"/>
        </dgm:presLayoutVars>
      </dgm:prSet>
      <dgm:spPr/>
    </dgm:pt>
    <dgm:pt modelId="{9E410147-57F9-4D4B-AA6F-47D9F8D73918}" type="pres">
      <dgm:prSet presAssocID="{B9DD09DF-42A6-4936-A76B-C1375D2CF7E3}" presName="sibTrans" presStyleCnt="0"/>
      <dgm:spPr/>
    </dgm:pt>
    <dgm:pt modelId="{E574B8A2-B0FA-4232-95B2-024D8E7E86A1}" type="pres">
      <dgm:prSet presAssocID="{7D1E068A-E685-4A31-84F1-2B3CCF18ED0C}" presName="node" presStyleLbl="node1" presStyleIdx="3" presStyleCnt="8" custLinFactNeighborY="3100">
        <dgm:presLayoutVars>
          <dgm:bulletEnabled val="1"/>
        </dgm:presLayoutVars>
      </dgm:prSet>
      <dgm:spPr/>
    </dgm:pt>
    <dgm:pt modelId="{248E7003-CC39-40D3-A916-82BB7E5E5F8F}" type="pres">
      <dgm:prSet presAssocID="{6E4D08E3-5FBC-455E-A598-71D275FB86AF}" presName="sibTrans" presStyleCnt="0"/>
      <dgm:spPr/>
    </dgm:pt>
    <dgm:pt modelId="{A53FC782-41BE-4FF6-A91E-67815B17142C}" type="pres">
      <dgm:prSet presAssocID="{66CBE7F7-2FD4-4995-A588-7B95CF93FC85}" presName="node" presStyleLbl="node1" presStyleIdx="4" presStyleCnt="8" custLinFactNeighborY="3100">
        <dgm:presLayoutVars>
          <dgm:bulletEnabled val="1"/>
        </dgm:presLayoutVars>
      </dgm:prSet>
      <dgm:spPr/>
    </dgm:pt>
    <dgm:pt modelId="{BA8696AC-BB71-4367-AC6A-9F409EFC1D76}" type="pres">
      <dgm:prSet presAssocID="{ECCDE75D-96DD-4A19-B191-CF37DF8BF6F6}" presName="sibTrans" presStyleCnt="0"/>
      <dgm:spPr/>
    </dgm:pt>
    <dgm:pt modelId="{C50D02E8-2537-4E33-98A5-5AAC98956605}" type="pres">
      <dgm:prSet presAssocID="{C2C15D5E-2E07-4280-879E-94B77E394A43}" presName="node" presStyleLbl="node1" presStyleIdx="5" presStyleCnt="8" custLinFactNeighborY="3100">
        <dgm:presLayoutVars>
          <dgm:bulletEnabled val="1"/>
        </dgm:presLayoutVars>
      </dgm:prSet>
      <dgm:spPr/>
    </dgm:pt>
    <dgm:pt modelId="{BA20696A-D321-4B82-84FA-AE0C2082133C}" type="pres">
      <dgm:prSet presAssocID="{69B2776C-6501-4576-AF41-5C723EBEBEE0}" presName="sibTrans" presStyleCnt="0"/>
      <dgm:spPr/>
    </dgm:pt>
    <dgm:pt modelId="{993AD4E7-25CC-4AB6-90C0-89D01542CB91}" type="pres">
      <dgm:prSet presAssocID="{E7CEA15A-6D97-473C-9B73-411114F6600E}" presName="node" presStyleLbl="node1" presStyleIdx="6" presStyleCnt="8" custLinFactNeighborY="3100">
        <dgm:presLayoutVars>
          <dgm:bulletEnabled val="1"/>
        </dgm:presLayoutVars>
      </dgm:prSet>
      <dgm:spPr/>
    </dgm:pt>
    <dgm:pt modelId="{2A4254B7-CA25-4833-863F-7BD4CF8B1D32}" type="pres">
      <dgm:prSet presAssocID="{732B5D45-0394-451A-9E53-9608DC846535}" presName="sibTrans" presStyleCnt="0"/>
      <dgm:spPr/>
    </dgm:pt>
    <dgm:pt modelId="{0AA98D63-17EE-430C-A19C-66A0CE2E389F}" type="pres">
      <dgm:prSet presAssocID="{2D25629A-42A5-499B-B0B8-644AA8135C74}" presName="node" presStyleLbl="node1" presStyleIdx="7" presStyleCnt="8" custLinFactNeighborY="3100">
        <dgm:presLayoutVars>
          <dgm:bulletEnabled val="1"/>
        </dgm:presLayoutVars>
      </dgm:prSet>
      <dgm:spPr/>
    </dgm:pt>
  </dgm:ptLst>
  <dgm:cxnLst>
    <dgm:cxn modelId="{95330F0F-167D-4333-86CF-0E98CFCEDDE0}" srcId="{C8ACBFCF-553C-4798-A7D3-E8B10FD59097}" destId="{2D25629A-42A5-499B-B0B8-644AA8135C74}" srcOrd="7" destOrd="0" parTransId="{C24178A8-6074-46A6-A7C2-D5F52C117D1C}" sibTransId="{3DB94948-FBB6-45C1-B606-BF8202C80CB4}"/>
    <dgm:cxn modelId="{4841F719-440D-4D55-9318-2931656E1BBB}" srcId="{C8ACBFCF-553C-4798-A7D3-E8B10FD59097}" destId="{7D1E068A-E685-4A31-84F1-2B3CCF18ED0C}" srcOrd="3" destOrd="0" parTransId="{E3ACF53D-3CD7-480F-9865-CF8BC244DF9E}" sibTransId="{6E4D08E3-5FBC-455E-A598-71D275FB86AF}"/>
    <dgm:cxn modelId="{83981C1A-BE43-43B7-8A26-F5AAB59F8DD5}" type="presOf" srcId="{2D25629A-42A5-499B-B0B8-644AA8135C74}" destId="{0AA98D63-17EE-430C-A19C-66A0CE2E389F}" srcOrd="0" destOrd="0" presId="urn:microsoft.com/office/officeart/2005/8/layout/default"/>
    <dgm:cxn modelId="{E5F2CD1D-2A24-49F1-9D2A-652FB24EB18C}" srcId="{C8ACBFCF-553C-4798-A7D3-E8B10FD59097}" destId="{66CBE7F7-2FD4-4995-A588-7B95CF93FC85}" srcOrd="4" destOrd="0" parTransId="{1B2A546E-124B-44C8-8C23-F2686802CD5E}" sibTransId="{ECCDE75D-96DD-4A19-B191-CF37DF8BF6F6}"/>
    <dgm:cxn modelId="{B9BDCB24-C5E1-4C20-96AA-0B1B5D55EFC7}" srcId="{C8ACBFCF-553C-4798-A7D3-E8B10FD59097}" destId="{E7CEA15A-6D97-473C-9B73-411114F6600E}" srcOrd="6" destOrd="0" parTransId="{A33AE9CC-9185-4FB8-B028-385B490CD3CC}" sibTransId="{732B5D45-0394-451A-9E53-9608DC846535}"/>
    <dgm:cxn modelId="{E331EB3F-CFB1-4AE8-A40C-AAC35DBDFABE}" type="presOf" srcId="{116D2B68-995F-43AC-BBBC-0A9B9E8C53F3}" destId="{F47CE5E0-0076-4F6F-BA82-998D583575AC}" srcOrd="0" destOrd="0" presId="urn:microsoft.com/office/officeart/2005/8/layout/default"/>
    <dgm:cxn modelId="{04525A43-77E0-47C7-A27E-C98083234B23}" type="presOf" srcId="{7D1E068A-E685-4A31-84F1-2B3CCF18ED0C}" destId="{E574B8A2-B0FA-4232-95B2-024D8E7E86A1}" srcOrd="0" destOrd="0" presId="urn:microsoft.com/office/officeart/2005/8/layout/default"/>
    <dgm:cxn modelId="{4046E56D-0F51-4798-999E-51D514F858D6}" type="presOf" srcId="{C2C15D5E-2E07-4280-879E-94B77E394A43}" destId="{C50D02E8-2537-4E33-98A5-5AAC98956605}" srcOrd="0" destOrd="0" presId="urn:microsoft.com/office/officeart/2005/8/layout/default"/>
    <dgm:cxn modelId="{34C26077-3A93-4D71-831C-58B727FEECDB}" srcId="{C8ACBFCF-553C-4798-A7D3-E8B10FD59097}" destId="{EC2089A6-E838-43C9-9EA6-C83C2DA7C7EB}" srcOrd="0" destOrd="0" parTransId="{6B006365-406F-491E-A969-C59D4663F548}" sibTransId="{96FF5CA6-4F29-4DCA-8703-E6A17A44BE79}"/>
    <dgm:cxn modelId="{78CAC68B-DA31-4E2C-8389-66F37F09721C}" srcId="{C8ACBFCF-553C-4798-A7D3-E8B10FD59097}" destId="{116D2B68-995F-43AC-BBBC-0A9B9E8C53F3}" srcOrd="1" destOrd="0" parTransId="{91A55436-6C12-4961-A8C8-5FEF32FDDE8D}" sibTransId="{A127F763-07DA-4AD3-A84E-A947E6DFEB8F}"/>
    <dgm:cxn modelId="{D78725A0-BB04-4CA7-B4AA-D67BF4FFEDD5}" srcId="{C8ACBFCF-553C-4798-A7D3-E8B10FD59097}" destId="{EC4E9689-ED73-4E9F-B47F-2E78F187D8EC}" srcOrd="2" destOrd="0" parTransId="{6A55F71E-DA35-4F9A-A76B-D058DA1F8D9F}" sibTransId="{B9DD09DF-42A6-4936-A76B-C1375D2CF7E3}"/>
    <dgm:cxn modelId="{20B89BC3-3B59-4424-B896-84FD239DF5D8}" type="presOf" srcId="{66CBE7F7-2FD4-4995-A588-7B95CF93FC85}" destId="{A53FC782-41BE-4FF6-A91E-67815B17142C}" srcOrd="0" destOrd="0" presId="urn:microsoft.com/office/officeart/2005/8/layout/default"/>
    <dgm:cxn modelId="{A2C482D0-53C1-4693-9029-46CDBF2173C9}" type="presOf" srcId="{C8ACBFCF-553C-4798-A7D3-E8B10FD59097}" destId="{8A30EBBC-094A-403A-851E-3EE519208168}" srcOrd="0" destOrd="0" presId="urn:microsoft.com/office/officeart/2005/8/layout/default"/>
    <dgm:cxn modelId="{9C2DC1D1-261E-4F62-8975-0D431F0128DE}" srcId="{C8ACBFCF-553C-4798-A7D3-E8B10FD59097}" destId="{C2C15D5E-2E07-4280-879E-94B77E394A43}" srcOrd="5" destOrd="0" parTransId="{C3166DC1-6F61-4727-82B4-B7EC62216B8A}" sibTransId="{69B2776C-6501-4576-AF41-5C723EBEBEE0}"/>
    <dgm:cxn modelId="{C98FF5DB-3121-47DF-BD07-35BEB9684135}" type="presOf" srcId="{EC4E9689-ED73-4E9F-B47F-2E78F187D8EC}" destId="{67BC1475-652E-445A-A40B-A98B3B30104E}" srcOrd="0" destOrd="0" presId="urn:microsoft.com/office/officeart/2005/8/layout/default"/>
    <dgm:cxn modelId="{081865E2-1168-4814-803E-7D7378477D4B}" type="presOf" srcId="{E7CEA15A-6D97-473C-9B73-411114F6600E}" destId="{993AD4E7-25CC-4AB6-90C0-89D01542CB91}" srcOrd="0" destOrd="0" presId="urn:microsoft.com/office/officeart/2005/8/layout/default"/>
    <dgm:cxn modelId="{A16E4CE7-0558-42CE-970A-E38EC6868325}" type="presOf" srcId="{EC2089A6-E838-43C9-9EA6-C83C2DA7C7EB}" destId="{39EFEEAA-BA6C-4B4E-9B46-ABEB37263DDA}" srcOrd="0" destOrd="0" presId="urn:microsoft.com/office/officeart/2005/8/layout/default"/>
    <dgm:cxn modelId="{BA8F7984-D71F-436C-9CE6-8C1DDB1F3DDE}" type="presParOf" srcId="{8A30EBBC-094A-403A-851E-3EE519208168}" destId="{39EFEEAA-BA6C-4B4E-9B46-ABEB37263DDA}" srcOrd="0" destOrd="0" presId="urn:microsoft.com/office/officeart/2005/8/layout/default"/>
    <dgm:cxn modelId="{FFAB7D72-0946-4110-8D1E-70DC8A729C60}" type="presParOf" srcId="{8A30EBBC-094A-403A-851E-3EE519208168}" destId="{AFD9A3F8-4482-49CC-A724-0A2F8B61440E}" srcOrd="1" destOrd="0" presId="urn:microsoft.com/office/officeart/2005/8/layout/default"/>
    <dgm:cxn modelId="{57C3C0CB-BF22-41B8-99BB-A738DC0EE8D5}" type="presParOf" srcId="{8A30EBBC-094A-403A-851E-3EE519208168}" destId="{F47CE5E0-0076-4F6F-BA82-998D583575AC}" srcOrd="2" destOrd="0" presId="urn:microsoft.com/office/officeart/2005/8/layout/default"/>
    <dgm:cxn modelId="{020703FD-209A-4F85-944F-AB20421C7754}" type="presParOf" srcId="{8A30EBBC-094A-403A-851E-3EE519208168}" destId="{50C9D589-7BA1-4BFF-A441-0DE4A2228A37}" srcOrd="3" destOrd="0" presId="urn:microsoft.com/office/officeart/2005/8/layout/default"/>
    <dgm:cxn modelId="{7D6FFE7F-C296-4A04-93F6-207B48248589}" type="presParOf" srcId="{8A30EBBC-094A-403A-851E-3EE519208168}" destId="{67BC1475-652E-445A-A40B-A98B3B30104E}" srcOrd="4" destOrd="0" presId="urn:microsoft.com/office/officeart/2005/8/layout/default"/>
    <dgm:cxn modelId="{B6B5A8DE-F55F-4EB3-A65C-F924BA762E0D}" type="presParOf" srcId="{8A30EBBC-094A-403A-851E-3EE519208168}" destId="{9E410147-57F9-4D4B-AA6F-47D9F8D73918}" srcOrd="5" destOrd="0" presId="urn:microsoft.com/office/officeart/2005/8/layout/default"/>
    <dgm:cxn modelId="{181AFDE1-1655-4AE2-BD0F-89346E1E656C}" type="presParOf" srcId="{8A30EBBC-094A-403A-851E-3EE519208168}" destId="{E574B8A2-B0FA-4232-95B2-024D8E7E86A1}" srcOrd="6" destOrd="0" presId="urn:microsoft.com/office/officeart/2005/8/layout/default"/>
    <dgm:cxn modelId="{75B7ECEA-545F-44B6-80BE-C95894D29F4F}" type="presParOf" srcId="{8A30EBBC-094A-403A-851E-3EE519208168}" destId="{248E7003-CC39-40D3-A916-82BB7E5E5F8F}" srcOrd="7" destOrd="0" presId="urn:microsoft.com/office/officeart/2005/8/layout/default"/>
    <dgm:cxn modelId="{7D2C5CE5-6D76-4FD2-8E0E-BA5BAACB094F}" type="presParOf" srcId="{8A30EBBC-094A-403A-851E-3EE519208168}" destId="{A53FC782-41BE-4FF6-A91E-67815B17142C}" srcOrd="8" destOrd="0" presId="urn:microsoft.com/office/officeart/2005/8/layout/default"/>
    <dgm:cxn modelId="{A185D7A6-059A-4721-89D4-62023F3D1821}" type="presParOf" srcId="{8A30EBBC-094A-403A-851E-3EE519208168}" destId="{BA8696AC-BB71-4367-AC6A-9F409EFC1D76}" srcOrd="9" destOrd="0" presId="urn:microsoft.com/office/officeart/2005/8/layout/default"/>
    <dgm:cxn modelId="{ACDBB949-4180-4218-BF6B-02A1058EE006}" type="presParOf" srcId="{8A30EBBC-094A-403A-851E-3EE519208168}" destId="{C50D02E8-2537-4E33-98A5-5AAC98956605}" srcOrd="10" destOrd="0" presId="urn:microsoft.com/office/officeart/2005/8/layout/default"/>
    <dgm:cxn modelId="{3F6C2E98-A885-46B8-9DA3-5C95BCB2D7C8}" type="presParOf" srcId="{8A30EBBC-094A-403A-851E-3EE519208168}" destId="{BA20696A-D321-4B82-84FA-AE0C2082133C}" srcOrd="11" destOrd="0" presId="urn:microsoft.com/office/officeart/2005/8/layout/default"/>
    <dgm:cxn modelId="{F29C07D4-A6FF-447A-B600-4F4E160F4EE7}" type="presParOf" srcId="{8A30EBBC-094A-403A-851E-3EE519208168}" destId="{993AD4E7-25CC-4AB6-90C0-89D01542CB91}" srcOrd="12" destOrd="0" presId="urn:microsoft.com/office/officeart/2005/8/layout/default"/>
    <dgm:cxn modelId="{7661690B-ECC5-4727-A026-F31DC8A7D268}" type="presParOf" srcId="{8A30EBBC-094A-403A-851E-3EE519208168}" destId="{2A4254B7-CA25-4833-863F-7BD4CF8B1D32}" srcOrd="13" destOrd="0" presId="urn:microsoft.com/office/officeart/2005/8/layout/default"/>
    <dgm:cxn modelId="{FB584FC9-D63E-4DB7-BDAC-25C27F66AB8B}" type="presParOf" srcId="{8A30EBBC-094A-403A-851E-3EE519208168}" destId="{0AA98D63-17EE-430C-A19C-66A0CE2E389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1F0236-B6C5-40F0-AC8F-4D861D3E3599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A58CAA5A-4DB9-46BB-8B2B-88099E233EEE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>
              <a:latin typeface="Aptos"/>
              <a:cs typeface="Arial"/>
            </a:rPr>
            <a:t>Baseline interviews with all RPF 4 projects</a:t>
          </a:r>
          <a:endParaRPr lang="en-GB">
            <a:latin typeface="Aptos"/>
            <a:cs typeface="Arial"/>
          </a:endParaRPr>
        </a:p>
      </dgm:t>
    </dgm:pt>
    <dgm:pt modelId="{BEEC1FCD-25BC-416A-8CBA-73E8F72F24AF}" type="parTrans" cxnId="{5451E76C-210B-41D0-A47A-54A967B46E0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9F2CBB-F98B-4011-AF3E-D4CE7F8ADEE2}" type="sibTrans" cxnId="{5451E76C-210B-41D0-A47A-54A967B46E0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21F3A6-5252-4CC3-99A2-C9A7195769FD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ptos"/>
              <a:cs typeface="Arial"/>
            </a:rPr>
            <a:t>Monthly monitoring reports (sent by projects to DSIT)</a:t>
          </a:r>
        </a:p>
      </dgm:t>
    </dgm:pt>
    <dgm:pt modelId="{715D1EEF-1951-4DBF-BC78-6C2BB4454EFD}" type="parTrans" cxnId="{48FA4A13-46B4-49CB-B77F-A584F420B718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6B7711-6EC9-4FF5-BB9E-224A78DD6AE3}" type="sibTrans" cxnId="{48FA4A13-46B4-49CB-B77F-A584F420B718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1A9272-6F0F-4D0F-975C-A3E1BECCEE24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>
              <a:latin typeface="Aptos"/>
              <a:cs typeface="Arial"/>
            </a:rPr>
            <a:t>End of project interviews with all RPF4 projects</a:t>
          </a:r>
          <a:endParaRPr lang="en-GB">
            <a:latin typeface="Aptos"/>
            <a:cs typeface="Arial"/>
          </a:endParaRPr>
        </a:p>
      </dgm:t>
    </dgm:pt>
    <dgm:pt modelId="{6AE1E30C-7006-431D-8C09-D046C7A21EBD}" type="parTrans" cxnId="{46CE17EB-8438-422C-9144-3AB779CD6E18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A59435-CBB4-4F53-AB83-258732C95B50}" type="sibTrans" cxnId="{46CE17EB-8438-422C-9144-3AB779CD6E18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247F4E-956D-4EB4-AA9C-CA0F0A6C4144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>
              <a:latin typeface="Aptos"/>
              <a:cs typeface="Arial"/>
            </a:rPr>
            <a:t>Interviews with applicants that applied but were not selected</a:t>
          </a:r>
          <a:endParaRPr lang="en-GB">
            <a:latin typeface="Aptos"/>
            <a:cs typeface="Arial"/>
          </a:endParaRPr>
        </a:p>
      </dgm:t>
    </dgm:pt>
    <dgm:pt modelId="{B1F487E0-BB77-4495-83C6-FD74B8CDB7F3}" type="parTrans" cxnId="{E1BA21CB-B47C-4D06-9D21-2E240D16C72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D8DF90-2C27-4F8F-8DD6-93D970BD9AC2}" type="sibTrans" cxnId="{E1BA21CB-B47C-4D06-9D21-2E240D16C72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BF9348-48FE-4C1B-966B-1417B8961369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>
              <a:latin typeface="Aptos"/>
              <a:cs typeface="Arial"/>
            </a:rPr>
            <a:t>End of project reports</a:t>
          </a:r>
          <a:endParaRPr lang="en-GB">
            <a:latin typeface="Aptos"/>
            <a:cs typeface="Arial"/>
          </a:endParaRPr>
        </a:p>
      </dgm:t>
    </dgm:pt>
    <dgm:pt modelId="{B53909B0-2168-48F8-BE59-97F2BCBC048B}" type="parTrans" cxnId="{F935169E-310E-4FB6-BEC1-7A07526488B8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F9E1CC-2270-4260-AA8A-2D2E67BF502A}" type="sibTrans" cxnId="{F935169E-310E-4FB6-BEC1-7A07526488B8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F75B03-D6AE-4E21-8160-D34FFDF61D69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ptos"/>
              <a:cs typeface="Arial"/>
            </a:rPr>
            <a:t>‘One-year-on’ update on sustained outcomes</a:t>
          </a:r>
        </a:p>
      </dgm:t>
    </dgm:pt>
    <dgm:pt modelId="{BD90063D-D46C-4FD3-8CFB-1C24F074ED55}" type="parTrans" cxnId="{C7C76357-3399-4247-81FD-AE6A701EEF0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3A2B8-64A1-47C9-A914-A1F6BE329AB9}" type="sibTrans" cxnId="{C7C76357-3399-4247-81FD-AE6A701EEF05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B274C-487B-4B88-B201-46132D8D4B87}" type="pres">
      <dgm:prSet presAssocID="{431F0236-B6C5-40F0-AC8F-4D861D3E3599}" presName="diagram" presStyleCnt="0">
        <dgm:presLayoutVars>
          <dgm:dir/>
          <dgm:resizeHandles val="exact"/>
        </dgm:presLayoutVars>
      </dgm:prSet>
      <dgm:spPr/>
    </dgm:pt>
    <dgm:pt modelId="{A796FA1D-915D-406B-BFA5-F441B411ED79}" type="pres">
      <dgm:prSet presAssocID="{A58CAA5A-4DB9-46BB-8B2B-88099E233EEE}" presName="node" presStyleLbl="node1" presStyleIdx="0" presStyleCnt="6">
        <dgm:presLayoutVars>
          <dgm:bulletEnabled val="1"/>
        </dgm:presLayoutVars>
      </dgm:prSet>
      <dgm:spPr/>
    </dgm:pt>
    <dgm:pt modelId="{423C569D-A573-4500-842E-43C0B3700CCF}" type="pres">
      <dgm:prSet presAssocID="{039F2CBB-F98B-4011-AF3E-D4CE7F8ADEE2}" presName="sibTrans" presStyleCnt="0"/>
      <dgm:spPr/>
    </dgm:pt>
    <dgm:pt modelId="{69DCB4D0-21A0-474B-816F-05192123E7D9}" type="pres">
      <dgm:prSet presAssocID="{E121F3A6-5252-4CC3-99A2-C9A7195769FD}" presName="node" presStyleLbl="node1" presStyleIdx="1" presStyleCnt="6">
        <dgm:presLayoutVars>
          <dgm:bulletEnabled val="1"/>
        </dgm:presLayoutVars>
      </dgm:prSet>
      <dgm:spPr/>
    </dgm:pt>
    <dgm:pt modelId="{D90F687B-3AF9-458D-824C-2D5FFF3837D5}" type="pres">
      <dgm:prSet presAssocID="{FE6B7711-6EC9-4FF5-BB9E-224A78DD6AE3}" presName="sibTrans" presStyleCnt="0"/>
      <dgm:spPr/>
    </dgm:pt>
    <dgm:pt modelId="{F190580F-7CAF-4771-97D4-3F0FA61FB361}" type="pres">
      <dgm:prSet presAssocID="{8B1A9272-6F0F-4D0F-975C-A3E1BECCEE24}" presName="node" presStyleLbl="node1" presStyleIdx="2" presStyleCnt="6">
        <dgm:presLayoutVars>
          <dgm:bulletEnabled val="1"/>
        </dgm:presLayoutVars>
      </dgm:prSet>
      <dgm:spPr/>
    </dgm:pt>
    <dgm:pt modelId="{CBA28927-0B73-4EE3-93F2-6A3CC98BEAB3}" type="pres">
      <dgm:prSet presAssocID="{39A59435-CBB4-4F53-AB83-258732C95B50}" presName="sibTrans" presStyleCnt="0"/>
      <dgm:spPr/>
    </dgm:pt>
    <dgm:pt modelId="{294CE28F-D0EC-4D41-944C-F26B638F4455}" type="pres">
      <dgm:prSet presAssocID="{82247F4E-956D-4EB4-AA9C-CA0F0A6C4144}" presName="node" presStyleLbl="node1" presStyleIdx="3" presStyleCnt="6">
        <dgm:presLayoutVars>
          <dgm:bulletEnabled val="1"/>
        </dgm:presLayoutVars>
      </dgm:prSet>
      <dgm:spPr/>
    </dgm:pt>
    <dgm:pt modelId="{0CE7746C-665E-4819-8C23-E10D6554FB1D}" type="pres">
      <dgm:prSet presAssocID="{E7D8DF90-2C27-4F8F-8DD6-93D970BD9AC2}" presName="sibTrans" presStyleCnt="0"/>
      <dgm:spPr/>
    </dgm:pt>
    <dgm:pt modelId="{EE19FC40-BCAD-4DC7-97B4-01C60028B7D4}" type="pres">
      <dgm:prSet presAssocID="{47BF9348-48FE-4C1B-966B-1417B8961369}" presName="node" presStyleLbl="node1" presStyleIdx="4" presStyleCnt="6">
        <dgm:presLayoutVars>
          <dgm:bulletEnabled val="1"/>
        </dgm:presLayoutVars>
      </dgm:prSet>
      <dgm:spPr/>
    </dgm:pt>
    <dgm:pt modelId="{B43EAF29-06C7-4DD5-BC49-F6C8A12229E9}" type="pres">
      <dgm:prSet presAssocID="{06F9E1CC-2270-4260-AA8A-2D2E67BF502A}" presName="sibTrans" presStyleCnt="0"/>
      <dgm:spPr/>
    </dgm:pt>
    <dgm:pt modelId="{A7F036C8-B124-4E1A-9AB0-5CD808CEB5CF}" type="pres">
      <dgm:prSet presAssocID="{6CF75B03-D6AE-4E21-8160-D34FFDF61D69}" presName="node" presStyleLbl="node1" presStyleIdx="5" presStyleCnt="6">
        <dgm:presLayoutVars>
          <dgm:bulletEnabled val="1"/>
        </dgm:presLayoutVars>
      </dgm:prSet>
      <dgm:spPr/>
    </dgm:pt>
  </dgm:ptLst>
  <dgm:cxnLst>
    <dgm:cxn modelId="{48FA4A13-46B4-49CB-B77F-A584F420B718}" srcId="{431F0236-B6C5-40F0-AC8F-4D861D3E3599}" destId="{E121F3A6-5252-4CC3-99A2-C9A7195769FD}" srcOrd="1" destOrd="0" parTransId="{715D1EEF-1951-4DBF-BC78-6C2BB4454EFD}" sibTransId="{FE6B7711-6EC9-4FF5-BB9E-224A78DD6AE3}"/>
    <dgm:cxn modelId="{05274416-C3E0-4CCC-B01B-8AFCF82B40FD}" type="presOf" srcId="{8B1A9272-6F0F-4D0F-975C-A3E1BECCEE24}" destId="{F190580F-7CAF-4771-97D4-3F0FA61FB361}" srcOrd="0" destOrd="0" presId="urn:microsoft.com/office/officeart/2005/8/layout/default"/>
    <dgm:cxn modelId="{5451E76C-210B-41D0-A47A-54A967B46E09}" srcId="{431F0236-B6C5-40F0-AC8F-4D861D3E3599}" destId="{A58CAA5A-4DB9-46BB-8B2B-88099E233EEE}" srcOrd="0" destOrd="0" parTransId="{BEEC1FCD-25BC-416A-8CBA-73E8F72F24AF}" sibTransId="{039F2CBB-F98B-4011-AF3E-D4CE7F8ADEE2}"/>
    <dgm:cxn modelId="{C7C76357-3399-4247-81FD-AE6A701EEF05}" srcId="{431F0236-B6C5-40F0-AC8F-4D861D3E3599}" destId="{6CF75B03-D6AE-4E21-8160-D34FFDF61D69}" srcOrd="5" destOrd="0" parTransId="{BD90063D-D46C-4FD3-8CFB-1C24F074ED55}" sibTransId="{26D3A2B8-64A1-47C9-A914-A1F6BE329AB9}"/>
    <dgm:cxn modelId="{B008D978-A178-4F9C-9277-31F948CF43BD}" type="presOf" srcId="{E121F3A6-5252-4CC3-99A2-C9A7195769FD}" destId="{69DCB4D0-21A0-474B-816F-05192123E7D9}" srcOrd="0" destOrd="0" presId="urn:microsoft.com/office/officeart/2005/8/layout/default"/>
    <dgm:cxn modelId="{F935169E-310E-4FB6-BEC1-7A07526488B8}" srcId="{431F0236-B6C5-40F0-AC8F-4D861D3E3599}" destId="{47BF9348-48FE-4C1B-966B-1417B8961369}" srcOrd="4" destOrd="0" parTransId="{B53909B0-2168-48F8-BE59-97F2BCBC048B}" sibTransId="{06F9E1CC-2270-4260-AA8A-2D2E67BF502A}"/>
    <dgm:cxn modelId="{C87E45AE-29BA-4898-B3B6-F15A6B33F13D}" type="presOf" srcId="{82247F4E-956D-4EB4-AA9C-CA0F0A6C4144}" destId="{294CE28F-D0EC-4D41-944C-F26B638F4455}" srcOrd="0" destOrd="0" presId="urn:microsoft.com/office/officeart/2005/8/layout/default"/>
    <dgm:cxn modelId="{E55F36AF-0C5F-46CE-9F21-888BD20449F6}" type="presOf" srcId="{47BF9348-48FE-4C1B-966B-1417B8961369}" destId="{EE19FC40-BCAD-4DC7-97B4-01C60028B7D4}" srcOrd="0" destOrd="0" presId="urn:microsoft.com/office/officeart/2005/8/layout/default"/>
    <dgm:cxn modelId="{15A2D2B9-5766-48DE-94B2-8F46E3861D32}" type="presOf" srcId="{A58CAA5A-4DB9-46BB-8B2B-88099E233EEE}" destId="{A796FA1D-915D-406B-BFA5-F441B411ED79}" srcOrd="0" destOrd="0" presId="urn:microsoft.com/office/officeart/2005/8/layout/default"/>
    <dgm:cxn modelId="{E1BA21CB-B47C-4D06-9D21-2E240D16C72C}" srcId="{431F0236-B6C5-40F0-AC8F-4D861D3E3599}" destId="{82247F4E-956D-4EB4-AA9C-CA0F0A6C4144}" srcOrd="3" destOrd="0" parTransId="{B1F487E0-BB77-4495-83C6-FD74B8CDB7F3}" sibTransId="{E7D8DF90-2C27-4F8F-8DD6-93D970BD9AC2}"/>
    <dgm:cxn modelId="{46CE17EB-8438-422C-9144-3AB779CD6E18}" srcId="{431F0236-B6C5-40F0-AC8F-4D861D3E3599}" destId="{8B1A9272-6F0F-4D0F-975C-A3E1BECCEE24}" srcOrd="2" destOrd="0" parTransId="{6AE1E30C-7006-431D-8C09-D046C7A21EBD}" sibTransId="{39A59435-CBB4-4F53-AB83-258732C95B50}"/>
    <dgm:cxn modelId="{F984B9F0-95C0-4D97-BE72-2728C5AE0AD7}" type="presOf" srcId="{6CF75B03-D6AE-4E21-8160-D34FFDF61D69}" destId="{A7F036C8-B124-4E1A-9AB0-5CD808CEB5CF}" srcOrd="0" destOrd="0" presId="urn:microsoft.com/office/officeart/2005/8/layout/default"/>
    <dgm:cxn modelId="{BC8AA9FB-8A48-4A87-B87B-37B2CE008BE9}" type="presOf" srcId="{431F0236-B6C5-40F0-AC8F-4D861D3E3599}" destId="{811B274C-487B-4B88-B201-46132D8D4B87}" srcOrd="0" destOrd="0" presId="urn:microsoft.com/office/officeart/2005/8/layout/default"/>
    <dgm:cxn modelId="{B64C6C53-BFF6-47A4-B84D-6155C0ABD9F6}" type="presParOf" srcId="{811B274C-487B-4B88-B201-46132D8D4B87}" destId="{A796FA1D-915D-406B-BFA5-F441B411ED79}" srcOrd="0" destOrd="0" presId="urn:microsoft.com/office/officeart/2005/8/layout/default"/>
    <dgm:cxn modelId="{BE632733-FA7F-4577-94F0-252772EE6B1D}" type="presParOf" srcId="{811B274C-487B-4B88-B201-46132D8D4B87}" destId="{423C569D-A573-4500-842E-43C0B3700CCF}" srcOrd="1" destOrd="0" presId="urn:microsoft.com/office/officeart/2005/8/layout/default"/>
    <dgm:cxn modelId="{12F81288-DDBB-40E1-949C-AE69BA572962}" type="presParOf" srcId="{811B274C-487B-4B88-B201-46132D8D4B87}" destId="{69DCB4D0-21A0-474B-816F-05192123E7D9}" srcOrd="2" destOrd="0" presId="urn:microsoft.com/office/officeart/2005/8/layout/default"/>
    <dgm:cxn modelId="{E0D8599C-B01B-4C27-85E2-2207CFE96B3F}" type="presParOf" srcId="{811B274C-487B-4B88-B201-46132D8D4B87}" destId="{D90F687B-3AF9-458D-824C-2D5FFF3837D5}" srcOrd="3" destOrd="0" presId="urn:microsoft.com/office/officeart/2005/8/layout/default"/>
    <dgm:cxn modelId="{F7A480AB-29E2-45B1-A9A3-5F5E7554FDD8}" type="presParOf" srcId="{811B274C-487B-4B88-B201-46132D8D4B87}" destId="{F190580F-7CAF-4771-97D4-3F0FA61FB361}" srcOrd="4" destOrd="0" presId="urn:microsoft.com/office/officeart/2005/8/layout/default"/>
    <dgm:cxn modelId="{2D29115E-916C-43D4-AFE6-04EDE5DFE8F3}" type="presParOf" srcId="{811B274C-487B-4B88-B201-46132D8D4B87}" destId="{CBA28927-0B73-4EE3-93F2-6A3CC98BEAB3}" srcOrd="5" destOrd="0" presId="urn:microsoft.com/office/officeart/2005/8/layout/default"/>
    <dgm:cxn modelId="{A4094361-E540-46BE-B752-8858E319B183}" type="presParOf" srcId="{811B274C-487B-4B88-B201-46132D8D4B87}" destId="{294CE28F-D0EC-4D41-944C-F26B638F4455}" srcOrd="6" destOrd="0" presId="urn:microsoft.com/office/officeart/2005/8/layout/default"/>
    <dgm:cxn modelId="{0136A965-B3E9-4381-9D7C-B9C72A799DC4}" type="presParOf" srcId="{811B274C-487B-4B88-B201-46132D8D4B87}" destId="{0CE7746C-665E-4819-8C23-E10D6554FB1D}" srcOrd="7" destOrd="0" presId="urn:microsoft.com/office/officeart/2005/8/layout/default"/>
    <dgm:cxn modelId="{42EE6B9A-9B95-4706-A137-70B993FE9804}" type="presParOf" srcId="{811B274C-487B-4B88-B201-46132D8D4B87}" destId="{EE19FC40-BCAD-4DC7-97B4-01C60028B7D4}" srcOrd="8" destOrd="0" presId="urn:microsoft.com/office/officeart/2005/8/layout/default"/>
    <dgm:cxn modelId="{EFFF05EC-DE30-47A4-9CF0-DB4FE0108476}" type="presParOf" srcId="{811B274C-487B-4B88-B201-46132D8D4B87}" destId="{B43EAF29-06C7-4DD5-BC49-F6C8A12229E9}" srcOrd="9" destOrd="0" presId="urn:microsoft.com/office/officeart/2005/8/layout/default"/>
    <dgm:cxn modelId="{6F47AC13-1086-485A-B22D-8BDC826FC17B}" type="presParOf" srcId="{811B274C-487B-4B88-B201-46132D8D4B87}" destId="{A7F036C8-B124-4E1A-9AB0-5CD808CEB5C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D32575-B85F-418F-BEEC-E9E64A0CFDD5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BF8FF-3130-41B2-BE79-C09D14DF721C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No counterfactual or comparison group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506975-B9D6-4F38-ACE5-44CA7A96A7FB}" type="parTrans" cxnId="{9006E48F-19A7-4269-B802-832A7F03A2E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1BDD5-A829-4A8C-A320-DA305917A3B5}" type="sibTrans" cxnId="{9006E48F-19A7-4269-B802-832A7F03A2E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F8C3D5-FCD3-4093-B18F-D9A59C7D2347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Difficulty in isolating impacts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1AB596-85E4-4474-A5B8-A51B362E4CB3}" type="parTrans" cxnId="{766289EA-789C-4C6C-B4D2-15AE8747503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0FF0B-991A-4CD4-89CD-FB874D011801}" type="sibTrans" cxnId="{766289EA-789C-4C6C-B4D2-15AE8747503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1956E4-F6C3-4729-BFD0-E1B0F1623D4E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Small sample sizes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B71E5A-EB94-4B17-8B08-6437BC01E869}" type="parTrans" cxnId="{89006791-1485-4E66-ADA3-F8CFA92C0EF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B732CC-9A70-4987-8AC7-8A4C97DE48E9}" type="sibTrans" cxnId="{89006791-1485-4E66-ADA3-F8CFA92C0EF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6B026A-6994-4146-A5E6-D1B974DA32C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Difficulty in quantifying and measuring outcomes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D4FAD5-807E-4153-B339-058DEF5A0B09}" type="parTrans" cxnId="{EB1342E1-2386-403F-84A9-5E08421B18C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7A672C-1A8A-43BA-9ADA-69DD5916AD0F}" type="sibTrans" cxnId="{EB1342E1-2386-403F-84A9-5E08421B18C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B3396D-B0AB-4E59-AEF2-828F6A13C43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Long term nature of the fund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58AE77-E112-4467-A0C5-2FB66132C24B}" type="parTrans" cxnId="{7A07A448-2895-450B-B420-5004830317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B78F5A-61A0-4B5E-BE4A-BB616B7FDDBD}" type="sibTrans" cxnId="{7A07A448-2895-450B-B420-5004830317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E535AB-C354-498E-AD3D-C70595C469DC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Innovative fund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41EDF-902F-4E31-8E50-A9B9106B8A6B}" type="parTrans" cxnId="{AEEA0C2A-8E0D-4F6D-B43A-59A556E9B2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60E2C3-4C13-46B1-AB05-A1DF65FC4440}" type="sibTrans" cxnId="{AEEA0C2A-8E0D-4F6D-B43A-59A556E9B2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AFE54F-1539-46CD-96F4-7BC06F0410F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All projects different</a:t>
          </a:r>
        </a:p>
      </dgm:t>
    </dgm:pt>
    <dgm:pt modelId="{E0E66832-8D17-4D04-A500-EEFE96EB6011}" type="parTrans" cxnId="{EF6F0CF1-81F6-4B08-BD2C-114CB29E546C}">
      <dgm:prSet/>
      <dgm:spPr/>
      <dgm:t>
        <a:bodyPr/>
        <a:lstStyle/>
        <a:p>
          <a:endParaRPr lang="en-GB"/>
        </a:p>
      </dgm:t>
    </dgm:pt>
    <dgm:pt modelId="{112E6755-8A85-495E-87B2-09E720333D49}" type="sibTrans" cxnId="{EF6F0CF1-81F6-4B08-BD2C-114CB29E546C}">
      <dgm:prSet/>
      <dgm:spPr/>
      <dgm:t>
        <a:bodyPr/>
        <a:lstStyle/>
        <a:p>
          <a:endParaRPr lang="en-GB"/>
        </a:p>
      </dgm:t>
    </dgm:pt>
    <dgm:pt modelId="{BF02410A-F333-4695-966D-3D10CA4B8332}" type="pres">
      <dgm:prSet presAssocID="{DFD32575-B85F-418F-BEEC-E9E64A0CFDD5}" presName="diagram" presStyleCnt="0">
        <dgm:presLayoutVars>
          <dgm:dir/>
          <dgm:resizeHandles val="exact"/>
        </dgm:presLayoutVars>
      </dgm:prSet>
      <dgm:spPr/>
    </dgm:pt>
    <dgm:pt modelId="{5256A8B5-125E-4A46-8962-C2AA5D8C81C9}" type="pres">
      <dgm:prSet presAssocID="{70EBF8FF-3130-41B2-BE79-C09D14DF721C}" presName="node" presStyleLbl="node1" presStyleIdx="0" presStyleCnt="7" custLinFactNeighborX="-34365">
        <dgm:presLayoutVars>
          <dgm:bulletEnabled val="1"/>
        </dgm:presLayoutVars>
      </dgm:prSet>
      <dgm:spPr/>
    </dgm:pt>
    <dgm:pt modelId="{A82F52DA-FD5F-4EA7-BDB2-9F80EFBEFB80}" type="pres">
      <dgm:prSet presAssocID="{1BC1BDD5-A829-4A8C-A320-DA305917A3B5}" presName="sibTrans" presStyleCnt="0"/>
      <dgm:spPr/>
    </dgm:pt>
    <dgm:pt modelId="{AFFC716D-F07F-491B-A6EB-BF84C14D0EB4}" type="pres">
      <dgm:prSet presAssocID="{3DAFE54F-1539-46CD-96F4-7BC06F0410F5}" presName="node" presStyleLbl="node1" presStyleIdx="1" presStyleCnt="7">
        <dgm:presLayoutVars>
          <dgm:bulletEnabled val="1"/>
        </dgm:presLayoutVars>
      </dgm:prSet>
      <dgm:spPr/>
    </dgm:pt>
    <dgm:pt modelId="{22931A3C-B22F-4B8D-AFA5-2630C6D7E095}" type="pres">
      <dgm:prSet presAssocID="{112E6755-8A85-495E-87B2-09E720333D49}" presName="sibTrans" presStyleCnt="0"/>
      <dgm:spPr/>
    </dgm:pt>
    <dgm:pt modelId="{051517E5-C58A-4CE3-A795-A52897FE0624}" type="pres">
      <dgm:prSet presAssocID="{801956E4-F6C3-4729-BFD0-E1B0F1623D4E}" presName="node" presStyleLbl="node1" presStyleIdx="2" presStyleCnt="7">
        <dgm:presLayoutVars>
          <dgm:bulletEnabled val="1"/>
        </dgm:presLayoutVars>
      </dgm:prSet>
      <dgm:spPr/>
    </dgm:pt>
    <dgm:pt modelId="{A2EDC78E-7769-4D1B-ADAA-E861EA18554F}" type="pres">
      <dgm:prSet presAssocID="{70B732CC-9A70-4987-8AC7-8A4C97DE48E9}" presName="sibTrans" presStyleCnt="0"/>
      <dgm:spPr/>
    </dgm:pt>
    <dgm:pt modelId="{7277B496-0F16-47DA-B20D-1A6B8552564A}" type="pres">
      <dgm:prSet presAssocID="{F5F8C3D5-FCD3-4093-B18F-D9A59C7D2347}" presName="node" presStyleLbl="node1" presStyleIdx="3" presStyleCnt="7">
        <dgm:presLayoutVars>
          <dgm:bulletEnabled val="1"/>
        </dgm:presLayoutVars>
      </dgm:prSet>
      <dgm:spPr/>
    </dgm:pt>
    <dgm:pt modelId="{1645DAF8-B875-4135-9510-EBC212EF5AE3}" type="pres">
      <dgm:prSet presAssocID="{5AB0FF0B-991A-4CD4-89CD-FB874D011801}" presName="sibTrans" presStyleCnt="0"/>
      <dgm:spPr/>
    </dgm:pt>
    <dgm:pt modelId="{19D695C2-B954-4EF0-86C7-C964C9A0BEEA}" type="pres">
      <dgm:prSet presAssocID="{4A6B026A-6994-4146-A5E6-D1B974DA32C1}" presName="node" presStyleLbl="node1" presStyleIdx="4" presStyleCnt="7">
        <dgm:presLayoutVars>
          <dgm:bulletEnabled val="1"/>
        </dgm:presLayoutVars>
      </dgm:prSet>
      <dgm:spPr/>
    </dgm:pt>
    <dgm:pt modelId="{5D94F946-C484-4C1C-90D6-8DB1C6063C81}" type="pres">
      <dgm:prSet presAssocID="{227A672C-1A8A-43BA-9ADA-69DD5916AD0F}" presName="sibTrans" presStyleCnt="0"/>
      <dgm:spPr/>
    </dgm:pt>
    <dgm:pt modelId="{5A09F2E6-C81E-41AF-82ED-124699C23215}" type="pres">
      <dgm:prSet presAssocID="{3CB3396D-B0AB-4E59-AEF2-828F6A13C435}" presName="node" presStyleLbl="node1" presStyleIdx="5" presStyleCnt="7">
        <dgm:presLayoutVars>
          <dgm:bulletEnabled val="1"/>
        </dgm:presLayoutVars>
      </dgm:prSet>
      <dgm:spPr/>
    </dgm:pt>
    <dgm:pt modelId="{2248E60B-3D32-4A92-B12E-AE4F431349B6}" type="pres">
      <dgm:prSet presAssocID="{EBB78F5A-61A0-4B5E-BE4A-BB616B7FDDBD}" presName="sibTrans" presStyleCnt="0"/>
      <dgm:spPr/>
    </dgm:pt>
    <dgm:pt modelId="{FF339BE6-06DC-4204-B017-5501EEEBE81E}" type="pres">
      <dgm:prSet presAssocID="{EBE535AB-C354-498E-AD3D-C70595C469DC}" presName="node" presStyleLbl="node1" presStyleIdx="6" presStyleCnt="7">
        <dgm:presLayoutVars>
          <dgm:bulletEnabled val="1"/>
        </dgm:presLayoutVars>
      </dgm:prSet>
      <dgm:spPr/>
    </dgm:pt>
  </dgm:ptLst>
  <dgm:cxnLst>
    <dgm:cxn modelId="{A9C23507-76EE-46C2-9CD4-99ABEB7F8445}" type="presOf" srcId="{70EBF8FF-3130-41B2-BE79-C09D14DF721C}" destId="{5256A8B5-125E-4A46-8962-C2AA5D8C81C9}" srcOrd="0" destOrd="0" presId="urn:microsoft.com/office/officeart/2005/8/layout/default"/>
    <dgm:cxn modelId="{FE633D15-8357-4FE8-931B-F3F1AB4F1EA9}" type="presOf" srcId="{EBE535AB-C354-498E-AD3D-C70595C469DC}" destId="{FF339BE6-06DC-4204-B017-5501EEEBE81E}" srcOrd="0" destOrd="0" presId="urn:microsoft.com/office/officeart/2005/8/layout/default"/>
    <dgm:cxn modelId="{AEEA0C2A-8E0D-4F6D-B43A-59A556E9B2AD}" srcId="{DFD32575-B85F-418F-BEEC-E9E64A0CFDD5}" destId="{EBE535AB-C354-498E-AD3D-C70595C469DC}" srcOrd="6" destOrd="0" parTransId="{C4D41EDF-902F-4E31-8E50-A9B9106B8A6B}" sibTransId="{B260E2C3-4C13-46B1-AB05-A1DF65FC4440}"/>
    <dgm:cxn modelId="{7A07A448-2895-450B-B420-50048303172A}" srcId="{DFD32575-B85F-418F-BEEC-E9E64A0CFDD5}" destId="{3CB3396D-B0AB-4E59-AEF2-828F6A13C435}" srcOrd="5" destOrd="0" parTransId="{DD58AE77-E112-4467-A0C5-2FB66132C24B}" sibTransId="{EBB78F5A-61A0-4B5E-BE4A-BB616B7FDDBD}"/>
    <dgm:cxn modelId="{BA44386C-DF65-4B01-B8F4-6089DF681E8F}" type="presOf" srcId="{DFD32575-B85F-418F-BEEC-E9E64A0CFDD5}" destId="{BF02410A-F333-4695-966D-3D10CA4B8332}" srcOrd="0" destOrd="0" presId="urn:microsoft.com/office/officeart/2005/8/layout/default"/>
    <dgm:cxn modelId="{FBB1A57A-8AB2-4FD1-B030-ED1B10276C98}" type="presOf" srcId="{F5F8C3D5-FCD3-4093-B18F-D9A59C7D2347}" destId="{7277B496-0F16-47DA-B20D-1A6B8552564A}" srcOrd="0" destOrd="0" presId="urn:microsoft.com/office/officeart/2005/8/layout/default"/>
    <dgm:cxn modelId="{7325E25A-995E-4B76-B333-98E845CC66EB}" type="presOf" srcId="{4A6B026A-6994-4146-A5E6-D1B974DA32C1}" destId="{19D695C2-B954-4EF0-86C7-C964C9A0BEEA}" srcOrd="0" destOrd="0" presId="urn:microsoft.com/office/officeart/2005/8/layout/default"/>
    <dgm:cxn modelId="{AEEB568E-7369-40F4-82C8-FB9F968B492C}" type="presOf" srcId="{801956E4-F6C3-4729-BFD0-E1B0F1623D4E}" destId="{051517E5-C58A-4CE3-A795-A52897FE0624}" srcOrd="0" destOrd="0" presId="urn:microsoft.com/office/officeart/2005/8/layout/default"/>
    <dgm:cxn modelId="{9006E48F-19A7-4269-B802-832A7F03A2EC}" srcId="{DFD32575-B85F-418F-BEEC-E9E64A0CFDD5}" destId="{70EBF8FF-3130-41B2-BE79-C09D14DF721C}" srcOrd="0" destOrd="0" parTransId="{17506975-B9D6-4F38-ACE5-44CA7A96A7FB}" sibTransId="{1BC1BDD5-A829-4A8C-A320-DA305917A3B5}"/>
    <dgm:cxn modelId="{89006791-1485-4E66-ADA3-F8CFA92C0EF3}" srcId="{DFD32575-B85F-418F-BEEC-E9E64A0CFDD5}" destId="{801956E4-F6C3-4729-BFD0-E1B0F1623D4E}" srcOrd="2" destOrd="0" parTransId="{BDB71E5A-EB94-4B17-8B08-6437BC01E869}" sibTransId="{70B732CC-9A70-4987-8AC7-8A4C97DE48E9}"/>
    <dgm:cxn modelId="{3E4615C8-ED6D-4E1A-B91F-FBAB0DC4BEA1}" type="presOf" srcId="{3CB3396D-B0AB-4E59-AEF2-828F6A13C435}" destId="{5A09F2E6-C81E-41AF-82ED-124699C23215}" srcOrd="0" destOrd="0" presId="urn:microsoft.com/office/officeart/2005/8/layout/default"/>
    <dgm:cxn modelId="{F9E299DB-9850-4322-933F-8DA8DE13AA69}" type="presOf" srcId="{3DAFE54F-1539-46CD-96F4-7BC06F0410F5}" destId="{AFFC716D-F07F-491B-A6EB-BF84C14D0EB4}" srcOrd="0" destOrd="0" presId="urn:microsoft.com/office/officeart/2005/8/layout/default"/>
    <dgm:cxn modelId="{EB1342E1-2386-403F-84A9-5E08421B18CA}" srcId="{DFD32575-B85F-418F-BEEC-E9E64A0CFDD5}" destId="{4A6B026A-6994-4146-A5E6-D1B974DA32C1}" srcOrd="4" destOrd="0" parTransId="{D6D4FAD5-807E-4153-B339-058DEF5A0B09}" sibTransId="{227A672C-1A8A-43BA-9ADA-69DD5916AD0F}"/>
    <dgm:cxn modelId="{766289EA-789C-4C6C-B4D2-15AE8747503B}" srcId="{DFD32575-B85F-418F-BEEC-E9E64A0CFDD5}" destId="{F5F8C3D5-FCD3-4093-B18F-D9A59C7D2347}" srcOrd="3" destOrd="0" parTransId="{9C1AB596-85E4-4474-A5B8-A51B362E4CB3}" sibTransId="{5AB0FF0B-991A-4CD4-89CD-FB874D011801}"/>
    <dgm:cxn modelId="{EF6F0CF1-81F6-4B08-BD2C-114CB29E546C}" srcId="{DFD32575-B85F-418F-BEEC-E9E64A0CFDD5}" destId="{3DAFE54F-1539-46CD-96F4-7BC06F0410F5}" srcOrd="1" destOrd="0" parTransId="{E0E66832-8D17-4D04-A500-EEFE96EB6011}" sibTransId="{112E6755-8A85-495E-87B2-09E720333D49}"/>
    <dgm:cxn modelId="{8BED3895-8E01-408D-84E6-4EF9827EA0A8}" type="presParOf" srcId="{BF02410A-F333-4695-966D-3D10CA4B8332}" destId="{5256A8B5-125E-4A46-8962-C2AA5D8C81C9}" srcOrd="0" destOrd="0" presId="urn:microsoft.com/office/officeart/2005/8/layout/default"/>
    <dgm:cxn modelId="{DA56EA02-79AD-4C12-84C6-2D1C6FFA849F}" type="presParOf" srcId="{BF02410A-F333-4695-966D-3D10CA4B8332}" destId="{A82F52DA-FD5F-4EA7-BDB2-9F80EFBEFB80}" srcOrd="1" destOrd="0" presId="urn:microsoft.com/office/officeart/2005/8/layout/default"/>
    <dgm:cxn modelId="{E9ACEE26-1AF8-4A23-87D9-79AA9A7B521E}" type="presParOf" srcId="{BF02410A-F333-4695-966D-3D10CA4B8332}" destId="{AFFC716D-F07F-491B-A6EB-BF84C14D0EB4}" srcOrd="2" destOrd="0" presId="urn:microsoft.com/office/officeart/2005/8/layout/default"/>
    <dgm:cxn modelId="{F2952173-1B7E-4DB5-B441-74343C531D15}" type="presParOf" srcId="{BF02410A-F333-4695-966D-3D10CA4B8332}" destId="{22931A3C-B22F-4B8D-AFA5-2630C6D7E095}" srcOrd="3" destOrd="0" presId="urn:microsoft.com/office/officeart/2005/8/layout/default"/>
    <dgm:cxn modelId="{9008E7CD-F080-49A8-B0C8-68AC82C8AED8}" type="presParOf" srcId="{BF02410A-F333-4695-966D-3D10CA4B8332}" destId="{051517E5-C58A-4CE3-A795-A52897FE0624}" srcOrd="4" destOrd="0" presId="urn:microsoft.com/office/officeart/2005/8/layout/default"/>
    <dgm:cxn modelId="{1F305684-4B4D-45B2-86DA-4398334406C4}" type="presParOf" srcId="{BF02410A-F333-4695-966D-3D10CA4B8332}" destId="{A2EDC78E-7769-4D1B-ADAA-E861EA18554F}" srcOrd="5" destOrd="0" presId="urn:microsoft.com/office/officeart/2005/8/layout/default"/>
    <dgm:cxn modelId="{2366208B-A745-4DD3-BE49-965EF3C55DDD}" type="presParOf" srcId="{BF02410A-F333-4695-966D-3D10CA4B8332}" destId="{7277B496-0F16-47DA-B20D-1A6B8552564A}" srcOrd="6" destOrd="0" presId="urn:microsoft.com/office/officeart/2005/8/layout/default"/>
    <dgm:cxn modelId="{712FCD46-4EB5-4C3F-89D9-3DA92F2E2D27}" type="presParOf" srcId="{BF02410A-F333-4695-966D-3D10CA4B8332}" destId="{1645DAF8-B875-4135-9510-EBC212EF5AE3}" srcOrd="7" destOrd="0" presId="urn:microsoft.com/office/officeart/2005/8/layout/default"/>
    <dgm:cxn modelId="{14AF0536-E9CB-4A9F-A825-DF228BE85A4D}" type="presParOf" srcId="{BF02410A-F333-4695-966D-3D10CA4B8332}" destId="{19D695C2-B954-4EF0-86C7-C964C9A0BEEA}" srcOrd="8" destOrd="0" presId="urn:microsoft.com/office/officeart/2005/8/layout/default"/>
    <dgm:cxn modelId="{F4F96299-90D3-4D57-8808-E2236F206B2F}" type="presParOf" srcId="{BF02410A-F333-4695-966D-3D10CA4B8332}" destId="{5D94F946-C484-4C1C-90D6-8DB1C6063C81}" srcOrd="9" destOrd="0" presId="urn:microsoft.com/office/officeart/2005/8/layout/default"/>
    <dgm:cxn modelId="{9BE1CB31-D992-47E3-BBCE-B82C80BEC4C2}" type="presParOf" srcId="{BF02410A-F333-4695-966D-3D10CA4B8332}" destId="{5A09F2E6-C81E-41AF-82ED-124699C23215}" srcOrd="10" destOrd="0" presId="urn:microsoft.com/office/officeart/2005/8/layout/default"/>
    <dgm:cxn modelId="{2D98E0FE-7B44-4328-BF6B-BD3DFB49FCA9}" type="presParOf" srcId="{BF02410A-F333-4695-966D-3D10CA4B8332}" destId="{2248E60B-3D32-4A92-B12E-AE4F431349B6}" srcOrd="11" destOrd="0" presId="urn:microsoft.com/office/officeart/2005/8/layout/default"/>
    <dgm:cxn modelId="{E5F5C8F9-1EEE-4DFC-8844-66850B6BB8FD}" type="presParOf" srcId="{BF02410A-F333-4695-966D-3D10CA4B8332}" destId="{FF339BE6-06DC-4204-B017-5501EEEBE81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FD9C70-D7DD-4355-ACC1-EB05ED35CD7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135310A-E02E-45F0-8E96-70C9C30182D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…but examples of projects which</a:t>
          </a:r>
          <a:endParaRPr lang="en-US"/>
        </a:p>
      </dgm:t>
    </dgm:pt>
    <dgm:pt modelId="{68781F67-675B-4CE9-9636-89DF3EA385AB}" type="parTrans" cxnId="{D0E90FD9-1F76-472A-812A-6C0AE8FB1812}">
      <dgm:prSet/>
      <dgm:spPr/>
      <dgm:t>
        <a:bodyPr/>
        <a:lstStyle/>
        <a:p>
          <a:endParaRPr lang="en-US" sz="1050"/>
        </a:p>
      </dgm:t>
    </dgm:pt>
    <dgm:pt modelId="{BE41ED09-6F25-49CD-AFE2-BB8F732731ED}" type="sibTrans" cxnId="{D0E90FD9-1F76-472A-812A-6C0AE8FB1812}">
      <dgm:prSet/>
      <dgm:spPr/>
      <dgm:t>
        <a:bodyPr/>
        <a:lstStyle/>
        <a:p>
          <a:endParaRPr lang="en-US"/>
        </a:p>
      </dgm:t>
    </dgm:pt>
    <dgm:pt modelId="{34B027DB-2949-4B4D-A7AF-E3F2D5515EC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Over-delivered</a:t>
          </a:r>
          <a:r>
            <a:rPr lang="en-GB"/>
            <a:t> – e.g. moving from proof-of-concept to innovators developing products </a:t>
          </a:r>
          <a:endParaRPr lang="en-US"/>
        </a:p>
      </dgm:t>
    </dgm:pt>
    <dgm:pt modelId="{452BCBF5-FDEC-45E1-8B93-3C1D6A89C711}" type="parTrans" cxnId="{EFBF8DC8-99AE-4D3D-824D-E8CF5CA7D834}">
      <dgm:prSet/>
      <dgm:spPr/>
      <dgm:t>
        <a:bodyPr/>
        <a:lstStyle/>
        <a:p>
          <a:endParaRPr lang="en-US" sz="1050"/>
        </a:p>
      </dgm:t>
    </dgm:pt>
    <dgm:pt modelId="{837E7EB5-42F4-47D1-8972-2C008D327AA2}" type="sibTrans" cxnId="{EFBF8DC8-99AE-4D3D-824D-E8CF5CA7D834}">
      <dgm:prSet/>
      <dgm:spPr/>
      <dgm:t>
        <a:bodyPr/>
        <a:lstStyle/>
        <a:p>
          <a:endParaRPr lang="en-US"/>
        </a:p>
      </dgm:t>
    </dgm:pt>
    <dgm:pt modelId="{59684A30-9F12-4086-9170-33ABC10673B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Re-adjusted delivery </a:t>
          </a:r>
          <a:r>
            <a:rPr lang="en-GB"/>
            <a:t>– particularly narrowing project scope to meet timeframe</a:t>
          </a:r>
          <a:endParaRPr lang="en-US"/>
        </a:p>
      </dgm:t>
    </dgm:pt>
    <dgm:pt modelId="{4B090934-B8D2-4A5F-961B-0AF91D7E9048}" type="parTrans" cxnId="{E0542018-14B0-46FA-844C-619560B09CBE}">
      <dgm:prSet/>
      <dgm:spPr/>
      <dgm:t>
        <a:bodyPr/>
        <a:lstStyle/>
        <a:p>
          <a:endParaRPr lang="en-US" sz="1050"/>
        </a:p>
      </dgm:t>
    </dgm:pt>
    <dgm:pt modelId="{B4EB09E3-4C6C-48EC-AEC2-673E859604CC}" type="sibTrans" cxnId="{E0542018-14B0-46FA-844C-619560B09CBE}">
      <dgm:prSet/>
      <dgm:spPr/>
      <dgm:t>
        <a:bodyPr/>
        <a:lstStyle/>
        <a:p>
          <a:endParaRPr lang="en-US"/>
        </a:p>
      </dgm:t>
    </dgm:pt>
    <dgm:pt modelId="{03B82DBC-C4C8-4051-843A-D164A39EBF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…and learning around the following…</a:t>
          </a:r>
        </a:p>
      </dgm:t>
    </dgm:pt>
    <dgm:pt modelId="{00034EFA-51F2-46F7-941C-5BBBB3BF850B}" type="parTrans" cxnId="{9F809FD9-7934-41C5-8FA5-7A2ABD6FD5E9}">
      <dgm:prSet/>
      <dgm:spPr/>
      <dgm:t>
        <a:bodyPr/>
        <a:lstStyle/>
        <a:p>
          <a:endParaRPr lang="en-GB"/>
        </a:p>
      </dgm:t>
    </dgm:pt>
    <dgm:pt modelId="{CC0A4886-B196-478B-BCEC-DAF7398B4253}" type="sibTrans" cxnId="{9F809FD9-7934-41C5-8FA5-7A2ABD6FD5E9}">
      <dgm:prSet/>
      <dgm:spPr/>
      <dgm:t>
        <a:bodyPr/>
        <a:lstStyle/>
        <a:p>
          <a:endParaRPr lang="en-GB"/>
        </a:p>
      </dgm:t>
    </dgm:pt>
    <dgm:pt modelId="{19586959-7800-49FD-B6CE-F55C404891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Managing relationships</a:t>
          </a:r>
        </a:p>
      </dgm:t>
    </dgm:pt>
    <dgm:pt modelId="{6C5A88CA-D623-47F7-9588-30AF46A8F15B}" type="parTrans" cxnId="{D1C1D14D-5BB5-4FD9-B2CD-73E01913F9A1}">
      <dgm:prSet/>
      <dgm:spPr/>
      <dgm:t>
        <a:bodyPr/>
        <a:lstStyle/>
        <a:p>
          <a:endParaRPr lang="en-GB"/>
        </a:p>
      </dgm:t>
    </dgm:pt>
    <dgm:pt modelId="{BFDD571B-C28A-4D9E-A6E8-1789C2F1EAFB}" type="sibTrans" cxnId="{D1C1D14D-5BB5-4FD9-B2CD-73E01913F9A1}">
      <dgm:prSet/>
      <dgm:spPr/>
      <dgm:t>
        <a:bodyPr/>
        <a:lstStyle/>
        <a:p>
          <a:endParaRPr lang="en-GB"/>
        </a:p>
      </dgm:t>
    </dgm:pt>
    <dgm:pt modelId="{C7C83945-A366-4973-99EF-4D6FD1C16954}">
      <dgm:prSet/>
      <dgm:spPr/>
      <dgm:t>
        <a:bodyPr/>
        <a:lstStyle/>
        <a:p>
          <a:r>
            <a:rPr lang="en-US"/>
            <a:t>Stakeholders</a:t>
          </a:r>
        </a:p>
      </dgm:t>
    </dgm:pt>
    <dgm:pt modelId="{4FDBD945-CBF8-4E51-895E-99A7051CC32F}" type="parTrans" cxnId="{001D543D-49A2-4B9B-837F-8EF396CE9485}">
      <dgm:prSet/>
      <dgm:spPr/>
      <dgm:t>
        <a:bodyPr/>
        <a:lstStyle/>
        <a:p>
          <a:endParaRPr lang="en-GB"/>
        </a:p>
      </dgm:t>
    </dgm:pt>
    <dgm:pt modelId="{F6909A99-EE55-4DA6-8C13-29EF237DEE27}" type="sibTrans" cxnId="{001D543D-49A2-4B9B-837F-8EF396CE9485}">
      <dgm:prSet/>
      <dgm:spPr/>
      <dgm:t>
        <a:bodyPr/>
        <a:lstStyle/>
        <a:p>
          <a:endParaRPr lang="en-GB"/>
        </a:p>
      </dgm:t>
    </dgm:pt>
    <dgm:pt modelId="{5D8A77A8-714C-419E-A0AB-E1AC91E4CB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Project management</a:t>
          </a:r>
        </a:p>
      </dgm:t>
    </dgm:pt>
    <dgm:pt modelId="{BB9EDFD6-344F-4E31-8795-DD604AC742CE}" type="parTrans" cxnId="{8D0E7CB8-F2ED-4E55-A7CC-E94F1BD645D5}">
      <dgm:prSet/>
      <dgm:spPr/>
      <dgm:t>
        <a:bodyPr/>
        <a:lstStyle/>
        <a:p>
          <a:endParaRPr lang="en-GB"/>
        </a:p>
      </dgm:t>
    </dgm:pt>
    <dgm:pt modelId="{7AC55B03-C5A3-4D25-B521-35213CD9326B}" type="sibTrans" cxnId="{8D0E7CB8-F2ED-4E55-A7CC-E94F1BD645D5}">
      <dgm:prSet/>
      <dgm:spPr/>
      <dgm:t>
        <a:bodyPr/>
        <a:lstStyle/>
        <a:p>
          <a:endParaRPr lang="en-GB"/>
        </a:p>
      </dgm:t>
    </dgm:pt>
    <dgm:pt modelId="{6B766056-75BA-462C-9BA0-9702A94A0A60}">
      <dgm:prSet/>
      <dgm:spPr/>
      <dgm:t>
        <a:bodyPr/>
        <a:lstStyle/>
        <a:p>
          <a:r>
            <a:rPr lang="en-US"/>
            <a:t>Contractors</a:t>
          </a:r>
        </a:p>
      </dgm:t>
    </dgm:pt>
    <dgm:pt modelId="{491B656E-3704-4E59-B7A3-C5366EE70646}" type="parTrans" cxnId="{6998CD45-1131-4065-BE2E-2E0513756196}">
      <dgm:prSet/>
      <dgm:spPr/>
      <dgm:t>
        <a:bodyPr/>
        <a:lstStyle/>
        <a:p>
          <a:endParaRPr lang="en-GB"/>
        </a:p>
      </dgm:t>
    </dgm:pt>
    <dgm:pt modelId="{1FBC0AC8-FC24-4E39-B697-611C0635557F}" type="sibTrans" cxnId="{6998CD45-1131-4065-BE2E-2E0513756196}">
      <dgm:prSet/>
      <dgm:spPr/>
      <dgm:t>
        <a:bodyPr/>
        <a:lstStyle/>
        <a:p>
          <a:endParaRPr lang="en-GB"/>
        </a:p>
      </dgm:t>
    </dgm:pt>
    <dgm:pt modelId="{6DE93E9E-A585-476E-91CC-A215E08FF300}">
      <dgm:prSet/>
      <dgm:spPr/>
      <dgm:t>
        <a:bodyPr/>
        <a:lstStyle/>
        <a:p>
          <a:r>
            <a:rPr lang="en-US"/>
            <a:t>Agile project management</a:t>
          </a:r>
        </a:p>
      </dgm:t>
    </dgm:pt>
    <dgm:pt modelId="{6B7DFB7A-B154-47DD-A701-405EA2152FAB}" type="parTrans" cxnId="{39972940-E280-4EC3-B28A-F8A50EDB11E3}">
      <dgm:prSet/>
      <dgm:spPr/>
      <dgm:t>
        <a:bodyPr/>
        <a:lstStyle/>
        <a:p>
          <a:endParaRPr lang="en-GB"/>
        </a:p>
      </dgm:t>
    </dgm:pt>
    <dgm:pt modelId="{706FB992-7F65-4175-9F56-3E91A5AE5F6C}" type="sibTrans" cxnId="{39972940-E280-4EC3-B28A-F8A50EDB11E3}">
      <dgm:prSet/>
      <dgm:spPr/>
      <dgm:t>
        <a:bodyPr/>
        <a:lstStyle/>
        <a:p>
          <a:endParaRPr lang="en-GB"/>
        </a:p>
      </dgm:t>
    </dgm:pt>
    <dgm:pt modelId="{DC7FC95A-56C8-4663-B8FD-52DF69D3A48F}" type="pres">
      <dgm:prSet presAssocID="{2BFD9C70-D7DD-4355-ACC1-EB05ED35CD73}" presName="root" presStyleCnt="0">
        <dgm:presLayoutVars>
          <dgm:dir/>
          <dgm:resizeHandles val="exact"/>
        </dgm:presLayoutVars>
      </dgm:prSet>
      <dgm:spPr/>
    </dgm:pt>
    <dgm:pt modelId="{E64DC1FC-E4F0-40F6-8A28-1A154911D29D}" type="pres">
      <dgm:prSet presAssocID="{8135310A-E02E-45F0-8E96-70C9C30182DB}" presName="compNode" presStyleCnt="0"/>
      <dgm:spPr/>
    </dgm:pt>
    <dgm:pt modelId="{34A5F55B-717B-46C3-9CE4-52A45C3F1355}" type="pres">
      <dgm:prSet presAssocID="{8135310A-E02E-45F0-8E96-70C9C30182DB}" presName="bgRect" presStyleLbl="bgShp" presStyleIdx="0" presStyleCnt="2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2C3A79BE-5E20-4229-8822-60AA848C59D1}" type="pres">
      <dgm:prSet presAssocID="{8135310A-E02E-45F0-8E96-70C9C30182D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 outline"/>
        </a:ext>
      </dgm:extLst>
    </dgm:pt>
    <dgm:pt modelId="{677E0137-41E5-41B5-8ED8-8E4408D15212}" type="pres">
      <dgm:prSet presAssocID="{8135310A-E02E-45F0-8E96-70C9C30182DB}" presName="spaceRect" presStyleCnt="0"/>
      <dgm:spPr/>
    </dgm:pt>
    <dgm:pt modelId="{4A4DCCEB-628F-44D5-B2DF-42EBFCAC58EC}" type="pres">
      <dgm:prSet presAssocID="{8135310A-E02E-45F0-8E96-70C9C30182DB}" presName="parTx" presStyleLbl="revTx" presStyleIdx="0" presStyleCnt="4">
        <dgm:presLayoutVars>
          <dgm:chMax val="0"/>
          <dgm:chPref val="0"/>
        </dgm:presLayoutVars>
      </dgm:prSet>
      <dgm:spPr/>
    </dgm:pt>
    <dgm:pt modelId="{F4BB42B5-37FC-4C6D-A4C3-251FA58AA9CF}" type="pres">
      <dgm:prSet presAssocID="{8135310A-E02E-45F0-8E96-70C9C30182DB}" presName="desTx" presStyleLbl="revTx" presStyleIdx="1" presStyleCnt="4">
        <dgm:presLayoutVars/>
      </dgm:prSet>
      <dgm:spPr/>
    </dgm:pt>
    <dgm:pt modelId="{EE1B01D7-3C77-4882-9D43-1DD654F9DE92}" type="pres">
      <dgm:prSet presAssocID="{BE41ED09-6F25-49CD-AFE2-BB8F732731ED}" presName="sibTrans" presStyleCnt="0"/>
      <dgm:spPr/>
    </dgm:pt>
    <dgm:pt modelId="{5726EEA5-FBE7-455F-9BA6-13E1C34C9AA2}" type="pres">
      <dgm:prSet presAssocID="{03B82DBC-C4C8-4051-843A-D164A39EBF3A}" presName="compNode" presStyleCnt="0"/>
      <dgm:spPr/>
    </dgm:pt>
    <dgm:pt modelId="{7C631EFA-ACF7-4A50-8B6A-883243D0CDDC}" type="pres">
      <dgm:prSet presAssocID="{03B82DBC-C4C8-4051-843A-D164A39EBF3A}" presName="bgRect" presStyleLbl="bgShp" presStyleIdx="1" presStyleCnt="2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8DDDFB2B-7F1B-403D-A41F-6672910DA148}" type="pres">
      <dgm:prSet presAssocID="{03B82DBC-C4C8-4051-843A-D164A39EBF3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DB0B6DC-0441-4DA2-BD5A-A65070A926B8}" type="pres">
      <dgm:prSet presAssocID="{03B82DBC-C4C8-4051-843A-D164A39EBF3A}" presName="spaceRect" presStyleCnt="0"/>
      <dgm:spPr/>
    </dgm:pt>
    <dgm:pt modelId="{35B9ECF2-759D-4BB9-9617-E7D8BC85276B}" type="pres">
      <dgm:prSet presAssocID="{03B82DBC-C4C8-4051-843A-D164A39EBF3A}" presName="parTx" presStyleLbl="revTx" presStyleIdx="2" presStyleCnt="4">
        <dgm:presLayoutVars>
          <dgm:chMax val="0"/>
          <dgm:chPref val="0"/>
        </dgm:presLayoutVars>
      </dgm:prSet>
      <dgm:spPr/>
    </dgm:pt>
    <dgm:pt modelId="{DC934C95-1057-4B43-A1A0-6D6AE03BBF37}" type="pres">
      <dgm:prSet presAssocID="{03B82DBC-C4C8-4051-843A-D164A39EBF3A}" presName="desTx" presStyleLbl="revTx" presStyleIdx="3" presStyleCnt="4">
        <dgm:presLayoutVars/>
      </dgm:prSet>
      <dgm:spPr/>
    </dgm:pt>
  </dgm:ptLst>
  <dgm:cxnLst>
    <dgm:cxn modelId="{E0542018-14B0-46FA-844C-619560B09CBE}" srcId="{8135310A-E02E-45F0-8E96-70C9C30182DB}" destId="{59684A30-9F12-4086-9170-33ABC10673B3}" srcOrd="1" destOrd="0" parTransId="{4B090934-B8D2-4A5F-961B-0AF91D7E9048}" sibTransId="{B4EB09E3-4C6C-48EC-AEC2-673E859604CC}"/>
    <dgm:cxn modelId="{E707C124-FAA4-4FBA-85BF-3ACE9DD8CD65}" type="presOf" srcId="{6DE93E9E-A585-476E-91CC-A215E08FF300}" destId="{DC934C95-1057-4B43-A1A0-6D6AE03BBF37}" srcOrd="0" destOrd="4" presId="urn:microsoft.com/office/officeart/2018/2/layout/IconVerticalSolidList"/>
    <dgm:cxn modelId="{29F95225-CFFD-425C-BA45-AD73D6306AE4}" type="presOf" srcId="{34B027DB-2949-4B4D-A7AF-E3F2D5515EC7}" destId="{F4BB42B5-37FC-4C6D-A4C3-251FA58AA9CF}" srcOrd="0" destOrd="0" presId="urn:microsoft.com/office/officeart/2018/2/layout/IconVerticalSolidList"/>
    <dgm:cxn modelId="{001D543D-49A2-4B9B-837F-8EF396CE9485}" srcId="{19586959-7800-49FD-B6CE-F55C404891EF}" destId="{C7C83945-A366-4973-99EF-4D6FD1C16954}" srcOrd="1" destOrd="0" parTransId="{4FDBD945-CBF8-4E51-895E-99A7051CC32F}" sibTransId="{F6909A99-EE55-4DA6-8C13-29EF237DEE27}"/>
    <dgm:cxn modelId="{39972940-E280-4EC3-B28A-F8A50EDB11E3}" srcId="{5D8A77A8-714C-419E-A0AB-E1AC91E4CB5A}" destId="{6DE93E9E-A585-476E-91CC-A215E08FF300}" srcOrd="0" destOrd="0" parTransId="{6B7DFB7A-B154-47DD-A701-405EA2152FAB}" sibTransId="{706FB992-7F65-4175-9F56-3E91A5AE5F6C}"/>
    <dgm:cxn modelId="{6998CD45-1131-4065-BE2E-2E0513756196}" srcId="{19586959-7800-49FD-B6CE-F55C404891EF}" destId="{6B766056-75BA-462C-9BA0-9702A94A0A60}" srcOrd="0" destOrd="0" parTransId="{491B656E-3704-4E59-B7A3-C5366EE70646}" sibTransId="{1FBC0AC8-FC24-4E39-B697-611C0635557F}"/>
    <dgm:cxn modelId="{F401CF66-4712-4494-86E6-CF896DDC8833}" type="presOf" srcId="{6B766056-75BA-462C-9BA0-9702A94A0A60}" destId="{DC934C95-1057-4B43-A1A0-6D6AE03BBF37}" srcOrd="0" destOrd="1" presId="urn:microsoft.com/office/officeart/2018/2/layout/IconVerticalSolidList"/>
    <dgm:cxn modelId="{D1C1D14D-5BB5-4FD9-B2CD-73E01913F9A1}" srcId="{03B82DBC-C4C8-4051-843A-D164A39EBF3A}" destId="{19586959-7800-49FD-B6CE-F55C404891EF}" srcOrd="0" destOrd="0" parTransId="{6C5A88CA-D623-47F7-9588-30AF46A8F15B}" sibTransId="{BFDD571B-C28A-4D9E-A6E8-1789C2F1EAFB}"/>
    <dgm:cxn modelId="{BAB69D71-917E-4CE2-986B-DD06DF16B6BB}" type="presOf" srcId="{C7C83945-A366-4973-99EF-4D6FD1C16954}" destId="{DC934C95-1057-4B43-A1A0-6D6AE03BBF37}" srcOrd="0" destOrd="2" presId="urn:microsoft.com/office/officeart/2018/2/layout/IconVerticalSolidList"/>
    <dgm:cxn modelId="{EDCDB37C-D25A-4E13-95A9-846027226E11}" type="presOf" srcId="{2BFD9C70-D7DD-4355-ACC1-EB05ED35CD73}" destId="{DC7FC95A-56C8-4663-B8FD-52DF69D3A48F}" srcOrd="0" destOrd="0" presId="urn:microsoft.com/office/officeart/2018/2/layout/IconVerticalSolidList"/>
    <dgm:cxn modelId="{29B50082-E785-418E-9B2F-30FDF6332B7C}" type="presOf" srcId="{19586959-7800-49FD-B6CE-F55C404891EF}" destId="{DC934C95-1057-4B43-A1A0-6D6AE03BBF37}" srcOrd="0" destOrd="0" presId="urn:microsoft.com/office/officeart/2018/2/layout/IconVerticalSolidList"/>
    <dgm:cxn modelId="{1D3BC89B-5AB2-4474-8CF1-C6E3FFAC04FD}" type="presOf" srcId="{59684A30-9F12-4086-9170-33ABC10673B3}" destId="{F4BB42B5-37FC-4C6D-A4C3-251FA58AA9CF}" srcOrd="0" destOrd="1" presId="urn:microsoft.com/office/officeart/2018/2/layout/IconVerticalSolidList"/>
    <dgm:cxn modelId="{87147D9F-BB41-45B2-ACCA-493CB04C7EE6}" type="presOf" srcId="{03B82DBC-C4C8-4051-843A-D164A39EBF3A}" destId="{35B9ECF2-759D-4BB9-9617-E7D8BC85276B}" srcOrd="0" destOrd="0" presId="urn:microsoft.com/office/officeart/2018/2/layout/IconVerticalSolidList"/>
    <dgm:cxn modelId="{8D0E7CB8-F2ED-4E55-A7CC-E94F1BD645D5}" srcId="{03B82DBC-C4C8-4051-843A-D164A39EBF3A}" destId="{5D8A77A8-714C-419E-A0AB-E1AC91E4CB5A}" srcOrd="1" destOrd="0" parTransId="{BB9EDFD6-344F-4E31-8795-DD604AC742CE}" sibTransId="{7AC55B03-C5A3-4D25-B521-35213CD9326B}"/>
    <dgm:cxn modelId="{EFBF8DC8-99AE-4D3D-824D-E8CF5CA7D834}" srcId="{8135310A-E02E-45F0-8E96-70C9C30182DB}" destId="{34B027DB-2949-4B4D-A7AF-E3F2D5515EC7}" srcOrd="0" destOrd="0" parTransId="{452BCBF5-FDEC-45E1-8B93-3C1D6A89C711}" sibTransId="{837E7EB5-42F4-47D1-8972-2C008D327AA2}"/>
    <dgm:cxn modelId="{C3A730D5-1E14-4C12-A820-FB9C8A65E4B8}" type="presOf" srcId="{5D8A77A8-714C-419E-A0AB-E1AC91E4CB5A}" destId="{DC934C95-1057-4B43-A1A0-6D6AE03BBF37}" srcOrd="0" destOrd="3" presId="urn:microsoft.com/office/officeart/2018/2/layout/IconVerticalSolidList"/>
    <dgm:cxn modelId="{D0E90FD9-1F76-472A-812A-6C0AE8FB1812}" srcId="{2BFD9C70-D7DD-4355-ACC1-EB05ED35CD73}" destId="{8135310A-E02E-45F0-8E96-70C9C30182DB}" srcOrd="0" destOrd="0" parTransId="{68781F67-675B-4CE9-9636-89DF3EA385AB}" sibTransId="{BE41ED09-6F25-49CD-AFE2-BB8F732731ED}"/>
    <dgm:cxn modelId="{9F809FD9-7934-41C5-8FA5-7A2ABD6FD5E9}" srcId="{2BFD9C70-D7DD-4355-ACC1-EB05ED35CD73}" destId="{03B82DBC-C4C8-4051-843A-D164A39EBF3A}" srcOrd="1" destOrd="0" parTransId="{00034EFA-51F2-46F7-941C-5BBBB3BF850B}" sibTransId="{CC0A4886-B196-478B-BCEC-DAF7398B4253}"/>
    <dgm:cxn modelId="{7CA710FF-F4A3-4526-B361-045A386E5B25}" type="presOf" srcId="{8135310A-E02E-45F0-8E96-70C9C30182DB}" destId="{4A4DCCEB-628F-44D5-B2DF-42EBFCAC58EC}" srcOrd="0" destOrd="0" presId="urn:microsoft.com/office/officeart/2018/2/layout/IconVerticalSolidList"/>
    <dgm:cxn modelId="{4A4353B6-36BF-4E21-B7BB-7411E52E3875}" type="presParOf" srcId="{DC7FC95A-56C8-4663-B8FD-52DF69D3A48F}" destId="{E64DC1FC-E4F0-40F6-8A28-1A154911D29D}" srcOrd="0" destOrd="0" presId="urn:microsoft.com/office/officeart/2018/2/layout/IconVerticalSolidList"/>
    <dgm:cxn modelId="{C6731C29-A042-4723-ABBE-711555CC8546}" type="presParOf" srcId="{E64DC1FC-E4F0-40F6-8A28-1A154911D29D}" destId="{34A5F55B-717B-46C3-9CE4-52A45C3F1355}" srcOrd="0" destOrd="0" presId="urn:microsoft.com/office/officeart/2018/2/layout/IconVerticalSolidList"/>
    <dgm:cxn modelId="{5A28E639-6096-4C75-AA58-BEC1AC592754}" type="presParOf" srcId="{E64DC1FC-E4F0-40F6-8A28-1A154911D29D}" destId="{2C3A79BE-5E20-4229-8822-60AA848C59D1}" srcOrd="1" destOrd="0" presId="urn:microsoft.com/office/officeart/2018/2/layout/IconVerticalSolidList"/>
    <dgm:cxn modelId="{268A37F1-74E8-43C3-BB73-54E8576C5F11}" type="presParOf" srcId="{E64DC1FC-E4F0-40F6-8A28-1A154911D29D}" destId="{677E0137-41E5-41B5-8ED8-8E4408D15212}" srcOrd="2" destOrd="0" presId="urn:microsoft.com/office/officeart/2018/2/layout/IconVerticalSolidList"/>
    <dgm:cxn modelId="{105AF6F4-1FFE-49C3-A4E6-A284D1471808}" type="presParOf" srcId="{E64DC1FC-E4F0-40F6-8A28-1A154911D29D}" destId="{4A4DCCEB-628F-44D5-B2DF-42EBFCAC58EC}" srcOrd="3" destOrd="0" presId="urn:microsoft.com/office/officeart/2018/2/layout/IconVerticalSolidList"/>
    <dgm:cxn modelId="{EAD0EC8D-C578-41C0-85E0-C2830FD40630}" type="presParOf" srcId="{E64DC1FC-E4F0-40F6-8A28-1A154911D29D}" destId="{F4BB42B5-37FC-4C6D-A4C3-251FA58AA9CF}" srcOrd="4" destOrd="0" presId="urn:microsoft.com/office/officeart/2018/2/layout/IconVerticalSolidList"/>
    <dgm:cxn modelId="{B4967CC3-40CF-4BB7-BB0F-F6FCBB74C4A0}" type="presParOf" srcId="{DC7FC95A-56C8-4663-B8FD-52DF69D3A48F}" destId="{EE1B01D7-3C77-4882-9D43-1DD654F9DE92}" srcOrd="1" destOrd="0" presId="urn:microsoft.com/office/officeart/2018/2/layout/IconVerticalSolidList"/>
    <dgm:cxn modelId="{3F9BBE35-9014-4112-BE23-1341073E82BC}" type="presParOf" srcId="{DC7FC95A-56C8-4663-B8FD-52DF69D3A48F}" destId="{5726EEA5-FBE7-455F-9BA6-13E1C34C9AA2}" srcOrd="2" destOrd="0" presId="urn:microsoft.com/office/officeart/2018/2/layout/IconVerticalSolidList"/>
    <dgm:cxn modelId="{2BE52C02-2151-496B-AE30-C47132983313}" type="presParOf" srcId="{5726EEA5-FBE7-455F-9BA6-13E1C34C9AA2}" destId="{7C631EFA-ACF7-4A50-8B6A-883243D0CDDC}" srcOrd="0" destOrd="0" presId="urn:microsoft.com/office/officeart/2018/2/layout/IconVerticalSolidList"/>
    <dgm:cxn modelId="{32637B7D-F0BC-4454-83E2-1772EE98B27E}" type="presParOf" srcId="{5726EEA5-FBE7-455F-9BA6-13E1C34C9AA2}" destId="{8DDDFB2B-7F1B-403D-A41F-6672910DA148}" srcOrd="1" destOrd="0" presId="urn:microsoft.com/office/officeart/2018/2/layout/IconVerticalSolidList"/>
    <dgm:cxn modelId="{A006624A-DB58-4DEE-BB7F-CA69CD68539A}" type="presParOf" srcId="{5726EEA5-FBE7-455F-9BA6-13E1C34C9AA2}" destId="{2DB0B6DC-0441-4DA2-BD5A-A65070A926B8}" srcOrd="2" destOrd="0" presId="urn:microsoft.com/office/officeart/2018/2/layout/IconVerticalSolidList"/>
    <dgm:cxn modelId="{8312A069-AAF3-4157-8E76-D5185B1B2C6C}" type="presParOf" srcId="{5726EEA5-FBE7-455F-9BA6-13E1C34C9AA2}" destId="{35B9ECF2-759D-4BB9-9617-E7D8BC85276B}" srcOrd="3" destOrd="0" presId="urn:microsoft.com/office/officeart/2018/2/layout/IconVerticalSolidList"/>
    <dgm:cxn modelId="{8A785A44-AF1C-4FFB-9904-A186E7CDC3C9}" type="presParOf" srcId="{5726EEA5-FBE7-455F-9BA6-13E1C34C9AA2}" destId="{DC934C95-1057-4B43-A1A0-6D6AE03BBF3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3EDE2-8995-4D4B-A804-63D102140B66}">
      <dsp:nvSpPr>
        <dsp:cNvPr id="0" name=""/>
        <dsp:cNvSpPr/>
      </dsp:nvSpPr>
      <dsp:spPr>
        <a:xfrm>
          <a:off x="0" y="2179185"/>
          <a:ext cx="1113534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1AD6F-810B-43D2-A796-D8BC3260A0AA}">
      <dsp:nvSpPr>
        <dsp:cNvPr id="0" name=""/>
        <dsp:cNvSpPr/>
      </dsp:nvSpPr>
      <dsp:spPr>
        <a:xfrm rot="8100000">
          <a:off x="66565" y="504224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D3D38-22F3-47C7-9B4F-7D78D5E10A9D}">
      <dsp:nvSpPr>
        <dsp:cNvPr id="0" name=""/>
        <dsp:cNvSpPr/>
      </dsp:nvSpPr>
      <dsp:spPr>
        <a:xfrm>
          <a:off x="101725" y="539384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E99C0-75DD-4B8A-ACBB-46E9DC85FE34}">
      <dsp:nvSpPr>
        <dsp:cNvPr id="0" name=""/>
        <dsp:cNvSpPr/>
      </dsp:nvSpPr>
      <dsp:spPr>
        <a:xfrm>
          <a:off x="448609" y="889107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Competition window opens </a:t>
          </a:r>
          <a:r>
            <a:rPr lang="en-US" sz="1200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&amp; clarification (question submittance) period begins </a:t>
          </a:r>
        </a:p>
      </dsp:txBody>
      <dsp:txXfrm>
        <a:off x="448609" y="889107"/>
        <a:ext cx="2033547" cy="1290077"/>
      </dsp:txXfrm>
    </dsp:sp>
    <dsp:sp modelId="{5253DFFC-E6EC-4206-A185-92B38E1B2F15}">
      <dsp:nvSpPr>
        <dsp:cNvPr id="0" name=""/>
        <dsp:cNvSpPr/>
      </dsp:nvSpPr>
      <dsp:spPr>
        <a:xfrm>
          <a:off x="448609" y="435837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>
              <a:latin typeface="Calibri"/>
              <a:ea typeface="Cambria"/>
              <a:cs typeface="Calibri"/>
            </a:rPr>
            <a:t> </a:t>
          </a:r>
          <a:r>
            <a:rPr lang="en-US" sz="1600" kern="1200">
              <a:solidFill>
                <a:schemeClr val="accent6"/>
              </a:solidFill>
              <a:latin typeface="Calibri"/>
              <a:ea typeface="Cambria"/>
              <a:cs typeface="Calibri"/>
            </a:rPr>
            <a:t>Today - 22 May 2025 </a:t>
          </a:r>
        </a:p>
      </dsp:txBody>
      <dsp:txXfrm>
        <a:off x="448609" y="435837"/>
        <a:ext cx="2033547" cy="453270"/>
      </dsp:txXfrm>
    </dsp:sp>
    <dsp:sp modelId="{E282790D-6C00-4B23-84B0-30B6AEE85183}">
      <dsp:nvSpPr>
        <dsp:cNvPr id="0" name=""/>
        <dsp:cNvSpPr/>
      </dsp:nvSpPr>
      <dsp:spPr>
        <a:xfrm>
          <a:off x="224813" y="889107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DB8B1-2F0E-42F8-84AC-ACCBD20E6AB2}">
      <dsp:nvSpPr>
        <dsp:cNvPr id="0" name=""/>
        <dsp:cNvSpPr/>
      </dsp:nvSpPr>
      <dsp:spPr>
        <a:xfrm>
          <a:off x="187368" y="2138390"/>
          <a:ext cx="80566" cy="81588"/>
        </a:xfrm>
        <a:prstGeom prst="ellipse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31D93-B975-42E7-B819-BE4150206478}">
      <dsp:nvSpPr>
        <dsp:cNvPr id="0" name=""/>
        <dsp:cNvSpPr/>
      </dsp:nvSpPr>
      <dsp:spPr>
        <a:xfrm rot="18900000">
          <a:off x="1302590" y="3537650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-5714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5714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13710-935D-4A6D-9CEF-711F87512ABC}">
      <dsp:nvSpPr>
        <dsp:cNvPr id="0" name=""/>
        <dsp:cNvSpPr/>
      </dsp:nvSpPr>
      <dsp:spPr>
        <a:xfrm>
          <a:off x="1337750" y="3572809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394F2-2970-46A5-B253-8549F9F0746B}">
      <dsp:nvSpPr>
        <dsp:cNvPr id="0" name=""/>
        <dsp:cNvSpPr/>
      </dsp:nvSpPr>
      <dsp:spPr>
        <a:xfrm>
          <a:off x="1684634" y="2179185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First publication of clarification questions &amp; answers </a:t>
          </a:r>
          <a:r>
            <a:rPr lang="en-US" sz="1200" b="0" i="1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    </a:t>
          </a:r>
        </a:p>
      </dsp:txBody>
      <dsp:txXfrm>
        <a:off x="1684634" y="2179185"/>
        <a:ext cx="2033547" cy="1290077"/>
      </dsp:txXfrm>
    </dsp:sp>
    <dsp:sp modelId="{C18F2562-409D-4E51-91F2-5F669AC8021A}">
      <dsp:nvSpPr>
        <dsp:cNvPr id="0" name=""/>
        <dsp:cNvSpPr/>
      </dsp:nvSpPr>
      <dsp:spPr>
        <a:xfrm>
          <a:off x="1684634" y="3469262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13 June 2025</a:t>
          </a:r>
          <a:r>
            <a:rPr lang="en-US" sz="1600" b="1" i="1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 </a:t>
          </a:r>
        </a:p>
      </dsp:txBody>
      <dsp:txXfrm>
        <a:off x="1684634" y="3469262"/>
        <a:ext cx="2033547" cy="453270"/>
      </dsp:txXfrm>
    </dsp:sp>
    <dsp:sp modelId="{0D96B3B3-91FF-4DE0-A0C5-147213368541}">
      <dsp:nvSpPr>
        <dsp:cNvPr id="0" name=""/>
        <dsp:cNvSpPr/>
      </dsp:nvSpPr>
      <dsp:spPr>
        <a:xfrm>
          <a:off x="1460837" y="2179185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-94094"/>
              <a:satOff val="-7551"/>
              <a:lumOff val="5307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D5A59-5C1A-4D1F-AFB4-8E9AF9F174C8}">
      <dsp:nvSpPr>
        <dsp:cNvPr id="0" name=""/>
        <dsp:cNvSpPr/>
      </dsp:nvSpPr>
      <dsp:spPr>
        <a:xfrm>
          <a:off x="1423393" y="2138390"/>
          <a:ext cx="80566" cy="81588"/>
        </a:xfrm>
        <a:prstGeom prst="ellipse">
          <a:avLst/>
        </a:prstGeom>
        <a:solidFill>
          <a:schemeClr val="accent3">
            <a:shade val="90000"/>
            <a:hueOff val="-94094"/>
            <a:satOff val="-7551"/>
            <a:lumOff val="5307"/>
            <a:alphaOff val="-5556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B9151-BAF6-445B-856B-4F5B3D20B948}">
      <dsp:nvSpPr>
        <dsp:cNvPr id="0" name=""/>
        <dsp:cNvSpPr/>
      </dsp:nvSpPr>
      <dsp:spPr>
        <a:xfrm rot="8100000">
          <a:off x="2538615" y="504224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-11429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11429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C2679-41DB-468E-AF6D-11F68D14EA50}">
      <dsp:nvSpPr>
        <dsp:cNvPr id="0" name=""/>
        <dsp:cNvSpPr/>
      </dsp:nvSpPr>
      <dsp:spPr>
        <a:xfrm>
          <a:off x="2573775" y="539384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34B61-FA4E-4E63-A0B2-8C6A82506B61}">
      <dsp:nvSpPr>
        <dsp:cNvPr id="0" name=""/>
        <dsp:cNvSpPr/>
      </dsp:nvSpPr>
      <dsp:spPr>
        <a:xfrm>
          <a:off x="2920658" y="889107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1" kern="1200">
              <a:latin typeface="Calibri"/>
              <a:ea typeface="Calibri"/>
              <a:cs typeface="Calibri"/>
            </a:rPr>
            <a:t> </a:t>
          </a:r>
          <a:r>
            <a:rPr lang="en-US" sz="1200" b="0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Clarification period ends</a:t>
          </a:r>
          <a:r>
            <a:rPr lang="en-US" sz="1200" b="0" i="0" kern="1200">
              <a:latin typeface="Calibri"/>
              <a:ea typeface="Calibri"/>
              <a:cs typeface="Calibri"/>
            </a:rPr>
            <a:t> (no further questions)</a:t>
          </a:r>
        </a:p>
      </dsp:txBody>
      <dsp:txXfrm>
        <a:off x="2920658" y="889107"/>
        <a:ext cx="2033547" cy="1290077"/>
      </dsp:txXfrm>
    </dsp:sp>
    <dsp:sp modelId="{9458D71B-A807-46AC-B2AF-5AD47016016B}">
      <dsp:nvSpPr>
        <dsp:cNvPr id="0" name=""/>
        <dsp:cNvSpPr/>
      </dsp:nvSpPr>
      <dsp:spPr>
        <a:xfrm>
          <a:off x="2920658" y="435837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19 June 2025 </a:t>
          </a:r>
        </a:p>
      </dsp:txBody>
      <dsp:txXfrm>
        <a:off x="2920658" y="435837"/>
        <a:ext cx="2033547" cy="453270"/>
      </dsp:txXfrm>
    </dsp:sp>
    <dsp:sp modelId="{81A0354F-3D0D-43D7-ADFE-AF46888195A6}">
      <dsp:nvSpPr>
        <dsp:cNvPr id="0" name=""/>
        <dsp:cNvSpPr/>
      </dsp:nvSpPr>
      <dsp:spPr>
        <a:xfrm>
          <a:off x="2696862" y="889107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-120979"/>
              <a:satOff val="-9708"/>
              <a:lumOff val="682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28424-E076-4A2B-AEE4-2270964C1B13}">
      <dsp:nvSpPr>
        <dsp:cNvPr id="0" name=""/>
        <dsp:cNvSpPr/>
      </dsp:nvSpPr>
      <dsp:spPr>
        <a:xfrm>
          <a:off x="2659418" y="2138390"/>
          <a:ext cx="80566" cy="81588"/>
        </a:xfrm>
        <a:prstGeom prst="ellipse">
          <a:avLst/>
        </a:prstGeom>
        <a:solidFill>
          <a:schemeClr val="accent3">
            <a:shade val="90000"/>
            <a:hueOff val="-120979"/>
            <a:satOff val="-9708"/>
            <a:lumOff val="6823"/>
            <a:alphaOff val="-7143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00BF4-BB62-4D7C-B556-62F31AF141D6}">
      <dsp:nvSpPr>
        <dsp:cNvPr id="0" name=""/>
        <dsp:cNvSpPr/>
      </dsp:nvSpPr>
      <dsp:spPr>
        <a:xfrm rot="18900000">
          <a:off x="3774640" y="3537650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-17143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1714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8B2EC-D1A6-44B2-B39A-00F5BD9FA409}">
      <dsp:nvSpPr>
        <dsp:cNvPr id="0" name=""/>
        <dsp:cNvSpPr/>
      </dsp:nvSpPr>
      <dsp:spPr>
        <a:xfrm>
          <a:off x="3809799" y="3572809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8B3D9-7748-4468-A50B-543B1EEB803E}">
      <dsp:nvSpPr>
        <dsp:cNvPr id="0" name=""/>
        <dsp:cNvSpPr/>
      </dsp:nvSpPr>
      <dsp:spPr>
        <a:xfrm>
          <a:off x="4156683" y="2179185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Final publication of clarification questions and answers</a:t>
          </a:r>
          <a:endParaRPr lang="en-GB" sz="1200" i="0" kern="1200">
            <a:solidFill>
              <a:schemeClr val="accent4"/>
            </a:solidFill>
          </a:endParaRPr>
        </a:p>
      </dsp:txBody>
      <dsp:txXfrm>
        <a:off x="4156683" y="2179185"/>
        <a:ext cx="2033547" cy="1290077"/>
      </dsp:txXfrm>
    </dsp:sp>
    <dsp:sp modelId="{82D088F9-34D7-4199-81A7-4493E17379CC}">
      <dsp:nvSpPr>
        <dsp:cNvPr id="0" name=""/>
        <dsp:cNvSpPr/>
      </dsp:nvSpPr>
      <dsp:spPr>
        <a:xfrm>
          <a:off x="4156683" y="3469262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27 June 2025</a:t>
          </a:r>
          <a:endParaRPr lang="en-GB" sz="1600" b="1" i="0" kern="1200">
            <a:solidFill>
              <a:schemeClr val="accent4"/>
            </a:solidFill>
            <a:latin typeface="Arial"/>
            <a:ea typeface="Calibri"/>
            <a:cs typeface="Arial"/>
          </a:endParaRPr>
        </a:p>
      </dsp:txBody>
      <dsp:txXfrm>
        <a:off x="4156683" y="3469262"/>
        <a:ext cx="2033547" cy="453270"/>
      </dsp:txXfrm>
    </dsp:sp>
    <dsp:sp modelId="{D644D80E-7DC4-4B21-920C-6B8351ED7E3F}">
      <dsp:nvSpPr>
        <dsp:cNvPr id="0" name=""/>
        <dsp:cNvSpPr/>
      </dsp:nvSpPr>
      <dsp:spPr>
        <a:xfrm>
          <a:off x="3932887" y="2179185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-241957"/>
              <a:satOff val="-19416"/>
              <a:lumOff val="13647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09090-BD73-4070-A620-D6754E1BBE55}">
      <dsp:nvSpPr>
        <dsp:cNvPr id="0" name=""/>
        <dsp:cNvSpPr/>
      </dsp:nvSpPr>
      <dsp:spPr>
        <a:xfrm>
          <a:off x="3895443" y="2138390"/>
          <a:ext cx="80566" cy="81588"/>
        </a:xfrm>
        <a:prstGeom prst="ellipse">
          <a:avLst/>
        </a:prstGeom>
        <a:solidFill>
          <a:schemeClr val="accent3">
            <a:shade val="90000"/>
            <a:hueOff val="-241957"/>
            <a:satOff val="-19416"/>
            <a:lumOff val="13647"/>
            <a:alphaOff val="-14286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3A567-4B08-411F-88AD-46F8C12377DC}">
      <dsp:nvSpPr>
        <dsp:cNvPr id="0" name=""/>
        <dsp:cNvSpPr/>
      </dsp:nvSpPr>
      <dsp:spPr>
        <a:xfrm rot="8100000">
          <a:off x="5010665" y="504224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-22857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2285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77205-5F48-4799-AA3F-A9ECD74009E8}">
      <dsp:nvSpPr>
        <dsp:cNvPr id="0" name=""/>
        <dsp:cNvSpPr/>
      </dsp:nvSpPr>
      <dsp:spPr>
        <a:xfrm>
          <a:off x="5045824" y="539384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A74E5-04DD-438B-9511-6D60F5277E4D}">
      <dsp:nvSpPr>
        <dsp:cNvPr id="0" name=""/>
        <dsp:cNvSpPr/>
      </dsp:nvSpPr>
      <dsp:spPr>
        <a:xfrm>
          <a:off x="5392708" y="889107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  <a:ea typeface="Calibri"/>
              <a:cs typeface="Calibri"/>
            </a:rPr>
            <a:t> </a:t>
          </a:r>
          <a:r>
            <a:rPr lang="en-US" sz="1200" b="1" i="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Competition window closes</a:t>
          </a:r>
        </a:p>
      </dsp:txBody>
      <dsp:txXfrm>
        <a:off x="5392708" y="889107"/>
        <a:ext cx="2033547" cy="1290077"/>
      </dsp:txXfrm>
    </dsp:sp>
    <dsp:sp modelId="{063C5396-EC3E-49E1-B0AC-4E2DE806EAFD}">
      <dsp:nvSpPr>
        <dsp:cNvPr id="0" name=""/>
        <dsp:cNvSpPr/>
      </dsp:nvSpPr>
      <dsp:spPr>
        <a:xfrm>
          <a:off x="5392708" y="435837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>
              <a:solidFill>
                <a:schemeClr val="accent6"/>
              </a:solidFill>
              <a:latin typeface="Calibri"/>
              <a:ea typeface="Calibri"/>
              <a:cs typeface="Calibri"/>
            </a:rPr>
            <a:t>31 July 2025 at 23:59 BST</a:t>
          </a:r>
        </a:p>
      </dsp:txBody>
      <dsp:txXfrm>
        <a:off x="5392708" y="435837"/>
        <a:ext cx="2033547" cy="453270"/>
      </dsp:txXfrm>
    </dsp:sp>
    <dsp:sp modelId="{79B7816D-E25E-401D-9D90-5CACC527C055}">
      <dsp:nvSpPr>
        <dsp:cNvPr id="0" name=""/>
        <dsp:cNvSpPr/>
      </dsp:nvSpPr>
      <dsp:spPr>
        <a:xfrm>
          <a:off x="5168912" y="889107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-120979"/>
              <a:satOff val="-9708"/>
              <a:lumOff val="682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C4172D-D417-4A95-B574-940651AEA56D}">
      <dsp:nvSpPr>
        <dsp:cNvPr id="0" name=""/>
        <dsp:cNvSpPr/>
      </dsp:nvSpPr>
      <dsp:spPr>
        <a:xfrm>
          <a:off x="5131468" y="2138390"/>
          <a:ext cx="80566" cy="81588"/>
        </a:xfrm>
        <a:prstGeom prst="ellipse">
          <a:avLst/>
        </a:prstGeom>
        <a:solidFill>
          <a:schemeClr val="accent3">
            <a:shade val="90000"/>
            <a:hueOff val="-120979"/>
            <a:satOff val="-9708"/>
            <a:lumOff val="6823"/>
            <a:alphaOff val="-7143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D3DA9-CA48-4529-AF5B-D7178449FD5C}">
      <dsp:nvSpPr>
        <dsp:cNvPr id="0" name=""/>
        <dsp:cNvSpPr/>
      </dsp:nvSpPr>
      <dsp:spPr>
        <a:xfrm rot="18900000">
          <a:off x="6246689" y="3537650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-28571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28571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1F27E-88B3-47B2-92E0-8AFDDAB5BD16}">
      <dsp:nvSpPr>
        <dsp:cNvPr id="0" name=""/>
        <dsp:cNvSpPr/>
      </dsp:nvSpPr>
      <dsp:spPr>
        <a:xfrm>
          <a:off x="6281849" y="3572809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2A52A-C5C3-419C-9AE0-7DA9027EDFA9}">
      <dsp:nvSpPr>
        <dsp:cNvPr id="0" name=""/>
        <dsp:cNvSpPr/>
      </dsp:nvSpPr>
      <dsp:spPr>
        <a:xfrm>
          <a:off x="6628733" y="2179185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 Successful applicants notified</a:t>
          </a:r>
        </a:p>
      </dsp:txBody>
      <dsp:txXfrm>
        <a:off x="6628733" y="2179185"/>
        <a:ext cx="2033547" cy="1290077"/>
      </dsp:txXfrm>
    </dsp:sp>
    <dsp:sp modelId="{B2143AA8-4710-442E-86E0-BA7AB8A69B91}">
      <dsp:nvSpPr>
        <dsp:cNvPr id="0" name=""/>
        <dsp:cNvSpPr/>
      </dsp:nvSpPr>
      <dsp:spPr>
        <a:xfrm>
          <a:off x="6628733" y="3469262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>
              <a:solidFill>
                <a:schemeClr val="accent6"/>
              </a:solidFill>
              <a:latin typeface="Calibri"/>
              <a:ea typeface="Calibri"/>
              <a:cs typeface="Calibri"/>
            </a:rPr>
            <a:t>30 September 2025</a:t>
          </a:r>
        </a:p>
      </dsp:txBody>
      <dsp:txXfrm>
        <a:off x="6628733" y="3469262"/>
        <a:ext cx="2033547" cy="453270"/>
      </dsp:txXfrm>
    </dsp:sp>
    <dsp:sp modelId="{CA760690-A957-4F11-A123-2DED5A488C85}">
      <dsp:nvSpPr>
        <dsp:cNvPr id="0" name=""/>
        <dsp:cNvSpPr/>
      </dsp:nvSpPr>
      <dsp:spPr>
        <a:xfrm>
          <a:off x="6404937" y="2179185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-241957"/>
              <a:satOff val="-19416"/>
              <a:lumOff val="13647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05708-F6CA-43EE-B5C6-C979FC4DCBA9}">
      <dsp:nvSpPr>
        <dsp:cNvPr id="0" name=""/>
        <dsp:cNvSpPr/>
      </dsp:nvSpPr>
      <dsp:spPr>
        <a:xfrm>
          <a:off x="6367493" y="2138390"/>
          <a:ext cx="80566" cy="81588"/>
        </a:xfrm>
        <a:prstGeom prst="ellipse">
          <a:avLst/>
        </a:prstGeom>
        <a:solidFill>
          <a:schemeClr val="accent3">
            <a:shade val="90000"/>
            <a:hueOff val="-241957"/>
            <a:satOff val="-19416"/>
            <a:lumOff val="13647"/>
            <a:alphaOff val="-14286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E8211-9AE8-4D8E-88D6-4C055698AADB}">
      <dsp:nvSpPr>
        <dsp:cNvPr id="0" name=""/>
        <dsp:cNvSpPr/>
      </dsp:nvSpPr>
      <dsp:spPr>
        <a:xfrm rot="8100000">
          <a:off x="7482714" y="504224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-34286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34286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3130F-FE0A-4614-B033-9C97418BC764}">
      <dsp:nvSpPr>
        <dsp:cNvPr id="0" name=""/>
        <dsp:cNvSpPr/>
      </dsp:nvSpPr>
      <dsp:spPr>
        <a:xfrm>
          <a:off x="7517874" y="539384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F1FB4-A594-4BA8-81D8-2F6870ECD1A7}">
      <dsp:nvSpPr>
        <dsp:cNvPr id="0" name=""/>
        <dsp:cNvSpPr/>
      </dsp:nvSpPr>
      <dsp:spPr>
        <a:xfrm>
          <a:off x="7864758" y="889107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 Projects start</a:t>
          </a:r>
        </a:p>
      </dsp:txBody>
      <dsp:txXfrm>
        <a:off x="7864758" y="889107"/>
        <a:ext cx="2033547" cy="1290077"/>
      </dsp:txXfrm>
    </dsp:sp>
    <dsp:sp modelId="{B0F4AD91-C470-40EF-8805-ED44EE64584F}">
      <dsp:nvSpPr>
        <dsp:cNvPr id="0" name=""/>
        <dsp:cNvSpPr/>
      </dsp:nvSpPr>
      <dsp:spPr>
        <a:xfrm>
          <a:off x="7864758" y="435837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1 October 2025</a:t>
          </a:r>
        </a:p>
      </dsp:txBody>
      <dsp:txXfrm>
        <a:off x="7864758" y="435837"/>
        <a:ext cx="2033547" cy="453270"/>
      </dsp:txXfrm>
    </dsp:sp>
    <dsp:sp modelId="{59793A32-3E6E-4914-9454-746C9D5FC217}">
      <dsp:nvSpPr>
        <dsp:cNvPr id="0" name=""/>
        <dsp:cNvSpPr/>
      </dsp:nvSpPr>
      <dsp:spPr>
        <a:xfrm>
          <a:off x="7640962" y="889107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-362936"/>
              <a:satOff val="-29124"/>
              <a:lumOff val="2047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D1371C-6A29-486B-8D31-76E1D30F8604}">
      <dsp:nvSpPr>
        <dsp:cNvPr id="0" name=""/>
        <dsp:cNvSpPr/>
      </dsp:nvSpPr>
      <dsp:spPr>
        <a:xfrm>
          <a:off x="7603518" y="2138390"/>
          <a:ext cx="80566" cy="81588"/>
        </a:xfrm>
        <a:prstGeom prst="ellipse">
          <a:avLst/>
        </a:prstGeom>
        <a:solidFill>
          <a:schemeClr val="accent3">
            <a:shade val="90000"/>
            <a:hueOff val="-362936"/>
            <a:satOff val="-29124"/>
            <a:lumOff val="20470"/>
            <a:alphaOff val="-21429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B2557-984C-4688-B99C-B15D862DB8C4}">
      <dsp:nvSpPr>
        <dsp:cNvPr id="0" name=""/>
        <dsp:cNvSpPr/>
      </dsp:nvSpPr>
      <dsp:spPr>
        <a:xfrm rot="18900000">
          <a:off x="8718739" y="3537650"/>
          <a:ext cx="316495" cy="316495"/>
        </a:xfrm>
        <a:prstGeom prst="teardrop">
          <a:avLst>
            <a:gd name="adj" fmla="val 115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6726D-B5F2-479D-BF95-D40FFA912697}">
      <dsp:nvSpPr>
        <dsp:cNvPr id="0" name=""/>
        <dsp:cNvSpPr/>
      </dsp:nvSpPr>
      <dsp:spPr>
        <a:xfrm>
          <a:off x="8753899" y="3572809"/>
          <a:ext cx="246175" cy="2461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A4CEB-D9F5-40A4-97F8-16B6ED0F75CD}">
      <dsp:nvSpPr>
        <dsp:cNvPr id="0" name=""/>
        <dsp:cNvSpPr/>
      </dsp:nvSpPr>
      <dsp:spPr>
        <a:xfrm>
          <a:off x="9100783" y="2179185"/>
          <a:ext cx="2033547" cy="1290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All projects must end before or by this date</a:t>
          </a:r>
        </a:p>
      </dsp:txBody>
      <dsp:txXfrm>
        <a:off x="9100783" y="2179185"/>
        <a:ext cx="2033547" cy="1290077"/>
      </dsp:txXfrm>
    </dsp:sp>
    <dsp:sp modelId="{ABDA3BFC-F240-48E5-AEC3-FBC5EB511B4F}">
      <dsp:nvSpPr>
        <dsp:cNvPr id="0" name=""/>
        <dsp:cNvSpPr/>
      </dsp:nvSpPr>
      <dsp:spPr>
        <a:xfrm>
          <a:off x="9100783" y="3469262"/>
          <a:ext cx="2033547" cy="453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>
              <a:solidFill>
                <a:schemeClr val="accent4"/>
              </a:solidFill>
              <a:latin typeface="Calibri"/>
              <a:ea typeface="Calibri"/>
              <a:cs typeface="Calibri"/>
            </a:rPr>
            <a:t>30 September 2026</a:t>
          </a:r>
        </a:p>
      </dsp:txBody>
      <dsp:txXfrm>
        <a:off x="9100783" y="3469262"/>
        <a:ext cx="2033547" cy="453270"/>
      </dsp:txXfrm>
    </dsp:sp>
    <dsp:sp modelId="{F1278E3A-CF39-48CB-92CA-C0C65F7A1294}">
      <dsp:nvSpPr>
        <dsp:cNvPr id="0" name=""/>
        <dsp:cNvSpPr/>
      </dsp:nvSpPr>
      <dsp:spPr>
        <a:xfrm>
          <a:off x="8876987" y="2179185"/>
          <a:ext cx="0" cy="1290077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-846850"/>
              <a:satOff val="-67955"/>
              <a:lumOff val="47764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D2BA8E-3F07-49FC-99A7-C1BDEABC1152}">
      <dsp:nvSpPr>
        <dsp:cNvPr id="0" name=""/>
        <dsp:cNvSpPr/>
      </dsp:nvSpPr>
      <dsp:spPr>
        <a:xfrm>
          <a:off x="8839543" y="2138390"/>
          <a:ext cx="80566" cy="81588"/>
        </a:xfrm>
        <a:prstGeom prst="ellipse">
          <a:avLst/>
        </a:prstGeom>
        <a:solidFill>
          <a:schemeClr val="accent3">
            <a:shade val="90000"/>
            <a:hueOff val="-846850"/>
            <a:satOff val="-67955"/>
            <a:lumOff val="47764"/>
            <a:alphaOff val="-5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FD017-2B6E-45A6-AFF6-694063827BC2}">
      <dsp:nvSpPr>
        <dsp:cNvPr id="0" name=""/>
        <dsp:cNvSpPr/>
      </dsp:nvSpPr>
      <dsp:spPr>
        <a:xfrm>
          <a:off x="617074" y="1029"/>
          <a:ext cx="1732232" cy="10393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latin typeface="Cambria"/>
              <a:ea typeface="Cambria"/>
            </a:rPr>
            <a:t>1 - Rationale or demand</a:t>
          </a:r>
        </a:p>
      </dsp:txBody>
      <dsp:txXfrm>
        <a:off x="647515" y="31470"/>
        <a:ext cx="1671350" cy="978457"/>
      </dsp:txXfrm>
    </dsp:sp>
    <dsp:sp modelId="{5DBE8313-A8E9-429E-94D3-B957AD190A26}">
      <dsp:nvSpPr>
        <dsp:cNvPr id="0" name=""/>
        <dsp:cNvSpPr/>
      </dsp:nvSpPr>
      <dsp:spPr>
        <a:xfrm>
          <a:off x="2501743" y="305902"/>
          <a:ext cx="367233" cy="429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501743" y="391821"/>
        <a:ext cx="257063" cy="257755"/>
      </dsp:txXfrm>
    </dsp:sp>
    <dsp:sp modelId="{A2609770-711D-4769-9DC1-0D222667D75D}">
      <dsp:nvSpPr>
        <dsp:cNvPr id="0" name=""/>
        <dsp:cNvSpPr/>
      </dsp:nvSpPr>
      <dsp:spPr>
        <a:xfrm>
          <a:off x="3042199" y="1029"/>
          <a:ext cx="1732232" cy="10393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latin typeface="Cambria"/>
              <a:ea typeface="Cambria"/>
            </a:rPr>
            <a:t>2 - Alignment</a:t>
          </a:r>
        </a:p>
      </dsp:txBody>
      <dsp:txXfrm>
        <a:off x="3072640" y="31470"/>
        <a:ext cx="1671350" cy="978457"/>
      </dsp:txXfrm>
    </dsp:sp>
    <dsp:sp modelId="{6FD31FEE-4A16-4691-8D39-0AB0C523C32D}">
      <dsp:nvSpPr>
        <dsp:cNvPr id="0" name=""/>
        <dsp:cNvSpPr/>
      </dsp:nvSpPr>
      <dsp:spPr>
        <a:xfrm rot="5400000">
          <a:off x="3724699" y="1161625"/>
          <a:ext cx="367233" cy="429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-5400000">
        <a:off x="3779438" y="1192805"/>
        <a:ext cx="257755" cy="257063"/>
      </dsp:txXfrm>
    </dsp:sp>
    <dsp:sp modelId="{61476FF5-B3B7-4EAA-8904-16F5FAE21049}">
      <dsp:nvSpPr>
        <dsp:cNvPr id="0" name=""/>
        <dsp:cNvSpPr/>
      </dsp:nvSpPr>
      <dsp:spPr>
        <a:xfrm>
          <a:off x="3042199" y="1733261"/>
          <a:ext cx="1732232" cy="10393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latin typeface="Cambria"/>
              <a:ea typeface="Cambria"/>
            </a:rPr>
            <a:t>3 - Team &amp; Resources</a:t>
          </a:r>
        </a:p>
      </dsp:txBody>
      <dsp:txXfrm>
        <a:off x="3072640" y="1763702"/>
        <a:ext cx="1671350" cy="978457"/>
      </dsp:txXfrm>
    </dsp:sp>
    <dsp:sp modelId="{1FFC08EE-1FC5-4D76-BE2B-5B4884488D2D}">
      <dsp:nvSpPr>
        <dsp:cNvPr id="0" name=""/>
        <dsp:cNvSpPr/>
      </dsp:nvSpPr>
      <dsp:spPr>
        <a:xfrm rot="10800000">
          <a:off x="2522530" y="2038134"/>
          <a:ext cx="367233" cy="429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632700" y="2124053"/>
        <a:ext cx="257063" cy="257755"/>
      </dsp:txXfrm>
    </dsp:sp>
    <dsp:sp modelId="{3343D5D9-F68F-4841-8078-4CFED17CAE03}">
      <dsp:nvSpPr>
        <dsp:cNvPr id="0" name=""/>
        <dsp:cNvSpPr/>
      </dsp:nvSpPr>
      <dsp:spPr>
        <a:xfrm>
          <a:off x="617074" y="1733261"/>
          <a:ext cx="1732232" cy="10393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latin typeface="Cambria"/>
              <a:ea typeface="Cambria"/>
            </a:rPr>
            <a:t>4 - Governance &amp; Delivery </a:t>
          </a:r>
        </a:p>
      </dsp:txBody>
      <dsp:txXfrm>
        <a:off x="647515" y="1763702"/>
        <a:ext cx="1671350" cy="978457"/>
      </dsp:txXfrm>
    </dsp:sp>
    <dsp:sp modelId="{7571E216-C22A-4DC0-8850-9A4952AE7634}">
      <dsp:nvSpPr>
        <dsp:cNvPr id="0" name=""/>
        <dsp:cNvSpPr/>
      </dsp:nvSpPr>
      <dsp:spPr>
        <a:xfrm rot="5400000">
          <a:off x="1299574" y="2893857"/>
          <a:ext cx="367233" cy="429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-5400000">
        <a:off x="1354313" y="2925037"/>
        <a:ext cx="257755" cy="257063"/>
      </dsp:txXfrm>
    </dsp:sp>
    <dsp:sp modelId="{168DB0B8-7594-4094-B876-DA0D6F4F447D}">
      <dsp:nvSpPr>
        <dsp:cNvPr id="0" name=""/>
        <dsp:cNvSpPr/>
      </dsp:nvSpPr>
      <dsp:spPr>
        <a:xfrm>
          <a:off x="617074" y="3465494"/>
          <a:ext cx="1732232" cy="10393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latin typeface="Cambria"/>
              <a:ea typeface="Cambria"/>
            </a:rPr>
            <a:t>5 - Added Value &amp; Return on Public investment </a:t>
          </a:r>
        </a:p>
      </dsp:txBody>
      <dsp:txXfrm>
        <a:off x="647515" y="3495935"/>
        <a:ext cx="1671350" cy="9784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FEEAA-BA6C-4B4E-9B46-ABEB37263DDA}">
      <dsp:nvSpPr>
        <dsp:cNvPr id="0" name=""/>
        <dsp:cNvSpPr/>
      </dsp:nvSpPr>
      <dsp:spPr>
        <a:xfrm>
          <a:off x="3348" y="254304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Do you have a project plan and are your timelines realistic?</a:t>
          </a:r>
        </a:p>
      </dsp:txBody>
      <dsp:txXfrm>
        <a:off x="3348" y="254304"/>
        <a:ext cx="2656582" cy="1593949"/>
      </dsp:txXfrm>
    </dsp:sp>
    <dsp:sp modelId="{F47CE5E0-0076-4F6F-BA82-998D583575AC}">
      <dsp:nvSpPr>
        <dsp:cNvPr id="0" name=""/>
        <dsp:cNvSpPr/>
      </dsp:nvSpPr>
      <dsp:spPr>
        <a:xfrm>
          <a:off x="2925588" y="254304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Who is going to be involved in the project? Do they have the resource?</a:t>
          </a:r>
        </a:p>
      </dsp:txBody>
      <dsp:txXfrm>
        <a:off x="2925588" y="254304"/>
        <a:ext cx="2656582" cy="1593949"/>
      </dsp:txXfrm>
    </dsp:sp>
    <dsp:sp modelId="{67BC1475-652E-445A-A40B-A98B3B30104E}">
      <dsp:nvSpPr>
        <dsp:cNvPr id="0" name=""/>
        <dsp:cNvSpPr/>
      </dsp:nvSpPr>
      <dsp:spPr>
        <a:xfrm>
          <a:off x="5847829" y="254304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Have you built in flexibility to your project timelines?</a:t>
          </a:r>
        </a:p>
      </dsp:txBody>
      <dsp:txXfrm>
        <a:off x="5847829" y="254304"/>
        <a:ext cx="2656582" cy="1593949"/>
      </dsp:txXfrm>
    </dsp:sp>
    <dsp:sp modelId="{E574B8A2-B0FA-4232-95B2-024D8E7E86A1}">
      <dsp:nvSpPr>
        <dsp:cNvPr id="0" name=""/>
        <dsp:cNvSpPr/>
      </dsp:nvSpPr>
      <dsp:spPr>
        <a:xfrm>
          <a:off x="8770069" y="254304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What is the longer term plan after RPF funding concludes?</a:t>
          </a:r>
        </a:p>
      </dsp:txBody>
      <dsp:txXfrm>
        <a:off x="8770069" y="254304"/>
        <a:ext cx="2656582" cy="1593949"/>
      </dsp:txXfrm>
    </dsp:sp>
    <dsp:sp modelId="{A53FC782-41BE-4FF6-A91E-67815B17142C}">
      <dsp:nvSpPr>
        <dsp:cNvPr id="0" name=""/>
        <dsp:cNvSpPr/>
      </dsp:nvSpPr>
      <dsp:spPr>
        <a:xfrm>
          <a:off x="3348" y="2113911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Do you have an SRO and senior stakeholder buy in?</a:t>
          </a:r>
        </a:p>
      </dsp:txBody>
      <dsp:txXfrm>
        <a:off x="3348" y="2113911"/>
        <a:ext cx="2656582" cy="1593949"/>
      </dsp:txXfrm>
    </dsp:sp>
    <dsp:sp modelId="{C50D02E8-2537-4E33-98A5-5AAC98956605}">
      <dsp:nvSpPr>
        <dsp:cNvPr id="0" name=""/>
        <dsp:cNvSpPr/>
      </dsp:nvSpPr>
      <dsp:spPr>
        <a:xfrm>
          <a:off x="2925588" y="2113911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Have you allocated enough time up front for project set up (e.g. getting new staff/ contractors on board)?</a:t>
          </a:r>
        </a:p>
      </dsp:txBody>
      <dsp:txXfrm>
        <a:off x="2925588" y="2113911"/>
        <a:ext cx="2656582" cy="1593949"/>
      </dsp:txXfrm>
    </dsp:sp>
    <dsp:sp modelId="{993AD4E7-25CC-4AB6-90C0-89D01542CB91}">
      <dsp:nvSpPr>
        <dsp:cNvPr id="0" name=""/>
        <dsp:cNvSpPr/>
      </dsp:nvSpPr>
      <dsp:spPr>
        <a:xfrm>
          <a:off x="5847829" y="2113911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Have you identified a project manager to monitor the project and participate in the evaluation?</a:t>
          </a:r>
        </a:p>
      </dsp:txBody>
      <dsp:txXfrm>
        <a:off x="5847829" y="2113911"/>
        <a:ext cx="2656582" cy="1593949"/>
      </dsp:txXfrm>
    </dsp:sp>
    <dsp:sp modelId="{0AA98D63-17EE-430C-A19C-66A0CE2E389F}">
      <dsp:nvSpPr>
        <dsp:cNvPr id="0" name=""/>
        <dsp:cNvSpPr/>
      </dsp:nvSpPr>
      <dsp:spPr>
        <a:xfrm>
          <a:off x="8770069" y="2113911"/>
          <a:ext cx="2656582" cy="15939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"/>
              <a:cs typeface="Arial"/>
            </a:rPr>
            <a:t>Have/will you undertaken sufficient stakeholder engagement/research to better understand the problem/barriers/     opportunities?</a:t>
          </a:r>
        </a:p>
      </dsp:txBody>
      <dsp:txXfrm>
        <a:off x="8770069" y="2113911"/>
        <a:ext cx="2656582" cy="15939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6FA1D-915D-406B-BFA5-F441B411ED79}">
      <dsp:nvSpPr>
        <dsp:cNvPr id="0" name=""/>
        <dsp:cNvSpPr/>
      </dsp:nvSpPr>
      <dsp:spPr>
        <a:xfrm>
          <a:off x="0" y="123109"/>
          <a:ext cx="2379939" cy="14279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ptos"/>
              <a:cs typeface="Arial"/>
            </a:rPr>
            <a:t>Baseline interviews with all RPF 4 projects</a:t>
          </a:r>
          <a:endParaRPr lang="en-GB" sz="2200" kern="1200">
            <a:latin typeface="Aptos"/>
            <a:cs typeface="Arial"/>
          </a:endParaRPr>
        </a:p>
      </dsp:txBody>
      <dsp:txXfrm>
        <a:off x="0" y="123109"/>
        <a:ext cx="2379939" cy="1427963"/>
      </dsp:txXfrm>
    </dsp:sp>
    <dsp:sp modelId="{69DCB4D0-21A0-474B-816F-05192123E7D9}">
      <dsp:nvSpPr>
        <dsp:cNvPr id="0" name=""/>
        <dsp:cNvSpPr/>
      </dsp:nvSpPr>
      <dsp:spPr>
        <a:xfrm>
          <a:off x="2617933" y="123109"/>
          <a:ext cx="2379939" cy="14279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Aptos"/>
              <a:cs typeface="Arial"/>
            </a:rPr>
            <a:t>Monthly monitoring reports (sent by projects to DSIT)</a:t>
          </a:r>
        </a:p>
      </dsp:txBody>
      <dsp:txXfrm>
        <a:off x="2617933" y="123109"/>
        <a:ext cx="2379939" cy="1427963"/>
      </dsp:txXfrm>
    </dsp:sp>
    <dsp:sp modelId="{F190580F-7CAF-4771-97D4-3F0FA61FB361}">
      <dsp:nvSpPr>
        <dsp:cNvPr id="0" name=""/>
        <dsp:cNvSpPr/>
      </dsp:nvSpPr>
      <dsp:spPr>
        <a:xfrm>
          <a:off x="5235866" y="123109"/>
          <a:ext cx="2379939" cy="14279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ptos"/>
              <a:cs typeface="Arial"/>
            </a:rPr>
            <a:t>End of project interviews with all RPF4 projects</a:t>
          </a:r>
          <a:endParaRPr lang="en-GB" sz="2200" kern="1200">
            <a:latin typeface="Aptos"/>
            <a:cs typeface="Arial"/>
          </a:endParaRPr>
        </a:p>
      </dsp:txBody>
      <dsp:txXfrm>
        <a:off x="5235866" y="123109"/>
        <a:ext cx="2379939" cy="1427963"/>
      </dsp:txXfrm>
    </dsp:sp>
    <dsp:sp modelId="{294CE28F-D0EC-4D41-944C-F26B638F4455}">
      <dsp:nvSpPr>
        <dsp:cNvPr id="0" name=""/>
        <dsp:cNvSpPr/>
      </dsp:nvSpPr>
      <dsp:spPr>
        <a:xfrm>
          <a:off x="0" y="1789067"/>
          <a:ext cx="2379939" cy="14279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ptos"/>
              <a:cs typeface="Arial"/>
            </a:rPr>
            <a:t>Interviews with applicants that applied but were not selected</a:t>
          </a:r>
          <a:endParaRPr lang="en-GB" sz="2200" kern="1200">
            <a:latin typeface="Aptos"/>
            <a:cs typeface="Arial"/>
          </a:endParaRPr>
        </a:p>
      </dsp:txBody>
      <dsp:txXfrm>
        <a:off x="0" y="1789067"/>
        <a:ext cx="2379939" cy="1427963"/>
      </dsp:txXfrm>
    </dsp:sp>
    <dsp:sp modelId="{EE19FC40-BCAD-4DC7-97B4-01C60028B7D4}">
      <dsp:nvSpPr>
        <dsp:cNvPr id="0" name=""/>
        <dsp:cNvSpPr/>
      </dsp:nvSpPr>
      <dsp:spPr>
        <a:xfrm>
          <a:off x="2617933" y="1789067"/>
          <a:ext cx="2379939" cy="14279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ptos"/>
              <a:cs typeface="Arial"/>
            </a:rPr>
            <a:t>End of project reports</a:t>
          </a:r>
          <a:endParaRPr lang="en-GB" sz="2200" kern="1200">
            <a:latin typeface="Aptos"/>
            <a:cs typeface="Arial"/>
          </a:endParaRPr>
        </a:p>
      </dsp:txBody>
      <dsp:txXfrm>
        <a:off x="2617933" y="1789067"/>
        <a:ext cx="2379939" cy="1427963"/>
      </dsp:txXfrm>
    </dsp:sp>
    <dsp:sp modelId="{A7F036C8-B124-4E1A-9AB0-5CD808CEB5CF}">
      <dsp:nvSpPr>
        <dsp:cNvPr id="0" name=""/>
        <dsp:cNvSpPr/>
      </dsp:nvSpPr>
      <dsp:spPr>
        <a:xfrm>
          <a:off x="5235866" y="1789067"/>
          <a:ext cx="2379939" cy="14279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Aptos"/>
              <a:cs typeface="Arial"/>
            </a:rPr>
            <a:t>‘One-year-on’ update on sustained outcomes</a:t>
          </a:r>
        </a:p>
      </dsp:txBody>
      <dsp:txXfrm>
        <a:off x="5235866" y="1789067"/>
        <a:ext cx="2379939" cy="1427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6A8B5-125E-4A46-8962-C2AA5D8C81C9}">
      <dsp:nvSpPr>
        <dsp:cNvPr id="0" name=""/>
        <dsp:cNvSpPr/>
      </dsp:nvSpPr>
      <dsp:spPr>
        <a:xfrm>
          <a:off x="0" y="381794"/>
          <a:ext cx="2444055" cy="14664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rial" panose="020B0604020202020204" pitchFamily="34" charset="0"/>
              <a:cs typeface="Arial" panose="020B0604020202020204" pitchFamily="34" charset="0"/>
            </a:rPr>
            <a:t>No counterfactual or comparison group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1794"/>
        <a:ext cx="2444055" cy="1466433"/>
      </dsp:txXfrm>
    </dsp:sp>
    <dsp:sp modelId="{AFFC716D-F07F-491B-A6EB-BF84C14D0EB4}">
      <dsp:nvSpPr>
        <dsp:cNvPr id="0" name=""/>
        <dsp:cNvSpPr/>
      </dsp:nvSpPr>
      <dsp:spPr>
        <a:xfrm>
          <a:off x="2691541" y="381794"/>
          <a:ext cx="2444055" cy="14664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rial" panose="020B0604020202020204" pitchFamily="34" charset="0"/>
              <a:cs typeface="Arial" panose="020B0604020202020204" pitchFamily="34" charset="0"/>
            </a:rPr>
            <a:t>All projects different</a:t>
          </a:r>
        </a:p>
      </dsp:txBody>
      <dsp:txXfrm>
        <a:off x="2691541" y="381794"/>
        <a:ext cx="2444055" cy="1466433"/>
      </dsp:txXfrm>
    </dsp:sp>
    <dsp:sp modelId="{051517E5-C58A-4CE3-A795-A52897FE0624}">
      <dsp:nvSpPr>
        <dsp:cNvPr id="0" name=""/>
        <dsp:cNvSpPr/>
      </dsp:nvSpPr>
      <dsp:spPr>
        <a:xfrm>
          <a:off x="5380002" y="381794"/>
          <a:ext cx="2444055" cy="14664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rial" panose="020B0604020202020204" pitchFamily="34" charset="0"/>
              <a:cs typeface="Arial" panose="020B0604020202020204" pitchFamily="34" charset="0"/>
            </a:rPr>
            <a:t>Small sample sizes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80002" y="381794"/>
        <a:ext cx="2444055" cy="1466433"/>
      </dsp:txXfrm>
    </dsp:sp>
    <dsp:sp modelId="{7277B496-0F16-47DA-B20D-1A6B8552564A}">
      <dsp:nvSpPr>
        <dsp:cNvPr id="0" name=""/>
        <dsp:cNvSpPr/>
      </dsp:nvSpPr>
      <dsp:spPr>
        <a:xfrm>
          <a:off x="8068463" y="381794"/>
          <a:ext cx="2444055" cy="14664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rial" panose="020B0604020202020204" pitchFamily="34" charset="0"/>
              <a:cs typeface="Arial" panose="020B0604020202020204" pitchFamily="34" charset="0"/>
            </a:rPr>
            <a:t>Difficulty in isolating impacts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68463" y="381794"/>
        <a:ext cx="2444055" cy="1466433"/>
      </dsp:txXfrm>
    </dsp:sp>
    <dsp:sp modelId="{19D695C2-B954-4EF0-86C7-C964C9A0BEEA}">
      <dsp:nvSpPr>
        <dsp:cNvPr id="0" name=""/>
        <dsp:cNvSpPr/>
      </dsp:nvSpPr>
      <dsp:spPr>
        <a:xfrm>
          <a:off x="1347311" y="2092633"/>
          <a:ext cx="2444055" cy="14664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rial" panose="020B0604020202020204" pitchFamily="34" charset="0"/>
              <a:cs typeface="Arial" panose="020B0604020202020204" pitchFamily="34" charset="0"/>
            </a:rPr>
            <a:t>Difficulty in quantifying and measuring outcomes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7311" y="2092633"/>
        <a:ext cx="2444055" cy="1466433"/>
      </dsp:txXfrm>
    </dsp:sp>
    <dsp:sp modelId="{5A09F2E6-C81E-41AF-82ED-124699C23215}">
      <dsp:nvSpPr>
        <dsp:cNvPr id="0" name=""/>
        <dsp:cNvSpPr/>
      </dsp:nvSpPr>
      <dsp:spPr>
        <a:xfrm>
          <a:off x="4035772" y="2092633"/>
          <a:ext cx="2444055" cy="14664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rial" panose="020B0604020202020204" pitchFamily="34" charset="0"/>
              <a:cs typeface="Arial" panose="020B0604020202020204" pitchFamily="34" charset="0"/>
            </a:rPr>
            <a:t>Long term nature of the fund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5772" y="2092633"/>
        <a:ext cx="2444055" cy="1466433"/>
      </dsp:txXfrm>
    </dsp:sp>
    <dsp:sp modelId="{FF339BE6-06DC-4204-B017-5501EEEBE81E}">
      <dsp:nvSpPr>
        <dsp:cNvPr id="0" name=""/>
        <dsp:cNvSpPr/>
      </dsp:nvSpPr>
      <dsp:spPr>
        <a:xfrm>
          <a:off x="6724233" y="2092633"/>
          <a:ext cx="2444055" cy="146643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rial" panose="020B0604020202020204" pitchFamily="34" charset="0"/>
              <a:cs typeface="Arial" panose="020B0604020202020204" pitchFamily="34" charset="0"/>
            </a:rPr>
            <a:t>Innovative fund</a:t>
          </a:r>
          <a:endParaRPr lang="en-US" sz="2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24233" y="2092633"/>
        <a:ext cx="2444055" cy="1466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5F55B-717B-46C3-9CE4-52A45C3F1355}">
      <dsp:nvSpPr>
        <dsp:cNvPr id="0" name=""/>
        <dsp:cNvSpPr/>
      </dsp:nvSpPr>
      <dsp:spPr>
        <a:xfrm>
          <a:off x="0" y="813250"/>
          <a:ext cx="11109600" cy="150138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2C3A79BE-5E20-4229-8822-60AA848C59D1}">
      <dsp:nvSpPr>
        <dsp:cNvPr id="0" name=""/>
        <dsp:cNvSpPr/>
      </dsp:nvSpPr>
      <dsp:spPr>
        <a:xfrm>
          <a:off x="454169" y="1151062"/>
          <a:ext cx="825762" cy="8257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DCCEB-628F-44D5-B2DF-42EBFCAC58EC}">
      <dsp:nvSpPr>
        <dsp:cNvPr id="0" name=""/>
        <dsp:cNvSpPr/>
      </dsp:nvSpPr>
      <dsp:spPr>
        <a:xfrm>
          <a:off x="1734100" y="813250"/>
          <a:ext cx="4999320" cy="1501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97" tIns="158897" rIns="158897" bIns="15889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…but examples of projects which</a:t>
          </a:r>
          <a:endParaRPr lang="en-US" sz="2500" kern="1200"/>
        </a:p>
      </dsp:txBody>
      <dsp:txXfrm>
        <a:off x="1734100" y="813250"/>
        <a:ext cx="4999320" cy="1501385"/>
      </dsp:txXfrm>
    </dsp:sp>
    <dsp:sp modelId="{F4BB42B5-37FC-4C6D-A4C3-251FA58AA9CF}">
      <dsp:nvSpPr>
        <dsp:cNvPr id="0" name=""/>
        <dsp:cNvSpPr/>
      </dsp:nvSpPr>
      <dsp:spPr>
        <a:xfrm>
          <a:off x="6733420" y="813250"/>
          <a:ext cx="4376179" cy="1501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97" tIns="158897" rIns="158897" bIns="1588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Over-delivered</a:t>
          </a:r>
          <a:r>
            <a:rPr lang="en-GB" sz="1400" kern="1200"/>
            <a:t> – e.g. moving from proof-of-concept to innovators developing products 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Re-adjusted delivery </a:t>
          </a:r>
          <a:r>
            <a:rPr lang="en-GB" sz="1400" kern="1200"/>
            <a:t>– particularly narrowing project scope to meet timeframe</a:t>
          </a:r>
          <a:endParaRPr lang="en-US" sz="1400" kern="1200"/>
        </a:p>
      </dsp:txBody>
      <dsp:txXfrm>
        <a:off x="6733420" y="813250"/>
        <a:ext cx="4376179" cy="1501385"/>
      </dsp:txXfrm>
    </dsp:sp>
    <dsp:sp modelId="{7C631EFA-ACF7-4A50-8B6A-883243D0CDDC}">
      <dsp:nvSpPr>
        <dsp:cNvPr id="0" name=""/>
        <dsp:cNvSpPr/>
      </dsp:nvSpPr>
      <dsp:spPr>
        <a:xfrm>
          <a:off x="0" y="2689982"/>
          <a:ext cx="11109600" cy="150138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8DDDFB2B-7F1B-403D-A41F-6672910DA148}">
      <dsp:nvSpPr>
        <dsp:cNvPr id="0" name=""/>
        <dsp:cNvSpPr/>
      </dsp:nvSpPr>
      <dsp:spPr>
        <a:xfrm>
          <a:off x="454169" y="3027794"/>
          <a:ext cx="825762" cy="8257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9ECF2-759D-4BB9-9617-E7D8BC85276B}">
      <dsp:nvSpPr>
        <dsp:cNvPr id="0" name=""/>
        <dsp:cNvSpPr/>
      </dsp:nvSpPr>
      <dsp:spPr>
        <a:xfrm>
          <a:off x="1734100" y="2689982"/>
          <a:ext cx="4999320" cy="1501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97" tIns="158897" rIns="158897" bIns="15889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…and learning around the following…</a:t>
          </a:r>
        </a:p>
      </dsp:txBody>
      <dsp:txXfrm>
        <a:off x="1734100" y="2689982"/>
        <a:ext cx="4999320" cy="1501385"/>
      </dsp:txXfrm>
    </dsp:sp>
    <dsp:sp modelId="{DC934C95-1057-4B43-A1A0-6D6AE03BBF37}">
      <dsp:nvSpPr>
        <dsp:cNvPr id="0" name=""/>
        <dsp:cNvSpPr/>
      </dsp:nvSpPr>
      <dsp:spPr>
        <a:xfrm>
          <a:off x="6733420" y="2689982"/>
          <a:ext cx="4376179" cy="1501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97" tIns="158897" rIns="158897" bIns="1588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Managing relationships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Contractors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Stakeholders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Project management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Agile project management</a:t>
          </a:r>
        </a:p>
      </dsp:txBody>
      <dsp:txXfrm>
        <a:off x="6733420" y="2689982"/>
        <a:ext cx="4376179" cy="1501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286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572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858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144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432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718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004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290" defTabSz="228572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br>
              <a:rPr lang="en-GB"/>
            </a:b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96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96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6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100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C916E-DBE0-9BB7-CA08-BBAA17C2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6CC8D-FF51-FE2E-2075-A98311CB8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386746-01E1-6C6B-372B-608BF1F80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35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198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413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991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7E467-0171-DE31-FBAE-98E7258CC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D6AB69-7584-A10F-1387-C8415A83F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A9E39-B0A2-1CC1-64FE-9614DBD06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793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78433-D758-68CE-6B1C-4B372A3C1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74919-5C54-78FF-A2D0-0F5037D5AD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CC288-572A-38FA-71E1-660B634FD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285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30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87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193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346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93B8-E951-FA0A-8BE5-2C489068A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75728-DE60-40D4-8F0C-7B5FA0FC0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86950-E29F-2AAB-2393-5E767010D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87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69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09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72742-3E3E-5370-4289-FC4498EB1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90915-E203-16E3-1882-90ECCF079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A9A99-E29E-D724-F4A9-DDC59145F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20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05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5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01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59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1153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risps_2.png" descr="Crisps_2.png">
            <a:extLst>
              <a:ext uri="{FF2B5EF4-FFF2-40B4-BE49-F238E27FC236}">
                <a16:creationId xmlns:a16="http://schemas.microsoft.com/office/drawing/2014/main" id="{C4B835C6-AAD1-B257-B8B4-507C62168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9" r="21748"/>
          <a:stretch>
            <a:fillRect/>
          </a:stretch>
        </p:blipFill>
        <p:spPr>
          <a:xfrm rot="8203772" flipH="1">
            <a:off x="6335738" y="-1351253"/>
            <a:ext cx="7302002" cy="8667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102"/>
                </a:moveTo>
                <a:lnTo>
                  <a:pt x="0" y="18046"/>
                </a:lnTo>
                <a:lnTo>
                  <a:pt x="3971" y="21600"/>
                </a:lnTo>
                <a:lnTo>
                  <a:pt x="10054" y="21600"/>
                </a:lnTo>
                <a:lnTo>
                  <a:pt x="21600" y="12443"/>
                </a:lnTo>
                <a:lnTo>
                  <a:pt x="7695" y="0"/>
                </a:lnTo>
                <a:lnTo>
                  <a:pt x="0" y="610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DSTI_Black_Digital-01.png" descr="DSTI_Black_Digital-01.png">
            <a:extLst>
              <a:ext uri="{FF2B5EF4-FFF2-40B4-BE49-F238E27FC236}">
                <a16:creationId xmlns:a16="http://schemas.microsoft.com/office/drawing/2014/main" id="{A3FEFCC4-85E3-EBCB-9DDD-99A3D524D9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Net_Standalone_Black.png" descr="Net_Standalone_Black.png">
            <a:extLst>
              <a:ext uri="{FF2B5EF4-FFF2-40B4-BE49-F238E27FC236}">
                <a16:creationId xmlns:a16="http://schemas.microsoft.com/office/drawing/2014/main" id="{3DBFE474-B92E-7686-50DA-55F94C37C7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400000">
            <a:off x="5946596" y="-194033"/>
            <a:ext cx="8323014" cy="69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62"/>
                </a:moveTo>
                <a:lnTo>
                  <a:pt x="9121" y="0"/>
                </a:lnTo>
                <a:lnTo>
                  <a:pt x="5244" y="0"/>
                </a:lnTo>
                <a:lnTo>
                  <a:pt x="0" y="10919"/>
                </a:lnTo>
                <a:lnTo>
                  <a:pt x="15387" y="21600"/>
                </a:lnTo>
                <a:lnTo>
                  <a:pt x="21600" y="866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750318-D8FC-47CF-2A12-F158BE55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370" y="3569586"/>
            <a:ext cx="6543947" cy="2682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389FB9-0509-4F67-945C-819238DF8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306" y="2213770"/>
            <a:ext cx="6307138" cy="1215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300">
                <a:solidFill>
                  <a:srgbClr val="6006A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3150" b="1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Dolor sit </a:t>
            </a:r>
            <a:r>
              <a:rPr kumimoji="0" lang="en-GB" sz="3150" b="1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amet</a:t>
            </a:r>
            <a:r>
              <a:rPr kumimoji="0" lang="en-GB" sz="3150" b="1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GB" sz="3150" b="1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consectetur</a:t>
            </a:r>
            <a:br>
              <a:rPr kumimoji="0" lang="en-GB" sz="3150" b="1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GB" sz="3150" b="1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adipiscing</a:t>
            </a:r>
            <a:r>
              <a:rPr kumimoji="0" lang="en-GB" sz="3150" b="1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3150" b="1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elit</a:t>
            </a:r>
            <a:r>
              <a:rPr kumimoji="0" lang="en-GB" sz="3150" b="1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3150" b="1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sed</a:t>
            </a:r>
            <a:r>
              <a:rPr kumimoji="0" lang="en-GB" sz="3150" b="1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do </a:t>
            </a:r>
            <a:r>
              <a:rPr kumimoji="0" lang="en-GB" sz="3150" b="1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eiusmod</a:t>
            </a:r>
            <a:endParaRPr kumimoji="0" lang="en-GB" sz="3150" b="1" i="0" u="none" strike="noStrike" kern="0" cap="none" spc="0" normalizeH="0" baseline="0" noProof="0">
              <a:ln>
                <a:noFill/>
              </a:ln>
              <a:solidFill>
                <a:srgbClr val="6006A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F9484D-4658-DDEB-3BF1-AF72E91B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5660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4CCEDAF8-80C1-EE5B-8CBC-0659DE26EF0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4" name="Net_Standalone_2.png" descr="Net_Standalone_2.png">
            <a:extLst>
              <a:ext uri="{FF2B5EF4-FFF2-40B4-BE49-F238E27FC236}">
                <a16:creationId xmlns:a16="http://schemas.microsoft.com/office/drawing/2014/main" id="{B16D7959-EDE8-51D5-703C-424661B295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755554">
            <a:off x="4117959" y="-231506"/>
            <a:ext cx="9024742" cy="618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622" y="0"/>
                </a:lnTo>
                <a:lnTo>
                  <a:pt x="0" y="11837"/>
                </a:lnTo>
                <a:lnTo>
                  <a:pt x="14968" y="21600"/>
                </a:lnTo>
                <a:lnTo>
                  <a:pt x="1499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Crisps_2.png" descr="Crisps_2.png">
            <a:extLst>
              <a:ext uri="{FF2B5EF4-FFF2-40B4-BE49-F238E27FC236}">
                <a16:creationId xmlns:a16="http://schemas.microsoft.com/office/drawing/2014/main" id="{FE2115D9-7123-F450-4206-7E1DBDDD73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2" r="30173"/>
          <a:stretch>
            <a:fillRect/>
          </a:stretch>
        </p:blipFill>
        <p:spPr>
          <a:xfrm rot="2483353">
            <a:off x="8058543" y="147750"/>
            <a:ext cx="6091721" cy="6697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427"/>
                </a:moveTo>
                <a:lnTo>
                  <a:pt x="0" y="21600"/>
                </a:lnTo>
                <a:lnTo>
                  <a:pt x="15355" y="21600"/>
                </a:lnTo>
                <a:lnTo>
                  <a:pt x="21600" y="16594"/>
                </a:lnTo>
                <a:lnTo>
                  <a:pt x="5523" y="0"/>
                </a:lnTo>
                <a:lnTo>
                  <a:pt x="0" y="442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3C8956D3-BE9D-4013-1408-81D7A587DB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81" y="2131592"/>
            <a:ext cx="5952315" cy="76097"/>
          </a:xfrm>
          <a:prstGeom prst="rect">
            <a:avLst/>
          </a:prstGeom>
          <a:gradFill>
            <a:gsLst>
              <a:gs pos="0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A731F00-775D-8CCE-C426-308BFAFD3F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81" y="4375996"/>
            <a:ext cx="5952315" cy="76098"/>
          </a:xfrm>
          <a:prstGeom prst="rect">
            <a:avLst/>
          </a:prstGeom>
          <a:gradFill>
            <a:gsLst>
              <a:gs pos="0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DSTI_Black_Digital-01.png" descr="DSTI_Black_Digital-01.png">
            <a:extLst>
              <a:ext uri="{FF2B5EF4-FFF2-40B4-BE49-F238E27FC236}">
                <a16:creationId xmlns:a16="http://schemas.microsoft.com/office/drawing/2014/main" id="{4CD3AA2D-8B84-6D67-9FB2-31E017C3B3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Dolor sit amet, consectetur adipiscing elit">
            <a:extLst>
              <a:ext uri="{FF2B5EF4-FFF2-40B4-BE49-F238E27FC236}">
                <a16:creationId xmlns:a16="http://schemas.microsoft.com/office/drawing/2014/main" id="{CFF0B566-E436-CFCA-0B4C-25C20FE23D92}"/>
              </a:ext>
            </a:extLst>
          </p:cNvPr>
          <p:cNvSpPr txBox="1"/>
          <p:nvPr userDrawn="1"/>
        </p:nvSpPr>
        <p:spPr>
          <a:xfrm>
            <a:off x="384427" y="2939499"/>
            <a:ext cx="7508130" cy="631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sz="9200" b="0" cap="all">
                <a:latin typeface="Arial Black"/>
                <a:ea typeface="Arial Black"/>
                <a:cs typeface="Arial Black"/>
                <a:sym typeface="Arial Black"/>
              </a:defRPr>
            </a:pPr>
            <a:endParaRPr sz="46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15469C-09D4-F807-CC6E-37308B4748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306" y="2454509"/>
            <a:ext cx="6504781" cy="1725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cap="all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Dolor sit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amet</a:t>
            </a: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,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consectetur</a:t>
            </a:r>
            <a:b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</a:b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adipiscing</a:t>
            </a: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elit</a:t>
            </a:r>
            <a:endParaRPr kumimoji="0" lang="en-GB" sz="4600" b="0" i="0" u="none" strike="noStrike" kern="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sym typeface="Arial Black"/>
            </a:endParaRPr>
          </a:p>
          <a:p>
            <a:pPr lvl="0"/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A48338-5418-802C-48D0-503C8EE1EA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428" y="4804681"/>
            <a:ext cx="6504781" cy="170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latin typeface="+mn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98D6A4C-2931-3A57-5F45-C10CC37F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4357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B389737-69B8-037F-DBAF-9BD8777CF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60000">
            <a:off x="6751992" y="424932"/>
            <a:ext cx="6006269" cy="677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1" y="0"/>
                </a:moveTo>
                <a:lnTo>
                  <a:pt x="0" y="0"/>
                </a:lnTo>
                <a:lnTo>
                  <a:pt x="0" y="19109"/>
                </a:lnTo>
                <a:lnTo>
                  <a:pt x="17742" y="21600"/>
                </a:lnTo>
                <a:lnTo>
                  <a:pt x="21600" y="7"/>
                </a:lnTo>
                <a:lnTo>
                  <a:pt x="2155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DSTI_Black_Digital-01.png" descr="DSTI_Black_Digital-01.png">
            <a:extLst>
              <a:ext uri="{FF2B5EF4-FFF2-40B4-BE49-F238E27FC236}">
                <a16:creationId xmlns:a16="http://schemas.microsoft.com/office/drawing/2014/main" id="{56F61282-58E4-E63D-8940-E03FB1554E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F7DE1B6F-4429-0609-85D2-EBE9997228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-2101502" y="4294940"/>
            <a:ext cx="5092084" cy="76097"/>
          </a:xfrm>
          <a:prstGeom prst="rect">
            <a:avLst/>
          </a:prstGeom>
          <a:gradFill>
            <a:gsLst>
              <a:gs pos="0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B36C9C-B69D-105B-A3CC-DE0F5E72BC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54157" y="2955132"/>
            <a:ext cx="3987800" cy="2531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 i="1">
                <a:latin typeface="+mn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“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, vitae dictum </a:t>
            </a:r>
            <a:r>
              <a:rPr lang="en-GB" err="1"/>
              <a:t>quam</a:t>
            </a:r>
            <a:r>
              <a:rPr lang="en-GB"/>
              <a:t> tempus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Quisque</a:t>
            </a:r>
            <a:r>
              <a:rPr lang="en-GB"/>
              <a:t> vitae </a:t>
            </a:r>
            <a:r>
              <a:rPr lang="en-GB" err="1"/>
              <a:t>posuere</a:t>
            </a:r>
            <a:r>
              <a:rPr lang="en-GB"/>
              <a:t> ligula. </a:t>
            </a:r>
            <a:r>
              <a:rPr lang="en-GB" err="1"/>
              <a:t>Nullam</a:t>
            </a:r>
            <a:r>
              <a:rPr lang="en-GB"/>
              <a:t> at convallis </a:t>
            </a:r>
            <a:r>
              <a:rPr lang="en-GB" err="1"/>
              <a:t>purus</a:t>
            </a:r>
            <a:r>
              <a:rPr lang="en-GB"/>
              <a:t>. Proin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, </a:t>
            </a:r>
            <a:r>
              <a:rPr lang="en-GB" err="1"/>
              <a:t>dignissim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ipsum,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.”</a:t>
            </a:r>
          </a:p>
          <a:p>
            <a:pPr lvl="0"/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D35B5F-FB64-A2CE-C64A-739EFD4D32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894" y="4220765"/>
            <a:ext cx="5393532" cy="158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D08BD4-BB11-9852-F558-4A7ED9C3B1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95" y="1786945"/>
            <a:ext cx="5770563" cy="1796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0" b="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GB" sz="52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Dolor sit </a:t>
            </a:r>
            <a:r>
              <a:rPr kumimoji="0" lang="en-GB" sz="52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amet</a:t>
            </a:r>
            <a:r>
              <a:rPr kumimoji="0" lang="en-GB" sz="52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, </a:t>
            </a:r>
            <a:r>
              <a:rPr kumimoji="0" lang="en-GB" sz="52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consectetur</a:t>
            </a:r>
            <a:br>
              <a:rPr kumimoji="0" lang="en-GB" sz="52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</a:br>
            <a:r>
              <a:rPr kumimoji="0" lang="en-GB" sz="52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adipiscing</a:t>
            </a:r>
            <a:r>
              <a:rPr kumimoji="0" lang="en-GB" sz="52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525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elit</a:t>
            </a:r>
            <a:r>
              <a:rPr kumimoji="0" lang="en-GB" sz="52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.</a:t>
            </a:r>
          </a:p>
          <a:p>
            <a:pPr lvl="0"/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32C0CF-C902-B358-A09D-0184F8B051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549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Standalone_2.png" descr="Net_Standalone_2.png">
            <a:extLst>
              <a:ext uri="{FF2B5EF4-FFF2-40B4-BE49-F238E27FC236}">
                <a16:creationId xmlns:a16="http://schemas.microsoft.com/office/drawing/2014/main" id="{AF213B50-361A-633B-FDFF-859BC53A10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393244">
            <a:off x="2022212" y="4403026"/>
            <a:ext cx="11471081" cy="4187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599"/>
                </a:moveTo>
                <a:lnTo>
                  <a:pt x="3420" y="0"/>
                </a:lnTo>
                <a:lnTo>
                  <a:pt x="0" y="21600"/>
                </a:lnTo>
                <a:lnTo>
                  <a:pt x="21600" y="2159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Crisps_2.png" descr="Crisps_2.png">
            <a:extLst>
              <a:ext uri="{FF2B5EF4-FFF2-40B4-BE49-F238E27FC236}">
                <a16:creationId xmlns:a16="http://schemas.microsoft.com/office/drawing/2014/main" id="{AE6CECF5-6242-68F8-7897-3042B00F1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28" r="16998"/>
          <a:stretch>
            <a:fillRect/>
          </a:stretch>
        </p:blipFill>
        <p:spPr>
          <a:xfrm rot="11918555" flipH="1">
            <a:off x="8574661" y="4064429"/>
            <a:ext cx="3880817" cy="3528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035"/>
                </a:lnTo>
                <a:lnTo>
                  <a:pt x="6914" y="21600"/>
                </a:lnTo>
                <a:lnTo>
                  <a:pt x="17433" y="21599"/>
                </a:lnTo>
                <a:lnTo>
                  <a:pt x="21600" y="801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C714820B-1044-09ED-AF79-1B56ABD222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81" y="2601493"/>
            <a:ext cx="5952315" cy="76097"/>
          </a:xfrm>
          <a:prstGeom prst="rect">
            <a:avLst/>
          </a:prstGeom>
          <a:gradFill>
            <a:gsLst>
              <a:gs pos="0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DSTI_Black_Digital-01.png" descr="DSTI_Black_Digital-01.png">
            <a:extLst>
              <a:ext uri="{FF2B5EF4-FFF2-40B4-BE49-F238E27FC236}">
                <a16:creationId xmlns:a16="http://schemas.microsoft.com/office/drawing/2014/main" id="{B39C970A-D74E-DDD4-2041-E926ABF35B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2937E0-A097-FAD3-EAAD-C9803FDD1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26" y="419037"/>
            <a:ext cx="7033419" cy="1781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cap="all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Dolor sit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amet</a:t>
            </a: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,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consectetur</a:t>
            </a:r>
            <a:b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</a:b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adipiscing</a:t>
            </a: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elit</a:t>
            </a:r>
            <a:endParaRPr kumimoji="0" lang="en-GB" sz="4600" b="0" i="0" u="none" strike="noStrike" kern="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sym typeface="Arial Black"/>
            </a:endParaRPr>
          </a:p>
          <a:p>
            <a:pPr lvl="0"/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BFC82B-0C2E-2012-62BC-280F8541C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555" y="3071637"/>
            <a:ext cx="4943475" cy="188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latin typeface="+mn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6475D71-92DE-324A-9134-EBF7DB43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5469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BE9E29A-01EE-843E-3EE7-2AEDAB781D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2255" y="1093689"/>
            <a:ext cx="8307708" cy="81479"/>
          </a:xfrm>
          <a:prstGeom prst="rect">
            <a:avLst/>
          </a:prstGeom>
          <a:gradFill>
            <a:gsLst>
              <a:gs pos="0">
                <a:srgbClr val="00F8F8"/>
              </a:gs>
              <a:gs pos="63118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D65B9A01-5C49-7AC5-1312-E6F701CE63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94956" y="4886586"/>
            <a:ext cx="7099999" cy="81479"/>
          </a:xfrm>
          <a:prstGeom prst="rect">
            <a:avLst/>
          </a:prstGeom>
          <a:gradFill>
            <a:gsLst>
              <a:gs pos="0">
                <a:srgbClr val="00F8F8"/>
              </a:gs>
              <a:gs pos="63118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Crisps_2.png" descr="Crisps_2.png">
            <a:extLst>
              <a:ext uri="{FF2B5EF4-FFF2-40B4-BE49-F238E27FC236}">
                <a16:creationId xmlns:a16="http://schemas.microsoft.com/office/drawing/2014/main" id="{DA9E4555-803A-CC92-B671-FC3060A40A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01" r="19324"/>
          <a:stretch>
            <a:fillRect/>
          </a:stretch>
        </p:blipFill>
        <p:spPr>
          <a:xfrm rot="9079278">
            <a:off x="-70903" y="4363954"/>
            <a:ext cx="4093195" cy="3723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7314" y="21600"/>
                </a:lnTo>
                <a:lnTo>
                  <a:pt x="21600" y="12987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Crisps_2.png" descr="Crisps_2.png">
            <a:extLst>
              <a:ext uri="{FF2B5EF4-FFF2-40B4-BE49-F238E27FC236}">
                <a16:creationId xmlns:a16="http://schemas.microsoft.com/office/drawing/2014/main" id="{2C42287C-44D1-6910-0D50-655648DC55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9" b="44776"/>
          <a:stretch>
            <a:fillRect/>
          </a:stretch>
        </p:blipFill>
        <p:spPr>
          <a:xfrm rot="10881354">
            <a:off x="8034754" y="-56569"/>
            <a:ext cx="4204050" cy="2801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845"/>
                </a:moveTo>
                <a:lnTo>
                  <a:pt x="21600" y="0"/>
                </a:lnTo>
                <a:lnTo>
                  <a:pt x="0" y="0"/>
                </a:lnTo>
                <a:lnTo>
                  <a:pt x="341" y="21600"/>
                </a:lnTo>
                <a:lnTo>
                  <a:pt x="21600" y="2084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9F76D7-B316-8736-C7A3-79806FE6C8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288" y="528362"/>
            <a:ext cx="8115300" cy="815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0">
                <a:latin typeface="Arial Black" panose="020B0A04020102020204" pitchFamily="34" charset="0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da-DK"/>
              <a:t>LOREM IPSUM DOLOR SIT AMET</a:t>
            </a:r>
          </a:p>
          <a:p>
            <a:pPr lvl="0"/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F0613C9-72F3-0F23-7DC3-60EC4D8549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4956" y="5072340"/>
            <a:ext cx="5878513" cy="1257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latin typeface="+mn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“</a:t>
            </a:r>
            <a:r>
              <a:rPr lang="en-GB" err="1"/>
              <a:t>Quisque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ante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. Vestibulum cursus,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, </a:t>
            </a:r>
            <a:r>
              <a:rPr lang="en-GB" err="1"/>
              <a:t>metus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, a </a:t>
            </a:r>
            <a:r>
              <a:rPr lang="en-GB" err="1"/>
              <a:t>posuere</a:t>
            </a:r>
            <a:r>
              <a:rPr lang="en-GB"/>
              <a:t> ipsum libero </a:t>
            </a:r>
            <a:r>
              <a:rPr lang="en-GB" err="1"/>
              <a:t>pellentesque</a:t>
            </a:r>
            <a:r>
              <a:rPr lang="en-GB"/>
              <a:t> libero.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.”</a:t>
            </a:r>
          </a:p>
          <a:p>
            <a:pPr lvl="0"/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CF5232-439B-147B-9877-1495B7EDB6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289" y="1638146"/>
            <a:ext cx="9715727" cy="2482056"/>
          </a:xfrm>
          <a:prstGeom prst="rect">
            <a:avLst/>
          </a:prstGeom>
        </p:spPr>
        <p:txBody>
          <a:bodyPr/>
          <a:lstStyle>
            <a:lvl1pPr marL="224896" indent="-224896" algn="l">
              <a:spcBef>
                <a:spcPts val="1750"/>
              </a:spcBef>
              <a:buSzPct val="125000"/>
              <a:buChar char="•"/>
              <a:defRPr sz="3600" b="0">
                <a:latin typeface="Arial"/>
                <a:cs typeface="Arial"/>
                <a:sym typeface="Arial"/>
              </a:defRPr>
            </a:lvl1pPr>
          </a:lstStyle>
          <a:p>
            <a:pPr marL="449791" indent="-449791" algn="l">
              <a:spcBef>
                <a:spcPts val="3500"/>
              </a:spcBef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marL="449791" indent="-449791" algn="l">
              <a:spcBef>
                <a:spcPts val="3500"/>
              </a:spcBef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, vitae dictum </a:t>
            </a:r>
            <a:r>
              <a:rPr lang="en-GB" err="1"/>
              <a:t>quam</a:t>
            </a:r>
            <a:r>
              <a:rPr lang="en-GB"/>
              <a:t> tempus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Quisque</a:t>
            </a:r>
            <a:r>
              <a:rPr lang="en-GB"/>
              <a:t> vitae </a:t>
            </a:r>
            <a:r>
              <a:rPr lang="en-GB" err="1"/>
              <a:t>posuere</a:t>
            </a:r>
            <a:r>
              <a:rPr lang="en-GB"/>
              <a:t> ligula. </a:t>
            </a:r>
            <a:r>
              <a:rPr lang="en-GB" err="1"/>
              <a:t>Nullam</a:t>
            </a:r>
            <a:r>
              <a:rPr lang="en-GB"/>
              <a:t> at convallis </a:t>
            </a:r>
            <a:r>
              <a:rPr lang="en-GB" err="1"/>
              <a:t>purus</a:t>
            </a:r>
            <a:r>
              <a:rPr lang="en-GB"/>
              <a:t>.</a:t>
            </a:r>
          </a:p>
          <a:p>
            <a:pPr marL="449791" indent="-449791" algn="l">
              <a:spcBef>
                <a:spcPts val="3500"/>
              </a:spcBef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Proin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, </a:t>
            </a:r>
            <a:r>
              <a:rPr lang="en-GB" err="1"/>
              <a:t>dignissim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ipsum,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A77556-393C-C549-4451-40A61E7BF5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92568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1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92EE8A-B999-4C16-6301-16A540D75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322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974" y="353837"/>
            <a:ext cx="11063525" cy="940194"/>
          </a:xfrm>
        </p:spPr>
        <p:txBody>
          <a:bodyPr tIns="91440" bIns="0">
            <a:noAutofit/>
          </a:bodyPr>
          <a:lstStyle>
            <a:lvl1pPr algn="l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164C47-85FC-75F1-2510-5879B9FC6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202" y="1305319"/>
            <a:ext cx="11063526" cy="441185"/>
          </a:xfrm>
        </p:spPr>
        <p:txBody>
          <a:bodyPr>
            <a:noAutofit/>
          </a:bodyPr>
          <a:lstStyle>
            <a:lvl1pPr marL="0" indent="0" algn="l">
              <a:buNone/>
              <a:defRPr sz="2000" b="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7" name="SmartArt Placeholder 16">
            <a:extLst>
              <a:ext uri="{FF2B5EF4-FFF2-40B4-BE49-F238E27FC236}">
                <a16:creationId xmlns:a16="http://schemas.microsoft.com/office/drawing/2014/main" id="{958446B8-0321-E6E0-5252-12AAE6EF3E7F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563273" y="1814948"/>
            <a:ext cx="11065455" cy="453259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A835CE-4A8B-1613-AC20-76D775DB66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5112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6B0B38A-9459-4BB6-0749-21EB250034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673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A4119CC-0564-A779-7386-C668A704CD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2234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1501451E-59DD-FD02-EACB-2DE1F74D7C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0795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0F171DBC-795C-5784-4841-C1B0E3A52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9356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FBB2B25-899A-5757-2974-FB6C2CBB4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7917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C2FB7DF-BBB0-A0AD-8232-1C858B8FD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6478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0000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26B881-58FB-7BF2-7AF2-0485AEFED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5523" y="1166613"/>
            <a:ext cx="541548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719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AD2B4-298E-6610-13C3-FF3B06A9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D130A-90BE-1592-75B5-79C879813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D7FE7-BD04-79E0-8634-382BA841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0FE6-B8AF-4A0E-BE1D-60778668C3C8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0F861-5A79-65DC-8FE9-9D54104E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A9DF0-3002-7490-5356-20173811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8669-2A3C-4EE0-A908-0D88A52E3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40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width chart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3B4D-11EB-528E-87D4-5AF1AF9A5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2" y="644400"/>
            <a:ext cx="5464173" cy="871200"/>
          </a:xfrm>
        </p:spPr>
        <p:txBody>
          <a:bodyPr/>
          <a:lstStyle/>
          <a:p>
            <a:r>
              <a:rPr lang="en-GB"/>
              <a:t>[Title and full width chart with description]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821F-B476-5776-0EF3-8BA3F9FD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C0317-CAC3-B36D-C6B3-398C2A93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5E57-5206-D342-989E-1946E81C3CB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495B65B-AD46-BA82-9BD5-9BF7C61C1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8077" y="707391"/>
            <a:ext cx="5464173" cy="870584"/>
          </a:xfrm>
        </p:spPr>
        <p:txBody>
          <a:bodyPr>
            <a:normAutofit/>
          </a:bodyPr>
          <a:lstStyle>
            <a:lvl1pPr marL="0" indent="0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/>
            </a:lvl1pPr>
            <a:lvl2pPr marL="180000" indent="-180000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2pPr>
            <a:lvl3pPr marL="468000" indent="-288000">
              <a:lnSpc>
                <a:spcPct val="117000"/>
              </a:lnSpc>
              <a:spcBef>
                <a:spcPts val="0"/>
              </a:spcBef>
              <a:buFontTx/>
              <a:buBlip>
                <a:blip r:embed="rId2"/>
              </a:buBlip>
              <a:defRPr sz="1500"/>
            </a:lvl3pPr>
            <a:lvl4pPr marL="0" indent="0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/>
            </a:lvl4pPr>
            <a:lvl5pPr marL="0" indent="0">
              <a:lnSpc>
                <a:spcPct val="117000"/>
              </a:lnSpc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GB"/>
              <a:t>First level &lt;Text&gt;</a:t>
            </a:r>
          </a:p>
          <a:p>
            <a:pPr lvl="1"/>
            <a:r>
              <a:rPr lang="en-GB"/>
              <a:t>Second level &lt;Bullet level 1&gt;</a:t>
            </a:r>
          </a:p>
          <a:p>
            <a:pPr lvl="2"/>
            <a:r>
              <a:rPr lang="en-GB"/>
              <a:t>Third level &lt;Bullet level 2&gt;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9F30009A-AD52-A22E-E009-B82E90588D9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9752" y="1577976"/>
            <a:ext cx="11109600" cy="4333874"/>
          </a:xfrm>
        </p:spPr>
        <p:txBody>
          <a:bodyPr bIns="1080000" anchor="ctr" anchorCtr="1"/>
          <a:lstStyle>
            <a:lvl1pPr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CFE9D7D-4221-8B02-5357-4C8CE56B48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2" y="5988050"/>
            <a:ext cx="11109600" cy="285751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1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100"/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100"/>
            </a:lvl5pPr>
          </a:lstStyle>
          <a:p>
            <a:pPr lvl="0"/>
            <a:r>
              <a:rPr lang="en-GB"/>
              <a:t>&lt;Source&gt;</a:t>
            </a:r>
          </a:p>
        </p:txBody>
      </p:sp>
    </p:spTree>
    <p:extLst>
      <p:ext uri="{BB962C8B-B14F-4D97-AF65-F5344CB8AC3E}">
        <p14:creationId xmlns:p14="http://schemas.microsoft.com/office/powerpoint/2010/main" val="350555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4">
          <p15:clr>
            <a:srgbClr val="FBAE40"/>
          </p15:clr>
        </p15:guide>
        <p15:guide id="2" orient="horz" pos="3724">
          <p15:clr>
            <a:srgbClr val="FBAE40"/>
          </p15:clr>
        </p15:guide>
        <p15:guide id="3" pos="3782">
          <p15:clr>
            <a:srgbClr val="FBAE40"/>
          </p15:clr>
        </p15:guide>
        <p15:guide id="4" pos="3190">
          <p15:clr>
            <a:srgbClr val="FBAE40"/>
          </p15:clr>
        </p15:guide>
        <p15:guide id="5" pos="2598">
          <p15:clr>
            <a:srgbClr val="FBAE40"/>
          </p15:clr>
        </p15:guide>
        <p15:guide id="6" pos="2004">
          <p15:clr>
            <a:srgbClr val="FBAE40"/>
          </p15:clr>
        </p15:guide>
        <p15:guide id="7" pos="1412">
          <p15:clr>
            <a:srgbClr val="FBAE40"/>
          </p15:clr>
        </p15:guide>
        <p15:guide id="8" pos="820">
          <p15:clr>
            <a:srgbClr val="FBAE40"/>
          </p15:clr>
        </p15:guide>
        <p15:guide id="9" pos="4376">
          <p15:clr>
            <a:srgbClr val="FBAE40"/>
          </p15:clr>
        </p15:guide>
        <p15:guide id="10" pos="4968">
          <p15:clr>
            <a:srgbClr val="FBAE40"/>
          </p15:clr>
        </p15:guide>
        <p15:guide id="11" pos="5562">
          <p15:clr>
            <a:srgbClr val="FBAE40"/>
          </p15:clr>
        </p15:guide>
        <p15:guide id="12" pos="6154">
          <p15:clr>
            <a:srgbClr val="FBAE40"/>
          </p15:clr>
        </p15:guide>
        <p15:guide id="13" pos="6746">
          <p15:clr>
            <a:srgbClr val="FBAE40"/>
          </p15:clr>
        </p15:guide>
        <p15:guide id="14" pos="932">
          <p15:clr>
            <a:srgbClr val="FBAE40"/>
          </p15:clr>
        </p15:guide>
        <p15:guide id="15" pos="1524">
          <p15:clr>
            <a:srgbClr val="FBAE40"/>
          </p15:clr>
        </p15:guide>
        <p15:guide id="16" pos="2116">
          <p15:clr>
            <a:srgbClr val="FBAE40"/>
          </p15:clr>
        </p15:guide>
        <p15:guide id="17" pos="2710">
          <p15:clr>
            <a:srgbClr val="FBAE40"/>
          </p15:clr>
        </p15:guide>
        <p15:guide id="18" pos="3302">
          <p15:clr>
            <a:srgbClr val="FBAE40"/>
          </p15:clr>
        </p15:guide>
        <p15:guide id="19" pos="3896">
          <p15:clr>
            <a:srgbClr val="FBAE40"/>
          </p15:clr>
        </p15:guide>
        <p15:guide id="20" pos="4488">
          <p15:clr>
            <a:srgbClr val="FBAE40"/>
          </p15:clr>
        </p15:guide>
        <p15:guide id="21" pos="5080">
          <p15:clr>
            <a:srgbClr val="FBAE40"/>
          </p15:clr>
        </p15:guide>
        <p15:guide id="22" pos="5674">
          <p15:clr>
            <a:srgbClr val="FBAE40"/>
          </p15:clr>
        </p15:guide>
        <p15:guide id="23" pos="6266">
          <p15:clr>
            <a:srgbClr val="FBAE40"/>
          </p15:clr>
        </p15:guide>
        <p15:guide id="24" pos="68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Titl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T_6.png" descr="PPT_6.png">
            <a:extLst>
              <a:ext uri="{FF2B5EF4-FFF2-40B4-BE49-F238E27FC236}">
                <a16:creationId xmlns:a16="http://schemas.microsoft.com/office/drawing/2014/main" id="{AE9D8D56-A303-AF78-A4B2-3EB62D1EC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472001" flipH="1">
            <a:off x="-815428" y="130236"/>
            <a:ext cx="13751647" cy="638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840"/>
                </a:moveTo>
                <a:lnTo>
                  <a:pt x="2334" y="21600"/>
                </a:lnTo>
                <a:lnTo>
                  <a:pt x="13285" y="21600"/>
                </a:lnTo>
                <a:lnTo>
                  <a:pt x="21600" y="15506"/>
                </a:lnTo>
                <a:lnTo>
                  <a:pt x="19148" y="0"/>
                </a:lnTo>
                <a:lnTo>
                  <a:pt x="9335" y="0"/>
                </a:lnTo>
                <a:lnTo>
                  <a:pt x="0" y="684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BC42D73-0006-E938-606F-787B98C2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3649" y="54489"/>
            <a:ext cx="6616891" cy="655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STI_Black_Digital-01.png" descr="DSTI_Black_Digital-01.png">
            <a:extLst>
              <a:ext uri="{FF2B5EF4-FFF2-40B4-BE49-F238E27FC236}">
                <a16:creationId xmlns:a16="http://schemas.microsoft.com/office/drawing/2014/main" id="{5A799655-2334-E5CC-1647-705F791EB1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B6B9A4-6F22-2640-4788-9F9641A0B9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5869" y="2556669"/>
            <a:ext cx="4640263" cy="6945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>
                <a:latin typeface="+mj-lt"/>
              </a:defRPr>
            </a:lvl1pPr>
          </a:lstStyle>
          <a:p>
            <a:r>
              <a:rPr lang="en-GB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77CA30-F841-3A48-1BE3-87D0449472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0395" y="3429001"/>
            <a:ext cx="5080000" cy="1185334"/>
          </a:xfrm>
          <a:prstGeom prst="rect">
            <a:avLst/>
          </a:prstGeom>
        </p:spPr>
        <p:txBody>
          <a:bodyPr/>
          <a:lstStyle>
            <a:lvl1pPr marL="0" indent="0" algn="ctr" defTabSz="1219169">
              <a:lnSpc>
                <a:spcPct val="70000"/>
              </a:lnSpc>
              <a:spcBef>
                <a:spcPts val="0"/>
              </a:spcBef>
              <a:buNone/>
              <a:defRPr sz="11600" b="0">
                <a:latin typeface="Arial Black"/>
                <a:sym typeface="Arial Black"/>
              </a:defRPr>
            </a:lvl1pPr>
          </a:lstStyle>
          <a:p>
            <a:pPr defTabSz="2438338">
              <a:lnSpc>
                <a:spcPct val="70000"/>
              </a:lnSpc>
              <a:defRPr sz="11600" b="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GB"/>
              <a:t>DOLOR</a:t>
            </a:r>
          </a:p>
          <a:p>
            <a:pPr defTabSz="2438338">
              <a:lnSpc>
                <a:spcPct val="70000"/>
              </a:lnSpc>
              <a:defRPr sz="11600" b="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GB"/>
              <a:t>SIT AMET</a:t>
            </a:r>
          </a:p>
        </p:txBody>
      </p:sp>
    </p:spTree>
    <p:extLst>
      <p:ext uri="{BB962C8B-B14F-4D97-AF65-F5344CB8AC3E}">
        <p14:creationId xmlns:p14="http://schemas.microsoft.com/office/powerpoint/2010/main" val="361695181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Title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893212D-0A99-753A-BA1F-CF3C4147006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4" name="PPT_6.png" descr="PPT_6.png">
            <a:extLst>
              <a:ext uri="{FF2B5EF4-FFF2-40B4-BE49-F238E27FC236}">
                <a16:creationId xmlns:a16="http://schemas.microsoft.com/office/drawing/2014/main" id="{6E460048-497C-CBBA-8D36-E5C501A12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76297">
            <a:off x="-1087912" y="-894509"/>
            <a:ext cx="13817662" cy="7167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95" y="0"/>
                </a:moveTo>
                <a:lnTo>
                  <a:pt x="3175" y="0"/>
                </a:lnTo>
                <a:lnTo>
                  <a:pt x="0" y="16463"/>
                </a:lnTo>
                <a:lnTo>
                  <a:pt x="7167" y="21600"/>
                </a:lnTo>
                <a:lnTo>
                  <a:pt x="19343" y="21600"/>
                </a:lnTo>
                <a:lnTo>
                  <a:pt x="21600" y="9895"/>
                </a:lnTo>
                <a:lnTo>
                  <a:pt x="779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4272EBD-2BF0-8512-4644-5E9226AFEA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114" y="148214"/>
            <a:ext cx="7848177" cy="6561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STI_Black_Digital-01.png" descr="DSTI_Black_Digital-01.png">
            <a:extLst>
              <a:ext uri="{FF2B5EF4-FFF2-40B4-BE49-F238E27FC236}">
                <a16:creationId xmlns:a16="http://schemas.microsoft.com/office/drawing/2014/main" id="{F63EB34B-1A3B-0AE0-4D5A-8EE550CDD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9EF4D5-F017-1EFD-0F11-AC8F9BBA33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97201" y="1896269"/>
            <a:ext cx="6197600" cy="1532731"/>
          </a:xfrm>
          <a:prstGeom prst="rect">
            <a:avLst/>
          </a:prstGeom>
        </p:spPr>
        <p:txBody>
          <a:bodyPr/>
          <a:lstStyle>
            <a:lvl1pPr marL="0" indent="0" algn="l" defTabSz="1219169">
              <a:lnSpc>
                <a:spcPct val="70000"/>
              </a:lnSpc>
              <a:spcBef>
                <a:spcPts val="0"/>
              </a:spcBef>
              <a:buNone/>
              <a:defRPr sz="8700" b="0">
                <a:solidFill>
                  <a:srgbClr val="FFFFFF"/>
                </a:solidFill>
                <a:latin typeface="Arial Black"/>
                <a:sym typeface="Arial Black"/>
              </a:defRPr>
            </a:lvl1pPr>
          </a:lstStyle>
          <a:p>
            <a:pPr algn="l" defTabSz="2438338">
              <a:lnSpc>
                <a:spcPct val="70000"/>
              </a:lnSpc>
              <a:defRPr sz="87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LOREM IPSUM</a:t>
            </a:r>
          </a:p>
          <a:p>
            <a:pPr algn="l" defTabSz="2438338">
              <a:lnSpc>
                <a:spcPct val="70000"/>
              </a:lnSpc>
              <a:defRPr sz="87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GB"/>
              <a:t>DOLOR SIT AMET</a:t>
            </a:r>
          </a:p>
          <a:p>
            <a:pPr algn="l" defTabSz="2438338">
              <a:lnSpc>
                <a:spcPct val="70000"/>
              </a:lnSpc>
              <a:defRPr sz="87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GB"/>
              <a:t>CONSECTETUR</a:t>
            </a:r>
          </a:p>
          <a:p>
            <a:pPr lvl="0"/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24578F-85A2-6604-CB3A-C408592CC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7683" y="3672668"/>
            <a:ext cx="4887119" cy="111045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algn="r">
              <a:defRPr sz="4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algn="r">
              <a:defRPr sz="4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Ut ad minim </a:t>
            </a:r>
            <a:r>
              <a:rPr lang="en-GB" err="1"/>
              <a:t>veniam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641580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Title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Standalone_2.png" descr="Net_Standalone_2.png">
            <a:extLst>
              <a:ext uri="{FF2B5EF4-FFF2-40B4-BE49-F238E27FC236}">
                <a16:creationId xmlns:a16="http://schemas.microsoft.com/office/drawing/2014/main" id="{24522229-F89D-1745-917E-3388C11F2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431947" flipH="1">
            <a:off x="3182785" y="-668283"/>
            <a:ext cx="9441916" cy="856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6423" y="21600"/>
                </a:lnTo>
                <a:lnTo>
                  <a:pt x="21600" y="3165"/>
                </a:lnTo>
                <a:lnTo>
                  <a:pt x="12323" y="0"/>
                </a:lnTo>
                <a:lnTo>
                  <a:pt x="6066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Crisps_2.png" descr="Crisps_2.png">
            <a:extLst>
              <a:ext uri="{FF2B5EF4-FFF2-40B4-BE49-F238E27FC236}">
                <a16:creationId xmlns:a16="http://schemas.microsoft.com/office/drawing/2014/main" id="{79E58C06-3BEC-0CF4-5410-ABE49DBC3F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94" b="9817"/>
          <a:stretch>
            <a:fillRect/>
          </a:stretch>
        </p:blipFill>
        <p:spPr>
          <a:xfrm rot="1327872" flipH="1">
            <a:off x="-1088710" y="-819914"/>
            <a:ext cx="8549125" cy="8632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34" y="0"/>
                </a:moveTo>
                <a:lnTo>
                  <a:pt x="3832" y="0"/>
                </a:lnTo>
                <a:lnTo>
                  <a:pt x="0" y="9331"/>
                </a:lnTo>
                <a:lnTo>
                  <a:pt x="0" y="15530"/>
                </a:lnTo>
                <a:lnTo>
                  <a:pt x="15072" y="21600"/>
                </a:lnTo>
                <a:lnTo>
                  <a:pt x="21600" y="5705"/>
                </a:lnTo>
                <a:lnTo>
                  <a:pt x="743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DSTI_Black_Digital-01.png" descr="DSTI_Black_Digital-01.png">
            <a:extLst>
              <a:ext uri="{FF2B5EF4-FFF2-40B4-BE49-F238E27FC236}">
                <a16:creationId xmlns:a16="http://schemas.microsoft.com/office/drawing/2014/main" id="{B8D40A74-BDF2-63B1-0BCC-E9D29C52EA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ED6786-FB61-4851-B069-839462A50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244" y="2948694"/>
            <a:ext cx="6234906" cy="22264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fr-FR"/>
              <a:t>DOLOR SIT AMET </a:t>
            </a:r>
            <a:r>
              <a:rPr lang="fr-FR" sz="4800">
                <a:latin typeface="Arial Black"/>
                <a:ea typeface="Arial Black"/>
                <a:cs typeface="Arial Black"/>
                <a:sym typeface="Arial Black"/>
              </a:rPr>
              <a:t>CONSECTETUR MAGNA ALIQUA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076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Standalone_1.png" descr="Net_Standalone_1.png">
            <a:extLst>
              <a:ext uri="{FF2B5EF4-FFF2-40B4-BE49-F238E27FC236}">
                <a16:creationId xmlns:a16="http://schemas.microsoft.com/office/drawing/2014/main" id="{E61869BD-FF21-123D-DF49-D92CE631D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679969">
            <a:off x="5270886" y="-812385"/>
            <a:ext cx="9969677" cy="5412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06" y="0"/>
                </a:lnTo>
                <a:lnTo>
                  <a:pt x="0" y="3286"/>
                </a:lnTo>
                <a:lnTo>
                  <a:pt x="11042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DSTI_Black_Digital-01.png" descr="DSTI_Black_Digital-01.png">
            <a:extLst>
              <a:ext uri="{FF2B5EF4-FFF2-40B4-BE49-F238E27FC236}">
                <a16:creationId xmlns:a16="http://schemas.microsoft.com/office/drawing/2014/main" id="{656D1828-1C27-D882-F84B-F7029F2D8C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88FE5B-01F5-03CE-C175-023DCFD55C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558" y="1684338"/>
            <a:ext cx="7770813" cy="25265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00" b="0">
                <a:solidFill>
                  <a:srgbClr val="6006A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GB" sz="5900" b="0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Dolor</a:t>
            </a:r>
            <a:r>
              <a:rPr kumimoji="0" lang="en-GB" sz="5900" b="0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 sit </a:t>
            </a:r>
            <a:r>
              <a:rPr kumimoji="0" lang="en-GB" sz="5900" b="0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amet</a:t>
            </a:r>
            <a:r>
              <a:rPr kumimoji="0" lang="en-GB" sz="5900" b="0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, </a:t>
            </a:r>
            <a:r>
              <a:rPr kumimoji="0" lang="en-GB" sz="5900" b="0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consectetur</a:t>
            </a:r>
            <a:br>
              <a:rPr kumimoji="0" lang="en-GB" sz="5900" b="0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</a:br>
            <a:r>
              <a:rPr kumimoji="0" lang="en-GB" sz="5900" b="0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adipiscing</a:t>
            </a:r>
            <a:r>
              <a:rPr kumimoji="0" lang="en-GB" sz="5900" b="0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5900" b="0" i="0" u="none" strike="noStrike" kern="0" cap="none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elit</a:t>
            </a:r>
            <a:r>
              <a:rPr kumimoji="0" lang="en-GB" sz="5900" b="0" i="0" u="none" strike="noStrike" kern="0" cap="none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.</a:t>
            </a:r>
          </a:p>
          <a:p>
            <a:pPr lvl="0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50FA79-ED85-9293-11F5-EF8BC8F70A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558" y="4464136"/>
            <a:ext cx="7999413" cy="179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1DEEE9-A927-DA22-26F9-EF829BE9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34208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Standalone_2.png" descr="Net_Standalone_2.png">
            <a:extLst>
              <a:ext uri="{FF2B5EF4-FFF2-40B4-BE49-F238E27FC236}">
                <a16:creationId xmlns:a16="http://schemas.microsoft.com/office/drawing/2014/main" id="{49A5FAC8-D736-ABF0-6619-0A3CBA84F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7961178">
            <a:off x="-2700387" y="-392786"/>
            <a:ext cx="9349473" cy="5995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111"/>
                </a:moveTo>
                <a:lnTo>
                  <a:pt x="3422" y="21600"/>
                </a:lnTo>
                <a:lnTo>
                  <a:pt x="21600" y="21600"/>
                </a:lnTo>
                <a:lnTo>
                  <a:pt x="13810" y="0"/>
                </a:lnTo>
                <a:lnTo>
                  <a:pt x="0" y="1211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Crisps_2.png" descr="Crisps_2.png">
            <a:extLst>
              <a:ext uri="{FF2B5EF4-FFF2-40B4-BE49-F238E27FC236}">
                <a16:creationId xmlns:a16="http://schemas.microsoft.com/office/drawing/2014/main" id="{FBE7EB1B-250E-B29B-D785-DDE9004E12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"/>
          <a:stretch>
            <a:fillRect/>
          </a:stretch>
        </p:blipFill>
        <p:spPr>
          <a:xfrm rot="10669113">
            <a:off x="189256" y="1834302"/>
            <a:ext cx="4334578" cy="432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99" y="21600"/>
                </a:moveTo>
                <a:lnTo>
                  <a:pt x="21600" y="0"/>
                </a:lnTo>
                <a:lnTo>
                  <a:pt x="754" y="1"/>
                </a:lnTo>
                <a:lnTo>
                  <a:pt x="0" y="19845"/>
                </a:lnTo>
                <a:lnTo>
                  <a:pt x="0" y="20776"/>
                </a:lnTo>
                <a:lnTo>
                  <a:pt x="21599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DSTI_Black_Digital-01.png" descr="DSTI_Black_Digital-01.png">
            <a:extLst>
              <a:ext uri="{FF2B5EF4-FFF2-40B4-BE49-F238E27FC236}">
                <a16:creationId xmlns:a16="http://schemas.microsoft.com/office/drawing/2014/main" id="{F0BB28C8-2B78-1F28-478A-BE9DB6B5AA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risps_2.png" descr="Crisps_2.png">
            <a:extLst>
              <a:ext uri="{FF2B5EF4-FFF2-40B4-BE49-F238E27FC236}">
                <a16:creationId xmlns:a16="http://schemas.microsoft.com/office/drawing/2014/main" id="{B6228876-C1A4-CEDE-96E4-DD6AAA5BAB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80294" y="2449605"/>
            <a:ext cx="3314914" cy="33149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88FB63-6BAB-3714-E35D-FC04033ED6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8763" y="1643831"/>
            <a:ext cx="6484938" cy="2042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cap="all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Dolor sit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amet</a:t>
            </a: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,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consectetur</a:t>
            </a:r>
            <a:b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</a:b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adipiscing</a:t>
            </a:r>
            <a:r>
              <a:rPr kumimoji="0" lang="en-GB" sz="46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460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elit</a:t>
            </a:r>
            <a:endParaRPr kumimoji="0" lang="en-GB" sz="4600" b="0" i="0" u="none" strike="noStrike" kern="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sym typeface="Arial Black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03CD7AA-F66D-ED22-FA39-B82E2DCB76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8582" y="4006850"/>
            <a:ext cx="6484938" cy="25265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>
                <a:latin typeface="+mn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8D04CAE-812A-5C11-8F52-A36A2575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1437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">
            <a:extLst>
              <a:ext uri="{FF2B5EF4-FFF2-40B4-BE49-F238E27FC236}">
                <a16:creationId xmlns:a16="http://schemas.microsoft.com/office/drawing/2014/main" id="{43F6674D-5DBC-B4C8-D090-8348FB29A1A5}"/>
              </a:ext>
            </a:extLst>
          </p:cNvPr>
          <p:cNvGrpSpPr/>
          <p:nvPr userDrawn="1"/>
        </p:nvGrpSpPr>
        <p:grpSpPr>
          <a:xfrm>
            <a:off x="255218" y="1551107"/>
            <a:ext cx="2052102" cy="1917401"/>
            <a:chOff x="0" y="-192596"/>
            <a:chExt cx="4104202" cy="3834801"/>
          </a:xfrm>
        </p:grpSpPr>
        <p:pic>
          <p:nvPicPr>
            <p:cNvPr id="4" name="Crisps_2.png" descr="Crisps_2.png">
              <a:extLst>
                <a:ext uri="{FF2B5EF4-FFF2-40B4-BE49-F238E27FC236}">
                  <a16:creationId xmlns:a16="http://schemas.microsoft.com/office/drawing/2014/main" id="{E7DE43AA-22EF-72B4-E723-D3C96403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>
              <a:off x="0" y="0"/>
              <a:ext cx="3449605" cy="3449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Crisps_2.png" descr="Crisps_2.png">
              <a:extLst>
                <a:ext uri="{FF2B5EF4-FFF2-40B4-BE49-F238E27FC236}">
                  <a16:creationId xmlns:a16="http://schemas.microsoft.com/office/drawing/2014/main" id="{83E22835-E220-9D2A-91D5-6B18CB952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4999"/>
            </a:blip>
            <a:srcRect/>
            <a:stretch>
              <a:fillRect/>
            </a:stretch>
          </p:blipFill>
          <p:spPr>
            <a:xfrm rot="5839102">
              <a:off x="473668" y="11670"/>
              <a:ext cx="3426268" cy="3426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" y="21599"/>
                  </a:moveTo>
                  <a:lnTo>
                    <a:pt x="11487" y="21600"/>
                  </a:lnTo>
                  <a:lnTo>
                    <a:pt x="21599" y="20301"/>
                  </a:lnTo>
                  <a:lnTo>
                    <a:pt x="21600" y="10113"/>
                  </a:lnTo>
                  <a:lnTo>
                    <a:pt x="20301" y="1"/>
                  </a:lnTo>
                  <a:lnTo>
                    <a:pt x="10113" y="0"/>
                  </a:lnTo>
                  <a:lnTo>
                    <a:pt x="1" y="1299"/>
                  </a:lnTo>
                  <a:lnTo>
                    <a:pt x="0" y="11487"/>
                  </a:lnTo>
                  <a:lnTo>
                    <a:pt x="1299" y="21599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" name="DSTI_Black_Digital-01.png" descr="DSTI_Black_Digital-01.png">
            <a:extLst>
              <a:ext uri="{FF2B5EF4-FFF2-40B4-BE49-F238E27FC236}">
                <a16:creationId xmlns:a16="http://schemas.microsoft.com/office/drawing/2014/main" id="{D24C164E-7191-6F10-7AB7-80088049D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Net_Standalone_2.png" descr="Net_Standalone_2.png">
            <a:extLst>
              <a:ext uri="{FF2B5EF4-FFF2-40B4-BE49-F238E27FC236}">
                <a16:creationId xmlns:a16="http://schemas.microsoft.com/office/drawing/2014/main" id="{1D1F50C4-0207-269A-D5FC-7EB90D3B80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5385626">
            <a:off x="5614314" y="159679"/>
            <a:ext cx="8179663" cy="618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970" y="0"/>
                </a:lnTo>
                <a:lnTo>
                  <a:pt x="0" y="16278"/>
                </a:lnTo>
                <a:lnTo>
                  <a:pt x="16659" y="21600"/>
                </a:lnTo>
                <a:lnTo>
                  <a:pt x="17659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552B23-A328-1759-6190-E15399CC14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80" y="3808736"/>
            <a:ext cx="6472238" cy="2308225"/>
          </a:xfrm>
          <a:prstGeom prst="rect">
            <a:avLst/>
          </a:prstGeom>
        </p:spPr>
        <p:txBody>
          <a:bodyPr/>
          <a:lstStyle>
            <a:lvl1pPr marL="224896" indent="-224896" algn="l">
              <a:spcBef>
                <a:spcPts val="1750"/>
              </a:spcBef>
              <a:buSzPct val="125000"/>
              <a:buChar char="•"/>
              <a:defRPr sz="3600" b="0">
                <a:latin typeface="Arial"/>
                <a:cs typeface="Arial"/>
                <a:sym typeface="Arial"/>
              </a:defRPr>
            </a:lvl1pPr>
          </a:lstStyle>
          <a:p>
            <a:pPr marL="449791" indent="-449791" algn="l">
              <a:spcBef>
                <a:spcPts val="3500"/>
              </a:spcBef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</a:p>
          <a:p>
            <a:pPr marL="449791" indent="-449791" algn="l">
              <a:spcBef>
                <a:spcPts val="3500"/>
              </a:spcBef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</a:t>
            </a:r>
          </a:p>
          <a:p>
            <a:pPr marL="449791" indent="-449791" algn="l">
              <a:spcBef>
                <a:spcPts val="3500"/>
              </a:spcBef>
              <a:buSzPct val="125000"/>
              <a:buChar char="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rPr lang="en-GB"/>
              <a:t>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2A1AA8-FD4E-8519-D8EC-8614924F2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1881" y="1999540"/>
            <a:ext cx="5241969" cy="1582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50">
                <a:latin typeface="Arial Black" panose="020B0A04020102020204" pitchFamily="34" charset="0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da-DK"/>
              <a:t>LOREM IPSUM DOLOR SIT AMET</a:t>
            </a:r>
          </a:p>
          <a:p>
            <a:pPr lvl="0"/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C1A4E7-E5D0-8BAF-91B7-0C1BE375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3768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Standalone_2.png" descr="Net_Standalone_2.png">
            <a:extLst>
              <a:ext uri="{FF2B5EF4-FFF2-40B4-BE49-F238E27FC236}">
                <a16:creationId xmlns:a16="http://schemas.microsoft.com/office/drawing/2014/main" id="{E8E6D12D-3DA6-C5C3-ACC9-6E9FEFF0B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160000">
            <a:off x="5334960" y="-558660"/>
            <a:ext cx="9518155" cy="618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06" y="0"/>
                </a:moveTo>
                <a:lnTo>
                  <a:pt x="3689" y="0"/>
                </a:lnTo>
                <a:lnTo>
                  <a:pt x="0" y="8421"/>
                </a:lnTo>
                <a:lnTo>
                  <a:pt x="12688" y="21600"/>
                </a:lnTo>
                <a:lnTo>
                  <a:pt x="13000" y="21600"/>
                </a:lnTo>
                <a:lnTo>
                  <a:pt x="21600" y="1967"/>
                </a:lnTo>
                <a:lnTo>
                  <a:pt x="197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Crisps_2.png" descr="Crisps_2.png">
            <a:extLst>
              <a:ext uri="{FF2B5EF4-FFF2-40B4-BE49-F238E27FC236}">
                <a16:creationId xmlns:a16="http://schemas.microsoft.com/office/drawing/2014/main" id="{6A78E75E-21C7-8E31-4340-F7C2441265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6" b="7398"/>
          <a:stretch>
            <a:fillRect/>
          </a:stretch>
        </p:blipFill>
        <p:spPr>
          <a:xfrm rot="20232063">
            <a:off x="5475725" y="125710"/>
            <a:ext cx="8017422" cy="7550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25" y="0"/>
                </a:moveTo>
                <a:lnTo>
                  <a:pt x="2949" y="0"/>
                </a:lnTo>
                <a:lnTo>
                  <a:pt x="0" y="7449"/>
                </a:lnTo>
                <a:lnTo>
                  <a:pt x="0" y="15155"/>
                </a:lnTo>
                <a:lnTo>
                  <a:pt x="14440" y="21600"/>
                </a:lnTo>
                <a:lnTo>
                  <a:pt x="21600" y="3515"/>
                </a:lnTo>
                <a:lnTo>
                  <a:pt x="1372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DSTI_Black_Digital-01.png" descr="DSTI_Black_Digital-01.png">
            <a:extLst>
              <a:ext uri="{FF2B5EF4-FFF2-40B4-BE49-F238E27FC236}">
                <a16:creationId xmlns:a16="http://schemas.microsoft.com/office/drawing/2014/main" id="{EA9499EA-2F99-8C4A-F342-5A38795111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6AAB64-808C-C7C3-3120-9661D5222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1838" y="3565592"/>
            <a:ext cx="5185569" cy="20693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F6F824E-6B84-CD92-1717-85A76267A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245" y="2442599"/>
            <a:ext cx="5185569" cy="1972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b="0" cap="all">
                <a:solidFill>
                  <a:srgbClr val="6006A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Dolor sit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amet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,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consectetur</a:t>
            </a:r>
            <a:b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</a:b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adipiscing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elit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sed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 do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6006A1"/>
                </a:solidFill>
                <a:effectLst/>
                <a:uLnTx/>
                <a:uFillTx/>
                <a:latin typeface="Arial Black"/>
                <a:sym typeface="Arial Black"/>
              </a:rPr>
              <a:t>eiusmod</a:t>
            </a:r>
            <a:endParaRPr kumimoji="0" lang="en-GB" sz="3950" b="0" i="0" u="none" strike="noStrike" kern="0" cap="all" spc="0" normalizeH="0" baseline="0" noProof="0">
              <a:ln>
                <a:noFill/>
              </a:ln>
              <a:solidFill>
                <a:srgbClr val="6006A1"/>
              </a:solidFill>
              <a:effectLst/>
              <a:uLnTx/>
              <a:uFillTx/>
              <a:latin typeface="Arial Black"/>
              <a:sym typeface="Arial Black"/>
            </a:endParaRPr>
          </a:p>
          <a:p>
            <a:pPr lvl="0"/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CC6913D-3F8E-DA24-23D4-DD13EC8F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50219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IT 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_Standalone_2.png" descr="Net_Standalone_2.png">
            <a:extLst>
              <a:ext uri="{FF2B5EF4-FFF2-40B4-BE49-F238E27FC236}">
                <a16:creationId xmlns:a16="http://schemas.microsoft.com/office/drawing/2014/main" id="{8DA867B1-9549-D3FE-87FA-280E9698C7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160000">
            <a:off x="-3196197" y="2176225"/>
            <a:ext cx="8821962" cy="4649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9" y="0"/>
                </a:moveTo>
                <a:lnTo>
                  <a:pt x="0" y="21599"/>
                </a:lnTo>
                <a:lnTo>
                  <a:pt x="20254" y="21600"/>
                </a:lnTo>
                <a:lnTo>
                  <a:pt x="21600" y="17814"/>
                </a:lnTo>
                <a:lnTo>
                  <a:pt x="767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Crisps_2.png" descr="Crisps_2.png">
            <a:extLst>
              <a:ext uri="{FF2B5EF4-FFF2-40B4-BE49-F238E27FC236}">
                <a16:creationId xmlns:a16="http://schemas.microsoft.com/office/drawing/2014/main" id="{C01D528E-0686-E244-90D7-E5EC77A65D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60" b="2850"/>
          <a:stretch>
            <a:fillRect/>
          </a:stretch>
        </p:blipFill>
        <p:spPr>
          <a:xfrm rot="4430588" flipH="1">
            <a:off x="-619202" y="-1084308"/>
            <a:ext cx="7178858" cy="7921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0" y="21600"/>
                </a:moveTo>
                <a:lnTo>
                  <a:pt x="21600" y="16396"/>
                </a:lnTo>
                <a:lnTo>
                  <a:pt x="16358" y="0"/>
                </a:lnTo>
                <a:lnTo>
                  <a:pt x="9898" y="0"/>
                </a:lnTo>
                <a:lnTo>
                  <a:pt x="0" y="2599"/>
                </a:lnTo>
                <a:lnTo>
                  <a:pt x="0" y="16031"/>
                </a:lnTo>
                <a:lnTo>
                  <a:pt x="178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DSTI_Black_Digital-01.png" descr="DSTI_Black_Digital-01.png">
            <a:extLst>
              <a:ext uri="{FF2B5EF4-FFF2-40B4-BE49-F238E27FC236}">
                <a16:creationId xmlns:a16="http://schemas.microsoft.com/office/drawing/2014/main" id="{CF4D56CC-6281-B2A1-497E-4690AE9753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46ECB1-2D4E-35DA-0751-BCA36C2772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244" y="2369289"/>
            <a:ext cx="5270500" cy="196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b="0" cap="all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Dolor sit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amet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,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consectetur</a:t>
            </a:r>
            <a:b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</a:b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adipiscing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elit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sed</a:t>
            </a:r>
            <a:r>
              <a:rPr kumimoji="0" lang="en-GB" sz="395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do </a:t>
            </a:r>
            <a:r>
              <a:rPr kumimoji="0" lang="en-GB" sz="3950" b="0" i="0" u="none" strike="noStrike" kern="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eiusmod</a:t>
            </a:r>
            <a:endParaRPr kumimoji="0" lang="en-GB" sz="3950" b="0" i="0" u="none" strike="noStrike" kern="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sym typeface="Arial Black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9DEF13-EF62-A466-B8C0-DA881D1D13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6371" y="1244943"/>
            <a:ext cx="4223630" cy="3946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>
                <a:latin typeface="+mn-lt"/>
              </a:defRPr>
            </a:lvl1pPr>
          </a:lstStyle>
          <a:p>
            <a:pPr marL="0" marR="0" lvl="0" indent="0" algn="l" defTabSz="41275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GB"/>
              <a:t>Sed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C9A6F3-5700-A4C7-4F80-CC97BD20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5716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EAE9ECC-3525-D20E-A0EF-AF9E5D3AD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fld id="{8F7E9438-18F9-46BA-95FA-E23A9B4276B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8" r:id="rId15"/>
    <p:sldLayoutId id="2147483679" r:id="rId16"/>
    <p:sldLayoutId id="2147483680" r:id="rId17"/>
    <p:sldLayoutId id="2147483681" r:id="rId18"/>
  </p:sldLayoutIdLst>
  <p:transition spd="med"/>
  <p:hf hdr="0" ftr="0" dt="0"/>
  <p:txStyles>
    <p:title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regulators.pioneerfund@dsit.gov.uk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3.xml"/><Relationship Id="rId5" Type="http://schemas.openxmlformats.org/officeDocument/2006/relationships/image" Target="../media/image3.png"/><Relationship Id="rId10" Type="http://schemas.microsoft.com/office/2007/relationships/diagramDrawing" Target="../diagrams/drawing3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48.svg"/><Relationship Id="rId5" Type="http://schemas.openxmlformats.org/officeDocument/2006/relationships/image" Target="../media/image10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5.xml"/><Relationship Id="rId5" Type="http://schemas.openxmlformats.org/officeDocument/2006/relationships/image" Target="../media/image3.png"/><Relationship Id="rId10" Type="http://schemas.microsoft.com/office/2007/relationships/diagramDrawing" Target="../diagrams/drawing5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emf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6.xml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microsoft.com/office/2007/relationships/diagramDrawing" Target="../diagrams/drawing6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58.sv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7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PT_6.png" descr="PPT_6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472001" flipH="1">
            <a:off x="-815428" y="130236"/>
            <a:ext cx="13751647" cy="638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840"/>
                </a:moveTo>
                <a:lnTo>
                  <a:pt x="2334" y="21600"/>
                </a:lnTo>
                <a:lnTo>
                  <a:pt x="13285" y="21600"/>
                </a:lnTo>
                <a:lnTo>
                  <a:pt x="21600" y="15506"/>
                </a:lnTo>
                <a:lnTo>
                  <a:pt x="19148" y="0"/>
                </a:lnTo>
                <a:lnTo>
                  <a:pt x="9335" y="0"/>
                </a:lnTo>
                <a:lnTo>
                  <a:pt x="0" y="684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1" name="Image" descr="Imag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649" y="54490"/>
            <a:ext cx="6616891" cy="655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DSTI_Black_Digital-01.png" descr="DSTI_Black_Digital-01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LOREM IPSUM"/>
          <p:cNvSpPr txBox="1"/>
          <p:nvPr/>
        </p:nvSpPr>
        <p:spPr>
          <a:xfrm>
            <a:off x="3295732" y="4319084"/>
            <a:ext cx="5801065" cy="57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2438338">
              <a:lnSpc>
                <a:spcPct val="70000"/>
              </a:lnSpc>
              <a:defRPr sz="9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GB" sz="1600" b="1"/>
          </a:p>
          <a:p>
            <a:r>
              <a:rPr lang="en-GB" sz="1600" b="1"/>
              <a:t> </a:t>
            </a:r>
            <a:br>
              <a:rPr lang="en-GB" sz="1600" b="1"/>
            </a:br>
            <a:endParaRPr lang="en-GB" sz="1600" b="1"/>
          </a:p>
        </p:txBody>
      </p:sp>
      <p:sp>
        <p:nvSpPr>
          <p:cNvPr id="345" name="DOLOR…"/>
          <p:cNvSpPr txBox="1"/>
          <p:nvPr/>
        </p:nvSpPr>
        <p:spPr>
          <a:xfrm>
            <a:off x="3165390" y="2437455"/>
            <a:ext cx="5801065" cy="197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1219169">
              <a:lnSpc>
                <a:spcPct val="70000"/>
              </a:lnSpc>
              <a:defRPr sz="11600" b="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400">
                <a:latin typeface="Aptos ExtraBold"/>
              </a:rPr>
              <a:t>Launch of the Fourth Round of the Regulators' Pioneer Fund</a:t>
            </a:r>
            <a:endParaRPr lang="en-US" sz="5800">
              <a:latin typeface="Aptos ExtraBold"/>
            </a:endParaRPr>
          </a:p>
        </p:txBody>
      </p:sp>
      <p:sp>
        <p:nvSpPr>
          <p:cNvPr id="2" name="LOREM IPSUM">
            <a:extLst>
              <a:ext uri="{FF2B5EF4-FFF2-40B4-BE49-F238E27FC236}">
                <a16:creationId xmlns:a16="http://schemas.microsoft.com/office/drawing/2014/main" id="{CEFA6A8C-C066-4281-2D09-AA0B6889B4D1}"/>
              </a:ext>
            </a:extLst>
          </p:cNvPr>
          <p:cNvSpPr txBox="1"/>
          <p:nvPr/>
        </p:nvSpPr>
        <p:spPr>
          <a:xfrm>
            <a:off x="3295732" y="5687070"/>
            <a:ext cx="5801065" cy="615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defPPr marL="0" marR="0" indent="0" algn="l" defTabSz="45714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1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572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144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718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290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2862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434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007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579" algn="ctr" defTabSz="4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sz="2000" b="1"/>
              <a:t>22 May 2025</a:t>
            </a:r>
          </a:p>
          <a:p>
            <a:r>
              <a:rPr lang="en-GB" sz="1600" b="1"/>
              <a:t> </a:t>
            </a:r>
            <a:br>
              <a:rPr lang="en-GB" sz="1600" b="1"/>
            </a:br>
            <a:endParaRPr lang="en-GB" sz="1600" b="1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5626683-9603-D110-D730-67FB4005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869" y="454100"/>
            <a:ext cx="11073551" cy="639405"/>
          </a:xfrm>
          <a:solidFill>
            <a:schemeClr val="bg1"/>
          </a:solidFill>
        </p:spPr>
        <p:txBody>
          <a:bodyPr lIns="91440" tIns="91440" rIns="91440" bIns="0" anchor="t">
            <a:normAutofit fontScale="90000"/>
          </a:bodyPr>
          <a:lstStyle/>
          <a:p>
            <a:r>
              <a:rPr lang="en-US" sz="3600">
                <a:solidFill>
                  <a:schemeClr val="tx1"/>
                </a:solidFill>
                <a:latin typeface="Aptos ExtraBold"/>
                <a:cs typeface="Arial"/>
              </a:rPr>
              <a:t>Timeline</a:t>
            </a:r>
          </a:p>
        </p:txBody>
      </p:sp>
      <p:graphicFrame>
        <p:nvGraphicFramePr>
          <p:cNvPr id="43" name="Content Placeholder 3" descr="SmartArt timeline">
            <a:extLst>
              <a:ext uri="{FF2B5EF4-FFF2-40B4-BE49-F238E27FC236}">
                <a16:creationId xmlns:a16="http://schemas.microsoft.com/office/drawing/2014/main" id="{65C1EA97-4BE0-F047-F397-AF96FBC1F4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501344"/>
              </p:ext>
            </p:extLst>
          </p:nvPr>
        </p:nvGraphicFramePr>
        <p:xfrm>
          <a:off x="395014" y="1935213"/>
          <a:ext cx="11135348" cy="4358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7" name="Crisps_2.png" descr="Crisps_2.png">
            <a:extLst>
              <a:ext uri="{FF2B5EF4-FFF2-40B4-BE49-F238E27FC236}">
                <a16:creationId xmlns:a16="http://schemas.microsoft.com/office/drawing/2014/main" id="{F916BEBF-4E7A-5FEF-17BC-CAA188AA59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9" b="44776"/>
          <a:stretch>
            <a:fillRect/>
          </a:stretch>
        </p:blipFill>
        <p:spPr>
          <a:xfrm rot="10881354">
            <a:off x="8034754" y="-56569"/>
            <a:ext cx="4204050" cy="2801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845"/>
                </a:moveTo>
                <a:lnTo>
                  <a:pt x="21600" y="0"/>
                </a:lnTo>
                <a:lnTo>
                  <a:pt x="0" y="0"/>
                </a:lnTo>
                <a:lnTo>
                  <a:pt x="341" y="21600"/>
                </a:lnTo>
                <a:lnTo>
                  <a:pt x="21600" y="2084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3" name="Rectangle">
            <a:extLst>
              <a:ext uri="{FF2B5EF4-FFF2-40B4-BE49-F238E27FC236}">
                <a16:creationId xmlns:a16="http://schemas.microsoft.com/office/drawing/2014/main" id="{CE4B3420-F0C2-2614-AE3E-FD4381DD5E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2255" y="1093689"/>
            <a:ext cx="8307708" cy="81479"/>
          </a:xfrm>
          <a:prstGeom prst="rect">
            <a:avLst/>
          </a:prstGeom>
          <a:gradFill>
            <a:gsLst>
              <a:gs pos="0">
                <a:srgbClr val="00F8F8"/>
              </a:gs>
              <a:gs pos="63118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923" name="Net_Standalone_2.png" descr="Net_Standalone_2.png">
            <a:extLst>
              <a:ext uri="{FF2B5EF4-FFF2-40B4-BE49-F238E27FC236}">
                <a16:creationId xmlns:a16="http://schemas.microsoft.com/office/drawing/2014/main" id="{EDF72C1E-F0A4-5A96-62B8-EFB377DD2C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48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A619-028B-A345-EA6A-A817C9021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1EDFA231-8864-7995-B043-723BEEFC0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59695BF3-E5E7-3842-741B-EB2C7ABFBD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0EC2B955-38AF-2DB6-47BA-314740FBBA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31F8E62C-C374-03AB-4000-7CD67D3B60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353A03CC-AEAF-AA0B-C3BE-FDAADC696935}"/>
              </a:ext>
            </a:extLst>
          </p:cNvPr>
          <p:cNvSpPr txBox="1"/>
          <p:nvPr/>
        </p:nvSpPr>
        <p:spPr>
          <a:xfrm>
            <a:off x="1119481" y="799066"/>
            <a:ext cx="8411394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2800"/>
              <a:t>Engaging the team</a:t>
            </a:r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A3CCDA0B-8F36-E2AF-0EE3-EE96C2B03B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4672D-2934-0237-79DB-1212768057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20191-6C37-6591-F679-C6657419F308}"/>
              </a:ext>
            </a:extLst>
          </p:cNvPr>
          <p:cNvSpPr txBox="1"/>
          <p:nvPr/>
        </p:nvSpPr>
        <p:spPr>
          <a:xfrm>
            <a:off x="1388533" y="2558242"/>
            <a:ext cx="905644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800"/>
              <a:t>Questions</a:t>
            </a:r>
            <a:r>
              <a:rPr kumimoji="0" lang="en-GB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should be sent to </a:t>
            </a:r>
            <a:r>
              <a:rPr kumimoji="0" lang="en-GB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regulators.pioneerfund@dsit.gov.uk</a:t>
            </a:r>
            <a:r>
              <a:rPr lang="en-GB" sz="1800"/>
              <a:t> during the clarification period</a:t>
            </a:r>
            <a:endParaRPr kumimoji="0" lang="en-GB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A4415-DA71-1C04-7013-18D742463E34}"/>
              </a:ext>
            </a:extLst>
          </p:cNvPr>
          <p:cNvSpPr txBox="1"/>
          <p:nvPr/>
        </p:nvSpPr>
        <p:spPr>
          <a:xfrm>
            <a:off x="1696262" y="3501438"/>
            <a:ext cx="988568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lang="en-GB" sz="1800"/>
              <a:t>The clarification period (the designated period of time in which to submit</a:t>
            </a:r>
            <a:r>
              <a:rPr kumimoji="0" lang="en-GB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questions during the competition window</a:t>
            </a:r>
            <a:r>
              <a:rPr lang="en-GB" sz="1800"/>
              <a:t>) is 22 May (today) until 19 June</a:t>
            </a:r>
            <a:r>
              <a:rPr kumimoji="0" lang="en-GB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 </a:t>
            </a:r>
          </a:p>
          <a:p>
            <a:pPr algn="l" defTabSz="825500"/>
            <a:endParaRPr lang="en-GB" sz="1800"/>
          </a:p>
          <a:p>
            <a:pPr algn="l" defTabSz="825500"/>
            <a:endParaRPr lang="en-GB" sz="1800"/>
          </a:p>
          <a:p>
            <a:pPr algn="l" defTabSz="825500"/>
            <a:r>
              <a:rPr lang="en-US" sz="1800"/>
              <a:t>We will publish clarification questions and answers on 13 and 27 June. </a:t>
            </a:r>
            <a:endParaRPr lang="en-GB" sz="1800"/>
          </a:p>
          <a:p>
            <a:pPr algn="l" defTabSz="825500"/>
            <a:endParaRPr lang="en-US" sz="1800"/>
          </a:p>
          <a:p>
            <a:pPr algn="l" defTabSz="825500"/>
            <a:endParaRPr lang="en-US" sz="1800"/>
          </a:p>
          <a:p>
            <a:pPr algn="l" defTabSz="825500"/>
            <a:r>
              <a:rPr lang="en-US" sz="1800"/>
              <a:t>Commercially sensitive questions will be responded to directly.</a:t>
            </a:r>
            <a:endParaRPr lang="en-GB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C3DBE-E86F-7460-F308-795A0489E0FD}"/>
              </a:ext>
            </a:extLst>
          </p:cNvPr>
          <p:cNvSpPr txBox="1"/>
          <p:nvPr/>
        </p:nvSpPr>
        <p:spPr>
          <a:xfrm>
            <a:off x="3043518" y="5402610"/>
            <a:ext cx="10340788" cy="333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endParaRPr lang="en-US"/>
          </a:p>
        </p:txBody>
      </p:sp>
      <p:pic>
        <p:nvPicPr>
          <p:cNvPr id="5" name="Graphic 4" descr="Harvey Balls 100% with solid fill">
            <a:extLst>
              <a:ext uri="{FF2B5EF4-FFF2-40B4-BE49-F238E27FC236}">
                <a16:creationId xmlns:a16="http://schemas.microsoft.com/office/drawing/2014/main" id="{6CEA1656-46D1-0A51-9656-D8CA1DEE8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6913" y="2560249"/>
            <a:ext cx="345323" cy="331834"/>
          </a:xfrm>
          <a:prstGeom prst="rect">
            <a:avLst/>
          </a:prstGeom>
        </p:spPr>
      </p:pic>
      <p:pic>
        <p:nvPicPr>
          <p:cNvPr id="9" name="Graphic 8" descr="Harvey Balls 100% with solid fill">
            <a:extLst>
              <a:ext uri="{FF2B5EF4-FFF2-40B4-BE49-F238E27FC236}">
                <a16:creationId xmlns:a16="http://schemas.microsoft.com/office/drawing/2014/main" id="{E02E70B0-4EEE-7927-E141-69BB58D3C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430" y="3541885"/>
            <a:ext cx="345323" cy="331834"/>
          </a:xfrm>
          <a:prstGeom prst="rect">
            <a:avLst/>
          </a:prstGeom>
        </p:spPr>
      </p:pic>
      <p:pic>
        <p:nvPicPr>
          <p:cNvPr id="11" name="Graphic 10" descr="Harvey Balls 100% with solid fill">
            <a:extLst>
              <a:ext uri="{FF2B5EF4-FFF2-40B4-BE49-F238E27FC236}">
                <a16:creationId xmlns:a16="http://schemas.microsoft.com/office/drawing/2014/main" id="{8EBB61C1-932B-D6A0-BCED-B4B291CE7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7948" y="4635578"/>
            <a:ext cx="345323" cy="331834"/>
          </a:xfrm>
          <a:prstGeom prst="rect">
            <a:avLst/>
          </a:prstGeom>
        </p:spPr>
      </p:pic>
      <p:pic>
        <p:nvPicPr>
          <p:cNvPr id="13" name="Graphic 12" descr="Harvey Balls 100% with solid fill">
            <a:extLst>
              <a:ext uri="{FF2B5EF4-FFF2-40B4-BE49-F238E27FC236}">
                <a16:creationId xmlns:a16="http://schemas.microsoft.com/office/drawing/2014/main" id="{D3887F34-26B7-1D80-2CF3-C1080C23C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4672" y="5460332"/>
            <a:ext cx="345323" cy="3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753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458F4-58DF-952D-38EF-3F87B9EFB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Net_Standalone_2.png" descr="Net_Standalone_2.png">
            <a:extLst>
              <a:ext uri="{FF2B5EF4-FFF2-40B4-BE49-F238E27FC236}">
                <a16:creationId xmlns:a16="http://schemas.microsoft.com/office/drawing/2014/main" id="{069C2261-818B-9D92-8924-B20BFE587F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160000">
            <a:off x="-3196197" y="2176226"/>
            <a:ext cx="8821962" cy="4649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9" y="0"/>
                </a:moveTo>
                <a:lnTo>
                  <a:pt x="0" y="21599"/>
                </a:lnTo>
                <a:lnTo>
                  <a:pt x="20254" y="21600"/>
                </a:lnTo>
                <a:lnTo>
                  <a:pt x="21600" y="17814"/>
                </a:lnTo>
                <a:lnTo>
                  <a:pt x="767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9" name="Crisps_2.png" descr="Crisps_2.png">
            <a:extLst>
              <a:ext uri="{FF2B5EF4-FFF2-40B4-BE49-F238E27FC236}">
                <a16:creationId xmlns:a16="http://schemas.microsoft.com/office/drawing/2014/main" id="{85AAFD33-71A1-852D-3151-CFFA2A80DC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60" b="2850"/>
          <a:stretch>
            <a:fillRect/>
          </a:stretch>
        </p:blipFill>
        <p:spPr>
          <a:xfrm rot="4430588" flipH="1">
            <a:off x="-619202" y="-1084308"/>
            <a:ext cx="7178858" cy="7921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0" y="21600"/>
                </a:moveTo>
                <a:lnTo>
                  <a:pt x="21600" y="16396"/>
                </a:lnTo>
                <a:lnTo>
                  <a:pt x="16358" y="0"/>
                </a:lnTo>
                <a:lnTo>
                  <a:pt x="9898" y="0"/>
                </a:lnTo>
                <a:lnTo>
                  <a:pt x="0" y="2599"/>
                </a:lnTo>
                <a:lnTo>
                  <a:pt x="0" y="16031"/>
                </a:lnTo>
                <a:lnTo>
                  <a:pt x="178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01" name="Dolor sit amet, consectetur adipiscing elit sed do eiusmod">
            <a:extLst>
              <a:ext uri="{FF2B5EF4-FFF2-40B4-BE49-F238E27FC236}">
                <a16:creationId xmlns:a16="http://schemas.microsoft.com/office/drawing/2014/main" id="{AC006704-5572-CFDB-C7AD-1BBE1C2F16EA}"/>
              </a:ext>
            </a:extLst>
          </p:cNvPr>
          <p:cNvSpPr txBox="1"/>
          <p:nvPr/>
        </p:nvSpPr>
        <p:spPr>
          <a:xfrm>
            <a:off x="386513" y="2986771"/>
            <a:ext cx="5520722" cy="54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sz="7900" b="0" cap="all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3950"/>
              <a:t>How to apply </a:t>
            </a:r>
          </a:p>
        </p:txBody>
      </p:sp>
      <p:pic>
        <p:nvPicPr>
          <p:cNvPr id="403" name="DSTI_Black_Digital-01.png" descr="DSTI_Black_Digital-01.png">
            <a:extLst>
              <a:ext uri="{FF2B5EF4-FFF2-40B4-BE49-F238E27FC236}">
                <a16:creationId xmlns:a16="http://schemas.microsoft.com/office/drawing/2014/main" id="{F4D6C9A3-A6B0-12DA-A3A0-C3D2178B51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2F1FE8-7B94-934D-44D7-5E1DD29F4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F088B-1877-3BD2-2500-0457DC5D9601}"/>
              </a:ext>
            </a:extLst>
          </p:cNvPr>
          <p:cNvSpPr txBox="1"/>
          <p:nvPr/>
        </p:nvSpPr>
        <p:spPr>
          <a:xfrm>
            <a:off x="7793319" y="2129814"/>
            <a:ext cx="4019817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800">
                <a:solidFill>
                  <a:schemeClr val="tx1"/>
                </a:solidFill>
                <a:latin typeface="Cambria"/>
                <a:ea typeface="Calibri"/>
                <a:cs typeface="Calibri"/>
              </a:rPr>
              <a:t>The RPF Competition brief and application form are now available on </a:t>
            </a:r>
            <a:r>
              <a:rPr lang="en-GB" sz="1800">
                <a:solidFill>
                  <a:schemeClr val="accent6"/>
                </a:solidFill>
                <a:latin typeface="Cambria"/>
                <a:ea typeface="Calibri"/>
                <a:cs typeface="Calibri"/>
              </a:rPr>
              <a:t>gov.uk </a:t>
            </a:r>
          </a:p>
          <a:p>
            <a:pPr marL="342900" indent="-342900">
              <a:buAutoNum type="arabicPeriod"/>
            </a:pPr>
            <a:endParaRPr lang="en-GB" sz="1800">
              <a:solidFill>
                <a:srgbClr val="444444"/>
              </a:solidFill>
              <a:latin typeface="Cambria"/>
              <a:ea typeface="Calibri"/>
              <a:cs typeface="Calibri"/>
            </a:endParaRPr>
          </a:p>
          <a:p>
            <a:endParaRPr lang="en-GB" sz="1800">
              <a:solidFill>
                <a:srgbClr val="444444"/>
              </a:solidFill>
              <a:latin typeface="Cambria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AEB7C-FE47-0AEE-D523-66074DCE1F3B}"/>
              </a:ext>
            </a:extLst>
          </p:cNvPr>
          <p:cNvSpPr txBox="1"/>
          <p:nvPr/>
        </p:nvSpPr>
        <p:spPr>
          <a:xfrm>
            <a:off x="7794488" y="3618559"/>
            <a:ext cx="3560416" cy="1564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>
              <a:lnSpc>
                <a:spcPts val="1875"/>
              </a:lnSpc>
            </a:pPr>
            <a:r>
              <a:rPr lang="en-GB" sz="1800">
                <a:latin typeface="Cambria"/>
                <a:cs typeface="Segoe UI"/>
              </a:rPr>
              <a:t>The application is split into 3 sections: </a:t>
            </a:r>
            <a:r>
              <a:rPr lang="en-US" sz="1800">
                <a:latin typeface="Cambria"/>
                <a:cs typeface="Segoe UI"/>
              </a:rPr>
              <a:t>​</a:t>
            </a:r>
            <a:endParaRPr lang="en-US"/>
          </a:p>
          <a:p>
            <a:pPr algn="l" defTabSz="825500">
              <a:lnSpc>
                <a:spcPts val="1875"/>
              </a:lnSpc>
            </a:pPr>
            <a:r>
              <a:rPr lang="en-GB" sz="1800">
                <a:latin typeface="Cambria"/>
                <a:cs typeface="Segoe UI"/>
              </a:rPr>
              <a:t>​</a:t>
            </a:r>
          </a:p>
          <a:p>
            <a:pPr marL="285750" indent="-285750" algn="l" defTabSz="825500">
              <a:lnSpc>
                <a:spcPts val="1875"/>
              </a:lnSpc>
              <a:buFont typeface="Arial,Sans-Serif"/>
              <a:buChar char="•"/>
            </a:pPr>
            <a:r>
              <a:rPr lang="en-GB" sz="1800">
                <a:latin typeface="Cambria"/>
                <a:cs typeface="Arial"/>
              </a:rPr>
              <a:t>Application details;</a:t>
            </a:r>
            <a:r>
              <a:rPr lang="en-US" sz="1800">
                <a:latin typeface="Cambria"/>
                <a:cs typeface="Arial"/>
              </a:rPr>
              <a:t>​</a:t>
            </a:r>
          </a:p>
          <a:p>
            <a:pPr marL="285750" indent="-285750" algn="l" defTabSz="825500">
              <a:lnSpc>
                <a:spcPts val="1875"/>
              </a:lnSpc>
              <a:buFont typeface="Arial,Sans-Serif"/>
              <a:buChar char="•"/>
            </a:pPr>
            <a:r>
              <a:rPr lang="en-GB" sz="1800">
                <a:latin typeface="Cambria"/>
                <a:cs typeface="Arial"/>
              </a:rPr>
              <a:t>Application questions; and</a:t>
            </a:r>
            <a:r>
              <a:rPr lang="en-US" sz="1800">
                <a:latin typeface="Cambria"/>
                <a:cs typeface="Arial"/>
              </a:rPr>
              <a:t>​</a:t>
            </a:r>
          </a:p>
          <a:p>
            <a:pPr marL="285750" indent="-285750" algn="l" defTabSz="825500">
              <a:lnSpc>
                <a:spcPts val="1875"/>
              </a:lnSpc>
              <a:buFont typeface="Arial,Sans-Serif"/>
              <a:buChar char="•"/>
            </a:pPr>
            <a:r>
              <a:rPr lang="en-GB" sz="1800">
                <a:latin typeface="Cambria"/>
                <a:cs typeface="Arial"/>
              </a:rPr>
              <a:t>Project financial information </a:t>
            </a:r>
            <a:endParaRPr lang="en-GB" sz="1800" b="1" baseline="0">
              <a:latin typeface="Cambri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2D92F-B9DB-AF8B-5DCE-438A539640BF}"/>
              </a:ext>
            </a:extLst>
          </p:cNvPr>
          <p:cNvSpPr txBox="1"/>
          <p:nvPr/>
        </p:nvSpPr>
        <p:spPr>
          <a:xfrm>
            <a:off x="628448" y="3852484"/>
            <a:ext cx="468537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endParaRPr lang="en-GB" sz="3000" b="1" i="0" u="none" strike="noStrike" cap="none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572617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05D25-F4A0-1CF1-6CE1-95D266165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ectangle">
            <a:extLst>
              <a:ext uri="{FF2B5EF4-FFF2-40B4-BE49-F238E27FC236}">
                <a16:creationId xmlns:a16="http://schemas.microsoft.com/office/drawing/2014/main" id="{C680B594-174F-4BB5-A74C-F979CC07CB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2255" y="1093689"/>
            <a:ext cx="8307708" cy="81479"/>
          </a:xfrm>
          <a:prstGeom prst="rect">
            <a:avLst/>
          </a:prstGeom>
          <a:gradFill>
            <a:gsLst>
              <a:gs pos="0">
                <a:srgbClr val="00F8F8"/>
              </a:gs>
              <a:gs pos="63118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507" name="DSTI_White_Digital.png" descr="DSTI_White_Digital.png">
            <a:extLst>
              <a:ext uri="{FF2B5EF4-FFF2-40B4-BE49-F238E27FC236}">
                <a16:creationId xmlns:a16="http://schemas.microsoft.com/office/drawing/2014/main" id="{8E41A551-0ED2-7E1D-C467-58176B909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3596" y="327096"/>
            <a:ext cx="1766930" cy="95612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Lorem ipsum Dolor sit amet">
            <a:extLst>
              <a:ext uri="{FF2B5EF4-FFF2-40B4-BE49-F238E27FC236}">
                <a16:creationId xmlns:a16="http://schemas.microsoft.com/office/drawing/2014/main" id="{BE83CE52-1220-A638-3B14-855D052F2A4D}"/>
              </a:ext>
            </a:extLst>
          </p:cNvPr>
          <p:cNvSpPr txBox="1"/>
          <p:nvPr/>
        </p:nvSpPr>
        <p:spPr>
          <a:xfrm>
            <a:off x="347984" y="628187"/>
            <a:ext cx="849123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2400"/>
              <a:t>Application Questions...</a:t>
            </a:r>
          </a:p>
        </p:txBody>
      </p:sp>
      <p:pic>
        <p:nvPicPr>
          <p:cNvPr id="510" name="DSTI_Black_Digital-01.png" descr="DSTI_Black_Digital-01.png">
            <a:extLst>
              <a:ext uri="{FF2B5EF4-FFF2-40B4-BE49-F238E27FC236}">
                <a16:creationId xmlns:a16="http://schemas.microsoft.com/office/drawing/2014/main" id="{6B3431AB-E8B5-8219-FE43-C5474C02E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Crisps_2.png" descr="Crisps_2.png">
            <a:extLst>
              <a:ext uri="{FF2B5EF4-FFF2-40B4-BE49-F238E27FC236}">
                <a16:creationId xmlns:a16="http://schemas.microsoft.com/office/drawing/2014/main" id="{A223D375-3774-CE53-3C70-E4A134FF61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01" r="19324"/>
          <a:stretch>
            <a:fillRect/>
          </a:stretch>
        </p:blipFill>
        <p:spPr>
          <a:xfrm rot="9079278">
            <a:off x="-70903" y="4363954"/>
            <a:ext cx="4093195" cy="3723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7314" y="21600"/>
                </a:lnTo>
                <a:lnTo>
                  <a:pt x="21600" y="12987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2" name="Crisps_2.png" descr="Crisps_2.png">
            <a:extLst>
              <a:ext uri="{FF2B5EF4-FFF2-40B4-BE49-F238E27FC236}">
                <a16:creationId xmlns:a16="http://schemas.microsoft.com/office/drawing/2014/main" id="{4B2E7A28-D4EA-43BB-89FA-F25C5C65E5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9" b="44776"/>
          <a:stretch>
            <a:fillRect/>
          </a:stretch>
        </p:blipFill>
        <p:spPr>
          <a:xfrm rot="10881354">
            <a:off x="8034754" y="-56569"/>
            <a:ext cx="4204050" cy="2801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845"/>
                </a:moveTo>
                <a:lnTo>
                  <a:pt x="21600" y="0"/>
                </a:lnTo>
                <a:lnTo>
                  <a:pt x="0" y="0"/>
                </a:lnTo>
                <a:lnTo>
                  <a:pt x="341" y="21600"/>
                </a:lnTo>
                <a:lnTo>
                  <a:pt x="21600" y="2084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7193A-9DBD-9A36-D156-76EBE0DB8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EE135-86E7-D8EF-C4C5-806B8C13976A}"/>
              </a:ext>
            </a:extLst>
          </p:cNvPr>
          <p:cNvSpPr txBox="1"/>
          <p:nvPr/>
        </p:nvSpPr>
        <p:spPr>
          <a:xfrm>
            <a:off x="500298" y="1997021"/>
            <a:ext cx="4423986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800" b="0">
                <a:latin typeface="Cambria"/>
              </a:rPr>
              <a:t>The application will be split into </a:t>
            </a:r>
            <a:r>
              <a:rPr lang="en-GB" sz="1800">
                <a:latin typeface="Cambria"/>
              </a:rPr>
              <a:t>3 sections</a:t>
            </a:r>
            <a:r>
              <a:rPr lang="en-GB" sz="1800" b="0">
                <a:latin typeface="Cambria"/>
              </a:rPr>
              <a:t>: </a:t>
            </a:r>
            <a:endParaRPr lang="en-US" b="0"/>
          </a:p>
          <a:p>
            <a:pPr algn="l" defTabSz="825500"/>
            <a:endParaRPr lang="en-GB" sz="1800" b="0">
              <a:latin typeface="Cambria"/>
            </a:endParaRPr>
          </a:p>
          <a:p>
            <a:pPr marL="285750" indent="-285750" algn="l" defTabSz="825500">
              <a:buFont typeface="Arial"/>
              <a:buChar char="•"/>
            </a:pPr>
            <a:r>
              <a:rPr lang="en-GB" sz="1800">
                <a:latin typeface="Cambria"/>
              </a:rPr>
              <a:t>Application details;</a:t>
            </a:r>
          </a:p>
          <a:p>
            <a:pPr marL="285750" indent="-285750" algn="l" defTabSz="825500">
              <a:buFont typeface="Arial"/>
              <a:buChar char="•"/>
            </a:pPr>
            <a:r>
              <a:rPr lang="en-GB" sz="1800">
                <a:latin typeface="Cambria"/>
              </a:rPr>
              <a:t>Application questions; and</a:t>
            </a:r>
          </a:p>
          <a:p>
            <a:pPr marL="285750" indent="-285750" algn="l" defTabSz="825500">
              <a:buFont typeface="Arial"/>
              <a:buChar char="•"/>
            </a:pPr>
            <a:r>
              <a:rPr lang="en-GB" sz="1800">
                <a:latin typeface="Cambria"/>
              </a:rPr>
              <a:t>Project financial information </a:t>
            </a:r>
          </a:p>
          <a:p>
            <a:pPr marL="285750" indent="-285750" algn="l" defTabSz="825500">
              <a:buFont typeface="Arial"/>
              <a:buChar char="•"/>
            </a:pPr>
            <a:endParaRPr lang="en-GB" sz="1800" b="0">
              <a:latin typeface="Cambria"/>
            </a:endParaRPr>
          </a:p>
          <a:p>
            <a:pPr algn="l" defTabSz="825500"/>
            <a:endParaRPr lang="en-GB" sz="1800" b="0">
              <a:latin typeface="Cambria"/>
            </a:endParaRPr>
          </a:p>
          <a:p>
            <a:pPr algn="l" defTabSz="825500"/>
            <a:r>
              <a:rPr lang="en-GB" sz="1800" b="0">
                <a:latin typeface="Cambria"/>
              </a:rPr>
              <a:t>In the application questions section, we will ask you to discuss the following areas </a:t>
            </a:r>
            <a:endParaRPr lang="en-GB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graphicFrame>
        <p:nvGraphicFramePr>
          <p:cNvPr id="59" name="Diagram 58">
            <a:extLst>
              <a:ext uri="{FF2B5EF4-FFF2-40B4-BE49-F238E27FC236}">
                <a16:creationId xmlns:a16="http://schemas.microsoft.com/office/drawing/2014/main" id="{3A78B313-D1EF-BA18-82DE-301184F566F0}"/>
              </a:ext>
            </a:extLst>
          </p:cNvPr>
          <p:cNvGraphicFramePr/>
          <p:nvPr/>
        </p:nvGraphicFramePr>
        <p:xfrm>
          <a:off x="5092113" y="1710751"/>
          <a:ext cx="5391507" cy="4505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8120272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9BCBF-8665-B75F-EA13-475F66EFF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CA997C55-5C00-192C-8479-D6C5D1EA0D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C3903D3F-1309-D537-D2C5-1497061DA4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B07F4F4E-2381-A3AA-3A76-66D635297F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A58A7FCC-2B13-BE98-1D5E-334F67F6A7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76137DAE-0E1C-2C56-E2AB-B6D40806F9EB}"/>
              </a:ext>
            </a:extLst>
          </p:cNvPr>
          <p:cNvSpPr txBox="1"/>
          <p:nvPr/>
        </p:nvSpPr>
        <p:spPr>
          <a:xfrm>
            <a:off x="1683559" y="691389"/>
            <a:ext cx="8411394" cy="552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GB" sz="2000" b="1">
                <a:latin typeface="Aptos"/>
              </a:rPr>
              <a:t>What should you be thinking about for your application for funding?</a:t>
            </a:r>
            <a:endParaRPr lang="en-US" sz="2000"/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4D3CC17E-27A6-E8E3-BE2B-4802846B98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95857-3B41-FE66-51CD-35277844D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AAFEB-1767-95AE-B042-99368ED3DCAF}"/>
              </a:ext>
            </a:extLst>
          </p:cNvPr>
          <p:cNvSpPr txBox="1"/>
          <p:nvPr/>
        </p:nvSpPr>
        <p:spPr>
          <a:xfrm>
            <a:off x="1116106" y="5245728"/>
            <a:ext cx="10340788" cy="333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AD01BA1-7FFD-5C4C-5F6E-9AA180E14B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290116"/>
              </p:ext>
            </p:extLst>
          </p:nvPr>
        </p:nvGraphicFramePr>
        <p:xfrm>
          <a:off x="378031" y="2100709"/>
          <a:ext cx="11430000" cy="3863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648973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" descr="Imag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60000">
            <a:off x="6751992" y="424933"/>
            <a:ext cx="6006269" cy="6775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1" y="0"/>
                </a:moveTo>
                <a:lnTo>
                  <a:pt x="0" y="0"/>
                </a:lnTo>
                <a:lnTo>
                  <a:pt x="0" y="19109"/>
                </a:lnTo>
                <a:lnTo>
                  <a:pt x="17742" y="21600"/>
                </a:lnTo>
                <a:lnTo>
                  <a:pt x="21600" y="7"/>
                </a:lnTo>
                <a:lnTo>
                  <a:pt x="2155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4" name="DSTI_Black_Digital-01.png" descr="DSTI_Black_Digital-01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Rectangle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101502" y="4294939"/>
            <a:ext cx="5092083" cy="76097"/>
          </a:xfrm>
          <a:prstGeom prst="rect">
            <a:avLst/>
          </a:prstGeom>
          <a:gradFill>
            <a:gsLst>
              <a:gs pos="0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39" name="Dolor sit amet, consectetur adipiscing elit."/>
          <p:cNvSpPr txBox="1"/>
          <p:nvPr/>
        </p:nvSpPr>
        <p:spPr>
          <a:xfrm>
            <a:off x="862811" y="2679082"/>
            <a:ext cx="6064178" cy="201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sz="10500" b="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5250">
                <a:latin typeface="Aptos ExtraBold"/>
              </a:rPr>
              <a:t>Evaluating the Regulators' Pioneer Fund</a:t>
            </a:r>
            <a:endParaRPr lang="en-US" sz="52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F35E76-637C-7781-DC8E-78F7BE585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4" name="Picture 3" descr="A white and yellow airplane flying in the sky&#10;&#10;AI-generated content may be incorrect.">
            <a:extLst>
              <a:ext uri="{FF2B5EF4-FFF2-40B4-BE49-F238E27FC236}">
                <a16:creationId xmlns:a16="http://schemas.microsoft.com/office/drawing/2014/main" id="{66B74BD7-3C91-81C7-264B-0C6BE01C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18" t="-443"/>
          <a:stretch/>
        </p:blipFill>
        <p:spPr>
          <a:xfrm>
            <a:off x="7319832" y="1832761"/>
            <a:ext cx="4471187" cy="40462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52F59-4FB4-E03D-B02A-08AE68A07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roup">
            <a:extLst>
              <a:ext uri="{FF2B5EF4-FFF2-40B4-BE49-F238E27FC236}">
                <a16:creationId xmlns:a16="http://schemas.microsoft.com/office/drawing/2014/main" id="{B2BE7391-CE9B-CDB1-44C6-DDF535BF8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5218" y="1551106"/>
            <a:ext cx="2052102" cy="1917402"/>
            <a:chOff x="0" y="-192596"/>
            <a:chExt cx="4104202" cy="3834801"/>
          </a:xfrm>
        </p:grpSpPr>
        <p:pic>
          <p:nvPicPr>
            <p:cNvPr id="380" name="Crisps_2.png" descr="Crisps_2.png">
              <a:extLst>
                <a:ext uri="{FF2B5EF4-FFF2-40B4-BE49-F238E27FC236}">
                  <a16:creationId xmlns:a16="http://schemas.microsoft.com/office/drawing/2014/main" id="{ED7FBE9E-C06B-B12C-07EE-1DECE9BB512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0" y="0"/>
              <a:ext cx="3449605" cy="3449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Crisps_2.png" descr="Crisps_2.png">
              <a:extLst>
                <a:ext uri="{FF2B5EF4-FFF2-40B4-BE49-F238E27FC236}">
                  <a16:creationId xmlns:a16="http://schemas.microsoft.com/office/drawing/2014/main" id="{46C1CB75-5DA1-87AE-EF7A-45A18815A7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64999"/>
            </a:blip>
            <a:srcRect/>
            <a:stretch>
              <a:fillRect/>
            </a:stretch>
          </p:blipFill>
          <p:spPr>
            <a:xfrm rot="5839102">
              <a:off x="473668" y="11670"/>
              <a:ext cx="3426268" cy="3426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" y="21599"/>
                  </a:moveTo>
                  <a:lnTo>
                    <a:pt x="11487" y="21600"/>
                  </a:lnTo>
                  <a:lnTo>
                    <a:pt x="21599" y="20301"/>
                  </a:lnTo>
                  <a:lnTo>
                    <a:pt x="21600" y="10113"/>
                  </a:lnTo>
                  <a:lnTo>
                    <a:pt x="20301" y="1"/>
                  </a:lnTo>
                  <a:lnTo>
                    <a:pt x="10113" y="0"/>
                  </a:lnTo>
                  <a:lnTo>
                    <a:pt x="1" y="1299"/>
                  </a:lnTo>
                  <a:lnTo>
                    <a:pt x="0" y="11487"/>
                  </a:lnTo>
                  <a:lnTo>
                    <a:pt x="1299" y="21599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83" name="DSTI_Black_Digital-01.png" descr="DSTI_Black_Digital-01.png">
            <a:extLst>
              <a:ext uri="{FF2B5EF4-FFF2-40B4-BE49-F238E27FC236}">
                <a16:creationId xmlns:a16="http://schemas.microsoft.com/office/drawing/2014/main" id="{A8E31F47-4071-7BEC-68A7-905F75D439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Net_Standalone_2.png" descr="Net_Standalone_2.png">
            <a:extLst>
              <a:ext uri="{FF2B5EF4-FFF2-40B4-BE49-F238E27FC236}">
                <a16:creationId xmlns:a16="http://schemas.microsoft.com/office/drawing/2014/main" id="{B6B9E6F9-E4A7-6B3C-CE46-3803B185CF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5385626">
            <a:off x="5614313" y="159680"/>
            <a:ext cx="8179664" cy="618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970" y="0"/>
                </a:lnTo>
                <a:lnTo>
                  <a:pt x="0" y="16278"/>
                </a:lnTo>
                <a:lnTo>
                  <a:pt x="16659" y="21600"/>
                </a:lnTo>
                <a:lnTo>
                  <a:pt x="17659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87" name="Lorem ipsum Dolor sit amet">
            <a:extLst>
              <a:ext uri="{FF2B5EF4-FFF2-40B4-BE49-F238E27FC236}">
                <a16:creationId xmlns:a16="http://schemas.microsoft.com/office/drawing/2014/main" id="{09218765-116D-9286-2BB9-451208268EB4}"/>
              </a:ext>
            </a:extLst>
          </p:cNvPr>
          <p:cNvSpPr txBox="1"/>
          <p:nvPr/>
        </p:nvSpPr>
        <p:spPr>
          <a:xfrm>
            <a:off x="687589" y="2195423"/>
            <a:ext cx="6659821" cy="530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75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3750">
                <a:latin typeface="Aptos ExtraBold"/>
              </a:rPr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D6038-95C2-F018-7DC1-344C67A0C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6" name="Graphic 55" descr="Badge 1 with solid fill">
            <a:extLst>
              <a:ext uri="{FF2B5EF4-FFF2-40B4-BE49-F238E27FC236}">
                <a16:creationId xmlns:a16="http://schemas.microsoft.com/office/drawing/2014/main" id="{166F5A25-259A-445F-0450-154E524B6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999" y="3663057"/>
            <a:ext cx="595185" cy="6054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0BB64F6-6113-9C94-D1BF-3B637684D779}"/>
              </a:ext>
            </a:extLst>
          </p:cNvPr>
          <p:cNvSpPr txBox="1"/>
          <p:nvPr/>
        </p:nvSpPr>
        <p:spPr>
          <a:xfrm>
            <a:off x="1036350" y="3664528"/>
            <a:ext cx="2550088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800">
                <a:latin typeface="Aptos"/>
                <a:ea typeface="Cambria"/>
                <a:cs typeface="Arial"/>
              </a:rPr>
              <a:t>Outline  approach to monitoring and evaluation for RPF4</a:t>
            </a:r>
            <a:r>
              <a:rPr lang="en-US" sz="2000">
                <a:latin typeface="Aptos"/>
                <a:ea typeface="Cambria"/>
                <a:cs typeface="Arial"/>
              </a:rPr>
              <a:t> </a:t>
            </a:r>
            <a:endParaRPr lang="en-US">
              <a:latin typeface="Aptos"/>
            </a:endParaRPr>
          </a:p>
          <a:p>
            <a:pPr algn="l" defTabSz="825500"/>
            <a:endParaRPr lang="en-GB" sz="1400">
              <a:solidFill>
                <a:schemeClr val="tx1"/>
              </a:solidFill>
              <a:latin typeface="Cambria"/>
              <a:ea typeface="Cambria"/>
            </a:endParaRPr>
          </a:p>
        </p:txBody>
      </p:sp>
      <p:pic>
        <p:nvPicPr>
          <p:cNvPr id="58" name="Graphic 57" descr="Badge with solid fill">
            <a:extLst>
              <a:ext uri="{FF2B5EF4-FFF2-40B4-BE49-F238E27FC236}">
                <a16:creationId xmlns:a16="http://schemas.microsoft.com/office/drawing/2014/main" id="{0FE9B0D2-09BA-F1D8-9FD9-0BB3D369DB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8648" y="3661049"/>
            <a:ext cx="553995" cy="584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1D9DC-01FF-457B-72E1-9054B38EFA4C}"/>
              </a:ext>
            </a:extLst>
          </p:cNvPr>
          <p:cNvSpPr txBox="1"/>
          <p:nvPr/>
        </p:nvSpPr>
        <p:spPr>
          <a:xfrm>
            <a:off x="4595752" y="3664829"/>
            <a:ext cx="274320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800">
                <a:latin typeface="Aptos"/>
              </a:rPr>
              <a:t>Create expectations around what involvement we need from you</a:t>
            </a:r>
            <a:r>
              <a:rPr lang="en-US" sz="1800">
                <a:latin typeface="Aptos"/>
              </a:rPr>
              <a:t>​</a:t>
            </a:r>
            <a:endParaRPr lang="en-GB" sz="1800"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C60E6-7E76-7090-AC5F-CB68927EF156}"/>
              </a:ext>
            </a:extLst>
          </p:cNvPr>
          <p:cNvSpPr txBox="1"/>
          <p:nvPr/>
        </p:nvSpPr>
        <p:spPr>
          <a:xfrm>
            <a:off x="2646218" y="5060179"/>
            <a:ext cx="274320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800">
                <a:latin typeface="Aptos"/>
              </a:rPr>
              <a:t>Highlight key findings from previous evaluations</a:t>
            </a:r>
            <a:r>
              <a:rPr lang="en-US" sz="1800">
                <a:latin typeface="Aptos"/>
              </a:rPr>
              <a:t>​</a:t>
            </a:r>
            <a:endParaRPr lang="en-GB" sz="1800">
              <a:latin typeface="Aptos"/>
            </a:endParaRPr>
          </a:p>
        </p:txBody>
      </p:sp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A1D83DDE-5B02-F9ED-4EA8-A011F34F8D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67345" y="5059879"/>
            <a:ext cx="558142" cy="5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8344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C100-4931-2AC3-AE96-6AD7BF074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Net_Standalone_2.png" descr="Net_Standalone_2.png">
            <a:extLst>
              <a:ext uri="{FF2B5EF4-FFF2-40B4-BE49-F238E27FC236}">
                <a16:creationId xmlns:a16="http://schemas.microsoft.com/office/drawing/2014/main" id="{67F61230-73E3-AC28-675B-8316CED9C2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160000">
            <a:off x="5334959" y="-558660"/>
            <a:ext cx="9518155" cy="618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06" y="0"/>
                </a:moveTo>
                <a:lnTo>
                  <a:pt x="3689" y="0"/>
                </a:lnTo>
                <a:lnTo>
                  <a:pt x="0" y="8421"/>
                </a:lnTo>
                <a:lnTo>
                  <a:pt x="12688" y="21600"/>
                </a:lnTo>
                <a:lnTo>
                  <a:pt x="13000" y="21600"/>
                </a:lnTo>
                <a:lnTo>
                  <a:pt x="21600" y="1967"/>
                </a:lnTo>
                <a:lnTo>
                  <a:pt x="197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2" name="DSTI_Black_Digital-01.png" descr="DSTI_Black_Digital-01.png">
            <a:extLst>
              <a:ext uri="{FF2B5EF4-FFF2-40B4-BE49-F238E27FC236}">
                <a16:creationId xmlns:a16="http://schemas.microsoft.com/office/drawing/2014/main" id="{E49CC2D0-FE34-5733-B6C1-BAAD9662C3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Dolor sit amet, consectetur adipiscing elit sed do eiusmod">
            <a:extLst>
              <a:ext uri="{FF2B5EF4-FFF2-40B4-BE49-F238E27FC236}">
                <a16:creationId xmlns:a16="http://schemas.microsoft.com/office/drawing/2014/main" id="{79C0010E-E386-EF04-07D9-144D4F705209}"/>
              </a:ext>
            </a:extLst>
          </p:cNvPr>
          <p:cNvSpPr txBox="1"/>
          <p:nvPr/>
        </p:nvSpPr>
        <p:spPr>
          <a:xfrm>
            <a:off x="476782" y="1991192"/>
            <a:ext cx="7627981" cy="358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sz="7900" b="0" cap="all">
                <a:solidFill>
                  <a:srgbClr val="6006A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2400">
                <a:solidFill>
                  <a:schemeClr val="tx1"/>
                </a:solidFill>
                <a:latin typeface="Aptos ExtraBold"/>
              </a:rPr>
              <a:t>EVALUATION AIMS...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C251D-B32D-5375-FDC1-C5C3A7F27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33DF08A-4C0A-BE0B-CD73-BF1B05FA4EBB}"/>
              </a:ext>
            </a:extLst>
          </p:cNvPr>
          <p:cNvSpPr/>
          <p:nvPr/>
        </p:nvSpPr>
        <p:spPr>
          <a:xfrm>
            <a:off x="477871" y="2889606"/>
            <a:ext cx="8047059" cy="659219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52E2A-6952-B18B-E5B9-E4B818B6E2FA}"/>
              </a:ext>
            </a:extLst>
          </p:cNvPr>
          <p:cNvSpPr txBox="1"/>
          <p:nvPr/>
        </p:nvSpPr>
        <p:spPr>
          <a:xfrm>
            <a:off x="413481" y="2432362"/>
            <a:ext cx="780609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endParaRPr lang="en-GB" sz="1600">
              <a:latin typeface="Aptos"/>
              <a:cs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6262E77-79DB-5085-091A-E25ADF5F40FB}"/>
              </a:ext>
            </a:extLst>
          </p:cNvPr>
          <p:cNvSpPr/>
          <p:nvPr/>
        </p:nvSpPr>
        <p:spPr>
          <a:xfrm>
            <a:off x="477871" y="3671398"/>
            <a:ext cx="8047059" cy="659219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A20A7-742B-C9C4-3862-2FF9B23E9581}"/>
              </a:ext>
            </a:extLst>
          </p:cNvPr>
          <p:cNvSpPr txBox="1"/>
          <p:nvPr/>
        </p:nvSpPr>
        <p:spPr>
          <a:xfrm>
            <a:off x="542677" y="2920707"/>
            <a:ext cx="791767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 b="0">
                <a:latin typeface="Aptos"/>
                <a:ea typeface="Calibri"/>
                <a:cs typeface="Calibri"/>
              </a:rPr>
              <a:t>Understand whether the Fund has delivered against its intended goals, what benefits have been achieved, for who, how and why</a:t>
            </a:r>
            <a:endParaRPr lang="en-US" sz="1600" b="0">
              <a:latin typeface="Apto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6A458D2-6B9A-8A7C-9B90-98AA043D2DB6}"/>
              </a:ext>
            </a:extLst>
          </p:cNvPr>
          <p:cNvSpPr/>
          <p:nvPr/>
        </p:nvSpPr>
        <p:spPr>
          <a:xfrm>
            <a:off x="477870" y="4472982"/>
            <a:ext cx="8047059" cy="659219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64C54CB-FF16-CBDE-C99F-1478305B1D45}"/>
              </a:ext>
            </a:extLst>
          </p:cNvPr>
          <p:cNvSpPr/>
          <p:nvPr/>
        </p:nvSpPr>
        <p:spPr>
          <a:xfrm>
            <a:off x="477871" y="5274567"/>
            <a:ext cx="8047059" cy="659219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009E92-DCC9-7846-04D5-F71864E84C25}"/>
              </a:ext>
            </a:extLst>
          </p:cNvPr>
          <p:cNvSpPr txBox="1"/>
          <p:nvPr/>
        </p:nvSpPr>
        <p:spPr>
          <a:xfrm>
            <a:off x="582262" y="3828303"/>
            <a:ext cx="764307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 b="0">
                <a:latin typeface="Aptos"/>
                <a:ea typeface="Calibri"/>
                <a:cs typeface="Calibri"/>
              </a:rPr>
              <a:t>Gain a deeper understanding of the lessons learned for delivering innovative projects</a:t>
            </a:r>
            <a:endParaRPr lang="en-US" sz="1600" b="0">
              <a:latin typeface="Apto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FECA72-8951-0D53-53DE-49A996898C86}"/>
              </a:ext>
            </a:extLst>
          </p:cNvPr>
          <p:cNvSpPr txBox="1"/>
          <p:nvPr/>
        </p:nvSpPr>
        <p:spPr>
          <a:xfrm>
            <a:off x="542677" y="4628845"/>
            <a:ext cx="731219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 b="0">
                <a:latin typeface="Aptos"/>
                <a:ea typeface="Calibri"/>
                <a:cs typeface="Calibri"/>
              </a:rPr>
              <a:t>Disseminate key lessons and learnings across government and beyond</a:t>
            </a:r>
            <a:r>
              <a:rPr lang="en-GB" sz="1600" b="0">
                <a:latin typeface="Calibri"/>
                <a:ea typeface="Calibri"/>
                <a:cs typeface="Calibri"/>
              </a:rPr>
              <a:t> </a:t>
            </a:r>
            <a:endParaRPr lang="en-US" sz="1600" b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E8F3D2-80CC-490A-DA04-348C3C6201C0}"/>
              </a:ext>
            </a:extLst>
          </p:cNvPr>
          <p:cNvSpPr txBox="1"/>
          <p:nvPr/>
        </p:nvSpPr>
        <p:spPr>
          <a:xfrm>
            <a:off x="582261" y="5430429"/>
            <a:ext cx="731219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 b="0">
                <a:latin typeface="Aptos"/>
                <a:ea typeface="Calibri"/>
                <a:cs typeface="Calibri"/>
              </a:rPr>
              <a:t>Effectively monitor the projects to manage risks and maximise outcomes</a:t>
            </a:r>
            <a:r>
              <a:rPr lang="en-GB" sz="1100" b="0">
                <a:latin typeface="Calibri"/>
                <a:ea typeface="Calibri"/>
                <a:cs typeface="Calibri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20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88849-325B-C735-496D-DC26DC62A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ctangle">
            <a:extLst>
              <a:ext uri="{FF2B5EF4-FFF2-40B4-BE49-F238E27FC236}">
                <a16:creationId xmlns:a16="http://schemas.microsoft.com/office/drawing/2014/main" id="{C6FF44CB-0ADD-AA32-61D7-D209E0C4CB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7DAE34FA-4F3F-1A14-E252-F4F415C59CAE}"/>
              </a:ext>
            </a:extLst>
          </p:cNvPr>
          <p:cNvSpPr txBox="1"/>
          <p:nvPr/>
        </p:nvSpPr>
        <p:spPr>
          <a:xfrm>
            <a:off x="2502607" y="864784"/>
            <a:ext cx="7801094" cy="51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GB" sz="3600" b="1">
                <a:latin typeface="Aptos" panose="020B0004020202020204" pitchFamily="34" charset="0"/>
                <a:cs typeface="Arial" panose="020B0604020202020204" pitchFamily="34" charset="0"/>
              </a:rPr>
              <a:t>Overview of the Evaluation</a:t>
            </a:r>
            <a:endParaRPr lang="en-GB" sz="3600" b="1"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3C2B9-A320-4749-3544-11546646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18</a:t>
            </a:fld>
            <a:endParaRPr lang="en-GB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D07D73-7AA2-4478-5390-00887AE2C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308059"/>
              </p:ext>
            </p:extLst>
          </p:nvPr>
        </p:nvGraphicFramePr>
        <p:xfrm>
          <a:off x="1678588" y="2844937"/>
          <a:ext cx="7615806" cy="3340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D08089-8F68-68EE-7869-155D48764C72}"/>
              </a:ext>
            </a:extLst>
          </p:cNvPr>
          <p:cNvSpPr txBox="1"/>
          <p:nvPr/>
        </p:nvSpPr>
        <p:spPr>
          <a:xfrm>
            <a:off x="756203" y="1801122"/>
            <a:ext cx="9221777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GB" sz="2400" b="0" i="0" u="none" strike="noStrike">
                <a:solidFill>
                  <a:srgbClr val="333333"/>
                </a:solidFill>
                <a:effectLst/>
                <a:latin typeface="Aptos"/>
              </a:rPr>
              <a:t>A</a:t>
            </a:r>
            <a:r>
              <a:rPr lang="en-GB" sz="2400" b="1" i="0" u="none" strike="noStrike">
                <a:solidFill>
                  <a:srgbClr val="333333"/>
                </a:solidFill>
                <a:effectLst/>
                <a:latin typeface="Aptos"/>
              </a:rPr>
              <a:t> mixed method approach</a:t>
            </a:r>
            <a:r>
              <a:rPr lang="en-GB" sz="2400" b="0" i="0" u="none" strike="noStrike">
                <a:solidFill>
                  <a:srgbClr val="333333"/>
                </a:solidFill>
                <a:effectLst/>
                <a:latin typeface="Aptos"/>
              </a:rPr>
              <a:t> combining elements of </a:t>
            </a:r>
            <a:r>
              <a:rPr lang="en-GB" sz="2400" b="1" i="0" u="none" strike="noStrike">
                <a:solidFill>
                  <a:srgbClr val="333333"/>
                </a:solidFill>
                <a:effectLst/>
                <a:latin typeface="Aptos"/>
              </a:rPr>
              <a:t>impact and process evaluation</a:t>
            </a:r>
            <a:endParaRPr lang="en-GB" sz="2400" b="0">
              <a:solidFill>
                <a:srgbClr val="333333"/>
              </a:solidFill>
              <a:latin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40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222D-29E9-9DBC-4C10-BF147AC6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05DEACAF-79DB-B44D-76F4-1615C2B857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6EEED6CA-5CF0-7217-C309-4140A96612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277D58CF-4BC2-DA2A-120E-81F46B61A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85EFB748-D2DE-F916-5B8C-1A5886E76A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D323123A-9C4F-ADFB-D5C7-16585932E8AC}"/>
              </a:ext>
            </a:extLst>
          </p:cNvPr>
          <p:cNvSpPr txBox="1"/>
          <p:nvPr/>
        </p:nvSpPr>
        <p:spPr>
          <a:xfrm>
            <a:off x="1684457" y="864784"/>
            <a:ext cx="7801094" cy="51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3600" b="1">
                <a:latin typeface="Aptos" panose="020B0004020202020204" pitchFamily="34" charset="0"/>
                <a:cs typeface="Arial" panose="020B0604020202020204" pitchFamily="34" charset="0"/>
              </a:rPr>
              <a:t>Impact Evaluation Challenges</a:t>
            </a:r>
            <a:endParaRPr lang="en-GB" sz="3600" b="1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B08C482D-5A9D-7FE1-1C88-EED23327F3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F046E-33D8-73A4-8C78-B0E3416F2D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A00DA6F9-BED9-9CCA-542F-2BD57C39C9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471951"/>
              </p:ext>
            </p:extLst>
          </p:nvPr>
        </p:nvGraphicFramePr>
        <p:xfrm>
          <a:off x="838200" y="2093108"/>
          <a:ext cx="10515600" cy="3940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254439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602DC-F7F5-7643-186A-761F50843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FEE63D81-6FD1-ADAB-F6CC-C41ECD46AC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B20EA92B-1920-57C6-8981-21816274A2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0302F407-6F14-6ED1-BD48-B07AE309F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B38A1BF0-ECD8-3990-4551-4A248FF4FE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4243F97C-998F-C81C-9335-E3BB6602280B}"/>
              </a:ext>
            </a:extLst>
          </p:cNvPr>
          <p:cNvSpPr txBox="1"/>
          <p:nvPr/>
        </p:nvSpPr>
        <p:spPr>
          <a:xfrm>
            <a:off x="1108438" y="769349"/>
            <a:ext cx="8411394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2800"/>
              <a:t>AGENDA</a:t>
            </a:r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99A17438-9335-4F5A-3D38-4184702C09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E25DA-C7CA-30A3-90D2-99E0978F65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2</a:t>
            </a:fld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E9F591-8863-B474-AD17-2FF99DD47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278890"/>
              </p:ext>
            </p:extLst>
          </p:nvPr>
        </p:nvGraphicFramePr>
        <p:xfrm>
          <a:off x="831757" y="2562582"/>
          <a:ext cx="10378702" cy="293776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955229">
                  <a:extLst>
                    <a:ext uri="{9D8B030D-6E8A-4147-A177-3AD203B41FA5}">
                      <a16:colId xmlns:a16="http://schemas.microsoft.com/office/drawing/2014/main" val="805969033"/>
                    </a:ext>
                  </a:extLst>
                </a:gridCol>
                <a:gridCol w="8423473">
                  <a:extLst>
                    <a:ext uri="{9D8B030D-6E8A-4147-A177-3AD203B41FA5}">
                      <a16:colId xmlns:a16="http://schemas.microsoft.com/office/drawing/2014/main" val="125576992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>
                          <a:effectLst/>
                          <a:latin typeface="Aptos"/>
                        </a:rPr>
                        <a:t>11.10 - 11.20</a:t>
                      </a:r>
                      <a:endParaRPr lang="en-GB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Welcome and scene setting from RIO Director</a:t>
                      </a:r>
                      <a:endParaRPr lang="en-GB"/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043366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>
                          <a:effectLst/>
                          <a:latin typeface="Aptos"/>
                        </a:rPr>
                        <a:t>11.20 - 11.35</a:t>
                      </a:r>
                      <a:endParaRPr lang="en-GB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>
                          <a:effectLst/>
                          <a:latin typeface="Aptos"/>
                        </a:rPr>
                        <a:t>RPF 4 Competition </a:t>
                      </a:r>
                      <a:endParaRPr lang="en-GB"/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3800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>
                          <a:effectLst/>
                          <a:latin typeface="Aptos"/>
                        </a:rPr>
                        <a:t>11.35 - 11.45</a:t>
                      </a:r>
                      <a:endParaRPr lang="en-GB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>
                          <a:effectLst/>
                          <a:latin typeface="Aptos"/>
                        </a:rPr>
                        <a:t>RPF 4 Evaluation</a:t>
                      </a:r>
                      <a:endParaRPr lang="en-GB"/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885566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>
                          <a:effectLst/>
                          <a:latin typeface="Aptos"/>
                        </a:rPr>
                        <a:t>11.45 - 11.50</a:t>
                      </a:r>
                      <a:endParaRPr lang="en-GB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GB" sz="1400" b="1">
                          <a:effectLst/>
                          <a:latin typeface="Aptos"/>
                        </a:rPr>
                        <a:t>Close</a:t>
                      </a:r>
                      <a:endParaRPr lang="en-GB"/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en-GB" sz="1400" b="1">
                        <a:effectLst/>
                        <a:latin typeface="Aptos"/>
                      </a:endParaRPr>
                    </a:p>
                  </a:txBody>
                  <a:tcPr anchor="ctr">
                    <a:lnL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1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038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91122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et_Standalone_2.png" descr="Net_Standalone_2.png">
            <a:extLst>
              <a:ext uri="{FF2B5EF4-FFF2-40B4-BE49-F238E27FC236}">
                <a16:creationId xmlns:a16="http://schemas.microsoft.com/office/drawing/2014/main" id="{100F546B-5BF4-A937-4A4F-943B193455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Picture 2" descr="Text&#10;&#10;Description automatically generated">
            <a:extLst>
              <a:ext uri="{FF2B5EF4-FFF2-40B4-BE49-F238E27FC236}">
                <a16:creationId xmlns:a16="http://schemas.microsoft.com/office/drawing/2014/main" id="{8E5008F7-7C5A-01D7-89A2-FE4938FE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913" y="147843"/>
            <a:ext cx="1375375" cy="7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F5283A9-6EFA-79E6-E1C1-08B48B17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254" y="366944"/>
            <a:ext cx="7563382" cy="609132"/>
          </a:xfrm>
        </p:spPr>
        <p:txBody>
          <a:bodyPr lIns="91440" tIns="45720" rIns="91440" bIns="45720" anchor="t">
            <a:noAutofit/>
          </a:bodyPr>
          <a:lstStyle/>
          <a:p>
            <a:pPr algn="l"/>
            <a:r>
              <a:rPr lang="en-GB" sz="1600" b="1" i="1">
                <a:latin typeface="Aptos"/>
                <a:cs typeface="Arial"/>
              </a:rPr>
              <a:t>Theory of Change: </a:t>
            </a:r>
            <a:r>
              <a:rPr lang="en-US" sz="1600" b="1">
                <a:effectLst/>
                <a:latin typeface="Aptos"/>
                <a:ea typeface="Arial" panose="020B0604020202020204" pitchFamily="34" charset="0"/>
                <a:cs typeface="Times New Roman (Body CS)"/>
              </a:rPr>
              <a:t>How the RPF is expected to work, covering the range of funded projects and how they are envisaged to the expected results of RPF</a:t>
            </a:r>
            <a:endParaRPr lang="en-GB" sz="1600" b="1" i="1">
              <a:latin typeface="Aptos"/>
              <a:cs typeface="Arial" panose="020B0604020202020204" pitchFamily="34" charset="0"/>
            </a:endParaRPr>
          </a:p>
        </p:txBody>
      </p:sp>
      <p:pic>
        <p:nvPicPr>
          <p:cNvPr id="3" name="Crisps_2.png" descr="Crisps_2.png">
            <a:extLst>
              <a:ext uri="{FF2B5EF4-FFF2-40B4-BE49-F238E27FC236}">
                <a16:creationId xmlns:a16="http://schemas.microsoft.com/office/drawing/2014/main" id="{C85D9631-D09F-565C-9356-667B17210B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3E5B4-CEAF-F86B-F1CD-37CC234EA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2" y="1059482"/>
            <a:ext cx="11709504" cy="5659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36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64BF-C205-BD2D-9188-CCAA8378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40D66748-CD2F-DF8B-7931-1306E5AFA8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E0179E36-C234-83AF-7065-0742B8BC8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514B79B4-E393-A793-218F-F4CAF50C75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7DB1122A-B987-04DD-F577-0BD3EBC16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41704226-FA5C-71CE-9A9E-956DC7B09E2C}"/>
              </a:ext>
            </a:extLst>
          </p:cNvPr>
          <p:cNvSpPr txBox="1"/>
          <p:nvPr/>
        </p:nvSpPr>
        <p:spPr>
          <a:xfrm>
            <a:off x="1108438" y="777336"/>
            <a:ext cx="8411394" cy="40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2800">
                <a:latin typeface="Aptos ExtraBold"/>
              </a:rPr>
              <a:t>PROJECTS ARE LARGELY DELIVERED AS INTENDED</a:t>
            </a:r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59A201A1-45D9-D3A5-D7FE-F19859A2F2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6A6CAC-3EF0-5EBC-6230-6AA25856D6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21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B5C843C-EF39-EF20-DE85-EFC2C0E34A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975227"/>
              </p:ext>
            </p:extLst>
          </p:nvPr>
        </p:nvGraphicFramePr>
        <p:xfrm>
          <a:off x="698090" y="982008"/>
          <a:ext cx="11109600" cy="5004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09180795-74C8-03AD-9907-D487F12ED95A}"/>
              </a:ext>
            </a:extLst>
          </p:cNvPr>
          <p:cNvSpPr txBox="1"/>
          <p:nvPr/>
        </p:nvSpPr>
        <p:spPr>
          <a:xfrm>
            <a:off x="1400713" y="5542736"/>
            <a:ext cx="1031791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2000" kern="100">
                <a:effectLst/>
                <a:latin typeface="Aptos"/>
                <a:ea typeface="Calibri"/>
                <a:cs typeface="Times New Roman"/>
              </a:rPr>
              <a:t>Crucially, projects said their innovation</a:t>
            </a:r>
            <a:r>
              <a:rPr lang="en-GB" sz="2000" kern="100">
                <a:solidFill>
                  <a:schemeClr val="accent3"/>
                </a:solidFill>
                <a:effectLst/>
                <a:latin typeface="Aptos"/>
                <a:ea typeface="Calibri"/>
                <a:cs typeface="Times New Roman"/>
              </a:rPr>
              <a:t> </a:t>
            </a:r>
            <a:r>
              <a:rPr lang="en-GB" sz="2000" u="sng" kern="100">
                <a:solidFill>
                  <a:schemeClr val="accent3"/>
                </a:solidFill>
                <a:effectLst/>
                <a:latin typeface="Aptos"/>
                <a:ea typeface="Calibri"/>
                <a:cs typeface="Times New Roman"/>
              </a:rPr>
              <a:t>would not have happened without the funding</a:t>
            </a:r>
            <a:endParaRPr lang="en-GB" sz="2000" kern="100">
              <a:solidFill>
                <a:schemeClr val="accent3"/>
              </a:solidFill>
              <a:effectLst/>
              <a:latin typeface="Aptos"/>
              <a:ea typeface="Calibri"/>
              <a:cs typeface="Times New Roman"/>
            </a:endParaRPr>
          </a:p>
        </p:txBody>
      </p:sp>
      <p:pic>
        <p:nvPicPr>
          <p:cNvPr id="53" name="Graphic 52" descr="Caret Right with solid fill">
            <a:extLst>
              <a:ext uri="{FF2B5EF4-FFF2-40B4-BE49-F238E27FC236}">
                <a16:creationId xmlns:a16="http://schemas.microsoft.com/office/drawing/2014/main" id="{8F519BBA-D413-44A4-8540-1014368BC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7008" y="5396346"/>
            <a:ext cx="706582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60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14B1B-341D-EE43-16DC-EEA3FCC26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69D5B40A-EB4C-565B-4238-80BD54AB01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74AF4838-555A-F647-4384-6558A9F2CB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D4B1DF54-8E0C-44FF-76BE-03EF3074D9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A15E541B-4C94-726D-B885-422C08770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DB4E15DB-810C-E98C-67EF-20401165F98D}"/>
              </a:ext>
            </a:extLst>
          </p:cNvPr>
          <p:cNvSpPr txBox="1"/>
          <p:nvPr/>
        </p:nvSpPr>
        <p:spPr>
          <a:xfrm>
            <a:off x="1276672" y="2095559"/>
            <a:ext cx="8411394" cy="30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GB" sz="2000" b="1">
                <a:latin typeface="Aptos"/>
              </a:rPr>
              <a:t>All projects achieved some level of sustainable impacts</a:t>
            </a:r>
            <a:endParaRPr lang="en-US" sz="2000" b="1"/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2414DB15-0D73-61A1-B9AE-522DB4E03A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193317-23E4-61A7-E1E4-50818CEED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3ADD32F-F262-ED5C-1265-A0B2548C8869}"/>
              </a:ext>
            </a:extLst>
          </p:cNvPr>
          <p:cNvSpPr/>
          <p:nvPr/>
        </p:nvSpPr>
        <p:spPr>
          <a:xfrm>
            <a:off x="1275527" y="2860675"/>
            <a:ext cx="1920992" cy="1892770"/>
          </a:xfrm>
          <a:prstGeom prst="ellipse">
            <a:avLst/>
          </a:prstGeom>
          <a:solidFill>
            <a:schemeClr val="accent4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2B8B7-0655-156D-8112-92DC434BCF16}"/>
              </a:ext>
            </a:extLst>
          </p:cNvPr>
          <p:cNvSpPr txBox="1"/>
          <p:nvPr/>
        </p:nvSpPr>
        <p:spPr>
          <a:xfrm>
            <a:off x="694687" y="5094705"/>
            <a:ext cx="3175637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GB" sz="16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Continued implementation</a:t>
            </a:r>
            <a:endParaRPr lang="en-US" sz="1600">
              <a:solidFill>
                <a:schemeClr val="tx1"/>
              </a:solidFill>
              <a:latin typeface="Aptos"/>
              <a:ea typeface="Calibri"/>
              <a:cs typeface="Calibri"/>
            </a:endParaRPr>
          </a:p>
          <a:p>
            <a:pPr defTabSz="825500"/>
            <a:endParaRPr lang="en-GB" sz="1100" b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lvl="1" indent="-285750" defTabSz="825500">
              <a:buFont typeface="Arial"/>
              <a:buChar char="•"/>
            </a:pPr>
            <a:r>
              <a:rPr lang="en-GB" sz="1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Mainstreaming</a:t>
            </a:r>
            <a:r>
              <a:rPr lang="en-GB" sz="1200" b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 – project into every-day business as usual</a:t>
            </a:r>
            <a:endParaRPr lang="en-US" sz="1200" b="0">
              <a:solidFill>
                <a:schemeClr val="tx1"/>
              </a:solidFill>
              <a:latin typeface="Aptos"/>
              <a:ea typeface="Calibri"/>
              <a:cs typeface="Calibri"/>
            </a:endParaRPr>
          </a:p>
          <a:p>
            <a:pPr marL="285750" lvl="1" indent="-285750" defTabSz="825500">
              <a:buFont typeface="Arial"/>
              <a:buChar char="•"/>
            </a:pPr>
            <a:r>
              <a:rPr lang="en-GB" sz="1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Springboarding</a:t>
            </a:r>
            <a:r>
              <a:rPr lang="en-GB" sz="1200" b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 – project inspired other activities that built on original innovation</a:t>
            </a:r>
            <a:endParaRPr lang="en-GB" sz="1200">
              <a:solidFill>
                <a:schemeClr val="tx1"/>
              </a:solidFill>
              <a:latin typeface="Apto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94DEB0-A5CE-90F8-6F33-CC507AFFE267}"/>
              </a:ext>
            </a:extLst>
          </p:cNvPr>
          <p:cNvSpPr/>
          <p:nvPr/>
        </p:nvSpPr>
        <p:spPr>
          <a:xfrm>
            <a:off x="4972638" y="2860675"/>
            <a:ext cx="1920992" cy="1892770"/>
          </a:xfrm>
          <a:prstGeom prst="ellipse">
            <a:avLst/>
          </a:prstGeom>
          <a:solidFill>
            <a:schemeClr val="accent4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287DF0-AD07-87CB-C75F-457DA7FF839E}"/>
              </a:ext>
            </a:extLst>
          </p:cNvPr>
          <p:cNvSpPr/>
          <p:nvPr/>
        </p:nvSpPr>
        <p:spPr>
          <a:xfrm>
            <a:off x="8613305" y="2860675"/>
            <a:ext cx="1920992" cy="1892770"/>
          </a:xfrm>
          <a:prstGeom prst="ellipse">
            <a:avLst/>
          </a:prstGeom>
          <a:solidFill>
            <a:schemeClr val="accent4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16F4D-6C6B-0DD2-9EF5-43B17127E8FC}"/>
              </a:ext>
            </a:extLst>
          </p:cNvPr>
          <p:cNvSpPr txBox="1"/>
          <p:nvPr/>
        </p:nvSpPr>
        <p:spPr>
          <a:xfrm>
            <a:off x="8112122" y="5091436"/>
            <a:ext cx="3096469" cy="144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16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Organisation change</a:t>
            </a:r>
            <a:endParaRPr lang="en-US" sz="1600">
              <a:solidFill>
                <a:schemeClr val="tx1"/>
              </a:solidFill>
              <a:latin typeface="Aptos"/>
            </a:endParaRPr>
          </a:p>
          <a:p>
            <a:pPr defTabSz="825500"/>
            <a:endParaRPr lang="en-US" sz="1100" b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lvl="1" indent="-285750" defTabSz="825500">
              <a:buFont typeface="Arial"/>
              <a:buChar char="•"/>
            </a:pPr>
            <a:r>
              <a:rPr lang="en-US" sz="1200" err="1">
                <a:solidFill>
                  <a:schemeClr val="tx1"/>
                </a:solidFill>
                <a:latin typeface="Aptos"/>
                <a:ea typeface="Calibri"/>
                <a:cs typeface="Calibri"/>
              </a:rPr>
              <a:t>Organisational</a:t>
            </a:r>
            <a:r>
              <a:rPr lang="en-US" sz="1200" b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 set-up and approaches– to support innovation (e.g., hiring staff, innovation teams, new methods)</a:t>
            </a:r>
            <a:endParaRPr lang="en-GB" sz="1200" b="0">
              <a:solidFill>
                <a:schemeClr val="tx1"/>
              </a:solidFill>
              <a:latin typeface="Aptos"/>
              <a:ea typeface="Calibri"/>
              <a:cs typeface="Calibri"/>
            </a:endParaRPr>
          </a:p>
          <a:p>
            <a:pPr marL="285750" lvl="1" indent="-285750" defTabSz="825500">
              <a:buFont typeface="Arial"/>
              <a:buChar char="•"/>
            </a:pPr>
            <a:r>
              <a:rPr lang="en-US" sz="1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Strategic goals </a:t>
            </a:r>
            <a:r>
              <a:rPr lang="en-US" sz="1200" b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– including greater innovation focus</a:t>
            </a:r>
            <a:endParaRPr lang="en-GB" sz="1200" b="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16" name="Graphic 15" descr="Open hand with solid fill">
            <a:extLst>
              <a:ext uri="{FF2B5EF4-FFF2-40B4-BE49-F238E27FC236}">
                <a16:creationId xmlns:a16="http://schemas.microsoft.com/office/drawing/2014/main" id="{C4F571F0-F90C-175C-AB0D-DD4AAEB1B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6578" y="3263429"/>
            <a:ext cx="1149585" cy="1083733"/>
          </a:xfrm>
          <a:prstGeom prst="rect">
            <a:avLst/>
          </a:prstGeom>
        </p:spPr>
      </p:pic>
      <p:pic>
        <p:nvPicPr>
          <p:cNvPr id="17" name="Graphic 16" descr="Remote work with solid fill">
            <a:extLst>
              <a:ext uri="{FF2B5EF4-FFF2-40B4-BE49-F238E27FC236}">
                <a16:creationId xmlns:a16="http://schemas.microsoft.com/office/drawing/2014/main" id="{D446E5CF-C4FD-F938-26C2-A88103F5E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10134" y="3244614"/>
            <a:ext cx="1102548" cy="1102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771B8-B8F9-0027-23F6-522ABBF9C906}"/>
              </a:ext>
            </a:extLst>
          </p:cNvPr>
          <p:cNvSpPr txBox="1"/>
          <p:nvPr/>
        </p:nvSpPr>
        <p:spPr>
          <a:xfrm>
            <a:off x="4465102" y="5091436"/>
            <a:ext cx="3096469" cy="144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GB" sz="16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Relationships</a:t>
            </a:r>
            <a:endParaRPr lang="en-US" sz="1600">
              <a:solidFill>
                <a:schemeClr val="tx1"/>
              </a:solidFill>
              <a:latin typeface="Aptos"/>
              <a:ea typeface="Calibri"/>
              <a:cs typeface="Calibri"/>
            </a:endParaRPr>
          </a:p>
          <a:p>
            <a:pPr marL="285750" indent="-285750" defTabSz="825500">
              <a:buFont typeface="Arial"/>
              <a:buChar char="•"/>
            </a:pPr>
            <a:endParaRPr lang="en-GB" sz="1100" b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lvl="1" indent="-285750" defTabSz="825500">
              <a:buFont typeface="Arial"/>
              <a:buChar char="•"/>
            </a:pPr>
            <a:r>
              <a:rPr lang="en-GB" sz="1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Regulators</a:t>
            </a:r>
            <a:r>
              <a:rPr lang="en-GB" sz="1200" b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 – continuing to work together and sharing learning, including internationally </a:t>
            </a:r>
            <a:endParaRPr lang="en-US" sz="1200" b="0">
              <a:solidFill>
                <a:schemeClr val="tx1"/>
              </a:solidFill>
              <a:latin typeface="Aptos"/>
              <a:ea typeface="Calibri"/>
              <a:cs typeface="Calibri"/>
            </a:endParaRPr>
          </a:p>
          <a:p>
            <a:pPr marL="285750" lvl="1" indent="-285750" defTabSz="825500">
              <a:buFont typeface="Arial"/>
              <a:buChar char="•"/>
            </a:pPr>
            <a:r>
              <a:rPr lang="en-GB" sz="120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Innovators</a:t>
            </a:r>
            <a:r>
              <a:rPr lang="en-GB" sz="1200" b="0">
                <a:solidFill>
                  <a:schemeClr val="tx1"/>
                </a:solidFill>
                <a:latin typeface="Aptos"/>
                <a:ea typeface="Calibri"/>
                <a:cs typeface="Calibri"/>
              </a:rPr>
              <a:t> – increased regulators’ innovation-friendly credentials</a:t>
            </a:r>
            <a:endParaRPr lang="en-GB" sz="120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8" name="Graphic 7" descr="Branching diagram with solid fill">
            <a:extLst>
              <a:ext uri="{FF2B5EF4-FFF2-40B4-BE49-F238E27FC236}">
                <a16:creationId xmlns:a16="http://schemas.microsoft.com/office/drawing/2014/main" id="{C77C83D2-0668-39AC-1CE2-07C3F7FFD9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60566" y="3268683"/>
            <a:ext cx="1151905" cy="1082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30C906-060D-1D69-611F-8D446E37C2BF}"/>
              </a:ext>
            </a:extLst>
          </p:cNvPr>
          <p:cNvSpPr txBox="1"/>
          <p:nvPr/>
        </p:nvSpPr>
        <p:spPr>
          <a:xfrm>
            <a:off x="1656607" y="656368"/>
            <a:ext cx="65433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3600">
                <a:latin typeface="Aptos"/>
                <a:cs typeface="Segoe UI"/>
              </a:rPr>
              <a:t>Impacts...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1369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F60F5-7742-6943-13AD-1734A7C7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" descr="Image">
            <a:extLst>
              <a:ext uri="{FF2B5EF4-FFF2-40B4-BE49-F238E27FC236}">
                <a16:creationId xmlns:a16="http://schemas.microsoft.com/office/drawing/2014/main" id="{CB577EAF-7A81-B7E2-3657-701765E45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60000">
            <a:off x="6751992" y="424933"/>
            <a:ext cx="6006269" cy="6775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1" y="0"/>
                </a:moveTo>
                <a:lnTo>
                  <a:pt x="0" y="0"/>
                </a:lnTo>
                <a:lnTo>
                  <a:pt x="0" y="19109"/>
                </a:lnTo>
                <a:lnTo>
                  <a:pt x="17742" y="21600"/>
                </a:lnTo>
                <a:lnTo>
                  <a:pt x="21600" y="7"/>
                </a:lnTo>
                <a:lnTo>
                  <a:pt x="2155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4" name="DSTI_Black_Digital-01.png" descr="DSTI_Black_Digital-01.png">
            <a:extLst>
              <a:ext uri="{FF2B5EF4-FFF2-40B4-BE49-F238E27FC236}">
                <a16:creationId xmlns:a16="http://schemas.microsoft.com/office/drawing/2014/main" id="{C4B64F45-AE5B-9E9E-3820-16E1AE619A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Rectangle">
            <a:extLst>
              <a:ext uri="{FF2B5EF4-FFF2-40B4-BE49-F238E27FC236}">
                <a16:creationId xmlns:a16="http://schemas.microsoft.com/office/drawing/2014/main" id="{176115B8-A4B8-B073-7412-406D1C9648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101502" y="4294939"/>
            <a:ext cx="5092083" cy="76097"/>
          </a:xfrm>
          <a:prstGeom prst="rect">
            <a:avLst/>
          </a:prstGeom>
          <a:gradFill>
            <a:gsLst>
              <a:gs pos="0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39" name="Dolor sit amet, consectetur adipiscing elit.">
            <a:extLst>
              <a:ext uri="{FF2B5EF4-FFF2-40B4-BE49-F238E27FC236}">
                <a16:creationId xmlns:a16="http://schemas.microsoft.com/office/drawing/2014/main" id="{EBF7A120-6553-9A84-3EE3-911A981E79F2}"/>
              </a:ext>
            </a:extLst>
          </p:cNvPr>
          <p:cNvSpPr txBox="1"/>
          <p:nvPr/>
        </p:nvSpPr>
        <p:spPr>
          <a:xfrm>
            <a:off x="862811" y="3324387"/>
            <a:ext cx="6064178" cy="72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sz="10500" b="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5250">
                <a:latin typeface="Aptos ExtraBold"/>
              </a:rPr>
              <a:t>Close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569B8-3679-E801-6498-A2619E3C7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4" name="Picture 3" descr="A white and yellow airplane flying in the sky&#10;&#10;AI-generated content may be incorrect.">
            <a:extLst>
              <a:ext uri="{FF2B5EF4-FFF2-40B4-BE49-F238E27FC236}">
                <a16:creationId xmlns:a16="http://schemas.microsoft.com/office/drawing/2014/main" id="{AECE7E32-BBA9-8654-4940-49FE0B9367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18" t="-443"/>
          <a:stretch/>
        </p:blipFill>
        <p:spPr>
          <a:xfrm>
            <a:off x="7319832" y="1832761"/>
            <a:ext cx="4471187" cy="40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3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roup"/>
          <p:cNvGrpSpPr>
            <a:grpSpLocks noGrp="1" noUngrp="1" noRot="1" noMove="1" noResize="1"/>
          </p:cNvGrpSpPr>
          <p:nvPr/>
        </p:nvGrpSpPr>
        <p:grpSpPr>
          <a:xfrm>
            <a:off x="255218" y="1551106"/>
            <a:ext cx="2052102" cy="1917402"/>
            <a:chOff x="0" y="-192596"/>
            <a:chExt cx="4104202" cy="3834801"/>
          </a:xfrm>
        </p:grpSpPr>
        <p:pic>
          <p:nvPicPr>
            <p:cNvPr id="380" name="Crisps_2.png" descr="Crisps_2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0" y="0"/>
              <a:ext cx="3449605" cy="3449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Crisps_2.png" descr="Crisps_2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 amt="64999"/>
            </a:blip>
            <a:srcRect/>
            <a:stretch>
              <a:fillRect/>
            </a:stretch>
          </p:blipFill>
          <p:spPr>
            <a:xfrm rot="5839102">
              <a:off x="473668" y="11670"/>
              <a:ext cx="3426268" cy="3426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" y="21599"/>
                  </a:moveTo>
                  <a:lnTo>
                    <a:pt x="11487" y="21600"/>
                  </a:lnTo>
                  <a:lnTo>
                    <a:pt x="21599" y="20301"/>
                  </a:lnTo>
                  <a:lnTo>
                    <a:pt x="21600" y="10113"/>
                  </a:lnTo>
                  <a:lnTo>
                    <a:pt x="20301" y="1"/>
                  </a:lnTo>
                  <a:lnTo>
                    <a:pt x="10113" y="0"/>
                  </a:lnTo>
                  <a:lnTo>
                    <a:pt x="1" y="1299"/>
                  </a:lnTo>
                  <a:lnTo>
                    <a:pt x="0" y="11487"/>
                  </a:lnTo>
                  <a:lnTo>
                    <a:pt x="1299" y="21599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83" name="DSTI_Black_Digital-01.png" descr="DSTI_Black_Digital-01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Net_Standalone_2.png" descr="Net_Standalone_2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5385626">
            <a:off x="5614313" y="159680"/>
            <a:ext cx="8179664" cy="618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970" y="0"/>
                </a:lnTo>
                <a:lnTo>
                  <a:pt x="0" y="16278"/>
                </a:lnTo>
                <a:lnTo>
                  <a:pt x="16659" y="21600"/>
                </a:lnTo>
                <a:lnTo>
                  <a:pt x="17659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87" name="Lorem ipsum Dolor sit amet"/>
          <p:cNvSpPr txBox="1"/>
          <p:nvPr/>
        </p:nvSpPr>
        <p:spPr>
          <a:xfrm>
            <a:off x="687589" y="1967829"/>
            <a:ext cx="6659821" cy="98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75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3750">
                <a:latin typeface="Aptos ExtraBold"/>
              </a:rPr>
              <a:t>The regulators' pioneer fund (RPF)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5D064-C6AB-A0C6-D35A-BD31044AE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D8AB725-5942-D3F7-ABA4-1A2BE090DDDF}"/>
              </a:ext>
            </a:extLst>
          </p:cNvPr>
          <p:cNvSpPr txBox="1"/>
          <p:nvPr/>
        </p:nvSpPr>
        <p:spPr>
          <a:xfrm>
            <a:off x="422772" y="3243868"/>
            <a:ext cx="752615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>
              <a:latin typeface="Cambria"/>
              <a:ea typeface="+mn-lt"/>
              <a:cs typeface="+mn-lt"/>
            </a:endParaRPr>
          </a:p>
          <a:p>
            <a:r>
              <a:rPr lang="en-GB" sz="1600" b="0">
                <a:latin typeface="Aptos"/>
                <a:ea typeface="+mn-lt"/>
                <a:cs typeface="+mn-lt"/>
              </a:rPr>
              <a:t>The RPF is a strategic delivery-focused grant-based fund and key lever of the RIO's capability function. </a:t>
            </a:r>
            <a:endParaRPr lang="en-US" sz="1600" b="0">
              <a:latin typeface="Aptos"/>
              <a:ea typeface="Cambria"/>
              <a:cs typeface="+mn-lt"/>
            </a:endParaRPr>
          </a:p>
          <a:p>
            <a:endParaRPr lang="en-GB" sz="1600" b="0">
              <a:latin typeface="Aptos"/>
              <a:ea typeface="+mn-lt"/>
              <a:cs typeface="+mn-lt"/>
            </a:endParaRPr>
          </a:p>
          <a:p>
            <a:r>
              <a:rPr lang="en-GB" sz="1600" b="0">
                <a:latin typeface="Aptos"/>
                <a:ea typeface="+mn-lt"/>
                <a:cs typeface="+mn-lt"/>
              </a:rPr>
              <a:t>The RPF funds regulator and local authority-led projects to:</a:t>
            </a:r>
            <a:endParaRPr lang="en-US" sz="1600" b="0">
              <a:latin typeface="Aptos"/>
              <a:ea typeface="Cambria"/>
              <a:cs typeface="Arial"/>
            </a:endParaRPr>
          </a:p>
          <a:p>
            <a:endParaRPr lang="en-GB" sz="1400">
              <a:latin typeface="Cambria"/>
              <a:ea typeface="+mn-lt"/>
              <a:cs typeface="+mn-lt"/>
            </a:endParaRPr>
          </a:p>
          <a:p>
            <a:endParaRPr lang="en-GB" sz="1400">
              <a:latin typeface="Arial"/>
              <a:ea typeface="Cambria"/>
              <a:cs typeface="Arial"/>
            </a:endParaRPr>
          </a:p>
        </p:txBody>
      </p:sp>
      <p:pic>
        <p:nvPicPr>
          <p:cNvPr id="56" name="Graphic 55" descr="Badge 1 with solid fill">
            <a:extLst>
              <a:ext uri="{FF2B5EF4-FFF2-40B4-BE49-F238E27FC236}">
                <a16:creationId xmlns:a16="http://schemas.microsoft.com/office/drawing/2014/main" id="{15F91331-90B8-FA82-0443-E2A389666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233" y="4712043"/>
            <a:ext cx="595185" cy="6054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7B6EB91-5C3D-380E-F7E2-9571577EFD65}"/>
              </a:ext>
            </a:extLst>
          </p:cNvPr>
          <p:cNvSpPr txBox="1"/>
          <p:nvPr/>
        </p:nvSpPr>
        <p:spPr>
          <a:xfrm>
            <a:off x="1333234" y="4711337"/>
            <a:ext cx="2550088" cy="1302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Aptos ExtraBold"/>
                <a:ea typeface="Cambria"/>
              </a:rPr>
              <a:t>Keep the UK at the forefront of regulatory thinking and experimentation </a:t>
            </a:r>
            <a:endParaRPr lang="en-US" sz="1600" b="0">
              <a:latin typeface="Aptos ExtraBold"/>
              <a:ea typeface="Cambria"/>
            </a:endParaRPr>
          </a:p>
          <a:p>
            <a:pPr algn="l" defTabSz="825500"/>
            <a:endParaRPr lang="en-GB" sz="1400">
              <a:solidFill>
                <a:schemeClr val="tx1"/>
              </a:solidFill>
              <a:latin typeface="Cambria"/>
              <a:ea typeface="Cambria"/>
            </a:endParaRPr>
          </a:p>
        </p:txBody>
      </p:sp>
      <p:pic>
        <p:nvPicPr>
          <p:cNvPr id="58" name="Graphic 57" descr="Badge with solid fill">
            <a:extLst>
              <a:ext uri="{FF2B5EF4-FFF2-40B4-BE49-F238E27FC236}">
                <a16:creationId xmlns:a16="http://schemas.microsoft.com/office/drawing/2014/main" id="{84913BB3-914A-01F1-8F36-462E5FFFF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6882" y="4660556"/>
            <a:ext cx="553995" cy="584887"/>
          </a:xfrm>
          <a:prstGeom prst="rect">
            <a:avLst/>
          </a:prstGeom>
        </p:spPr>
      </p:pic>
      <p:sp>
        <p:nvSpPr>
          <p:cNvPr id="324" name="TextBox 323">
            <a:extLst>
              <a:ext uri="{FF2B5EF4-FFF2-40B4-BE49-F238E27FC236}">
                <a16:creationId xmlns:a16="http://schemas.microsoft.com/office/drawing/2014/main" id="{EC2E9C85-D3BF-9C24-7613-09AE3E686CDA}"/>
              </a:ext>
            </a:extLst>
          </p:cNvPr>
          <p:cNvSpPr txBox="1"/>
          <p:nvPr/>
        </p:nvSpPr>
        <p:spPr>
          <a:xfrm>
            <a:off x="4824017" y="4665057"/>
            <a:ext cx="255008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solidFill>
                  <a:schemeClr val="tx1"/>
                </a:solidFill>
                <a:latin typeface="Aptos ExtraBold"/>
                <a:ea typeface="Cambria"/>
              </a:rPr>
              <a:t>Develop a UK regulatory environment that encourages business innovation and investment.</a:t>
            </a:r>
            <a:endParaRPr lang="en-US" sz="1600">
              <a:solidFill>
                <a:schemeClr val="tx1"/>
              </a:solidFill>
              <a:latin typeface="Aptos ExtraBold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D6433-370B-A7E0-99F6-7DC1A63D3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45D0383F-9504-2C11-202D-ACF3D893B0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51017E43-2949-09FA-503E-E76B6D25CF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805167D6-0FFA-B1B8-DBC4-264F06982F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F6A38534-DE1B-C5CF-D31C-A24F505D5A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4FAB68CC-CB3B-51E6-EC68-0EDF08628A3A}"/>
              </a:ext>
            </a:extLst>
          </p:cNvPr>
          <p:cNvSpPr txBox="1"/>
          <p:nvPr/>
        </p:nvSpPr>
        <p:spPr>
          <a:xfrm>
            <a:off x="1108438" y="769349"/>
            <a:ext cx="8411394" cy="404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2800"/>
              <a:t>Summary of new round</a:t>
            </a:r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D2395BFB-3920-5476-FDB5-83E8B16707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7A46CF-9361-84CB-9213-B4A575FE1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FA2EEFC-2772-96AC-23D3-D00718089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22919"/>
              </p:ext>
            </p:extLst>
          </p:nvPr>
        </p:nvGraphicFramePr>
        <p:xfrm>
          <a:off x="952135" y="1964793"/>
          <a:ext cx="10286998" cy="4160520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2668269">
                  <a:extLst>
                    <a:ext uri="{9D8B030D-6E8A-4147-A177-3AD203B41FA5}">
                      <a16:colId xmlns:a16="http://schemas.microsoft.com/office/drawing/2014/main" val="3029333247"/>
                    </a:ext>
                  </a:extLst>
                </a:gridCol>
                <a:gridCol w="4189729">
                  <a:extLst>
                    <a:ext uri="{9D8B030D-6E8A-4147-A177-3AD203B41FA5}">
                      <a16:colId xmlns:a16="http://schemas.microsoft.com/office/drawing/2014/main" val="3444824626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525567150"/>
                    </a:ext>
                  </a:extLst>
                </a:gridCol>
              </a:tblGrid>
              <a:tr h="407161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  <a:p>
                      <a:pPr lvl="0" algn="l">
                        <a:buNone/>
                      </a:pPr>
                      <a:r>
                        <a:rPr lang="en-GB" sz="1400" b="1" i="0">
                          <a:effectLst/>
                          <a:latin typeface="Aptos"/>
                        </a:rPr>
                        <a:t>UK Regulators and local authorities can apply to the Fund.  Limited to being lead applicant on 3  applications.</a:t>
                      </a:r>
                    </a:p>
                    <a:p>
                      <a:pPr lvl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627984018"/>
                  </a:ext>
                </a:extLst>
              </a:tr>
              <a:tr h="637295">
                <a:tc gridSpan="3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  <a:p>
                      <a:pPr lvl="0" indent="0" algn="l">
                        <a:buNone/>
                      </a:pPr>
                      <a:r>
                        <a:rPr lang="en-GB" sz="1400" b="1" i="0">
                          <a:effectLst/>
                          <a:latin typeface="Aptos"/>
                        </a:rPr>
                        <a:t>The competition will run for 10 weeks, launching 22 May 2025 and closing 31 July 2025.  4 week clarification period. </a:t>
                      </a:r>
                    </a:p>
                    <a:p>
                      <a:pPr indent="0" algn="l">
                        <a:buNone/>
                      </a:pPr>
                      <a:endParaRPr lang="en-US" sz="1400" b="1" i="0">
                        <a:latin typeface="Apto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400" b="1" i="0"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400" b="1" i="0"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508189646"/>
                  </a:ext>
                </a:extLst>
              </a:tr>
              <a:tr h="637295">
                <a:tc gridSpan="3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  <a:p>
                      <a:pPr lvl="0" indent="0" algn="l">
                        <a:buNone/>
                      </a:pPr>
                      <a:r>
                        <a:rPr lang="en-GB" sz="1400" b="1" i="0">
                          <a:effectLst/>
                          <a:latin typeface="Aptos"/>
                        </a:rPr>
                        <a:t>We will invest approximately £5.5 million in </a:t>
                      </a:r>
                      <a:r>
                        <a:rPr lang="en-GB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initiatives that help businesses bring innovative products and services to market. </a:t>
                      </a:r>
                    </a:p>
                    <a:p>
                      <a:pPr lvl="0" indent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indent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indent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059963149"/>
                  </a:ext>
                </a:extLst>
              </a:tr>
              <a:tr h="701040">
                <a:tc gridSpan="3"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en-GB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Projects must run for between a minimum of six months to a maximum of 12 months. </a:t>
                      </a:r>
                      <a:endParaRPr lang="en-GB" sz="1400" b="0" i="0" u="none" strike="noStrike" noProof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  <a:p>
                      <a:pPr marL="0" lvl="0" indent="0" algn="l">
                        <a:buNone/>
                      </a:pPr>
                      <a:endParaRPr lang="en-GB" sz="1400" b="1" i="0" u="none" strike="noStrike" noProof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22636825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GB" sz="1400" b="1" i="0">
                          <a:effectLst/>
                          <a:latin typeface="Aptos"/>
                        </a:rPr>
                        <a:t> All projects </a:t>
                      </a:r>
                    </a:p>
                  </a:txBody>
                  <a:tcPr anchor="ctr">
                    <a:lnR w="38100">
                      <a:solidFill>
                        <a:schemeClr val="accent6"/>
                      </a:solidFill>
                    </a:lnR>
                    <a:lnB w="38100">
                      <a:solidFill>
                        <a:schemeClr val="accent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indent="0" algn="l">
                        <a:buNone/>
                      </a:pPr>
                      <a:r>
                        <a:rPr lang="en-GB" sz="1400" b="1" i="0">
                          <a:effectLst/>
                          <a:latin typeface="Aptos"/>
                        </a:rPr>
                        <a:t>Start: 1 October 2025 </a:t>
                      </a:r>
                    </a:p>
                  </a:txBody>
                  <a:tcPr anchor="ctr">
                    <a:lnL w="38100">
                      <a:solidFill>
                        <a:schemeClr val="accent6"/>
                      </a:solidFill>
                    </a:lnL>
                    <a:lnR w="38100">
                      <a:solidFill>
                        <a:schemeClr val="accent6"/>
                      </a:solidFill>
                    </a:lnR>
                    <a:lnB w="38100">
                      <a:solidFill>
                        <a:schemeClr val="accent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indent="0" algn="l">
                        <a:buNone/>
                      </a:pPr>
                      <a:r>
                        <a:rPr lang="en-GB" sz="1400" b="1" i="0">
                          <a:effectLst/>
                          <a:latin typeface="Aptos"/>
                        </a:rPr>
                        <a:t>End: No later than 30 September 2026</a:t>
                      </a:r>
                    </a:p>
                  </a:txBody>
                  <a:tcPr anchor="ctr">
                    <a:lnL w="38100">
                      <a:solidFill>
                        <a:schemeClr val="accent6"/>
                      </a:solidFill>
                    </a:lnL>
                    <a:lnB w="38100">
                      <a:solidFill>
                        <a:schemeClr val="accent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788536"/>
                  </a:ext>
                </a:extLst>
              </a:tr>
              <a:tr h="564776">
                <a:tc gridSpan="3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  <a:p>
                      <a:pPr lvl="0" indent="0" algn="l">
                        <a:buNone/>
                      </a:pPr>
                      <a:r>
                        <a:rPr lang="en-GB" sz="1400" b="1" i="0">
                          <a:effectLst/>
                          <a:latin typeface="Aptos"/>
                        </a:rPr>
                        <a:t>We will evaluate the programme and communicate key findings </a:t>
                      </a:r>
                    </a:p>
                    <a:p>
                      <a:pPr lvl="0" indent="0" algn="l">
                        <a:buNone/>
                      </a:pPr>
                      <a:endParaRPr lang="en-GB" sz="1400" b="1" i="0">
                        <a:effectLst/>
                        <a:latin typeface="Aptos"/>
                      </a:endParaRPr>
                    </a:p>
                  </a:txBody>
                  <a:tcPr anchor="ctr">
                    <a:lnT w="38100">
                      <a:solidFill>
                        <a:schemeClr val="accent6"/>
                      </a:solidFill>
                    </a:lnT>
                  </a:tcPr>
                </a:tc>
                <a:tc hMerge="1">
                  <a:txBody>
                    <a:bodyPr/>
                    <a:lstStyle/>
                    <a:p>
                      <a:pPr lvl="0" indent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pPr lvl="0" indent="0" algn="l">
                        <a:buNone/>
                      </a:pPr>
                      <a:endParaRPr lang="en-GB" sz="1400" b="1" i="0">
                        <a:effectLst/>
                        <a:latin typeface="Cambria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131495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715E996-399B-E3C2-DCA8-6B6AF210FBD4}"/>
              </a:ext>
            </a:extLst>
          </p:cNvPr>
          <p:cNvSpPr txBox="1"/>
          <p:nvPr/>
        </p:nvSpPr>
        <p:spPr>
          <a:xfrm>
            <a:off x="952243" y="6282066"/>
            <a:ext cx="102771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200" b="0" i="1">
                <a:latin typeface="Aptos"/>
              </a:rPr>
              <a:t>Please note that funding is not guaranteed. DSIT reserves the right to amend the amounts specified, including decreasing or increasing the total funding available, or not award at all</a:t>
            </a:r>
            <a:endParaRPr kumimoji="0" lang="en-GB" sz="1200" b="0" i="1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16092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F770-B766-59B3-99CC-C5026B18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FBDF7C7B-B6BD-1F67-1202-EFCE987138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76731CD9-82E2-0B30-0ACC-D6B5E5396F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0DD09032-FB70-5126-84F5-C8A1D4FE7C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F526ADFB-79CA-2151-69D3-F5C8CFC1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695D7646-647E-1CFE-6989-A094292AA416}"/>
              </a:ext>
            </a:extLst>
          </p:cNvPr>
          <p:cNvSpPr txBox="1"/>
          <p:nvPr/>
        </p:nvSpPr>
        <p:spPr>
          <a:xfrm>
            <a:off x="1684457" y="890335"/>
            <a:ext cx="7801094" cy="46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3200">
                <a:latin typeface="Aptos ExtraBold"/>
              </a:rPr>
              <a:t>Funding </a:t>
            </a:r>
            <a:endParaRPr lang="en-US">
              <a:latin typeface="Aptos ExtraBold"/>
            </a:endParaRPr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24DF20E3-5F7A-7CE4-DBC2-69C20681B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196CBF-B4FF-51AE-E441-9674FBA72B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42883-5D2E-A9EA-B7B8-61A81711F50F}"/>
              </a:ext>
            </a:extLst>
          </p:cNvPr>
          <p:cNvSpPr txBox="1"/>
          <p:nvPr/>
        </p:nvSpPr>
        <p:spPr>
          <a:xfrm>
            <a:off x="1927277" y="2108453"/>
            <a:ext cx="907094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sz="1600">
                <a:latin typeface="Aptos"/>
              </a:rPr>
              <a:t>We aim to notify successful applicants by the end of September 2025</a:t>
            </a:r>
          </a:p>
        </p:txBody>
      </p:sp>
      <p:pic>
        <p:nvPicPr>
          <p:cNvPr id="15" name="Graphic 14" descr="Harvey Balls 100% with solid fill">
            <a:extLst>
              <a:ext uri="{FF2B5EF4-FFF2-40B4-BE49-F238E27FC236}">
                <a16:creationId xmlns:a16="http://schemas.microsoft.com/office/drawing/2014/main" id="{F289DC2E-A70C-DDE4-9F4B-10BE9FCFB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354" y="2089602"/>
            <a:ext cx="345323" cy="331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0CC034-FF14-9BF1-C2A2-47E341840D77}"/>
              </a:ext>
            </a:extLst>
          </p:cNvPr>
          <p:cNvSpPr txBox="1"/>
          <p:nvPr/>
        </p:nvSpPr>
        <p:spPr>
          <a:xfrm>
            <a:off x="1951522" y="2750114"/>
            <a:ext cx="907094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sz="1600">
                <a:latin typeface="Aptos"/>
              </a:rPr>
              <a:t>Funding will be available at the time your project is due to start </a:t>
            </a:r>
            <a:endParaRPr lang="en-US" sz="1600">
              <a:latin typeface="Aptos"/>
            </a:endParaRPr>
          </a:p>
          <a:p>
            <a:pPr marL="285750" indent="-285750" algn="l">
              <a:buFont typeface="Arial"/>
              <a:buChar char="•"/>
            </a:pPr>
            <a:endParaRPr lang="en-GB" sz="1600">
              <a:latin typeface="Aptos"/>
            </a:endParaRPr>
          </a:p>
          <a:p>
            <a:pPr marL="285750" indent="-285750" algn="l">
              <a:buFont typeface="Arial"/>
              <a:buChar char="•"/>
            </a:pPr>
            <a:r>
              <a:rPr lang="en-GB" sz="1600">
                <a:latin typeface="Aptos"/>
              </a:rPr>
              <a:t>All projects must start by 1 October 2025 and end no later than 30 September 2026</a:t>
            </a:r>
            <a:endParaRPr lang="en-GB"/>
          </a:p>
        </p:txBody>
      </p:sp>
      <p:pic>
        <p:nvPicPr>
          <p:cNvPr id="17" name="Graphic 16" descr="Harvey Balls 100% with solid fill">
            <a:extLst>
              <a:ext uri="{FF2B5EF4-FFF2-40B4-BE49-F238E27FC236}">
                <a16:creationId xmlns:a16="http://schemas.microsoft.com/office/drawing/2014/main" id="{7B6E33CE-7EB9-FF38-376F-5E1833BE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353" y="2722647"/>
            <a:ext cx="345323" cy="3318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20AB17-EFA0-A2AE-F1B1-904D187C7ECA}"/>
              </a:ext>
            </a:extLst>
          </p:cNvPr>
          <p:cNvSpPr txBox="1"/>
          <p:nvPr/>
        </p:nvSpPr>
        <p:spPr>
          <a:xfrm>
            <a:off x="1955800" y="3920856"/>
            <a:ext cx="952500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US" sz="1600">
                <a:latin typeface="Aptos"/>
                <a:cs typeface="Arial"/>
              </a:rPr>
              <a:t>Individual projects can apply for funding between £50,000 -  £1 million</a:t>
            </a:r>
            <a:endParaRPr lang="en-US" sz="1600">
              <a:latin typeface="Aptos"/>
            </a:endParaRPr>
          </a:p>
        </p:txBody>
      </p:sp>
      <p:pic>
        <p:nvPicPr>
          <p:cNvPr id="19" name="Graphic 18" descr="Harvey Balls 100% with solid fill">
            <a:extLst>
              <a:ext uri="{FF2B5EF4-FFF2-40B4-BE49-F238E27FC236}">
                <a16:creationId xmlns:a16="http://schemas.microsoft.com/office/drawing/2014/main" id="{29AA41D8-B8C0-FB81-5D78-D6E7EF8CC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352" y="3935008"/>
            <a:ext cx="345323" cy="331834"/>
          </a:xfrm>
          <a:prstGeom prst="rect">
            <a:avLst/>
          </a:prstGeom>
        </p:spPr>
      </p:pic>
      <p:pic>
        <p:nvPicPr>
          <p:cNvPr id="20" name="Graphic 19" descr="Harvey Balls 100% with solid fill">
            <a:extLst>
              <a:ext uri="{FF2B5EF4-FFF2-40B4-BE49-F238E27FC236}">
                <a16:creationId xmlns:a16="http://schemas.microsoft.com/office/drawing/2014/main" id="{D7B57A47-50A6-6207-9E86-438C3D038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352" y="4774184"/>
            <a:ext cx="345323" cy="3318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7D7A55-7E99-85BD-CDE3-1C2432215966}"/>
              </a:ext>
            </a:extLst>
          </p:cNvPr>
          <p:cNvSpPr txBox="1"/>
          <p:nvPr/>
        </p:nvSpPr>
        <p:spPr>
          <a:xfrm>
            <a:off x="1955321" y="4771772"/>
            <a:ext cx="1152776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Aptos"/>
              </a:rPr>
              <a:t>You should commit your own resources to the project where possible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32124A-847B-8DB3-5E14-9ECA9CD9B9C5}"/>
              </a:ext>
            </a:extLst>
          </p:cNvPr>
          <p:cNvSpPr txBox="1"/>
          <p:nvPr/>
        </p:nvSpPr>
        <p:spPr>
          <a:xfrm>
            <a:off x="1953404" y="5523875"/>
            <a:ext cx="932803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Aptos"/>
              </a:rPr>
              <a:t>You will need to consider possible subsidy control implications and be eligible to receive subsidies for your project</a:t>
            </a:r>
            <a:endParaRPr lang="en-US"/>
          </a:p>
        </p:txBody>
      </p:sp>
      <p:pic>
        <p:nvPicPr>
          <p:cNvPr id="26" name="Graphic 25" descr="Harvey Balls 100% with solid fill">
            <a:extLst>
              <a:ext uri="{FF2B5EF4-FFF2-40B4-BE49-F238E27FC236}">
                <a16:creationId xmlns:a16="http://schemas.microsoft.com/office/drawing/2014/main" id="{CF365595-C7B7-A266-73AC-1F2B183E4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351" y="5529345"/>
            <a:ext cx="345323" cy="3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716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C6218-5B5B-91D0-2F73-E80E90BA3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51F990B-B6FD-97BE-D05C-3EEE2606844B}"/>
              </a:ext>
            </a:extLst>
          </p:cNvPr>
          <p:cNvSpPr/>
          <p:nvPr/>
        </p:nvSpPr>
        <p:spPr>
          <a:xfrm>
            <a:off x="438287" y="5328913"/>
            <a:ext cx="6107423" cy="510778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90" name="Net_Standalone_2.png" descr="Net_Standalone_2.png">
            <a:extLst>
              <a:ext uri="{FF2B5EF4-FFF2-40B4-BE49-F238E27FC236}">
                <a16:creationId xmlns:a16="http://schemas.microsoft.com/office/drawing/2014/main" id="{465F7C58-A328-2D3B-77C5-C5A2E5AD6D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160000">
            <a:off x="5334959" y="-558660"/>
            <a:ext cx="9518155" cy="618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06" y="0"/>
                </a:moveTo>
                <a:lnTo>
                  <a:pt x="3689" y="0"/>
                </a:lnTo>
                <a:lnTo>
                  <a:pt x="0" y="8421"/>
                </a:lnTo>
                <a:lnTo>
                  <a:pt x="12688" y="21600"/>
                </a:lnTo>
                <a:lnTo>
                  <a:pt x="13000" y="21600"/>
                </a:lnTo>
                <a:lnTo>
                  <a:pt x="21600" y="1967"/>
                </a:lnTo>
                <a:lnTo>
                  <a:pt x="197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2" name="DSTI_Black_Digital-01.png" descr="DSTI_Black_Digital-01.png">
            <a:extLst>
              <a:ext uri="{FF2B5EF4-FFF2-40B4-BE49-F238E27FC236}">
                <a16:creationId xmlns:a16="http://schemas.microsoft.com/office/drawing/2014/main" id="{1A1CBDED-E98C-5807-34BF-AEEE93C024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Dolor sit amet, consectetur adipiscing elit sed do eiusmod">
            <a:extLst>
              <a:ext uri="{FF2B5EF4-FFF2-40B4-BE49-F238E27FC236}">
                <a16:creationId xmlns:a16="http://schemas.microsoft.com/office/drawing/2014/main" id="{B9CE83DC-443A-54FB-3207-33D606E35589}"/>
              </a:ext>
            </a:extLst>
          </p:cNvPr>
          <p:cNvSpPr txBox="1"/>
          <p:nvPr/>
        </p:nvSpPr>
        <p:spPr>
          <a:xfrm>
            <a:off x="417405" y="1646231"/>
            <a:ext cx="7627981" cy="55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sz="7900" b="0" cap="all">
                <a:solidFill>
                  <a:srgbClr val="6006A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2000">
                <a:solidFill>
                  <a:schemeClr val="tx1"/>
                </a:solidFill>
                <a:latin typeface="Aptos ExtraBold"/>
              </a:rPr>
              <a:t>WE want to see proposals that address one of more of UK Government priorities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9E46A-8247-7BD1-8051-3AC6D9488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BFA283A-2024-D650-9D92-BEFE709A915C}"/>
              </a:ext>
            </a:extLst>
          </p:cNvPr>
          <p:cNvSpPr/>
          <p:nvPr/>
        </p:nvSpPr>
        <p:spPr>
          <a:xfrm>
            <a:off x="438287" y="3265658"/>
            <a:ext cx="6107423" cy="510778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40FB0C-B17D-9E9C-53CB-EBE1F81C0B6F}"/>
              </a:ext>
            </a:extLst>
          </p:cNvPr>
          <p:cNvSpPr txBox="1"/>
          <p:nvPr/>
        </p:nvSpPr>
        <p:spPr>
          <a:xfrm>
            <a:off x="555442" y="5421453"/>
            <a:ext cx="807594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Cambria"/>
                <a:cs typeface="Arial"/>
              </a:rPr>
              <a:t>Support delivery of Government missions</a:t>
            </a:r>
            <a:endParaRPr lang="en-GB" sz="1600">
              <a:latin typeface="Cambria"/>
            </a:endParaRPr>
          </a:p>
          <a:p>
            <a:pPr algn="l" defTabSz="825500"/>
            <a:endParaRPr lang="en-GB" sz="1200" b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A05C64-F981-0FFC-3728-79F72835A794}"/>
              </a:ext>
            </a:extLst>
          </p:cNvPr>
          <p:cNvSpPr txBox="1"/>
          <p:nvPr/>
        </p:nvSpPr>
        <p:spPr>
          <a:xfrm>
            <a:off x="413481" y="2309251"/>
            <a:ext cx="780609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Aptos"/>
                <a:cs typeface="Arial"/>
              </a:rPr>
              <a:t>In addition to addressing regulatory barriers and opportunities for innovation, we encourage proposals that...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67216-6868-92C6-38C9-7A64201B649A}"/>
              </a:ext>
            </a:extLst>
          </p:cNvPr>
          <p:cNvSpPr txBox="1"/>
          <p:nvPr/>
        </p:nvSpPr>
        <p:spPr>
          <a:xfrm>
            <a:off x="552573" y="3350595"/>
            <a:ext cx="791767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Cambria"/>
                <a:ea typeface="Cambria"/>
                <a:cs typeface="Arial"/>
              </a:rPr>
              <a:t>Drive economic growth both nationally and regionally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D06C9E5-DFBA-87F2-1C90-C07E322F1415}"/>
              </a:ext>
            </a:extLst>
          </p:cNvPr>
          <p:cNvSpPr/>
          <p:nvPr/>
        </p:nvSpPr>
        <p:spPr>
          <a:xfrm>
            <a:off x="438286" y="3961403"/>
            <a:ext cx="6107424" cy="510778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45DD3-17B4-2634-0515-5D6D7905D474}"/>
              </a:ext>
            </a:extLst>
          </p:cNvPr>
          <p:cNvSpPr txBox="1"/>
          <p:nvPr/>
        </p:nvSpPr>
        <p:spPr>
          <a:xfrm>
            <a:off x="552573" y="4046017"/>
            <a:ext cx="384297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Cambria"/>
                <a:ea typeface="Cambria"/>
                <a:cs typeface="Arial"/>
              </a:rPr>
              <a:t>Advance the priority areas of RIO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6BBCAC51-9772-AC44-81B8-AB639B9C0205}"/>
              </a:ext>
            </a:extLst>
          </p:cNvPr>
          <p:cNvSpPr/>
          <p:nvPr/>
        </p:nvSpPr>
        <p:spPr>
          <a:xfrm>
            <a:off x="466096" y="4661066"/>
            <a:ext cx="6107424" cy="510778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AEDD1-1880-0BDA-D9F2-E336D32B5BBD}"/>
              </a:ext>
            </a:extLst>
          </p:cNvPr>
          <p:cNvSpPr txBox="1"/>
          <p:nvPr/>
        </p:nvSpPr>
        <p:spPr>
          <a:xfrm>
            <a:off x="552572" y="4737701"/>
            <a:ext cx="620382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>
                <a:latin typeface="Cambria"/>
                <a:cs typeface="Arial"/>
              </a:rPr>
              <a:t>Enhance the performance and productivity of Government</a:t>
            </a:r>
          </a:p>
        </p:txBody>
      </p:sp>
    </p:spTree>
    <p:extLst>
      <p:ext uri="{BB962C8B-B14F-4D97-AF65-F5344CB8AC3E}">
        <p14:creationId xmlns:p14="http://schemas.microsoft.com/office/powerpoint/2010/main" val="16258885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3B26A-738A-A33A-A5F8-5FA582F7C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ectangle">
            <a:extLst>
              <a:ext uri="{FF2B5EF4-FFF2-40B4-BE49-F238E27FC236}">
                <a16:creationId xmlns:a16="http://schemas.microsoft.com/office/drawing/2014/main" id="{7DE6DC9C-EAA3-9192-CB37-2306057E02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2255" y="1093689"/>
            <a:ext cx="8307708" cy="81479"/>
          </a:xfrm>
          <a:prstGeom prst="rect">
            <a:avLst/>
          </a:prstGeom>
          <a:gradFill>
            <a:gsLst>
              <a:gs pos="0">
                <a:srgbClr val="00F8F8"/>
              </a:gs>
              <a:gs pos="63118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04" name="Rectangle">
            <a:extLst>
              <a:ext uri="{FF2B5EF4-FFF2-40B4-BE49-F238E27FC236}">
                <a16:creationId xmlns:a16="http://schemas.microsoft.com/office/drawing/2014/main" id="{72A59843-1174-AE4F-716B-7600841A02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94956" y="4886586"/>
            <a:ext cx="7099999" cy="81479"/>
          </a:xfrm>
          <a:prstGeom prst="rect">
            <a:avLst/>
          </a:prstGeom>
          <a:gradFill>
            <a:gsLst>
              <a:gs pos="0">
                <a:srgbClr val="00F8F8"/>
              </a:gs>
              <a:gs pos="63118">
                <a:srgbClr val="FF00FF"/>
              </a:gs>
              <a:gs pos="100000">
                <a:srgbClr val="FF99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507" name="DSTI_White_Digital.png" descr="DSTI_White_Digital.png">
            <a:extLst>
              <a:ext uri="{FF2B5EF4-FFF2-40B4-BE49-F238E27FC236}">
                <a16:creationId xmlns:a16="http://schemas.microsoft.com/office/drawing/2014/main" id="{9112ED30-D7DF-0E20-BA52-6248E2DA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96" y="327096"/>
            <a:ext cx="1766930" cy="95612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Lorem ipsum Dolor sit amet">
            <a:extLst>
              <a:ext uri="{FF2B5EF4-FFF2-40B4-BE49-F238E27FC236}">
                <a16:creationId xmlns:a16="http://schemas.microsoft.com/office/drawing/2014/main" id="{DBBDE3EC-B9F2-88CB-72F1-C2C4FF65DF59}"/>
              </a:ext>
            </a:extLst>
          </p:cNvPr>
          <p:cNvSpPr txBox="1"/>
          <p:nvPr/>
        </p:nvSpPr>
        <p:spPr>
          <a:xfrm>
            <a:off x="347984" y="626103"/>
            <a:ext cx="8491235" cy="358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2400">
                <a:latin typeface="Aptos ExtraBold"/>
              </a:rPr>
              <a:t>We are looking for proposals that are...</a:t>
            </a:r>
          </a:p>
        </p:txBody>
      </p:sp>
      <p:pic>
        <p:nvPicPr>
          <p:cNvPr id="510" name="DSTI_Black_Digital-01.png" descr="DSTI_Black_Digital-01.png">
            <a:extLst>
              <a:ext uri="{FF2B5EF4-FFF2-40B4-BE49-F238E27FC236}">
                <a16:creationId xmlns:a16="http://schemas.microsoft.com/office/drawing/2014/main" id="{650A5B2B-E907-2B29-A822-A3C02B7DA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Crisps_2.png" descr="Crisps_2.png">
            <a:extLst>
              <a:ext uri="{FF2B5EF4-FFF2-40B4-BE49-F238E27FC236}">
                <a16:creationId xmlns:a16="http://schemas.microsoft.com/office/drawing/2014/main" id="{433D961E-2CA2-440A-C4FC-EA9CA8FCC8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01" r="19324"/>
          <a:stretch>
            <a:fillRect/>
          </a:stretch>
        </p:blipFill>
        <p:spPr>
          <a:xfrm rot="9079278">
            <a:off x="-70903" y="4363954"/>
            <a:ext cx="4093195" cy="3723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7314" y="21600"/>
                </a:lnTo>
                <a:lnTo>
                  <a:pt x="21600" y="12987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2" name="Crisps_2.png" descr="Crisps_2.png">
            <a:extLst>
              <a:ext uri="{FF2B5EF4-FFF2-40B4-BE49-F238E27FC236}">
                <a16:creationId xmlns:a16="http://schemas.microsoft.com/office/drawing/2014/main" id="{038ABB47-66F3-6E20-7DC9-AF28F27CF1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9" b="44776"/>
          <a:stretch>
            <a:fillRect/>
          </a:stretch>
        </p:blipFill>
        <p:spPr>
          <a:xfrm rot="10881354">
            <a:off x="8034754" y="-56569"/>
            <a:ext cx="4204050" cy="2801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845"/>
                </a:moveTo>
                <a:lnTo>
                  <a:pt x="21600" y="0"/>
                </a:lnTo>
                <a:lnTo>
                  <a:pt x="0" y="0"/>
                </a:lnTo>
                <a:lnTo>
                  <a:pt x="341" y="21600"/>
                </a:lnTo>
                <a:lnTo>
                  <a:pt x="21600" y="2084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46034-BAC3-BEBC-5FD6-9D46EF5EE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Graphic 4" descr="Lightbulb with solid fill">
            <a:extLst>
              <a:ext uri="{FF2B5EF4-FFF2-40B4-BE49-F238E27FC236}">
                <a16:creationId xmlns:a16="http://schemas.microsoft.com/office/drawing/2014/main" id="{3B13C142-01EB-F7B0-17C0-1F5B459E2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670" y="2651539"/>
            <a:ext cx="605184" cy="572053"/>
          </a:xfrm>
          <a:prstGeom prst="rect">
            <a:avLst/>
          </a:prstGeom>
        </p:spPr>
      </p:pic>
      <p:pic>
        <p:nvPicPr>
          <p:cNvPr id="7" name="Graphic 6" descr="Microscope with solid fill">
            <a:extLst>
              <a:ext uri="{FF2B5EF4-FFF2-40B4-BE49-F238E27FC236}">
                <a16:creationId xmlns:a16="http://schemas.microsoft.com/office/drawing/2014/main" id="{68A61577-8C6E-24D5-878B-6DE62855E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1993" y="1674490"/>
            <a:ext cx="660401" cy="583096"/>
          </a:xfrm>
          <a:prstGeom prst="rect">
            <a:avLst/>
          </a:prstGeom>
        </p:spPr>
      </p:pic>
      <p:pic>
        <p:nvPicPr>
          <p:cNvPr id="8" name="Graphic 7" descr="Network diagram with solid fill">
            <a:extLst>
              <a:ext uri="{FF2B5EF4-FFF2-40B4-BE49-F238E27FC236}">
                <a16:creationId xmlns:a16="http://schemas.microsoft.com/office/drawing/2014/main" id="{EC8565F6-B2B4-148B-0D04-6E8540A537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0293" y="3661420"/>
            <a:ext cx="681591" cy="588916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DA9E897D-94B3-DCE5-6072-3D3E40692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63475" y="2563193"/>
            <a:ext cx="561755" cy="608914"/>
          </a:xfrm>
          <a:prstGeom prst="rect">
            <a:avLst/>
          </a:prstGeom>
        </p:spPr>
      </p:pic>
      <p:pic>
        <p:nvPicPr>
          <p:cNvPr id="10" name="Graphic 9" descr="Users with solid fill">
            <a:extLst>
              <a:ext uri="{FF2B5EF4-FFF2-40B4-BE49-F238E27FC236}">
                <a16:creationId xmlns:a16="http://schemas.microsoft.com/office/drawing/2014/main" id="{723C02EB-069E-8636-3E05-C2D02887BD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63025" y="3591727"/>
            <a:ext cx="671445" cy="627270"/>
          </a:xfrm>
          <a:prstGeom prst="rect">
            <a:avLst/>
          </a:prstGeom>
        </p:spPr>
      </p:pic>
      <p:pic>
        <p:nvPicPr>
          <p:cNvPr id="12" name="Graphic 11" descr="Rocket with solid fill">
            <a:extLst>
              <a:ext uri="{FF2B5EF4-FFF2-40B4-BE49-F238E27FC236}">
                <a16:creationId xmlns:a16="http://schemas.microsoft.com/office/drawing/2014/main" id="{650F6FC8-0D4E-EACF-900F-85A6061AE7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5070" y="1600918"/>
            <a:ext cx="638314" cy="5610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C5C94B-64A4-7F33-0338-AA4FAE5A68B9}"/>
              </a:ext>
            </a:extLst>
          </p:cNvPr>
          <p:cNvSpPr txBox="1"/>
          <p:nvPr/>
        </p:nvSpPr>
        <p:spPr>
          <a:xfrm>
            <a:off x="1390356" y="1714677"/>
            <a:ext cx="147778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000">
                <a:latin typeface="Aptos ExtraBold"/>
              </a:rPr>
              <a:t>Ambitious </a:t>
            </a:r>
            <a:endParaRPr kumimoji="0" lang="en-GB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 ExtraBold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35176B-8F3D-3CAC-3D74-BE9D6F29A318}"/>
              </a:ext>
            </a:extLst>
          </p:cNvPr>
          <p:cNvSpPr txBox="1"/>
          <p:nvPr/>
        </p:nvSpPr>
        <p:spPr>
          <a:xfrm>
            <a:off x="1390356" y="2708591"/>
            <a:ext cx="147778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000">
                <a:latin typeface="Aptos ExtraBold"/>
              </a:rPr>
              <a:t>Novel</a:t>
            </a:r>
            <a:endParaRPr lang="en-GB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 ExtraBold"/>
              <a:ea typeface="Helvetica Neue"/>
              <a:cs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AFF86-267B-CB79-5119-31568165D0A3}"/>
              </a:ext>
            </a:extLst>
          </p:cNvPr>
          <p:cNvSpPr txBox="1"/>
          <p:nvPr/>
        </p:nvSpPr>
        <p:spPr>
          <a:xfrm>
            <a:off x="1385581" y="3692803"/>
            <a:ext cx="147778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000">
                <a:latin typeface="Aptos ExtraBold"/>
              </a:rPr>
              <a:t>Systematic</a:t>
            </a:r>
            <a:endParaRPr lang="en-GB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 ExtraBold"/>
              <a:ea typeface="Helvetica Neue"/>
              <a:cs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48EEC-5A99-C13A-453A-2FA3C7054237}"/>
              </a:ext>
            </a:extLst>
          </p:cNvPr>
          <p:cNvSpPr txBox="1"/>
          <p:nvPr/>
        </p:nvSpPr>
        <p:spPr>
          <a:xfrm>
            <a:off x="4947537" y="1610511"/>
            <a:ext cx="147778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000">
                <a:latin typeface="Aptos ExtraBold"/>
              </a:rPr>
              <a:t>Discovery driven</a:t>
            </a:r>
            <a:endParaRPr lang="en-GB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 ExtraBold"/>
              <a:ea typeface="Helvetica Neue"/>
              <a:cs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B122C8-6B26-A3BD-02DD-BAB9DA9CE250}"/>
              </a:ext>
            </a:extLst>
          </p:cNvPr>
          <p:cNvSpPr txBox="1"/>
          <p:nvPr/>
        </p:nvSpPr>
        <p:spPr>
          <a:xfrm>
            <a:off x="4896660" y="2660686"/>
            <a:ext cx="179700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000">
                <a:latin typeface="Aptos ExtraBold"/>
              </a:rPr>
              <a:t>Reproducible</a:t>
            </a:r>
            <a:endParaRPr lang="en-GB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 ExtraBold"/>
              <a:ea typeface="Helvetica Neue"/>
              <a:cs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AB1DC9-DB3A-3FDE-E953-D126FEF477C5}"/>
              </a:ext>
            </a:extLst>
          </p:cNvPr>
          <p:cNvSpPr txBox="1"/>
          <p:nvPr/>
        </p:nvSpPr>
        <p:spPr>
          <a:xfrm>
            <a:off x="4896224" y="3691461"/>
            <a:ext cx="229500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000">
                <a:latin typeface="Aptos ExtraBold"/>
              </a:rPr>
              <a:t>Collaborative</a:t>
            </a:r>
            <a:endParaRPr lang="en-GB" sz="2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 ExtraBold"/>
              <a:ea typeface="Helvetica Neue"/>
              <a:cs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A9C18-B69F-7674-1A61-90127E638CB9}"/>
              </a:ext>
            </a:extLst>
          </p:cNvPr>
          <p:cNvSpPr txBox="1"/>
          <p:nvPr/>
        </p:nvSpPr>
        <p:spPr>
          <a:xfrm>
            <a:off x="6348773" y="5230924"/>
            <a:ext cx="558305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000">
                <a:latin typeface="Aptos"/>
              </a:rPr>
              <a:t>Projects will need to have lasting benefits and/or impacts beyond the lifetime of the RPF funded activity</a:t>
            </a:r>
            <a:endParaRPr lang="en-US" sz="2000"/>
          </a:p>
          <a:p>
            <a:pPr marL="0" marR="0" indent="0" algn="l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3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2" name="Graphic 1" descr="Diamond with solid fill">
            <a:extLst>
              <a:ext uri="{FF2B5EF4-FFF2-40B4-BE49-F238E27FC236}">
                <a16:creationId xmlns:a16="http://schemas.microsoft.com/office/drawing/2014/main" id="{19DCA76F-4119-501A-2E1B-1F539F3EC9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80211" y="5302624"/>
            <a:ext cx="757518" cy="75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673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Net_Standalone_2.png" descr="Net_Standalone_2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160000">
            <a:off x="5334959" y="-558660"/>
            <a:ext cx="9518155" cy="618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06" y="0"/>
                </a:moveTo>
                <a:lnTo>
                  <a:pt x="3689" y="0"/>
                </a:lnTo>
                <a:lnTo>
                  <a:pt x="0" y="8421"/>
                </a:lnTo>
                <a:lnTo>
                  <a:pt x="12688" y="21600"/>
                </a:lnTo>
                <a:lnTo>
                  <a:pt x="13000" y="21600"/>
                </a:lnTo>
                <a:lnTo>
                  <a:pt x="21600" y="1967"/>
                </a:lnTo>
                <a:lnTo>
                  <a:pt x="197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2" name="DSTI_Black_Digital-01.png" descr="DSTI_Black_Digital-01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4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Dolor sit amet, consectetur adipiscing elit sed do eiusmod"/>
          <p:cNvSpPr txBox="1"/>
          <p:nvPr/>
        </p:nvSpPr>
        <p:spPr>
          <a:xfrm>
            <a:off x="517668" y="1558790"/>
            <a:ext cx="7627981" cy="30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lnSpc>
                <a:spcPct val="80000"/>
              </a:lnSpc>
              <a:defRPr sz="7900" b="0" cap="all">
                <a:solidFill>
                  <a:srgbClr val="6006A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2000">
                <a:solidFill>
                  <a:schemeClr val="tx1"/>
                </a:solidFill>
                <a:latin typeface="Aptos ExtraBold"/>
              </a:rPr>
              <a:t>THE TYPES OF PROJECTS WE WOULD LIKE TO SEE 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F2506A-94B9-60D6-6BAE-92617C199A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47EF632-7915-8E22-1F71-2C19AAB130F6}"/>
              </a:ext>
            </a:extLst>
          </p:cNvPr>
          <p:cNvSpPr/>
          <p:nvPr/>
        </p:nvSpPr>
        <p:spPr>
          <a:xfrm>
            <a:off x="385997" y="3433138"/>
            <a:ext cx="8184287" cy="1018505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F269070-8DDF-12C4-C155-26096BC839AC}"/>
              </a:ext>
            </a:extLst>
          </p:cNvPr>
          <p:cNvSpPr/>
          <p:nvPr/>
        </p:nvSpPr>
        <p:spPr>
          <a:xfrm>
            <a:off x="396022" y="4810698"/>
            <a:ext cx="8190693" cy="1018505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883BAFC6-B02F-2C0C-95F9-60081C27A2A2}"/>
              </a:ext>
            </a:extLst>
          </p:cNvPr>
          <p:cNvSpPr/>
          <p:nvPr/>
        </p:nvSpPr>
        <p:spPr>
          <a:xfrm>
            <a:off x="384145" y="2218445"/>
            <a:ext cx="8173990" cy="1008208"/>
          </a:xfrm>
          <a:prstGeom prst="round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4">
                <a:lumMod val="10000"/>
                <a:lumOff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9193EF-DBEE-08F6-094E-80E9CB176D1F}"/>
              </a:ext>
            </a:extLst>
          </p:cNvPr>
          <p:cNvSpPr txBox="1"/>
          <p:nvPr/>
        </p:nvSpPr>
        <p:spPr>
          <a:xfrm>
            <a:off x="579464" y="2306895"/>
            <a:ext cx="791767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 b="0">
                <a:latin typeface="Aptos"/>
                <a:ea typeface="Cambria"/>
                <a:cs typeface="Arial"/>
              </a:rPr>
              <a:t>projects that harness new thinking, new methods and/or new technological approaches to improve regulatory delivery and performance, benefitting innovators, businesses and the public; 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E4C537-5D50-9F68-67BD-FA9CED38ED18}"/>
              </a:ext>
            </a:extLst>
          </p:cNvPr>
          <p:cNvSpPr txBox="1"/>
          <p:nvPr/>
        </p:nvSpPr>
        <p:spPr>
          <a:xfrm>
            <a:off x="549383" y="5018519"/>
            <a:ext cx="806592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 b="0">
                <a:latin typeface="Aptos"/>
                <a:cs typeface="Arial"/>
              </a:rPr>
              <a:t>a short trial or pilot study testing a new initiative to improve regulatory approaches and better support innovators, businesses, or the public</a:t>
            </a:r>
            <a:r>
              <a:rPr lang="en-GB" sz="1400" b="0">
                <a:cs typeface="Arial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F71B63-BAF0-AC57-37F1-B8C85A9CD5CB}"/>
              </a:ext>
            </a:extLst>
          </p:cNvPr>
          <p:cNvSpPr txBox="1"/>
          <p:nvPr/>
        </p:nvSpPr>
        <p:spPr>
          <a:xfrm>
            <a:off x="517179" y="3531921"/>
            <a:ext cx="7911675" cy="1056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1600" b="0">
                <a:latin typeface="Aptos"/>
                <a:cs typeface="Arial"/>
              </a:rPr>
              <a:t>short research and development projects that generate new learning by exploring: </a:t>
            </a:r>
            <a:endParaRPr lang="en-US" sz="1600">
              <a:latin typeface="Aptos"/>
            </a:endParaRPr>
          </a:p>
          <a:p>
            <a:pPr marL="285750" lvl="1" indent="-285750" algn="l" defTabSz="825500">
              <a:buFont typeface="Courier New"/>
              <a:buChar char="○"/>
            </a:pPr>
            <a:r>
              <a:rPr lang="en-GB" sz="1600" b="0">
                <a:latin typeface="Aptos"/>
                <a:cs typeface="Arial"/>
              </a:rPr>
              <a:t>solutions for a regulatory issue faced by innovators, businesses or the public; or </a:t>
            </a:r>
          </a:p>
          <a:p>
            <a:pPr marL="285750" lvl="1" indent="-285750" algn="l" defTabSz="825500">
              <a:buFont typeface="Courier New"/>
              <a:buChar char="○"/>
            </a:pPr>
            <a:r>
              <a:rPr lang="en-GB" sz="1600" b="0">
                <a:latin typeface="Aptos"/>
                <a:cs typeface="Arial"/>
              </a:rPr>
              <a:t>proactive measures to better support innovators, businesses and the public </a:t>
            </a:r>
          </a:p>
          <a:p>
            <a:pPr algn="l" defTabSz="825500"/>
            <a:endParaRPr lang="en-GB" sz="1400">
              <a:latin typeface="Cambria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602DC-F7F5-7643-186A-761F50843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Net_Standalone_2.png" descr="Net_Standalone_2.png">
            <a:extLst>
              <a:ext uri="{FF2B5EF4-FFF2-40B4-BE49-F238E27FC236}">
                <a16:creationId xmlns:a16="http://schemas.microsoft.com/office/drawing/2014/main" id="{FEE63D81-6FD1-ADAB-F6CC-C41ECD46AC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172083" flipH="1">
            <a:off x="240388" y="-647257"/>
            <a:ext cx="2077283" cy="283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21600"/>
                </a:moveTo>
                <a:lnTo>
                  <a:pt x="21600" y="2621"/>
                </a:lnTo>
                <a:lnTo>
                  <a:pt x="5924" y="0"/>
                </a:lnTo>
                <a:lnTo>
                  <a:pt x="0" y="18979"/>
                </a:lnTo>
                <a:lnTo>
                  <a:pt x="15676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Crisps_2.png" descr="Crisps_2.png">
            <a:extLst>
              <a:ext uri="{FF2B5EF4-FFF2-40B4-BE49-F238E27FC236}">
                <a16:creationId xmlns:a16="http://schemas.microsoft.com/office/drawing/2014/main" id="{B20EA92B-1920-57C6-8981-21816274A2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7" t="18982" b="7893"/>
          <a:stretch>
            <a:fillRect/>
          </a:stretch>
        </p:blipFill>
        <p:spPr>
          <a:xfrm>
            <a:off x="-462" y="2082"/>
            <a:ext cx="1112947" cy="158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Crisps_2.png" descr="Crisps_2.png">
            <a:extLst>
              <a:ext uri="{FF2B5EF4-FFF2-40B4-BE49-F238E27FC236}">
                <a16:creationId xmlns:a16="http://schemas.microsoft.com/office/drawing/2014/main" id="{0302F407-6F14-6ED1-BD48-B07AE309F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6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4" r="25897" b="16392"/>
          <a:stretch>
            <a:fillRect/>
          </a:stretch>
        </p:blipFill>
        <p:spPr>
          <a:xfrm rot="10321655">
            <a:off x="-99806" y="-86218"/>
            <a:ext cx="1593269" cy="173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0" y="21600"/>
                </a:moveTo>
                <a:lnTo>
                  <a:pt x="21600" y="2545"/>
                </a:lnTo>
                <a:lnTo>
                  <a:pt x="1787" y="0"/>
                </a:lnTo>
                <a:lnTo>
                  <a:pt x="0" y="11702"/>
                </a:lnTo>
                <a:lnTo>
                  <a:pt x="1" y="19200"/>
                </a:lnTo>
                <a:lnTo>
                  <a:pt x="1869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8" name="Rectangle">
            <a:extLst>
              <a:ext uri="{FF2B5EF4-FFF2-40B4-BE49-F238E27FC236}">
                <a16:creationId xmlns:a16="http://schemas.microsoft.com/office/drawing/2014/main" id="{B38A1BF0-ECD8-3990-4551-4A248FF4FE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07841"/>
            <a:ext cx="12192001" cy="81479"/>
          </a:xfrm>
          <a:prstGeom prst="rect">
            <a:avLst/>
          </a:prstGeom>
          <a:gradFill>
            <a:gsLst>
              <a:gs pos="0">
                <a:srgbClr val="FF9900"/>
              </a:gs>
              <a:gs pos="63118">
                <a:srgbClr val="FF00FF"/>
              </a:gs>
              <a:gs pos="100000">
                <a:srgbClr val="00F8F8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00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23" name="Lorem ipsum Dolor sit amet">
            <a:extLst>
              <a:ext uri="{FF2B5EF4-FFF2-40B4-BE49-F238E27FC236}">
                <a16:creationId xmlns:a16="http://schemas.microsoft.com/office/drawing/2014/main" id="{4243F97C-998F-C81C-9335-E3BB6602280B}"/>
              </a:ext>
            </a:extLst>
          </p:cNvPr>
          <p:cNvSpPr txBox="1"/>
          <p:nvPr/>
        </p:nvSpPr>
        <p:spPr>
          <a:xfrm>
            <a:off x="1108438" y="607386"/>
            <a:ext cx="8411394" cy="74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6900" b="0" cap="all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n-US" sz="2800">
                <a:latin typeface="Aptos ExtraBold"/>
              </a:rPr>
              <a:t>OPPORTUNITIES FOR REGULATORS AND LOCAL AUTHORITIES</a:t>
            </a:r>
          </a:p>
        </p:txBody>
      </p:sp>
      <p:pic>
        <p:nvPicPr>
          <p:cNvPr id="524" name="DSTI_Black_Digital-01.png" descr="DSTI_Black_Digital-01.png">
            <a:extLst>
              <a:ext uri="{FF2B5EF4-FFF2-40B4-BE49-F238E27FC236}">
                <a16:creationId xmlns:a16="http://schemas.microsoft.com/office/drawing/2014/main" id="{99A17438-9335-4F5A-3D38-4184702C09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42" y="325077"/>
            <a:ext cx="1825836" cy="9198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E25DA-C7CA-30A3-90D2-99E0978F65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9438-18F9-46BA-95FA-E23A9B4276B8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7FC01-9956-9753-7D2E-DA6D7E4AD094}"/>
              </a:ext>
            </a:extLst>
          </p:cNvPr>
          <p:cNvSpPr txBox="1"/>
          <p:nvPr/>
        </p:nvSpPr>
        <p:spPr>
          <a:xfrm>
            <a:off x="423620" y="2033776"/>
            <a:ext cx="1084038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 defTabSz="825500"/>
            <a:r>
              <a:rPr lang="en-GB" sz="2400" b="0">
                <a:latin typeface="Aptos ExtraBold"/>
              </a:rPr>
              <a:t>The RPF enables regulators and local authorities to:</a:t>
            </a:r>
            <a:endParaRPr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 ExtraBold"/>
              <a:ea typeface="Helvetica Neue"/>
              <a:cs typeface="Helvetica Neue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09A3A5-5E78-5AEE-9469-9C861E2A93E4}"/>
              </a:ext>
            </a:extLst>
          </p:cNvPr>
          <p:cNvSpPr/>
          <p:nvPr/>
        </p:nvSpPr>
        <p:spPr>
          <a:xfrm>
            <a:off x="1275527" y="2860675"/>
            <a:ext cx="1920992" cy="1892770"/>
          </a:xfrm>
          <a:prstGeom prst="ellipse">
            <a:avLst/>
          </a:prstGeom>
          <a:solidFill>
            <a:schemeClr val="accent4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4458D-5CA4-3C54-6A20-A960AE33D881}"/>
              </a:ext>
            </a:extLst>
          </p:cNvPr>
          <p:cNvSpPr txBox="1"/>
          <p:nvPr/>
        </p:nvSpPr>
        <p:spPr>
          <a:xfrm>
            <a:off x="694687" y="4949507"/>
            <a:ext cx="309646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GB" sz="1800" b="0">
                <a:latin typeface="Aptos"/>
              </a:rPr>
              <a:t>Address real challenges through novel and/or experimental approaches</a:t>
            </a:r>
            <a:endParaRPr lang="en-US" b="0">
              <a:latin typeface="Apto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660DD-FFCD-8E2E-2A08-1763DE6FD114}"/>
              </a:ext>
            </a:extLst>
          </p:cNvPr>
          <p:cNvSpPr/>
          <p:nvPr/>
        </p:nvSpPr>
        <p:spPr>
          <a:xfrm>
            <a:off x="4972638" y="2860675"/>
            <a:ext cx="1920992" cy="1892770"/>
          </a:xfrm>
          <a:prstGeom prst="ellipse">
            <a:avLst/>
          </a:prstGeom>
          <a:solidFill>
            <a:schemeClr val="accent4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5802AE-375F-EBFF-9890-AD743F90EEF1}"/>
              </a:ext>
            </a:extLst>
          </p:cNvPr>
          <p:cNvSpPr/>
          <p:nvPr/>
        </p:nvSpPr>
        <p:spPr>
          <a:xfrm>
            <a:off x="8613305" y="2860675"/>
            <a:ext cx="1920992" cy="1892770"/>
          </a:xfrm>
          <a:prstGeom prst="ellipse">
            <a:avLst/>
          </a:prstGeom>
          <a:solidFill>
            <a:schemeClr val="accent4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18DE7-8857-D7FA-C786-32C62100E066}"/>
              </a:ext>
            </a:extLst>
          </p:cNvPr>
          <p:cNvSpPr txBox="1"/>
          <p:nvPr/>
        </p:nvSpPr>
        <p:spPr>
          <a:xfrm>
            <a:off x="4467057" y="5088006"/>
            <a:ext cx="309646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GB" sz="1800" b="0">
                <a:latin typeface="Aptos"/>
              </a:rPr>
              <a:t>Support innovation in their sector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53507-D78E-8862-6B5B-1CA899094853}"/>
              </a:ext>
            </a:extLst>
          </p:cNvPr>
          <p:cNvSpPr txBox="1"/>
          <p:nvPr/>
        </p:nvSpPr>
        <p:spPr>
          <a:xfrm>
            <a:off x="8023057" y="5088006"/>
            <a:ext cx="309646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GB" sz="1800" b="0">
                <a:latin typeface="Aptos"/>
              </a:rPr>
              <a:t>Build capability to work more innovatively themselves</a:t>
            </a:r>
          </a:p>
        </p:txBody>
      </p:sp>
      <p:pic>
        <p:nvPicPr>
          <p:cNvPr id="15" name="Graphic 14" descr="Lightbulb and gear with solid fill">
            <a:extLst>
              <a:ext uri="{FF2B5EF4-FFF2-40B4-BE49-F238E27FC236}">
                <a16:creationId xmlns:a16="http://schemas.microsoft.com/office/drawing/2014/main" id="{00588E3D-D187-B100-C433-F584C9281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3022" y="3178763"/>
            <a:ext cx="1262474" cy="1253066"/>
          </a:xfrm>
          <a:prstGeom prst="rect">
            <a:avLst/>
          </a:prstGeom>
        </p:spPr>
      </p:pic>
      <p:pic>
        <p:nvPicPr>
          <p:cNvPr id="16" name="Graphic 15" descr="Open hand with solid fill">
            <a:extLst>
              <a:ext uri="{FF2B5EF4-FFF2-40B4-BE49-F238E27FC236}">
                <a16:creationId xmlns:a16="http://schemas.microsoft.com/office/drawing/2014/main" id="{A2A10B40-DFD1-4E01-413F-1E6A77B7C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6578" y="3263429"/>
            <a:ext cx="1149585" cy="1083733"/>
          </a:xfrm>
          <a:prstGeom prst="rect">
            <a:avLst/>
          </a:prstGeom>
        </p:spPr>
      </p:pic>
      <p:pic>
        <p:nvPicPr>
          <p:cNvPr id="17" name="Graphic 16" descr="Remote work with solid fill">
            <a:extLst>
              <a:ext uri="{FF2B5EF4-FFF2-40B4-BE49-F238E27FC236}">
                <a16:creationId xmlns:a16="http://schemas.microsoft.com/office/drawing/2014/main" id="{08AFA0A6-02B1-7E3E-FDD3-4D0947A69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10134" y="3244614"/>
            <a:ext cx="1102548" cy="11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027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DSIT Colours 1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F8F8"/>
      </a:accent1>
      <a:accent2>
        <a:srgbClr val="FF9900"/>
      </a:accent2>
      <a:accent3>
        <a:srgbClr val="6006A1"/>
      </a:accent3>
      <a:accent4>
        <a:srgbClr val="04084A"/>
      </a:accent4>
      <a:accent5>
        <a:srgbClr val="00F70C"/>
      </a:accent5>
      <a:accent6>
        <a:srgbClr val="FF00FF"/>
      </a:accent6>
      <a:hlink>
        <a:srgbClr val="04084A"/>
      </a:hlink>
      <a:folHlink>
        <a:srgbClr val="6006A1"/>
      </a:folHlink>
    </a:clrScheme>
    <a:fontScheme name="DSIT Fon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40CE7AC7-81C5-4821-AE3F-8C3BB4FB27EE}" vid="{E12B42C7-D3DD-490E-B89E-4B81DBE58544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8e409d1-217e-4122-8de3-6b5da63849ea">TMTUARZCR6DC-618275899-388378</_dlc_DocId>
    <TaxCatchAll xmlns="68e409d1-217e-4122-8de3-6b5da63849ea">
      <Value>3</Value>
      <Value>2</Value>
      <Value>1</Value>
    </TaxCatchAll>
    <h573c97cf80c4aa6b446c5363dc3ac94 xmlns="0f9fa326-da26-4ea8-b6a9-645e8136fe1d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Departmental Policy</TermName>
          <TermId xmlns="http://schemas.microsoft.com/office/infopath/2007/PartnerControls">115fbbc5-d3ab-2f0e-6084-75a9ad46a14d</TermId>
        </TermInfo>
      </Terms>
    </h573c97cf80c4aa6b446c5363dc3ac94>
    <m817f42addf14c9a838da36e78800043 xmlns="0f9fa326-da26-4ea8-b6a9-645e8136fe1d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Ministerial and departmental business</TermName>
          <TermId xmlns="http://schemas.microsoft.com/office/infopath/2007/PartnerControls">2f1d2866-77e2-65b1-53c1-e1425d2a781e</TermId>
        </TermInfo>
      </Terms>
    </m817f42addf14c9a838da36e78800043>
    <_dlc_DocIdUrl xmlns="68e409d1-217e-4122-8de3-6b5da63849ea">
      <Url>https://beisgov.sharepoint.com/sites/RegulationForInnovationTeam-OS-RPF/_layouts/15/DocIdRedir.aspx?ID=TMTUARZCR6DC-618275899-388378</Url>
      <Description>TMTUARZCR6DC-618275899-388378</Description>
    </_dlc_DocIdUrl>
    <c6f593ada1854b629148449de059396b xmlns="0f9fa326-da26-4ea8-b6a9-645e8136fe1d">
      <Terms xmlns="http://schemas.microsoft.com/office/infopath/2007/PartnerControls">
        <TermInfo xmlns="http://schemas.microsoft.com/office/infopath/2007/PartnerControls">
          <TermName xmlns="http://schemas.microsoft.com/office/infopath/2007/PartnerControls">DSIT</TermName>
          <TermId xmlns="http://schemas.microsoft.com/office/infopath/2007/PartnerControls">9b2b16d8-8f0e-f9f9-8d2e-30d6eeb93788</TermId>
        </TermInfo>
      </Terms>
    </c6f593ada1854b629148449de059396b>
    <LegacyData xmlns="aaacb922-5235-4a66-b188-303b9b46fbd7" xsi:nil="true"/>
    <_ip_UnifiedCompliancePolicyUIAction xmlns="http://schemas.microsoft.com/sharepoint/v3" xsi:nil="true"/>
    <lcf76f155ced4ddcb4097134ff3c332f xmlns="dadea3b4-b99b-4e7b-ac99-59911c063907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Core Document" ma:contentTypeID="0x0101004691A8DE0991884F8E90AD6474FC737301003F7174F29DFF74458332B0D4567EAAF9" ma:contentTypeVersion="20" ma:contentTypeDescription="Create a new document." ma:contentTypeScope="" ma:versionID="814912ecbd5537095940709c9bba8693">
  <xsd:schema xmlns:xsd="http://www.w3.org/2001/XMLSchema" xmlns:xs="http://www.w3.org/2001/XMLSchema" xmlns:p="http://schemas.microsoft.com/office/2006/metadata/properties" xmlns:ns1="http://schemas.microsoft.com/sharepoint/v3" xmlns:ns2="0f9fa326-da26-4ea8-b6a9-645e8136fe1d" xmlns:ns3="68e409d1-217e-4122-8de3-6b5da63849ea" xmlns:ns4="aaacb922-5235-4a66-b188-303b9b46fbd7" xmlns:ns5="dadea3b4-b99b-4e7b-ac99-59911c063907" targetNamespace="http://schemas.microsoft.com/office/2006/metadata/properties" ma:root="true" ma:fieldsID="501906db118f21a71350899da05245c8" ns1:_="" ns2:_="" ns3:_="" ns4:_="" ns5:_="">
    <xsd:import namespace="http://schemas.microsoft.com/sharepoint/v3"/>
    <xsd:import namespace="0f9fa326-da26-4ea8-b6a9-645e8136fe1d"/>
    <xsd:import namespace="68e409d1-217e-4122-8de3-6b5da63849ea"/>
    <xsd:import namespace="aaacb922-5235-4a66-b188-303b9b46fbd7"/>
    <xsd:import namespace="dadea3b4-b99b-4e7b-ac99-59911c063907"/>
    <xsd:element name="properties">
      <xsd:complexType>
        <xsd:sequence>
          <xsd:element name="documentManagement">
            <xsd:complexType>
              <xsd:all>
                <xsd:element ref="ns2:c6f593ada1854b629148449de059396b" minOccurs="0"/>
                <xsd:element ref="ns3:TaxCatchAll" minOccurs="0"/>
                <xsd:element ref="ns3:TaxCatchAllLabel" minOccurs="0"/>
                <xsd:element ref="ns2:m817f42addf14c9a838da36e78800043" minOccurs="0"/>
                <xsd:element ref="ns2:h573c97cf80c4aa6b446c5363dc3ac94" minOccurs="0"/>
                <xsd:element ref="ns4:LegacyData" minOccurs="0"/>
                <xsd:element ref="ns3:_dlc_DocId" minOccurs="0"/>
                <xsd:element ref="ns3:_dlc_DocIdPersistId" minOccurs="0"/>
                <xsd:element ref="ns3:_dlc_DocIdUrl" minOccurs="0"/>
                <xsd:element ref="ns5:MediaServiceMetadata" minOccurs="0"/>
                <xsd:element ref="ns5:MediaServiceFastMetadata" minOccurs="0"/>
                <xsd:element ref="ns5:MediaServiceObjectDetectorVersions" minOccurs="0"/>
                <xsd:element ref="ns5:MediaServiceDateTaken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lcf76f155ced4ddcb4097134ff3c332f" minOccurs="0"/>
                <xsd:element ref="ns5:MediaServiceOCR" minOccurs="0"/>
                <xsd:element ref="ns3:SharedWithUsers" minOccurs="0"/>
                <xsd:element ref="ns3:SharedWithDetails" minOccurs="0"/>
                <xsd:element ref="ns5:MediaServiceSearchProperties" minOccurs="0"/>
                <xsd:element ref="ns5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9fa326-da26-4ea8-b6a9-645e8136fe1d" elementFormDefault="qualified">
    <xsd:import namespace="http://schemas.microsoft.com/office/2006/documentManagement/types"/>
    <xsd:import namespace="http://schemas.microsoft.com/office/infopath/2007/PartnerControls"/>
    <xsd:element name="c6f593ada1854b629148449de059396b" ma:index="8" nillable="true" ma:taxonomy="true" ma:internalName="c6f593ada1854b629148449de059396b" ma:taxonomyFieldName="KIM_GovernmentBody" ma:displayName="Government Body" ma:default="3;#DSIT|9b2b16d8-8f0e-f9f9-8d2e-30d6eeb93788" ma:fieldId="{c6f593ad-a185-4b62-9148-449de059396b}" ma:sspId="9b0aeba9-2bce-41c2-8545-5d12d676a674" ma:termSetId="46784332-da01-4f4a-94fa-2a245cb438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817f42addf14c9a838da36e78800043" ma:index="12" nillable="true" ma:taxonomy="true" ma:internalName="m817f42addf14c9a838da36e78800043" ma:taxonomyFieldName="KIM_Function" ma:displayName="Function" ma:default="1;#Ministerial and departmental business|2f1d2866-77e2-65b1-53c1-e1425d2a781e" ma:fieldId="{6817f42a-ddf1-4c9a-838d-a36e78800043}" ma:sspId="9b0aeba9-2bce-41c2-8545-5d12d676a674" ma:termSetId="8a8c3714-5ee2-45f9-8c60-591b9d07029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573c97cf80c4aa6b446c5363dc3ac94" ma:index="14" nillable="true" ma:taxonomy="true" ma:internalName="h573c97cf80c4aa6b446c5363dc3ac94" ma:taxonomyFieldName="KIM_Activity" ma:displayName="Activity" ma:default="2;#Departmental Policy|115fbbc5-d3ab-2f0e-6084-75a9ad46a14d" ma:fieldId="{1573c97c-f80c-4aa6-b446-c5363dc3ac94}" ma:sspId="9b0aeba9-2bce-41c2-8545-5d12d676a674" ma:termSetId="5c6dcaef-f335-486f-b10e-5a74f102472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409d1-217e-4122-8de3-6b5da63849ea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65ea0b18-45d4-459d-bbf9-dc71bff2c313}" ma:internalName="TaxCatchAll" ma:showField="CatchAllData" ma:web="68e409d1-217e-4122-8de3-6b5da63849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65ea0b18-45d4-459d-bbf9-dc71bff2c313}" ma:internalName="TaxCatchAllLabel" ma:readOnly="true" ma:showField="CatchAllDataLabel" ma:web="68e409d1-217e-4122-8de3-6b5da63849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cb922-5235-4a66-b188-303b9b46fbd7" elementFormDefault="qualified">
    <xsd:import namespace="http://schemas.microsoft.com/office/2006/documentManagement/types"/>
    <xsd:import namespace="http://schemas.microsoft.com/office/infopath/2007/PartnerControls"/>
    <xsd:element name="LegacyData" ma:index="16" nillable="true" ma:displayName="Legacy Data" ma:internalName="LegacyDa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ea3b4-b99b-4e7b-ac99-59911c0639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9b0aeba9-2bce-41c2-8545-5d12d676a6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3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260AC9-D381-446F-A6A1-D8E6C9A221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EAC1C-1B7F-4DC4-8A0B-8044C93737C4}">
  <ds:schemaRefs>
    <ds:schemaRef ds:uri="0f9fa326-da26-4ea8-b6a9-645e8136fe1d"/>
    <ds:schemaRef ds:uri="68e409d1-217e-4122-8de3-6b5da63849ea"/>
    <ds:schemaRef ds:uri="aaacb922-5235-4a66-b188-303b9b46fbd7"/>
    <ds:schemaRef ds:uri="dadea3b4-b99b-4e7b-ac99-59911c0639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9E91BA7-EC6B-4ECF-842B-3F9DC3F8784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B402089-97C4-4011-8BE5-EF8769BA7BB1}">
  <ds:schemaRefs>
    <ds:schemaRef ds:uri="0f9fa326-da26-4ea8-b6a9-645e8136fe1d"/>
    <ds:schemaRef ds:uri="68e409d1-217e-4122-8de3-6b5da63849ea"/>
    <ds:schemaRef ds:uri="aaacb922-5235-4a66-b188-303b9b46fbd7"/>
    <ds:schemaRef ds:uri="dadea3b4-b99b-4e7b-ac99-59911c0639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23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Theory of Change: How the RPF is expected to work, covering the range of funded projects and how they are envisaged to the expected results of RPF</vt:lpstr>
      <vt:lpstr>PowerPoint Presentation</vt:lpstr>
      <vt:lpstr>PowerPoint Presentation</vt:lpstr>
      <vt:lpstr>PowerPoint Presentation</vt:lpstr>
    </vt:vector>
  </TitlesOfParts>
  <Company>Cirrus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Mathia, Sana (DSIT)</dc:creator>
  <cp:revision>2</cp:revision>
  <dcterms:created xsi:type="dcterms:W3CDTF">2025-04-07T09:52:31Z</dcterms:created>
  <dcterms:modified xsi:type="dcterms:W3CDTF">2025-05-21T12:51:57Z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a62f585-b40f-4ab9-bafe-39150f03d124_Enabled">
    <vt:lpwstr>true</vt:lpwstr>
  </property>
  <property fmtid="{D5CDD505-2E9C-101B-9397-08002B2CF9AE}" pid="3" name="MSIP_Label_ba62f585-b40f-4ab9-bafe-39150f03d124_SetDate">
    <vt:lpwstr>2024-08-05T14:01:53Z</vt:lpwstr>
  </property>
  <property fmtid="{D5CDD505-2E9C-101B-9397-08002B2CF9AE}" pid="4" name="MSIP_Label_ba62f585-b40f-4ab9-bafe-39150f03d124_Method">
    <vt:lpwstr>Standard</vt:lpwstr>
  </property>
  <property fmtid="{D5CDD505-2E9C-101B-9397-08002B2CF9AE}" pid="5" name="MSIP_Label_ba62f585-b40f-4ab9-bafe-39150f03d124_Name">
    <vt:lpwstr>OFFICIAL</vt:lpwstr>
  </property>
  <property fmtid="{D5CDD505-2E9C-101B-9397-08002B2CF9AE}" pid="6" name="MSIP_Label_ba62f585-b40f-4ab9-bafe-39150f03d124_SiteId">
    <vt:lpwstr>cbac7005-02c1-43eb-b497-e6492d1b2dd8</vt:lpwstr>
  </property>
  <property fmtid="{D5CDD505-2E9C-101B-9397-08002B2CF9AE}" pid="7" name="MSIP_Label_ba62f585-b40f-4ab9-bafe-39150f03d124_ActionId">
    <vt:lpwstr>fd1a5d0a-e1ce-41c8-8699-74b6615d5abc</vt:lpwstr>
  </property>
  <property fmtid="{D5CDD505-2E9C-101B-9397-08002B2CF9AE}" pid="8" name="MSIP_Label_ba62f585-b40f-4ab9-bafe-39150f03d124_ContentBits">
    <vt:lpwstr>0</vt:lpwstr>
  </property>
  <property fmtid="{D5CDD505-2E9C-101B-9397-08002B2CF9AE}" pid="9" name="KIM_Activity">
    <vt:lpwstr>2;#Departmental Policy|115fbbc5-d3ab-2f0e-6084-75a9ad46a14d</vt:lpwstr>
  </property>
  <property fmtid="{D5CDD505-2E9C-101B-9397-08002B2CF9AE}" pid="10" name="ContentTypeId">
    <vt:lpwstr>0x0101004691A8DE0991884F8E90AD6474FC737301003F7174F29DFF74458332B0D4567EAAF9</vt:lpwstr>
  </property>
  <property fmtid="{D5CDD505-2E9C-101B-9397-08002B2CF9AE}" pid="11" name="_dlc_DocIdItemGuid">
    <vt:lpwstr>4b367baf-887a-411f-8932-49f4abf27581</vt:lpwstr>
  </property>
  <property fmtid="{D5CDD505-2E9C-101B-9397-08002B2CF9AE}" pid="12" name="KIM_GovernmentBody">
    <vt:lpwstr>3;#DSIT|9b2b16d8-8f0e-f9f9-8d2e-30d6eeb93788</vt:lpwstr>
  </property>
  <property fmtid="{D5CDD505-2E9C-101B-9397-08002B2CF9AE}" pid="13" name="KIM_Function">
    <vt:lpwstr>1;#Ministerial and departmental business|2f1d2866-77e2-65b1-53c1-e1425d2a781e</vt:lpwstr>
  </property>
  <property fmtid="{D5CDD505-2E9C-101B-9397-08002B2CF9AE}" pid="14" name="MediaServiceImageTags">
    <vt:lpwstr/>
  </property>
</Properties>
</file>