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21"/>
  </p:notesMasterIdLst>
  <p:sldIdLst>
    <p:sldId id="277" r:id="rId6"/>
    <p:sldId id="279" r:id="rId7"/>
    <p:sldId id="296" r:id="rId8"/>
    <p:sldId id="282" r:id="rId9"/>
    <p:sldId id="328" r:id="rId10"/>
    <p:sldId id="334" r:id="rId11"/>
    <p:sldId id="325" r:id="rId12"/>
    <p:sldId id="283" r:id="rId13"/>
    <p:sldId id="336" r:id="rId14"/>
    <p:sldId id="326" r:id="rId15"/>
    <p:sldId id="337" r:id="rId16"/>
    <p:sldId id="327" r:id="rId17"/>
    <p:sldId id="331" r:id="rId18"/>
    <p:sldId id="335" r:id="rId19"/>
    <p:sldId id="288" r:id="rId20"/>
  </p:sldIdLst>
  <p:sldSz cx="12192000" cy="6858000"/>
  <p:notesSz cx="6858000" cy="9144000"/>
  <p:defaultTextStyle>
    <a:defPPr marL="0" marR="0" indent="0" algn="l" defTabSz="457144" rtl="0" fontAlgn="auto" latinLnBrk="1" hangingPunct="0">
      <a:lnSpc>
        <a:spcPct val="100000"/>
      </a:lnSpc>
      <a:spcBef>
        <a:spcPts val="0"/>
      </a:spcBef>
      <a:spcAft>
        <a:spcPts val="0"/>
      </a:spcAft>
      <a:buClrTx/>
      <a:buSzTx/>
      <a:buFontTx/>
      <a:buNone/>
      <a:tabLst/>
      <a:defRPr kumimoji="0" sz="901" b="0" i="0" u="none" strike="noStrike" cap="none" spc="0" normalizeH="0" baseline="0">
        <a:ln>
          <a:noFill/>
        </a:ln>
        <a:solidFill>
          <a:srgbClr val="000000"/>
        </a:solidFill>
        <a:effectLst/>
        <a:uFillTx/>
      </a:defRPr>
    </a:defPPr>
    <a:lvl1pPr marL="0" marR="0" indent="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4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18"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29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6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3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07"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579"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B3407-BBD9-7FF3-63F6-5DC3011C6CD3}" name="Mathia, Sana (DSIT)" initials="MS" userId="S::sana.mathia@dsit.gov.uk::95b3f24b-37bf-4a30-a5bb-b1689fd14341" providerId="AD"/>
  <p188:author id="{0AF37727-FBC1-8D8D-33D7-00AB4B5289A4}" name="Roddam, Stuart (DSIT)" initials="RS" userId="S::stuart.roddam@dsit.gov.uk::f9bbfe24-9f16-4a5a-9268-1e6b1afa3a7a" providerId="AD"/>
  <p188:author id="{C9574B56-71BD-B048-581E-2A600C643FB6}" name="Huxtable, Helen (DSIT)" initials="HH" userId="S::helen.huxtable@dsit.gov.uk::991a8552-ea5b-4df3-b494-b0beb6585c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7" d="100"/>
          <a:sy n="77" d="100"/>
        </p:scale>
        <p:origin x="72" y="3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Nulty, Julia (DSIT)" userId="1c3a6496-1b2b-4420-9001-e6418f00fd5f" providerId="ADAL" clId="{502D992B-F770-46AD-8825-D108F018C833}"/>
    <pc:docChg chg="modSld">
      <pc:chgData name="McNulty, Julia (DSIT)" userId="1c3a6496-1b2b-4420-9001-e6418f00fd5f" providerId="ADAL" clId="{502D992B-F770-46AD-8825-D108F018C833}" dt="2025-05-08T10:31:12.960" v="0" actId="20577"/>
      <pc:docMkLst>
        <pc:docMk/>
      </pc:docMkLst>
      <pc:sldChg chg="modNotesTx">
        <pc:chgData name="McNulty, Julia (DSIT)" userId="1c3a6496-1b2b-4420-9001-e6418f00fd5f" providerId="ADAL" clId="{502D992B-F770-46AD-8825-D108F018C833}" dt="2025-05-08T10:31:12.960" v="0" actId="20577"/>
        <pc:sldMkLst>
          <pc:docMk/>
          <pc:sldMk cId="3211171650" sldId="3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9536B2-2EF3-4637-BAA7-D97F082C3BBC}" type="doc">
      <dgm:prSet loTypeId="urn:microsoft.com/office/officeart/2005/8/layout/process5" loCatId="process" qsTypeId="urn:microsoft.com/office/officeart/2005/8/quickstyle/simple1" qsCatId="simple" csTypeId="urn:microsoft.com/office/officeart/2005/8/colors/accent3_1" csCatId="accent3" phldr="1"/>
      <dgm:spPr/>
      <dgm:t>
        <a:bodyPr/>
        <a:lstStyle/>
        <a:p>
          <a:endParaRPr lang="en-GB"/>
        </a:p>
      </dgm:t>
    </dgm:pt>
    <dgm:pt modelId="{C47D50E1-2361-4318-ABCC-85191C42FC64}">
      <dgm:prSet phldrT="[Text]" phldr="0"/>
      <dgm:spPr/>
      <dgm:t>
        <a:bodyPr/>
        <a:lstStyle/>
        <a:p>
          <a:pPr rtl="0"/>
          <a:r>
            <a:rPr lang="en-GB" b="0">
              <a:latin typeface="Cambria"/>
              <a:ea typeface="Cambria"/>
            </a:rPr>
            <a:t>1 - Rationale or demand</a:t>
          </a:r>
        </a:p>
      </dgm:t>
    </dgm:pt>
    <dgm:pt modelId="{4568671B-D7F4-4AF8-B67D-39818B6A9FAE}" type="parTrans" cxnId="{F7733230-1F26-42FD-97A4-1BF91474B175}">
      <dgm:prSet/>
      <dgm:spPr/>
      <dgm:t>
        <a:bodyPr/>
        <a:lstStyle/>
        <a:p>
          <a:endParaRPr lang="en-GB"/>
        </a:p>
      </dgm:t>
    </dgm:pt>
    <dgm:pt modelId="{663AA847-3ECE-4D29-B87F-5EEB5DD5A19A}" type="sibTrans" cxnId="{F7733230-1F26-42FD-97A4-1BF91474B175}">
      <dgm:prSet/>
      <dgm:spPr/>
      <dgm:t>
        <a:bodyPr/>
        <a:lstStyle/>
        <a:p>
          <a:endParaRPr lang="en-GB"/>
        </a:p>
      </dgm:t>
    </dgm:pt>
    <dgm:pt modelId="{838DEBAF-E70B-41A3-97C4-386E4E752A06}">
      <dgm:prSet phldrT="[Text]" phldr="0"/>
      <dgm:spPr/>
      <dgm:t>
        <a:bodyPr/>
        <a:lstStyle/>
        <a:p>
          <a:pPr rtl="0"/>
          <a:r>
            <a:rPr lang="en-GB" b="0">
              <a:latin typeface="Cambria"/>
              <a:ea typeface="Cambria"/>
            </a:rPr>
            <a:t>2 - Alignment</a:t>
          </a:r>
        </a:p>
      </dgm:t>
    </dgm:pt>
    <dgm:pt modelId="{8DFEB3DE-F366-48AE-A18F-9550F43647C7}" type="parTrans" cxnId="{8C4381DB-2679-4B40-807C-F020320B4A59}">
      <dgm:prSet/>
      <dgm:spPr/>
      <dgm:t>
        <a:bodyPr/>
        <a:lstStyle/>
        <a:p>
          <a:endParaRPr lang="en-GB"/>
        </a:p>
      </dgm:t>
    </dgm:pt>
    <dgm:pt modelId="{A76E23CA-AD81-4DF6-AD05-D6356404A800}" type="sibTrans" cxnId="{8C4381DB-2679-4B40-807C-F020320B4A59}">
      <dgm:prSet/>
      <dgm:spPr/>
      <dgm:t>
        <a:bodyPr/>
        <a:lstStyle/>
        <a:p>
          <a:endParaRPr lang="en-GB"/>
        </a:p>
      </dgm:t>
    </dgm:pt>
    <dgm:pt modelId="{A9FA6084-E874-4A57-8FBE-1214F469BD0C}">
      <dgm:prSet phldrT="[Text]" phldr="0"/>
      <dgm:spPr/>
      <dgm:t>
        <a:bodyPr/>
        <a:lstStyle/>
        <a:p>
          <a:pPr rtl="0"/>
          <a:r>
            <a:rPr lang="en-GB" b="0">
              <a:latin typeface="Cambria"/>
              <a:ea typeface="Cambria"/>
            </a:rPr>
            <a:t>3 - Team &amp; Resources</a:t>
          </a:r>
        </a:p>
      </dgm:t>
    </dgm:pt>
    <dgm:pt modelId="{7AEEFD4D-FE47-4029-810D-6455C90A7CB9}" type="parTrans" cxnId="{F3E437AD-2577-41DA-B879-D6ACA86E9B1D}">
      <dgm:prSet/>
      <dgm:spPr/>
      <dgm:t>
        <a:bodyPr/>
        <a:lstStyle/>
        <a:p>
          <a:endParaRPr lang="en-GB"/>
        </a:p>
      </dgm:t>
    </dgm:pt>
    <dgm:pt modelId="{B797BFE5-872F-48A6-B9D8-225C43DC5A55}" type="sibTrans" cxnId="{F3E437AD-2577-41DA-B879-D6ACA86E9B1D}">
      <dgm:prSet/>
      <dgm:spPr/>
      <dgm:t>
        <a:bodyPr/>
        <a:lstStyle/>
        <a:p>
          <a:endParaRPr lang="en-GB"/>
        </a:p>
      </dgm:t>
    </dgm:pt>
    <dgm:pt modelId="{9922C7E0-22AD-4EF2-B601-83B4522DFE61}">
      <dgm:prSet phldrT="[Text]" phldr="0"/>
      <dgm:spPr/>
      <dgm:t>
        <a:bodyPr/>
        <a:lstStyle/>
        <a:p>
          <a:pPr rtl="0"/>
          <a:r>
            <a:rPr lang="en-GB" b="0">
              <a:latin typeface="Cambria"/>
              <a:ea typeface="Cambria"/>
            </a:rPr>
            <a:t>4 - Governance &amp; Delivery </a:t>
          </a:r>
        </a:p>
      </dgm:t>
    </dgm:pt>
    <dgm:pt modelId="{64909D71-1B16-4905-AF49-255C270BBD77}" type="parTrans" cxnId="{5448EEA7-46FB-4F5F-9115-1AFAABC56872}">
      <dgm:prSet/>
      <dgm:spPr/>
      <dgm:t>
        <a:bodyPr/>
        <a:lstStyle/>
        <a:p>
          <a:endParaRPr lang="en-GB"/>
        </a:p>
      </dgm:t>
    </dgm:pt>
    <dgm:pt modelId="{B83740A3-0F71-4FD8-9BBF-7C84BFB60674}" type="sibTrans" cxnId="{5448EEA7-46FB-4F5F-9115-1AFAABC56872}">
      <dgm:prSet/>
      <dgm:spPr/>
      <dgm:t>
        <a:bodyPr/>
        <a:lstStyle/>
        <a:p>
          <a:endParaRPr lang="en-GB"/>
        </a:p>
      </dgm:t>
    </dgm:pt>
    <dgm:pt modelId="{332F01B0-8993-4D85-B10B-B5131006A7EE}">
      <dgm:prSet phldrT="[Text]" phldr="0"/>
      <dgm:spPr/>
      <dgm:t>
        <a:bodyPr/>
        <a:lstStyle/>
        <a:p>
          <a:pPr rtl="0"/>
          <a:r>
            <a:rPr lang="en-GB" b="0">
              <a:latin typeface="Cambria"/>
              <a:ea typeface="Cambria"/>
            </a:rPr>
            <a:t>5 - Added Value &amp; Return on Public investment </a:t>
          </a:r>
        </a:p>
      </dgm:t>
    </dgm:pt>
    <dgm:pt modelId="{C540C871-755D-4ECD-9044-559C80826E52}" type="parTrans" cxnId="{9D6DA439-3198-4B4A-87DE-1F2F18E93F35}">
      <dgm:prSet/>
      <dgm:spPr/>
      <dgm:t>
        <a:bodyPr/>
        <a:lstStyle/>
        <a:p>
          <a:endParaRPr lang="en-GB"/>
        </a:p>
      </dgm:t>
    </dgm:pt>
    <dgm:pt modelId="{16EAC283-ADD6-49FE-B41A-A835A15F37DF}" type="sibTrans" cxnId="{9D6DA439-3198-4B4A-87DE-1F2F18E93F35}">
      <dgm:prSet/>
      <dgm:spPr/>
      <dgm:t>
        <a:bodyPr/>
        <a:lstStyle/>
        <a:p>
          <a:endParaRPr lang="en-GB"/>
        </a:p>
      </dgm:t>
    </dgm:pt>
    <dgm:pt modelId="{45779F80-3929-429C-982D-0687753FC394}" type="pres">
      <dgm:prSet presAssocID="{9A9536B2-2EF3-4637-BAA7-D97F082C3BBC}" presName="diagram" presStyleCnt="0">
        <dgm:presLayoutVars>
          <dgm:dir/>
          <dgm:resizeHandles val="exact"/>
        </dgm:presLayoutVars>
      </dgm:prSet>
      <dgm:spPr/>
    </dgm:pt>
    <dgm:pt modelId="{612FD017-2B6E-45A6-AFF6-694063827BC2}" type="pres">
      <dgm:prSet presAssocID="{C47D50E1-2361-4318-ABCC-85191C42FC64}" presName="node" presStyleLbl="node1" presStyleIdx="0" presStyleCnt="5">
        <dgm:presLayoutVars>
          <dgm:bulletEnabled val="1"/>
        </dgm:presLayoutVars>
      </dgm:prSet>
      <dgm:spPr/>
    </dgm:pt>
    <dgm:pt modelId="{5DBE8313-A8E9-429E-94D3-B957AD190A26}" type="pres">
      <dgm:prSet presAssocID="{663AA847-3ECE-4D29-B87F-5EEB5DD5A19A}" presName="sibTrans" presStyleLbl="sibTrans2D1" presStyleIdx="0" presStyleCnt="4"/>
      <dgm:spPr/>
    </dgm:pt>
    <dgm:pt modelId="{7DD286A6-D80A-48F3-8149-43056CF226BC}" type="pres">
      <dgm:prSet presAssocID="{663AA847-3ECE-4D29-B87F-5EEB5DD5A19A}" presName="connectorText" presStyleLbl="sibTrans2D1" presStyleIdx="0" presStyleCnt="4"/>
      <dgm:spPr/>
    </dgm:pt>
    <dgm:pt modelId="{A2609770-711D-4769-9DC1-0D222667D75D}" type="pres">
      <dgm:prSet presAssocID="{838DEBAF-E70B-41A3-97C4-386E4E752A06}" presName="node" presStyleLbl="node1" presStyleIdx="1" presStyleCnt="5">
        <dgm:presLayoutVars>
          <dgm:bulletEnabled val="1"/>
        </dgm:presLayoutVars>
      </dgm:prSet>
      <dgm:spPr/>
    </dgm:pt>
    <dgm:pt modelId="{6FD31FEE-4A16-4691-8D39-0AB0C523C32D}" type="pres">
      <dgm:prSet presAssocID="{A76E23CA-AD81-4DF6-AD05-D6356404A800}" presName="sibTrans" presStyleLbl="sibTrans2D1" presStyleIdx="1" presStyleCnt="4"/>
      <dgm:spPr/>
    </dgm:pt>
    <dgm:pt modelId="{91DC191A-AB80-4F5B-89A9-D0252F5DD8B7}" type="pres">
      <dgm:prSet presAssocID="{A76E23CA-AD81-4DF6-AD05-D6356404A800}" presName="connectorText" presStyleLbl="sibTrans2D1" presStyleIdx="1" presStyleCnt="4"/>
      <dgm:spPr/>
    </dgm:pt>
    <dgm:pt modelId="{61476FF5-B3B7-4EAA-8904-16F5FAE21049}" type="pres">
      <dgm:prSet presAssocID="{A9FA6084-E874-4A57-8FBE-1214F469BD0C}" presName="node" presStyleLbl="node1" presStyleIdx="2" presStyleCnt="5">
        <dgm:presLayoutVars>
          <dgm:bulletEnabled val="1"/>
        </dgm:presLayoutVars>
      </dgm:prSet>
      <dgm:spPr/>
    </dgm:pt>
    <dgm:pt modelId="{1FFC08EE-1FC5-4D76-BE2B-5B4884488D2D}" type="pres">
      <dgm:prSet presAssocID="{B797BFE5-872F-48A6-B9D8-225C43DC5A55}" presName="sibTrans" presStyleLbl="sibTrans2D1" presStyleIdx="2" presStyleCnt="4"/>
      <dgm:spPr/>
    </dgm:pt>
    <dgm:pt modelId="{B3AA2CF2-4A1F-419A-BA2D-C3E73BEEEFF0}" type="pres">
      <dgm:prSet presAssocID="{B797BFE5-872F-48A6-B9D8-225C43DC5A55}" presName="connectorText" presStyleLbl="sibTrans2D1" presStyleIdx="2" presStyleCnt="4"/>
      <dgm:spPr/>
    </dgm:pt>
    <dgm:pt modelId="{3343D5D9-F68F-4841-8078-4CFED17CAE03}" type="pres">
      <dgm:prSet presAssocID="{9922C7E0-22AD-4EF2-B601-83B4522DFE61}" presName="node" presStyleLbl="node1" presStyleIdx="3" presStyleCnt="5">
        <dgm:presLayoutVars>
          <dgm:bulletEnabled val="1"/>
        </dgm:presLayoutVars>
      </dgm:prSet>
      <dgm:spPr/>
    </dgm:pt>
    <dgm:pt modelId="{7571E216-C22A-4DC0-8850-9A4952AE7634}" type="pres">
      <dgm:prSet presAssocID="{B83740A3-0F71-4FD8-9BBF-7C84BFB60674}" presName="sibTrans" presStyleLbl="sibTrans2D1" presStyleIdx="3" presStyleCnt="4"/>
      <dgm:spPr/>
    </dgm:pt>
    <dgm:pt modelId="{8CFBA324-74EE-4D7B-A5B8-67CAC5216FCF}" type="pres">
      <dgm:prSet presAssocID="{B83740A3-0F71-4FD8-9BBF-7C84BFB60674}" presName="connectorText" presStyleLbl="sibTrans2D1" presStyleIdx="3" presStyleCnt="4"/>
      <dgm:spPr/>
    </dgm:pt>
    <dgm:pt modelId="{168DB0B8-7594-4094-B876-DA0D6F4F447D}" type="pres">
      <dgm:prSet presAssocID="{332F01B0-8993-4D85-B10B-B5131006A7EE}" presName="node" presStyleLbl="node1" presStyleIdx="4" presStyleCnt="5">
        <dgm:presLayoutVars>
          <dgm:bulletEnabled val="1"/>
        </dgm:presLayoutVars>
      </dgm:prSet>
      <dgm:spPr/>
    </dgm:pt>
  </dgm:ptLst>
  <dgm:cxnLst>
    <dgm:cxn modelId="{52F78507-2FE1-48C2-BBE6-1BA498B33852}" type="presOf" srcId="{B797BFE5-872F-48A6-B9D8-225C43DC5A55}" destId="{1FFC08EE-1FC5-4D76-BE2B-5B4884488D2D}" srcOrd="0" destOrd="0" presId="urn:microsoft.com/office/officeart/2005/8/layout/process5"/>
    <dgm:cxn modelId="{2EADF81B-AB2B-4923-9640-8629ABB73187}" type="presOf" srcId="{A9FA6084-E874-4A57-8FBE-1214F469BD0C}" destId="{61476FF5-B3B7-4EAA-8904-16F5FAE21049}" srcOrd="0" destOrd="0" presId="urn:microsoft.com/office/officeart/2005/8/layout/process5"/>
    <dgm:cxn modelId="{F7733230-1F26-42FD-97A4-1BF91474B175}" srcId="{9A9536B2-2EF3-4637-BAA7-D97F082C3BBC}" destId="{C47D50E1-2361-4318-ABCC-85191C42FC64}" srcOrd="0" destOrd="0" parTransId="{4568671B-D7F4-4AF8-B67D-39818B6A9FAE}" sibTransId="{663AA847-3ECE-4D29-B87F-5EEB5DD5A19A}"/>
    <dgm:cxn modelId="{9D6DA439-3198-4B4A-87DE-1F2F18E93F35}" srcId="{9A9536B2-2EF3-4637-BAA7-D97F082C3BBC}" destId="{332F01B0-8993-4D85-B10B-B5131006A7EE}" srcOrd="4" destOrd="0" parTransId="{C540C871-755D-4ECD-9044-559C80826E52}" sibTransId="{16EAC283-ADD6-49FE-B41A-A835A15F37DF}"/>
    <dgm:cxn modelId="{EB2A4B41-3343-4BD0-860F-566EDB14852D}" type="presOf" srcId="{B797BFE5-872F-48A6-B9D8-225C43DC5A55}" destId="{B3AA2CF2-4A1F-419A-BA2D-C3E73BEEEFF0}" srcOrd="1" destOrd="0" presId="urn:microsoft.com/office/officeart/2005/8/layout/process5"/>
    <dgm:cxn modelId="{326D9766-77CA-4DA9-8A00-7C121E8E04DA}" type="presOf" srcId="{663AA847-3ECE-4D29-B87F-5EEB5DD5A19A}" destId="{5DBE8313-A8E9-429E-94D3-B957AD190A26}" srcOrd="0" destOrd="0" presId="urn:microsoft.com/office/officeart/2005/8/layout/process5"/>
    <dgm:cxn modelId="{6858A46B-9922-4FD7-A052-8148B3B6C9B1}" type="presOf" srcId="{B83740A3-0F71-4FD8-9BBF-7C84BFB60674}" destId="{7571E216-C22A-4DC0-8850-9A4952AE7634}" srcOrd="0" destOrd="0" presId="urn:microsoft.com/office/officeart/2005/8/layout/process5"/>
    <dgm:cxn modelId="{885E697B-9F2A-4A36-83FA-7315B04EC687}" type="presOf" srcId="{9922C7E0-22AD-4EF2-B601-83B4522DFE61}" destId="{3343D5D9-F68F-4841-8078-4CFED17CAE03}" srcOrd="0" destOrd="0" presId="urn:microsoft.com/office/officeart/2005/8/layout/process5"/>
    <dgm:cxn modelId="{8A239782-86F8-4E33-8CBE-451F324FCE8B}" type="presOf" srcId="{B83740A3-0F71-4FD8-9BBF-7C84BFB60674}" destId="{8CFBA324-74EE-4D7B-A5B8-67CAC5216FCF}" srcOrd="1" destOrd="0" presId="urn:microsoft.com/office/officeart/2005/8/layout/process5"/>
    <dgm:cxn modelId="{C3407696-D09E-4657-9E46-79C7EBDEB16A}" type="presOf" srcId="{C47D50E1-2361-4318-ABCC-85191C42FC64}" destId="{612FD017-2B6E-45A6-AFF6-694063827BC2}" srcOrd="0" destOrd="0" presId="urn:microsoft.com/office/officeart/2005/8/layout/process5"/>
    <dgm:cxn modelId="{6EA5E79E-D945-4B04-AC71-16DBCB1B526D}" type="presOf" srcId="{332F01B0-8993-4D85-B10B-B5131006A7EE}" destId="{168DB0B8-7594-4094-B876-DA0D6F4F447D}" srcOrd="0" destOrd="0" presId="urn:microsoft.com/office/officeart/2005/8/layout/process5"/>
    <dgm:cxn modelId="{5448EEA7-46FB-4F5F-9115-1AFAABC56872}" srcId="{9A9536B2-2EF3-4637-BAA7-D97F082C3BBC}" destId="{9922C7E0-22AD-4EF2-B601-83B4522DFE61}" srcOrd="3" destOrd="0" parTransId="{64909D71-1B16-4905-AF49-255C270BBD77}" sibTransId="{B83740A3-0F71-4FD8-9BBF-7C84BFB60674}"/>
    <dgm:cxn modelId="{F3E437AD-2577-41DA-B879-D6ACA86E9B1D}" srcId="{9A9536B2-2EF3-4637-BAA7-D97F082C3BBC}" destId="{A9FA6084-E874-4A57-8FBE-1214F469BD0C}" srcOrd="2" destOrd="0" parTransId="{7AEEFD4D-FE47-4029-810D-6455C90A7CB9}" sibTransId="{B797BFE5-872F-48A6-B9D8-225C43DC5A55}"/>
    <dgm:cxn modelId="{F71AA9C3-0CA2-4976-B4E9-B8910AAB0529}" type="presOf" srcId="{9A9536B2-2EF3-4637-BAA7-D97F082C3BBC}" destId="{45779F80-3929-429C-982D-0687753FC394}" srcOrd="0" destOrd="0" presId="urn:microsoft.com/office/officeart/2005/8/layout/process5"/>
    <dgm:cxn modelId="{8C4381DB-2679-4B40-807C-F020320B4A59}" srcId="{9A9536B2-2EF3-4637-BAA7-D97F082C3BBC}" destId="{838DEBAF-E70B-41A3-97C4-386E4E752A06}" srcOrd="1" destOrd="0" parTransId="{8DFEB3DE-F366-48AE-A18F-9550F43647C7}" sibTransId="{A76E23CA-AD81-4DF6-AD05-D6356404A800}"/>
    <dgm:cxn modelId="{2A448DDC-5B74-4A64-AF87-DDF7D8F616A7}" type="presOf" srcId="{663AA847-3ECE-4D29-B87F-5EEB5DD5A19A}" destId="{7DD286A6-D80A-48F3-8149-43056CF226BC}" srcOrd="1" destOrd="0" presId="urn:microsoft.com/office/officeart/2005/8/layout/process5"/>
    <dgm:cxn modelId="{F0C6E1E6-D84F-4827-878D-01675EEB41BE}" type="presOf" srcId="{838DEBAF-E70B-41A3-97C4-386E4E752A06}" destId="{A2609770-711D-4769-9DC1-0D222667D75D}" srcOrd="0" destOrd="0" presId="urn:microsoft.com/office/officeart/2005/8/layout/process5"/>
    <dgm:cxn modelId="{FC4287EB-D412-4A29-8603-8CB658C3AA74}" type="presOf" srcId="{A76E23CA-AD81-4DF6-AD05-D6356404A800}" destId="{6FD31FEE-4A16-4691-8D39-0AB0C523C32D}" srcOrd="0" destOrd="0" presId="urn:microsoft.com/office/officeart/2005/8/layout/process5"/>
    <dgm:cxn modelId="{6DB56EFF-F9FE-46AB-BA65-BB4B1A8518FB}" type="presOf" srcId="{A76E23CA-AD81-4DF6-AD05-D6356404A800}" destId="{91DC191A-AB80-4F5B-89A9-D0252F5DD8B7}" srcOrd="1" destOrd="0" presId="urn:microsoft.com/office/officeart/2005/8/layout/process5"/>
    <dgm:cxn modelId="{4C35FAD4-CC83-4B0A-A89B-955870441D13}" type="presParOf" srcId="{45779F80-3929-429C-982D-0687753FC394}" destId="{612FD017-2B6E-45A6-AFF6-694063827BC2}" srcOrd="0" destOrd="0" presId="urn:microsoft.com/office/officeart/2005/8/layout/process5"/>
    <dgm:cxn modelId="{2BFB9FEA-DBFD-4133-8B6F-0983BD8BF75D}" type="presParOf" srcId="{45779F80-3929-429C-982D-0687753FC394}" destId="{5DBE8313-A8E9-429E-94D3-B957AD190A26}" srcOrd="1" destOrd="0" presId="urn:microsoft.com/office/officeart/2005/8/layout/process5"/>
    <dgm:cxn modelId="{DBDF1722-289C-4C72-9866-100A130D8565}" type="presParOf" srcId="{5DBE8313-A8E9-429E-94D3-B957AD190A26}" destId="{7DD286A6-D80A-48F3-8149-43056CF226BC}" srcOrd="0" destOrd="0" presId="urn:microsoft.com/office/officeart/2005/8/layout/process5"/>
    <dgm:cxn modelId="{C79B45CE-892B-42AA-9BC6-6849CAEBF933}" type="presParOf" srcId="{45779F80-3929-429C-982D-0687753FC394}" destId="{A2609770-711D-4769-9DC1-0D222667D75D}" srcOrd="2" destOrd="0" presId="urn:microsoft.com/office/officeart/2005/8/layout/process5"/>
    <dgm:cxn modelId="{B2504548-056C-474C-BDBD-79DF0E7C8FC8}" type="presParOf" srcId="{45779F80-3929-429C-982D-0687753FC394}" destId="{6FD31FEE-4A16-4691-8D39-0AB0C523C32D}" srcOrd="3" destOrd="0" presId="urn:microsoft.com/office/officeart/2005/8/layout/process5"/>
    <dgm:cxn modelId="{D07D5790-CC9A-413E-9DD0-8BC66D511F7C}" type="presParOf" srcId="{6FD31FEE-4A16-4691-8D39-0AB0C523C32D}" destId="{91DC191A-AB80-4F5B-89A9-D0252F5DD8B7}" srcOrd="0" destOrd="0" presId="urn:microsoft.com/office/officeart/2005/8/layout/process5"/>
    <dgm:cxn modelId="{3E2B84CC-30B8-48B8-8704-EECBB5713161}" type="presParOf" srcId="{45779F80-3929-429C-982D-0687753FC394}" destId="{61476FF5-B3B7-4EAA-8904-16F5FAE21049}" srcOrd="4" destOrd="0" presId="urn:microsoft.com/office/officeart/2005/8/layout/process5"/>
    <dgm:cxn modelId="{D10FD906-C119-4064-8919-0A2DBCD88D8C}" type="presParOf" srcId="{45779F80-3929-429C-982D-0687753FC394}" destId="{1FFC08EE-1FC5-4D76-BE2B-5B4884488D2D}" srcOrd="5" destOrd="0" presId="urn:microsoft.com/office/officeart/2005/8/layout/process5"/>
    <dgm:cxn modelId="{6E7909A6-ED3B-4BCB-9634-15FD4DC52163}" type="presParOf" srcId="{1FFC08EE-1FC5-4D76-BE2B-5B4884488D2D}" destId="{B3AA2CF2-4A1F-419A-BA2D-C3E73BEEEFF0}" srcOrd="0" destOrd="0" presId="urn:microsoft.com/office/officeart/2005/8/layout/process5"/>
    <dgm:cxn modelId="{47CD235C-E995-4CED-846F-0C21C3A7282B}" type="presParOf" srcId="{45779F80-3929-429C-982D-0687753FC394}" destId="{3343D5D9-F68F-4841-8078-4CFED17CAE03}" srcOrd="6" destOrd="0" presId="urn:microsoft.com/office/officeart/2005/8/layout/process5"/>
    <dgm:cxn modelId="{8993D945-1EB7-4A59-821C-E9D2B5559686}" type="presParOf" srcId="{45779F80-3929-429C-982D-0687753FC394}" destId="{7571E216-C22A-4DC0-8850-9A4952AE7634}" srcOrd="7" destOrd="0" presId="urn:microsoft.com/office/officeart/2005/8/layout/process5"/>
    <dgm:cxn modelId="{A08099E6-3774-457F-8659-F072E37ED5EF}" type="presParOf" srcId="{7571E216-C22A-4DC0-8850-9A4952AE7634}" destId="{8CFBA324-74EE-4D7B-A5B8-67CAC5216FCF}" srcOrd="0" destOrd="0" presId="urn:microsoft.com/office/officeart/2005/8/layout/process5"/>
    <dgm:cxn modelId="{A9C6093A-78D5-4E1C-A584-8DA4EBF5C83A}" type="presParOf" srcId="{45779F80-3929-429C-982D-0687753FC394}" destId="{168DB0B8-7594-4094-B876-DA0D6F4F447D}"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FD017-2B6E-45A6-AFF6-694063827BC2}">
      <dsp:nvSpPr>
        <dsp:cNvPr id="0" name=""/>
        <dsp:cNvSpPr/>
      </dsp:nvSpPr>
      <dsp:spPr>
        <a:xfrm>
          <a:off x="617074" y="1029"/>
          <a:ext cx="1732232" cy="103933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0" kern="1200">
              <a:latin typeface="Cambria"/>
              <a:ea typeface="Cambria"/>
            </a:rPr>
            <a:t>1 - Rationale or demand</a:t>
          </a:r>
        </a:p>
      </dsp:txBody>
      <dsp:txXfrm>
        <a:off x="647515" y="31470"/>
        <a:ext cx="1671350" cy="978457"/>
      </dsp:txXfrm>
    </dsp:sp>
    <dsp:sp modelId="{5DBE8313-A8E9-429E-94D3-B957AD190A26}">
      <dsp:nvSpPr>
        <dsp:cNvPr id="0" name=""/>
        <dsp:cNvSpPr/>
      </dsp:nvSpPr>
      <dsp:spPr>
        <a:xfrm>
          <a:off x="2501743" y="305902"/>
          <a:ext cx="367233" cy="42959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501743" y="391821"/>
        <a:ext cx="257063" cy="257755"/>
      </dsp:txXfrm>
    </dsp:sp>
    <dsp:sp modelId="{A2609770-711D-4769-9DC1-0D222667D75D}">
      <dsp:nvSpPr>
        <dsp:cNvPr id="0" name=""/>
        <dsp:cNvSpPr/>
      </dsp:nvSpPr>
      <dsp:spPr>
        <a:xfrm>
          <a:off x="3042199" y="1029"/>
          <a:ext cx="1732232" cy="103933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0" kern="1200">
              <a:latin typeface="Cambria"/>
              <a:ea typeface="Cambria"/>
            </a:rPr>
            <a:t>2 - Alignment</a:t>
          </a:r>
        </a:p>
      </dsp:txBody>
      <dsp:txXfrm>
        <a:off x="3072640" y="31470"/>
        <a:ext cx="1671350" cy="978457"/>
      </dsp:txXfrm>
    </dsp:sp>
    <dsp:sp modelId="{6FD31FEE-4A16-4691-8D39-0AB0C523C32D}">
      <dsp:nvSpPr>
        <dsp:cNvPr id="0" name=""/>
        <dsp:cNvSpPr/>
      </dsp:nvSpPr>
      <dsp:spPr>
        <a:xfrm rot="5400000">
          <a:off x="3724699" y="1161625"/>
          <a:ext cx="367233" cy="42959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5400000">
        <a:off x="3779438" y="1192805"/>
        <a:ext cx="257755" cy="257063"/>
      </dsp:txXfrm>
    </dsp:sp>
    <dsp:sp modelId="{61476FF5-B3B7-4EAA-8904-16F5FAE21049}">
      <dsp:nvSpPr>
        <dsp:cNvPr id="0" name=""/>
        <dsp:cNvSpPr/>
      </dsp:nvSpPr>
      <dsp:spPr>
        <a:xfrm>
          <a:off x="3042199" y="1733261"/>
          <a:ext cx="1732232" cy="103933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0" kern="1200">
              <a:latin typeface="Cambria"/>
              <a:ea typeface="Cambria"/>
            </a:rPr>
            <a:t>3 - Team &amp; Resources</a:t>
          </a:r>
        </a:p>
      </dsp:txBody>
      <dsp:txXfrm>
        <a:off x="3072640" y="1763702"/>
        <a:ext cx="1671350" cy="978457"/>
      </dsp:txXfrm>
    </dsp:sp>
    <dsp:sp modelId="{1FFC08EE-1FC5-4D76-BE2B-5B4884488D2D}">
      <dsp:nvSpPr>
        <dsp:cNvPr id="0" name=""/>
        <dsp:cNvSpPr/>
      </dsp:nvSpPr>
      <dsp:spPr>
        <a:xfrm rot="10800000">
          <a:off x="2522530" y="2038134"/>
          <a:ext cx="367233" cy="42959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632700" y="2124053"/>
        <a:ext cx="257063" cy="257755"/>
      </dsp:txXfrm>
    </dsp:sp>
    <dsp:sp modelId="{3343D5D9-F68F-4841-8078-4CFED17CAE03}">
      <dsp:nvSpPr>
        <dsp:cNvPr id="0" name=""/>
        <dsp:cNvSpPr/>
      </dsp:nvSpPr>
      <dsp:spPr>
        <a:xfrm>
          <a:off x="617074" y="1733261"/>
          <a:ext cx="1732232" cy="103933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0" kern="1200">
              <a:latin typeface="Cambria"/>
              <a:ea typeface="Cambria"/>
            </a:rPr>
            <a:t>4 - Governance &amp; Delivery </a:t>
          </a:r>
        </a:p>
      </dsp:txBody>
      <dsp:txXfrm>
        <a:off x="647515" y="1763702"/>
        <a:ext cx="1671350" cy="978457"/>
      </dsp:txXfrm>
    </dsp:sp>
    <dsp:sp modelId="{7571E216-C22A-4DC0-8850-9A4952AE7634}">
      <dsp:nvSpPr>
        <dsp:cNvPr id="0" name=""/>
        <dsp:cNvSpPr/>
      </dsp:nvSpPr>
      <dsp:spPr>
        <a:xfrm rot="5400000">
          <a:off x="1299574" y="2893857"/>
          <a:ext cx="367233" cy="42959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5400000">
        <a:off x="1354313" y="2925037"/>
        <a:ext cx="257755" cy="257063"/>
      </dsp:txXfrm>
    </dsp:sp>
    <dsp:sp modelId="{168DB0B8-7594-4094-B876-DA0D6F4F447D}">
      <dsp:nvSpPr>
        <dsp:cNvPr id="0" name=""/>
        <dsp:cNvSpPr/>
      </dsp:nvSpPr>
      <dsp:spPr>
        <a:xfrm>
          <a:off x="617074" y="3465494"/>
          <a:ext cx="1732232" cy="103933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0" kern="1200">
              <a:latin typeface="Cambria"/>
              <a:ea typeface="Cambria"/>
            </a:rPr>
            <a:t>5 - Added Value &amp; Return on Public investment </a:t>
          </a:r>
        </a:p>
      </dsp:txBody>
      <dsp:txXfrm>
        <a:off x="647515" y="3495935"/>
        <a:ext cx="1671350" cy="9784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572" latinLnBrk="0">
      <a:lnSpc>
        <a:spcPct val="117999"/>
      </a:lnSpc>
      <a:defRPr sz="1100">
        <a:latin typeface="Helvetica Neue"/>
        <a:ea typeface="Helvetica Neue"/>
        <a:cs typeface="Helvetica Neue"/>
        <a:sym typeface="Helvetica Neue"/>
      </a:defRPr>
    </a:lvl1pPr>
    <a:lvl2pPr indent="114286" defTabSz="228572" latinLnBrk="0">
      <a:lnSpc>
        <a:spcPct val="117999"/>
      </a:lnSpc>
      <a:defRPr sz="1100">
        <a:latin typeface="Helvetica Neue"/>
        <a:ea typeface="Helvetica Neue"/>
        <a:cs typeface="Helvetica Neue"/>
        <a:sym typeface="Helvetica Neue"/>
      </a:defRPr>
    </a:lvl2pPr>
    <a:lvl3pPr indent="228572" defTabSz="228572" latinLnBrk="0">
      <a:lnSpc>
        <a:spcPct val="117999"/>
      </a:lnSpc>
      <a:defRPr sz="1100">
        <a:latin typeface="Helvetica Neue"/>
        <a:ea typeface="Helvetica Neue"/>
        <a:cs typeface="Helvetica Neue"/>
        <a:sym typeface="Helvetica Neue"/>
      </a:defRPr>
    </a:lvl3pPr>
    <a:lvl4pPr indent="342858" defTabSz="228572" latinLnBrk="0">
      <a:lnSpc>
        <a:spcPct val="117999"/>
      </a:lnSpc>
      <a:defRPr sz="1100">
        <a:latin typeface="Helvetica Neue"/>
        <a:ea typeface="Helvetica Neue"/>
        <a:cs typeface="Helvetica Neue"/>
        <a:sym typeface="Helvetica Neue"/>
      </a:defRPr>
    </a:lvl4pPr>
    <a:lvl5pPr indent="457144" defTabSz="228572" latinLnBrk="0">
      <a:lnSpc>
        <a:spcPct val="117999"/>
      </a:lnSpc>
      <a:defRPr sz="1100">
        <a:latin typeface="Helvetica Neue"/>
        <a:ea typeface="Helvetica Neue"/>
        <a:cs typeface="Helvetica Neue"/>
        <a:sym typeface="Helvetica Neue"/>
      </a:defRPr>
    </a:lvl5pPr>
    <a:lvl6pPr indent="571432" defTabSz="228572" latinLnBrk="0">
      <a:lnSpc>
        <a:spcPct val="117999"/>
      </a:lnSpc>
      <a:defRPr sz="1100">
        <a:latin typeface="Helvetica Neue"/>
        <a:ea typeface="Helvetica Neue"/>
        <a:cs typeface="Helvetica Neue"/>
        <a:sym typeface="Helvetica Neue"/>
      </a:defRPr>
    </a:lvl6pPr>
    <a:lvl7pPr indent="685718" defTabSz="228572" latinLnBrk="0">
      <a:lnSpc>
        <a:spcPct val="117999"/>
      </a:lnSpc>
      <a:defRPr sz="1100">
        <a:latin typeface="Helvetica Neue"/>
        <a:ea typeface="Helvetica Neue"/>
        <a:cs typeface="Helvetica Neue"/>
        <a:sym typeface="Helvetica Neue"/>
      </a:defRPr>
    </a:lvl7pPr>
    <a:lvl8pPr indent="800004" defTabSz="228572" latinLnBrk="0">
      <a:lnSpc>
        <a:spcPct val="117999"/>
      </a:lnSpc>
      <a:defRPr sz="1100">
        <a:latin typeface="Helvetica Neue"/>
        <a:ea typeface="Helvetica Neue"/>
        <a:cs typeface="Helvetica Neue"/>
        <a:sym typeface="Helvetica Neue"/>
      </a:defRPr>
    </a:lvl8pPr>
    <a:lvl9pPr indent="914290" defTabSz="228572"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4649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2742-3E3E-5370-4289-FC4498EB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90915-E203-16E3-1882-90ECCF079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A9A99-E29E-D724-F4A9-DDC59145F07B}"/>
              </a:ext>
            </a:extLst>
          </p:cNvPr>
          <p:cNvSpPr>
            <a:spLocks noGrp="1"/>
          </p:cNvSpPr>
          <p:nvPr>
            <p:ph type="body" idx="1"/>
          </p:nvPr>
        </p:nvSpPr>
        <p:spPr/>
        <p:txBody>
          <a:bodyPr/>
          <a:lstStyle/>
          <a:p>
            <a:pPr marL="0" indent="0">
              <a:buFontTx/>
              <a:buNone/>
            </a:pPr>
            <a:endParaRPr lang="en-GB" dirty="0"/>
          </a:p>
        </p:txBody>
      </p:sp>
    </p:spTree>
    <p:extLst>
      <p:ext uri="{BB962C8B-B14F-4D97-AF65-F5344CB8AC3E}">
        <p14:creationId xmlns:p14="http://schemas.microsoft.com/office/powerpoint/2010/main" val="3895207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1153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SIT White 6">
    <p:spTree>
      <p:nvGrpSpPr>
        <p:cNvPr id="1" name=""/>
        <p:cNvGrpSpPr/>
        <p:nvPr/>
      </p:nvGrpSpPr>
      <p:grpSpPr>
        <a:xfrm>
          <a:off x="0" y="0"/>
          <a:ext cx="0" cy="0"/>
          <a:chOff x="0" y="0"/>
          <a:chExt cx="0" cy="0"/>
        </a:xfrm>
      </p:grpSpPr>
      <p:pic>
        <p:nvPicPr>
          <p:cNvPr id="7" name="Crisps_2.png" descr="Crisps_2.png">
            <a:extLst>
              <a:ext uri="{FF2B5EF4-FFF2-40B4-BE49-F238E27FC236}">
                <a16:creationId xmlns:a16="http://schemas.microsoft.com/office/drawing/2014/main" id="{C4B835C6-AAD1-B257-B8B4-507C62168C46}"/>
              </a:ext>
            </a:extLst>
          </p:cNvPr>
          <p:cNvPicPr>
            <a:picLocks noChangeAspect="1"/>
          </p:cNvPicPr>
          <p:nvPr userDrawn="1"/>
        </p:nvPicPr>
        <p:blipFill>
          <a:blip r:embed="rId2">
            <a:extLst>
              <a:ext uri="{28A0092B-C50C-407E-A947-70E740481C1C}">
                <a14:useLocalDpi xmlns:a14="http://schemas.microsoft.com/office/drawing/2010/main"/>
              </a:ext>
            </a:extLst>
          </a:blip>
          <a:srcRect t="7109" r="21748"/>
          <a:stretch>
            <a:fillRect/>
          </a:stretch>
        </p:blipFill>
        <p:spPr>
          <a:xfrm rot="8203772" flipH="1">
            <a:off x="6335738" y="-1351253"/>
            <a:ext cx="7302002" cy="8667998"/>
          </a:xfrm>
          <a:custGeom>
            <a:avLst/>
            <a:gdLst/>
            <a:ahLst/>
            <a:cxnLst>
              <a:cxn ang="0">
                <a:pos x="wd2" y="hd2"/>
              </a:cxn>
              <a:cxn ang="5400000">
                <a:pos x="wd2" y="hd2"/>
              </a:cxn>
              <a:cxn ang="10800000">
                <a:pos x="wd2" y="hd2"/>
              </a:cxn>
              <a:cxn ang="16200000">
                <a:pos x="wd2" y="hd2"/>
              </a:cxn>
            </a:cxnLst>
            <a:rect l="0" t="0" r="r" b="b"/>
            <a:pathLst>
              <a:path w="21600" h="21600" extrusionOk="0">
                <a:moveTo>
                  <a:pt x="0" y="6102"/>
                </a:moveTo>
                <a:lnTo>
                  <a:pt x="0" y="18046"/>
                </a:lnTo>
                <a:lnTo>
                  <a:pt x="3971" y="21600"/>
                </a:lnTo>
                <a:lnTo>
                  <a:pt x="10054" y="21600"/>
                </a:lnTo>
                <a:lnTo>
                  <a:pt x="21600" y="12443"/>
                </a:lnTo>
                <a:lnTo>
                  <a:pt x="7695" y="0"/>
                </a:lnTo>
                <a:lnTo>
                  <a:pt x="0" y="6102"/>
                </a:lnTo>
                <a:close/>
              </a:path>
            </a:pathLst>
          </a:custGeom>
          <a:ln w="12700">
            <a:miter lim="400000"/>
          </a:ln>
        </p:spPr>
      </p:pic>
      <p:pic>
        <p:nvPicPr>
          <p:cNvPr id="3" name="DSTI_Black_Digital-01.png" descr="DSTI_Black_Digital-01.png">
            <a:extLst>
              <a:ext uri="{FF2B5EF4-FFF2-40B4-BE49-F238E27FC236}">
                <a16:creationId xmlns:a16="http://schemas.microsoft.com/office/drawing/2014/main" id="{A3FEFCC4-85E3-EBCB-9DDD-99A3D524D993}"/>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18244" y="325077"/>
            <a:ext cx="1825836" cy="919866"/>
          </a:xfrm>
          <a:prstGeom prst="rect">
            <a:avLst/>
          </a:prstGeom>
          <a:ln w="12700">
            <a:miter lim="400000"/>
          </a:ln>
        </p:spPr>
      </p:pic>
      <p:pic>
        <p:nvPicPr>
          <p:cNvPr id="6" name="Net_Standalone_Black.png" descr="Net_Standalone_Black.png">
            <a:extLst>
              <a:ext uri="{FF2B5EF4-FFF2-40B4-BE49-F238E27FC236}">
                <a16:creationId xmlns:a16="http://schemas.microsoft.com/office/drawing/2014/main" id="{3DBFE474-B92E-7686-50DA-55F94C37C7F7}"/>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a:ext>
            </a:extLst>
          </a:blip>
          <a:srcRect/>
          <a:stretch>
            <a:fillRect/>
          </a:stretch>
        </p:blipFill>
        <p:spPr>
          <a:xfrm rot="14400000">
            <a:off x="5946596" y="-194033"/>
            <a:ext cx="8323014" cy="6922739"/>
          </a:xfrm>
          <a:custGeom>
            <a:avLst/>
            <a:gdLst/>
            <a:ahLst/>
            <a:cxnLst>
              <a:cxn ang="0">
                <a:pos x="wd2" y="hd2"/>
              </a:cxn>
              <a:cxn ang="5400000">
                <a:pos x="wd2" y="hd2"/>
              </a:cxn>
              <a:cxn ang="10800000">
                <a:pos x="wd2" y="hd2"/>
              </a:cxn>
              <a:cxn ang="16200000">
                <a:pos x="wd2" y="hd2"/>
              </a:cxn>
            </a:cxnLst>
            <a:rect l="0" t="0" r="r" b="b"/>
            <a:pathLst>
              <a:path w="21600" h="21600" extrusionOk="0">
                <a:moveTo>
                  <a:pt x="21600" y="8662"/>
                </a:moveTo>
                <a:lnTo>
                  <a:pt x="9121" y="0"/>
                </a:lnTo>
                <a:lnTo>
                  <a:pt x="5244" y="0"/>
                </a:lnTo>
                <a:lnTo>
                  <a:pt x="0" y="10919"/>
                </a:lnTo>
                <a:lnTo>
                  <a:pt x="15387" y="21600"/>
                </a:lnTo>
                <a:lnTo>
                  <a:pt x="21600" y="8662"/>
                </a:lnTo>
                <a:close/>
              </a:path>
            </a:pathLst>
          </a:custGeom>
          <a:ln w="12700">
            <a:miter lim="400000"/>
          </a:ln>
        </p:spPr>
      </p:pic>
      <p:sp>
        <p:nvSpPr>
          <p:cNvPr id="9" name="Text Placeholder 8">
            <a:extLst>
              <a:ext uri="{FF2B5EF4-FFF2-40B4-BE49-F238E27FC236}">
                <a16:creationId xmlns:a16="http://schemas.microsoft.com/office/drawing/2014/main" id="{5A750318-D8FC-47CF-2A12-F158BE559DA0}"/>
              </a:ext>
            </a:extLst>
          </p:cNvPr>
          <p:cNvSpPr>
            <a:spLocks noGrp="1"/>
          </p:cNvSpPr>
          <p:nvPr>
            <p:ph type="body" sz="quarter" idx="10" hasCustomPrompt="1"/>
          </p:nvPr>
        </p:nvSpPr>
        <p:spPr>
          <a:xfrm>
            <a:off x="434370" y="3569586"/>
            <a:ext cx="6543947" cy="268287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lvl="0"/>
            <a:endParaRPr lang="en-GB"/>
          </a:p>
        </p:txBody>
      </p:sp>
      <p:sp>
        <p:nvSpPr>
          <p:cNvPr id="11" name="Text Placeholder 10">
            <a:extLst>
              <a:ext uri="{FF2B5EF4-FFF2-40B4-BE49-F238E27FC236}">
                <a16:creationId xmlns:a16="http://schemas.microsoft.com/office/drawing/2014/main" id="{C1389FB9-0509-4F67-945C-819238DF8F7E}"/>
              </a:ext>
            </a:extLst>
          </p:cNvPr>
          <p:cNvSpPr>
            <a:spLocks noGrp="1"/>
          </p:cNvSpPr>
          <p:nvPr>
            <p:ph type="body" sz="quarter" idx="11" hasCustomPrompt="1"/>
          </p:nvPr>
        </p:nvSpPr>
        <p:spPr>
          <a:xfrm>
            <a:off x="418306" y="2213770"/>
            <a:ext cx="6307138" cy="1215231"/>
          </a:xfrm>
          <a:prstGeom prst="rect">
            <a:avLst/>
          </a:prstGeom>
        </p:spPr>
        <p:txBody>
          <a:bodyPr/>
          <a:lstStyle>
            <a:lvl1pPr marL="0" indent="0">
              <a:buNone/>
              <a:defRPr/>
            </a:lvl1pPr>
          </a:lstStyle>
          <a:p>
            <a:pPr marL="0" marR="0" lvl="0" indent="0" algn="l" defTabSz="412750" rtl="0" eaLnBrk="1" fontAlgn="auto" latinLnBrk="0" hangingPunct="0">
              <a:lnSpc>
                <a:spcPct val="100000"/>
              </a:lnSpc>
              <a:spcBef>
                <a:spcPts val="0"/>
              </a:spcBef>
              <a:spcAft>
                <a:spcPts val="0"/>
              </a:spcAft>
              <a:buClrTx/>
              <a:buSzTx/>
              <a:buFontTx/>
              <a:buNone/>
              <a:tabLst/>
              <a:defRPr sz="6300">
                <a:solidFill>
                  <a:srgbClr val="6006A1"/>
                </a:solidFill>
                <a:latin typeface="Arial"/>
                <a:ea typeface="Arial"/>
                <a:cs typeface="Arial"/>
                <a:sym typeface="Arial"/>
              </a:defRPr>
            </a:pPr>
            <a:r>
              <a:rPr kumimoji="0" lang="en-GB" sz="3150" b="1" i="0" u="none" strike="noStrike" kern="0" cap="none" spc="0" normalizeH="0" baseline="0" noProof="0">
                <a:ln>
                  <a:noFill/>
                </a:ln>
                <a:solidFill>
                  <a:srgbClr val="6006A1"/>
                </a:solidFill>
                <a:effectLst/>
                <a:uLnTx/>
                <a:uFillTx/>
                <a:latin typeface="Arial"/>
                <a:cs typeface="Arial"/>
                <a:sym typeface="Arial"/>
              </a:rPr>
              <a:t>Dolor sit </a:t>
            </a:r>
            <a:r>
              <a:rPr kumimoji="0" lang="en-GB" sz="3150" b="1" i="0" u="none" strike="noStrike" kern="0" cap="none" spc="0" normalizeH="0" baseline="0" noProof="0" err="1">
                <a:ln>
                  <a:noFill/>
                </a:ln>
                <a:solidFill>
                  <a:srgbClr val="6006A1"/>
                </a:solidFill>
                <a:effectLst/>
                <a:uLnTx/>
                <a:uFillTx/>
                <a:latin typeface="Arial"/>
                <a:cs typeface="Arial"/>
                <a:sym typeface="Arial"/>
              </a:rPr>
              <a:t>amet</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consectetur</a:t>
            </a:r>
            <a:br>
              <a:rPr kumimoji="0" lang="en-GB" sz="3150" b="1" i="0" u="none" strike="noStrike" kern="0" cap="none" spc="0" normalizeH="0" baseline="0" noProof="0">
                <a:ln>
                  <a:noFill/>
                </a:ln>
                <a:solidFill>
                  <a:srgbClr val="6006A1"/>
                </a:solidFill>
                <a:effectLst/>
                <a:uLnTx/>
                <a:uFillTx/>
                <a:latin typeface="Arial"/>
                <a:cs typeface="Arial"/>
                <a:sym typeface="Arial"/>
              </a:rPr>
            </a:br>
            <a:r>
              <a:rPr kumimoji="0" lang="en-GB" sz="3150" b="1" i="0" u="none" strike="noStrike" kern="0" cap="none" spc="0" normalizeH="0" baseline="0" noProof="0" err="1">
                <a:ln>
                  <a:noFill/>
                </a:ln>
                <a:solidFill>
                  <a:srgbClr val="6006A1"/>
                </a:solidFill>
                <a:effectLst/>
                <a:uLnTx/>
                <a:uFillTx/>
                <a:latin typeface="Arial"/>
                <a:cs typeface="Arial"/>
                <a:sym typeface="Arial"/>
              </a:rPr>
              <a:t>adipiscing</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elit</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sed</a:t>
            </a:r>
            <a:r>
              <a:rPr kumimoji="0" lang="en-GB" sz="3150" b="1" i="0" u="none" strike="noStrike" kern="0" cap="none" spc="0" normalizeH="0" baseline="0" noProof="0">
                <a:ln>
                  <a:noFill/>
                </a:ln>
                <a:solidFill>
                  <a:srgbClr val="6006A1"/>
                </a:solidFill>
                <a:effectLst/>
                <a:uLnTx/>
                <a:uFillTx/>
                <a:latin typeface="Arial"/>
                <a:cs typeface="Arial"/>
                <a:sym typeface="Arial"/>
              </a:rPr>
              <a:t> do </a:t>
            </a:r>
            <a:r>
              <a:rPr kumimoji="0" lang="en-GB" sz="3150" b="1" i="0" u="none" strike="noStrike" kern="0" cap="none" spc="0" normalizeH="0" baseline="0" noProof="0" err="1">
                <a:ln>
                  <a:noFill/>
                </a:ln>
                <a:solidFill>
                  <a:srgbClr val="6006A1"/>
                </a:solidFill>
                <a:effectLst/>
                <a:uLnTx/>
                <a:uFillTx/>
                <a:latin typeface="Arial"/>
                <a:cs typeface="Arial"/>
                <a:sym typeface="Arial"/>
              </a:rPr>
              <a:t>eiusmod</a:t>
            </a:r>
            <a:endParaRPr kumimoji="0" lang="en-GB" sz="3150" b="1" i="0" u="none" strike="noStrike" kern="0" cap="none" spc="0" normalizeH="0" baseline="0" noProof="0">
              <a:ln>
                <a:noFill/>
              </a:ln>
              <a:solidFill>
                <a:srgbClr val="6006A1"/>
              </a:solidFill>
              <a:effectLst/>
              <a:uLnTx/>
              <a:uFillTx/>
              <a:latin typeface="Arial"/>
              <a:cs typeface="Arial"/>
              <a:sym typeface="Arial"/>
            </a:endParaRPr>
          </a:p>
          <a:p>
            <a:pPr lvl="0"/>
            <a:endParaRPr lang="en-GB"/>
          </a:p>
        </p:txBody>
      </p:sp>
      <p:sp>
        <p:nvSpPr>
          <p:cNvPr id="12" name="Slide Number Placeholder 11">
            <a:extLst>
              <a:ext uri="{FF2B5EF4-FFF2-40B4-BE49-F238E27FC236}">
                <a16:creationId xmlns:a16="http://schemas.microsoft.com/office/drawing/2014/main" id="{44F9484D-4658-DDEB-3BF1-AF72E91B35CF}"/>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5475660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SIT White 7">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4CCEDAF8-80C1-EE5B-8CBC-0659DE26EF0A}"/>
              </a:ext>
            </a:extLst>
          </p:cNvPr>
          <p:cNvSpPr/>
          <p:nvPr userDrawn="1"/>
        </p:nvSpPr>
        <p:spPr>
          <a:xfrm>
            <a:off x="0" y="-1"/>
            <a:ext cx="12192000" cy="6858001"/>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4" name="Net_Standalone_2.png" descr="Net_Standalone_2.png">
            <a:extLst>
              <a:ext uri="{FF2B5EF4-FFF2-40B4-BE49-F238E27FC236}">
                <a16:creationId xmlns:a16="http://schemas.microsoft.com/office/drawing/2014/main" id="{B16D7959-EDE8-51D5-703C-424661B2956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755554">
            <a:off x="4117959" y="-231506"/>
            <a:ext cx="9024742"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22" y="0"/>
                </a:lnTo>
                <a:lnTo>
                  <a:pt x="0" y="11837"/>
                </a:lnTo>
                <a:lnTo>
                  <a:pt x="14968" y="21600"/>
                </a:lnTo>
                <a:lnTo>
                  <a:pt x="14990" y="21600"/>
                </a:lnTo>
                <a:lnTo>
                  <a:pt x="21600" y="0"/>
                </a:lnTo>
                <a:close/>
              </a:path>
            </a:pathLst>
          </a:custGeom>
          <a:ln w="12700">
            <a:miter lim="400000"/>
          </a:ln>
        </p:spPr>
      </p:pic>
      <p:pic>
        <p:nvPicPr>
          <p:cNvPr id="5" name="Crisps_2.png" descr="Crisps_2.png">
            <a:extLst>
              <a:ext uri="{FF2B5EF4-FFF2-40B4-BE49-F238E27FC236}">
                <a16:creationId xmlns:a16="http://schemas.microsoft.com/office/drawing/2014/main" id="{FE2115D9-7123-F450-4206-7E1DBDDD732C}"/>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t="23232" r="30173"/>
          <a:stretch>
            <a:fillRect/>
          </a:stretch>
        </p:blipFill>
        <p:spPr>
          <a:xfrm rot="2483353">
            <a:off x="8058543" y="147750"/>
            <a:ext cx="6091721" cy="6697256"/>
          </a:xfrm>
          <a:custGeom>
            <a:avLst/>
            <a:gdLst/>
            <a:ahLst/>
            <a:cxnLst>
              <a:cxn ang="0">
                <a:pos x="wd2" y="hd2"/>
              </a:cxn>
              <a:cxn ang="5400000">
                <a:pos x="wd2" y="hd2"/>
              </a:cxn>
              <a:cxn ang="10800000">
                <a:pos x="wd2" y="hd2"/>
              </a:cxn>
              <a:cxn ang="16200000">
                <a:pos x="wd2" y="hd2"/>
              </a:cxn>
            </a:cxnLst>
            <a:rect l="0" t="0" r="r" b="b"/>
            <a:pathLst>
              <a:path w="21600" h="21600" extrusionOk="0">
                <a:moveTo>
                  <a:pt x="0" y="4427"/>
                </a:moveTo>
                <a:lnTo>
                  <a:pt x="0" y="21600"/>
                </a:lnTo>
                <a:lnTo>
                  <a:pt x="15355" y="21600"/>
                </a:lnTo>
                <a:lnTo>
                  <a:pt x="21600" y="16594"/>
                </a:lnTo>
                <a:lnTo>
                  <a:pt x="5523" y="0"/>
                </a:lnTo>
                <a:lnTo>
                  <a:pt x="0" y="4427"/>
                </a:lnTo>
                <a:close/>
              </a:path>
            </a:pathLst>
          </a:custGeom>
          <a:ln w="12700">
            <a:miter lim="400000"/>
          </a:ln>
        </p:spPr>
      </p:pic>
      <p:sp>
        <p:nvSpPr>
          <p:cNvPr id="6" name="Rectangle">
            <a:extLst>
              <a:ext uri="{FF2B5EF4-FFF2-40B4-BE49-F238E27FC236}">
                <a16:creationId xmlns:a16="http://schemas.microsoft.com/office/drawing/2014/main" id="{3C8956D3-BE9D-4013-1408-81D7A587DBE6}"/>
              </a:ext>
            </a:extLst>
          </p:cNvPr>
          <p:cNvSpPr>
            <a:spLocks noGrp="1" noRot="1" noMove="1" noResize="1" noEditPoints="1" noAdjustHandles="1" noChangeArrowheads="1" noChangeShapeType="1"/>
          </p:cNvSpPr>
          <p:nvPr userDrawn="1"/>
        </p:nvSpPr>
        <p:spPr>
          <a:xfrm>
            <a:off x="-481" y="2131592"/>
            <a:ext cx="5952315"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Rectangle">
            <a:extLst>
              <a:ext uri="{FF2B5EF4-FFF2-40B4-BE49-F238E27FC236}">
                <a16:creationId xmlns:a16="http://schemas.microsoft.com/office/drawing/2014/main" id="{8A731F00-775D-8CCE-C426-308BFAFD3F6E}"/>
              </a:ext>
            </a:extLst>
          </p:cNvPr>
          <p:cNvSpPr>
            <a:spLocks noGrp="1" noRot="1" noMove="1" noResize="1" noEditPoints="1" noAdjustHandles="1" noChangeArrowheads="1" noChangeShapeType="1"/>
          </p:cNvSpPr>
          <p:nvPr userDrawn="1"/>
        </p:nvSpPr>
        <p:spPr>
          <a:xfrm>
            <a:off x="-481" y="4375996"/>
            <a:ext cx="5952315" cy="76098"/>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DSTI_Black_Digital-01.png" descr="DSTI_Black_Digital-01.png">
            <a:extLst>
              <a:ext uri="{FF2B5EF4-FFF2-40B4-BE49-F238E27FC236}">
                <a16:creationId xmlns:a16="http://schemas.microsoft.com/office/drawing/2014/main" id="{4CD3AA2D-8B84-6D67-9FB2-31E017C3B35F}"/>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18244" y="325077"/>
            <a:ext cx="1825836" cy="919866"/>
          </a:xfrm>
          <a:prstGeom prst="rect">
            <a:avLst/>
          </a:prstGeom>
          <a:ln w="12700">
            <a:miter lim="400000"/>
          </a:ln>
        </p:spPr>
      </p:pic>
      <p:sp>
        <p:nvSpPr>
          <p:cNvPr id="9" name="Dolor sit amet, consectetur adipiscing elit">
            <a:extLst>
              <a:ext uri="{FF2B5EF4-FFF2-40B4-BE49-F238E27FC236}">
                <a16:creationId xmlns:a16="http://schemas.microsoft.com/office/drawing/2014/main" id="{CFF0B566-E436-CFCA-0B4C-25C20FE23D92}"/>
              </a:ext>
            </a:extLst>
          </p:cNvPr>
          <p:cNvSpPr txBox="1"/>
          <p:nvPr userDrawn="1"/>
        </p:nvSpPr>
        <p:spPr>
          <a:xfrm>
            <a:off x="384427" y="2939499"/>
            <a:ext cx="7508130" cy="631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9200" b="0" cap="all">
                <a:latin typeface="Arial Black"/>
                <a:ea typeface="Arial Black"/>
                <a:cs typeface="Arial Black"/>
                <a:sym typeface="Arial Black"/>
              </a:defRPr>
            </a:pPr>
            <a:endParaRPr sz="4600"/>
          </a:p>
        </p:txBody>
      </p:sp>
      <p:sp>
        <p:nvSpPr>
          <p:cNvPr id="12" name="Text Placeholder 11">
            <a:extLst>
              <a:ext uri="{FF2B5EF4-FFF2-40B4-BE49-F238E27FC236}">
                <a16:creationId xmlns:a16="http://schemas.microsoft.com/office/drawing/2014/main" id="{4315469C-09D4-F807-CC6E-37308B4748E2}"/>
              </a:ext>
            </a:extLst>
          </p:cNvPr>
          <p:cNvSpPr>
            <a:spLocks noGrp="1"/>
          </p:cNvSpPr>
          <p:nvPr>
            <p:ph type="body" sz="quarter" idx="10" hasCustomPrompt="1"/>
          </p:nvPr>
        </p:nvSpPr>
        <p:spPr>
          <a:xfrm>
            <a:off x="418306" y="2454509"/>
            <a:ext cx="6504781" cy="1725613"/>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a:p>
            <a:pPr lvl="0"/>
            <a:endParaRPr lang="en-GB"/>
          </a:p>
        </p:txBody>
      </p:sp>
      <p:sp>
        <p:nvSpPr>
          <p:cNvPr id="14" name="Text Placeholder 13">
            <a:extLst>
              <a:ext uri="{FF2B5EF4-FFF2-40B4-BE49-F238E27FC236}">
                <a16:creationId xmlns:a16="http://schemas.microsoft.com/office/drawing/2014/main" id="{EFA48338-5418-802C-48D0-503C8EE1EA56}"/>
              </a:ext>
            </a:extLst>
          </p:cNvPr>
          <p:cNvSpPr>
            <a:spLocks noGrp="1"/>
          </p:cNvSpPr>
          <p:nvPr>
            <p:ph type="body" sz="quarter" idx="11" hasCustomPrompt="1"/>
          </p:nvPr>
        </p:nvSpPr>
        <p:spPr>
          <a:xfrm>
            <a:off x="384428" y="4804681"/>
            <a:ext cx="6504781" cy="1705769"/>
          </a:xfrm>
          <a:prstGeom prst="rect">
            <a:avLst/>
          </a:prstGeom>
        </p:spPr>
        <p:txBody>
          <a:bodyPr/>
          <a:lstStyle>
            <a:lvl1pPr marL="0" indent="0">
              <a:buNone/>
              <a:defRPr sz="17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a:p>
            <a:pPr lvl="0"/>
            <a:endParaRPr lang="en-GB"/>
          </a:p>
        </p:txBody>
      </p:sp>
      <p:sp>
        <p:nvSpPr>
          <p:cNvPr id="15" name="Slide Number Placeholder 14">
            <a:extLst>
              <a:ext uri="{FF2B5EF4-FFF2-40B4-BE49-F238E27FC236}">
                <a16:creationId xmlns:a16="http://schemas.microsoft.com/office/drawing/2014/main" id="{198D6A4C-2931-3A57-5F45-C10CC37F0BBC}"/>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294443577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SIT White 8">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EB389737-69B8-037F-DBAF-9BD8777CFC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21060000">
            <a:off x="6751992" y="424932"/>
            <a:ext cx="6006269" cy="6775702"/>
          </a:xfrm>
          <a:custGeom>
            <a:avLst/>
            <a:gdLst/>
            <a:ahLst/>
            <a:cxnLst>
              <a:cxn ang="0">
                <a:pos x="wd2" y="hd2"/>
              </a:cxn>
              <a:cxn ang="5400000">
                <a:pos x="wd2" y="hd2"/>
              </a:cxn>
              <a:cxn ang="10800000">
                <a:pos x="wd2" y="hd2"/>
              </a:cxn>
              <a:cxn ang="16200000">
                <a:pos x="wd2" y="hd2"/>
              </a:cxn>
            </a:cxnLst>
            <a:rect l="0" t="0" r="r" b="b"/>
            <a:pathLst>
              <a:path w="21600" h="21600" extrusionOk="0">
                <a:moveTo>
                  <a:pt x="21551" y="0"/>
                </a:moveTo>
                <a:lnTo>
                  <a:pt x="0" y="0"/>
                </a:lnTo>
                <a:lnTo>
                  <a:pt x="0" y="19109"/>
                </a:lnTo>
                <a:lnTo>
                  <a:pt x="17742" y="21600"/>
                </a:lnTo>
                <a:lnTo>
                  <a:pt x="21600" y="7"/>
                </a:lnTo>
                <a:lnTo>
                  <a:pt x="21551" y="0"/>
                </a:lnTo>
                <a:close/>
              </a:path>
            </a:pathLst>
          </a:custGeom>
          <a:ln w="12700">
            <a:miter lim="400000"/>
          </a:ln>
        </p:spPr>
      </p:pic>
      <p:pic>
        <p:nvPicPr>
          <p:cNvPr id="4" name="DSTI_Black_Digital-01.png" descr="DSTI_Black_Digital-01.png">
            <a:extLst>
              <a:ext uri="{FF2B5EF4-FFF2-40B4-BE49-F238E27FC236}">
                <a16:creationId xmlns:a16="http://schemas.microsoft.com/office/drawing/2014/main" id="{56F61282-58E4-E63D-8940-E03FB1554E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18244" y="325077"/>
            <a:ext cx="1825836" cy="919866"/>
          </a:xfrm>
          <a:prstGeom prst="rect">
            <a:avLst/>
          </a:prstGeom>
          <a:ln w="12700">
            <a:miter lim="400000"/>
          </a:ln>
        </p:spPr>
      </p:pic>
      <p:sp>
        <p:nvSpPr>
          <p:cNvPr id="6" name="Rectangle">
            <a:extLst>
              <a:ext uri="{FF2B5EF4-FFF2-40B4-BE49-F238E27FC236}">
                <a16:creationId xmlns:a16="http://schemas.microsoft.com/office/drawing/2014/main" id="{F7DE1B6F-4429-0609-85D2-EBE99972282F}"/>
              </a:ext>
            </a:extLst>
          </p:cNvPr>
          <p:cNvSpPr>
            <a:spLocks noGrp="1" noRot="1" noMove="1" noResize="1" noEditPoints="1" noAdjustHandles="1" noChangeArrowheads="1" noChangeShapeType="1"/>
          </p:cNvSpPr>
          <p:nvPr userDrawn="1"/>
        </p:nvSpPr>
        <p:spPr>
          <a:xfrm rot="16200000">
            <a:off x="-2101502" y="4294940"/>
            <a:ext cx="5092084"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ext Placeholder 9">
            <a:extLst>
              <a:ext uri="{FF2B5EF4-FFF2-40B4-BE49-F238E27FC236}">
                <a16:creationId xmlns:a16="http://schemas.microsoft.com/office/drawing/2014/main" id="{D7B36C9C-B69D-105B-A3CC-DE0F5E72BCD5}"/>
              </a:ext>
            </a:extLst>
          </p:cNvPr>
          <p:cNvSpPr>
            <a:spLocks noGrp="1"/>
          </p:cNvSpPr>
          <p:nvPr>
            <p:ph type="body" sz="quarter" idx="10" hasCustomPrompt="1"/>
          </p:nvPr>
        </p:nvSpPr>
        <p:spPr>
          <a:xfrm>
            <a:off x="7854157" y="2955132"/>
            <a:ext cx="3987800" cy="2531269"/>
          </a:xfrm>
          <a:prstGeom prst="rect">
            <a:avLst/>
          </a:prstGeom>
        </p:spPr>
        <p:txBody>
          <a:bodyPr/>
          <a:lstStyle>
            <a:lvl1pPr marL="0" indent="0">
              <a:buNone/>
              <a:defRPr sz="1900" i="1">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a:t>
            </a:r>
            <a:r>
              <a:rPr lang="en-GB" err="1"/>
              <a:t>Mauris</a:t>
            </a:r>
            <a:r>
              <a:rPr lang="en-GB"/>
              <a:t> </a:t>
            </a:r>
            <a:r>
              <a:rPr lang="en-GB" err="1"/>
              <a:t>condimentum</a:t>
            </a:r>
            <a:r>
              <a:rPr lang="en-GB"/>
              <a:t> </a:t>
            </a:r>
            <a:r>
              <a:rPr lang="en-GB" err="1"/>
              <a:t>neque</a:t>
            </a:r>
            <a:r>
              <a:rPr lang="en-GB"/>
              <a:t> </a:t>
            </a:r>
            <a:r>
              <a:rPr lang="en-GB" err="1"/>
              <a:t>mauris</a:t>
            </a:r>
            <a:r>
              <a:rPr lang="en-GB"/>
              <a:t>, vitae dictum </a:t>
            </a:r>
            <a:r>
              <a:rPr lang="en-GB" err="1"/>
              <a:t>quam</a:t>
            </a:r>
            <a:r>
              <a:rPr lang="en-GB"/>
              <a:t> tempus </a:t>
            </a:r>
            <a:r>
              <a:rPr lang="en-GB" err="1"/>
              <a:t>ut.</a:t>
            </a:r>
            <a:r>
              <a:rPr lang="en-GB"/>
              <a:t> </a:t>
            </a:r>
            <a:r>
              <a:rPr lang="en-GB" err="1"/>
              <a:t>Quisque</a:t>
            </a:r>
            <a:r>
              <a:rPr lang="en-GB"/>
              <a:t> vitae </a:t>
            </a:r>
            <a:r>
              <a:rPr lang="en-GB" err="1"/>
              <a:t>posuere</a:t>
            </a:r>
            <a:r>
              <a:rPr lang="en-GB"/>
              <a:t> ligula. </a:t>
            </a:r>
            <a:r>
              <a:rPr lang="en-GB" err="1"/>
              <a:t>Nullam</a:t>
            </a:r>
            <a:r>
              <a:rPr lang="en-GB"/>
              <a:t> at convallis </a:t>
            </a:r>
            <a:r>
              <a:rPr lang="en-GB" err="1"/>
              <a:t>purus</a:t>
            </a:r>
            <a:r>
              <a:rPr lang="en-GB"/>
              <a:t>. Proin </a:t>
            </a:r>
            <a:r>
              <a:rPr lang="en-GB" err="1"/>
              <a:t>nunc</a:t>
            </a:r>
            <a:r>
              <a:rPr lang="en-GB"/>
              <a:t> </a:t>
            </a:r>
            <a:r>
              <a:rPr lang="en-GB" err="1"/>
              <a:t>lacus</a:t>
            </a:r>
            <a:r>
              <a:rPr lang="en-GB"/>
              <a:t>, </a:t>
            </a:r>
            <a:r>
              <a:rPr lang="en-GB" err="1"/>
              <a:t>dignissim</a:t>
            </a:r>
            <a:r>
              <a:rPr lang="en-GB"/>
              <a:t> in </a:t>
            </a:r>
            <a:r>
              <a:rPr lang="en-GB" err="1"/>
              <a:t>neque</a:t>
            </a:r>
            <a:r>
              <a:rPr lang="en-GB"/>
              <a:t> sit </a:t>
            </a:r>
            <a:r>
              <a:rPr lang="en-GB" err="1"/>
              <a:t>amet</a:t>
            </a:r>
            <a:r>
              <a:rPr lang="en-GB"/>
              <a:t>, </a:t>
            </a:r>
            <a:r>
              <a:rPr lang="en-GB" err="1"/>
              <a:t>mollis</a:t>
            </a:r>
            <a:r>
              <a:rPr lang="en-GB"/>
              <a:t> </a:t>
            </a:r>
            <a:r>
              <a:rPr lang="en-GB" err="1"/>
              <a:t>elementum</a:t>
            </a:r>
            <a:r>
              <a:rPr lang="en-GB"/>
              <a:t> </a:t>
            </a:r>
            <a:r>
              <a:rPr lang="en-GB" err="1"/>
              <a:t>odio</a:t>
            </a:r>
            <a:r>
              <a:rPr lang="en-GB"/>
              <a:t>. Cras </a:t>
            </a:r>
            <a:r>
              <a:rPr lang="en-GB" err="1"/>
              <a:t>bibendum</a:t>
            </a:r>
            <a:r>
              <a:rPr lang="en-GB"/>
              <a:t> </a:t>
            </a:r>
            <a:r>
              <a:rPr lang="en-GB" err="1"/>
              <a:t>nibh</a:t>
            </a:r>
            <a:r>
              <a:rPr lang="en-GB"/>
              <a:t> ipsum, sit </a:t>
            </a:r>
            <a:r>
              <a:rPr lang="en-GB" err="1"/>
              <a:t>amet</a:t>
            </a:r>
            <a:r>
              <a:rPr lang="en-GB"/>
              <a:t> </a:t>
            </a:r>
            <a:r>
              <a:rPr lang="en-GB" err="1"/>
              <a:t>posuere</a:t>
            </a:r>
            <a:r>
              <a:rPr lang="en-GB"/>
              <a:t> lorem </a:t>
            </a:r>
            <a:r>
              <a:rPr lang="en-GB" err="1"/>
              <a:t>bibendum</a:t>
            </a:r>
            <a:r>
              <a:rPr lang="en-GB"/>
              <a:t> </a:t>
            </a:r>
            <a:r>
              <a:rPr lang="en-GB" err="1"/>
              <a:t>nec</a:t>
            </a:r>
            <a:r>
              <a:rPr lang="en-GB"/>
              <a:t>.”</a:t>
            </a:r>
          </a:p>
          <a:p>
            <a:pPr lvl="0"/>
            <a:endParaRPr lang="en-GB"/>
          </a:p>
        </p:txBody>
      </p:sp>
      <p:sp>
        <p:nvSpPr>
          <p:cNvPr id="12" name="Text Placeholder 11">
            <a:extLst>
              <a:ext uri="{FF2B5EF4-FFF2-40B4-BE49-F238E27FC236}">
                <a16:creationId xmlns:a16="http://schemas.microsoft.com/office/drawing/2014/main" id="{AFD35B5F-FB64-A2CE-C64A-739EFD4D3238}"/>
              </a:ext>
            </a:extLst>
          </p:cNvPr>
          <p:cNvSpPr>
            <a:spLocks noGrp="1"/>
          </p:cNvSpPr>
          <p:nvPr>
            <p:ph type="body" sz="quarter" idx="11" hasCustomPrompt="1"/>
          </p:nvPr>
        </p:nvSpPr>
        <p:spPr>
          <a:xfrm>
            <a:off x="673894" y="4220765"/>
            <a:ext cx="5393532" cy="1583531"/>
          </a:xfrm>
          <a:prstGeom prst="rect">
            <a:avLst/>
          </a:prstGeom>
        </p:spPr>
        <p:txBody>
          <a:bodyPr/>
          <a:lstStyle>
            <a:lvl1pPr marL="0" indent="0">
              <a:buNone/>
              <a:defRPr sz="1700">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14" name="Text Placeholder 13">
            <a:extLst>
              <a:ext uri="{FF2B5EF4-FFF2-40B4-BE49-F238E27FC236}">
                <a16:creationId xmlns:a16="http://schemas.microsoft.com/office/drawing/2014/main" id="{F4D08BD4-BB11-9852-F558-4A7ED9C3B1F9}"/>
              </a:ext>
            </a:extLst>
          </p:cNvPr>
          <p:cNvSpPr>
            <a:spLocks noGrp="1"/>
          </p:cNvSpPr>
          <p:nvPr>
            <p:ph type="body" sz="quarter" idx="12" hasCustomPrompt="1"/>
          </p:nvPr>
        </p:nvSpPr>
        <p:spPr>
          <a:xfrm>
            <a:off x="673895" y="1786945"/>
            <a:ext cx="5770563" cy="1796257"/>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0500" b="0">
                <a:latin typeface="Arial Black"/>
                <a:ea typeface="Arial Black"/>
                <a:cs typeface="Arial Black"/>
                <a:sym typeface="Arial Black"/>
              </a:defRPr>
            </a:pPr>
            <a:r>
              <a:rPr kumimoji="0" lang="en-GB" sz="5250" b="0" i="0" u="none" strike="noStrike" kern="0" cap="none" spc="0" normalizeH="0" baseline="0" noProof="0">
                <a:ln>
                  <a:noFill/>
                </a:ln>
                <a:solidFill>
                  <a:srgbClr val="000000"/>
                </a:solidFill>
                <a:effectLst/>
                <a:uLnTx/>
                <a:uFillTx/>
                <a:latin typeface="Arial Black"/>
                <a:sym typeface="Arial Black"/>
              </a:rPr>
              <a:t>Dolor sit </a:t>
            </a:r>
            <a:r>
              <a:rPr kumimoji="0" lang="en-GB" sz="5250" b="0" i="0" u="none" strike="noStrike" kern="0" cap="none" spc="0" normalizeH="0" baseline="0" noProof="0" err="1">
                <a:ln>
                  <a:noFill/>
                </a:ln>
                <a:solidFill>
                  <a:srgbClr val="000000"/>
                </a:solidFill>
                <a:effectLst/>
                <a:uLnTx/>
                <a:uFillTx/>
                <a:latin typeface="Arial Black"/>
                <a:sym typeface="Arial Black"/>
              </a:rPr>
              <a:t>amet</a:t>
            </a:r>
            <a:r>
              <a:rPr kumimoji="0" lang="en-GB" sz="5250" b="0" i="0" u="none" strike="noStrike" kern="0" cap="none" spc="0" normalizeH="0" baseline="0" noProof="0">
                <a:ln>
                  <a:noFill/>
                </a:ln>
                <a:solidFill>
                  <a:srgbClr val="000000"/>
                </a:solidFill>
                <a:effectLst/>
                <a:uLnTx/>
                <a:uFillTx/>
                <a:latin typeface="Arial Black"/>
                <a:sym typeface="Arial Black"/>
              </a:rPr>
              <a:t>, </a:t>
            </a:r>
            <a:r>
              <a:rPr kumimoji="0" lang="en-GB" sz="5250" b="0" i="0" u="none" strike="noStrike" kern="0" cap="none" spc="0" normalizeH="0" baseline="0" noProof="0" err="1">
                <a:ln>
                  <a:noFill/>
                </a:ln>
                <a:solidFill>
                  <a:srgbClr val="000000"/>
                </a:solidFill>
                <a:effectLst/>
                <a:uLnTx/>
                <a:uFillTx/>
                <a:latin typeface="Arial Black"/>
                <a:sym typeface="Arial Black"/>
              </a:rPr>
              <a:t>consectetur</a:t>
            </a:r>
            <a:br>
              <a:rPr kumimoji="0" lang="en-GB" sz="5250" b="0" i="0" u="none" strike="noStrike" kern="0" cap="none" spc="0" normalizeH="0" baseline="0" noProof="0">
                <a:ln>
                  <a:noFill/>
                </a:ln>
                <a:solidFill>
                  <a:srgbClr val="000000"/>
                </a:solidFill>
                <a:effectLst/>
                <a:uLnTx/>
                <a:uFillTx/>
                <a:latin typeface="Arial Black"/>
                <a:sym typeface="Arial Black"/>
              </a:rPr>
            </a:br>
            <a:r>
              <a:rPr kumimoji="0" lang="en-GB" sz="5250" b="0" i="0" u="none" strike="noStrike" kern="0" cap="none" spc="0" normalizeH="0" baseline="0" noProof="0" err="1">
                <a:ln>
                  <a:noFill/>
                </a:ln>
                <a:solidFill>
                  <a:srgbClr val="000000"/>
                </a:solidFill>
                <a:effectLst/>
                <a:uLnTx/>
                <a:uFillTx/>
                <a:latin typeface="Arial Black"/>
                <a:sym typeface="Arial Black"/>
              </a:rPr>
              <a:t>adipiscing</a:t>
            </a:r>
            <a:r>
              <a:rPr kumimoji="0" lang="en-GB" sz="5250" b="0" i="0" u="none" strike="noStrike" kern="0" cap="none" spc="0" normalizeH="0" baseline="0" noProof="0">
                <a:ln>
                  <a:noFill/>
                </a:ln>
                <a:solidFill>
                  <a:srgbClr val="000000"/>
                </a:solidFill>
                <a:effectLst/>
                <a:uLnTx/>
                <a:uFillTx/>
                <a:latin typeface="Arial Black"/>
                <a:sym typeface="Arial Black"/>
              </a:rPr>
              <a:t> </a:t>
            </a:r>
            <a:r>
              <a:rPr kumimoji="0" lang="en-GB" sz="5250" b="0" i="0" u="none" strike="noStrike" kern="0" cap="none" spc="0" normalizeH="0" baseline="0" noProof="0" err="1">
                <a:ln>
                  <a:noFill/>
                </a:ln>
                <a:solidFill>
                  <a:srgbClr val="000000"/>
                </a:solidFill>
                <a:effectLst/>
                <a:uLnTx/>
                <a:uFillTx/>
                <a:latin typeface="Arial Black"/>
                <a:sym typeface="Arial Black"/>
              </a:rPr>
              <a:t>elit</a:t>
            </a:r>
            <a:r>
              <a:rPr kumimoji="0" lang="en-GB" sz="5250" b="0" i="0" u="none" strike="noStrike" kern="0" cap="none" spc="0" normalizeH="0" baseline="0" noProof="0">
                <a:ln>
                  <a:noFill/>
                </a:ln>
                <a:solidFill>
                  <a:srgbClr val="000000"/>
                </a:solidFill>
                <a:effectLst/>
                <a:uLnTx/>
                <a:uFillTx/>
                <a:latin typeface="Arial Black"/>
                <a:sym typeface="Arial Black"/>
              </a:rPr>
              <a:t>.</a:t>
            </a:r>
          </a:p>
          <a:p>
            <a:pPr lvl="0"/>
            <a:endParaRPr lang="en-GB"/>
          </a:p>
        </p:txBody>
      </p:sp>
      <p:sp>
        <p:nvSpPr>
          <p:cNvPr id="15" name="Slide Number Placeholder 14">
            <a:extLst>
              <a:ext uri="{FF2B5EF4-FFF2-40B4-BE49-F238E27FC236}">
                <a16:creationId xmlns:a16="http://schemas.microsoft.com/office/drawing/2014/main" id="{A632C0CF-C902-B358-A09D-0184F8B05199}"/>
              </a:ext>
            </a:extLst>
          </p:cNvPr>
          <p:cNvSpPr>
            <a:spLocks noGrp="1"/>
          </p:cNvSpPr>
          <p:nvPr>
            <p:ph type="sldNum" sz="quarter" idx="13"/>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14363549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SIT White 9">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AF213B50-361A-633B-FDFF-859BC53A1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9393244">
            <a:off x="2022212" y="4403026"/>
            <a:ext cx="11471081" cy="4187340"/>
          </a:xfrm>
          <a:custGeom>
            <a:avLst/>
            <a:gdLst/>
            <a:ahLst/>
            <a:cxnLst>
              <a:cxn ang="0">
                <a:pos x="wd2" y="hd2"/>
              </a:cxn>
              <a:cxn ang="5400000">
                <a:pos x="wd2" y="hd2"/>
              </a:cxn>
              <a:cxn ang="10800000">
                <a:pos x="wd2" y="hd2"/>
              </a:cxn>
              <a:cxn ang="16200000">
                <a:pos x="wd2" y="hd2"/>
              </a:cxn>
            </a:cxnLst>
            <a:rect l="0" t="0" r="r" b="b"/>
            <a:pathLst>
              <a:path w="21600" h="21600" extrusionOk="0">
                <a:moveTo>
                  <a:pt x="21600" y="21599"/>
                </a:moveTo>
                <a:lnTo>
                  <a:pt x="3420" y="0"/>
                </a:lnTo>
                <a:lnTo>
                  <a:pt x="0" y="21600"/>
                </a:lnTo>
                <a:lnTo>
                  <a:pt x="21600" y="21599"/>
                </a:lnTo>
                <a:close/>
              </a:path>
            </a:pathLst>
          </a:custGeom>
          <a:ln w="12700">
            <a:miter lim="400000"/>
          </a:ln>
        </p:spPr>
      </p:pic>
      <p:pic>
        <p:nvPicPr>
          <p:cNvPr id="4" name="Crisps_2.png" descr="Crisps_2.png">
            <a:extLst>
              <a:ext uri="{FF2B5EF4-FFF2-40B4-BE49-F238E27FC236}">
                <a16:creationId xmlns:a16="http://schemas.microsoft.com/office/drawing/2014/main" id="{AE6CECF5-6242-68F8-7897-3042B00F1F69}"/>
              </a:ext>
            </a:extLst>
          </p:cNvPr>
          <p:cNvPicPr>
            <a:picLocks noGrp="1" noRot="1" noChangeAspect="1" noMove="1" noResize="1" noEditPoints="1" noAdjustHandles="1" noChangeArrowheads="1" noChangeShapeType="1" noCrop="1"/>
          </p:cNvPicPr>
          <p:nvPr userDrawn="1"/>
        </p:nvPicPr>
        <p:blipFill>
          <a:blip r:embed="rId3">
            <a:alphaModFix amt="75000"/>
            <a:extLst>
              <a:ext uri="{28A0092B-C50C-407E-A947-70E740481C1C}">
                <a14:useLocalDpi xmlns:a14="http://schemas.microsoft.com/office/drawing/2010/main"/>
              </a:ext>
            </a:extLst>
          </a:blip>
          <a:srcRect t="24528" r="16998"/>
          <a:stretch>
            <a:fillRect/>
          </a:stretch>
        </p:blipFill>
        <p:spPr>
          <a:xfrm rot="11918555" flipH="1">
            <a:off x="8574661" y="4064429"/>
            <a:ext cx="3880817" cy="35287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35"/>
                </a:lnTo>
                <a:lnTo>
                  <a:pt x="6914" y="21600"/>
                </a:lnTo>
                <a:lnTo>
                  <a:pt x="17433" y="21599"/>
                </a:lnTo>
                <a:lnTo>
                  <a:pt x="21600" y="8014"/>
                </a:lnTo>
                <a:lnTo>
                  <a:pt x="0" y="0"/>
                </a:lnTo>
                <a:close/>
              </a:path>
            </a:pathLst>
          </a:custGeom>
          <a:ln w="12700">
            <a:miter lim="400000"/>
          </a:ln>
        </p:spPr>
      </p:pic>
      <p:sp>
        <p:nvSpPr>
          <p:cNvPr id="5" name="Rectangle">
            <a:extLst>
              <a:ext uri="{FF2B5EF4-FFF2-40B4-BE49-F238E27FC236}">
                <a16:creationId xmlns:a16="http://schemas.microsoft.com/office/drawing/2014/main" id="{C714820B-1044-09ED-AF79-1B56ABD2225E}"/>
              </a:ext>
            </a:extLst>
          </p:cNvPr>
          <p:cNvSpPr>
            <a:spLocks noGrp="1" noRot="1" noMove="1" noResize="1" noEditPoints="1" noAdjustHandles="1" noChangeArrowheads="1" noChangeShapeType="1"/>
          </p:cNvSpPr>
          <p:nvPr userDrawn="1"/>
        </p:nvSpPr>
        <p:spPr>
          <a:xfrm>
            <a:off x="-481" y="2601493"/>
            <a:ext cx="5952315"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DSTI_Black_Digital-01.png" descr="DSTI_Black_Digital-01.png">
            <a:extLst>
              <a:ext uri="{FF2B5EF4-FFF2-40B4-BE49-F238E27FC236}">
                <a16:creationId xmlns:a16="http://schemas.microsoft.com/office/drawing/2014/main" id="{B39C970A-D74E-DDD4-2041-E926ABF35B5E}"/>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0099542"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A22937E0-A097-FAD3-EAAD-C9803FDD1D0C}"/>
              </a:ext>
            </a:extLst>
          </p:cNvPr>
          <p:cNvSpPr>
            <a:spLocks noGrp="1"/>
          </p:cNvSpPr>
          <p:nvPr>
            <p:ph type="body" sz="quarter" idx="10" hasCustomPrompt="1"/>
          </p:nvPr>
        </p:nvSpPr>
        <p:spPr>
          <a:xfrm>
            <a:off x="542926" y="419037"/>
            <a:ext cx="7033419" cy="1781176"/>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a:p>
            <a:pPr lvl="0"/>
            <a:endParaRPr lang="en-GB"/>
          </a:p>
        </p:txBody>
      </p:sp>
      <p:sp>
        <p:nvSpPr>
          <p:cNvPr id="12" name="Text Placeholder 11">
            <a:extLst>
              <a:ext uri="{FF2B5EF4-FFF2-40B4-BE49-F238E27FC236}">
                <a16:creationId xmlns:a16="http://schemas.microsoft.com/office/drawing/2014/main" id="{2CBFC82B-0C2E-2012-62BC-280F8541C12E}"/>
              </a:ext>
            </a:extLst>
          </p:cNvPr>
          <p:cNvSpPr>
            <a:spLocks noGrp="1"/>
          </p:cNvSpPr>
          <p:nvPr>
            <p:ph type="body" sz="quarter" idx="11" hasCustomPrompt="1"/>
          </p:nvPr>
        </p:nvSpPr>
        <p:spPr>
          <a:xfrm>
            <a:off x="673555" y="3071637"/>
            <a:ext cx="4943475" cy="1884362"/>
          </a:xfrm>
          <a:prstGeom prst="rect">
            <a:avLst/>
          </a:prstGeom>
        </p:spPr>
        <p:txBody>
          <a:bodyPr/>
          <a:lstStyle>
            <a:lvl1pPr marL="0" indent="0">
              <a:buNone/>
              <a:defRPr sz="17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a:p>
            <a:pPr lvl="0"/>
            <a:endParaRPr lang="en-GB"/>
          </a:p>
        </p:txBody>
      </p:sp>
      <p:sp>
        <p:nvSpPr>
          <p:cNvPr id="13" name="Slide Number Placeholder 12">
            <a:extLst>
              <a:ext uri="{FF2B5EF4-FFF2-40B4-BE49-F238E27FC236}">
                <a16:creationId xmlns:a16="http://schemas.microsoft.com/office/drawing/2014/main" id="{46475D71-92DE-324A-9134-EBF7DB43D417}"/>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6684546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SIT White 10">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BE9E29A-01EE-843E-3EE7-2AEDAB781D65}"/>
              </a:ext>
            </a:extLst>
          </p:cNvPr>
          <p:cNvSpPr>
            <a:spLocks noGrp="1" noRot="1" noMove="1" noResize="1" noEditPoints="1" noAdjustHandles="1" noChangeArrowheads="1" noChangeShapeType="1"/>
          </p:cNvSpPr>
          <p:nvPr userDrawn="1"/>
        </p:nvSpPr>
        <p:spPr>
          <a:xfrm rot="10800000">
            <a:off x="2255" y="1093689"/>
            <a:ext cx="8307708"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4" name="Rectangle">
            <a:extLst>
              <a:ext uri="{FF2B5EF4-FFF2-40B4-BE49-F238E27FC236}">
                <a16:creationId xmlns:a16="http://schemas.microsoft.com/office/drawing/2014/main" id="{D65B9A01-5C49-7AC5-1312-E6F701CE63B6}"/>
              </a:ext>
            </a:extLst>
          </p:cNvPr>
          <p:cNvSpPr>
            <a:spLocks noGrp="1" noRot="1" noMove="1" noResize="1" noEditPoints="1" noAdjustHandles="1" noChangeArrowheads="1" noChangeShapeType="1"/>
          </p:cNvSpPr>
          <p:nvPr userDrawn="1"/>
        </p:nvSpPr>
        <p:spPr>
          <a:xfrm>
            <a:off x="5094956" y="4886586"/>
            <a:ext cx="7099999"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8" name="Crisps_2.png" descr="Crisps_2.png">
            <a:extLst>
              <a:ext uri="{FF2B5EF4-FFF2-40B4-BE49-F238E27FC236}">
                <a16:creationId xmlns:a16="http://schemas.microsoft.com/office/drawing/2014/main" id="{DA9E4555-803A-CC92-B671-FC3060A40A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t="26601" r="19324"/>
          <a:stretch>
            <a:fillRect/>
          </a:stretch>
        </p:blipFill>
        <p:spPr>
          <a:xfrm rot="9079278">
            <a:off x="-70903" y="4363954"/>
            <a:ext cx="4093195" cy="3723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14" y="21600"/>
                </a:lnTo>
                <a:lnTo>
                  <a:pt x="21600" y="12987"/>
                </a:lnTo>
                <a:lnTo>
                  <a:pt x="0" y="0"/>
                </a:lnTo>
                <a:lnTo>
                  <a:pt x="0" y="21600"/>
                </a:lnTo>
                <a:close/>
              </a:path>
            </a:pathLst>
          </a:custGeom>
          <a:ln w="12700">
            <a:miter lim="400000"/>
          </a:ln>
        </p:spPr>
      </p:pic>
      <p:pic>
        <p:nvPicPr>
          <p:cNvPr id="9" name="Crisps_2.png" descr="Crisps_2.png">
            <a:extLst>
              <a:ext uri="{FF2B5EF4-FFF2-40B4-BE49-F238E27FC236}">
                <a16:creationId xmlns:a16="http://schemas.microsoft.com/office/drawing/2014/main" id="{2C42287C-44D1-6910-0D50-655648DC555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17139" b="44776"/>
          <a:stretch>
            <a:fillRect/>
          </a:stretch>
        </p:blipFill>
        <p:spPr>
          <a:xfrm rot="10881354">
            <a:off x="8034754" y="-56569"/>
            <a:ext cx="4204050" cy="2801811"/>
          </a:xfrm>
          <a:custGeom>
            <a:avLst/>
            <a:gdLst/>
            <a:ahLst/>
            <a:cxnLst>
              <a:cxn ang="0">
                <a:pos x="wd2" y="hd2"/>
              </a:cxn>
              <a:cxn ang="5400000">
                <a:pos x="wd2" y="hd2"/>
              </a:cxn>
              <a:cxn ang="10800000">
                <a:pos x="wd2" y="hd2"/>
              </a:cxn>
              <a:cxn ang="16200000">
                <a:pos x="wd2" y="hd2"/>
              </a:cxn>
            </a:cxnLst>
            <a:rect l="0" t="0" r="r" b="b"/>
            <a:pathLst>
              <a:path w="21600" h="21600" extrusionOk="0">
                <a:moveTo>
                  <a:pt x="21600" y="20845"/>
                </a:moveTo>
                <a:lnTo>
                  <a:pt x="21600" y="0"/>
                </a:lnTo>
                <a:lnTo>
                  <a:pt x="0" y="0"/>
                </a:lnTo>
                <a:lnTo>
                  <a:pt x="341" y="21600"/>
                </a:lnTo>
                <a:lnTo>
                  <a:pt x="21600" y="20845"/>
                </a:lnTo>
                <a:close/>
              </a:path>
            </a:pathLst>
          </a:custGeom>
          <a:ln w="12700">
            <a:miter lim="400000"/>
          </a:ln>
        </p:spPr>
      </p:pic>
      <p:sp>
        <p:nvSpPr>
          <p:cNvPr id="11" name="Text Placeholder 10">
            <a:extLst>
              <a:ext uri="{FF2B5EF4-FFF2-40B4-BE49-F238E27FC236}">
                <a16:creationId xmlns:a16="http://schemas.microsoft.com/office/drawing/2014/main" id="{6D9F76D7-B316-8736-C7A3-79806FE6C828}"/>
              </a:ext>
            </a:extLst>
          </p:cNvPr>
          <p:cNvSpPr>
            <a:spLocks noGrp="1"/>
          </p:cNvSpPr>
          <p:nvPr>
            <p:ph type="body" sz="quarter" idx="10" hasCustomPrompt="1"/>
          </p:nvPr>
        </p:nvSpPr>
        <p:spPr>
          <a:xfrm>
            <a:off x="522288" y="528362"/>
            <a:ext cx="8115300" cy="815975"/>
          </a:xfrm>
          <a:prstGeom prst="rect">
            <a:avLst/>
          </a:prstGeom>
        </p:spPr>
        <p:txBody>
          <a:bodyPr/>
          <a:lstStyle>
            <a:lvl1pPr marL="0" indent="0">
              <a:buNone/>
              <a:defRPr sz="3450">
                <a:latin typeface="Arial Black" panose="020B0A040201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a:t>LOREM IPSUM DOLOR SIT AMET</a:t>
            </a:r>
          </a:p>
          <a:p>
            <a:pPr lvl="0"/>
            <a:endParaRPr lang="en-GB"/>
          </a:p>
        </p:txBody>
      </p:sp>
      <p:sp>
        <p:nvSpPr>
          <p:cNvPr id="15" name="Text Placeholder 14">
            <a:extLst>
              <a:ext uri="{FF2B5EF4-FFF2-40B4-BE49-F238E27FC236}">
                <a16:creationId xmlns:a16="http://schemas.microsoft.com/office/drawing/2014/main" id="{FF0613C9-72F3-0F23-7DC3-60EC4D854950}"/>
              </a:ext>
            </a:extLst>
          </p:cNvPr>
          <p:cNvSpPr>
            <a:spLocks noGrp="1"/>
          </p:cNvSpPr>
          <p:nvPr>
            <p:ph type="body" sz="quarter" idx="12" hasCustomPrompt="1"/>
          </p:nvPr>
        </p:nvSpPr>
        <p:spPr>
          <a:xfrm>
            <a:off x="5094956" y="5072340"/>
            <a:ext cx="5878513" cy="1257300"/>
          </a:xfrm>
          <a:prstGeom prst="rect">
            <a:avLst/>
          </a:prstGeom>
        </p:spPr>
        <p:txBody>
          <a:bodyPr/>
          <a:lstStyle>
            <a:lvl1pPr marL="0" indent="0">
              <a:buNone/>
              <a:defRPr sz="1600" i="1">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a:t>
            </a:r>
            <a:r>
              <a:rPr lang="en-GB" err="1"/>
              <a:t>Quisque</a:t>
            </a:r>
            <a:r>
              <a:rPr lang="en-GB"/>
              <a:t> </a:t>
            </a:r>
            <a:r>
              <a:rPr lang="en-GB" err="1"/>
              <a:t>finibus</a:t>
            </a:r>
            <a:r>
              <a:rPr lang="en-GB"/>
              <a:t> ante </a:t>
            </a:r>
            <a:r>
              <a:rPr lang="en-GB" err="1"/>
              <a:t>nec</a:t>
            </a:r>
            <a:r>
              <a:rPr lang="en-GB"/>
              <a:t> </a:t>
            </a:r>
            <a:r>
              <a:rPr lang="en-GB" err="1"/>
              <a:t>justo</a:t>
            </a:r>
            <a:r>
              <a:rPr lang="en-GB"/>
              <a:t> </a:t>
            </a:r>
            <a:r>
              <a:rPr lang="en-GB" err="1"/>
              <a:t>malesuada</a:t>
            </a:r>
            <a:r>
              <a:rPr lang="en-GB"/>
              <a:t> </a:t>
            </a:r>
            <a:r>
              <a:rPr lang="en-GB" err="1"/>
              <a:t>fringilla</a:t>
            </a:r>
            <a:r>
              <a:rPr lang="en-GB"/>
              <a:t>. Vestibulum cursus, </a:t>
            </a:r>
            <a:r>
              <a:rPr lang="en-GB" err="1"/>
              <a:t>erat</a:t>
            </a:r>
            <a:r>
              <a:rPr lang="en-GB"/>
              <a:t> </a:t>
            </a:r>
            <a:r>
              <a:rPr lang="en-GB" err="1"/>
              <a:t>quis</a:t>
            </a:r>
            <a:r>
              <a:rPr lang="en-GB"/>
              <a:t> </a:t>
            </a:r>
            <a:r>
              <a:rPr lang="en-GB" err="1"/>
              <a:t>accumsan</a:t>
            </a:r>
            <a:r>
              <a:rPr lang="en-GB"/>
              <a:t> </a:t>
            </a:r>
            <a:r>
              <a:rPr lang="en-GB" err="1"/>
              <a:t>rutrum</a:t>
            </a:r>
            <a:r>
              <a:rPr lang="en-GB"/>
              <a:t>, </a:t>
            </a:r>
            <a:r>
              <a:rPr lang="en-GB" err="1"/>
              <a:t>metus</a:t>
            </a:r>
            <a:r>
              <a:rPr lang="en-GB"/>
              <a:t> </a:t>
            </a:r>
            <a:r>
              <a:rPr lang="en-GB" err="1"/>
              <a:t>arcu</a:t>
            </a:r>
            <a:r>
              <a:rPr lang="en-GB"/>
              <a:t> </a:t>
            </a:r>
            <a:r>
              <a:rPr lang="en-GB" err="1"/>
              <a:t>interdum</a:t>
            </a:r>
            <a:r>
              <a:rPr lang="en-GB"/>
              <a:t> </a:t>
            </a:r>
            <a:r>
              <a:rPr lang="en-GB" err="1"/>
              <a:t>leo</a:t>
            </a:r>
            <a:r>
              <a:rPr lang="en-GB"/>
              <a:t>, a </a:t>
            </a:r>
            <a:r>
              <a:rPr lang="en-GB" err="1"/>
              <a:t>posuere</a:t>
            </a:r>
            <a:r>
              <a:rPr lang="en-GB"/>
              <a:t> ipsum libero </a:t>
            </a:r>
            <a:r>
              <a:rPr lang="en-GB" err="1"/>
              <a:t>pellentesque</a:t>
            </a:r>
            <a:r>
              <a:rPr lang="en-GB"/>
              <a:t> libero. </a:t>
            </a:r>
            <a:r>
              <a:rPr lang="en-GB" err="1"/>
              <a:t>Etiam</a:t>
            </a:r>
            <a:r>
              <a:rPr lang="en-GB"/>
              <a:t> </a:t>
            </a:r>
            <a:r>
              <a:rPr lang="en-GB" err="1"/>
              <a:t>mattis</a:t>
            </a:r>
            <a:r>
              <a:rPr lang="en-GB"/>
              <a:t> </a:t>
            </a:r>
            <a:r>
              <a:rPr lang="en-GB" err="1"/>
              <a:t>ut</a:t>
            </a:r>
            <a:r>
              <a:rPr lang="en-GB"/>
              <a:t> </a:t>
            </a:r>
            <a:r>
              <a:rPr lang="en-GB" err="1"/>
              <a:t>diam</a:t>
            </a:r>
            <a:r>
              <a:rPr lang="en-GB"/>
              <a:t> </a:t>
            </a:r>
            <a:r>
              <a:rPr lang="en-GB" err="1"/>
              <a:t>eget</a:t>
            </a:r>
            <a:r>
              <a:rPr lang="en-GB"/>
              <a:t> </a:t>
            </a:r>
            <a:r>
              <a:rPr lang="en-GB" err="1"/>
              <a:t>laoreet</a:t>
            </a:r>
            <a:r>
              <a:rPr lang="en-GB"/>
              <a:t>.”</a:t>
            </a:r>
          </a:p>
          <a:p>
            <a:pPr lvl="0"/>
            <a:endParaRPr lang="en-GB"/>
          </a:p>
        </p:txBody>
      </p:sp>
      <p:sp>
        <p:nvSpPr>
          <p:cNvPr id="17" name="Text Placeholder 16">
            <a:extLst>
              <a:ext uri="{FF2B5EF4-FFF2-40B4-BE49-F238E27FC236}">
                <a16:creationId xmlns:a16="http://schemas.microsoft.com/office/drawing/2014/main" id="{10CF5232-439B-147B-9877-1495B7EDB6C3}"/>
              </a:ext>
            </a:extLst>
          </p:cNvPr>
          <p:cNvSpPr>
            <a:spLocks noGrp="1"/>
          </p:cNvSpPr>
          <p:nvPr>
            <p:ph type="body" sz="quarter" idx="13" hasCustomPrompt="1"/>
          </p:nvPr>
        </p:nvSpPr>
        <p:spPr>
          <a:xfrm>
            <a:off x="522289" y="1638146"/>
            <a:ext cx="9715727" cy="2482056"/>
          </a:xfrm>
          <a:prstGeom prst="rect">
            <a:avLst/>
          </a:prstGeom>
        </p:spPr>
        <p:txBody>
          <a:bodyPr/>
          <a:lstStyle>
            <a:lvl1pPr marL="224896" indent="-224896" algn="l">
              <a:spcBef>
                <a:spcPts val="1750"/>
              </a:spcBef>
              <a:buSzPct val="125000"/>
              <a:buChar char="•"/>
              <a:defRPr sz="3600" b="0">
                <a:latin typeface="Arial"/>
                <a:cs typeface="Arial"/>
                <a:sym typeface="Arial"/>
              </a:defRPr>
            </a:lvl1pPr>
          </a:lstStyle>
          <a:p>
            <a:pPr marL="449791" indent="-449791" algn="l">
              <a:spcBef>
                <a:spcPts val="3500"/>
              </a:spcBef>
              <a:buSzPct val="125000"/>
              <a:buChar char="•"/>
              <a:defRPr sz="3600" b="0">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marL="449791" indent="-449791" algn="l">
              <a:spcBef>
                <a:spcPts val="3500"/>
              </a:spcBef>
              <a:buSzPct val="125000"/>
              <a:buChar char="•"/>
              <a:defRPr sz="3600" b="0">
                <a:latin typeface="Arial"/>
                <a:ea typeface="Arial"/>
                <a:cs typeface="Arial"/>
                <a:sym typeface="Arial"/>
              </a:defRPr>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Mauris</a:t>
            </a:r>
            <a:r>
              <a:rPr lang="en-GB"/>
              <a:t> </a:t>
            </a:r>
            <a:r>
              <a:rPr lang="en-GB" err="1"/>
              <a:t>condimentum</a:t>
            </a:r>
            <a:r>
              <a:rPr lang="en-GB"/>
              <a:t> </a:t>
            </a:r>
            <a:r>
              <a:rPr lang="en-GB" err="1"/>
              <a:t>neque</a:t>
            </a:r>
            <a:r>
              <a:rPr lang="en-GB"/>
              <a:t> </a:t>
            </a:r>
            <a:r>
              <a:rPr lang="en-GB" err="1"/>
              <a:t>mauris</a:t>
            </a:r>
            <a:r>
              <a:rPr lang="en-GB"/>
              <a:t>, vitae dictum </a:t>
            </a:r>
            <a:r>
              <a:rPr lang="en-GB" err="1"/>
              <a:t>quam</a:t>
            </a:r>
            <a:r>
              <a:rPr lang="en-GB"/>
              <a:t> tempus </a:t>
            </a:r>
            <a:r>
              <a:rPr lang="en-GB" err="1"/>
              <a:t>ut.</a:t>
            </a:r>
            <a:r>
              <a:rPr lang="en-GB"/>
              <a:t> </a:t>
            </a:r>
            <a:r>
              <a:rPr lang="en-GB" err="1"/>
              <a:t>Quisque</a:t>
            </a:r>
            <a:r>
              <a:rPr lang="en-GB"/>
              <a:t> vitae </a:t>
            </a:r>
            <a:r>
              <a:rPr lang="en-GB" err="1"/>
              <a:t>posuere</a:t>
            </a:r>
            <a:r>
              <a:rPr lang="en-GB"/>
              <a:t> ligula. </a:t>
            </a:r>
            <a:r>
              <a:rPr lang="en-GB" err="1"/>
              <a:t>Nullam</a:t>
            </a:r>
            <a:r>
              <a:rPr lang="en-GB"/>
              <a:t> at convallis </a:t>
            </a:r>
            <a:r>
              <a:rPr lang="en-GB" err="1"/>
              <a:t>purus</a:t>
            </a:r>
            <a:r>
              <a:rPr lang="en-GB"/>
              <a:t>.</a:t>
            </a:r>
          </a:p>
          <a:p>
            <a:pPr marL="449791" indent="-449791" algn="l">
              <a:spcBef>
                <a:spcPts val="3500"/>
              </a:spcBef>
              <a:buSzPct val="125000"/>
              <a:buChar char="•"/>
              <a:defRPr sz="3600" b="0">
                <a:latin typeface="Arial"/>
                <a:ea typeface="Arial"/>
                <a:cs typeface="Arial"/>
                <a:sym typeface="Arial"/>
              </a:defRPr>
            </a:pPr>
            <a:r>
              <a:rPr lang="en-GB"/>
              <a:t>Proin </a:t>
            </a:r>
            <a:r>
              <a:rPr lang="en-GB" err="1"/>
              <a:t>nunc</a:t>
            </a:r>
            <a:r>
              <a:rPr lang="en-GB"/>
              <a:t> </a:t>
            </a:r>
            <a:r>
              <a:rPr lang="en-GB" err="1"/>
              <a:t>lacus</a:t>
            </a:r>
            <a:r>
              <a:rPr lang="en-GB"/>
              <a:t>, </a:t>
            </a:r>
            <a:r>
              <a:rPr lang="en-GB" err="1"/>
              <a:t>dignissim</a:t>
            </a:r>
            <a:r>
              <a:rPr lang="en-GB"/>
              <a:t> in </a:t>
            </a:r>
            <a:r>
              <a:rPr lang="en-GB" err="1"/>
              <a:t>neque</a:t>
            </a:r>
            <a:r>
              <a:rPr lang="en-GB"/>
              <a:t> sit </a:t>
            </a:r>
            <a:r>
              <a:rPr lang="en-GB" err="1"/>
              <a:t>amet</a:t>
            </a:r>
            <a:r>
              <a:rPr lang="en-GB"/>
              <a:t>, </a:t>
            </a:r>
            <a:r>
              <a:rPr lang="en-GB" err="1"/>
              <a:t>mollis</a:t>
            </a:r>
            <a:r>
              <a:rPr lang="en-GB"/>
              <a:t> </a:t>
            </a:r>
            <a:r>
              <a:rPr lang="en-GB" err="1"/>
              <a:t>elementum</a:t>
            </a:r>
            <a:r>
              <a:rPr lang="en-GB"/>
              <a:t> </a:t>
            </a:r>
            <a:r>
              <a:rPr lang="en-GB" err="1"/>
              <a:t>odio</a:t>
            </a:r>
            <a:r>
              <a:rPr lang="en-GB"/>
              <a:t>. Cras </a:t>
            </a:r>
            <a:r>
              <a:rPr lang="en-GB" err="1"/>
              <a:t>bibendum</a:t>
            </a:r>
            <a:r>
              <a:rPr lang="en-GB"/>
              <a:t> </a:t>
            </a:r>
            <a:r>
              <a:rPr lang="en-GB" err="1"/>
              <a:t>nibh</a:t>
            </a:r>
            <a:r>
              <a:rPr lang="en-GB"/>
              <a:t> ipsum, sit </a:t>
            </a:r>
            <a:r>
              <a:rPr lang="en-GB" err="1"/>
              <a:t>amet</a:t>
            </a:r>
            <a:r>
              <a:rPr lang="en-GB"/>
              <a:t> </a:t>
            </a:r>
            <a:r>
              <a:rPr lang="en-GB" err="1"/>
              <a:t>posuere</a:t>
            </a:r>
            <a:r>
              <a:rPr lang="en-GB"/>
              <a:t> lorem </a:t>
            </a:r>
            <a:r>
              <a:rPr lang="en-GB" err="1"/>
              <a:t>bibendum</a:t>
            </a:r>
            <a:r>
              <a:rPr lang="en-GB"/>
              <a:t> </a:t>
            </a:r>
            <a:r>
              <a:rPr lang="en-GB" err="1"/>
              <a:t>nec</a:t>
            </a:r>
            <a:r>
              <a:rPr lang="en-GB"/>
              <a:t>.</a:t>
            </a:r>
          </a:p>
          <a:p>
            <a:pPr lvl="0"/>
            <a:endParaRPr lang="en-GB"/>
          </a:p>
          <a:p>
            <a:pPr lvl="0"/>
            <a:endParaRPr lang="en-GB"/>
          </a:p>
        </p:txBody>
      </p:sp>
      <p:sp>
        <p:nvSpPr>
          <p:cNvPr id="18" name="Slide Number Placeholder 17">
            <a:extLst>
              <a:ext uri="{FF2B5EF4-FFF2-40B4-BE49-F238E27FC236}">
                <a16:creationId xmlns:a16="http://schemas.microsoft.com/office/drawing/2014/main" id="{98A77556-393C-C549-4451-40A61E7BF5CC}"/>
              </a:ext>
            </a:extLst>
          </p:cNvPr>
          <p:cNvSpPr>
            <a:spLocks noGrp="1"/>
          </p:cNvSpPr>
          <p:nvPr>
            <p:ph type="sldNum" sz="quarter" idx="14"/>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8519256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1"/>
          </a:xfrm>
          <a:prstGeom prst="rect">
            <a:avLst/>
          </a:prstGeom>
        </p:spPr>
        <p:txBody>
          <a:bodyPr anchor="b"/>
          <a:lstStyle/>
          <a:p>
            <a:r>
              <a:rPr lang="en-GB"/>
              <a:t>Click to edit Master title style</a:t>
            </a:r>
            <a:endParaRP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2" name="Slide Number Placeholder 1">
            <a:extLst>
              <a:ext uri="{FF2B5EF4-FFF2-40B4-BE49-F238E27FC236}">
                <a16:creationId xmlns:a16="http://schemas.microsoft.com/office/drawing/2014/main" id="{9392EE8A-B999-4C16-6301-16A540D75754}"/>
              </a:ext>
            </a:extLst>
          </p:cNvPr>
          <p:cNvSpPr>
            <a:spLocks noGrp="1"/>
          </p:cNvSpPr>
          <p:nvPr>
            <p:ph type="sldNum" sz="quarter" idx="10"/>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7144322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SIT Title White 2">
    <p:spTree>
      <p:nvGrpSpPr>
        <p:cNvPr id="1" name=""/>
        <p:cNvGrpSpPr/>
        <p:nvPr/>
      </p:nvGrpSpPr>
      <p:grpSpPr>
        <a:xfrm>
          <a:off x="0" y="0"/>
          <a:ext cx="0" cy="0"/>
          <a:chOff x="0" y="0"/>
          <a:chExt cx="0" cy="0"/>
        </a:xfrm>
      </p:grpSpPr>
      <p:pic>
        <p:nvPicPr>
          <p:cNvPr id="3" name="PPT_6.png" descr="PPT_6.png">
            <a:extLst>
              <a:ext uri="{FF2B5EF4-FFF2-40B4-BE49-F238E27FC236}">
                <a16:creationId xmlns:a16="http://schemas.microsoft.com/office/drawing/2014/main" id="{AE9D8D56-A303-AF78-A4B2-3EB62D1EC1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20472001" flipH="1">
            <a:off x="-815428" y="130236"/>
            <a:ext cx="13751647" cy="6388352"/>
          </a:xfrm>
          <a:custGeom>
            <a:avLst/>
            <a:gdLst/>
            <a:ahLst/>
            <a:cxnLst>
              <a:cxn ang="0">
                <a:pos x="wd2" y="hd2"/>
              </a:cxn>
              <a:cxn ang="5400000">
                <a:pos x="wd2" y="hd2"/>
              </a:cxn>
              <a:cxn ang="10800000">
                <a:pos x="wd2" y="hd2"/>
              </a:cxn>
              <a:cxn ang="16200000">
                <a:pos x="wd2" y="hd2"/>
              </a:cxn>
            </a:cxnLst>
            <a:rect l="0" t="0" r="r" b="b"/>
            <a:pathLst>
              <a:path w="21600" h="21600" extrusionOk="0">
                <a:moveTo>
                  <a:pt x="0" y="6840"/>
                </a:moveTo>
                <a:lnTo>
                  <a:pt x="2334" y="21600"/>
                </a:lnTo>
                <a:lnTo>
                  <a:pt x="13285" y="21600"/>
                </a:lnTo>
                <a:lnTo>
                  <a:pt x="21600" y="15506"/>
                </a:lnTo>
                <a:lnTo>
                  <a:pt x="19148" y="0"/>
                </a:lnTo>
                <a:lnTo>
                  <a:pt x="9335" y="0"/>
                </a:lnTo>
                <a:lnTo>
                  <a:pt x="0" y="6840"/>
                </a:lnTo>
                <a:close/>
              </a:path>
            </a:pathLst>
          </a:custGeom>
          <a:ln w="12700">
            <a:miter lim="400000"/>
          </a:ln>
        </p:spPr>
      </p:pic>
      <p:pic>
        <p:nvPicPr>
          <p:cNvPr id="4" name="Image" descr="Image">
            <a:extLst>
              <a:ext uri="{FF2B5EF4-FFF2-40B4-BE49-F238E27FC236}">
                <a16:creationId xmlns:a16="http://schemas.microsoft.com/office/drawing/2014/main" id="{FBC42D73-0006-E938-606F-787B98C2629B}"/>
              </a:ext>
            </a:extLst>
          </p:cNvPr>
          <p:cNvPicPr>
            <a:picLocks noChangeAspect="1"/>
          </p:cNvPicPr>
          <p:nvPr userDrawn="1"/>
        </p:nvPicPr>
        <p:blipFill>
          <a:blip r:embed="rId3"/>
          <a:stretch>
            <a:fillRect/>
          </a:stretch>
        </p:blipFill>
        <p:spPr>
          <a:xfrm>
            <a:off x="2883649" y="54489"/>
            <a:ext cx="6616891" cy="6558027"/>
          </a:xfrm>
          <a:prstGeom prst="rect">
            <a:avLst/>
          </a:prstGeom>
          <a:ln w="12700">
            <a:miter lim="400000"/>
          </a:ln>
        </p:spPr>
      </p:pic>
      <p:pic>
        <p:nvPicPr>
          <p:cNvPr id="5" name="DSTI_Black_Digital-01.png" descr="DSTI_Black_Digital-01.png">
            <a:extLst>
              <a:ext uri="{FF2B5EF4-FFF2-40B4-BE49-F238E27FC236}">
                <a16:creationId xmlns:a16="http://schemas.microsoft.com/office/drawing/2014/main" id="{5A799655-2334-E5CC-1647-705F791EB14F}"/>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7" name="Text Placeholder 6">
            <a:extLst>
              <a:ext uri="{FF2B5EF4-FFF2-40B4-BE49-F238E27FC236}">
                <a16:creationId xmlns:a16="http://schemas.microsoft.com/office/drawing/2014/main" id="{CAB6B9A4-6F22-2640-4788-9F9641A0B9F8}"/>
              </a:ext>
            </a:extLst>
          </p:cNvPr>
          <p:cNvSpPr>
            <a:spLocks noGrp="1"/>
          </p:cNvSpPr>
          <p:nvPr>
            <p:ph type="body" sz="quarter" idx="10" hasCustomPrompt="1"/>
          </p:nvPr>
        </p:nvSpPr>
        <p:spPr>
          <a:xfrm>
            <a:off x="3775869" y="2556669"/>
            <a:ext cx="4640263" cy="694532"/>
          </a:xfrm>
          <a:prstGeom prst="rect">
            <a:avLst/>
          </a:prstGeom>
        </p:spPr>
        <p:txBody>
          <a:bodyPr/>
          <a:lstStyle>
            <a:lvl1pPr marL="0" indent="0" algn="ctr">
              <a:buNone/>
              <a:defRPr sz="4500">
                <a:latin typeface="+mj-lt"/>
              </a:defRPr>
            </a:lvl1pPr>
          </a:lstStyle>
          <a:p>
            <a:r>
              <a:rPr lang="en-GB"/>
              <a:t>LOREM IPSUM</a:t>
            </a:r>
          </a:p>
        </p:txBody>
      </p:sp>
      <p:sp>
        <p:nvSpPr>
          <p:cNvPr id="11" name="Text Placeholder 10">
            <a:extLst>
              <a:ext uri="{FF2B5EF4-FFF2-40B4-BE49-F238E27FC236}">
                <a16:creationId xmlns:a16="http://schemas.microsoft.com/office/drawing/2014/main" id="{F877CA30-F841-3A48-1BE3-87D044947280}"/>
              </a:ext>
            </a:extLst>
          </p:cNvPr>
          <p:cNvSpPr>
            <a:spLocks noGrp="1"/>
          </p:cNvSpPr>
          <p:nvPr>
            <p:ph type="body" sz="quarter" idx="11" hasCustomPrompt="1"/>
          </p:nvPr>
        </p:nvSpPr>
        <p:spPr>
          <a:xfrm>
            <a:off x="3520395" y="3429001"/>
            <a:ext cx="5080000" cy="1185334"/>
          </a:xfrm>
          <a:prstGeom prst="rect">
            <a:avLst/>
          </a:prstGeom>
        </p:spPr>
        <p:txBody>
          <a:bodyPr/>
          <a:lstStyle>
            <a:lvl1pPr marL="0" indent="0" algn="ctr" defTabSz="1219169">
              <a:lnSpc>
                <a:spcPct val="70000"/>
              </a:lnSpc>
              <a:spcBef>
                <a:spcPts val="0"/>
              </a:spcBef>
              <a:buNone/>
              <a:defRPr sz="11600" b="0">
                <a:latin typeface="Arial Black"/>
                <a:sym typeface="Arial Black"/>
              </a:defRPr>
            </a:lvl1pPr>
          </a:lstStyle>
          <a:p>
            <a:pPr defTabSz="2438338">
              <a:lnSpc>
                <a:spcPct val="70000"/>
              </a:lnSpc>
              <a:defRPr sz="11600" b="0">
                <a:latin typeface="Arial Black"/>
                <a:ea typeface="Arial Black"/>
                <a:cs typeface="Arial Black"/>
                <a:sym typeface="Arial Black"/>
              </a:defRPr>
            </a:pPr>
            <a:r>
              <a:rPr lang="en-GB"/>
              <a:t>DOLOR</a:t>
            </a:r>
          </a:p>
          <a:p>
            <a:pPr defTabSz="2438338">
              <a:lnSpc>
                <a:spcPct val="70000"/>
              </a:lnSpc>
              <a:defRPr sz="11600" b="0">
                <a:latin typeface="Arial Black"/>
                <a:ea typeface="Arial Black"/>
                <a:cs typeface="Arial Black"/>
                <a:sym typeface="Arial Black"/>
              </a:defRPr>
            </a:pPr>
            <a:r>
              <a:rPr lang="en-GB"/>
              <a:t>SIT AMET</a:t>
            </a:r>
          </a:p>
        </p:txBody>
      </p:sp>
    </p:spTree>
    <p:extLst>
      <p:ext uri="{BB962C8B-B14F-4D97-AF65-F5344CB8AC3E}">
        <p14:creationId xmlns:p14="http://schemas.microsoft.com/office/powerpoint/2010/main" val="36169518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SIT Title White 3">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F893212D-0A99-753A-BA1F-CF3C41470063}"/>
              </a:ext>
            </a:extLst>
          </p:cNvPr>
          <p:cNvSpPr/>
          <p:nvPr userDrawn="1"/>
        </p:nvSpPr>
        <p:spPr>
          <a:xfrm>
            <a:off x="0" y="-1"/>
            <a:ext cx="12192000" cy="6858001"/>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4" name="PPT_6.png" descr="PPT_6.png">
            <a:extLst>
              <a:ext uri="{FF2B5EF4-FFF2-40B4-BE49-F238E27FC236}">
                <a16:creationId xmlns:a16="http://schemas.microsoft.com/office/drawing/2014/main" id="{6E460048-497C-CBBA-8D36-E5C501A124D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20376297">
            <a:off x="-1087912" y="-894509"/>
            <a:ext cx="13817662" cy="7167285"/>
          </a:xfrm>
          <a:custGeom>
            <a:avLst/>
            <a:gdLst/>
            <a:ahLst/>
            <a:cxnLst>
              <a:cxn ang="0">
                <a:pos x="wd2" y="hd2"/>
              </a:cxn>
              <a:cxn ang="5400000">
                <a:pos x="wd2" y="hd2"/>
              </a:cxn>
              <a:cxn ang="10800000">
                <a:pos x="wd2" y="hd2"/>
              </a:cxn>
              <a:cxn ang="16200000">
                <a:pos x="wd2" y="hd2"/>
              </a:cxn>
            </a:cxnLst>
            <a:rect l="0" t="0" r="r" b="b"/>
            <a:pathLst>
              <a:path w="21600" h="21600" extrusionOk="0">
                <a:moveTo>
                  <a:pt x="7795" y="0"/>
                </a:moveTo>
                <a:lnTo>
                  <a:pt x="3175" y="0"/>
                </a:lnTo>
                <a:lnTo>
                  <a:pt x="0" y="16463"/>
                </a:lnTo>
                <a:lnTo>
                  <a:pt x="7167" y="21600"/>
                </a:lnTo>
                <a:lnTo>
                  <a:pt x="19343" y="21600"/>
                </a:lnTo>
                <a:lnTo>
                  <a:pt x="21600" y="9895"/>
                </a:lnTo>
                <a:lnTo>
                  <a:pt x="7795" y="0"/>
                </a:lnTo>
                <a:close/>
              </a:path>
            </a:pathLst>
          </a:custGeom>
          <a:ln w="12700">
            <a:miter lim="400000"/>
          </a:ln>
        </p:spPr>
      </p:pic>
      <p:pic>
        <p:nvPicPr>
          <p:cNvPr id="5" name="Image" descr="Image">
            <a:extLst>
              <a:ext uri="{FF2B5EF4-FFF2-40B4-BE49-F238E27FC236}">
                <a16:creationId xmlns:a16="http://schemas.microsoft.com/office/drawing/2014/main" id="{B4272EBD-2BF0-8512-4644-5E9226AFEA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59114" y="148214"/>
            <a:ext cx="7848177" cy="6561573"/>
          </a:xfrm>
          <a:prstGeom prst="rect">
            <a:avLst/>
          </a:prstGeom>
          <a:ln w="12700">
            <a:miter lim="400000"/>
          </a:ln>
        </p:spPr>
      </p:pic>
      <p:pic>
        <p:nvPicPr>
          <p:cNvPr id="6" name="DSTI_Black_Digital-01.png" descr="DSTI_Black_Digital-01.png">
            <a:extLst>
              <a:ext uri="{FF2B5EF4-FFF2-40B4-BE49-F238E27FC236}">
                <a16:creationId xmlns:a16="http://schemas.microsoft.com/office/drawing/2014/main" id="{F63EB34B-1A3B-0AE0-4D5A-8EE550CDDA27}"/>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709EF4D5-F017-1EFD-0F11-AC8F9BBA33B6}"/>
              </a:ext>
            </a:extLst>
          </p:cNvPr>
          <p:cNvSpPr>
            <a:spLocks noGrp="1"/>
          </p:cNvSpPr>
          <p:nvPr>
            <p:ph type="body" sz="quarter" idx="10" hasCustomPrompt="1"/>
          </p:nvPr>
        </p:nvSpPr>
        <p:spPr>
          <a:xfrm>
            <a:off x="2997201" y="1896269"/>
            <a:ext cx="6197600" cy="1532731"/>
          </a:xfrm>
          <a:prstGeom prst="rect">
            <a:avLst/>
          </a:prstGeom>
        </p:spPr>
        <p:txBody>
          <a:bodyPr/>
          <a:lstStyle>
            <a:lvl1pPr marL="0" indent="0" algn="l" defTabSz="1219169">
              <a:lnSpc>
                <a:spcPct val="70000"/>
              </a:lnSpc>
              <a:spcBef>
                <a:spcPts val="0"/>
              </a:spcBef>
              <a:buNone/>
              <a:defRPr sz="8700" b="0">
                <a:solidFill>
                  <a:srgbClr val="FFFFFF"/>
                </a:solidFill>
                <a:latin typeface="Arial Black"/>
                <a:sym typeface="Arial Black"/>
              </a:defRPr>
            </a:lvl1pPr>
          </a:lstStyle>
          <a:p>
            <a:pPr algn="l" defTabSz="2438338">
              <a:lnSpc>
                <a:spcPct val="70000"/>
              </a:lnSpc>
              <a:defRPr sz="8700" b="0">
                <a:solidFill>
                  <a:srgbClr val="FFFFFF"/>
                </a:solidFill>
                <a:latin typeface="Arial Black"/>
                <a:ea typeface="Arial Black"/>
                <a:cs typeface="Arial Black"/>
                <a:sym typeface="Arial Black"/>
              </a:defRPr>
            </a:pPr>
            <a:r>
              <a:rPr lang="en-GB">
                <a:latin typeface="Arial"/>
                <a:ea typeface="Arial"/>
                <a:cs typeface="Arial"/>
                <a:sym typeface="Arial"/>
              </a:rPr>
              <a:t>LOREM IPSUM</a:t>
            </a:r>
          </a:p>
          <a:p>
            <a:pPr algn="l" defTabSz="2438338">
              <a:lnSpc>
                <a:spcPct val="70000"/>
              </a:lnSpc>
              <a:defRPr sz="8700" b="0">
                <a:solidFill>
                  <a:srgbClr val="FFFFFF"/>
                </a:solidFill>
                <a:latin typeface="Arial Black"/>
                <a:ea typeface="Arial Black"/>
                <a:cs typeface="Arial Black"/>
                <a:sym typeface="Arial Black"/>
              </a:defRPr>
            </a:pPr>
            <a:r>
              <a:rPr lang="en-GB"/>
              <a:t>DOLOR SIT AMET</a:t>
            </a:r>
          </a:p>
          <a:p>
            <a:pPr algn="l" defTabSz="2438338">
              <a:lnSpc>
                <a:spcPct val="70000"/>
              </a:lnSpc>
              <a:defRPr sz="8700" b="0">
                <a:solidFill>
                  <a:srgbClr val="FFFFFF"/>
                </a:solidFill>
                <a:latin typeface="Arial Black"/>
                <a:ea typeface="Arial Black"/>
                <a:cs typeface="Arial Black"/>
                <a:sym typeface="Arial Black"/>
              </a:defRPr>
            </a:pPr>
            <a:r>
              <a:rPr lang="en-GB"/>
              <a:t>CONSECTETUR</a:t>
            </a:r>
          </a:p>
          <a:p>
            <a:pPr lvl="0"/>
            <a:endParaRPr lang="en-GB"/>
          </a:p>
        </p:txBody>
      </p:sp>
      <p:sp>
        <p:nvSpPr>
          <p:cNvPr id="12" name="Text Placeholder 11">
            <a:extLst>
              <a:ext uri="{FF2B5EF4-FFF2-40B4-BE49-F238E27FC236}">
                <a16:creationId xmlns:a16="http://schemas.microsoft.com/office/drawing/2014/main" id="{7B24578F-85A2-6604-CB3A-C408592CC3F2}"/>
              </a:ext>
            </a:extLst>
          </p:cNvPr>
          <p:cNvSpPr>
            <a:spLocks noGrp="1"/>
          </p:cNvSpPr>
          <p:nvPr>
            <p:ph type="body" sz="quarter" idx="11" hasCustomPrompt="1"/>
          </p:nvPr>
        </p:nvSpPr>
        <p:spPr>
          <a:xfrm>
            <a:off x="4307683" y="3672668"/>
            <a:ext cx="4887119" cy="1110456"/>
          </a:xfrm>
          <a:prstGeom prst="rect">
            <a:avLst/>
          </a:prstGeom>
        </p:spPr>
        <p:txBody>
          <a:bodyPr/>
          <a:lstStyle>
            <a:lvl1pPr marL="0" indent="0">
              <a:spcBef>
                <a:spcPts val="0"/>
              </a:spcBef>
              <a:buNone/>
              <a:defRPr/>
            </a:lvl1pPr>
          </a:lstStyle>
          <a:p>
            <a:pPr algn="r">
              <a:defRPr sz="4000" b="0">
                <a:solidFill>
                  <a:srgbClr val="FFFFFF"/>
                </a:solidFill>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labore et dolore magna </a:t>
            </a:r>
            <a:r>
              <a:rPr lang="en-GB" err="1"/>
              <a:t>aliqua</a:t>
            </a:r>
            <a:r>
              <a:rPr lang="en-GB"/>
              <a:t>.</a:t>
            </a:r>
          </a:p>
          <a:p>
            <a:pPr algn="r">
              <a:defRPr sz="4000" b="0">
                <a:solidFill>
                  <a:srgbClr val="FFFFFF"/>
                </a:solidFill>
                <a:latin typeface="Arial"/>
                <a:ea typeface="Arial"/>
                <a:cs typeface="Arial"/>
                <a:sym typeface="Arial"/>
              </a:defRPr>
            </a:pPr>
            <a:r>
              <a:rPr lang="en-GB"/>
              <a:t>Ut ad minim </a:t>
            </a:r>
            <a:r>
              <a:rPr lang="en-GB" err="1"/>
              <a:t>veniam</a:t>
            </a:r>
            <a:r>
              <a:rPr lang="en-GB"/>
              <a:t> </a:t>
            </a:r>
            <a:r>
              <a:rPr lang="en-GB" err="1"/>
              <a:t>quis</a:t>
            </a:r>
            <a:r>
              <a:rPr lang="en-GB"/>
              <a:t> </a:t>
            </a:r>
            <a:r>
              <a:rPr lang="en-GB" err="1"/>
              <a:t>nostrud</a:t>
            </a:r>
            <a:r>
              <a:rPr lang="en-GB"/>
              <a:t>.</a:t>
            </a:r>
          </a:p>
        </p:txBody>
      </p:sp>
    </p:spTree>
    <p:extLst>
      <p:ext uri="{BB962C8B-B14F-4D97-AF65-F5344CB8AC3E}">
        <p14:creationId xmlns:p14="http://schemas.microsoft.com/office/powerpoint/2010/main" val="22464158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SIT Title White 4">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24522229-F89D-1745-917E-3388C11F23E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4" name="Crisps_2.png" descr="Crisps_2.png">
            <a:extLst>
              <a:ext uri="{FF2B5EF4-FFF2-40B4-BE49-F238E27FC236}">
                <a16:creationId xmlns:a16="http://schemas.microsoft.com/office/drawing/2014/main" id="{79E58C06-3BEC-0CF4-5410-ABE49DBC3F8E}"/>
              </a:ext>
            </a:extLst>
          </p:cNvPr>
          <p:cNvPicPr>
            <a:picLocks noChangeAspect="1"/>
          </p:cNvPicPr>
          <p:nvPr userDrawn="1"/>
        </p:nvPicPr>
        <p:blipFill>
          <a:blip r:embed="rId3">
            <a:extLst>
              <a:ext uri="{28A0092B-C50C-407E-A947-70E740481C1C}">
                <a14:useLocalDpi xmlns:a14="http://schemas.microsoft.com/office/drawing/2010/main"/>
              </a:ext>
            </a:extLst>
          </a:blip>
          <a:srcRect r="10694" b="9817"/>
          <a:stretch>
            <a:fillRect/>
          </a:stretch>
        </p:blipFill>
        <p:spPr>
          <a:xfrm rot="1327872" flipH="1">
            <a:off x="-1088710" y="-819914"/>
            <a:ext cx="8549125" cy="8632969"/>
          </a:xfrm>
          <a:custGeom>
            <a:avLst/>
            <a:gdLst/>
            <a:ahLst/>
            <a:cxnLst>
              <a:cxn ang="0">
                <a:pos x="wd2" y="hd2"/>
              </a:cxn>
              <a:cxn ang="5400000">
                <a:pos x="wd2" y="hd2"/>
              </a:cxn>
              <a:cxn ang="10800000">
                <a:pos x="wd2" y="hd2"/>
              </a:cxn>
              <a:cxn ang="16200000">
                <a:pos x="wd2" y="hd2"/>
              </a:cxn>
            </a:cxnLst>
            <a:rect l="0" t="0" r="r" b="b"/>
            <a:pathLst>
              <a:path w="21600" h="21600" extrusionOk="0">
                <a:moveTo>
                  <a:pt x="7434" y="0"/>
                </a:moveTo>
                <a:lnTo>
                  <a:pt x="3832" y="0"/>
                </a:lnTo>
                <a:lnTo>
                  <a:pt x="0" y="9331"/>
                </a:lnTo>
                <a:lnTo>
                  <a:pt x="0" y="15530"/>
                </a:lnTo>
                <a:lnTo>
                  <a:pt x="15072" y="21600"/>
                </a:lnTo>
                <a:lnTo>
                  <a:pt x="21600" y="5705"/>
                </a:lnTo>
                <a:lnTo>
                  <a:pt x="7434" y="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B8D40A74-BDF2-63B1-0BCC-E9D29C52EAE7}"/>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8" name="Text Placeholder 7">
            <a:extLst>
              <a:ext uri="{FF2B5EF4-FFF2-40B4-BE49-F238E27FC236}">
                <a16:creationId xmlns:a16="http://schemas.microsoft.com/office/drawing/2014/main" id="{62ED6786-FB61-4851-B069-839462A50729}"/>
              </a:ext>
            </a:extLst>
          </p:cNvPr>
          <p:cNvSpPr>
            <a:spLocks noGrp="1"/>
          </p:cNvSpPr>
          <p:nvPr>
            <p:ph type="body" sz="quarter" idx="10" hasCustomPrompt="1"/>
          </p:nvPr>
        </p:nvSpPr>
        <p:spPr>
          <a:xfrm>
            <a:off x="418244" y="2948694"/>
            <a:ext cx="6234906" cy="2226469"/>
          </a:xfrm>
          <a:prstGeom prst="rect">
            <a:avLst/>
          </a:prstGeom>
        </p:spPr>
        <p:txBody>
          <a:bodyPr/>
          <a:lstStyle>
            <a:lvl1pPr marL="0" indent="0">
              <a:spcBef>
                <a:spcPts val="0"/>
              </a:spcBef>
              <a:buNone/>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fr-FR"/>
              <a:t>DOLOR SIT AMET </a:t>
            </a:r>
            <a:r>
              <a:rPr lang="fr-FR" sz="4800">
                <a:latin typeface="Arial Black"/>
                <a:ea typeface="Arial Black"/>
                <a:cs typeface="Arial Black"/>
                <a:sym typeface="Arial Black"/>
              </a:rPr>
              <a:t>CONSECTETUR MAGNA ALIQUA</a:t>
            </a:r>
          </a:p>
          <a:p>
            <a:pPr lvl="0"/>
            <a:endParaRPr lang="en-GB"/>
          </a:p>
        </p:txBody>
      </p:sp>
    </p:spTree>
    <p:extLst>
      <p:ext uri="{BB962C8B-B14F-4D97-AF65-F5344CB8AC3E}">
        <p14:creationId xmlns:p14="http://schemas.microsoft.com/office/powerpoint/2010/main" val="42839076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SIT White 1">
    <p:spTree>
      <p:nvGrpSpPr>
        <p:cNvPr id="1" name=""/>
        <p:cNvGrpSpPr/>
        <p:nvPr/>
      </p:nvGrpSpPr>
      <p:grpSpPr>
        <a:xfrm>
          <a:off x="0" y="0"/>
          <a:ext cx="0" cy="0"/>
          <a:chOff x="0" y="0"/>
          <a:chExt cx="0" cy="0"/>
        </a:xfrm>
      </p:grpSpPr>
      <p:pic>
        <p:nvPicPr>
          <p:cNvPr id="3" name="Net_Standalone_1.png" descr="Net_Standalone_1.png">
            <a:extLst>
              <a:ext uri="{FF2B5EF4-FFF2-40B4-BE49-F238E27FC236}">
                <a16:creationId xmlns:a16="http://schemas.microsoft.com/office/drawing/2014/main" id="{E61869BD-FF21-123D-DF49-D92CE631D7C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13679969">
            <a:off x="5270886"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pic>
        <p:nvPicPr>
          <p:cNvPr id="6" name="DSTI_Black_Digital-01.png" descr="DSTI_Black_Digital-01.png">
            <a:extLst>
              <a:ext uri="{FF2B5EF4-FFF2-40B4-BE49-F238E27FC236}">
                <a16:creationId xmlns:a16="http://schemas.microsoft.com/office/drawing/2014/main" id="{656D1828-1C27-D882-F84B-F7029F2D8CF8}"/>
              </a:ext>
            </a:extLst>
          </p:cNvPr>
          <p:cNvPicPr>
            <a:picLocks noChangeAspect="1"/>
          </p:cNvPicPr>
          <p:nvPr userDrawn="1"/>
        </p:nvPicPr>
        <p:blipFill>
          <a:blip r:embed="rId3"/>
          <a:stretch>
            <a:fillRect/>
          </a:stretch>
        </p:blipFill>
        <p:spPr>
          <a:xfrm>
            <a:off x="418244" y="325077"/>
            <a:ext cx="1825836" cy="919866"/>
          </a:xfrm>
          <a:prstGeom prst="rect">
            <a:avLst/>
          </a:prstGeom>
          <a:ln w="12700">
            <a:miter lim="400000"/>
          </a:ln>
        </p:spPr>
      </p:pic>
      <p:sp>
        <p:nvSpPr>
          <p:cNvPr id="8" name="Text Placeholder 7">
            <a:extLst>
              <a:ext uri="{FF2B5EF4-FFF2-40B4-BE49-F238E27FC236}">
                <a16:creationId xmlns:a16="http://schemas.microsoft.com/office/drawing/2014/main" id="{1588FE5B-01F5-03CE-C175-023DCFD55C26}"/>
              </a:ext>
            </a:extLst>
          </p:cNvPr>
          <p:cNvSpPr>
            <a:spLocks noGrp="1"/>
          </p:cNvSpPr>
          <p:nvPr>
            <p:ph type="body" sz="quarter" idx="10" hasCustomPrompt="1"/>
          </p:nvPr>
        </p:nvSpPr>
        <p:spPr>
          <a:xfrm>
            <a:off x="386558" y="1684338"/>
            <a:ext cx="7770813" cy="2526507"/>
          </a:xfrm>
          <a:prstGeom prst="rect">
            <a:avLst/>
          </a:prstGeom>
        </p:spPr>
        <p:txBody>
          <a:bodyPr/>
          <a:lstStyle>
            <a:lvl1pPr marL="0" indent="0">
              <a:spcBef>
                <a:spcPts val="0"/>
              </a:spcBef>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1800" b="0">
                <a:solidFill>
                  <a:srgbClr val="6006A1"/>
                </a:solidFill>
                <a:latin typeface="Arial Black"/>
                <a:ea typeface="Arial Black"/>
                <a:cs typeface="Arial Black"/>
                <a:sym typeface="Arial Black"/>
              </a:defRPr>
            </a:pPr>
            <a:r>
              <a:rPr kumimoji="0" lang="en-GB" sz="5900" b="0" i="0" u="none" strike="noStrike" kern="0" cap="none" spc="0" normalizeH="0" baseline="0" noProof="0" err="1">
                <a:ln>
                  <a:noFill/>
                </a:ln>
                <a:solidFill>
                  <a:srgbClr val="6006A1"/>
                </a:solidFill>
                <a:effectLst/>
                <a:uLnTx/>
                <a:uFillTx/>
                <a:latin typeface="Arial Black"/>
                <a:sym typeface="Arial Black"/>
              </a:rPr>
              <a:t>Dolor</a:t>
            </a:r>
            <a:r>
              <a:rPr kumimoji="0" lang="en-GB" sz="5900" b="0" i="0" u="none" strike="noStrike" kern="0" cap="none" spc="0" normalizeH="0" baseline="0" noProof="0">
                <a:ln>
                  <a:noFill/>
                </a:ln>
                <a:solidFill>
                  <a:srgbClr val="6006A1"/>
                </a:solidFill>
                <a:effectLst/>
                <a:uLnTx/>
                <a:uFillTx/>
                <a:latin typeface="Arial Black"/>
                <a:sym typeface="Arial Black"/>
              </a:rPr>
              <a:t> sit </a:t>
            </a:r>
            <a:r>
              <a:rPr kumimoji="0" lang="en-GB" sz="5900" b="0" i="0" u="none" strike="noStrike" kern="0" cap="none" spc="0" normalizeH="0" baseline="0" noProof="0" err="1">
                <a:ln>
                  <a:noFill/>
                </a:ln>
                <a:solidFill>
                  <a:srgbClr val="6006A1"/>
                </a:solidFill>
                <a:effectLst/>
                <a:uLnTx/>
                <a:uFillTx/>
                <a:latin typeface="Arial Black"/>
                <a:sym typeface="Arial Black"/>
              </a:rPr>
              <a:t>amet</a:t>
            </a:r>
            <a:r>
              <a:rPr kumimoji="0" lang="en-GB" sz="5900" b="0" i="0" u="none" strike="noStrike" kern="0" cap="none" spc="0" normalizeH="0" baseline="0" noProof="0">
                <a:ln>
                  <a:noFill/>
                </a:ln>
                <a:solidFill>
                  <a:srgbClr val="6006A1"/>
                </a:solidFill>
                <a:effectLst/>
                <a:uLnTx/>
                <a:uFillTx/>
                <a:latin typeface="Arial Black"/>
                <a:sym typeface="Arial Black"/>
              </a:rPr>
              <a:t>, </a:t>
            </a:r>
            <a:r>
              <a:rPr kumimoji="0" lang="en-GB" sz="5900" b="0" i="0" u="none" strike="noStrike" kern="0" cap="none" spc="0" normalizeH="0" baseline="0" noProof="0" err="1">
                <a:ln>
                  <a:noFill/>
                </a:ln>
                <a:solidFill>
                  <a:srgbClr val="6006A1"/>
                </a:solidFill>
                <a:effectLst/>
                <a:uLnTx/>
                <a:uFillTx/>
                <a:latin typeface="Arial Black"/>
                <a:sym typeface="Arial Black"/>
              </a:rPr>
              <a:t>consectetur</a:t>
            </a:r>
            <a:br>
              <a:rPr kumimoji="0" lang="en-GB" sz="5900" b="0" i="0" u="none" strike="noStrike" kern="0" cap="none" spc="0" normalizeH="0" baseline="0" noProof="0">
                <a:ln>
                  <a:noFill/>
                </a:ln>
                <a:solidFill>
                  <a:srgbClr val="6006A1"/>
                </a:solidFill>
                <a:effectLst/>
                <a:uLnTx/>
                <a:uFillTx/>
                <a:latin typeface="Arial Black"/>
                <a:sym typeface="Arial Black"/>
              </a:rPr>
            </a:br>
            <a:r>
              <a:rPr kumimoji="0" lang="en-GB" sz="5900" b="0" i="0" u="none" strike="noStrike" kern="0" cap="none" spc="0" normalizeH="0" baseline="0" noProof="0" err="1">
                <a:ln>
                  <a:noFill/>
                </a:ln>
                <a:solidFill>
                  <a:srgbClr val="6006A1"/>
                </a:solidFill>
                <a:effectLst/>
                <a:uLnTx/>
                <a:uFillTx/>
                <a:latin typeface="Arial Black"/>
                <a:sym typeface="Arial Black"/>
              </a:rPr>
              <a:t>adipiscing</a:t>
            </a:r>
            <a:r>
              <a:rPr kumimoji="0" lang="en-GB" sz="5900" b="0" i="0" u="none" strike="noStrike" kern="0" cap="none" spc="0" normalizeH="0" baseline="0" noProof="0">
                <a:ln>
                  <a:noFill/>
                </a:ln>
                <a:solidFill>
                  <a:srgbClr val="6006A1"/>
                </a:solidFill>
                <a:effectLst/>
                <a:uLnTx/>
                <a:uFillTx/>
                <a:latin typeface="Arial Black"/>
                <a:sym typeface="Arial Black"/>
              </a:rPr>
              <a:t> </a:t>
            </a:r>
            <a:r>
              <a:rPr kumimoji="0" lang="en-GB" sz="5900" b="0" i="0" u="none" strike="noStrike" kern="0" cap="none" spc="0" normalizeH="0" baseline="0" noProof="0" err="1">
                <a:ln>
                  <a:noFill/>
                </a:ln>
                <a:solidFill>
                  <a:srgbClr val="6006A1"/>
                </a:solidFill>
                <a:effectLst/>
                <a:uLnTx/>
                <a:uFillTx/>
                <a:latin typeface="Arial Black"/>
                <a:sym typeface="Arial Black"/>
              </a:rPr>
              <a:t>elit</a:t>
            </a:r>
            <a:r>
              <a:rPr kumimoji="0" lang="en-GB" sz="5900" b="0" i="0" u="none" strike="noStrike" kern="0" cap="none" spc="0" normalizeH="0" baseline="0" noProof="0">
                <a:ln>
                  <a:noFill/>
                </a:ln>
                <a:solidFill>
                  <a:srgbClr val="6006A1"/>
                </a:solidFill>
                <a:effectLst/>
                <a:uLnTx/>
                <a:uFillTx/>
                <a:latin typeface="Arial Black"/>
                <a:sym typeface="Arial Black"/>
              </a:rPr>
              <a:t>.</a:t>
            </a:r>
          </a:p>
          <a:p>
            <a:pPr lvl="0"/>
            <a:endParaRPr lang="en-GB"/>
          </a:p>
        </p:txBody>
      </p:sp>
      <p:sp>
        <p:nvSpPr>
          <p:cNvPr id="10" name="Text Placeholder 9">
            <a:extLst>
              <a:ext uri="{FF2B5EF4-FFF2-40B4-BE49-F238E27FC236}">
                <a16:creationId xmlns:a16="http://schemas.microsoft.com/office/drawing/2014/main" id="{FE50FA79-ED85-9293-11F5-EF8BC8F70AC9}"/>
              </a:ext>
            </a:extLst>
          </p:cNvPr>
          <p:cNvSpPr>
            <a:spLocks noGrp="1"/>
          </p:cNvSpPr>
          <p:nvPr>
            <p:ph type="body" sz="quarter" idx="11" hasCustomPrompt="1"/>
          </p:nvPr>
        </p:nvSpPr>
        <p:spPr>
          <a:xfrm>
            <a:off x="386558" y="4464136"/>
            <a:ext cx="7999413" cy="1792287"/>
          </a:xfrm>
          <a:prstGeom prst="rect">
            <a:avLst/>
          </a:prstGeom>
        </p:spPr>
        <p:txBody>
          <a:bodyPr/>
          <a:lstStyle>
            <a:lvl1pPr marL="0" indent="0">
              <a:buNone/>
              <a:defRPr sz="22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p:txBody>
      </p:sp>
      <p:sp>
        <p:nvSpPr>
          <p:cNvPr id="11" name="Slide Number Placeholder 10">
            <a:extLst>
              <a:ext uri="{FF2B5EF4-FFF2-40B4-BE49-F238E27FC236}">
                <a16:creationId xmlns:a16="http://schemas.microsoft.com/office/drawing/2014/main" id="{911DEEE9-A927-DA22-26F9-EF829BE9FE49}"/>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4653420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SIT White 2">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49A5FAC8-D736-ABF0-6619-0A3CBA84FA2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17961178">
            <a:off x="-2700387" y="-392786"/>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pic>
        <p:nvPicPr>
          <p:cNvPr id="4" name="Crisps_2.png" descr="Crisps_2.png">
            <a:extLst>
              <a:ext uri="{FF2B5EF4-FFF2-40B4-BE49-F238E27FC236}">
                <a16:creationId xmlns:a16="http://schemas.microsoft.com/office/drawing/2014/main" id="{FBE7EB1B-250E-B29B-D785-DDE9004E1241}"/>
              </a:ext>
            </a:extLst>
          </p:cNvPr>
          <p:cNvPicPr>
            <a:picLocks noChangeAspect="1"/>
          </p:cNvPicPr>
          <p:nvPr userDrawn="1"/>
        </p:nvPicPr>
        <p:blipFill>
          <a:blip r:embed="rId3">
            <a:alphaModFix amt="80000"/>
            <a:extLst>
              <a:ext uri="{28A0092B-C50C-407E-A947-70E740481C1C}">
                <a14:useLocalDpi xmlns:a14="http://schemas.microsoft.com/office/drawing/2010/main"/>
              </a:ext>
            </a:extLst>
          </a:blip>
          <a:srcRect b="192"/>
          <a:stretch>
            <a:fillRect/>
          </a:stretch>
        </p:blipFill>
        <p:spPr>
          <a:xfrm rot="10669113">
            <a:off x="189256" y="1834302"/>
            <a:ext cx="4334578" cy="4326249"/>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21600" y="0"/>
                </a:lnTo>
                <a:lnTo>
                  <a:pt x="754" y="1"/>
                </a:lnTo>
                <a:lnTo>
                  <a:pt x="0" y="19845"/>
                </a:lnTo>
                <a:lnTo>
                  <a:pt x="0" y="20776"/>
                </a:lnTo>
                <a:lnTo>
                  <a:pt x="21599" y="2160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F0BB28C8-2B78-1F28-478A-BE9DB6B5AA68}"/>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pic>
        <p:nvPicPr>
          <p:cNvPr id="8" name="Crisps_2.png" descr="Crisps_2.png">
            <a:extLst>
              <a:ext uri="{FF2B5EF4-FFF2-40B4-BE49-F238E27FC236}">
                <a16:creationId xmlns:a16="http://schemas.microsoft.com/office/drawing/2014/main" id="{B6228876-C1A4-CEDE-96E4-DD6AAA5BABE3}"/>
              </a:ext>
            </a:extLst>
          </p:cNvPr>
          <p:cNvPicPr>
            <a:picLocks noChangeAspect="1"/>
          </p:cNvPicPr>
          <p:nvPr userDrawn="1"/>
        </p:nvPicPr>
        <p:blipFill>
          <a:blip r:embed="rId3">
            <a:alphaModFix amt="80000"/>
          </a:blip>
          <a:stretch>
            <a:fillRect/>
          </a:stretch>
        </p:blipFill>
        <p:spPr>
          <a:xfrm>
            <a:off x="480294" y="2449605"/>
            <a:ext cx="3314914" cy="3314914"/>
          </a:xfrm>
          <a:prstGeom prst="rect">
            <a:avLst/>
          </a:prstGeom>
          <a:ln w="12700">
            <a:miter lim="400000"/>
          </a:ln>
        </p:spPr>
      </p:pic>
      <p:sp>
        <p:nvSpPr>
          <p:cNvPr id="10" name="Text Placeholder 9">
            <a:extLst>
              <a:ext uri="{FF2B5EF4-FFF2-40B4-BE49-F238E27FC236}">
                <a16:creationId xmlns:a16="http://schemas.microsoft.com/office/drawing/2014/main" id="{9D88FB63-6BAB-3714-E35D-FC04033ED6AA}"/>
              </a:ext>
            </a:extLst>
          </p:cNvPr>
          <p:cNvSpPr>
            <a:spLocks noGrp="1"/>
          </p:cNvSpPr>
          <p:nvPr>
            <p:ph type="body" sz="quarter" idx="10" hasCustomPrompt="1"/>
          </p:nvPr>
        </p:nvSpPr>
        <p:spPr>
          <a:xfrm>
            <a:off x="5158763" y="1643831"/>
            <a:ext cx="6484938" cy="2042741"/>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p:txBody>
      </p:sp>
      <p:sp>
        <p:nvSpPr>
          <p:cNvPr id="14" name="Text Placeholder 13">
            <a:extLst>
              <a:ext uri="{FF2B5EF4-FFF2-40B4-BE49-F238E27FC236}">
                <a16:creationId xmlns:a16="http://schemas.microsoft.com/office/drawing/2014/main" id="{F03CD7AA-F66D-ED22-FA39-B82E2DCB76D6}"/>
              </a:ext>
            </a:extLst>
          </p:cNvPr>
          <p:cNvSpPr>
            <a:spLocks noGrp="1"/>
          </p:cNvSpPr>
          <p:nvPr>
            <p:ph type="body" sz="quarter" idx="11" hasCustomPrompt="1"/>
          </p:nvPr>
        </p:nvSpPr>
        <p:spPr>
          <a:xfrm>
            <a:off x="5158582" y="4006850"/>
            <a:ext cx="6484938" cy="2526507"/>
          </a:xfrm>
          <a:prstGeom prst="rect">
            <a:avLst/>
          </a:prstGeom>
        </p:spPr>
        <p:txBody>
          <a:bodyPr/>
          <a:lstStyle>
            <a:lvl1pPr marL="0" indent="0">
              <a:spcBef>
                <a:spcPts val="0"/>
              </a:spcBef>
              <a:buNone/>
              <a:defRPr sz="20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sp>
        <p:nvSpPr>
          <p:cNvPr id="15" name="Slide Number Placeholder 14">
            <a:extLst>
              <a:ext uri="{FF2B5EF4-FFF2-40B4-BE49-F238E27FC236}">
                <a16:creationId xmlns:a16="http://schemas.microsoft.com/office/drawing/2014/main" id="{18D04CAE-812A-5C11-8F52-A36A25757015}"/>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82721437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SIT White 3">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43F6674D-5DBC-B4C8-D090-8348FB29A1A5}"/>
              </a:ext>
            </a:extLst>
          </p:cNvPr>
          <p:cNvGrpSpPr/>
          <p:nvPr userDrawn="1"/>
        </p:nvGrpSpPr>
        <p:grpSpPr>
          <a:xfrm>
            <a:off x="255218" y="1551107"/>
            <a:ext cx="2052102" cy="1917401"/>
            <a:chOff x="0" y="-192596"/>
            <a:chExt cx="4104202" cy="3834801"/>
          </a:xfrm>
        </p:grpSpPr>
        <p:pic>
          <p:nvPicPr>
            <p:cNvPr id="4" name="Crisps_2.png" descr="Crisps_2.png">
              <a:extLst>
                <a:ext uri="{FF2B5EF4-FFF2-40B4-BE49-F238E27FC236}">
                  <a16:creationId xmlns:a16="http://schemas.microsoft.com/office/drawing/2014/main" id="{E7DE43AA-22EF-72B4-E723-D3C964039C25}"/>
                </a:ext>
              </a:extLst>
            </p:cNvPr>
            <p:cNvPicPr>
              <a:picLocks noChangeAspect="1"/>
            </p:cNvPicPr>
            <p:nvPr/>
          </p:nvPicPr>
          <p:blipFill>
            <a:blip r:embed="rId2">
              <a:alphaModFix amt="80000"/>
            </a:blip>
            <a:stretch>
              <a:fillRect/>
            </a:stretch>
          </p:blipFill>
          <p:spPr>
            <a:xfrm>
              <a:off x="0" y="0"/>
              <a:ext cx="3449605" cy="3449605"/>
            </a:xfrm>
            <a:prstGeom prst="rect">
              <a:avLst/>
            </a:prstGeom>
            <a:ln w="12700" cap="flat">
              <a:noFill/>
              <a:miter lim="400000"/>
            </a:ln>
            <a:effectLst/>
          </p:spPr>
        </p:pic>
        <p:pic>
          <p:nvPicPr>
            <p:cNvPr id="5" name="Crisps_2.png" descr="Crisps_2.png">
              <a:extLst>
                <a:ext uri="{FF2B5EF4-FFF2-40B4-BE49-F238E27FC236}">
                  <a16:creationId xmlns:a16="http://schemas.microsoft.com/office/drawing/2014/main" id="{83E22835-E220-9D2A-91D5-6B18CB9523E5}"/>
                </a:ext>
              </a:extLst>
            </p:cNvPr>
            <p:cNvPicPr>
              <a:picLocks noChangeAspect="1"/>
            </p:cNvPicPr>
            <p:nvPr/>
          </p:nvPicPr>
          <p:blipFill>
            <a:blip r:embed="rId2">
              <a:alphaModFix amt="64999"/>
            </a:blip>
            <a:srcRect/>
            <a:stretch>
              <a:fillRect/>
            </a:stretch>
          </p:blipFill>
          <p:spPr>
            <a:xfrm rot="5839102">
              <a:off x="473668" y="11670"/>
              <a:ext cx="3426268" cy="3426269"/>
            </a:xfrm>
            <a:custGeom>
              <a:avLst/>
              <a:gdLst/>
              <a:ahLst/>
              <a:cxnLst>
                <a:cxn ang="0">
                  <a:pos x="wd2" y="hd2"/>
                </a:cxn>
                <a:cxn ang="5400000">
                  <a:pos x="wd2" y="hd2"/>
                </a:cxn>
                <a:cxn ang="10800000">
                  <a:pos x="wd2" y="hd2"/>
                </a:cxn>
                <a:cxn ang="16200000">
                  <a:pos x="wd2" y="hd2"/>
                </a:cxn>
              </a:cxnLst>
              <a:rect l="0" t="0" r="r" b="b"/>
              <a:pathLst>
                <a:path w="21600" h="21600" extrusionOk="0">
                  <a:moveTo>
                    <a:pt x="1299" y="21599"/>
                  </a:moveTo>
                  <a:lnTo>
                    <a:pt x="11487" y="21600"/>
                  </a:lnTo>
                  <a:lnTo>
                    <a:pt x="21599" y="20301"/>
                  </a:lnTo>
                  <a:lnTo>
                    <a:pt x="21600" y="10113"/>
                  </a:lnTo>
                  <a:lnTo>
                    <a:pt x="20301" y="1"/>
                  </a:lnTo>
                  <a:lnTo>
                    <a:pt x="10113" y="0"/>
                  </a:lnTo>
                  <a:lnTo>
                    <a:pt x="1" y="1299"/>
                  </a:lnTo>
                  <a:lnTo>
                    <a:pt x="0" y="11487"/>
                  </a:lnTo>
                  <a:lnTo>
                    <a:pt x="1299" y="21599"/>
                  </a:lnTo>
                  <a:close/>
                </a:path>
              </a:pathLst>
            </a:custGeom>
            <a:ln w="12700" cap="flat">
              <a:noFill/>
              <a:miter lim="400000"/>
            </a:ln>
            <a:effectLst/>
          </p:spPr>
        </p:pic>
      </p:grpSp>
      <p:pic>
        <p:nvPicPr>
          <p:cNvPr id="6" name="DSTI_Black_Digital-01.png" descr="DSTI_Black_Digital-01.png">
            <a:extLst>
              <a:ext uri="{FF2B5EF4-FFF2-40B4-BE49-F238E27FC236}">
                <a16:creationId xmlns:a16="http://schemas.microsoft.com/office/drawing/2014/main" id="{D24C164E-7191-6F10-7AB7-80088049DF9E}"/>
              </a:ext>
            </a:extLst>
          </p:cNvPr>
          <p:cNvPicPr>
            <a:picLocks noChangeAspect="1"/>
          </p:cNvPicPr>
          <p:nvPr userDrawn="1"/>
        </p:nvPicPr>
        <p:blipFill>
          <a:blip r:embed="rId3"/>
          <a:stretch>
            <a:fillRect/>
          </a:stretch>
        </p:blipFill>
        <p:spPr>
          <a:xfrm>
            <a:off x="418244" y="325077"/>
            <a:ext cx="1825836" cy="919866"/>
          </a:xfrm>
          <a:prstGeom prst="rect">
            <a:avLst/>
          </a:prstGeom>
          <a:ln w="12700">
            <a:miter lim="400000"/>
          </a:ln>
        </p:spPr>
      </p:pic>
      <p:pic>
        <p:nvPicPr>
          <p:cNvPr id="7" name="Net_Standalone_2.png" descr="Net_Standalone_2.png">
            <a:extLst>
              <a:ext uri="{FF2B5EF4-FFF2-40B4-BE49-F238E27FC236}">
                <a16:creationId xmlns:a16="http://schemas.microsoft.com/office/drawing/2014/main" id="{1D1F50C4-0207-269A-D5FC-7EB90D3B80A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rot="15385626">
            <a:off x="5614314" y="159679"/>
            <a:ext cx="8179663"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70" y="0"/>
                </a:lnTo>
                <a:lnTo>
                  <a:pt x="0" y="16278"/>
                </a:lnTo>
                <a:lnTo>
                  <a:pt x="16659" y="21600"/>
                </a:lnTo>
                <a:lnTo>
                  <a:pt x="17659" y="21600"/>
                </a:lnTo>
                <a:lnTo>
                  <a:pt x="21600" y="0"/>
                </a:lnTo>
                <a:close/>
              </a:path>
            </a:pathLst>
          </a:custGeom>
          <a:ln w="12700">
            <a:miter lim="400000"/>
          </a:ln>
        </p:spPr>
      </p:pic>
      <p:sp>
        <p:nvSpPr>
          <p:cNvPr id="11" name="Text Placeholder 10">
            <a:extLst>
              <a:ext uri="{FF2B5EF4-FFF2-40B4-BE49-F238E27FC236}">
                <a16:creationId xmlns:a16="http://schemas.microsoft.com/office/drawing/2014/main" id="{94552B23-A328-1759-6190-E15399CC149B}"/>
              </a:ext>
            </a:extLst>
          </p:cNvPr>
          <p:cNvSpPr>
            <a:spLocks noGrp="1"/>
          </p:cNvSpPr>
          <p:nvPr>
            <p:ph type="body" sz="quarter" idx="10" hasCustomPrompt="1"/>
          </p:nvPr>
        </p:nvSpPr>
        <p:spPr>
          <a:xfrm>
            <a:off x="921880" y="3808736"/>
            <a:ext cx="6472238" cy="2308225"/>
          </a:xfrm>
          <a:prstGeom prst="rect">
            <a:avLst/>
          </a:prstGeom>
        </p:spPr>
        <p:txBody>
          <a:bodyPr/>
          <a:lstStyle>
            <a:lvl1pPr marL="224896" indent="-224896" algn="l">
              <a:spcBef>
                <a:spcPts val="1750"/>
              </a:spcBef>
              <a:buSzPct val="125000"/>
              <a:buChar char="•"/>
              <a:defRPr sz="3600" b="0">
                <a:latin typeface="Arial"/>
                <a:cs typeface="Arial"/>
                <a:sym typeface="Arial"/>
              </a:defRPr>
            </a:lvl1pPr>
          </a:lstStyle>
          <a:p>
            <a:pPr marL="449791" indent="-449791" algn="l">
              <a:spcBef>
                <a:spcPts val="3500"/>
              </a:spcBef>
              <a:buSzPct val="125000"/>
              <a:buChar char="•"/>
              <a:defRPr sz="3600" b="0">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a:t>
            </a:r>
          </a:p>
          <a:p>
            <a:pPr marL="449791" indent="-449791" algn="l">
              <a:spcBef>
                <a:spcPts val="3500"/>
              </a:spcBef>
              <a:buSzPct val="125000"/>
              <a:buChar char="•"/>
              <a:defRPr sz="3600" b="0">
                <a:latin typeface="Arial"/>
                <a:ea typeface="Arial"/>
                <a:cs typeface="Arial"/>
                <a:sym typeface="Arial"/>
              </a:defRPr>
            </a:pPr>
            <a:r>
              <a:rPr lang="en-GB"/>
              <a:t>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marL="449791" indent="-449791" algn="l">
              <a:spcBef>
                <a:spcPts val="3500"/>
              </a:spcBef>
              <a:buSzPct val="125000"/>
              <a:buChar char="•"/>
              <a:defRPr sz="3600" b="0">
                <a:latin typeface="Arial"/>
                <a:ea typeface="Arial"/>
                <a:cs typeface="Arial"/>
                <a:sym typeface="Arial"/>
              </a:defRPr>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p:txBody>
      </p:sp>
      <p:sp>
        <p:nvSpPr>
          <p:cNvPr id="13" name="Text Placeholder 12">
            <a:extLst>
              <a:ext uri="{FF2B5EF4-FFF2-40B4-BE49-F238E27FC236}">
                <a16:creationId xmlns:a16="http://schemas.microsoft.com/office/drawing/2014/main" id="{052A1AA8-FD4E-8519-D8EC-8614924F2468}"/>
              </a:ext>
            </a:extLst>
          </p:cNvPr>
          <p:cNvSpPr>
            <a:spLocks noGrp="1"/>
          </p:cNvSpPr>
          <p:nvPr>
            <p:ph type="body" sz="quarter" idx="11" hasCustomPrompt="1"/>
          </p:nvPr>
        </p:nvSpPr>
        <p:spPr>
          <a:xfrm>
            <a:off x="921881" y="1999540"/>
            <a:ext cx="5241969" cy="1582738"/>
          </a:xfrm>
          <a:prstGeom prst="rect">
            <a:avLst/>
          </a:prstGeom>
        </p:spPr>
        <p:txBody>
          <a:bodyPr/>
          <a:lstStyle>
            <a:lvl1pPr marL="0" indent="0">
              <a:buNone/>
              <a:defRPr sz="3750">
                <a:latin typeface="Arial Black" panose="020B0A040201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a:t>LOREM IPSUM DOLOR SIT AMET</a:t>
            </a:r>
          </a:p>
          <a:p>
            <a:pPr lvl="0"/>
            <a:endParaRPr lang="en-GB"/>
          </a:p>
        </p:txBody>
      </p:sp>
      <p:sp>
        <p:nvSpPr>
          <p:cNvPr id="14" name="Slide Number Placeholder 13">
            <a:extLst>
              <a:ext uri="{FF2B5EF4-FFF2-40B4-BE49-F238E27FC236}">
                <a16:creationId xmlns:a16="http://schemas.microsoft.com/office/drawing/2014/main" id="{8AC1A4E7-E5D0-8BAF-91B7-0C1BE375709A}"/>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13113768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SIT White 4">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E8E6D12D-3DA6-C5C3-ACC9-6E9FEFF0B8F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14160000">
            <a:off x="5334960" y="-558660"/>
            <a:ext cx="9518155" cy="6181191"/>
          </a:xfrm>
          <a:custGeom>
            <a:avLst/>
            <a:gdLst/>
            <a:ahLst/>
            <a:cxnLst>
              <a:cxn ang="0">
                <a:pos x="wd2" y="hd2"/>
              </a:cxn>
              <a:cxn ang="5400000">
                <a:pos x="wd2" y="hd2"/>
              </a:cxn>
              <a:cxn ang="10800000">
                <a:pos x="wd2" y="hd2"/>
              </a:cxn>
              <a:cxn ang="16200000">
                <a:pos x="wd2" y="hd2"/>
              </a:cxn>
            </a:cxnLst>
            <a:rect l="0" t="0" r="r" b="b"/>
            <a:pathLst>
              <a:path w="21600" h="21600" extrusionOk="0">
                <a:moveTo>
                  <a:pt x="19706" y="0"/>
                </a:moveTo>
                <a:lnTo>
                  <a:pt x="3689" y="0"/>
                </a:lnTo>
                <a:lnTo>
                  <a:pt x="0" y="8421"/>
                </a:lnTo>
                <a:lnTo>
                  <a:pt x="12688" y="21600"/>
                </a:lnTo>
                <a:lnTo>
                  <a:pt x="13000" y="21600"/>
                </a:lnTo>
                <a:lnTo>
                  <a:pt x="21600" y="1967"/>
                </a:lnTo>
                <a:lnTo>
                  <a:pt x="19706" y="0"/>
                </a:lnTo>
                <a:close/>
              </a:path>
            </a:pathLst>
          </a:custGeom>
          <a:ln w="12700">
            <a:miter lim="400000"/>
          </a:ln>
        </p:spPr>
      </p:pic>
      <p:pic>
        <p:nvPicPr>
          <p:cNvPr id="4" name="Crisps_2.png" descr="Crisps_2.png">
            <a:extLst>
              <a:ext uri="{FF2B5EF4-FFF2-40B4-BE49-F238E27FC236}">
                <a16:creationId xmlns:a16="http://schemas.microsoft.com/office/drawing/2014/main" id="{6A78E75E-21C7-8E31-4340-F7C2441265A9}"/>
              </a:ext>
            </a:extLst>
          </p:cNvPr>
          <p:cNvPicPr>
            <a:picLocks noChangeAspect="1"/>
          </p:cNvPicPr>
          <p:nvPr userDrawn="1"/>
        </p:nvPicPr>
        <p:blipFill>
          <a:blip r:embed="rId3">
            <a:extLst>
              <a:ext uri="{28A0092B-C50C-407E-A947-70E740481C1C}">
                <a14:useLocalDpi xmlns:a14="http://schemas.microsoft.com/office/drawing/2010/main"/>
              </a:ext>
            </a:extLst>
          </a:blip>
          <a:srcRect r="1676" b="7398"/>
          <a:stretch>
            <a:fillRect/>
          </a:stretch>
        </p:blipFill>
        <p:spPr>
          <a:xfrm rot="20232063">
            <a:off x="5475725" y="125710"/>
            <a:ext cx="8017422" cy="7550870"/>
          </a:xfrm>
          <a:custGeom>
            <a:avLst/>
            <a:gdLst/>
            <a:ahLst/>
            <a:cxnLst>
              <a:cxn ang="0">
                <a:pos x="wd2" y="hd2"/>
              </a:cxn>
              <a:cxn ang="5400000">
                <a:pos x="wd2" y="hd2"/>
              </a:cxn>
              <a:cxn ang="10800000">
                <a:pos x="wd2" y="hd2"/>
              </a:cxn>
              <a:cxn ang="16200000">
                <a:pos x="wd2" y="hd2"/>
              </a:cxn>
            </a:cxnLst>
            <a:rect l="0" t="0" r="r" b="b"/>
            <a:pathLst>
              <a:path w="21600" h="21600" extrusionOk="0">
                <a:moveTo>
                  <a:pt x="13725" y="0"/>
                </a:moveTo>
                <a:lnTo>
                  <a:pt x="2949" y="0"/>
                </a:lnTo>
                <a:lnTo>
                  <a:pt x="0" y="7449"/>
                </a:lnTo>
                <a:lnTo>
                  <a:pt x="0" y="15155"/>
                </a:lnTo>
                <a:lnTo>
                  <a:pt x="14440" y="21600"/>
                </a:lnTo>
                <a:lnTo>
                  <a:pt x="21600" y="3515"/>
                </a:lnTo>
                <a:lnTo>
                  <a:pt x="13725" y="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EA9499EA-2F99-8C4A-F342-5A38795111C0}"/>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9" name="Text Placeholder 8">
            <a:extLst>
              <a:ext uri="{FF2B5EF4-FFF2-40B4-BE49-F238E27FC236}">
                <a16:creationId xmlns:a16="http://schemas.microsoft.com/office/drawing/2014/main" id="{A26AAB64-808C-C7C3-3120-9661D5222937}"/>
              </a:ext>
            </a:extLst>
          </p:cNvPr>
          <p:cNvSpPr>
            <a:spLocks noGrp="1"/>
          </p:cNvSpPr>
          <p:nvPr>
            <p:ph type="body" sz="quarter" idx="10" hasCustomPrompt="1"/>
          </p:nvPr>
        </p:nvSpPr>
        <p:spPr>
          <a:xfrm>
            <a:off x="6691838" y="3565592"/>
            <a:ext cx="5185569" cy="2069307"/>
          </a:xfrm>
          <a:prstGeom prst="rect">
            <a:avLst/>
          </a:prstGeom>
        </p:spPr>
        <p:txBody>
          <a:bodyPr/>
          <a:lstStyle>
            <a:lvl1pPr marL="0" indent="0">
              <a:buNone/>
              <a:defRPr sz="2000" b="1">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a:t>
            </a:r>
          </a:p>
          <a:p>
            <a:pPr lvl="0"/>
            <a:endParaRPr lang="en-GB"/>
          </a:p>
        </p:txBody>
      </p:sp>
      <p:sp>
        <p:nvSpPr>
          <p:cNvPr id="16" name="Text Placeholder 15">
            <a:extLst>
              <a:ext uri="{FF2B5EF4-FFF2-40B4-BE49-F238E27FC236}">
                <a16:creationId xmlns:a16="http://schemas.microsoft.com/office/drawing/2014/main" id="{4F6F824E-6B84-CD92-1717-85A76267A42D}"/>
              </a:ext>
            </a:extLst>
          </p:cNvPr>
          <p:cNvSpPr>
            <a:spLocks noGrp="1"/>
          </p:cNvSpPr>
          <p:nvPr>
            <p:ph type="body" sz="quarter" idx="11" hasCustomPrompt="1"/>
          </p:nvPr>
        </p:nvSpPr>
        <p:spPr>
          <a:xfrm>
            <a:off x="418245" y="2442599"/>
            <a:ext cx="5185569" cy="1972803"/>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solidFill>
                  <a:srgbClr val="6006A1"/>
                </a:solidFill>
                <a:latin typeface="Arial Black"/>
                <a:ea typeface="Arial Black"/>
                <a:cs typeface="Arial Black"/>
                <a:sym typeface="Arial Black"/>
              </a:defRPr>
            </a:pPr>
            <a:r>
              <a:rPr kumimoji="0" lang="en-GB" sz="3950" b="0" i="0" u="none" strike="noStrike" kern="0" cap="all" spc="0" normalizeH="0" baseline="0" noProof="0">
                <a:ln>
                  <a:noFill/>
                </a:ln>
                <a:solidFill>
                  <a:srgbClr val="6006A1"/>
                </a:solidFill>
                <a:effectLst/>
                <a:uLnTx/>
                <a:uFillTx/>
                <a:latin typeface="Arial Black"/>
                <a:sym typeface="Arial Black"/>
              </a:rPr>
              <a:t>Dolor sit </a:t>
            </a:r>
            <a:r>
              <a:rPr kumimoji="0" lang="en-GB" sz="3950" b="0" i="0" u="none" strike="noStrike" kern="0" cap="all" spc="0" normalizeH="0" baseline="0" noProof="0" err="1">
                <a:ln>
                  <a:noFill/>
                </a:ln>
                <a:solidFill>
                  <a:srgbClr val="6006A1"/>
                </a:solidFill>
                <a:effectLst/>
                <a:uLnTx/>
                <a:uFillTx/>
                <a:latin typeface="Arial Black"/>
                <a:sym typeface="Arial Black"/>
              </a:rPr>
              <a:t>amet</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consectetur</a:t>
            </a:r>
            <a:br>
              <a:rPr kumimoji="0" lang="en-GB" sz="3950" b="0" i="0" u="none" strike="noStrike" kern="0" cap="all" spc="0" normalizeH="0" baseline="0" noProof="0">
                <a:ln>
                  <a:noFill/>
                </a:ln>
                <a:solidFill>
                  <a:srgbClr val="6006A1"/>
                </a:solidFill>
                <a:effectLst/>
                <a:uLnTx/>
                <a:uFillTx/>
                <a:latin typeface="Arial Black"/>
                <a:sym typeface="Arial Black"/>
              </a:rPr>
            </a:br>
            <a:r>
              <a:rPr kumimoji="0" lang="en-GB" sz="3950" b="0" i="0" u="none" strike="noStrike" kern="0" cap="all" spc="0" normalizeH="0" baseline="0" noProof="0" err="1">
                <a:ln>
                  <a:noFill/>
                </a:ln>
                <a:solidFill>
                  <a:srgbClr val="6006A1"/>
                </a:solidFill>
                <a:effectLst/>
                <a:uLnTx/>
                <a:uFillTx/>
                <a:latin typeface="Arial Black"/>
                <a:sym typeface="Arial Black"/>
              </a:rPr>
              <a:t>adipiscing</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elit</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sed</a:t>
            </a:r>
            <a:r>
              <a:rPr kumimoji="0" lang="en-GB" sz="3950" b="0" i="0" u="none" strike="noStrike" kern="0" cap="all" spc="0" normalizeH="0" baseline="0" noProof="0">
                <a:ln>
                  <a:noFill/>
                </a:ln>
                <a:solidFill>
                  <a:srgbClr val="6006A1"/>
                </a:solidFill>
                <a:effectLst/>
                <a:uLnTx/>
                <a:uFillTx/>
                <a:latin typeface="Arial Black"/>
                <a:sym typeface="Arial Black"/>
              </a:rPr>
              <a:t> do </a:t>
            </a:r>
            <a:r>
              <a:rPr kumimoji="0" lang="en-GB" sz="3950" b="0" i="0" u="none" strike="noStrike" kern="0" cap="all" spc="0" normalizeH="0" baseline="0" noProof="0" err="1">
                <a:ln>
                  <a:noFill/>
                </a:ln>
                <a:solidFill>
                  <a:srgbClr val="6006A1"/>
                </a:solidFill>
                <a:effectLst/>
                <a:uLnTx/>
                <a:uFillTx/>
                <a:latin typeface="Arial Black"/>
                <a:sym typeface="Arial Black"/>
              </a:rPr>
              <a:t>eiusmod</a:t>
            </a:r>
            <a:endParaRPr kumimoji="0" lang="en-GB" sz="3950" b="0" i="0" u="none" strike="noStrike" kern="0" cap="all" spc="0" normalizeH="0" baseline="0" noProof="0">
              <a:ln>
                <a:noFill/>
              </a:ln>
              <a:solidFill>
                <a:srgbClr val="6006A1"/>
              </a:solidFill>
              <a:effectLst/>
              <a:uLnTx/>
              <a:uFillTx/>
              <a:latin typeface="Arial Black"/>
              <a:sym typeface="Arial Black"/>
            </a:endParaRPr>
          </a:p>
          <a:p>
            <a:pPr lvl="0"/>
            <a:endParaRPr lang="en-GB"/>
          </a:p>
        </p:txBody>
      </p:sp>
      <p:sp>
        <p:nvSpPr>
          <p:cNvPr id="17" name="Slide Number Placeholder 16">
            <a:extLst>
              <a:ext uri="{FF2B5EF4-FFF2-40B4-BE49-F238E27FC236}">
                <a16:creationId xmlns:a16="http://schemas.microsoft.com/office/drawing/2014/main" id="{ECC6913D-3F8E-DA24-23D4-DD13EC8FC4D3}"/>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28075021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SIT White 5">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8DA867B1-9549-D3FE-87FA-280E9698C7B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160000">
            <a:off x="-3196197" y="2176225"/>
            <a:ext cx="8821962" cy="4649992"/>
          </a:xfrm>
          <a:custGeom>
            <a:avLst/>
            <a:gdLst/>
            <a:ahLst/>
            <a:cxnLst>
              <a:cxn ang="0">
                <a:pos x="wd2" y="hd2"/>
              </a:cxn>
              <a:cxn ang="5400000">
                <a:pos x="wd2" y="hd2"/>
              </a:cxn>
              <a:cxn ang="10800000">
                <a:pos x="wd2" y="hd2"/>
              </a:cxn>
              <a:cxn ang="16200000">
                <a:pos x="wd2" y="hd2"/>
              </a:cxn>
            </a:cxnLst>
            <a:rect l="0" t="0" r="r" b="b"/>
            <a:pathLst>
              <a:path w="21600" h="21600" extrusionOk="0">
                <a:moveTo>
                  <a:pt x="7679" y="0"/>
                </a:moveTo>
                <a:lnTo>
                  <a:pt x="0" y="21599"/>
                </a:lnTo>
                <a:lnTo>
                  <a:pt x="20254" y="21600"/>
                </a:lnTo>
                <a:lnTo>
                  <a:pt x="21600" y="17814"/>
                </a:lnTo>
                <a:lnTo>
                  <a:pt x="7679" y="0"/>
                </a:lnTo>
                <a:close/>
              </a:path>
            </a:pathLst>
          </a:custGeom>
          <a:ln w="12700">
            <a:miter lim="400000"/>
          </a:ln>
        </p:spPr>
      </p:pic>
      <p:pic>
        <p:nvPicPr>
          <p:cNvPr id="4" name="Crisps_2.png" descr="Crisps_2.png">
            <a:extLst>
              <a:ext uri="{FF2B5EF4-FFF2-40B4-BE49-F238E27FC236}">
                <a16:creationId xmlns:a16="http://schemas.microsoft.com/office/drawing/2014/main" id="{C01D528E-0686-E244-90D7-E5EC77A65D2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r="11960" b="2850"/>
          <a:stretch>
            <a:fillRect/>
          </a:stretch>
        </p:blipFill>
        <p:spPr>
          <a:xfrm rot="4430588" flipH="1">
            <a:off x="-619202" y="-1084308"/>
            <a:ext cx="7178858" cy="7921661"/>
          </a:xfrm>
          <a:custGeom>
            <a:avLst/>
            <a:gdLst/>
            <a:ahLst/>
            <a:cxnLst>
              <a:cxn ang="0">
                <a:pos x="wd2" y="hd2"/>
              </a:cxn>
              <a:cxn ang="5400000">
                <a:pos x="wd2" y="hd2"/>
              </a:cxn>
              <a:cxn ang="10800000">
                <a:pos x="wd2" y="hd2"/>
              </a:cxn>
              <a:cxn ang="16200000">
                <a:pos x="wd2" y="hd2"/>
              </a:cxn>
            </a:cxnLst>
            <a:rect l="0" t="0" r="r" b="b"/>
            <a:pathLst>
              <a:path w="21600" h="21600" extrusionOk="0">
                <a:moveTo>
                  <a:pt x="1780" y="21600"/>
                </a:moveTo>
                <a:lnTo>
                  <a:pt x="21600" y="16396"/>
                </a:lnTo>
                <a:lnTo>
                  <a:pt x="16358" y="0"/>
                </a:lnTo>
                <a:lnTo>
                  <a:pt x="9898" y="0"/>
                </a:lnTo>
                <a:lnTo>
                  <a:pt x="0" y="2599"/>
                </a:lnTo>
                <a:lnTo>
                  <a:pt x="0" y="16031"/>
                </a:lnTo>
                <a:lnTo>
                  <a:pt x="1780" y="21600"/>
                </a:lnTo>
                <a:close/>
              </a:path>
            </a:pathLst>
          </a:custGeom>
          <a:ln w="12700">
            <a:miter lim="400000"/>
          </a:ln>
        </p:spPr>
      </p:pic>
      <p:pic>
        <p:nvPicPr>
          <p:cNvPr id="7" name="DSTI_Black_Digital-01.png" descr="DSTI_Black_Digital-01.png">
            <a:extLst>
              <a:ext uri="{FF2B5EF4-FFF2-40B4-BE49-F238E27FC236}">
                <a16:creationId xmlns:a16="http://schemas.microsoft.com/office/drawing/2014/main" id="{CF4D56CC-6281-B2A1-497E-4690AE975395}"/>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18244" y="325077"/>
            <a:ext cx="1825836" cy="919866"/>
          </a:xfrm>
          <a:prstGeom prst="rect">
            <a:avLst/>
          </a:prstGeom>
          <a:ln w="12700">
            <a:miter lim="400000"/>
          </a:ln>
        </p:spPr>
      </p:pic>
      <p:sp>
        <p:nvSpPr>
          <p:cNvPr id="9" name="Text Placeholder 8">
            <a:extLst>
              <a:ext uri="{FF2B5EF4-FFF2-40B4-BE49-F238E27FC236}">
                <a16:creationId xmlns:a16="http://schemas.microsoft.com/office/drawing/2014/main" id="{AA46ECB1-2D4E-35DA-0751-BCA36C277250}"/>
              </a:ext>
            </a:extLst>
          </p:cNvPr>
          <p:cNvSpPr>
            <a:spLocks noGrp="1"/>
          </p:cNvSpPr>
          <p:nvPr>
            <p:ph type="body" sz="quarter" idx="10" hasCustomPrompt="1"/>
          </p:nvPr>
        </p:nvSpPr>
        <p:spPr>
          <a:xfrm>
            <a:off x="418244" y="2369289"/>
            <a:ext cx="5270500" cy="1966360"/>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latin typeface="Arial Black"/>
                <a:ea typeface="Arial Black"/>
                <a:cs typeface="Arial Black"/>
                <a:sym typeface="Arial Black"/>
              </a:defRPr>
            </a:pPr>
            <a:r>
              <a:rPr kumimoji="0" lang="en-GB" sz="3950" b="0" i="0" u="none" strike="noStrike" kern="0" cap="all" spc="0" normalizeH="0" baseline="0" noProof="0">
                <a:ln>
                  <a:noFill/>
                </a:ln>
                <a:solidFill>
                  <a:srgbClr val="000000"/>
                </a:solidFill>
                <a:effectLst/>
                <a:uLnTx/>
                <a:uFillTx/>
                <a:latin typeface="Arial Black"/>
                <a:sym typeface="Arial Black"/>
              </a:rPr>
              <a:t>Dolor sit </a:t>
            </a:r>
            <a:r>
              <a:rPr kumimoji="0" lang="en-GB" sz="3950" b="0" i="0" u="none" strike="noStrike" kern="0" cap="all" spc="0" normalizeH="0" baseline="0" noProof="0" err="1">
                <a:ln>
                  <a:noFill/>
                </a:ln>
                <a:solidFill>
                  <a:srgbClr val="000000"/>
                </a:solidFill>
                <a:effectLst/>
                <a:uLnTx/>
                <a:uFillTx/>
                <a:latin typeface="Arial Black"/>
                <a:sym typeface="Arial Black"/>
              </a:rPr>
              <a:t>amet</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consectetur</a:t>
            </a:r>
            <a:br>
              <a:rPr kumimoji="0" lang="en-GB" sz="3950" b="0" i="0" u="none" strike="noStrike" kern="0" cap="all" spc="0" normalizeH="0" baseline="0" noProof="0">
                <a:ln>
                  <a:noFill/>
                </a:ln>
                <a:solidFill>
                  <a:srgbClr val="000000"/>
                </a:solidFill>
                <a:effectLst/>
                <a:uLnTx/>
                <a:uFillTx/>
                <a:latin typeface="Arial Black"/>
                <a:sym typeface="Arial Black"/>
              </a:rPr>
            </a:br>
            <a:r>
              <a:rPr kumimoji="0" lang="en-GB" sz="3950" b="0" i="0" u="none" strike="noStrike" kern="0" cap="all" spc="0" normalizeH="0" baseline="0" noProof="0" err="1">
                <a:ln>
                  <a:noFill/>
                </a:ln>
                <a:solidFill>
                  <a:srgbClr val="000000"/>
                </a:solidFill>
                <a:effectLst/>
                <a:uLnTx/>
                <a:uFillTx/>
                <a:latin typeface="Arial Black"/>
                <a:sym typeface="Arial Black"/>
              </a:rPr>
              <a:t>adipiscing</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elit</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sed</a:t>
            </a:r>
            <a:r>
              <a:rPr kumimoji="0" lang="en-GB" sz="3950" b="0" i="0" u="none" strike="noStrike" kern="0" cap="all" spc="0" normalizeH="0" baseline="0" noProof="0">
                <a:ln>
                  <a:noFill/>
                </a:ln>
                <a:solidFill>
                  <a:srgbClr val="000000"/>
                </a:solidFill>
                <a:effectLst/>
                <a:uLnTx/>
                <a:uFillTx/>
                <a:latin typeface="Arial Black"/>
                <a:sym typeface="Arial Black"/>
              </a:rPr>
              <a:t> do </a:t>
            </a:r>
            <a:r>
              <a:rPr kumimoji="0" lang="en-GB" sz="3950" b="0" i="0" u="none" strike="noStrike" kern="0" cap="all" spc="0" normalizeH="0" baseline="0" noProof="0" err="1">
                <a:ln>
                  <a:noFill/>
                </a:ln>
                <a:solidFill>
                  <a:srgbClr val="000000"/>
                </a:solidFill>
                <a:effectLst/>
                <a:uLnTx/>
                <a:uFillTx/>
                <a:latin typeface="Arial Black"/>
                <a:sym typeface="Arial Black"/>
              </a:rPr>
              <a:t>eiusmod</a:t>
            </a:r>
            <a:endParaRPr kumimoji="0" lang="en-GB" sz="3950" b="0" i="0" u="none" strike="noStrike" kern="0" cap="all" spc="0" normalizeH="0" baseline="0" noProof="0">
              <a:ln>
                <a:noFill/>
              </a:ln>
              <a:solidFill>
                <a:srgbClr val="000000"/>
              </a:solidFill>
              <a:effectLst/>
              <a:uLnTx/>
              <a:uFillTx/>
              <a:latin typeface="Arial Black"/>
              <a:sym typeface="Arial Black"/>
            </a:endParaRPr>
          </a:p>
        </p:txBody>
      </p:sp>
      <p:sp>
        <p:nvSpPr>
          <p:cNvPr id="11" name="Text Placeholder 10">
            <a:extLst>
              <a:ext uri="{FF2B5EF4-FFF2-40B4-BE49-F238E27FC236}">
                <a16:creationId xmlns:a16="http://schemas.microsoft.com/office/drawing/2014/main" id="{799DEF13-EF62-A466-B8C0-DA881D1D13E0}"/>
              </a:ext>
            </a:extLst>
          </p:cNvPr>
          <p:cNvSpPr>
            <a:spLocks noGrp="1"/>
          </p:cNvSpPr>
          <p:nvPr>
            <p:ph type="body" sz="quarter" idx="11" hasCustomPrompt="1"/>
          </p:nvPr>
        </p:nvSpPr>
        <p:spPr>
          <a:xfrm>
            <a:off x="7206371" y="1244943"/>
            <a:ext cx="4223630" cy="3946525"/>
          </a:xfrm>
          <a:prstGeom prst="rect">
            <a:avLst/>
          </a:prstGeom>
        </p:spPr>
        <p:txBody>
          <a:bodyPr/>
          <a:lstStyle>
            <a:lvl1pPr marL="0" indent="0">
              <a:buNone/>
              <a:defRPr sz="225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lvl="0"/>
            <a:endParaRPr lang="en-GB"/>
          </a:p>
        </p:txBody>
      </p:sp>
      <p:sp>
        <p:nvSpPr>
          <p:cNvPr id="12" name="Slide Number Placeholder 11">
            <a:extLst>
              <a:ext uri="{FF2B5EF4-FFF2-40B4-BE49-F238E27FC236}">
                <a16:creationId xmlns:a16="http://schemas.microsoft.com/office/drawing/2014/main" id="{E5C9A6F3-5700-A4C7-4F80-CC97BD200A5E}"/>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2905716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EAE9ECC-3525-D20E-A0EF-AF9E5D3AD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latin typeface="Arial Black" panose="020B0A04020102020204" pitchFamily="34" charset="0"/>
              </a:defRPr>
            </a:lvl1pPr>
          </a:lstStyle>
          <a:p>
            <a:fld id="{8F7E9438-18F9-46BA-95FA-E23A9B4276B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8" r:id="rId15"/>
  </p:sldLayoutIdLst>
  <p:transition spd="med"/>
  <p:hf hdr="0" ftr="0" dt="0"/>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41.png"/><Relationship Id="rId16" Type="http://schemas.openxmlformats.org/officeDocument/2006/relationships/image" Target="../media/image53.svg"/><Relationship Id="rId1" Type="http://schemas.openxmlformats.org/officeDocument/2006/relationships/slideLayout" Target="../slideLayouts/slideLayout15.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46.png"/><Relationship Id="rId14"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hyperlink" Target="mailto:regulators.pioneerfund@dsit.gov.uk"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4.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34.sv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PT_6.png" descr="PPT_6.png"/>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rot="20472001" flipH="1">
            <a:off x="-815428" y="130236"/>
            <a:ext cx="13751647" cy="6388352"/>
          </a:xfrm>
          <a:custGeom>
            <a:avLst/>
            <a:gdLst/>
            <a:ahLst/>
            <a:cxnLst>
              <a:cxn ang="0">
                <a:pos x="wd2" y="hd2"/>
              </a:cxn>
              <a:cxn ang="5400000">
                <a:pos x="wd2" y="hd2"/>
              </a:cxn>
              <a:cxn ang="10800000">
                <a:pos x="wd2" y="hd2"/>
              </a:cxn>
              <a:cxn ang="16200000">
                <a:pos x="wd2" y="hd2"/>
              </a:cxn>
            </a:cxnLst>
            <a:rect l="0" t="0" r="r" b="b"/>
            <a:pathLst>
              <a:path w="21600" h="21600" extrusionOk="0">
                <a:moveTo>
                  <a:pt x="0" y="6840"/>
                </a:moveTo>
                <a:lnTo>
                  <a:pt x="2334" y="21600"/>
                </a:lnTo>
                <a:lnTo>
                  <a:pt x="13285" y="21600"/>
                </a:lnTo>
                <a:lnTo>
                  <a:pt x="21600" y="15506"/>
                </a:lnTo>
                <a:lnTo>
                  <a:pt x="19148" y="0"/>
                </a:lnTo>
                <a:lnTo>
                  <a:pt x="9335" y="0"/>
                </a:lnTo>
                <a:lnTo>
                  <a:pt x="0" y="6840"/>
                </a:lnTo>
                <a:close/>
              </a:path>
            </a:pathLst>
          </a:custGeom>
          <a:ln w="12700">
            <a:miter lim="400000"/>
          </a:ln>
        </p:spPr>
      </p:pic>
      <p:pic>
        <p:nvPicPr>
          <p:cNvPr id="341" name="Image" descr="Image"/>
          <p:cNvPicPr>
            <a:picLocks noGrp="1" noRot="1" noChangeAspect="1" noMove="1" noResize="1" noEditPoints="1" noAdjustHandles="1" noChangeArrowheads="1" noChangeShapeType="1" noCrop="1"/>
          </p:cNvPicPr>
          <p:nvPr/>
        </p:nvPicPr>
        <p:blipFill>
          <a:blip r:embed="rId4"/>
          <a:stretch>
            <a:fillRect/>
          </a:stretch>
        </p:blipFill>
        <p:spPr>
          <a:xfrm>
            <a:off x="2883649" y="54490"/>
            <a:ext cx="6616891" cy="6558027"/>
          </a:xfrm>
          <a:prstGeom prst="rect">
            <a:avLst/>
          </a:prstGeom>
          <a:ln w="12700">
            <a:miter lim="400000"/>
          </a:ln>
        </p:spPr>
      </p:pic>
      <p:pic>
        <p:nvPicPr>
          <p:cNvPr id="342" name="DSTI_Black_Digital-01.png" descr="DSTI_Black_Digital-01.png"/>
          <p:cNvPicPr>
            <a:picLocks noGrp="1" noRot="1" noChangeAspect="1" noMove="1" noResize="1" noEditPoints="1" noAdjustHandles="1" noChangeArrowheads="1" noChangeShapeType="1" noCrop="1"/>
          </p:cNvPicPr>
          <p:nvPr/>
        </p:nvPicPr>
        <p:blipFill>
          <a:blip r:embed="rId5"/>
          <a:stretch>
            <a:fillRect/>
          </a:stretch>
        </p:blipFill>
        <p:spPr>
          <a:xfrm>
            <a:off x="418244" y="325077"/>
            <a:ext cx="1825836" cy="919866"/>
          </a:xfrm>
          <a:prstGeom prst="rect">
            <a:avLst/>
          </a:prstGeom>
          <a:ln w="12700">
            <a:miter lim="400000"/>
          </a:ln>
        </p:spPr>
      </p:pic>
      <p:sp>
        <p:nvSpPr>
          <p:cNvPr id="344" name="LOREM IPSUM"/>
          <p:cNvSpPr txBox="1"/>
          <p:nvPr/>
        </p:nvSpPr>
        <p:spPr>
          <a:xfrm>
            <a:off x="3295732" y="4319084"/>
            <a:ext cx="5801065" cy="5719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defTabSz="2438338">
              <a:lnSpc>
                <a:spcPct val="70000"/>
              </a:lnSpc>
              <a:defRPr sz="9000" b="0">
                <a:latin typeface="Arial"/>
                <a:ea typeface="Arial"/>
                <a:cs typeface="Arial"/>
                <a:sym typeface="Arial"/>
              </a:defRPr>
            </a:lvl1pPr>
          </a:lstStyle>
          <a:p>
            <a:r>
              <a:rPr lang="en-GB" sz="1600" b="1"/>
              <a:t>Update Event</a:t>
            </a:r>
          </a:p>
          <a:p>
            <a:r>
              <a:rPr lang="en-GB" sz="1600" b="1"/>
              <a:t> </a:t>
            </a:r>
            <a:br>
              <a:rPr lang="en-GB" sz="1600" b="1"/>
            </a:br>
            <a:endParaRPr lang="en-GB" sz="1600" b="1"/>
          </a:p>
        </p:txBody>
      </p:sp>
      <p:sp>
        <p:nvSpPr>
          <p:cNvPr id="345" name="DOLOR…"/>
          <p:cNvSpPr txBox="1"/>
          <p:nvPr/>
        </p:nvSpPr>
        <p:spPr>
          <a:xfrm>
            <a:off x="3165390" y="2755811"/>
            <a:ext cx="5801065" cy="13406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defTabSz="1219169">
              <a:lnSpc>
                <a:spcPct val="70000"/>
              </a:lnSpc>
              <a:defRPr sz="11600" b="0">
                <a:latin typeface="Arial Black"/>
                <a:ea typeface="Arial Black"/>
                <a:cs typeface="Arial Black"/>
                <a:sym typeface="Arial Black"/>
              </a:defRPr>
            </a:pPr>
            <a:r>
              <a:rPr lang="en-US" sz="5800"/>
              <a:t>Regulators' Pioneer Fund</a:t>
            </a:r>
          </a:p>
        </p:txBody>
      </p:sp>
      <p:sp>
        <p:nvSpPr>
          <p:cNvPr id="2" name="TextBox 1">
            <a:extLst>
              <a:ext uri="{FF2B5EF4-FFF2-40B4-BE49-F238E27FC236}">
                <a16:creationId xmlns:a16="http://schemas.microsoft.com/office/drawing/2014/main" id="{7123A863-FCC1-2AC2-0CCA-E13A0474C6DB}"/>
              </a:ext>
            </a:extLst>
          </p:cNvPr>
          <p:cNvSpPr txBox="1"/>
          <p:nvPr/>
        </p:nvSpPr>
        <p:spPr>
          <a:xfrm>
            <a:off x="9414375" y="4512989"/>
            <a:ext cx="2774193"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b="0" i="1">
                <a:latin typeface="Calibri"/>
              </a:rPr>
              <a:t>This slide pack sets out our intention and current plan for a new round of the RPF.  This is subject to change. Confirmation of a new funding round, and its details, will be provided at the launch of the new round. Please note that funding is not guaranteed. DSIT reserves the right to amend the amounts specified or not award at all</a:t>
            </a:r>
            <a:endParaRPr lang="en-US" sz="1400" b="0" i="1">
              <a:latin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3B26A-738A-A33A-A5F8-5FA582F7CE86}"/>
            </a:ext>
          </a:extLst>
        </p:cNvPr>
        <p:cNvGrpSpPr/>
        <p:nvPr/>
      </p:nvGrpSpPr>
      <p:grpSpPr>
        <a:xfrm>
          <a:off x="0" y="0"/>
          <a:ext cx="0" cy="0"/>
          <a:chOff x="0" y="0"/>
          <a:chExt cx="0" cy="0"/>
        </a:xfrm>
      </p:grpSpPr>
      <p:sp>
        <p:nvSpPr>
          <p:cNvPr id="503" name="Rectangle">
            <a:extLst>
              <a:ext uri="{FF2B5EF4-FFF2-40B4-BE49-F238E27FC236}">
                <a16:creationId xmlns:a16="http://schemas.microsoft.com/office/drawing/2014/main" id="{7DE6DC9C-EAA3-9192-CB37-2306057E02FB}"/>
              </a:ext>
            </a:extLst>
          </p:cNvPr>
          <p:cNvSpPr>
            <a:spLocks noGrp="1" noRot="1" noMove="1" noResize="1" noEditPoints="1" noAdjustHandles="1" noChangeArrowheads="1" noChangeShapeType="1"/>
          </p:cNvSpPr>
          <p:nvPr/>
        </p:nvSpPr>
        <p:spPr>
          <a:xfrm rot="10800000">
            <a:off x="2255" y="1093689"/>
            <a:ext cx="8307708"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504" name="Rectangle">
            <a:extLst>
              <a:ext uri="{FF2B5EF4-FFF2-40B4-BE49-F238E27FC236}">
                <a16:creationId xmlns:a16="http://schemas.microsoft.com/office/drawing/2014/main" id="{72A59843-1174-AE4F-716B-7600841A02BF}"/>
              </a:ext>
            </a:extLst>
          </p:cNvPr>
          <p:cNvSpPr>
            <a:spLocks noGrp="1" noRot="1" noMove="1" noResize="1" noEditPoints="1" noAdjustHandles="1" noChangeArrowheads="1" noChangeShapeType="1"/>
          </p:cNvSpPr>
          <p:nvPr/>
        </p:nvSpPr>
        <p:spPr>
          <a:xfrm>
            <a:off x="5094956" y="4886586"/>
            <a:ext cx="7099999"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507" name="DSTI_White_Digital.png" descr="DSTI_White_Digital.png">
            <a:extLst>
              <a:ext uri="{FF2B5EF4-FFF2-40B4-BE49-F238E27FC236}">
                <a16:creationId xmlns:a16="http://schemas.microsoft.com/office/drawing/2014/main" id="{9112ED30-D7DF-0E20-BA52-6248E2DA81E3}"/>
              </a:ext>
            </a:extLst>
          </p:cNvPr>
          <p:cNvPicPr>
            <a:picLocks noChangeAspect="1"/>
          </p:cNvPicPr>
          <p:nvPr/>
        </p:nvPicPr>
        <p:blipFill>
          <a:blip r:embed="rId2"/>
          <a:stretch>
            <a:fillRect/>
          </a:stretch>
        </p:blipFill>
        <p:spPr>
          <a:xfrm>
            <a:off x="10103596" y="327096"/>
            <a:ext cx="1766930" cy="956123"/>
          </a:xfrm>
          <a:prstGeom prst="rect">
            <a:avLst/>
          </a:prstGeom>
          <a:ln w="12700">
            <a:miter lim="400000"/>
          </a:ln>
        </p:spPr>
      </p:pic>
      <p:sp>
        <p:nvSpPr>
          <p:cNvPr id="508" name="Lorem ipsum Dolor sit amet">
            <a:extLst>
              <a:ext uri="{FF2B5EF4-FFF2-40B4-BE49-F238E27FC236}">
                <a16:creationId xmlns:a16="http://schemas.microsoft.com/office/drawing/2014/main" id="{DBBDE3EC-B9F2-88CB-72F1-C2C4FF65DF59}"/>
              </a:ext>
            </a:extLst>
          </p:cNvPr>
          <p:cNvSpPr txBox="1"/>
          <p:nvPr/>
        </p:nvSpPr>
        <p:spPr>
          <a:xfrm>
            <a:off x="347984" y="628187"/>
            <a:ext cx="8491235"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US" sz="2400"/>
              <a:t>We are looking for proposals that are...</a:t>
            </a:r>
          </a:p>
        </p:txBody>
      </p:sp>
      <p:pic>
        <p:nvPicPr>
          <p:cNvPr id="510" name="DSTI_Black_Digital-01.png" descr="DSTI_Black_Digital-01.png">
            <a:extLst>
              <a:ext uri="{FF2B5EF4-FFF2-40B4-BE49-F238E27FC236}">
                <a16:creationId xmlns:a16="http://schemas.microsoft.com/office/drawing/2014/main" id="{650A5B2B-E907-2B29-A822-A3C02B7DA410}"/>
              </a:ext>
            </a:extLst>
          </p:cNvPr>
          <p:cNvPicPr>
            <a:picLocks noChangeAspect="1"/>
          </p:cNvPicPr>
          <p:nvPr/>
        </p:nvPicPr>
        <p:blipFill>
          <a:blip r:embed="rId3"/>
          <a:stretch>
            <a:fillRect/>
          </a:stretch>
        </p:blipFill>
        <p:spPr>
          <a:xfrm>
            <a:off x="10099542" y="325077"/>
            <a:ext cx="1825836" cy="919866"/>
          </a:xfrm>
          <a:prstGeom prst="rect">
            <a:avLst/>
          </a:prstGeom>
          <a:ln w="12700">
            <a:miter lim="400000"/>
          </a:ln>
        </p:spPr>
      </p:pic>
      <p:pic>
        <p:nvPicPr>
          <p:cNvPr id="511" name="Crisps_2.png" descr="Crisps_2.png">
            <a:extLst>
              <a:ext uri="{FF2B5EF4-FFF2-40B4-BE49-F238E27FC236}">
                <a16:creationId xmlns:a16="http://schemas.microsoft.com/office/drawing/2014/main" id="{433D961E-2CA2-440A-C4FC-EA9CA8FCC8D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t="26601" r="19324"/>
          <a:stretch>
            <a:fillRect/>
          </a:stretch>
        </p:blipFill>
        <p:spPr>
          <a:xfrm rot="9079278">
            <a:off x="-70903" y="4363954"/>
            <a:ext cx="4093195" cy="3723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14" y="21600"/>
                </a:lnTo>
                <a:lnTo>
                  <a:pt x="21600" y="12987"/>
                </a:lnTo>
                <a:lnTo>
                  <a:pt x="0" y="0"/>
                </a:lnTo>
                <a:lnTo>
                  <a:pt x="0" y="21600"/>
                </a:lnTo>
                <a:close/>
              </a:path>
            </a:pathLst>
          </a:custGeom>
          <a:ln w="12700">
            <a:miter lim="400000"/>
          </a:ln>
        </p:spPr>
      </p:pic>
      <p:pic>
        <p:nvPicPr>
          <p:cNvPr id="512" name="Crisps_2.png" descr="Crisps_2.png">
            <a:extLst>
              <a:ext uri="{FF2B5EF4-FFF2-40B4-BE49-F238E27FC236}">
                <a16:creationId xmlns:a16="http://schemas.microsoft.com/office/drawing/2014/main" id="{038ABB47-66F3-6E20-7DC9-AF28F27CF1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l="17139" b="44776"/>
          <a:stretch>
            <a:fillRect/>
          </a:stretch>
        </p:blipFill>
        <p:spPr>
          <a:xfrm rot="10881354">
            <a:off x="8034754" y="-56569"/>
            <a:ext cx="4204050" cy="2801811"/>
          </a:xfrm>
          <a:custGeom>
            <a:avLst/>
            <a:gdLst/>
            <a:ahLst/>
            <a:cxnLst>
              <a:cxn ang="0">
                <a:pos x="wd2" y="hd2"/>
              </a:cxn>
              <a:cxn ang="5400000">
                <a:pos x="wd2" y="hd2"/>
              </a:cxn>
              <a:cxn ang="10800000">
                <a:pos x="wd2" y="hd2"/>
              </a:cxn>
              <a:cxn ang="16200000">
                <a:pos x="wd2" y="hd2"/>
              </a:cxn>
            </a:cxnLst>
            <a:rect l="0" t="0" r="r" b="b"/>
            <a:pathLst>
              <a:path w="21600" h="21600" extrusionOk="0">
                <a:moveTo>
                  <a:pt x="21600" y="20845"/>
                </a:moveTo>
                <a:lnTo>
                  <a:pt x="21600" y="0"/>
                </a:lnTo>
                <a:lnTo>
                  <a:pt x="0" y="0"/>
                </a:lnTo>
                <a:lnTo>
                  <a:pt x="341" y="21600"/>
                </a:lnTo>
                <a:lnTo>
                  <a:pt x="21600" y="20845"/>
                </a:lnTo>
                <a:close/>
              </a:path>
            </a:pathLst>
          </a:custGeom>
          <a:ln w="12700">
            <a:miter lim="400000"/>
          </a:ln>
        </p:spPr>
      </p:pic>
      <p:sp>
        <p:nvSpPr>
          <p:cNvPr id="3" name="Slide Number Placeholder 2">
            <a:extLst>
              <a:ext uri="{FF2B5EF4-FFF2-40B4-BE49-F238E27FC236}">
                <a16:creationId xmlns:a16="http://schemas.microsoft.com/office/drawing/2014/main" id="{D5146034-BAC3-BEBC-5FD6-9D46EF5EEFE3}"/>
              </a:ext>
            </a:extLst>
          </p:cNvPr>
          <p:cNvSpPr>
            <a:spLocks noGrp="1"/>
          </p:cNvSpPr>
          <p:nvPr>
            <p:ph type="sldNum" sz="quarter" idx="10"/>
          </p:nvPr>
        </p:nvSpPr>
        <p:spPr/>
        <p:txBody>
          <a:bodyPr/>
          <a:lstStyle/>
          <a:p>
            <a:fld id="{8F7E9438-18F9-46BA-95FA-E23A9B4276B8}" type="slidenum">
              <a:rPr lang="en-GB" smtClean="0"/>
              <a:pPr/>
              <a:t>10</a:t>
            </a:fld>
            <a:endParaRPr lang="en-GB"/>
          </a:p>
        </p:txBody>
      </p:sp>
      <p:pic>
        <p:nvPicPr>
          <p:cNvPr id="5" name="Graphic 4" descr="Lightbulb with solid fill">
            <a:extLst>
              <a:ext uri="{FF2B5EF4-FFF2-40B4-BE49-F238E27FC236}">
                <a16:creationId xmlns:a16="http://schemas.microsoft.com/office/drawing/2014/main" id="{3B13C142-01EB-F7B0-17C0-1F5B459E2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670" y="2651539"/>
            <a:ext cx="605184" cy="572053"/>
          </a:xfrm>
          <a:prstGeom prst="rect">
            <a:avLst/>
          </a:prstGeom>
        </p:spPr>
      </p:pic>
      <p:pic>
        <p:nvPicPr>
          <p:cNvPr id="7" name="Graphic 6" descr="Microscope with solid fill">
            <a:extLst>
              <a:ext uri="{FF2B5EF4-FFF2-40B4-BE49-F238E27FC236}">
                <a16:creationId xmlns:a16="http://schemas.microsoft.com/office/drawing/2014/main" id="{68A61577-8C6E-24D5-878B-6DE62855EC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1993" y="1674490"/>
            <a:ext cx="660401" cy="583096"/>
          </a:xfrm>
          <a:prstGeom prst="rect">
            <a:avLst/>
          </a:prstGeom>
        </p:spPr>
      </p:pic>
      <p:pic>
        <p:nvPicPr>
          <p:cNvPr id="8" name="Graphic 7" descr="Network diagram with solid fill">
            <a:extLst>
              <a:ext uri="{FF2B5EF4-FFF2-40B4-BE49-F238E27FC236}">
                <a16:creationId xmlns:a16="http://schemas.microsoft.com/office/drawing/2014/main" id="{EC8565F6-B2B4-148B-0D04-6E8540A537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293" y="3661420"/>
            <a:ext cx="681591" cy="588916"/>
          </a:xfrm>
          <a:prstGeom prst="rect">
            <a:avLst/>
          </a:prstGeom>
        </p:spPr>
      </p:pic>
      <p:pic>
        <p:nvPicPr>
          <p:cNvPr id="9" name="Graphic 8" descr="Repeat with solid fill">
            <a:extLst>
              <a:ext uri="{FF2B5EF4-FFF2-40B4-BE49-F238E27FC236}">
                <a16:creationId xmlns:a16="http://schemas.microsoft.com/office/drawing/2014/main" id="{DA9E897D-94B3-DCE5-6072-3D3E406927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63475" y="2563193"/>
            <a:ext cx="561755" cy="608914"/>
          </a:xfrm>
          <a:prstGeom prst="rect">
            <a:avLst/>
          </a:prstGeom>
        </p:spPr>
      </p:pic>
      <p:pic>
        <p:nvPicPr>
          <p:cNvPr id="10" name="Graphic 9" descr="Users with solid fill">
            <a:extLst>
              <a:ext uri="{FF2B5EF4-FFF2-40B4-BE49-F238E27FC236}">
                <a16:creationId xmlns:a16="http://schemas.microsoft.com/office/drawing/2014/main" id="{723C02EB-069E-8636-3E05-C2D02887BD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63025" y="3591727"/>
            <a:ext cx="671445" cy="627270"/>
          </a:xfrm>
          <a:prstGeom prst="rect">
            <a:avLst/>
          </a:prstGeom>
        </p:spPr>
      </p:pic>
      <p:pic>
        <p:nvPicPr>
          <p:cNvPr id="12" name="Graphic 11" descr="Rocket with solid fill">
            <a:extLst>
              <a:ext uri="{FF2B5EF4-FFF2-40B4-BE49-F238E27FC236}">
                <a16:creationId xmlns:a16="http://schemas.microsoft.com/office/drawing/2014/main" id="{650F6FC8-0D4E-EACF-900F-85A6061AE7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5070" y="1600918"/>
            <a:ext cx="638314" cy="561010"/>
          </a:xfrm>
          <a:prstGeom prst="rect">
            <a:avLst/>
          </a:prstGeom>
        </p:spPr>
      </p:pic>
      <p:sp>
        <p:nvSpPr>
          <p:cNvPr id="14" name="TextBox 13">
            <a:extLst>
              <a:ext uri="{FF2B5EF4-FFF2-40B4-BE49-F238E27FC236}">
                <a16:creationId xmlns:a16="http://schemas.microsoft.com/office/drawing/2014/main" id="{E8C5C94B-64A4-7F33-0338-AA4FAE5A68B9}"/>
              </a:ext>
            </a:extLst>
          </p:cNvPr>
          <p:cNvSpPr txBox="1"/>
          <p:nvPr/>
        </p:nvSpPr>
        <p:spPr>
          <a:xfrm>
            <a:off x="1390356" y="1714677"/>
            <a:ext cx="147778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Ambitious </a:t>
            </a:r>
            <a:endParaRPr kumimoji="0" lang="en-GB" sz="20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5" name="TextBox 14">
            <a:extLst>
              <a:ext uri="{FF2B5EF4-FFF2-40B4-BE49-F238E27FC236}">
                <a16:creationId xmlns:a16="http://schemas.microsoft.com/office/drawing/2014/main" id="{F735176B-8F3D-3CAC-3D74-BE9D6F29A318}"/>
              </a:ext>
            </a:extLst>
          </p:cNvPr>
          <p:cNvSpPr txBox="1"/>
          <p:nvPr/>
        </p:nvSpPr>
        <p:spPr>
          <a:xfrm>
            <a:off x="1390356" y="2708591"/>
            <a:ext cx="147778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Novel</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17" name="TextBox 16">
            <a:extLst>
              <a:ext uri="{FF2B5EF4-FFF2-40B4-BE49-F238E27FC236}">
                <a16:creationId xmlns:a16="http://schemas.microsoft.com/office/drawing/2014/main" id="{03EAFF86-267B-CB79-5119-31568165D0A3}"/>
              </a:ext>
            </a:extLst>
          </p:cNvPr>
          <p:cNvSpPr txBox="1"/>
          <p:nvPr/>
        </p:nvSpPr>
        <p:spPr>
          <a:xfrm>
            <a:off x="1385581" y="3692803"/>
            <a:ext cx="147778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Systematic</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18" name="TextBox 17">
            <a:extLst>
              <a:ext uri="{FF2B5EF4-FFF2-40B4-BE49-F238E27FC236}">
                <a16:creationId xmlns:a16="http://schemas.microsoft.com/office/drawing/2014/main" id="{84148EEC-5A99-C13A-453A-2FA3C7054237}"/>
              </a:ext>
            </a:extLst>
          </p:cNvPr>
          <p:cNvSpPr txBox="1"/>
          <p:nvPr/>
        </p:nvSpPr>
        <p:spPr>
          <a:xfrm>
            <a:off x="4897406" y="1600485"/>
            <a:ext cx="147778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Discovery driven</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19" name="TextBox 18">
            <a:extLst>
              <a:ext uri="{FF2B5EF4-FFF2-40B4-BE49-F238E27FC236}">
                <a16:creationId xmlns:a16="http://schemas.microsoft.com/office/drawing/2014/main" id="{DCB122C8-6B26-A3BD-02DD-BAB9DA9CE250}"/>
              </a:ext>
            </a:extLst>
          </p:cNvPr>
          <p:cNvSpPr txBox="1"/>
          <p:nvPr/>
        </p:nvSpPr>
        <p:spPr>
          <a:xfrm>
            <a:off x="4896660" y="2660686"/>
            <a:ext cx="17970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Reproducible</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20" name="TextBox 19">
            <a:extLst>
              <a:ext uri="{FF2B5EF4-FFF2-40B4-BE49-F238E27FC236}">
                <a16:creationId xmlns:a16="http://schemas.microsoft.com/office/drawing/2014/main" id="{B4AB1DC9-DB3A-3FDE-E953-D126FEF477C5}"/>
              </a:ext>
            </a:extLst>
          </p:cNvPr>
          <p:cNvSpPr txBox="1"/>
          <p:nvPr/>
        </p:nvSpPr>
        <p:spPr>
          <a:xfrm>
            <a:off x="4946356" y="3691461"/>
            <a:ext cx="22950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Collaborative</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4" name="TextBox 3">
            <a:extLst>
              <a:ext uri="{FF2B5EF4-FFF2-40B4-BE49-F238E27FC236}">
                <a16:creationId xmlns:a16="http://schemas.microsoft.com/office/drawing/2014/main" id="{B93A9C18-B69F-7674-1A61-90127E638CB9}"/>
              </a:ext>
            </a:extLst>
          </p:cNvPr>
          <p:cNvSpPr txBox="1"/>
          <p:nvPr/>
        </p:nvSpPr>
        <p:spPr>
          <a:xfrm>
            <a:off x="5205774" y="5153825"/>
            <a:ext cx="6681231"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800" i="1">
                <a:latin typeface="Cambria"/>
              </a:rPr>
              <a:t>The RPF will sponsor projects led by regulators or local authorities which aim to create a UK regulatory environment that encourages business innovation and investment. </a:t>
            </a:r>
            <a:endParaRPr lang="en-US" sz="1800" i="1">
              <a:latin typeface="Cambria"/>
            </a:endParaRPr>
          </a:p>
          <a:p>
            <a:pPr marL="0" marR="0" indent="0" algn="l" defTabSz="825500">
              <a:lnSpc>
                <a:spcPct val="100000"/>
              </a:lnSpc>
              <a:spcBef>
                <a:spcPts val="0"/>
              </a:spcBef>
              <a:spcAft>
                <a:spcPts val="0"/>
              </a:spcAft>
              <a:buClrTx/>
              <a:buSzTx/>
              <a:buFontTx/>
              <a:buNone/>
              <a:tabLst/>
            </a:pPr>
            <a:endParaRPr lang="en-GB" sz="3000" b="1" i="0" u="none" strike="noStrike" cap="none" spc="0" normalizeH="0" baseline="0">
              <a:ln>
                <a:noFill/>
              </a:ln>
              <a:solidFill>
                <a:srgbClr val="000000"/>
              </a:solidFill>
              <a:effectLst/>
              <a:uFillTx/>
              <a:latin typeface="Helvetica Neue"/>
              <a:ea typeface="Helvetica Neue"/>
              <a:cs typeface="Helvetica Neue"/>
            </a:endParaRPr>
          </a:p>
        </p:txBody>
      </p:sp>
      <p:sp>
        <p:nvSpPr>
          <p:cNvPr id="2" name="TextBox 1">
            <a:extLst>
              <a:ext uri="{FF2B5EF4-FFF2-40B4-BE49-F238E27FC236}">
                <a16:creationId xmlns:a16="http://schemas.microsoft.com/office/drawing/2014/main" id="{ECE07C75-95B8-8180-E94E-C1E4A095A721}"/>
              </a:ext>
            </a:extLst>
          </p:cNvPr>
          <p:cNvSpPr txBox="1"/>
          <p:nvPr/>
        </p:nvSpPr>
        <p:spPr>
          <a:xfrm>
            <a:off x="237751" y="6226386"/>
            <a:ext cx="11623132"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Tree>
    <p:extLst>
      <p:ext uri="{BB962C8B-B14F-4D97-AF65-F5344CB8AC3E}">
        <p14:creationId xmlns:p14="http://schemas.microsoft.com/office/powerpoint/2010/main" val="64586730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888EE-EEFB-BAB6-355A-2CE44D4BCA9C}"/>
            </a:ext>
          </a:extLst>
        </p:cNvPr>
        <p:cNvGrpSpPr/>
        <p:nvPr/>
      </p:nvGrpSpPr>
      <p:grpSpPr>
        <a:xfrm>
          <a:off x="0" y="0"/>
          <a:ext cx="0" cy="0"/>
          <a:chOff x="0" y="0"/>
          <a:chExt cx="0" cy="0"/>
        </a:xfrm>
      </p:grpSpPr>
      <p:sp>
        <p:nvSpPr>
          <p:cNvPr id="503" name="Rectangle">
            <a:extLst>
              <a:ext uri="{FF2B5EF4-FFF2-40B4-BE49-F238E27FC236}">
                <a16:creationId xmlns:a16="http://schemas.microsoft.com/office/drawing/2014/main" id="{27E0B93D-91A5-805A-A251-9D2613F23140}"/>
              </a:ext>
            </a:extLst>
          </p:cNvPr>
          <p:cNvSpPr>
            <a:spLocks noGrp="1" noRot="1" noMove="1" noResize="1" noEditPoints="1" noAdjustHandles="1" noChangeArrowheads="1" noChangeShapeType="1"/>
          </p:cNvSpPr>
          <p:nvPr/>
        </p:nvSpPr>
        <p:spPr>
          <a:xfrm rot="10800000">
            <a:off x="2255" y="1093689"/>
            <a:ext cx="8307708"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504" name="Rectangle">
            <a:extLst>
              <a:ext uri="{FF2B5EF4-FFF2-40B4-BE49-F238E27FC236}">
                <a16:creationId xmlns:a16="http://schemas.microsoft.com/office/drawing/2014/main" id="{2CB4EE3C-DB96-E303-F4BB-45459546D36B}"/>
              </a:ext>
            </a:extLst>
          </p:cNvPr>
          <p:cNvSpPr>
            <a:spLocks noGrp="1" noRot="1" noMove="1" noResize="1" noEditPoints="1" noAdjustHandles="1" noChangeArrowheads="1" noChangeShapeType="1"/>
          </p:cNvSpPr>
          <p:nvPr/>
        </p:nvSpPr>
        <p:spPr>
          <a:xfrm>
            <a:off x="5094956" y="4886586"/>
            <a:ext cx="7099999"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507" name="DSTI_White_Digital.png" descr="DSTI_White_Digital.png">
            <a:extLst>
              <a:ext uri="{FF2B5EF4-FFF2-40B4-BE49-F238E27FC236}">
                <a16:creationId xmlns:a16="http://schemas.microsoft.com/office/drawing/2014/main" id="{1473759C-760D-0A03-BF95-ED2A4E35B530}"/>
              </a:ext>
            </a:extLst>
          </p:cNvPr>
          <p:cNvPicPr>
            <a:picLocks noChangeAspect="1"/>
          </p:cNvPicPr>
          <p:nvPr/>
        </p:nvPicPr>
        <p:blipFill>
          <a:blip r:embed="rId2"/>
          <a:stretch>
            <a:fillRect/>
          </a:stretch>
        </p:blipFill>
        <p:spPr>
          <a:xfrm>
            <a:off x="10103596" y="327096"/>
            <a:ext cx="1766930" cy="956123"/>
          </a:xfrm>
          <a:prstGeom prst="rect">
            <a:avLst/>
          </a:prstGeom>
          <a:ln w="12700">
            <a:miter lim="400000"/>
          </a:ln>
        </p:spPr>
      </p:pic>
      <p:sp>
        <p:nvSpPr>
          <p:cNvPr id="508" name="Lorem ipsum Dolor sit amet">
            <a:extLst>
              <a:ext uri="{FF2B5EF4-FFF2-40B4-BE49-F238E27FC236}">
                <a16:creationId xmlns:a16="http://schemas.microsoft.com/office/drawing/2014/main" id="{1D321E62-931B-42F5-832C-2912595EE82A}"/>
              </a:ext>
            </a:extLst>
          </p:cNvPr>
          <p:cNvSpPr txBox="1"/>
          <p:nvPr/>
        </p:nvSpPr>
        <p:spPr>
          <a:xfrm>
            <a:off x="234713" y="632791"/>
            <a:ext cx="9603343" cy="3035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US" sz="2000"/>
              <a:t>We intend to invest in many types of projects...</a:t>
            </a:r>
          </a:p>
        </p:txBody>
      </p:sp>
      <p:pic>
        <p:nvPicPr>
          <p:cNvPr id="510" name="DSTI_Black_Digital-01.png" descr="DSTI_Black_Digital-01.png">
            <a:extLst>
              <a:ext uri="{FF2B5EF4-FFF2-40B4-BE49-F238E27FC236}">
                <a16:creationId xmlns:a16="http://schemas.microsoft.com/office/drawing/2014/main" id="{D8665A04-EDB5-8728-052B-2EBC05FAEB1C}"/>
              </a:ext>
            </a:extLst>
          </p:cNvPr>
          <p:cNvPicPr>
            <a:picLocks noChangeAspect="1"/>
          </p:cNvPicPr>
          <p:nvPr/>
        </p:nvPicPr>
        <p:blipFill>
          <a:blip r:embed="rId3"/>
          <a:stretch>
            <a:fillRect/>
          </a:stretch>
        </p:blipFill>
        <p:spPr>
          <a:xfrm>
            <a:off x="10099542" y="325077"/>
            <a:ext cx="1825836" cy="919866"/>
          </a:xfrm>
          <a:prstGeom prst="rect">
            <a:avLst/>
          </a:prstGeom>
          <a:ln w="12700">
            <a:miter lim="400000"/>
          </a:ln>
        </p:spPr>
      </p:pic>
      <p:pic>
        <p:nvPicPr>
          <p:cNvPr id="511" name="Crisps_2.png" descr="Crisps_2.png">
            <a:extLst>
              <a:ext uri="{FF2B5EF4-FFF2-40B4-BE49-F238E27FC236}">
                <a16:creationId xmlns:a16="http://schemas.microsoft.com/office/drawing/2014/main" id="{44CCDEED-1278-F6F2-217B-468A432BB2B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t="26601" r="19324"/>
          <a:stretch>
            <a:fillRect/>
          </a:stretch>
        </p:blipFill>
        <p:spPr>
          <a:xfrm rot="9079278">
            <a:off x="-70903" y="4363954"/>
            <a:ext cx="4093195" cy="3723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14" y="21600"/>
                </a:lnTo>
                <a:lnTo>
                  <a:pt x="21600" y="12987"/>
                </a:lnTo>
                <a:lnTo>
                  <a:pt x="0" y="0"/>
                </a:lnTo>
                <a:lnTo>
                  <a:pt x="0" y="21600"/>
                </a:lnTo>
                <a:close/>
              </a:path>
            </a:pathLst>
          </a:custGeom>
          <a:ln w="12700">
            <a:miter lim="400000"/>
          </a:ln>
        </p:spPr>
      </p:pic>
      <p:pic>
        <p:nvPicPr>
          <p:cNvPr id="512" name="Crisps_2.png" descr="Crisps_2.png">
            <a:extLst>
              <a:ext uri="{FF2B5EF4-FFF2-40B4-BE49-F238E27FC236}">
                <a16:creationId xmlns:a16="http://schemas.microsoft.com/office/drawing/2014/main" id="{72FDBF8A-0111-9589-D85C-25A56ABBA86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l="17139" b="44776"/>
          <a:stretch>
            <a:fillRect/>
          </a:stretch>
        </p:blipFill>
        <p:spPr>
          <a:xfrm rot="10881354">
            <a:off x="8034754" y="-56569"/>
            <a:ext cx="4204050" cy="2801811"/>
          </a:xfrm>
          <a:custGeom>
            <a:avLst/>
            <a:gdLst/>
            <a:ahLst/>
            <a:cxnLst>
              <a:cxn ang="0">
                <a:pos x="wd2" y="hd2"/>
              </a:cxn>
              <a:cxn ang="5400000">
                <a:pos x="wd2" y="hd2"/>
              </a:cxn>
              <a:cxn ang="10800000">
                <a:pos x="wd2" y="hd2"/>
              </a:cxn>
              <a:cxn ang="16200000">
                <a:pos x="wd2" y="hd2"/>
              </a:cxn>
            </a:cxnLst>
            <a:rect l="0" t="0" r="r" b="b"/>
            <a:pathLst>
              <a:path w="21600" h="21600" extrusionOk="0">
                <a:moveTo>
                  <a:pt x="21600" y="20845"/>
                </a:moveTo>
                <a:lnTo>
                  <a:pt x="21600" y="0"/>
                </a:lnTo>
                <a:lnTo>
                  <a:pt x="0" y="0"/>
                </a:lnTo>
                <a:lnTo>
                  <a:pt x="341" y="21600"/>
                </a:lnTo>
                <a:lnTo>
                  <a:pt x="21600" y="20845"/>
                </a:lnTo>
                <a:close/>
              </a:path>
            </a:pathLst>
          </a:custGeom>
          <a:ln w="12700">
            <a:miter lim="400000"/>
          </a:ln>
        </p:spPr>
      </p:pic>
      <p:sp>
        <p:nvSpPr>
          <p:cNvPr id="3" name="Slide Number Placeholder 2">
            <a:extLst>
              <a:ext uri="{FF2B5EF4-FFF2-40B4-BE49-F238E27FC236}">
                <a16:creationId xmlns:a16="http://schemas.microsoft.com/office/drawing/2014/main" id="{E0E3CFF0-D870-D9C8-8639-0672D317E498}"/>
              </a:ext>
            </a:extLst>
          </p:cNvPr>
          <p:cNvSpPr>
            <a:spLocks noGrp="1"/>
          </p:cNvSpPr>
          <p:nvPr>
            <p:ph type="sldNum" sz="quarter" idx="10"/>
          </p:nvPr>
        </p:nvSpPr>
        <p:spPr/>
        <p:txBody>
          <a:bodyPr/>
          <a:lstStyle/>
          <a:p>
            <a:fld id="{8F7E9438-18F9-46BA-95FA-E23A9B4276B8}" type="slidenum">
              <a:rPr lang="en-GB" smtClean="0"/>
              <a:pPr/>
              <a:t>11</a:t>
            </a:fld>
            <a:endParaRPr lang="en-GB"/>
          </a:p>
        </p:txBody>
      </p:sp>
      <p:sp>
        <p:nvSpPr>
          <p:cNvPr id="14" name="TextBox 13">
            <a:extLst>
              <a:ext uri="{FF2B5EF4-FFF2-40B4-BE49-F238E27FC236}">
                <a16:creationId xmlns:a16="http://schemas.microsoft.com/office/drawing/2014/main" id="{8B0FED8C-FE1B-0AA6-CC96-23B89894B0EF}"/>
              </a:ext>
            </a:extLst>
          </p:cNvPr>
          <p:cNvSpPr txBox="1"/>
          <p:nvPr/>
        </p:nvSpPr>
        <p:spPr>
          <a:xfrm>
            <a:off x="1417408" y="1906719"/>
            <a:ext cx="230788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Frameworks and new regimes </a:t>
            </a:r>
            <a:endParaRPr kumimoji="0" lang="en-GB" sz="20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5" name="TextBox 14">
            <a:extLst>
              <a:ext uri="{FF2B5EF4-FFF2-40B4-BE49-F238E27FC236}">
                <a16:creationId xmlns:a16="http://schemas.microsoft.com/office/drawing/2014/main" id="{187BFC25-2497-263A-16E0-762533116471}"/>
              </a:ext>
            </a:extLst>
          </p:cNvPr>
          <p:cNvSpPr txBox="1"/>
          <p:nvPr/>
        </p:nvSpPr>
        <p:spPr>
          <a:xfrm>
            <a:off x="1385581" y="2796061"/>
            <a:ext cx="327442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b="1" i="0" u="none" strike="noStrike" cap="none" spc="0" normalizeH="0" baseline="0">
                <a:ln>
                  <a:noFill/>
                </a:ln>
                <a:solidFill>
                  <a:srgbClr val="000000"/>
                </a:solidFill>
                <a:effectLst/>
                <a:uFillTx/>
                <a:latin typeface="Helvetica Neue"/>
                <a:ea typeface="Helvetica Neue"/>
                <a:cs typeface="Helvetica Neue"/>
              </a:rPr>
              <a:t>Technological solutions and data tools</a:t>
            </a:r>
          </a:p>
        </p:txBody>
      </p:sp>
      <p:sp>
        <p:nvSpPr>
          <p:cNvPr id="17" name="TextBox 16">
            <a:extLst>
              <a:ext uri="{FF2B5EF4-FFF2-40B4-BE49-F238E27FC236}">
                <a16:creationId xmlns:a16="http://schemas.microsoft.com/office/drawing/2014/main" id="{8097D4E7-404A-E37D-7CC5-54E74ED51FBB}"/>
              </a:ext>
            </a:extLst>
          </p:cNvPr>
          <p:cNvSpPr txBox="1"/>
          <p:nvPr/>
        </p:nvSpPr>
        <p:spPr>
          <a:xfrm>
            <a:off x="1385581" y="3824462"/>
            <a:ext cx="365062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b="1" i="0" u="none" strike="noStrike" cap="none" spc="0" normalizeH="0" baseline="0">
                <a:ln>
                  <a:noFill/>
                </a:ln>
                <a:solidFill>
                  <a:srgbClr val="000000"/>
                </a:solidFill>
                <a:effectLst/>
                <a:uFillTx/>
                <a:latin typeface="Helvetica Neue"/>
                <a:ea typeface="Helvetica Neue"/>
                <a:cs typeface="Helvetica Neue"/>
              </a:rPr>
              <a:t>Advisory services for business and innovators</a:t>
            </a:r>
          </a:p>
        </p:txBody>
      </p:sp>
      <p:sp>
        <p:nvSpPr>
          <p:cNvPr id="18" name="TextBox 17">
            <a:extLst>
              <a:ext uri="{FF2B5EF4-FFF2-40B4-BE49-F238E27FC236}">
                <a16:creationId xmlns:a16="http://schemas.microsoft.com/office/drawing/2014/main" id="{16ED3796-B95C-E714-0795-BB4C3AA40959}"/>
              </a:ext>
            </a:extLst>
          </p:cNvPr>
          <p:cNvSpPr txBox="1"/>
          <p:nvPr/>
        </p:nvSpPr>
        <p:spPr>
          <a:xfrm>
            <a:off x="6092076" y="1925628"/>
            <a:ext cx="392894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Sandboxes</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19" name="TextBox 18">
            <a:extLst>
              <a:ext uri="{FF2B5EF4-FFF2-40B4-BE49-F238E27FC236}">
                <a16:creationId xmlns:a16="http://schemas.microsoft.com/office/drawing/2014/main" id="{B3DE3DCD-3B27-F1E0-8105-2E3075A770CC}"/>
              </a:ext>
            </a:extLst>
          </p:cNvPr>
          <p:cNvSpPr txBox="1"/>
          <p:nvPr/>
        </p:nvSpPr>
        <p:spPr>
          <a:xfrm>
            <a:off x="6092076" y="2766888"/>
            <a:ext cx="401762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Research to inform or improve regulatory approaches</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20" name="TextBox 19">
            <a:extLst>
              <a:ext uri="{FF2B5EF4-FFF2-40B4-BE49-F238E27FC236}">
                <a16:creationId xmlns:a16="http://schemas.microsoft.com/office/drawing/2014/main" id="{3D72D162-DAF2-8600-90C5-8FB14FD4F9B0}"/>
              </a:ext>
            </a:extLst>
          </p:cNvPr>
          <p:cNvSpPr txBox="1"/>
          <p:nvPr/>
        </p:nvSpPr>
        <p:spPr>
          <a:xfrm>
            <a:off x="6175112" y="3716710"/>
            <a:ext cx="438775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000"/>
              <a:t>Guidance or standards for business innovation</a:t>
            </a:r>
            <a:endParaRPr lang="en-GB" sz="2000" b="1" i="0" u="none" strike="noStrike" cap="none" spc="0" normalizeH="0" baseline="0">
              <a:ln>
                <a:noFill/>
              </a:ln>
              <a:solidFill>
                <a:srgbClr val="000000"/>
              </a:solidFill>
              <a:effectLst/>
              <a:uFillTx/>
              <a:latin typeface="Helvetica Neue"/>
              <a:ea typeface="Helvetica Neue"/>
              <a:cs typeface="Helvetica Neue"/>
            </a:endParaRPr>
          </a:p>
        </p:txBody>
      </p:sp>
      <p:sp>
        <p:nvSpPr>
          <p:cNvPr id="2" name="TextBox 1">
            <a:extLst>
              <a:ext uri="{FF2B5EF4-FFF2-40B4-BE49-F238E27FC236}">
                <a16:creationId xmlns:a16="http://schemas.microsoft.com/office/drawing/2014/main" id="{428C999D-83A5-D925-FB9C-3CBEBF468DD9}"/>
              </a:ext>
            </a:extLst>
          </p:cNvPr>
          <p:cNvSpPr txBox="1"/>
          <p:nvPr/>
        </p:nvSpPr>
        <p:spPr>
          <a:xfrm>
            <a:off x="173466" y="6226091"/>
            <a:ext cx="11383680"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algn="l" defTabSz="825500"/>
            <a:endParaRPr lang="en-GB" sz="1050" b="0" i="1">
              <a:latin typeface="Calibri"/>
            </a:endParaRPr>
          </a:p>
        </p:txBody>
      </p:sp>
      <p:sp>
        <p:nvSpPr>
          <p:cNvPr id="13" name="AutoShape 2" descr="Tools with solid fill">
            <a:extLst>
              <a:ext uri="{FF2B5EF4-FFF2-40B4-BE49-F238E27FC236}">
                <a16:creationId xmlns:a16="http://schemas.microsoft.com/office/drawing/2014/main" id="{31DB02EC-6E49-EC36-A5A8-1034AE2FE6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Box 21">
            <a:extLst>
              <a:ext uri="{FF2B5EF4-FFF2-40B4-BE49-F238E27FC236}">
                <a16:creationId xmlns:a16="http://schemas.microsoft.com/office/drawing/2014/main" id="{24A7DD1C-F183-4D43-3680-C4C5C5895A10}"/>
              </a:ext>
            </a:extLst>
          </p:cNvPr>
          <p:cNvSpPr txBox="1"/>
          <p:nvPr/>
        </p:nvSpPr>
        <p:spPr>
          <a:xfrm>
            <a:off x="5862339" y="5178743"/>
            <a:ext cx="59537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800" u="none" strike="noStrike" cap="none" spc="0" normalizeH="0" baseline="0">
                <a:ln>
                  <a:noFill/>
                </a:ln>
                <a:solidFill>
                  <a:srgbClr val="000000"/>
                </a:solidFill>
                <a:effectLst/>
                <a:uFillTx/>
                <a:latin typeface="Helvetica Neue"/>
                <a:ea typeface="Helvetica Neue"/>
                <a:cs typeface="Helvetica Neue"/>
                <a:sym typeface="Helvetica Neue"/>
              </a:rPr>
              <a:t>Projects will need to show real-worl</a:t>
            </a:r>
            <a:r>
              <a:rPr lang="en-GB" sz="1800"/>
              <a:t>d impact and consider sustainability post RPF funding</a:t>
            </a:r>
            <a:endParaRPr lang="en-GB" sz="1800" b="0" i="1" u="none" strike="noStrike" cap="none" spc="0" normalizeH="0" baseline="0">
              <a:ln>
                <a:noFill/>
              </a:ln>
              <a:solidFill>
                <a:srgbClr val="000000"/>
              </a:solidFill>
              <a:effectLst/>
              <a:uFillTx/>
              <a:latin typeface="Helvetica Neue"/>
              <a:ea typeface="Helvetica Neue"/>
              <a:cs typeface="Helvetica Neue"/>
            </a:endParaRPr>
          </a:p>
        </p:txBody>
      </p:sp>
      <p:sp>
        <p:nvSpPr>
          <p:cNvPr id="23" name="TextBox 22">
            <a:extLst>
              <a:ext uri="{FF2B5EF4-FFF2-40B4-BE49-F238E27FC236}">
                <a16:creationId xmlns:a16="http://schemas.microsoft.com/office/drawing/2014/main" id="{ECB62296-2AB4-680A-2B0C-AB602A9E57EA}"/>
              </a:ext>
            </a:extLst>
          </p:cNvPr>
          <p:cNvSpPr txBox="1"/>
          <p:nvPr/>
        </p:nvSpPr>
        <p:spPr>
          <a:xfrm>
            <a:off x="234013" y="1388017"/>
            <a:ext cx="830770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i="0" u="none" strike="noStrike" cap="none" spc="0" normalizeH="0" baseline="0">
                <a:ln>
                  <a:noFill/>
                </a:ln>
                <a:solidFill>
                  <a:schemeClr val="accent3"/>
                </a:solidFill>
                <a:effectLst/>
                <a:uFillTx/>
                <a:latin typeface="Helvetica Neue"/>
                <a:ea typeface="Helvetica Neue"/>
                <a:cs typeface="Helvetica Neue"/>
                <a:sym typeface="Helvetica Neue"/>
              </a:rPr>
              <a:t>Previous rounds have funded</a:t>
            </a:r>
            <a:r>
              <a:rPr lang="en-GB" sz="1800">
                <a:solidFill>
                  <a:schemeClr val="accent3"/>
                </a:solidFill>
              </a:rPr>
              <a:t>...</a:t>
            </a:r>
            <a:endParaRPr kumimoji="0" lang="en-GB" sz="1800" i="0" u="none" strike="noStrike" cap="none" spc="0" normalizeH="0" baseline="0">
              <a:ln>
                <a:noFill/>
              </a:ln>
              <a:solidFill>
                <a:schemeClr val="accent3"/>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7695717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58F4-58DF-952D-38EF-3F87B9EFB107}"/>
            </a:ext>
          </a:extLst>
        </p:cNvPr>
        <p:cNvGrpSpPr/>
        <p:nvPr/>
      </p:nvGrpSpPr>
      <p:grpSpPr>
        <a:xfrm>
          <a:off x="0" y="0"/>
          <a:ext cx="0" cy="0"/>
          <a:chOff x="0" y="0"/>
          <a:chExt cx="0" cy="0"/>
        </a:xfrm>
      </p:grpSpPr>
      <p:pic>
        <p:nvPicPr>
          <p:cNvPr id="398" name="Net_Standalone_2.png" descr="Net_Standalone_2.png">
            <a:extLst>
              <a:ext uri="{FF2B5EF4-FFF2-40B4-BE49-F238E27FC236}">
                <a16:creationId xmlns:a16="http://schemas.microsoft.com/office/drawing/2014/main" id="{069C2261-818B-9D92-8924-B20BFE587F1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4160000">
            <a:off x="-3196197" y="2176226"/>
            <a:ext cx="8821962" cy="4649992"/>
          </a:xfrm>
          <a:custGeom>
            <a:avLst/>
            <a:gdLst/>
            <a:ahLst/>
            <a:cxnLst>
              <a:cxn ang="0">
                <a:pos x="wd2" y="hd2"/>
              </a:cxn>
              <a:cxn ang="5400000">
                <a:pos x="wd2" y="hd2"/>
              </a:cxn>
              <a:cxn ang="10800000">
                <a:pos x="wd2" y="hd2"/>
              </a:cxn>
              <a:cxn ang="16200000">
                <a:pos x="wd2" y="hd2"/>
              </a:cxn>
            </a:cxnLst>
            <a:rect l="0" t="0" r="r" b="b"/>
            <a:pathLst>
              <a:path w="21600" h="21600" extrusionOk="0">
                <a:moveTo>
                  <a:pt x="7679" y="0"/>
                </a:moveTo>
                <a:lnTo>
                  <a:pt x="0" y="21599"/>
                </a:lnTo>
                <a:lnTo>
                  <a:pt x="20254" y="21600"/>
                </a:lnTo>
                <a:lnTo>
                  <a:pt x="21600" y="17814"/>
                </a:lnTo>
                <a:lnTo>
                  <a:pt x="7679" y="0"/>
                </a:lnTo>
                <a:close/>
              </a:path>
            </a:pathLst>
          </a:custGeom>
          <a:ln w="12700">
            <a:miter lim="400000"/>
          </a:ln>
        </p:spPr>
      </p:pic>
      <p:pic>
        <p:nvPicPr>
          <p:cNvPr id="399" name="Crisps_2.png" descr="Crisps_2.png">
            <a:extLst>
              <a:ext uri="{FF2B5EF4-FFF2-40B4-BE49-F238E27FC236}">
                <a16:creationId xmlns:a16="http://schemas.microsoft.com/office/drawing/2014/main" id="{85AAFD33-71A1-852D-3151-CFFA2A80DC5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r="11960" b="2850"/>
          <a:stretch>
            <a:fillRect/>
          </a:stretch>
        </p:blipFill>
        <p:spPr>
          <a:xfrm rot="4430588" flipH="1">
            <a:off x="-619202" y="-1084308"/>
            <a:ext cx="7178858" cy="7921661"/>
          </a:xfrm>
          <a:custGeom>
            <a:avLst/>
            <a:gdLst/>
            <a:ahLst/>
            <a:cxnLst>
              <a:cxn ang="0">
                <a:pos x="wd2" y="hd2"/>
              </a:cxn>
              <a:cxn ang="5400000">
                <a:pos x="wd2" y="hd2"/>
              </a:cxn>
              <a:cxn ang="10800000">
                <a:pos x="wd2" y="hd2"/>
              </a:cxn>
              <a:cxn ang="16200000">
                <a:pos x="wd2" y="hd2"/>
              </a:cxn>
            </a:cxnLst>
            <a:rect l="0" t="0" r="r" b="b"/>
            <a:pathLst>
              <a:path w="21600" h="21600" extrusionOk="0">
                <a:moveTo>
                  <a:pt x="1780" y="21600"/>
                </a:moveTo>
                <a:lnTo>
                  <a:pt x="21600" y="16396"/>
                </a:lnTo>
                <a:lnTo>
                  <a:pt x="16358" y="0"/>
                </a:lnTo>
                <a:lnTo>
                  <a:pt x="9898" y="0"/>
                </a:lnTo>
                <a:lnTo>
                  <a:pt x="0" y="2599"/>
                </a:lnTo>
                <a:lnTo>
                  <a:pt x="0" y="16031"/>
                </a:lnTo>
                <a:lnTo>
                  <a:pt x="1780" y="21600"/>
                </a:lnTo>
                <a:close/>
              </a:path>
            </a:pathLst>
          </a:custGeom>
          <a:ln w="12700">
            <a:miter lim="400000"/>
          </a:ln>
        </p:spPr>
      </p:pic>
      <p:sp>
        <p:nvSpPr>
          <p:cNvPr id="401" name="Dolor sit amet, consectetur adipiscing elit sed do eiusmod">
            <a:extLst>
              <a:ext uri="{FF2B5EF4-FFF2-40B4-BE49-F238E27FC236}">
                <a16:creationId xmlns:a16="http://schemas.microsoft.com/office/drawing/2014/main" id="{AC006704-5572-CFDB-C7AD-1BBE1C2F16EA}"/>
              </a:ext>
            </a:extLst>
          </p:cNvPr>
          <p:cNvSpPr txBox="1"/>
          <p:nvPr/>
        </p:nvSpPr>
        <p:spPr>
          <a:xfrm>
            <a:off x="386513" y="2986771"/>
            <a:ext cx="5520722" cy="549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7900" b="0" cap="all">
                <a:latin typeface="Arial Black"/>
                <a:ea typeface="Arial Black"/>
                <a:cs typeface="Arial Black"/>
                <a:sym typeface="Arial Black"/>
              </a:defRPr>
            </a:pPr>
            <a:r>
              <a:rPr lang="en-US" sz="3950"/>
              <a:t>How to apply </a:t>
            </a:r>
          </a:p>
        </p:txBody>
      </p:sp>
      <p:pic>
        <p:nvPicPr>
          <p:cNvPr id="403" name="DSTI_Black_Digital-01.png" descr="DSTI_Black_Digital-01.png">
            <a:extLst>
              <a:ext uri="{FF2B5EF4-FFF2-40B4-BE49-F238E27FC236}">
                <a16:creationId xmlns:a16="http://schemas.microsoft.com/office/drawing/2014/main" id="{F4D6C9A3-A6B0-12DA-A3A0-C3D2178B5173}"/>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952F1FE8-7B94-934D-44D7-5E1DD29F4120}"/>
              </a:ext>
            </a:extLst>
          </p:cNvPr>
          <p:cNvSpPr>
            <a:spLocks noGrp="1"/>
          </p:cNvSpPr>
          <p:nvPr>
            <p:ph type="sldNum" sz="quarter" idx="10"/>
          </p:nvPr>
        </p:nvSpPr>
        <p:spPr/>
        <p:txBody>
          <a:bodyPr/>
          <a:lstStyle/>
          <a:p>
            <a:fld id="{8F7E9438-18F9-46BA-95FA-E23A9B4276B8}" type="slidenum">
              <a:rPr lang="en-GB" smtClean="0"/>
              <a:pPr/>
              <a:t>12</a:t>
            </a:fld>
            <a:endParaRPr lang="en-GB"/>
          </a:p>
        </p:txBody>
      </p:sp>
      <p:sp>
        <p:nvSpPr>
          <p:cNvPr id="2" name="TextBox 1">
            <a:extLst>
              <a:ext uri="{FF2B5EF4-FFF2-40B4-BE49-F238E27FC236}">
                <a16:creationId xmlns:a16="http://schemas.microsoft.com/office/drawing/2014/main" id="{CD8F088B-1877-3BD2-2500-0457DC5D9601}"/>
              </a:ext>
            </a:extLst>
          </p:cNvPr>
          <p:cNvSpPr txBox="1"/>
          <p:nvPr/>
        </p:nvSpPr>
        <p:spPr>
          <a:xfrm>
            <a:off x="7671841" y="2653924"/>
            <a:ext cx="401981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GB" sz="1800">
                <a:solidFill>
                  <a:srgbClr val="444444"/>
                </a:solidFill>
                <a:latin typeface="Cambria"/>
                <a:ea typeface="Calibri"/>
                <a:cs typeface="Calibri"/>
              </a:rPr>
              <a:t>The RPF Competition brief and application form will be available on gov.uk and 'Find a Grant' once the competition is launched</a:t>
            </a:r>
          </a:p>
          <a:p>
            <a:pPr marL="342900" indent="-342900">
              <a:buAutoNum type="arabicPeriod"/>
            </a:pPr>
            <a:endParaRPr lang="en-GB" sz="1800">
              <a:solidFill>
                <a:srgbClr val="444444"/>
              </a:solidFill>
              <a:latin typeface="Cambria"/>
              <a:ea typeface="Calibri"/>
              <a:cs typeface="Calibri"/>
            </a:endParaRPr>
          </a:p>
          <a:p>
            <a:endParaRPr lang="en-GB" sz="1800">
              <a:solidFill>
                <a:srgbClr val="444444"/>
              </a:solidFill>
              <a:latin typeface="Cambria"/>
              <a:ea typeface="Calibri"/>
              <a:cs typeface="Calibri"/>
            </a:endParaRPr>
          </a:p>
        </p:txBody>
      </p:sp>
      <p:sp>
        <p:nvSpPr>
          <p:cNvPr id="4" name="TextBox 3">
            <a:extLst>
              <a:ext uri="{FF2B5EF4-FFF2-40B4-BE49-F238E27FC236}">
                <a16:creationId xmlns:a16="http://schemas.microsoft.com/office/drawing/2014/main" id="{3D390F10-741F-82C1-8E67-87E9F383B7F7}"/>
              </a:ext>
            </a:extLst>
          </p:cNvPr>
          <p:cNvSpPr txBox="1"/>
          <p:nvPr/>
        </p:nvSpPr>
        <p:spPr>
          <a:xfrm>
            <a:off x="241290" y="6146471"/>
            <a:ext cx="11771758"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Tree>
    <p:extLst>
      <p:ext uri="{BB962C8B-B14F-4D97-AF65-F5344CB8AC3E}">
        <p14:creationId xmlns:p14="http://schemas.microsoft.com/office/powerpoint/2010/main" val="12572617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5D25-F4A0-1CF1-6CE1-95D26616578A}"/>
            </a:ext>
          </a:extLst>
        </p:cNvPr>
        <p:cNvGrpSpPr/>
        <p:nvPr/>
      </p:nvGrpSpPr>
      <p:grpSpPr>
        <a:xfrm>
          <a:off x="0" y="0"/>
          <a:ext cx="0" cy="0"/>
          <a:chOff x="0" y="0"/>
          <a:chExt cx="0" cy="0"/>
        </a:xfrm>
      </p:grpSpPr>
      <p:sp>
        <p:nvSpPr>
          <p:cNvPr id="503" name="Rectangle">
            <a:extLst>
              <a:ext uri="{FF2B5EF4-FFF2-40B4-BE49-F238E27FC236}">
                <a16:creationId xmlns:a16="http://schemas.microsoft.com/office/drawing/2014/main" id="{C680B594-174F-4BB5-A74C-F979CC07CB65}"/>
              </a:ext>
            </a:extLst>
          </p:cNvPr>
          <p:cNvSpPr>
            <a:spLocks noGrp="1" noRot="1" noMove="1" noResize="1" noEditPoints="1" noAdjustHandles="1" noChangeArrowheads="1" noChangeShapeType="1"/>
          </p:cNvSpPr>
          <p:nvPr/>
        </p:nvSpPr>
        <p:spPr>
          <a:xfrm rot="10800000">
            <a:off x="2255" y="1093689"/>
            <a:ext cx="8307708"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507" name="DSTI_White_Digital.png" descr="DSTI_White_Digital.png">
            <a:extLst>
              <a:ext uri="{FF2B5EF4-FFF2-40B4-BE49-F238E27FC236}">
                <a16:creationId xmlns:a16="http://schemas.microsoft.com/office/drawing/2014/main" id="{8E41A551-0ED2-7E1D-C467-58176B909014}"/>
              </a:ext>
            </a:extLst>
          </p:cNvPr>
          <p:cNvPicPr>
            <a:picLocks noChangeAspect="1"/>
          </p:cNvPicPr>
          <p:nvPr/>
        </p:nvPicPr>
        <p:blipFill>
          <a:blip r:embed="rId2"/>
          <a:stretch>
            <a:fillRect/>
          </a:stretch>
        </p:blipFill>
        <p:spPr>
          <a:xfrm>
            <a:off x="10103596" y="327096"/>
            <a:ext cx="1766930" cy="956123"/>
          </a:xfrm>
          <a:prstGeom prst="rect">
            <a:avLst/>
          </a:prstGeom>
          <a:ln w="12700">
            <a:miter lim="400000"/>
          </a:ln>
        </p:spPr>
      </p:pic>
      <p:sp>
        <p:nvSpPr>
          <p:cNvPr id="508" name="Lorem ipsum Dolor sit amet">
            <a:extLst>
              <a:ext uri="{FF2B5EF4-FFF2-40B4-BE49-F238E27FC236}">
                <a16:creationId xmlns:a16="http://schemas.microsoft.com/office/drawing/2014/main" id="{BE83CE52-1220-A638-3B14-855D052F2A4D}"/>
              </a:ext>
            </a:extLst>
          </p:cNvPr>
          <p:cNvSpPr txBox="1"/>
          <p:nvPr/>
        </p:nvSpPr>
        <p:spPr>
          <a:xfrm>
            <a:off x="347984" y="628187"/>
            <a:ext cx="8491235" cy="3539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US" sz="2400"/>
              <a:t>Application Questions...</a:t>
            </a:r>
          </a:p>
        </p:txBody>
      </p:sp>
      <p:pic>
        <p:nvPicPr>
          <p:cNvPr id="510" name="DSTI_Black_Digital-01.png" descr="DSTI_Black_Digital-01.png">
            <a:extLst>
              <a:ext uri="{FF2B5EF4-FFF2-40B4-BE49-F238E27FC236}">
                <a16:creationId xmlns:a16="http://schemas.microsoft.com/office/drawing/2014/main" id="{6B3431AB-E8B5-8219-FE43-C5474C02EAB0}"/>
              </a:ext>
            </a:extLst>
          </p:cNvPr>
          <p:cNvPicPr>
            <a:picLocks noChangeAspect="1"/>
          </p:cNvPicPr>
          <p:nvPr/>
        </p:nvPicPr>
        <p:blipFill>
          <a:blip r:embed="rId3"/>
          <a:stretch>
            <a:fillRect/>
          </a:stretch>
        </p:blipFill>
        <p:spPr>
          <a:xfrm>
            <a:off x="10099542" y="325077"/>
            <a:ext cx="1825836" cy="919866"/>
          </a:xfrm>
          <a:prstGeom prst="rect">
            <a:avLst/>
          </a:prstGeom>
          <a:ln w="12700">
            <a:miter lim="400000"/>
          </a:ln>
        </p:spPr>
      </p:pic>
      <p:pic>
        <p:nvPicPr>
          <p:cNvPr id="511" name="Crisps_2.png" descr="Crisps_2.png">
            <a:extLst>
              <a:ext uri="{FF2B5EF4-FFF2-40B4-BE49-F238E27FC236}">
                <a16:creationId xmlns:a16="http://schemas.microsoft.com/office/drawing/2014/main" id="{A223D375-3774-CE53-3C70-E4A134FF61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t="26601" r="19324"/>
          <a:stretch>
            <a:fillRect/>
          </a:stretch>
        </p:blipFill>
        <p:spPr>
          <a:xfrm rot="9079278">
            <a:off x="-70903" y="4363954"/>
            <a:ext cx="4093195" cy="3723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14" y="21600"/>
                </a:lnTo>
                <a:lnTo>
                  <a:pt x="21600" y="12987"/>
                </a:lnTo>
                <a:lnTo>
                  <a:pt x="0" y="0"/>
                </a:lnTo>
                <a:lnTo>
                  <a:pt x="0" y="21600"/>
                </a:lnTo>
                <a:close/>
              </a:path>
            </a:pathLst>
          </a:custGeom>
          <a:ln w="12700">
            <a:miter lim="400000"/>
          </a:ln>
        </p:spPr>
      </p:pic>
      <p:pic>
        <p:nvPicPr>
          <p:cNvPr id="512" name="Crisps_2.png" descr="Crisps_2.png">
            <a:extLst>
              <a:ext uri="{FF2B5EF4-FFF2-40B4-BE49-F238E27FC236}">
                <a16:creationId xmlns:a16="http://schemas.microsoft.com/office/drawing/2014/main" id="{4B2E7A28-D4EA-43BB-89FA-F25C5C65E58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l="17139" b="44776"/>
          <a:stretch>
            <a:fillRect/>
          </a:stretch>
        </p:blipFill>
        <p:spPr>
          <a:xfrm rot="10881354">
            <a:off x="8034754" y="-56569"/>
            <a:ext cx="4204050" cy="2801811"/>
          </a:xfrm>
          <a:custGeom>
            <a:avLst/>
            <a:gdLst/>
            <a:ahLst/>
            <a:cxnLst>
              <a:cxn ang="0">
                <a:pos x="wd2" y="hd2"/>
              </a:cxn>
              <a:cxn ang="5400000">
                <a:pos x="wd2" y="hd2"/>
              </a:cxn>
              <a:cxn ang="10800000">
                <a:pos x="wd2" y="hd2"/>
              </a:cxn>
              <a:cxn ang="16200000">
                <a:pos x="wd2" y="hd2"/>
              </a:cxn>
            </a:cxnLst>
            <a:rect l="0" t="0" r="r" b="b"/>
            <a:pathLst>
              <a:path w="21600" h="21600" extrusionOk="0">
                <a:moveTo>
                  <a:pt x="21600" y="20845"/>
                </a:moveTo>
                <a:lnTo>
                  <a:pt x="21600" y="0"/>
                </a:lnTo>
                <a:lnTo>
                  <a:pt x="0" y="0"/>
                </a:lnTo>
                <a:lnTo>
                  <a:pt x="341" y="21600"/>
                </a:lnTo>
                <a:lnTo>
                  <a:pt x="21600" y="20845"/>
                </a:lnTo>
                <a:close/>
              </a:path>
            </a:pathLst>
          </a:custGeom>
          <a:ln w="12700">
            <a:miter lim="400000"/>
          </a:ln>
        </p:spPr>
      </p:pic>
      <p:sp>
        <p:nvSpPr>
          <p:cNvPr id="3" name="Slide Number Placeholder 2">
            <a:extLst>
              <a:ext uri="{FF2B5EF4-FFF2-40B4-BE49-F238E27FC236}">
                <a16:creationId xmlns:a16="http://schemas.microsoft.com/office/drawing/2014/main" id="{0BC7193A-9DBD-9A36-D156-76EBE0DB8C60}"/>
              </a:ext>
            </a:extLst>
          </p:cNvPr>
          <p:cNvSpPr>
            <a:spLocks noGrp="1"/>
          </p:cNvSpPr>
          <p:nvPr>
            <p:ph type="sldNum" sz="quarter" idx="10"/>
          </p:nvPr>
        </p:nvSpPr>
        <p:spPr/>
        <p:txBody>
          <a:bodyPr/>
          <a:lstStyle/>
          <a:p>
            <a:fld id="{8F7E9438-18F9-46BA-95FA-E23A9B4276B8}" type="slidenum">
              <a:rPr lang="en-GB" smtClean="0"/>
              <a:pPr/>
              <a:t>13</a:t>
            </a:fld>
            <a:endParaRPr lang="en-GB"/>
          </a:p>
        </p:txBody>
      </p:sp>
      <p:sp>
        <p:nvSpPr>
          <p:cNvPr id="4" name="TextBox 3">
            <a:extLst>
              <a:ext uri="{FF2B5EF4-FFF2-40B4-BE49-F238E27FC236}">
                <a16:creationId xmlns:a16="http://schemas.microsoft.com/office/drawing/2014/main" id="{4C4EE135-86E7-D8EF-C4C5-806B8C13976A}"/>
              </a:ext>
            </a:extLst>
          </p:cNvPr>
          <p:cNvSpPr txBox="1"/>
          <p:nvPr/>
        </p:nvSpPr>
        <p:spPr>
          <a:xfrm>
            <a:off x="500298" y="1997021"/>
            <a:ext cx="4423986"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800" b="0">
                <a:latin typeface="Cambria"/>
              </a:rPr>
              <a:t>The application will be split into </a:t>
            </a:r>
            <a:r>
              <a:rPr lang="en-GB" sz="1800">
                <a:latin typeface="Cambria"/>
              </a:rPr>
              <a:t>3 sections</a:t>
            </a:r>
            <a:r>
              <a:rPr lang="en-GB" sz="1800" b="0">
                <a:latin typeface="Cambria"/>
              </a:rPr>
              <a:t>: </a:t>
            </a:r>
            <a:endParaRPr lang="en-US" b="0"/>
          </a:p>
          <a:p>
            <a:pPr algn="l" defTabSz="825500"/>
            <a:endParaRPr lang="en-GB" sz="1800" b="0">
              <a:latin typeface="Cambria"/>
            </a:endParaRPr>
          </a:p>
          <a:p>
            <a:pPr marL="285750" indent="-285750" algn="l" defTabSz="825500">
              <a:buFont typeface="Arial"/>
              <a:buChar char="•"/>
            </a:pPr>
            <a:r>
              <a:rPr lang="en-GB" sz="1800">
                <a:latin typeface="Cambria"/>
              </a:rPr>
              <a:t>Application details;</a:t>
            </a:r>
          </a:p>
          <a:p>
            <a:pPr marL="285750" indent="-285750" algn="l" defTabSz="825500">
              <a:buFont typeface="Arial"/>
              <a:buChar char="•"/>
            </a:pPr>
            <a:r>
              <a:rPr lang="en-GB" sz="1800">
                <a:latin typeface="Cambria"/>
              </a:rPr>
              <a:t>Application questions; and</a:t>
            </a:r>
          </a:p>
          <a:p>
            <a:pPr marL="285750" indent="-285750" algn="l" defTabSz="825500">
              <a:buFont typeface="Arial"/>
              <a:buChar char="•"/>
            </a:pPr>
            <a:r>
              <a:rPr lang="en-GB" sz="1800">
                <a:latin typeface="Cambria"/>
              </a:rPr>
              <a:t>Project financial information </a:t>
            </a:r>
          </a:p>
          <a:p>
            <a:pPr marL="285750" indent="-285750" algn="l" defTabSz="825500">
              <a:buFont typeface="Arial"/>
              <a:buChar char="•"/>
            </a:pPr>
            <a:endParaRPr lang="en-GB" sz="1800" b="0">
              <a:latin typeface="Cambria"/>
            </a:endParaRPr>
          </a:p>
          <a:p>
            <a:pPr algn="l" defTabSz="825500"/>
            <a:endParaRPr lang="en-GB" sz="1800" b="0">
              <a:latin typeface="Cambria"/>
            </a:endParaRPr>
          </a:p>
          <a:p>
            <a:pPr algn="l" defTabSz="825500"/>
            <a:r>
              <a:rPr lang="en-GB" sz="1800" b="0">
                <a:latin typeface="Cambria"/>
              </a:rPr>
              <a:t>In the application questions section, we will ask you to discuss the following areas </a:t>
            </a:r>
            <a:endParaRPr lang="en-GB" sz="3000" b="1" i="0" u="none" strike="noStrike" cap="none" spc="0" normalizeH="0" baseline="0">
              <a:ln>
                <a:noFill/>
              </a:ln>
              <a:solidFill>
                <a:srgbClr val="000000"/>
              </a:solidFill>
              <a:effectLst/>
              <a:uFillTx/>
              <a:latin typeface="Helvetica Neue"/>
              <a:ea typeface="Helvetica Neue"/>
              <a:cs typeface="Helvetica Neue"/>
            </a:endParaRPr>
          </a:p>
        </p:txBody>
      </p:sp>
      <p:graphicFrame>
        <p:nvGraphicFramePr>
          <p:cNvPr id="59" name="Diagram 58">
            <a:extLst>
              <a:ext uri="{FF2B5EF4-FFF2-40B4-BE49-F238E27FC236}">
                <a16:creationId xmlns:a16="http://schemas.microsoft.com/office/drawing/2014/main" id="{3A78B313-D1EF-BA18-82DE-301184F566F0}"/>
              </a:ext>
            </a:extLst>
          </p:cNvPr>
          <p:cNvGraphicFramePr/>
          <p:nvPr>
            <p:extLst>
              <p:ext uri="{D42A27DB-BD31-4B8C-83A1-F6EECF244321}">
                <p14:modId xmlns:p14="http://schemas.microsoft.com/office/powerpoint/2010/main" val="4235259560"/>
              </p:ext>
            </p:extLst>
          </p:nvPr>
        </p:nvGraphicFramePr>
        <p:xfrm>
          <a:off x="5092113" y="1710751"/>
          <a:ext cx="5391507" cy="4505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9B86A25F-4322-6DB9-B050-5BE202D0C244}"/>
              </a:ext>
            </a:extLst>
          </p:cNvPr>
          <p:cNvSpPr txBox="1"/>
          <p:nvPr/>
        </p:nvSpPr>
        <p:spPr>
          <a:xfrm>
            <a:off x="203544" y="6275930"/>
            <a:ext cx="11588926"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Tree>
    <p:extLst>
      <p:ext uri="{BB962C8B-B14F-4D97-AF65-F5344CB8AC3E}">
        <p14:creationId xmlns:p14="http://schemas.microsoft.com/office/powerpoint/2010/main" val="29812027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A619-028B-A345-EA6A-A817C9021D55}"/>
            </a:ext>
          </a:extLst>
        </p:cNvPr>
        <p:cNvGrpSpPr/>
        <p:nvPr/>
      </p:nvGrpSpPr>
      <p:grpSpPr>
        <a:xfrm>
          <a:off x="0" y="0"/>
          <a:ext cx="0" cy="0"/>
          <a:chOff x="0" y="0"/>
          <a:chExt cx="0" cy="0"/>
        </a:xfrm>
      </p:grpSpPr>
      <p:pic>
        <p:nvPicPr>
          <p:cNvPr id="515" name="Net_Standalone_2.png" descr="Net_Standalone_2.png">
            <a:extLst>
              <a:ext uri="{FF2B5EF4-FFF2-40B4-BE49-F238E27FC236}">
                <a16:creationId xmlns:a16="http://schemas.microsoft.com/office/drawing/2014/main" id="{1EDFA231-8864-7995-B043-723BEEFC0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6172083" flipH="1">
            <a:off x="240388" y="-647257"/>
            <a:ext cx="2077283" cy="2838213"/>
          </a:xfrm>
          <a:custGeom>
            <a:avLst/>
            <a:gdLst/>
            <a:ahLst/>
            <a:cxnLst>
              <a:cxn ang="0">
                <a:pos x="wd2" y="hd2"/>
              </a:cxn>
              <a:cxn ang="5400000">
                <a:pos x="wd2" y="hd2"/>
              </a:cxn>
              <a:cxn ang="10800000">
                <a:pos x="wd2" y="hd2"/>
              </a:cxn>
              <a:cxn ang="16200000">
                <a:pos x="wd2" y="hd2"/>
              </a:cxn>
            </a:cxnLst>
            <a:rect l="0" t="0" r="r" b="b"/>
            <a:pathLst>
              <a:path w="21600" h="21600" extrusionOk="0">
                <a:moveTo>
                  <a:pt x="15676" y="21600"/>
                </a:moveTo>
                <a:lnTo>
                  <a:pt x="21600" y="2621"/>
                </a:lnTo>
                <a:lnTo>
                  <a:pt x="5924" y="0"/>
                </a:lnTo>
                <a:lnTo>
                  <a:pt x="0" y="18979"/>
                </a:lnTo>
                <a:lnTo>
                  <a:pt x="15676" y="21600"/>
                </a:lnTo>
                <a:close/>
              </a:path>
            </a:pathLst>
          </a:custGeom>
          <a:ln w="12700">
            <a:miter lim="400000"/>
          </a:ln>
        </p:spPr>
      </p:pic>
      <p:pic>
        <p:nvPicPr>
          <p:cNvPr id="516" name="Crisps_2.png" descr="Crisps_2.png">
            <a:extLst>
              <a:ext uri="{FF2B5EF4-FFF2-40B4-BE49-F238E27FC236}">
                <a16:creationId xmlns:a16="http://schemas.microsoft.com/office/drawing/2014/main" id="{59695BF3-E5E7-3842-741B-EB2C7ABFBDFA}"/>
              </a:ext>
            </a:extLst>
          </p:cNvPr>
          <p:cNvPicPr>
            <a:picLocks noChangeAspect="1"/>
          </p:cNvPicPr>
          <p:nvPr/>
        </p:nvPicPr>
        <p:blipFill>
          <a:blip r:embed="rId3">
            <a:alphaModFix amt="80000"/>
            <a:extLst>
              <a:ext uri="{28A0092B-C50C-407E-A947-70E740481C1C}">
                <a14:useLocalDpi xmlns:a14="http://schemas.microsoft.com/office/drawing/2010/main"/>
              </a:ext>
            </a:extLst>
          </a:blip>
          <a:srcRect l="48587" t="18982" b="7893"/>
          <a:stretch>
            <a:fillRect/>
          </a:stretch>
        </p:blipFill>
        <p:spPr>
          <a:xfrm>
            <a:off x="-462" y="2082"/>
            <a:ext cx="1112947" cy="1582921"/>
          </a:xfrm>
          <a:prstGeom prst="rect">
            <a:avLst/>
          </a:prstGeom>
          <a:ln w="12700">
            <a:miter lim="400000"/>
          </a:ln>
        </p:spPr>
      </p:pic>
      <p:pic>
        <p:nvPicPr>
          <p:cNvPr id="517" name="Crisps_2.png" descr="Crisps_2.png">
            <a:extLst>
              <a:ext uri="{FF2B5EF4-FFF2-40B4-BE49-F238E27FC236}">
                <a16:creationId xmlns:a16="http://schemas.microsoft.com/office/drawing/2014/main" id="{0EC2B955-38AF-2DB6-47BA-314740FBBADF}"/>
              </a:ext>
            </a:extLst>
          </p:cNvPr>
          <p:cNvPicPr>
            <a:picLocks noGrp="1" noRot="1" noChangeAspect="1" noMove="1" noResize="1" noEditPoints="1" noAdjustHandles="1" noChangeArrowheads="1" noChangeShapeType="1" noCrop="1"/>
          </p:cNvPicPr>
          <p:nvPr/>
        </p:nvPicPr>
        <p:blipFill>
          <a:blip r:embed="rId3">
            <a:alphaModFix amt="64999"/>
            <a:extLst>
              <a:ext uri="{28A0092B-C50C-407E-A947-70E740481C1C}">
                <a14:useLocalDpi xmlns:a14="http://schemas.microsoft.com/office/drawing/2010/main"/>
              </a:ext>
            </a:extLst>
          </a:blip>
          <a:srcRect t="2794" r="25897" b="16392"/>
          <a:stretch>
            <a:fillRect/>
          </a:stretch>
        </p:blipFill>
        <p:spPr>
          <a:xfrm rot="10321655">
            <a:off x="-99806" y="-86218"/>
            <a:ext cx="1593269" cy="1737539"/>
          </a:xfrm>
          <a:custGeom>
            <a:avLst/>
            <a:gdLst/>
            <a:ahLst/>
            <a:cxnLst>
              <a:cxn ang="0">
                <a:pos x="wd2" y="hd2"/>
              </a:cxn>
              <a:cxn ang="5400000">
                <a:pos x="wd2" y="hd2"/>
              </a:cxn>
              <a:cxn ang="10800000">
                <a:pos x="wd2" y="hd2"/>
              </a:cxn>
              <a:cxn ang="16200000">
                <a:pos x="wd2" y="hd2"/>
              </a:cxn>
            </a:cxnLst>
            <a:rect l="0" t="0" r="r" b="b"/>
            <a:pathLst>
              <a:path w="21600" h="21600" extrusionOk="0">
                <a:moveTo>
                  <a:pt x="18690" y="21600"/>
                </a:moveTo>
                <a:lnTo>
                  <a:pt x="21600" y="2545"/>
                </a:lnTo>
                <a:lnTo>
                  <a:pt x="1787" y="0"/>
                </a:lnTo>
                <a:lnTo>
                  <a:pt x="0" y="11702"/>
                </a:lnTo>
                <a:lnTo>
                  <a:pt x="1" y="19200"/>
                </a:lnTo>
                <a:lnTo>
                  <a:pt x="18690" y="21600"/>
                </a:lnTo>
                <a:close/>
              </a:path>
            </a:pathLst>
          </a:custGeom>
          <a:ln w="12700">
            <a:miter lim="400000"/>
          </a:ln>
        </p:spPr>
      </p:pic>
      <p:sp>
        <p:nvSpPr>
          <p:cNvPr id="518" name="Rectangle">
            <a:extLst>
              <a:ext uri="{FF2B5EF4-FFF2-40B4-BE49-F238E27FC236}">
                <a16:creationId xmlns:a16="http://schemas.microsoft.com/office/drawing/2014/main" id="{31F8E62C-C374-03AB-4000-7CD67D3B60AB}"/>
              </a:ext>
            </a:extLst>
          </p:cNvPr>
          <p:cNvSpPr>
            <a:spLocks noGrp="1" noRot="1" noMove="1" noResize="1" noEditPoints="1" noAdjustHandles="1" noChangeArrowheads="1" noChangeShapeType="1"/>
          </p:cNvSpPr>
          <p:nvPr/>
        </p:nvSpPr>
        <p:spPr>
          <a:xfrm>
            <a:off x="-1" y="1507841"/>
            <a:ext cx="12192001" cy="81479"/>
          </a:xfrm>
          <a:prstGeom prst="rect">
            <a:avLst/>
          </a:prstGeom>
          <a:gradFill>
            <a:gsLst>
              <a:gs pos="0">
                <a:srgbClr val="FF9900"/>
              </a:gs>
              <a:gs pos="63118">
                <a:srgbClr val="FF00FF"/>
              </a:gs>
              <a:gs pos="100000">
                <a:srgbClr val="00F8F8"/>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523" name="Lorem ipsum Dolor sit amet">
            <a:extLst>
              <a:ext uri="{FF2B5EF4-FFF2-40B4-BE49-F238E27FC236}">
                <a16:creationId xmlns:a16="http://schemas.microsoft.com/office/drawing/2014/main" id="{353A03CC-AEAF-AA0B-C3BE-FDAADC696935}"/>
              </a:ext>
            </a:extLst>
          </p:cNvPr>
          <p:cNvSpPr txBox="1"/>
          <p:nvPr/>
        </p:nvSpPr>
        <p:spPr>
          <a:xfrm>
            <a:off x="1108438" y="589240"/>
            <a:ext cx="8411394" cy="4044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US" sz="2800"/>
              <a:t>Engaging the team</a:t>
            </a:r>
          </a:p>
        </p:txBody>
      </p:sp>
      <p:pic>
        <p:nvPicPr>
          <p:cNvPr id="524" name="DSTI_Black_Digital-01.png" descr="DSTI_Black_Digital-01.png">
            <a:extLst>
              <a:ext uri="{FF2B5EF4-FFF2-40B4-BE49-F238E27FC236}">
                <a16:creationId xmlns:a16="http://schemas.microsoft.com/office/drawing/2014/main" id="{A3CCDA0B-8F36-E2AF-0EE3-EE96C2B03BA6}"/>
              </a:ext>
            </a:extLst>
          </p:cNvPr>
          <p:cNvPicPr>
            <a:picLocks noGrp="1" noRot="1" noChangeAspect="1" noMove="1" noResize="1" noEditPoints="1" noAdjustHandles="1" noChangeArrowheads="1" noChangeShapeType="1" noCrop="1"/>
          </p:cNvPicPr>
          <p:nvPr/>
        </p:nvPicPr>
        <p:blipFill>
          <a:blip r:embed="rId4"/>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C004672D-2934-0237-79DB-1212768057A3}"/>
              </a:ext>
            </a:extLst>
          </p:cNvPr>
          <p:cNvSpPr>
            <a:spLocks noGrp="1"/>
          </p:cNvSpPr>
          <p:nvPr>
            <p:ph type="sldNum" sz="quarter" idx="10"/>
          </p:nvPr>
        </p:nvSpPr>
        <p:spPr/>
        <p:txBody>
          <a:bodyPr/>
          <a:lstStyle/>
          <a:p>
            <a:fld id="{8F7E9438-18F9-46BA-95FA-E23A9B4276B8}" type="slidenum">
              <a:rPr lang="en-GB" smtClean="0"/>
              <a:pPr/>
              <a:t>14</a:t>
            </a:fld>
            <a:endParaRPr lang="en-GB"/>
          </a:p>
        </p:txBody>
      </p:sp>
      <p:sp>
        <p:nvSpPr>
          <p:cNvPr id="2" name="TextBox 1">
            <a:extLst>
              <a:ext uri="{FF2B5EF4-FFF2-40B4-BE49-F238E27FC236}">
                <a16:creationId xmlns:a16="http://schemas.microsoft.com/office/drawing/2014/main" id="{9BAD883D-432C-A2F0-A6E0-8817532A7923}"/>
              </a:ext>
            </a:extLst>
          </p:cNvPr>
          <p:cNvSpPr txBox="1"/>
          <p:nvPr/>
        </p:nvSpPr>
        <p:spPr>
          <a:xfrm>
            <a:off x="693020" y="2357829"/>
            <a:ext cx="98856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rPr>
              <a:t>We intend to publish a Q&amp;A document when we launch the competition </a:t>
            </a:r>
          </a:p>
        </p:txBody>
      </p:sp>
      <p:sp>
        <p:nvSpPr>
          <p:cNvPr id="5" name="TextBox 4">
            <a:extLst>
              <a:ext uri="{FF2B5EF4-FFF2-40B4-BE49-F238E27FC236}">
                <a16:creationId xmlns:a16="http://schemas.microsoft.com/office/drawing/2014/main" id="{088ECF12-BF7B-B634-8CCF-EF3894E3FCFC}"/>
              </a:ext>
            </a:extLst>
          </p:cNvPr>
          <p:cNvSpPr txBox="1"/>
          <p:nvPr/>
        </p:nvSpPr>
        <p:spPr>
          <a:xfrm>
            <a:off x="187030" y="6132022"/>
            <a:ext cx="11575359"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
        <p:nvSpPr>
          <p:cNvPr id="6" name="TextBox 5">
            <a:extLst>
              <a:ext uri="{FF2B5EF4-FFF2-40B4-BE49-F238E27FC236}">
                <a16:creationId xmlns:a16="http://schemas.microsoft.com/office/drawing/2014/main" id="{54D20191-6C37-6591-F679-C6657419F308}"/>
              </a:ext>
            </a:extLst>
          </p:cNvPr>
          <p:cNvSpPr txBox="1"/>
          <p:nvPr/>
        </p:nvSpPr>
        <p:spPr>
          <a:xfrm>
            <a:off x="286134" y="4512419"/>
            <a:ext cx="988568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rPr>
              <a:t>Questions should be sent to </a:t>
            </a:r>
            <a:r>
              <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hlinkClick r:id="rId5"/>
              </a:rPr>
              <a:t>regulators.pioneerfund@dsit.gov.uk</a:t>
            </a:r>
            <a:endPar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BD0A4415-DA71-1C04-7013-18D742463E34}"/>
              </a:ext>
            </a:extLst>
          </p:cNvPr>
          <p:cNvSpPr txBox="1"/>
          <p:nvPr/>
        </p:nvSpPr>
        <p:spPr>
          <a:xfrm>
            <a:off x="1685056" y="3136551"/>
            <a:ext cx="988568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rPr>
              <a:t>There will be a designated period of time in which to submit questions during the competition window</a:t>
            </a:r>
            <a:r>
              <a:rPr lang="en-GB" sz="1800"/>
              <a:t> (the 'clarification period').</a:t>
            </a:r>
            <a:r>
              <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rPr>
              <a:t>  We will update the Q&amp;A document </a:t>
            </a:r>
            <a:r>
              <a:rPr lang="en-GB" sz="1800"/>
              <a:t>after the clarification period closes</a:t>
            </a:r>
            <a:endParaRPr lang="en-GB" sz="1800" b="1" i="0" u="none" strike="noStrike" cap="none" spc="0" normalizeH="0" baseline="0">
              <a:ln>
                <a:noFill/>
              </a:ln>
              <a:solidFill>
                <a:srgbClr val="000000"/>
              </a:solidFill>
              <a:effectLst/>
              <a:uFillTx/>
              <a:latin typeface="Helvetica Neue"/>
              <a:ea typeface="Helvetica Neue"/>
              <a:cs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8640753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Image" descr="Imag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21060000">
            <a:off x="6751992" y="424933"/>
            <a:ext cx="6006269" cy="6775703"/>
          </a:xfrm>
          <a:custGeom>
            <a:avLst/>
            <a:gdLst/>
            <a:ahLst/>
            <a:cxnLst>
              <a:cxn ang="0">
                <a:pos x="wd2" y="hd2"/>
              </a:cxn>
              <a:cxn ang="5400000">
                <a:pos x="wd2" y="hd2"/>
              </a:cxn>
              <a:cxn ang="10800000">
                <a:pos x="wd2" y="hd2"/>
              </a:cxn>
              <a:cxn ang="16200000">
                <a:pos x="wd2" y="hd2"/>
              </a:cxn>
            </a:cxnLst>
            <a:rect l="0" t="0" r="r" b="b"/>
            <a:pathLst>
              <a:path w="21600" h="21600" extrusionOk="0">
                <a:moveTo>
                  <a:pt x="21551" y="0"/>
                </a:moveTo>
                <a:lnTo>
                  <a:pt x="0" y="0"/>
                </a:lnTo>
                <a:lnTo>
                  <a:pt x="0" y="19109"/>
                </a:lnTo>
                <a:lnTo>
                  <a:pt x="17742" y="21600"/>
                </a:lnTo>
                <a:lnTo>
                  <a:pt x="21600" y="7"/>
                </a:lnTo>
                <a:lnTo>
                  <a:pt x="21551" y="0"/>
                </a:lnTo>
                <a:close/>
              </a:path>
            </a:pathLst>
          </a:custGeom>
          <a:ln w="12700">
            <a:miter lim="400000"/>
          </a:ln>
        </p:spPr>
      </p:pic>
      <p:pic>
        <p:nvPicPr>
          <p:cNvPr id="434" name="DSTI_Black_Digital-01.png" descr="DSTI_Black_Digital-01.png"/>
          <p:cNvPicPr>
            <a:picLocks noGrp="1" noRot="1" noChangeAspect="1" noMove="1" noResize="1" noEditPoints="1" noAdjustHandles="1" noChangeArrowheads="1" noChangeShapeType="1" noCrop="1"/>
          </p:cNvPicPr>
          <p:nvPr/>
        </p:nvPicPr>
        <p:blipFill>
          <a:blip r:embed="rId3"/>
          <a:stretch>
            <a:fillRect/>
          </a:stretch>
        </p:blipFill>
        <p:spPr>
          <a:xfrm>
            <a:off x="418244" y="325077"/>
            <a:ext cx="1825836" cy="919866"/>
          </a:xfrm>
          <a:prstGeom prst="rect">
            <a:avLst/>
          </a:prstGeom>
          <a:ln w="12700">
            <a:miter lim="400000"/>
          </a:ln>
        </p:spPr>
      </p:pic>
      <p:sp>
        <p:nvSpPr>
          <p:cNvPr id="438" name="Rectangle"/>
          <p:cNvSpPr>
            <a:spLocks noGrp="1" noRot="1" noMove="1" noResize="1" noEditPoints="1" noAdjustHandles="1" noChangeArrowheads="1" noChangeShapeType="1"/>
          </p:cNvSpPr>
          <p:nvPr/>
        </p:nvSpPr>
        <p:spPr>
          <a:xfrm rot="16200000">
            <a:off x="-2101502" y="4294939"/>
            <a:ext cx="5092083"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39" name="Dolor sit amet, consectetur adipiscing elit."/>
          <p:cNvSpPr txBox="1"/>
          <p:nvPr/>
        </p:nvSpPr>
        <p:spPr>
          <a:xfrm>
            <a:off x="652985" y="2751774"/>
            <a:ext cx="7400438" cy="13597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lgn="l">
              <a:lnSpc>
                <a:spcPct val="80000"/>
              </a:lnSpc>
              <a:defRPr sz="10500" b="0">
                <a:latin typeface="Arial Black"/>
                <a:ea typeface="Arial Black"/>
                <a:cs typeface="Arial Black"/>
                <a:sym typeface="Arial Black"/>
              </a:defRPr>
            </a:pPr>
            <a:r>
              <a:rPr lang="en-US" sz="5250"/>
              <a:t>CLOSE &amp;</a:t>
            </a:r>
            <a:endParaRPr lang="en-US"/>
          </a:p>
          <a:p>
            <a:pPr algn="l">
              <a:lnSpc>
                <a:spcPct val="80000"/>
              </a:lnSpc>
              <a:defRPr sz="10500" b="0">
                <a:latin typeface="Arial Black"/>
                <a:ea typeface="Arial Black"/>
                <a:cs typeface="Arial Black"/>
                <a:sym typeface="Arial Black"/>
              </a:defRPr>
            </a:pPr>
            <a:r>
              <a:rPr lang="en-US" sz="5250"/>
              <a:t>THANK YOU  </a:t>
            </a:r>
            <a:endParaRPr lang="en-US"/>
          </a:p>
        </p:txBody>
      </p:sp>
      <p:sp>
        <p:nvSpPr>
          <p:cNvPr id="3" name="Slide Number Placeholder 2">
            <a:extLst>
              <a:ext uri="{FF2B5EF4-FFF2-40B4-BE49-F238E27FC236}">
                <a16:creationId xmlns:a16="http://schemas.microsoft.com/office/drawing/2014/main" id="{11F35E76-637C-7781-DC8E-78F7BE585B7C}"/>
              </a:ext>
            </a:extLst>
          </p:cNvPr>
          <p:cNvSpPr>
            <a:spLocks noGrp="1"/>
          </p:cNvSpPr>
          <p:nvPr>
            <p:ph type="sldNum" sz="quarter" idx="10"/>
          </p:nvPr>
        </p:nvSpPr>
        <p:spPr/>
        <p:txBody>
          <a:bodyPr/>
          <a:lstStyle/>
          <a:p>
            <a:fld id="{8F7E9438-18F9-46BA-95FA-E23A9B4276B8}" type="slidenum">
              <a:rPr lang="en-GB" smtClean="0"/>
              <a:pPr/>
              <a:t>15</a:t>
            </a:fld>
            <a:endParaRPr lang="en-GB"/>
          </a:p>
        </p:txBody>
      </p:sp>
      <p:pic>
        <p:nvPicPr>
          <p:cNvPr id="4" name="Picture 3" descr="A white and yellow airplane flying in the sky&#10;&#10;AI-generated content may be incorrect.">
            <a:extLst>
              <a:ext uri="{FF2B5EF4-FFF2-40B4-BE49-F238E27FC236}">
                <a16:creationId xmlns:a16="http://schemas.microsoft.com/office/drawing/2014/main" id="{66B74BD7-3C91-81C7-264B-0C6BE01CE1A7}"/>
              </a:ext>
            </a:extLst>
          </p:cNvPr>
          <p:cNvPicPr>
            <a:picLocks noChangeAspect="1"/>
          </p:cNvPicPr>
          <p:nvPr/>
        </p:nvPicPr>
        <p:blipFill>
          <a:blip r:embed="rId4"/>
          <a:srcRect l="15718" t="-443"/>
          <a:stretch/>
        </p:blipFill>
        <p:spPr>
          <a:xfrm>
            <a:off x="7319832" y="1832761"/>
            <a:ext cx="4471187" cy="4046231"/>
          </a:xfrm>
          <a:prstGeom prst="rect">
            <a:avLst/>
          </a:prstGeom>
        </p:spPr>
      </p:pic>
      <p:sp>
        <p:nvSpPr>
          <p:cNvPr id="5" name="TextBox 4">
            <a:extLst>
              <a:ext uri="{FF2B5EF4-FFF2-40B4-BE49-F238E27FC236}">
                <a16:creationId xmlns:a16="http://schemas.microsoft.com/office/drawing/2014/main" id="{3A09FCE9-2444-C8A6-5938-9ADA227E2555}"/>
              </a:ext>
            </a:extLst>
          </p:cNvPr>
          <p:cNvSpPr txBox="1"/>
          <p:nvPr/>
        </p:nvSpPr>
        <p:spPr>
          <a:xfrm>
            <a:off x="422354" y="6244081"/>
            <a:ext cx="11575359"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DSTI_Black_Digital-01.png" descr="DSTI_Black_Digital-01.png"/>
          <p:cNvPicPr>
            <a:picLocks noGrp="1" noRot="1" noChangeAspect="1" noMove="1" noResize="1" noEditPoints="1" noAdjustHandles="1" noChangeArrowheads="1" noChangeShapeType="1" noCrop="1"/>
          </p:cNvPicPr>
          <p:nvPr/>
        </p:nvPicPr>
        <p:blipFill>
          <a:blip r:embed="rId2"/>
          <a:stretch>
            <a:fillRect/>
          </a:stretch>
        </p:blipFill>
        <p:spPr>
          <a:xfrm>
            <a:off x="418244" y="325077"/>
            <a:ext cx="1825836" cy="919866"/>
          </a:xfrm>
          <a:prstGeom prst="rect">
            <a:avLst/>
          </a:prstGeom>
          <a:ln w="12700">
            <a:miter lim="400000"/>
          </a:ln>
        </p:spPr>
      </p:pic>
      <p:sp>
        <p:nvSpPr>
          <p:cNvPr id="3" name="Rectangle 1">
            <a:extLst>
              <a:ext uri="{FF2B5EF4-FFF2-40B4-BE49-F238E27FC236}">
                <a16:creationId xmlns:a16="http://schemas.microsoft.com/office/drawing/2014/main" id="{D3CA86B3-FE42-303D-AC6E-D2F37BA6A727}"/>
              </a:ext>
            </a:extLst>
          </p:cNvPr>
          <p:cNvSpPr/>
          <p:nvPr/>
        </p:nvSpPr>
        <p:spPr>
          <a:xfrm>
            <a:off x="6091882" y="2802376"/>
            <a:ext cx="5023018"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1">
            <a:extLst>
              <a:ext uri="{FF2B5EF4-FFF2-40B4-BE49-F238E27FC236}">
                <a16:creationId xmlns:a16="http://schemas.microsoft.com/office/drawing/2014/main" id="{A6DCFF12-9576-1BE4-4FB7-69C33626BFBB}"/>
              </a:ext>
            </a:extLst>
          </p:cNvPr>
          <p:cNvSpPr/>
          <p:nvPr/>
        </p:nvSpPr>
        <p:spPr>
          <a:xfrm>
            <a:off x="6091882" y="4271072"/>
            <a:ext cx="5023018"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1">
            <a:extLst>
              <a:ext uri="{FF2B5EF4-FFF2-40B4-BE49-F238E27FC236}">
                <a16:creationId xmlns:a16="http://schemas.microsoft.com/office/drawing/2014/main" id="{E38638B7-8CC6-A097-5DBC-9844475EE926}"/>
              </a:ext>
            </a:extLst>
          </p:cNvPr>
          <p:cNvSpPr/>
          <p:nvPr/>
        </p:nvSpPr>
        <p:spPr>
          <a:xfrm>
            <a:off x="6091882" y="1293521"/>
            <a:ext cx="5023018"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5A2C47E0-EEF5-CC69-999B-9A922E91459B}"/>
              </a:ext>
            </a:extLst>
          </p:cNvPr>
          <p:cNvSpPr txBox="1"/>
          <p:nvPr/>
        </p:nvSpPr>
        <p:spPr>
          <a:xfrm>
            <a:off x="6341219" y="1493321"/>
            <a:ext cx="90103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t>11.00 - 11.10</a:t>
            </a:r>
            <a:endParaRPr lang="en-GB" sz="1600" b="1" i="0" u="none" strike="noStrike" cap="none" spc="0" normalizeH="0" baseline="0">
              <a:ln>
                <a:noFill/>
              </a:ln>
              <a:solidFill>
                <a:srgbClr val="000000"/>
              </a:solidFill>
              <a:effectLst/>
              <a:uFillTx/>
              <a:latin typeface="Helvetica Neue"/>
              <a:ea typeface="Helvetica Neue"/>
              <a:cs typeface="Helvetica Neue"/>
            </a:endParaRPr>
          </a:p>
        </p:txBody>
      </p:sp>
      <p:sp>
        <p:nvSpPr>
          <p:cNvPr id="8" name="TextBox 7">
            <a:extLst>
              <a:ext uri="{FF2B5EF4-FFF2-40B4-BE49-F238E27FC236}">
                <a16:creationId xmlns:a16="http://schemas.microsoft.com/office/drawing/2014/main" id="{7AF05234-6D45-D115-32FA-D20C46588577}"/>
              </a:ext>
            </a:extLst>
          </p:cNvPr>
          <p:cNvSpPr txBox="1"/>
          <p:nvPr/>
        </p:nvSpPr>
        <p:spPr>
          <a:xfrm>
            <a:off x="6341219" y="2961115"/>
            <a:ext cx="90103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t>11.10 - 11.25</a:t>
            </a:r>
            <a:endParaRPr lang="en-GB" sz="1600" b="1" i="0" u="none" strike="noStrike" cap="none" spc="0" normalizeH="0" baseline="0">
              <a:ln>
                <a:noFill/>
              </a:ln>
              <a:solidFill>
                <a:srgbClr val="000000"/>
              </a:solidFill>
              <a:effectLst/>
              <a:uFillTx/>
              <a:latin typeface="Helvetica Neue"/>
              <a:ea typeface="Helvetica Neue"/>
              <a:cs typeface="Helvetica Neue"/>
            </a:endParaRPr>
          </a:p>
        </p:txBody>
      </p:sp>
      <p:sp>
        <p:nvSpPr>
          <p:cNvPr id="10" name="TextBox 9">
            <a:extLst>
              <a:ext uri="{FF2B5EF4-FFF2-40B4-BE49-F238E27FC236}">
                <a16:creationId xmlns:a16="http://schemas.microsoft.com/office/drawing/2014/main" id="{99D1DCDE-1383-60D7-06C2-D2A196CC6AC7}"/>
              </a:ext>
            </a:extLst>
          </p:cNvPr>
          <p:cNvSpPr txBox="1"/>
          <p:nvPr/>
        </p:nvSpPr>
        <p:spPr>
          <a:xfrm>
            <a:off x="6429705" y="4482806"/>
            <a:ext cx="90103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t>11.25 - 11.30</a:t>
            </a:r>
            <a:endParaRPr kumimoji="0" lang="en-GB" sz="16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1" name="TextBox 10">
            <a:extLst>
              <a:ext uri="{FF2B5EF4-FFF2-40B4-BE49-F238E27FC236}">
                <a16:creationId xmlns:a16="http://schemas.microsoft.com/office/drawing/2014/main" id="{9E23A31E-8822-AC47-31E3-F916F4C90903}"/>
              </a:ext>
            </a:extLst>
          </p:cNvPr>
          <p:cNvSpPr txBox="1"/>
          <p:nvPr/>
        </p:nvSpPr>
        <p:spPr>
          <a:xfrm>
            <a:off x="7565261" y="1460762"/>
            <a:ext cx="331511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800">
                <a:latin typeface="Cambria"/>
              </a:rPr>
              <a:t>Chair's Welcome, &amp; Background Introduction</a:t>
            </a:r>
            <a:endParaRPr lang="en-GB" sz="1800" b="1" i="0" u="none" strike="noStrike" cap="none" spc="0" normalizeH="0" baseline="0">
              <a:ln>
                <a:noFill/>
              </a:ln>
              <a:solidFill>
                <a:srgbClr val="000000"/>
              </a:solidFill>
              <a:effectLst/>
              <a:uFillTx/>
              <a:latin typeface="Cambria"/>
              <a:ea typeface="Helvetica Neue"/>
              <a:cs typeface="Helvetica Neue"/>
            </a:endParaRPr>
          </a:p>
        </p:txBody>
      </p:sp>
      <p:sp>
        <p:nvSpPr>
          <p:cNvPr id="12" name="TextBox 11">
            <a:extLst>
              <a:ext uri="{FF2B5EF4-FFF2-40B4-BE49-F238E27FC236}">
                <a16:creationId xmlns:a16="http://schemas.microsoft.com/office/drawing/2014/main" id="{1BA1A76E-0F1E-F085-3080-888372277963}"/>
              </a:ext>
            </a:extLst>
          </p:cNvPr>
          <p:cNvSpPr txBox="1"/>
          <p:nvPr/>
        </p:nvSpPr>
        <p:spPr>
          <a:xfrm>
            <a:off x="7521018" y="2927145"/>
            <a:ext cx="331511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800">
                <a:latin typeface="Cambria"/>
              </a:rPr>
              <a:t>Overview of planned new funding round and timelines</a:t>
            </a:r>
            <a:endParaRPr lang="en-GB" sz="1800" b="1" i="0" u="none" strike="noStrike" cap="none" spc="0" normalizeH="0" baseline="0">
              <a:ln>
                <a:noFill/>
              </a:ln>
              <a:solidFill>
                <a:srgbClr val="000000"/>
              </a:solidFill>
              <a:effectLst/>
              <a:uFillTx/>
              <a:latin typeface="Cambria"/>
              <a:ea typeface="Helvetica Neue"/>
              <a:cs typeface="Helvetica Neue"/>
            </a:endParaRPr>
          </a:p>
        </p:txBody>
      </p:sp>
      <p:sp>
        <p:nvSpPr>
          <p:cNvPr id="13" name="TextBox 12">
            <a:extLst>
              <a:ext uri="{FF2B5EF4-FFF2-40B4-BE49-F238E27FC236}">
                <a16:creationId xmlns:a16="http://schemas.microsoft.com/office/drawing/2014/main" id="{2329B1D6-6B0C-55B4-47C4-72A2846BB828}"/>
              </a:ext>
            </a:extLst>
          </p:cNvPr>
          <p:cNvSpPr txBox="1"/>
          <p:nvPr/>
        </p:nvSpPr>
        <p:spPr>
          <a:xfrm>
            <a:off x="7565262" y="3501110"/>
            <a:ext cx="331511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endParaRPr lang="en-GB" sz="1800" b="1" i="0" u="none" strike="noStrike" cap="none" spc="0" normalizeH="0" baseline="0">
              <a:ln>
                <a:noFill/>
              </a:ln>
              <a:solidFill>
                <a:srgbClr val="000000"/>
              </a:solidFill>
              <a:effectLst/>
              <a:uFillTx/>
              <a:latin typeface="Cambria"/>
              <a:ea typeface="Helvetica Neue"/>
              <a:cs typeface="Helvetica Neue"/>
            </a:endParaRPr>
          </a:p>
        </p:txBody>
      </p:sp>
      <p:sp>
        <p:nvSpPr>
          <p:cNvPr id="14" name="TextBox 13">
            <a:extLst>
              <a:ext uri="{FF2B5EF4-FFF2-40B4-BE49-F238E27FC236}">
                <a16:creationId xmlns:a16="http://schemas.microsoft.com/office/drawing/2014/main" id="{95AAC1AD-854D-F440-DE26-1A26C8A38FBE}"/>
              </a:ext>
            </a:extLst>
          </p:cNvPr>
          <p:cNvSpPr txBox="1"/>
          <p:nvPr/>
        </p:nvSpPr>
        <p:spPr>
          <a:xfrm>
            <a:off x="7565261" y="4571418"/>
            <a:ext cx="331511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800">
                <a:latin typeface="Cambria"/>
              </a:rPr>
              <a:t>Close </a:t>
            </a:r>
            <a:endParaRPr lang="en-GB" sz="1800" b="1" i="0" u="none" strike="noStrike" cap="none" spc="0" normalizeH="0" baseline="0">
              <a:ln>
                <a:noFill/>
              </a:ln>
              <a:solidFill>
                <a:srgbClr val="000000"/>
              </a:solidFill>
              <a:effectLst/>
              <a:uFillTx/>
              <a:latin typeface="Cambria"/>
              <a:ea typeface="Helvetica Neue"/>
              <a:cs typeface="Helvetica Neue"/>
            </a:endParaRPr>
          </a:p>
        </p:txBody>
      </p:sp>
      <p:pic>
        <p:nvPicPr>
          <p:cNvPr id="17" name="Net_Standalone_2.png" descr="Net_Standalone_2.png">
            <a:extLst>
              <a:ext uri="{FF2B5EF4-FFF2-40B4-BE49-F238E27FC236}">
                <a16:creationId xmlns:a16="http://schemas.microsoft.com/office/drawing/2014/main" id="{B468CCE4-33E0-BF68-6D7E-BB95116B87B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rot="17961178">
            <a:off x="-2700387" y="-392787"/>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grpSp>
        <p:nvGrpSpPr>
          <p:cNvPr id="21" name="Group">
            <a:extLst>
              <a:ext uri="{FF2B5EF4-FFF2-40B4-BE49-F238E27FC236}">
                <a16:creationId xmlns:a16="http://schemas.microsoft.com/office/drawing/2014/main" id="{B284BF3B-332C-C8BC-C94C-1CF5DC2511AA}"/>
              </a:ext>
            </a:extLst>
          </p:cNvPr>
          <p:cNvGrpSpPr>
            <a:grpSpLocks noGrp="1" noUngrp="1" noRot="1" noMove="1" noResize="1"/>
          </p:cNvGrpSpPr>
          <p:nvPr/>
        </p:nvGrpSpPr>
        <p:grpSpPr>
          <a:xfrm>
            <a:off x="255218" y="1647404"/>
            <a:ext cx="1949969" cy="1724804"/>
            <a:chOff x="0" y="0"/>
            <a:chExt cx="3899936" cy="3449605"/>
          </a:xfrm>
        </p:grpSpPr>
        <p:pic>
          <p:nvPicPr>
            <p:cNvPr id="19" name="Crisps_2.png" descr="Crisps_2.png">
              <a:extLst>
                <a:ext uri="{FF2B5EF4-FFF2-40B4-BE49-F238E27FC236}">
                  <a16:creationId xmlns:a16="http://schemas.microsoft.com/office/drawing/2014/main" id="{AB44FD41-9EC0-5085-F64E-6D05A69306C8}"/>
                </a:ext>
              </a:extLst>
            </p:cNvPr>
            <p:cNvPicPr>
              <a:picLocks noGrp="1" noRot="1" noChangeAspect="1" noMove="1" noResize="1" noEditPoints="1" noAdjustHandles="1" noChangeArrowheads="1" noChangeShapeType="1" noCrop="1"/>
            </p:cNvPicPr>
            <p:nvPr/>
          </p:nvPicPr>
          <p:blipFill>
            <a:blip r:embed="rId4">
              <a:alphaModFix amt="80000"/>
            </a:blip>
            <a:stretch>
              <a:fillRect/>
            </a:stretch>
          </p:blipFill>
          <p:spPr>
            <a:xfrm>
              <a:off x="0" y="0"/>
              <a:ext cx="3449605" cy="3449605"/>
            </a:xfrm>
            <a:prstGeom prst="rect">
              <a:avLst/>
            </a:prstGeom>
            <a:ln w="12700" cap="flat">
              <a:noFill/>
              <a:miter lim="400000"/>
            </a:ln>
            <a:effectLst/>
          </p:spPr>
        </p:pic>
        <p:pic>
          <p:nvPicPr>
            <p:cNvPr id="20" name="Crisps_2.png" descr="Crisps_2.png">
              <a:extLst>
                <a:ext uri="{FF2B5EF4-FFF2-40B4-BE49-F238E27FC236}">
                  <a16:creationId xmlns:a16="http://schemas.microsoft.com/office/drawing/2014/main" id="{A26ED6F3-37F9-5F60-D879-7AD5FBD3B88E}"/>
                </a:ext>
              </a:extLst>
            </p:cNvPr>
            <p:cNvPicPr>
              <a:picLocks noGrp="1" noRot="1" noChangeAspect="1" noMove="1" noResize="1" noEditPoints="1" noAdjustHandles="1" noChangeArrowheads="1" noChangeShapeType="1" noCrop="1"/>
            </p:cNvPicPr>
            <p:nvPr/>
          </p:nvPicPr>
          <p:blipFill>
            <a:blip r:embed="rId4">
              <a:alphaModFix amt="64999"/>
            </a:blip>
            <a:srcRect/>
            <a:stretch>
              <a:fillRect/>
            </a:stretch>
          </p:blipFill>
          <p:spPr>
            <a:xfrm rot="5839102">
              <a:off x="473668" y="11670"/>
              <a:ext cx="3426268" cy="3426269"/>
            </a:xfrm>
            <a:custGeom>
              <a:avLst/>
              <a:gdLst/>
              <a:ahLst/>
              <a:cxnLst>
                <a:cxn ang="0">
                  <a:pos x="wd2" y="hd2"/>
                </a:cxn>
                <a:cxn ang="5400000">
                  <a:pos x="wd2" y="hd2"/>
                </a:cxn>
                <a:cxn ang="10800000">
                  <a:pos x="wd2" y="hd2"/>
                </a:cxn>
                <a:cxn ang="16200000">
                  <a:pos x="wd2" y="hd2"/>
                </a:cxn>
              </a:cxnLst>
              <a:rect l="0" t="0" r="r" b="b"/>
              <a:pathLst>
                <a:path w="21600" h="21600" extrusionOk="0">
                  <a:moveTo>
                    <a:pt x="1299" y="21599"/>
                  </a:moveTo>
                  <a:lnTo>
                    <a:pt x="11487" y="21600"/>
                  </a:lnTo>
                  <a:lnTo>
                    <a:pt x="21599" y="20301"/>
                  </a:lnTo>
                  <a:lnTo>
                    <a:pt x="21600" y="10113"/>
                  </a:lnTo>
                  <a:lnTo>
                    <a:pt x="20301" y="1"/>
                  </a:lnTo>
                  <a:lnTo>
                    <a:pt x="10113" y="0"/>
                  </a:lnTo>
                  <a:lnTo>
                    <a:pt x="1" y="1299"/>
                  </a:lnTo>
                  <a:lnTo>
                    <a:pt x="0" y="11487"/>
                  </a:lnTo>
                  <a:lnTo>
                    <a:pt x="1299" y="21599"/>
                  </a:lnTo>
                  <a:close/>
                </a:path>
              </a:pathLst>
            </a:custGeom>
            <a:ln w="12700" cap="flat">
              <a:noFill/>
              <a:miter lim="400000"/>
            </a:ln>
            <a:effectLst/>
          </p:spPr>
        </p:pic>
      </p:grpSp>
      <p:sp>
        <p:nvSpPr>
          <p:cNvPr id="360" name="DOLOR SIT AMET CONSECTETUR MAGNA ALIQUA"/>
          <p:cNvSpPr txBox="1"/>
          <p:nvPr/>
        </p:nvSpPr>
        <p:spPr>
          <a:xfrm>
            <a:off x="1015146" y="3086944"/>
            <a:ext cx="4841087" cy="5557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lgn="l" defTabSz="1219169">
              <a:lnSpc>
                <a:spcPct val="80000"/>
              </a:lnSpc>
              <a:defRPr sz="6500" b="0">
                <a:latin typeface="Arial"/>
                <a:ea typeface="Arial"/>
                <a:cs typeface="Arial"/>
                <a:sym typeface="Arial"/>
              </a:defRPr>
            </a:pPr>
            <a:r>
              <a:rPr lang="en-US" sz="4000">
                <a:latin typeface="Arial Black"/>
                <a:ea typeface="Arial Black"/>
                <a:cs typeface="Arial"/>
              </a:rPr>
              <a:t>Agenda...</a:t>
            </a:r>
          </a:p>
        </p:txBody>
      </p:sp>
      <p:sp>
        <p:nvSpPr>
          <p:cNvPr id="16" name="TextBox 15">
            <a:extLst>
              <a:ext uri="{FF2B5EF4-FFF2-40B4-BE49-F238E27FC236}">
                <a16:creationId xmlns:a16="http://schemas.microsoft.com/office/drawing/2014/main" id="{16A138C6-9E18-98FF-7273-4D5F07867B8A}"/>
              </a:ext>
            </a:extLst>
          </p:cNvPr>
          <p:cNvSpPr txBox="1"/>
          <p:nvPr/>
        </p:nvSpPr>
        <p:spPr>
          <a:xfrm>
            <a:off x="2470082" y="6181260"/>
            <a:ext cx="9627893"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US" sz="1050" b="0" i="1">
              <a:latin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0D35C-6B54-68F7-70D1-7C2F8D2D709B}"/>
            </a:ext>
          </a:extLst>
        </p:cNvPr>
        <p:cNvGrpSpPr/>
        <p:nvPr/>
      </p:nvGrpSpPr>
      <p:grpSpPr>
        <a:xfrm>
          <a:off x="0" y="0"/>
          <a:ext cx="0" cy="0"/>
          <a:chOff x="0" y="0"/>
          <a:chExt cx="0" cy="0"/>
        </a:xfrm>
      </p:grpSpPr>
      <p:pic>
        <p:nvPicPr>
          <p:cNvPr id="370" name="Net_Standalone_2.png" descr="Net_Standalone_2.png">
            <a:extLst>
              <a:ext uri="{FF2B5EF4-FFF2-40B4-BE49-F238E27FC236}">
                <a16:creationId xmlns:a16="http://schemas.microsoft.com/office/drawing/2014/main" id="{CF2461C2-91A2-CC09-0866-250A19623BB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7961178">
            <a:off x="-2700387" y="-392787"/>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pic>
        <p:nvPicPr>
          <p:cNvPr id="372" name="DSTI_Black_Digital-01.png" descr="DSTI_Black_Digital-01.png">
            <a:extLst>
              <a:ext uri="{FF2B5EF4-FFF2-40B4-BE49-F238E27FC236}">
                <a16:creationId xmlns:a16="http://schemas.microsoft.com/office/drawing/2014/main" id="{50F9787E-A10A-8AF1-4C08-3E20803957FF}"/>
              </a:ext>
            </a:extLst>
          </p:cNvPr>
          <p:cNvPicPr>
            <a:picLocks noGrp="1" noRot="1" noChangeAspect="1" noMove="1" noResize="1" noEditPoints="1" noAdjustHandles="1" noChangeArrowheads="1" noChangeShapeType="1" noCrop="1"/>
          </p:cNvPicPr>
          <p:nvPr/>
        </p:nvPicPr>
        <p:blipFill>
          <a:blip r:embed="rId3"/>
          <a:stretch>
            <a:fillRect/>
          </a:stretch>
        </p:blipFill>
        <p:spPr>
          <a:xfrm>
            <a:off x="418244" y="325077"/>
            <a:ext cx="1825836" cy="919866"/>
          </a:xfrm>
          <a:prstGeom prst="rect">
            <a:avLst/>
          </a:prstGeom>
          <a:ln w="12700">
            <a:miter lim="400000"/>
          </a:ln>
        </p:spPr>
      </p:pic>
      <p:sp>
        <p:nvSpPr>
          <p:cNvPr id="373" name="Dolor sit amet, consectetur adipiscing elit">
            <a:extLst>
              <a:ext uri="{FF2B5EF4-FFF2-40B4-BE49-F238E27FC236}">
                <a16:creationId xmlns:a16="http://schemas.microsoft.com/office/drawing/2014/main" id="{30A09F6B-19A7-A9B2-9BFA-E02A997AAF71}"/>
              </a:ext>
            </a:extLst>
          </p:cNvPr>
          <p:cNvSpPr txBox="1"/>
          <p:nvPr/>
        </p:nvSpPr>
        <p:spPr>
          <a:xfrm>
            <a:off x="3050124" y="612134"/>
            <a:ext cx="8599643" cy="749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nSpc>
                <a:spcPct val="80000"/>
              </a:lnSpc>
              <a:defRPr sz="9200" b="0" cap="all">
                <a:latin typeface="Arial Black"/>
                <a:ea typeface="Arial Black"/>
                <a:cs typeface="Arial Black"/>
                <a:sym typeface="Arial Black"/>
              </a:defRPr>
            </a:pPr>
            <a:r>
              <a:rPr lang="en-US" sz="2800">
                <a:solidFill>
                  <a:schemeClr val="tx1"/>
                </a:solidFill>
              </a:rPr>
              <a:t>THE </a:t>
            </a:r>
            <a:r>
              <a:rPr lang="en-US" sz="2800" err="1">
                <a:solidFill>
                  <a:schemeClr val="tx1"/>
                </a:solidFill>
              </a:rPr>
              <a:t>rEGULATORY</a:t>
            </a:r>
            <a:r>
              <a:rPr lang="en-US" sz="2800">
                <a:solidFill>
                  <a:schemeClr val="tx1"/>
                </a:solidFill>
              </a:rPr>
              <a:t> INNOVATION OFFICE (</a:t>
            </a:r>
            <a:r>
              <a:rPr lang="en-US" sz="2800" err="1">
                <a:solidFill>
                  <a:schemeClr val="tx1"/>
                </a:solidFill>
              </a:rPr>
              <a:t>rio</a:t>
            </a:r>
            <a:r>
              <a:rPr lang="en-US" sz="2800">
                <a:solidFill>
                  <a:schemeClr val="tx1"/>
                </a:solidFill>
              </a:rPr>
              <a:t>)</a:t>
            </a:r>
          </a:p>
        </p:txBody>
      </p:sp>
      <p:sp>
        <p:nvSpPr>
          <p:cNvPr id="3" name="Slide Number Placeholder 2">
            <a:extLst>
              <a:ext uri="{FF2B5EF4-FFF2-40B4-BE49-F238E27FC236}">
                <a16:creationId xmlns:a16="http://schemas.microsoft.com/office/drawing/2014/main" id="{E5A6AB17-D285-D8AD-10B5-662EC6869F0A}"/>
              </a:ext>
            </a:extLst>
          </p:cNvPr>
          <p:cNvSpPr>
            <a:spLocks noGrp="1"/>
          </p:cNvSpPr>
          <p:nvPr>
            <p:ph type="sldNum" sz="quarter" idx="10"/>
          </p:nvPr>
        </p:nvSpPr>
        <p:spPr/>
        <p:txBody>
          <a:bodyPr/>
          <a:lstStyle/>
          <a:p>
            <a:fld id="{8F7E9438-18F9-46BA-95FA-E23A9B4276B8}" type="slidenum">
              <a:rPr lang="en-GB" smtClean="0"/>
              <a:pPr/>
              <a:t>3</a:t>
            </a:fld>
            <a:endParaRPr lang="en-GB"/>
          </a:p>
        </p:txBody>
      </p:sp>
      <p:sp>
        <p:nvSpPr>
          <p:cNvPr id="4" name="Rectangle 3">
            <a:extLst>
              <a:ext uri="{FF2B5EF4-FFF2-40B4-BE49-F238E27FC236}">
                <a16:creationId xmlns:a16="http://schemas.microsoft.com/office/drawing/2014/main" id="{554770B8-6522-DE52-EC4E-4378871C1B60}"/>
              </a:ext>
            </a:extLst>
          </p:cNvPr>
          <p:cNvSpPr/>
          <p:nvPr/>
        </p:nvSpPr>
        <p:spPr>
          <a:xfrm>
            <a:off x="4533704" y="3006292"/>
            <a:ext cx="354317" cy="358646"/>
          </a:xfrm>
          <a:prstGeom prst="rect">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a:extLst>
              <a:ext uri="{FF2B5EF4-FFF2-40B4-BE49-F238E27FC236}">
                <a16:creationId xmlns:a16="http://schemas.microsoft.com/office/drawing/2014/main" id="{E2C78501-70B5-6BCA-8970-751D116B937A}"/>
              </a:ext>
            </a:extLst>
          </p:cNvPr>
          <p:cNvSpPr/>
          <p:nvPr/>
        </p:nvSpPr>
        <p:spPr>
          <a:xfrm>
            <a:off x="4533702" y="5498226"/>
            <a:ext cx="354317" cy="358646"/>
          </a:xfrm>
          <a:prstGeom prst="rect">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a:extLst>
              <a:ext uri="{FF2B5EF4-FFF2-40B4-BE49-F238E27FC236}">
                <a16:creationId xmlns:a16="http://schemas.microsoft.com/office/drawing/2014/main" id="{5E86BFAA-63C0-0E56-4424-5BA828DA5CF1}"/>
              </a:ext>
            </a:extLst>
          </p:cNvPr>
          <p:cNvSpPr/>
          <p:nvPr/>
        </p:nvSpPr>
        <p:spPr>
          <a:xfrm>
            <a:off x="4533704" y="2094141"/>
            <a:ext cx="354317" cy="358646"/>
          </a:xfrm>
          <a:prstGeom prst="rect">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2CD84AAC-C9FC-D5A0-B36E-170295D9F130}"/>
              </a:ext>
            </a:extLst>
          </p:cNvPr>
          <p:cNvSpPr txBox="1"/>
          <p:nvPr/>
        </p:nvSpPr>
        <p:spPr>
          <a:xfrm>
            <a:off x="5143766" y="1845811"/>
            <a:ext cx="621003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endParaRPr lang="en-GB" sz="1400" b="0">
              <a:solidFill>
                <a:schemeClr val="tx1"/>
              </a:solidFill>
              <a:latin typeface="Cambria"/>
              <a:cs typeface="Arial"/>
            </a:endParaRPr>
          </a:p>
          <a:p>
            <a:pPr algn="l" defTabSz="825500"/>
            <a:r>
              <a:rPr lang="en-GB" sz="1400" b="0">
                <a:solidFill>
                  <a:schemeClr val="tx1"/>
                </a:solidFill>
                <a:latin typeface="Cambria"/>
                <a:cs typeface="Arial"/>
              </a:rPr>
              <a:t>Launched October 2024 as in-house function based within the Department for Science, Innovation and Technology.</a:t>
            </a:r>
            <a:endParaRPr lang="en-US" sz="1400" b="0" u="sng">
              <a:solidFill>
                <a:schemeClr val="tx1"/>
              </a:solidFill>
              <a:latin typeface="Cambria"/>
              <a:cs typeface="Arial"/>
            </a:endParaRPr>
          </a:p>
        </p:txBody>
      </p:sp>
      <p:sp>
        <p:nvSpPr>
          <p:cNvPr id="10" name="TextBox 9">
            <a:extLst>
              <a:ext uri="{FF2B5EF4-FFF2-40B4-BE49-F238E27FC236}">
                <a16:creationId xmlns:a16="http://schemas.microsoft.com/office/drawing/2014/main" id="{DB637E8F-FCC2-C00B-299A-764E2A2F9C93}"/>
              </a:ext>
            </a:extLst>
          </p:cNvPr>
          <p:cNvSpPr txBox="1"/>
          <p:nvPr/>
        </p:nvSpPr>
        <p:spPr>
          <a:xfrm>
            <a:off x="5113921" y="4963936"/>
            <a:ext cx="55953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b="0">
                <a:solidFill>
                  <a:schemeClr val="tx1"/>
                </a:solidFill>
                <a:latin typeface="Cambria"/>
                <a:cs typeface="Arial"/>
              </a:rPr>
              <a:t> Lord Willets is the RIO Chair, and Joshua Fleming is the RIO Director</a:t>
            </a:r>
          </a:p>
        </p:txBody>
      </p:sp>
      <p:sp>
        <p:nvSpPr>
          <p:cNvPr id="11" name="TextBox 10">
            <a:extLst>
              <a:ext uri="{FF2B5EF4-FFF2-40B4-BE49-F238E27FC236}">
                <a16:creationId xmlns:a16="http://schemas.microsoft.com/office/drawing/2014/main" id="{418DCC3D-0DE7-6BC1-E3ED-A573ADB72FDA}"/>
              </a:ext>
            </a:extLst>
          </p:cNvPr>
          <p:cNvSpPr txBox="1"/>
          <p:nvPr/>
        </p:nvSpPr>
        <p:spPr>
          <a:xfrm>
            <a:off x="5143766" y="2917040"/>
            <a:ext cx="621003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b="0">
                <a:solidFill>
                  <a:schemeClr val="tx1"/>
                </a:solidFill>
                <a:latin typeface="Cambria"/>
                <a:cs typeface="Arial"/>
              </a:rPr>
              <a:t>Government's primary lever for achieving it's transformative ambitions in regulatory innovation</a:t>
            </a:r>
          </a:p>
        </p:txBody>
      </p:sp>
      <p:pic>
        <p:nvPicPr>
          <p:cNvPr id="2" name="Picture 1" descr="A magnifying glass on a computer screen&#10;&#10;AI-generated content may be incorrect.">
            <a:extLst>
              <a:ext uri="{FF2B5EF4-FFF2-40B4-BE49-F238E27FC236}">
                <a16:creationId xmlns:a16="http://schemas.microsoft.com/office/drawing/2014/main" id="{D442A003-F316-B49B-B1DB-CAD6DBA7D9EF}"/>
              </a:ext>
            </a:extLst>
          </p:cNvPr>
          <p:cNvPicPr>
            <a:picLocks noChangeAspect="1"/>
          </p:cNvPicPr>
          <p:nvPr/>
        </p:nvPicPr>
        <p:blipFill>
          <a:blip r:embed="rId4"/>
          <a:stretch>
            <a:fillRect/>
          </a:stretch>
        </p:blipFill>
        <p:spPr>
          <a:xfrm>
            <a:off x="280731" y="2091283"/>
            <a:ext cx="3917865" cy="2692743"/>
          </a:xfrm>
          <a:prstGeom prst="rect">
            <a:avLst/>
          </a:prstGeom>
        </p:spPr>
      </p:pic>
      <p:sp>
        <p:nvSpPr>
          <p:cNvPr id="12" name="TextBox 11">
            <a:extLst>
              <a:ext uri="{FF2B5EF4-FFF2-40B4-BE49-F238E27FC236}">
                <a16:creationId xmlns:a16="http://schemas.microsoft.com/office/drawing/2014/main" id="{E9FF609E-8FF8-C91E-4C21-BAFBF2DDDC7E}"/>
              </a:ext>
            </a:extLst>
          </p:cNvPr>
          <p:cNvSpPr txBox="1"/>
          <p:nvPr/>
        </p:nvSpPr>
        <p:spPr>
          <a:xfrm>
            <a:off x="5113921" y="5525026"/>
            <a:ext cx="638897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US" sz="1400" b="0">
                <a:latin typeface="Cambria"/>
              </a:rPr>
              <a:t> The RPF is a key lever of the RIO's capability function.</a:t>
            </a:r>
          </a:p>
        </p:txBody>
      </p:sp>
      <p:sp>
        <p:nvSpPr>
          <p:cNvPr id="9" name="TextBox 8">
            <a:extLst>
              <a:ext uri="{FF2B5EF4-FFF2-40B4-BE49-F238E27FC236}">
                <a16:creationId xmlns:a16="http://schemas.microsoft.com/office/drawing/2014/main" id="{0C6916EE-BA7A-F236-BCCC-D6AB5F83792C}"/>
              </a:ext>
            </a:extLst>
          </p:cNvPr>
          <p:cNvSpPr txBox="1"/>
          <p:nvPr/>
        </p:nvSpPr>
        <p:spPr>
          <a:xfrm>
            <a:off x="5143766" y="3654764"/>
            <a:ext cx="6388971"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b="0" baseline="0">
                <a:latin typeface="Cambria"/>
              </a:rPr>
              <a:t>3 </a:t>
            </a:r>
            <a:r>
              <a:rPr lang="en-GB" sz="1400" b="0">
                <a:latin typeface="Cambria"/>
              </a:rPr>
              <a:t>pillars of activity </a:t>
            </a:r>
          </a:p>
          <a:p>
            <a:pPr marL="342900" indent="-342900" algn="l" defTabSz="825500">
              <a:buAutoNum type="arabicParenBoth"/>
            </a:pPr>
            <a:r>
              <a:rPr lang="en-GB" sz="1400" b="0" baseline="0">
                <a:latin typeface="Cambria"/>
              </a:rPr>
              <a:t>Informing HMG of </a:t>
            </a:r>
            <a:r>
              <a:rPr lang="en-GB" sz="1400" b="0">
                <a:latin typeface="Cambria"/>
              </a:rPr>
              <a:t>regulatory barriers to innovation</a:t>
            </a:r>
          </a:p>
          <a:p>
            <a:pPr marL="342900" indent="-342900" algn="l" defTabSz="825500">
              <a:buAutoNum type="arabicParenBoth"/>
            </a:pPr>
            <a:r>
              <a:rPr lang="en-GB" sz="1400" b="0">
                <a:latin typeface="Cambria"/>
              </a:rPr>
              <a:t>Setting priorities for regulatory innovation and ambitions</a:t>
            </a:r>
          </a:p>
          <a:p>
            <a:pPr marL="342900" indent="-342900" algn="l" defTabSz="825500">
              <a:buAutoNum type="arabicParenBoth"/>
            </a:pPr>
            <a:r>
              <a:rPr lang="en-GB" sz="1400" b="0" baseline="0">
                <a:latin typeface="Cambria"/>
              </a:rPr>
              <a:t>Supporting regulators to develop the capability they need to meet them and grow the economy</a:t>
            </a:r>
          </a:p>
          <a:p>
            <a:pPr marL="342900" indent="-342900" algn="l" defTabSz="825500">
              <a:buAutoNum type="arabicParenBoth"/>
            </a:pPr>
            <a:endParaRPr lang="en-GB" sz="1400" b="0">
              <a:latin typeface="Cambria"/>
            </a:endParaRPr>
          </a:p>
        </p:txBody>
      </p:sp>
      <p:sp>
        <p:nvSpPr>
          <p:cNvPr id="13" name="TextBox 12">
            <a:extLst>
              <a:ext uri="{FF2B5EF4-FFF2-40B4-BE49-F238E27FC236}">
                <a16:creationId xmlns:a16="http://schemas.microsoft.com/office/drawing/2014/main" id="{DF076C5E-CD28-4FD3-F8A7-E051B80429C4}"/>
              </a:ext>
            </a:extLst>
          </p:cNvPr>
          <p:cNvSpPr txBox="1"/>
          <p:nvPr/>
        </p:nvSpPr>
        <p:spPr>
          <a:xfrm>
            <a:off x="2450669" y="6268211"/>
            <a:ext cx="9642588"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
        <p:nvSpPr>
          <p:cNvPr id="14" name="Rectangle 13">
            <a:extLst>
              <a:ext uri="{FF2B5EF4-FFF2-40B4-BE49-F238E27FC236}">
                <a16:creationId xmlns:a16="http://schemas.microsoft.com/office/drawing/2014/main" id="{255A6586-5DEA-3FDB-1C2E-63B4ADCD6191}"/>
              </a:ext>
            </a:extLst>
          </p:cNvPr>
          <p:cNvSpPr/>
          <p:nvPr/>
        </p:nvSpPr>
        <p:spPr>
          <a:xfrm>
            <a:off x="4563510" y="3760932"/>
            <a:ext cx="354317" cy="358646"/>
          </a:xfrm>
          <a:prstGeom prst="rect">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Rectangle 14">
            <a:extLst>
              <a:ext uri="{FF2B5EF4-FFF2-40B4-BE49-F238E27FC236}">
                <a16:creationId xmlns:a16="http://schemas.microsoft.com/office/drawing/2014/main" id="{60BE2D64-0231-354D-3B53-14760E7C69E9}"/>
              </a:ext>
            </a:extLst>
          </p:cNvPr>
          <p:cNvSpPr/>
          <p:nvPr/>
        </p:nvSpPr>
        <p:spPr>
          <a:xfrm>
            <a:off x="4533703" y="4963936"/>
            <a:ext cx="354317" cy="358646"/>
          </a:xfrm>
          <a:prstGeom prst="rect">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992121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p:cNvGrpSpPr>
            <a:grpSpLocks noGrp="1" noUngrp="1" noRot="1" noMove="1" noResize="1"/>
          </p:cNvGrpSpPr>
          <p:nvPr/>
        </p:nvGrpSpPr>
        <p:grpSpPr>
          <a:xfrm>
            <a:off x="255218" y="1551106"/>
            <a:ext cx="2052102" cy="1917402"/>
            <a:chOff x="0" y="-192596"/>
            <a:chExt cx="4104202" cy="3834801"/>
          </a:xfrm>
        </p:grpSpPr>
        <p:pic>
          <p:nvPicPr>
            <p:cNvPr id="380" name="Crisps_2.png" descr="Crisps_2.png"/>
            <p:cNvPicPr>
              <a:picLocks noGrp="1" noRot="1" noChangeAspect="1" noMove="1" noResize="1" noEditPoints="1" noAdjustHandles="1" noChangeArrowheads="1" noChangeShapeType="1" noCrop="1"/>
            </p:cNvPicPr>
            <p:nvPr/>
          </p:nvPicPr>
          <p:blipFill>
            <a:blip r:embed="rId2">
              <a:alphaModFix amt="80000"/>
            </a:blip>
            <a:stretch>
              <a:fillRect/>
            </a:stretch>
          </p:blipFill>
          <p:spPr>
            <a:xfrm>
              <a:off x="0" y="0"/>
              <a:ext cx="3449605" cy="3449605"/>
            </a:xfrm>
            <a:prstGeom prst="rect">
              <a:avLst/>
            </a:prstGeom>
            <a:ln w="12700" cap="flat">
              <a:noFill/>
              <a:miter lim="400000"/>
            </a:ln>
            <a:effectLst/>
          </p:spPr>
        </p:pic>
        <p:pic>
          <p:nvPicPr>
            <p:cNvPr id="381" name="Crisps_2.png" descr="Crisps_2.png"/>
            <p:cNvPicPr>
              <a:picLocks noGrp="1" noRot="1" noChangeAspect="1" noMove="1" noResize="1" noEditPoints="1" noAdjustHandles="1" noChangeArrowheads="1" noChangeShapeType="1" noCrop="1"/>
            </p:cNvPicPr>
            <p:nvPr/>
          </p:nvPicPr>
          <p:blipFill>
            <a:blip r:embed="rId2">
              <a:alphaModFix amt="64999"/>
            </a:blip>
            <a:srcRect/>
            <a:stretch>
              <a:fillRect/>
            </a:stretch>
          </p:blipFill>
          <p:spPr>
            <a:xfrm rot="5839102">
              <a:off x="473668" y="11670"/>
              <a:ext cx="3426268" cy="3426269"/>
            </a:xfrm>
            <a:custGeom>
              <a:avLst/>
              <a:gdLst/>
              <a:ahLst/>
              <a:cxnLst>
                <a:cxn ang="0">
                  <a:pos x="wd2" y="hd2"/>
                </a:cxn>
                <a:cxn ang="5400000">
                  <a:pos x="wd2" y="hd2"/>
                </a:cxn>
                <a:cxn ang="10800000">
                  <a:pos x="wd2" y="hd2"/>
                </a:cxn>
                <a:cxn ang="16200000">
                  <a:pos x="wd2" y="hd2"/>
                </a:cxn>
              </a:cxnLst>
              <a:rect l="0" t="0" r="r" b="b"/>
              <a:pathLst>
                <a:path w="21600" h="21600" extrusionOk="0">
                  <a:moveTo>
                    <a:pt x="1299" y="21599"/>
                  </a:moveTo>
                  <a:lnTo>
                    <a:pt x="11487" y="21600"/>
                  </a:lnTo>
                  <a:lnTo>
                    <a:pt x="21599" y="20301"/>
                  </a:lnTo>
                  <a:lnTo>
                    <a:pt x="21600" y="10113"/>
                  </a:lnTo>
                  <a:lnTo>
                    <a:pt x="20301" y="1"/>
                  </a:lnTo>
                  <a:lnTo>
                    <a:pt x="10113" y="0"/>
                  </a:lnTo>
                  <a:lnTo>
                    <a:pt x="1" y="1299"/>
                  </a:lnTo>
                  <a:lnTo>
                    <a:pt x="0" y="11487"/>
                  </a:lnTo>
                  <a:lnTo>
                    <a:pt x="1299" y="21599"/>
                  </a:lnTo>
                  <a:close/>
                </a:path>
              </a:pathLst>
            </a:custGeom>
            <a:ln w="12700" cap="flat">
              <a:noFill/>
              <a:miter lim="400000"/>
            </a:ln>
            <a:effectLst/>
          </p:spPr>
        </p:pic>
      </p:grpSp>
      <p:pic>
        <p:nvPicPr>
          <p:cNvPr id="383" name="DSTI_Black_Digital-01.png" descr="DSTI_Black_Digital-01.png"/>
          <p:cNvPicPr>
            <a:picLocks noGrp="1" noRot="1" noChangeAspect="1" noMove="1" noResize="1" noEditPoints="1" noAdjustHandles="1" noChangeArrowheads="1" noChangeShapeType="1" noCrop="1"/>
          </p:cNvPicPr>
          <p:nvPr/>
        </p:nvPicPr>
        <p:blipFill>
          <a:blip r:embed="rId3"/>
          <a:stretch>
            <a:fillRect/>
          </a:stretch>
        </p:blipFill>
        <p:spPr>
          <a:xfrm>
            <a:off x="418244" y="325077"/>
            <a:ext cx="1825836" cy="919866"/>
          </a:xfrm>
          <a:prstGeom prst="rect">
            <a:avLst/>
          </a:prstGeom>
          <a:ln w="12700">
            <a:miter lim="400000"/>
          </a:ln>
        </p:spPr>
      </p:pic>
      <p:pic>
        <p:nvPicPr>
          <p:cNvPr id="384" name="Net_Standalone_2.png" descr="Net_Standalone_2.png"/>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a:fillRect/>
          </a:stretch>
        </p:blipFill>
        <p:spPr>
          <a:xfrm rot="15385626">
            <a:off x="5614313" y="159680"/>
            <a:ext cx="8179664"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70" y="0"/>
                </a:lnTo>
                <a:lnTo>
                  <a:pt x="0" y="16278"/>
                </a:lnTo>
                <a:lnTo>
                  <a:pt x="16659" y="21600"/>
                </a:lnTo>
                <a:lnTo>
                  <a:pt x="17659" y="21600"/>
                </a:lnTo>
                <a:lnTo>
                  <a:pt x="21600" y="0"/>
                </a:lnTo>
                <a:close/>
              </a:path>
            </a:pathLst>
          </a:custGeom>
          <a:ln w="12700">
            <a:miter lim="400000"/>
          </a:ln>
        </p:spPr>
      </p:pic>
      <p:sp>
        <p:nvSpPr>
          <p:cNvPr id="387" name="Lorem ipsum Dolor sit amet"/>
          <p:cNvSpPr txBox="1"/>
          <p:nvPr/>
        </p:nvSpPr>
        <p:spPr>
          <a:xfrm>
            <a:off x="687589" y="1967829"/>
            <a:ext cx="6659821" cy="9859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ct val="80000"/>
              </a:lnSpc>
              <a:defRPr sz="7500" b="0" cap="all">
                <a:latin typeface="Arial Black"/>
                <a:ea typeface="Arial Black"/>
                <a:cs typeface="Arial Black"/>
                <a:sym typeface="Arial Black"/>
              </a:defRPr>
            </a:lvl1pPr>
          </a:lstStyle>
          <a:p>
            <a:r>
              <a:rPr lang="en-US" sz="3750"/>
              <a:t>The regulators' pioneer fund</a:t>
            </a:r>
          </a:p>
        </p:txBody>
      </p:sp>
      <p:sp>
        <p:nvSpPr>
          <p:cNvPr id="3" name="Slide Number Placeholder 2">
            <a:extLst>
              <a:ext uri="{FF2B5EF4-FFF2-40B4-BE49-F238E27FC236}">
                <a16:creationId xmlns:a16="http://schemas.microsoft.com/office/drawing/2014/main" id="{56F5D064-C6AB-A0C6-D35A-BD31044AE83D}"/>
              </a:ext>
            </a:extLst>
          </p:cNvPr>
          <p:cNvSpPr>
            <a:spLocks noGrp="1"/>
          </p:cNvSpPr>
          <p:nvPr>
            <p:ph type="sldNum" sz="quarter" idx="10"/>
          </p:nvPr>
        </p:nvSpPr>
        <p:spPr/>
        <p:txBody>
          <a:bodyPr/>
          <a:lstStyle/>
          <a:p>
            <a:fld id="{8F7E9438-18F9-46BA-95FA-E23A9B4276B8}" type="slidenum">
              <a:rPr lang="en-GB" smtClean="0"/>
              <a:pPr/>
              <a:t>4</a:t>
            </a:fld>
            <a:endParaRPr lang="en-GB"/>
          </a:p>
        </p:txBody>
      </p:sp>
      <p:sp>
        <p:nvSpPr>
          <p:cNvPr id="6" name="TextBox 8">
            <a:extLst>
              <a:ext uri="{FF2B5EF4-FFF2-40B4-BE49-F238E27FC236}">
                <a16:creationId xmlns:a16="http://schemas.microsoft.com/office/drawing/2014/main" id="{0D8AB725-5942-D3F7-ABA4-1A2BE090DDDF}"/>
              </a:ext>
            </a:extLst>
          </p:cNvPr>
          <p:cNvSpPr txBox="1"/>
          <p:nvPr/>
        </p:nvSpPr>
        <p:spPr>
          <a:xfrm>
            <a:off x="422772" y="3243868"/>
            <a:ext cx="7526157" cy="175432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a:latin typeface="Cambria"/>
              <a:ea typeface="+mn-lt"/>
              <a:cs typeface="+mn-lt"/>
            </a:endParaRPr>
          </a:p>
          <a:p>
            <a:r>
              <a:rPr lang="en-GB" sz="1600" b="0">
                <a:latin typeface="Cambria"/>
                <a:ea typeface="+mn-lt"/>
                <a:cs typeface="+mn-lt"/>
              </a:rPr>
              <a:t>The RPF is a strategic delivery-focused grant-based fund and key lever of the RIO's capability function. </a:t>
            </a:r>
            <a:endParaRPr lang="en-US" sz="1600" b="0">
              <a:latin typeface="Cambria"/>
              <a:ea typeface="Cambria"/>
              <a:cs typeface="+mn-lt"/>
            </a:endParaRPr>
          </a:p>
          <a:p>
            <a:endParaRPr lang="en-GB" sz="1600" b="0">
              <a:latin typeface="Cambria"/>
              <a:ea typeface="+mn-lt"/>
              <a:cs typeface="+mn-lt"/>
            </a:endParaRPr>
          </a:p>
          <a:p>
            <a:r>
              <a:rPr lang="en-GB" sz="1600" b="0">
                <a:latin typeface="Cambria"/>
                <a:ea typeface="+mn-lt"/>
                <a:cs typeface="+mn-lt"/>
              </a:rPr>
              <a:t>The RPF funds regulator and local authority-led projects to:</a:t>
            </a:r>
            <a:endParaRPr lang="en-US" sz="1600" b="0">
              <a:latin typeface="Cambria"/>
              <a:ea typeface="Cambria"/>
              <a:cs typeface="Arial"/>
            </a:endParaRPr>
          </a:p>
          <a:p>
            <a:endParaRPr lang="en-GB" sz="1400">
              <a:latin typeface="Cambria"/>
              <a:ea typeface="+mn-lt"/>
              <a:cs typeface="+mn-lt"/>
            </a:endParaRPr>
          </a:p>
          <a:p>
            <a:endParaRPr lang="en-GB" sz="1400">
              <a:latin typeface="Arial"/>
              <a:ea typeface="Cambria"/>
              <a:cs typeface="Arial"/>
            </a:endParaRPr>
          </a:p>
        </p:txBody>
      </p:sp>
      <p:pic>
        <p:nvPicPr>
          <p:cNvPr id="56" name="Graphic 55" descr="Badge 1 with solid fill">
            <a:extLst>
              <a:ext uri="{FF2B5EF4-FFF2-40B4-BE49-F238E27FC236}">
                <a16:creationId xmlns:a16="http://schemas.microsoft.com/office/drawing/2014/main" id="{15F91331-90B8-FA82-0443-E2A3896660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233" y="4712043"/>
            <a:ext cx="595185" cy="605482"/>
          </a:xfrm>
          <a:prstGeom prst="rect">
            <a:avLst/>
          </a:prstGeom>
        </p:spPr>
      </p:pic>
      <p:sp>
        <p:nvSpPr>
          <p:cNvPr id="57" name="TextBox 56">
            <a:extLst>
              <a:ext uri="{FF2B5EF4-FFF2-40B4-BE49-F238E27FC236}">
                <a16:creationId xmlns:a16="http://schemas.microsoft.com/office/drawing/2014/main" id="{37B6EB91-5C3D-380E-F7E2-9571577EFD65}"/>
              </a:ext>
            </a:extLst>
          </p:cNvPr>
          <p:cNvSpPr txBox="1"/>
          <p:nvPr/>
        </p:nvSpPr>
        <p:spPr>
          <a:xfrm>
            <a:off x="1333234" y="4711337"/>
            <a:ext cx="2550088"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ea typeface="Cambria"/>
              </a:rPr>
              <a:t>Keep the UK at the forefront of regulatory thinking and experimentation </a:t>
            </a:r>
            <a:endParaRPr lang="en-US" sz="1600" b="0">
              <a:latin typeface="Cambria"/>
              <a:ea typeface="Cambria"/>
            </a:endParaRPr>
          </a:p>
          <a:p>
            <a:pPr algn="l" defTabSz="825500"/>
            <a:endParaRPr lang="en-GB" sz="1400">
              <a:solidFill>
                <a:schemeClr val="tx1"/>
              </a:solidFill>
              <a:latin typeface="Cambria"/>
              <a:ea typeface="Cambria"/>
            </a:endParaRPr>
          </a:p>
        </p:txBody>
      </p:sp>
      <p:pic>
        <p:nvPicPr>
          <p:cNvPr id="58" name="Graphic 57" descr="Badge with solid fill">
            <a:extLst>
              <a:ext uri="{FF2B5EF4-FFF2-40B4-BE49-F238E27FC236}">
                <a16:creationId xmlns:a16="http://schemas.microsoft.com/office/drawing/2014/main" id="{84913BB3-914A-01F1-8F36-462E5FFFFD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6882" y="4660556"/>
            <a:ext cx="553995" cy="584887"/>
          </a:xfrm>
          <a:prstGeom prst="rect">
            <a:avLst/>
          </a:prstGeom>
        </p:spPr>
      </p:pic>
      <p:sp>
        <p:nvSpPr>
          <p:cNvPr id="324" name="TextBox 323">
            <a:extLst>
              <a:ext uri="{FF2B5EF4-FFF2-40B4-BE49-F238E27FC236}">
                <a16:creationId xmlns:a16="http://schemas.microsoft.com/office/drawing/2014/main" id="{EC2E9C85-D3BF-9C24-7613-09AE3E686CDA}"/>
              </a:ext>
            </a:extLst>
          </p:cNvPr>
          <p:cNvSpPr txBox="1"/>
          <p:nvPr/>
        </p:nvSpPr>
        <p:spPr>
          <a:xfrm>
            <a:off x="4824017" y="4665057"/>
            <a:ext cx="255008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solidFill>
                  <a:schemeClr val="tx1"/>
                </a:solidFill>
                <a:latin typeface="Cambria"/>
                <a:ea typeface="Cambria"/>
              </a:rPr>
              <a:t>Develop a UK regulatory environment that encourages business innovation and investment.</a:t>
            </a:r>
            <a:endParaRPr lang="en-US" sz="1600">
              <a:solidFill>
                <a:schemeClr val="tx1"/>
              </a:solidFill>
            </a:endParaRPr>
          </a:p>
        </p:txBody>
      </p:sp>
      <p:sp>
        <p:nvSpPr>
          <p:cNvPr id="2" name="TextBox 1">
            <a:extLst>
              <a:ext uri="{FF2B5EF4-FFF2-40B4-BE49-F238E27FC236}">
                <a16:creationId xmlns:a16="http://schemas.microsoft.com/office/drawing/2014/main" id="{C2E0D595-EA7F-EF1D-A440-8ACBFECEFB30}"/>
              </a:ext>
            </a:extLst>
          </p:cNvPr>
          <p:cNvSpPr txBox="1"/>
          <p:nvPr/>
        </p:nvSpPr>
        <p:spPr>
          <a:xfrm>
            <a:off x="3018" y="6359382"/>
            <a:ext cx="10626398"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a:t>
            </a:r>
            <a:r>
              <a:rPr lang="en-GB" sz="1000" b="0" i="1">
                <a:latin typeface="Calibri"/>
              </a:rPr>
              <a:t>ck sets out our intention and current plan for a new round of the RPF.  This is subject to change. Confirmation of a new funding round, and its details, will be provided at the launch of the new round. </a:t>
            </a:r>
            <a:r>
              <a:rPr lang="en-GB" sz="1000" b="0" i="1">
                <a:latin typeface="Calibri"/>
                <a:ea typeface="Calibri"/>
                <a:cs typeface="Calibri"/>
              </a:rPr>
              <a:t>Please note that funding is not guaranteed. DSIT reserves the right to amend the amounts specified or not award at all</a:t>
            </a:r>
            <a:endParaRPr lang="en-GB" sz="1000" b="0">
              <a:latin typeface="Calibri"/>
              <a:ea typeface="Calibri"/>
              <a:cs typeface="Calibri"/>
            </a:endParaRPr>
          </a:p>
          <a:p>
            <a:pPr algn="r" defTabSz="825500"/>
            <a:endParaRPr lang="en-GB" sz="1050" b="0" i="1">
              <a:latin typeface="Calibri"/>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602DC-F7F5-7643-186A-761F508439B5}"/>
            </a:ext>
          </a:extLst>
        </p:cNvPr>
        <p:cNvGrpSpPr/>
        <p:nvPr/>
      </p:nvGrpSpPr>
      <p:grpSpPr>
        <a:xfrm>
          <a:off x="0" y="0"/>
          <a:ext cx="0" cy="0"/>
          <a:chOff x="0" y="0"/>
          <a:chExt cx="0" cy="0"/>
        </a:xfrm>
      </p:grpSpPr>
      <p:pic>
        <p:nvPicPr>
          <p:cNvPr id="515" name="Net_Standalone_2.png" descr="Net_Standalone_2.png">
            <a:extLst>
              <a:ext uri="{FF2B5EF4-FFF2-40B4-BE49-F238E27FC236}">
                <a16:creationId xmlns:a16="http://schemas.microsoft.com/office/drawing/2014/main" id="{FEE63D81-6FD1-ADAB-F6CC-C41ECD46AC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6172083" flipH="1">
            <a:off x="240388" y="-647257"/>
            <a:ext cx="2077283" cy="2838213"/>
          </a:xfrm>
          <a:custGeom>
            <a:avLst/>
            <a:gdLst/>
            <a:ahLst/>
            <a:cxnLst>
              <a:cxn ang="0">
                <a:pos x="wd2" y="hd2"/>
              </a:cxn>
              <a:cxn ang="5400000">
                <a:pos x="wd2" y="hd2"/>
              </a:cxn>
              <a:cxn ang="10800000">
                <a:pos x="wd2" y="hd2"/>
              </a:cxn>
              <a:cxn ang="16200000">
                <a:pos x="wd2" y="hd2"/>
              </a:cxn>
            </a:cxnLst>
            <a:rect l="0" t="0" r="r" b="b"/>
            <a:pathLst>
              <a:path w="21600" h="21600" extrusionOk="0">
                <a:moveTo>
                  <a:pt x="15676" y="21600"/>
                </a:moveTo>
                <a:lnTo>
                  <a:pt x="21600" y="2621"/>
                </a:lnTo>
                <a:lnTo>
                  <a:pt x="5924" y="0"/>
                </a:lnTo>
                <a:lnTo>
                  <a:pt x="0" y="18979"/>
                </a:lnTo>
                <a:lnTo>
                  <a:pt x="15676" y="21600"/>
                </a:lnTo>
                <a:close/>
              </a:path>
            </a:pathLst>
          </a:custGeom>
          <a:ln w="12700">
            <a:miter lim="400000"/>
          </a:ln>
        </p:spPr>
      </p:pic>
      <p:pic>
        <p:nvPicPr>
          <p:cNvPr id="516" name="Crisps_2.png" descr="Crisps_2.png">
            <a:extLst>
              <a:ext uri="{FF2B5EF4-FFF2-40B4-BE49-F238E27FC236}">
                <a16:creationId xmlns:a16="http://schemas.microsoft.com/office/drawing/2014/main" id="{B20EA92B-1920-57C6-8981-21816274A2DE}"/>
              </a:ext>
            </a:extLst>
          </p:cNvPr>
          <p:cNvPicPr>
            <a:picLocks noChangeAspect="1"/>
          </p:cNvPicPr>
          <p:nvPr/>
        </p:nvPicPr>
        <p:blipFill>
          <a:blip r:embed="rId3">
            <a:alphaModFix amt="80000"/>
            <a:extLst>
              <a:ext uri="{28A0092B-C50C-407E-A947-70E740481C1C}">
                <a14:useLocalDpi xmlns:a14="http://schemas.microsoft.com/office/drawing/2010/main"/>
              </a:ext>
            </a:extLst>
          </a:blip>
          <a:srcRect l="48587" t="18982" b="7893"/>
          <a:stretch>
            <a:fillRect/>
          </a:stretch>
        </p:blipFill>
        <p:spPr>
          <a:xfrm>
            <a:off x="-462" y="2082"/>
            <a:ext cx="1112947" cy="1582921"/>
          </a:xfrm>
          <a:prstGeom prst="rect">
            <a:avLst/>
          </a:prstGeom>
          <a:ln w="12700">
            <a:miter lim="400000"/>
          </a:ln>
        </p:spPr>
      </p:pic>
      <p:pic>
        <p:nvPicPr>
          <p:cNvPr id="517" name="Crisps_2.png" descr="Crisps_2.png">
            <a:extLst>
              <a:ext uri="{FF2B5EF4-FFF2-40B4-BE49-F238E27FC236}">
                <a16:creationId xmlns:a16="http://schemas.microsoft.com/office/drawing/2014/main" id="{0302F407-6F14-6ED1-BD48-B07AE309F545}"/>
              </a:ext>
            </a:extLst>
          </p:cNvPr>
          <p:cNvPicPr>
            <a:picLocks noGrp="1" noRot="1" noChangeAspect="1" noMove="1" noResize="1" noEditPoints="1" noAdjustHandles="1" noChangeArrowheads="1" noChangeShapeType="1" noCrop="1"/>
          </p:cNvPicPr>
          <p:nvPr/>
        </p:nvPicPr>
        <p:blipFill>
          <a:blip r:embed="rId3">
            <a:alphaModFix amt="64999"/>
            <a:extLst>
              <a:ext uri="{28A0092B-C50C-407E-A947-70E740481C1C}">
                <a14:useLocalDpi xmlns:a14="http://schemas.microsoft.com/office/drawing/2010/main"/>
              </a:ext>
            </a:extLst>
          </a:blip>
          <a:srcRect t="2794" r="25897" b="16392"/>
          <a:stretch>
            <a:fillRect/>
          </a:stretch>
        </p:blipFill>
        <p:spPr>
          <a:xfrm rot="10321655">
            <a:off x="-99806" y="-86218"/>
            <a:ext cx="1593269" cy="1737539"/>
          </a:xfrm>
          <a:custGeom>
            <a:avLst/>
            <a:gdLst/>
            <a:ahLst/>
            <a:cxnLst>
              <a:cxn ang="0">
                <a:pos x="wd2" y="hd2"/>
              </a:cxn>
              <a:cxn ang="5400000">
                <a:pos x="wd2" y="hd2"/>
              </a:cxn>
              <a:cxn ang="10800000">
                <a:pos x="wd2" y="hd2"/>
              </a:cxn>
              <a:cxn ang="16200000">
                <a:pos x="wd2" y="hd2"/>
              </a:cxn>
            </a:cxnLst>
            <a:rect l="0" t="0" r="r" b="b"/>
            <a:pathLst>
              <a:path w="21600" h="21600" extrusionOk="0">
                <a:moveTo>
                  <a:pt x="18690" y="21600"/>
                </a:moveTo>
                <a:lnTo>
                  <a:pt x="21600" y="2545"/>
                </a:lnTo>
                <a:lnTo>
                  <a:pt x="1787" y="0"/>
                </a:lnTo>
                <a:lnTo>
                  <a:pt x="0" y="11702"/>
                </a:lnTo>
                <a:lnTo>
                  <a:pt x="1" y="19200"/>
                </a:lnTo>
                <a:lnTo>
                  <a:pt x="18690" y="21600"/>
                </a:lnTo>
                <a:close/>
              </a:path>
            </a:pathLst>
          </a:custGeom>
          <a:ln w="12700">
            <a:miter lim="400000"/>
          </a:ln>
        </p:spPr>
      </p:pic>
      <p:sp>
        <p:nvSpPr>
          <p:cNvPr id="518" name="Rectangle">
            <a:extLst>
              <a:ext uri="{FF2B5EF4-FFF2-40B4-BE49-F238E27FC236}">
                <a16:creationId xmlns:a16="http://schemas.microsoft.com/office/drawing/2014/main" id="{B38A1BF0-ECD8-3990-4551-4A248FF4FE9F}"/>
              </a:ext>
            </a:extLst>
          </p:cNvPr>
          <p:cNvSpPr>
            <a:spLocks noGrp="1" noRot="1" noMove="1" noResize="1" noEditPoints="1" noAdjustHandles="1" noChangeArrowheads="1" noChangeShapeType="1"/>
          </p:cNvSpPr>
          <p:nvPr/>
        </p:nvSpPr>
        <p:spPr>
          <a:xfrm>
            <a:off x="-1" y="1507841"/>
            <a:ext cx="12192001" cy="81479"/>
          </a:xfrm>
          <a:prstGeom prst="rect">
            <a:avLst/>
          </a:prstGeom>
          <a:gradFill>
            <a:gsLst>
              <a:gs pos="0">
                <a:srgbClr val="FF9900"/>
              </a:gs>
              <a:gs pos="63118">
                <a:srgbClr val="FF00FF"/>
              </a:gs>
              <a:gs pos="100000">
                <a:srgbClr val="00F8F8"/>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523" name="Lorem ipsum Dolor sit amet">
            <a:extLst>
              <a:ext uri="{FF2B5EF4-FFF2-40B4-BE49-F238E27FC236}">
                <a16:creationId xmlns:a16="http://schemas.microsoft.com/office/drawing/2014/main" id="{4243F97C-998F-C81C-9335-E3BB6602280B}"/>
              </a:ext>
            </a:extLst>
          </p:cNvPr>
          <p:cNvSpPr txBox="1"/>
          <p:nvPr/>
        </p:nvSpPr>
        <p:spPr>
          <a:xfrm>
            <a:off x="1108438" y="416886"/>
            <a:ext cx="8411394" cy="749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US" sz="2800"/>
              <a:t>OPPORTUNITIES FOR REGULATORS AND LOCAL AUTHORITIES</a:t>
            </a:r>
          </a:p>
        </p:txBody>
      </p:sp>
      <p:pic>
        <p:nvPicPr>
          <p:cNvPr id="524" name="DSTI_Black_Digital-01.png" descr="DSTI_Black_Digital-01.png">
            <a:extLst>
              <a:ext uri="{FF2B5EF4-FFF2-40B4-BE49-F238E27FC236}">
                <a16:creationId xmlns:a16="http://schemas.microsoft.com/office/drawing/2014/main" id="{99A17438-9335-4F5A-3D38-4184702C0987}"/>
              </a:ext>
            </a:extLst>
          </p:cNvPr>
          <p:cNvPicPr>
            <a:picLocks noGrp="1" noRot="1" noChangeAspect="1" noMove="1" noResize="1" noEditPoints="1" noAdjustHandles="1" noChangeArrowheads="1" noChangeShapeType="1" noCrop="1"/>
          </p:cNvPicPr>
          <p:nvPr/>
        </p:nvPicPr>
        <p:blipFill>
          <a:blip r:embed="rId4"/>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EC8E25DA-C7CA-30A3-90D2-99E0978F65DD}"/>
              </a:ext>
            </a:extLst>
          </p:cNvPr>
          <p:cNvSpPr>
            <a:spLocks noGrp="1"/>
          </p:cNvSpPr>
          <p:nvPr>
            <p:ph type="sldNum" sz="quarter" idx="10"/>
          </p:nvPr>
        </p:nvSpPr>
        <p:spPr/>
        <p:txBody>
          <a:bodyPr/>
          <a:lstStyle/>
          <a:p>
            <a:fld id="{8F7E9438-18F9-46BA-95FA-E23A9B4276B8}" type="slidenum">
              <a:rPr lang="en-GB" smtClean="0"/>
              <a:pPr/>
              <a:t>5</a:t>
            </a:fld>
            <a:endParaRPr lang="en-GB"/>
          </a:p>
        </p:txBody>
      </p:sp>
      <p:sp>
        <p:nvSpPr>
          <p:cNvPr id="2" name="TextBox 1">
            <a:extLst>
              <a:ext uri="{FF2B5EF4-FFF2-40B4-BE49-F238E27FC236}">
                <a16:creationId xmlns:a16="http://schemas.microsoft.com/office/drawing/2014/main" id="{BD07FC01-9956-9753-7D2E-DA6D7E4AD094}"/>
              </a:ext>
            </a:extLst>
          </p:cNvPr>
          <p:cNvSpPr txBox="1"/>
          <p:nvPr/>
        </p:nvSpPr>
        <p:spPr>
          <a:xfrm>
            <a:off x="423620" y="2033776"/>
            <a:ext cx="108403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2400" b="0"/>
              <a:t>The RPF enables regulators and local authorities to:</a:t>
            </a:r>
            <a:endParaRPr lang="en-GB" sz="2400" b="0" i="0" u="none" strike="noStrike" cap="none" spc="0" normalizeH="0" baseline="0">
              <a:ln>
                <a:noFill/>
              </a:ln>
              <a:solidFill>
                <a:srgbClr val="000000"/>
              </a:solidFill>
              <a:effectLst/>
              <a:uFillTx/>
              <a:latin typeface="Helvetica Neue"/>
              <a:ea typeface="Helvetica Neue"/>
              <a:cs typeface="Helvetica Neue"/>
            </a:endParaRPr>
          </a:p>
        </p:txBody>
      </p:sp>
      <p:sp>
        <p:nvSpPr>
          <p:cNvPr id="4" name="Oval 3">
            <a:extLst>
              <a:ext uri="{FF2B5EF4-FFF2-40B4-BE49-F238E27FC236}">
                <a16:creationId xmlns:a16="http://schemas.microsoft.com/office/drawing/2014/main" id="{9009A3A5-5E78-5AEE-9469-9C861E2A93E4}"/>
              </a:ext>
            </a:extLst>
          </p:cNvPr>
          <p:cNvSpPr/>
          <p:nvPr/>
        </p:nvSpPr>
        <p:spPr>
          <a:xfrm>
            <a:off x="1275527" y="2860675"/>
            <a:ext cx="1920992" cy="1892770"/>
          </a:xfrm>
          <a:prstGeom prst="ellipse">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TextBox 4">
            <a:extLst>
              <a:ext uri="{FF2B5EF4-FFF2-40B4-BE49-F238E27FC236}">
                <a16:creationId xmlns:a16="http://schemas.microsoft.com/office/drawing/2014/main" id="{8ED4458D-5CA4-3C54-6A20-A960AE33D881}"/>
              </a:ext>
            </a:extLst>
          </p:cNvPr>
          <p:cNvSpPr txBox="1"/>
          <p:nvPr/>
        </p:nvSpPr>
        <p:spPr>
          <a:xfrm>
            <a:off x="694687" y="4949507"/>
            <a:ext cx="309646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800" b="0"/>
              <a:t>Address real challenges through novel and/or experimental approaches</a:t>
            </a:r>
            <a:endParaRPr lang="en-US" b="0"/>
          </a:p>
        </p:txBody>
      </p:sp>
      <p:sp>
        <p:nvSpPr>
          <p:cNvPr id="9" name="TextBox 8">
            <a:extLst>
              <a:ext uri="{FF2B5EF4-FFF2-40B4-BE49-F238E27FC236}">
                <a16:creationId xmlns:a16="http://schemas.microsoft.com/office/drawing/2014/main" id="{25A807D3-A078-FDE5-95DC-23419892351A}"/>
              </a:ext>
            </a:extLst>
          </p:cNvPr>
          <p:cNvSpPr txBox="1"/>
          <p:nvPr/>
        </p:nvSpPr>
        <p:spPr>
          <a:xfrm>
            <a:off x="107999" y="6247914"/>
            <a:ext cx="12087880"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
        <p:nvSpPr>
          <p:cNvPr id="10" name="Oval 9">
            <a:extLst>
              <a:ext uri="{FF2B5EF4-FFF2-40B4-BE49-F238E27FC236}">
                <a16:creationId xmlns:a16="http://schemas.microsoft.com/office/drawing/2014/main" id="{85C660DD-FFCD-8E2E-2A08-1763DE6FD114}"/>
              </a:ext>
            </a:extLst>
          </p:cNvPr>
          <p:cNvSpPr/>
          <p:nvPr/>
        </p:nvSpPr>
        <p:spPr>
          <a:xfrm>
            <a:off x="4972638" y="2860675"/>
            <a:ext cx="1920992" cy="1892770"/>
          </a:xfrm>
          <a:prstGeom prst="ellipse">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Oval 10">
            <a:extLst>
              <a:ext uri="{FF2B5EF4-FFF2-40B4-BE49-F238E27FC236}">
                <a16:creationId xmlns:a16="http://schemas.microsoft.com/office/drawing/2014/main" id="{875802AE-375F-EBFF-9890-AD743F90EEF1}"/>
              </a:ext>
            </a:extLst>
          </p:cNvPr>
          <p:cNvSpPr/>
          <p:nvPr/>
        </p:nvSpPr>
        <p:spPr>
          <a:xfrm>
            <a:off x="8613305" y="2860675"/>
            <a:ext cx="1920992" cy="1892770"/>
          </a:xfrm>
          <a:prstGeom prst="ellipse">
            <a:avLst/>
          </a:prstGeom>
          <a:solidFill>
            <a:schemeClr val="accent4">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TextBox 12">
            <a:extLst>
              <a:ext uri="{FF2B5EF4-FFF2-40B4-BE49-F238E27FC236}">
                <a16:creationId xmlns:a16="http://schemas.microsoft.com/office/drawing/2014/main" id="{13D18DE7-8857-D7FA-C786-32C62100E066}"/>
              </a:ext>
            </a:extLst>
          </p:cNvPr>
          <p:cNvSpPr txBox="1"/>
          <p:nvPr/>
        </p:nvSpPr>
        <p:spPr>
          <a:xfrm>
            <a:off x="4467057" y="5088006"/>
            <a:ext cx="309646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800" b="0"/>
              <a:t>Support innovation in their sector</a:t>
            </a:r>
          </a:p>
        </p:txBody>
      </p:sp>
      <p:sp>
        <p:nvSpPr>
          <p:cNvPr id="14" name="TextBox 13">
            <a:extLst>
              <a:ext uri="{FF2B5EF4-FFF2-40B4-BE49-F238E27FC236}">
                <a16:creationId xmlns:a16="http://schemas.microsoft.com/office/drawing/2014/main" id="{77653507-D78E-8862-6B5B-1CA899094853}"/>
              </a:ext>
            </a:extLst>
          </p:cNvPr>
          <p:cNvSpPr txBox="1"/>
          <p:nvPr/>
        </p:nvSpPr>
        <p:spPr>
          <a:xfrm>
            <a:off x="8023057" y="5088006"/>
            <a:ext cx="309646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800" b="0"/>
              <a:t>Build capability to work more innovatively themselves</a:t>
            </a:r>
          </a:p>
        </p:txBody>
      </p:sp>
      <p:pic>
        <p:nvPicPr>
          <p:cNvPr id="15" name="Graphic 14" descr="Lightbulb and gear with solid fill">
            <a:extLst>
              <a:ext uri="{FF2B5EF4-FFF2-40B4-BE49-F238E27FC236}">
                <a16:creationId xmlns:a16="http://schemas.microsoft.com/office/drawing/2014/main" id="{00588E3D-D187-B100-C433-F584C9281C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3022" y="3178763"/>
            <a:ext cx="1262474" cy="1253066"/>
          </a:xfrm>
          <a:prstGeom prst="rect">
            <a:avLst/>
          </a:prstGeom>
        </p:spPr>
      </p:pic>
      <p:pic>
        <p:nvPicPr>
          <p:cNvPr id="16" name="Graphic 15" descr="Open hand with solid fill">
            <a:extLst>
              <a:ext uri="{FF2B5EF4-FFF2-40B4-BE49-F238E27FC236}">
                <a16:creationId xmlns:a16="http://schemas.microsoft.com/office/drawing/2014/main" id="{A2A10B40-DFD1-4E01-413F-1E6A77B7C5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6578" y="3263429"/>
            <a:ext cx="1149585" cy="1083733"/>
          </a:xfrm>
          <a:prstGeom prst="rect">
            <a:avLst/>
          </a:prstGeom>
        </p:spPr>
      </p:pic>
      <p:pic>
        <p:nvPicPr>
          <p:cNvPr id="17" name="Graphic 16" descr="Remote work with solid fill">
            <a:extLst>
              <a:ext uri="{FF2B5EF4-FFF2-40B4-BE49-F238E27FC236}">
                <a16:creationId xmlns:a16="http://schemas.microsoft.com/office/drawing/2014/main" id="{08AFA0A6-02B1-7E3E-FDD3-4D0947A69D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0134" y="3244614"/>
            <a:ext cx="1102548" cy="1102548"/>
          </a:xfrm>
          <a:prstGeom prst="rect">
            <a:avLst/>
          </a:prstGeom>
        </p:spPr>
      </p:pic>
    </p:spTree>
    <p:extLst>
      <p:ext uri="{BB962C8B-B14F-4D97-AF65-F5344CB8AC3E}">
        <p14:creationId xmlns:p14="http://schemas.microsoft.com/office/powerpoint/2010/main" val="10016302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46D04-BF88-EEAB-F682-EC0A647A87E0}"/>
            </a:ext>
          </a:extLst>
        </p:cNvPr>
        <p:cNvGrpSpPr/>
        <p:nvPr/>
      </p:nvGrpSpPr>
      <p:grpSpPr>
        <a:xfrm>
          <a:off x="0" y="0"/>
          <a:ext cx="0" cy="0"/>
          <a:chOff x="0" y="0"/>
          <a:chExt cx="0" cy="0"/>
        </a:xfrm>
      </p:grpSpPr>
      <p:pic>
        <p:nvPicPr>
          <p:cNvPr id="443" name="Net_Standalone_2.png" descr="Net_Standalone_2.png">
            <a:extLst>
              <a:ext uri="{FF2B5EF4-FFF2-40B4-BE49-F238E27FC236}">
                <a16:creationId xmlns:a16="http://schemas.microsoft.com/office/drawing/2014/main" id="{27A2DE04-808E-F563-2762-2069FD08880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9393244">
            <a:off x="2022213" y="4403026"/>
            <a:ext cx="11471081" cy="4187340"/>
          </a:xfrm>
          <a:custGeom>
            <a:avLst/>
            <a:gdLst/>
            <a:ahLst/>
            <a:cxnLst>
              <a:cxn ang="0">
                <a:pos x="wd2" y="hd2"/>
              </a:cxn>
              <a:cxn ang="5400000">
                <a:pos x="wd2" y="hd2"/>
              </a:cxn>
              <a:cxn ang="10800000">
                <a:pos x="wd2" y="hd2"/>
              </a:cxn>
              <a:cxn ang="16200000">
                <a:pos x="wd2" y="hd2"/>
              </a:cxn>
            </a:cxnLst>
            <a:rect l="0" t="0" r="r" b="b"/>
            <a:pathLst>
              <a:path w="21600" h="21600" extrusionOk="0">
                <a:moveTo>
                  <a:pt x="21600" y="21599"/>
                </a:moveTo>
                <a:lnTo>
                  <a:pt x="3420" y="0"/>
                </a:lnTo>
                <a:lnTo>
                  <a:pt x="0" y="21600"/>
                </a:lnTo>
                <a:lnTo>
                  <a:pt x="21600" y="21599"/>
                </a:lnTo>
                <a:close/>
              </a:path>
            </a:pathLst>
          </a:custGeom>
          <a:ln w="12700">
            <a:miter lim="400000"/>
          </a:ln>
        </p:spPr>
      </p:pic>
      <p:sp>
        <p:nvSpPr>
          <p:cNvPr id="449" name="Dolor sit amet, consectetur adipiscing elit">
            <a:extLst>
              <a:ext uri="{FF2B5EF4-FFF2-40B4-BE49-F238E27FC236}">
                <a16:creationId xmlns:a16="http://schemas.microsoft.com/office/drawing/2014/main" id="{17644DF5-2B62-BBE1-EF6A-734608AD9A8E}"/>
              </a:ext>
            </a:extLst>
          </p:cNvPr>
          <p:cNvSpPr txBox="1"/>
          <p:nvPr/>
        </p:nvSpPr>
        <p:spPr>
          <a:xfrm>
            <a:off x="501667" y="801599"/>
            <a:ext cx="8074482" cy="404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80000"/>
              </a:lnSpc>
              <a:defRPr sz="9200" b="0" cap="all">
                <a:latin typeface="Arial Black"/>
                <a:ea typeface="Arial Black"/>
                <a:cs typeface="Arial Black"/>
                <a:sym typeface="Arial Black"/>
              </a:defRPr>
            </a:pPr>
            <a:r>
              <a:rPr lang="en-GB" sz="2800"/>
              <a:t>Overview of RPF Rounds to date</a:t>
            </a:r>
          </a:p>
        </p:txBody>
      </p:sp>
      <p:sp>
        <p:nvSpPr>
          <p:cNvPr id="450"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855CA53C-E139-395D-1DEB-7386EE06800B}"/>
              </a:ext>
            </a:extLst>
          </p:cNvPr>
          <p:cNvSpPr txBox="1"/>
          <p:nvPr/>
        </p:nvSpPr>
        <p:spPr>
          <a:xfrm>
            <a:off x="502363" y="1867661"/>
            <a:ext cx="5214734"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3400" b="0">
                <a:latin typeface="Arial"/>
                <a:ea typeface="Arial"/>
                <a:cs typeface="Arial"/>
                <a:sym typeface="Arial"/>
              </a:defRPr>
            </a:lvl1pPr>
          </a:lstStyle>
          <a:p>
            <a:r>
              <a:rPr lang="en-US" sz="1600">
                <a:solidFill>
                  <a:schemeClr val="tx1"/>
                </a:solidFill>
                <a:latin typeface="Cambria"/>
              </a:rPr>
              <a:t>The RPF has delivered three funding rounds to date:</a:t>
            </a:r>
          </a:p>
          <a:p>
            <a:endParaRPr lang="en-US" sz="1200" b="1"/>
          </a:p>
          <a:p>
            <a:endParaRPr lang="en-US" sz="1200" b="1"/>
          </a:p>
        </p:txBody>
      </p:sp>
      <p:pic>
        <p:nvPicPr>
          <p:cNvPr id="451" name="DSTI_Black_Digital-01.png" descr="DSTI_Black_Digital-01.png">
            <a:extLst>
              <a:ext uri="{FF2B5EF4-FFF2-40B4-BE49-F238E27FC236}">
                <a16:creationId xmlns:a16="http://schemas.microsoft.com/office/drawing/2014/main" id="{8D88E040-F5D3-637E-E55E-65970EE0288C}"/>
              </a:ext>
            </a:extLst>
          </p:cNvPr>
          <p:cNvPicPr>
            <a:picLocks noGrp="1" noRot="1" noChangeAspect="1" noMove="1" noResize="1" noEditPoints="1" noAdjustHandles="1" noChangeArrowheads="1" noChangeShapeType="1" noCrop="1"/>
          </p:cNvPicPr>
          <p:nvPr/>
        </p:nvPicPr>
        <p:blipFill>
          <a:blip r:embed="rId3"/>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F7F19725-2826-09E8-FB0A-D436F1DBFAAF}"/>
              </a:ext>
            </a:extLst>
          </p:cNvPr>
          <p:cNvSpPr>
            <a:spLocks noGrp="1"/>
          </p:cNvSpPr>
          <p:nvPr>
            <p:ph type="sldNum" sz="quarter" idx="10"/>
          </p:nvPr>
        </p:nvSpPr>
        <p:spPr/>
        <p:txBody>
          <a:bodyPr/>
          <a:lstStyle/>
          <a:p>
            <a:fld id="{8F7E9438-18F9-46BA-95FA-E23A9B4276B8}" type="slidenum">
              <a:rPr lang="en-GB" smtClean="0"/>
              <a:pPr/>
              <a:t>6</a:t>
            </a:fld>
            <a:endParaRPr lang="en-GB"/>
          </a:p>
        </p:txBody>
      </p:sp>
      <p:sp>
        <p:nvSpPr>
          <p:cNvPr id="21" name="Rectangle 1">
            <a:extLst>
              <a:ext uri="{FF2B5EF4-FFF2-40B4-BE49-F238E27FC236}">
                <a16:creationId xmlns:a16="http://schemas.microsoft.com/office/drawing/2014/main" id="{3598A9CB-A8A7-2353-04FA-517923928C6C}"/>
              </a:ext>
            </a:extLst>
          </p:cNvPr>
          <p:cNvSpPr/>
          <p:nvPr/>
        </p:nvSpPr>
        <p:spPr>
          <a:xfrm>
            <a:off x="483287" y="5008156"/>
            <a:ext cx="5023018"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Rectangle 1">
            <a:extLst>
              <a:ext uri="{FF2B5EF4-FFF2-40B4-BE49-F238E27FC236}">
                <a16:creationId xmlns:a16="http://schemas.microsoft.com/office/drawing/2014/main" id="{FD47F6F9-3A40-0BF4-46E3-53ADC53190CF}"/>
              </a:ext>
            </a:extLst>
          </p:cNvPr>
          <p:cNvSpPr/>
          <p:nvPr/>
        </p:nvSpPr>
        <p:spPr>
          <a:xfrm>
            <a:off x="491376" y="3735051"/>
            <a:ext cx="5023018"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Rectangle 1">
            <a:extLst>
              <a:ext uri="{FF2B5EF4-FFF2-40B4-BE49-F238E27FC236}">
                <a16:creationId xmlns:a16="http://schemas.microsoft.com/office/drawing/2014/main" id="{6B6189E1-C5D3-123E-0EB5-557B8B234D22}"/>
              </a:ext>
            </a:extLst>
          </p:cNvPr>
          <p:cNvSpPr/>
          <p:nvPr/>
        </p:nvSpPr>
        <p:spPr>
          <a:xfrm>
            <a:off x="496331" y="2544922"/>
            <a:ext cx="5023018"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TextBox 25">
            <a:extLst>
              <a:ext uri="{FF2B5EF4-FFF2-40B4-BE49-F238E27FC236}">
                <a16:creationId xmlns:a16="http://schemas.microsoft.com/office/drawing/2014/main" id="{46772023-E065-6AF4-1ECA-399E75E67DBC}"/>
              </a:ext>
            </a:extLst>
          </p:cNvPr>
          <p:cNvSpPr txBox="1"/>
          <p:nvPr/>
        </p:nvSpPr>
        <p:spPr>
          <a:xfrm>
            <a:off x="804985" y="2782735"/>
            <a:ext cx="43861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rPr>
              <a:t>2018 – 2020: Up to £10m invested in 14 regulator-led projects </a:t>
            </a:r>
            <a:endParaRPr lang="en-GB" sz="1600" b="1" i="0" u="none" strike="noStrike" cap="none" spc="0" normalizeH="0" baseline="0">
              <a:ln>
                <a:noFill/>
              </a:ln>
              <a:solidFill>
                <a:srgbClr val="000000"/>
              </a:solidFill>
              <a:effectLst/>
              <a:uFillTx/>
              <a:latin typeface="Cambria"/>
              <a:ea typeface="Helvetica Neue"/>
              <a:cs typeface="Helvetica Neue"/>
            </a:endParaRPr>
          </a:p>
        </p:txBody>
      </p:sp>
      <p:sp>
        <p:nvSpPr>
          <p:cNvPr id="27" name="TextBox 26">
            <a:extLst>
              <a:ext uri="{FF2B5EF4-FFF2-40B4-BE49-F238E27FC236}">
                <a16:creationId xmlns:a16="http://schemas.microsoft.com/office/drawing/2014/main" id="{2241FFFF-B213-3F7C-46D5-C7824BE09755}"/>
              </a:ext>
            </a:extLst>
          </p:cNvPr>
          <p:cNvSpPr txBox="1"/>
          <p:nvPr/>
        </p:nvSpPr>
        <p:spPr>
          <a:xfrm>
            <a:off x="805731" y="3944838"/>
            <a:ext cx="43861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rPr>
              <a:t>2021– 2022: Up to £3.7m invested in 21 regulator and Local Authority led projects </a:t>
            </a:r>
            <a:endParaRPr lang="en-GB" sz="1600" b="1" i="0" u="none" strike="noStrike" cap="none" spc="0" normalizeH="0" baseline="0">
              <a:ln>
                <a:noFill/>
              </a:ln>
              <a:solidFill>
                <a:srgbClr val="000000"/>
              </a:solidFill>
              <a:effectLst/>
              <a:uFillTx/>
              <a:latin typeface="Cambria"/>
              <a:ea typeface="Helvetica Neue"/>
              <a:cs typeface="Helvetica Neue"/>
            </a:endParaRPr>
          </a:p>
        </p:txBody>
      </p:sp>
      <p:sp>
        <p:nvSpPr>
          <p:cNvPr id="28" name="TextBox 27">
            <a:extLst>
              <a:ext uri="{FF2B5EF4-FFF2-40B4-BE49-F238E27FC236}">
                <a16:creationId xmlns:a16="http://schemas.microsoft.com/office/drawing/2014/main" id="{2EDE3BC3-9441-908E-40BC-E45AC2C48C8A}"/>
              </a:ext>
            </a:extLst>
          </p:cNvPr>
          <p:cNvSpPr txBox="1"/>
          <p:nvPr/>
        </p:nvSpPr>
        <p:spPr>
          <a:xfrm>
            <a:off x="805731" y="5221703"/>
            <a:ext cx="43861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rPr>
              <a:t>2023 – 2025: Up to £12m invested in 24 regulator and Local Authority led projects </a:t>
            </a:r>
            <a:endParaRPr lang="en-GB" sz="1600" b="1" i="0" u="none" strike="noStrike" cap="none" spc="0" normalizeH="0" baseline="0">
              <a:ln>
                <a:noFill/>
              </a:ln>
              <a:solidFill>
                <a:srgbClr val="000000"/>
              </a:solidFill>
              <a:effectLst/>
              <a:uFillTx/>
              <a:latin typeface="Cambria"/>
              <a:ea typeface="Helvetica Neue"/>
              <a:cs typeface="Helvetica Neue"/>
            </a:endParaRPr>
          </a:p>
        </p:txBody>
      </p:sp>
      <p:sp>
        <p:nvSpPr>
          <p:cNvPr id="29" name="Rectangle 1">
            <a:extLst>
              <a:ext uri="{FF2B5EF4-FFF2-40B4-BE49-F238E27FC236}">
                <a16:creationId xmlns:a16="http://schemas.microsoft.com/office/drawing/2014/main" id="{22BD03DE-96B7-9D4A-CBC3-7DCC7A4F26CC}"/>
              </a:ext>
            </a:extLst>
          </p:cNvPr>
          <p:cNvSpPr/>
          <p:nvPr/>
        </p:nvSpPr>
        <p:spPr>
          <a:xfrm>
            <a:off x="6098061" y="2544922"/>
            <a:ext cx="5023018" cy="1018505"/>
          </a:xfrm>
          <a:prstGeom prst="roundRect">
            <a:avLst/>
          </a:prstGeom>
          <a:solidFill>
            <a:schemeClr val="accent1">
              <a:lumMod val="20000"/>
              <a:lumOff val="80000"/>
            </a:schemeClr>
          </a:solidFill>
          <a:ln>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Rectangle 1">
            <a:extLst>
              <a:ext uri="{FF2B5EF4-FFF2-40B4-BE49-F238E27FC236}">
                <a16:creationId xmlns:a16="http://schemas.microsoft.com/office/drawing/2014/main" id="{F8CE5D4B-C0AC-3423-D8F6-D91BFE62C621}"/>
              </a:ext>
            </a:extLst>
          </p:cNvPr>
          <p:cNvSpPr/>
          <p:nvPr/>
        </p:nvSpPr>
        <p:spPr>
          <a:xfrm>
            <a:off x="6093106" y="3735051"/>
            <a:ext cx="5023018" cy="1018505"/>
          </a:xfrm>
          <a:prstGeom prst="roundRect">
            <a:avLst/>
          </a:prstGeom>
          <a:solidFill>
            <a:schemeClr val="accent1">
              <a:lumMod val="20000"/>
              <a:lumOff val="80000"/>
            </a:schemeClr>
          </a:solidFill>
          <a:ln>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Rectangle 1">
            <a:extLst>
              <a:ext uri="{FF2B5EF4-FFF2-40B4-BE49-F238E27FC236}">
                <a16:creationId xmlns:a16="http://schemas.microsoft.com/office/drawing/2014/main" id="{92F499D0-D931-0209-E727-BE7600915AB1}"/>
              </a:ext>
            </a:extLst>
          </p:cNvPr>
          <p:cNvSpPr/>
          <p:nvPr/>
        </p:nvSpPr>
        <p:spPr>
          <a:xfrm>
            <a:off x="6093105" y="5011916"/>
            <a:ext cx="5023018" cy="1018505"/>
          </a:xfrm>
          <a:prstGeom prst="roundRect">
            <a:avLst/>
          </a:prstGeom>
          <a:solidFill>
            <a:schemeClr val="accent1">
              <a:lumMod val="20000"/>
              <a:lumOff val="80000"/>
            </a:schemeClr>
          </a:solidFill>
          <a:ln>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863EED5E-2699-D76A-4EE6-1CDCF247750A}"/>
              </a:ext>
            </a:extLst>
          </p:cNvPr>
          <p:cNvSpPr txBox="1"/>
          <p:nvPr/>
        </p:nvSpPr>
        <p:spPr>
          <a:xfrm>
            <a:off x="6145282" y="1867661"/>
            <a:ext cx="5214734"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defRPr sz="3400" b="0">
                <a:latin typeface="Arial"/>
                <a:ea typeface="Arial"/>
                <a:cs typeface="Arial"/>
                <a:sym typeface="Arial"/>
              </a:defRPr>
            </a:lvl1pPr>
          </a:lstStyle>
          <a:p>
            <a:r>
              <a:rPr lang="en-US" sz="1600">
                <a:solidFill>
                  <a:schemeClr val="tx1"/>
                </a:solidFill>
                <a:latin typeface="Cambria"/>
              </a:rPr>
              <a:t>Independent evaluations found that:</a:t>
            </a:r>
          </a:p>
          <a:p>
            <a:endParaRPr lang="en-US" sz="1200" b="1"/>
          </a:p>
          <a:p>
            <a:endParaRPr lang="en-US" sz="1200" b="1"/>
          </a:p>
        </p:txBody>
      </p:sp>
      <p:sp>
        <p:nvSpPr>
          <p:cNvPr id="2" name="TextBox 1">
            <a:extLst>
              <a:ext uri="{FF2B5EF4-FFF2-40B4-BE49-F238E27FC236}">
                <a16:creationId xmlns:a16="http://schemas.microsoft.com/office/drawing/2014/main" id="{73E08A94-0AA7-591C-CE2F-D02E43481AEB}"/>
              </a:ext>
            </a:extLst>
          </p:cNvPr>
          <p:cNvSpPr txBox="1"/>
          <p:nvPr/>
        </p:nvSpPr>
        <p:spPr>
          <a:xfrm>
            <a:off x="6415072" y="2760648"/>
            <a:ext cx="43861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rPr>
              <a:t>RPF led to closer working relationships between regulators and innovators</a:t>
            </a:r>
            <a:endParaRPr lang="en-GB" sz="1600" b="1" i="0" u="none" strike="noStrike" cap="none" spc="0" normalizeH="0" baseline="0">
              <a:ln>
                <a:noFill/>
              </a:ln>
              <a:solidFill>
                <a:srgbClr val="000000"/>
              </a:solidFill>
              <a:effectLst/>
              <a:uFillTx/>
              <a:latin typeface="Cambria"/>
              <a:ea typeface="Helvetica Neue"/>
              <a:cs typeface="Helvetica Neue"/>
            </a:endParaRPr>
          </a:p>
        </p:txBody>
      </p:sp>
      <p:sp>
        <p:nvSpPr>
          <p:cNvPr id="4" name="TextBox 3">
            <a:extLst>
              <a:ext uri="{FF2B5EF4-FFF2-40B4-BE49-F238E27FC236}">
                <a16:creationId xmlns:a16="http://schemas.microsoft.com/office/drawing/2014/main" id="{E2DB37A7-5AC6-60DD-4760-EE692E8BDAF5}"/>
              </a:ext>
            </a:extLst>
          </p:cNvPr>
          <p:cNvSpPr txBox="1"/>
          <p:nvPr/>
        </p:nvSpPr>
        <p:spPr>
          <a:xfrm>
            <a:off x="6417758" y="4067949"/>
            <a:ext cx="438615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rPr>
              <a:t>RPF enabled cultural change </a:t>
            </a:r>
            <a:endParaRPr lang="en-GB" sz="1600" b="1" i="0" u="none" strike="noStrike" cap="none" spc="0" normalizeH="0" baseline="0">
              <a:ln>
                <a:noFill/>
              </a:ln>
              <a:solidFill>
                <a:srgbClr val="000000"/>
              </a:solidFill>
              <a:effectLst/>
              <a:uFillTx/>
              <a:latin typeface="Cambria"/>
              <a:ea typeface="Helvetica Neue"/>
              <a:cs typeface="Helvetica Neue"/>
            </a:endParaRPr>
          </a:p>
        </p:txBody>
      </p:sp>
      <p:sp>
        <p:nvSpPr>
          <p:cNvPr id="5" name="TextBox 4">
            <a:extLst>
              <a:ext uri="{FF2B5EF4-FFF2-40B4-BE49-F238E27FC236}">
                <a16:creationId xmlns:a16="http://schemas.microsoft.com/office/drawing/2014/main" id="{C4DE45A0-00EA-B5B8-9969-40AFBBC9B188}"/>
              </a:ext>
            </a:extLst>
          </p:cNvPr>
          <p:cNvSpPr txBox="1"/>
          <p:nvPr/>
        </p:nvSpPr>
        <p:spPr>
          <a:xfrm>
            <a:off x="6407460" y="5221703"/>
            <a:ext cx="43861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rPr>
              <a:t>RPF has driven sustained long-term innovation impacts on regulators </a:t>
            </a:r>
            <a:endParaRPr lang="en-GB" sz="1600" b="1" i="0" u="none" strike="noStrike" cap="none" spc="0" normalizeH="0" baseline="0">
              <a:ln>
                <a:noFill/>
              </a:ln>
              <a:solidFill>
                <a:srgbClr val="000000"/>
              </a:solidFill>
              <a:effectLst/>
              <a:uFillTx/>
              <a:latin typeface="Cambria"/>
              <a:ea typeface="Helvetica Neue"/>
              <a:cs typeface="Helvetica Neue"/>
            </a:endParaRPr>
          </a:p>
        </p:txBody>
      </p:sp>
      <p:sp>
        <p:nvSpPr>
          <p:cNvPr id="6" name="TextBox 5">
            <a:extLst>
              <a:ext uri="{FF2B5EF4-FFF2-40B4-BE49-F238E27FC236}">
                <a16:creationId xmlns:a16="http://schemas.microsoft.com/office/drawing/2014/main" id="{465CBB9A-087A-94EB-DC4F-F34E5A78F9AA}"/>
              </a:ext>
            </a:extLst>
          </p:cNvPr>
          <p:cNvSpPr txBox="1"/>
          <p:nvPr/>
        </p:nvSpPr>
        <p:spPr>
          <a:xfrm>
            <a:off x="478382" y="6359972"/>
            <a:ext cx="11236234"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Tree>
    <p:extLst>
      <p:ext uri="{BB962C8B-B14F-4D97-AF65-F5344CB8AC3E}">
        <p14:creationId xmlns:p14="http://schemas.microsoft.com/office/powerpoint/2010/main" val="19866177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F770-B766-59B3-99CC-C5026B181466}"/>
            </a:ext>
          </a:extLst>
        </p:cNvPr>
        <p:cNvGrpSpPr/>
        <p:nvPr/>
      </p:nvGrpSpPr>
      <p:grpSpPr>
        <a:xfrm>
          <a:off x="0" y="0"/>
          <a:ext cx="0" cy="0"/>
          <a:chOff x="0" y="0"/>
          <a:chExt cx="0" cy="0"/>
        </a:xfrm>
      </p:grpSpPr>
      <p:pic>
        <p:nvPicPr>
          <p:cNvPr id="515" name="Net_Standalone_2.png" descr="Net_Standalone_2.png">
            <a:extLst>
              <a:ext uri="{FF2B5EF4-FFF2-40B4-BE49-F238E27FC236}">
                <a16:creationId xmlns:a16="http://schemas.microsoft.com/office/drawing/2014/main" id="{FBDF7C7B-B6BD-1F67-1202-EFCE987138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rot="6172083" flipH="1">
            <a:off x="240388" y="-647257"/>
            <a:ext cx="2077283" cy="2838213"/>
          </a:xfrm>
          <a:custGeom>
            <a:avLst/>
            <a:gdLst/>
            <a:ahLst/>
            <a:cxnLst>
              <a:cxn ang="0">
                <a:pos x="wd2" y="hd2"/>
              </a:cxn>
              <a:cxn ang="5400000">
                <a:pos x="wd2" y="hd2"/>
              </a:cxn>
              <a:cxn ang="10800000">
                <a:pos x="wd2" y="hd2"/>
              </a:cxn>
              <a:cxn ang="16200000">
                <a:pos x="wd2" y="hd2"/>
              </a:cxn>
            </a:cxnLst>
            <a:rect l="0" t="0" r="r" b="b"/>
            <a:pathLst>
              <a:path w="21600" h="21600" extrusionOk="0">
                <a:moveTo>
                  <a:pt x="15676" y="21600"/>
                </a:moveTo>
                <a:lnTo>
                  <a:pt x="21600" y="2621"/>
                </a:lnTo>
                <a:lnTo>
                  <a:pt x="5924" y="0"/>
                </a:lnTo>
                <a:lnTo>
                  <a:pt x="0" y="18979"/>
                </a:lnTo>
                <a:lnTo>
                  <a:pt x="15676" y="21600"/>
                </a:lnTo>
                <a:close/>
              </a:path>
            </a:pathLst>
          </a:custGeom>
          <a:ln w="12700">
            <a:miter lim="400000"/>
          </a:ln>
        </p:spPr>
      </p:pic>
      <p:pic>
        <p:nvPicPr>
          <p:cNvPr id="516" name="Crisps_2.png" descr="Crisps_2.png">
            <a:extLst>
              <a:ext uri="{FF2B5EF4-FFF2-40B4-BE49-F238E27FC236}">
                <a16:creationId xmlns:a16="http://schemas.microsoft.com/office/drawing/2014/main" id="{76731CD9-82E2-0B30-0ACC-D6B5E5396FE9}"/>
              </a:ext>
            </a:extLst>
          </p:cNvPr>
          <p:cNvPicPr>
            <a:picLocks noChangeAspect="1"/>
          </p:cNvPicPr>
          <p:nvPr/>
        </p:nvPicPr>
        <p:blipFill>
          <a:blip r:embed="rId4">
            <a:alphaModFix amt="80000"/>
            <a:extLst>
              <a:ext uri="{28A0092B-C50C-407E-A947-70E740481C1C}">
                <a14:useLocalDpi xmlns:a14="http://schemas.microsoft.com/office/drawing/2010/main"/>
              </a:ext>
            </a:extLst>
          </a:blip>
          <a:srcRect l="48587" t="18982" b="7893"/>
          <a:stretch>
            <a:fillRect/>
          </a:stretch>
        </p:blipFill>
        <p:spPr>
          <a:xfrm>
            <a:off x="-462" y="2082"/>
            <a:ext cx="1112947" cy="1582921"/>
          </a:xfrm>
          <a:prstGeom prst="rect">
            <a:avLst/>
          </a:prstGeom>
          <a:ln w="12700">
            <a:miter lim="400000"/>
          </a:ln>
        </p:spPr>
      </p:pic>
      <p:pic>
        <p:nvPicPr>
          <p:cNvPr id="517" name="Crisps_2.png" descr="Crisps_2.png">
            <a:extLst>
              <a:ext uri="{FF2B5EF4-FFF2-40B4-BE49-F238E27FC236}">
                <a16:creationId xmlns:a16="http://schemas.microsoft.com/office/drawing/2014/main" id="{0DD09032-FB70-5126-84F5-C8A1D4FE7C91}"/>
              </a:ext>
            </a:extLst>
          </p:cNvPr>
          <p:cNvPicPr>
            <a:picLocks noGrp="1" noRot="1" noChangeAspect="1" noMove="1" noResize="1" noEditPoints="1" noAdjustHandles="1" noChangeArrowheads="1" noChangeShapeType="1" noCrop="1"/>
          </p:cNvPicPr>
          <p:nvPr/>
        </p:nvPicPr>
        <p:blipFill>
          <a:blip r:embed="rId4">
            <a:alphaModFix amt="64999"/>
            <a:extLst>
              <a:ext uri="{28A0092B-C50C-407E-A947-70E740481C1C}">
                <a14:useLocalDpi xmlns:a14="http://schemas.microsoft.com/office/drawing/2010/main"/>
              </a:ext>
            </a:extLst>
          </a:blip>
          <a:srcRect t="2794" r="25897" b="16392"/>
          <a:stretch>
            <a:fillRect/>
          </a:stretch>
        </p:blipFill>
        <p:spPr>
          <a:xfrm rot="10321655">
            <a:off x="-99806" y="-86218"/>
            <a:ext cx="1593269" cy="1737539"/>
          </a:xfrm>
          <a:custGeom>
            <a:avLst/>
            <a:gdLst/>
            <a:ahLst/>
            <a:cxnLst>
              <a:cxn ang="0">
                <a:pos x="wd2" y="hd2"/>
              </a:cxn>
              <a:cxn ang="5400000">
                <a:pos x="wd2" y="hd2"/>
              </a:cxn>
              <a:cxn ang="10800000">
                <a:pos x="wd2" y="hd2"/>
              </a:cxn>
              <a:cxn ang="16200000">
                <a:pos x="wd2" y="hd2"/>
              </a:cxn>
            </a:cxnLst>
            <a:rect l="0" t="0" r="r" b="b"/>
            <a:pathLst>
              <a:path w="21600" h="21600" extrusionOk="0">
                <a:moveTo>
                  <a:pt x="18690" y="21600"/>
                </a:moveTo>
                <a:lnTo>
                  <a:pt x="21600" y="2545"/>
                </a:lnTo>
                <a:lnTo>
                  <a:pt x="1787" y="0"/>
                </a:lnTo>
                <a:lnTo>
                  <a:pt x="0" y="11702"/>
                </a:lnTo>
                <a:lnTo>
                  <a:pt x="1" y="19200"/>
                </a:lnTo>
                <a:lnTo>
                  <a:pt x="18690" y="21600"/>
                </a:lnTo>
                <a:close/>
              </a:path>
            </a:pathLst>
          </a:custGeom>
          <a:ln w="12700">
            <a:miter lim="400000"/>
          </a:ln>
        </p:spPr>
      </p:pic>
      <p:sp>
        <p:nvSpPr>
          <p:cNvPr id="518" name="Rectangle">
            <a:extLst>
              <a:ext uri="{FF2B5EF4-FFF2-40B4-BE49-F238E27FC236}">
                <a16:creationId xmlns:a16="http://schemas.microsoft.com/office/drawing/2014/main" id="{F526ADFB-79CA-2151-69D3-F5C8CFC1E1CB}"/>
              </a:ext>
            </a:extLst>
          </p:cNvPr>
          <p:cNvSpPr>
            <a:spLocks noGrp="1" noRot="1" noMove="1" noResize="1" noEditPoints="1" noAdjustHandles="1" noChangeArrowheads="1" noChangeShapeType="1"/>
          </p:cNvSpPr>
          <p:nvPr/>
        </p:nvSpPr>
        <p:spPr>
          <a:xfrm>
            <a:off x="-1" y="1507841"/>
            <a:ext cx="12192001" cy="81479"/>
          </a:xfrm>
          <a:prstGeom prst="rect">
            <a:avLst/>
          </a:prstGeom>
          <a:gradFill>
            <a:gsLst>
              <a:gs pos="0">
                <a:srgbClr val="FF9900"/>
              </a:gs>
              <a:gs pos="63118">
                <a:srgbClr val="FF00FF"/>
              </a:gs>
              <a:gs pos="100000">
                <a:srgbClr val="00F8F8"/>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523" name="Lorem ipsum Dolor sit amet">
            <a:extLst>
              <a:ext uri="{FF2B5EF4-FFF2-40B4-BE49-F238E27FC236}">
                <a16:creationId xmlns:a16="http://schemas.microsoft.com/office/drawing/2014/main" id="{695D7646-647E-1CFE-6989-A094292AA416}"/>
              </a:ext>
            </a:extLst>
          </p:cNvPr>
          <p:cNvSpPr txBox="1"/>
          <p:nvPr/>
        </p:nvSpPr>
        <p:spPr>
          <a:xfrm>
            <a:off x="1684457" y="893124"/>
            <a:ext cx="7801094" cy="4548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US" sz="3200"/>
              <a:t>EXAMPLES OF RPF3 </a:t>
            </a:r>
            <a:r>
              <a:rPr lang="en-US" sz="3200" err="1"/>
              <a:t>projectS</a:t>
            </a:r>
            <a:r>
              <a:rPr lang="en-US" sz="3200"/>
              <a:t> </a:t>
            </a:r>
            <a:endParaRPr lang="en-US"/>
          </a:p>
        </p:txBody>
      </p:sp>
      <p:pic>
        <p:nvPicPr>
          <p:cNvPr id="524" name="DSTI_Black_Digital-01.png" descr="DSTI_Black_Digital-01.png">
            <a:extLst>
              <a:ext uri="{FF2B5EF4-FFF2-40B4-BE49-F238E27FC236}">
                <a16:creationId xmlns:a16="http://schemas.microsoft.com/office/drawing/2014/main" id="{24DF20E3-5F7A-7CE4-DBC2-69C20681BAB6}"/>
              </a:ext>
            </a:extLst>
          </p:cNvPr>
          <p:cNvPicPr>
            <a:picLocks noGrp="1" noRot="1" noChangeAspect="1" noMove="1" noResize="1" noEditPoints="1" noAdjustHandles="1" noChangeArrowheads="1" noChangeShapeType="1" noCrop="1"/>
          </p:cNvPicPr>
          <p:nvPr/>
        </p:nvPicPr>
        <p:blipFill>
          <a:blip r:embed="rId5"/>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8A196CBF-B4FF-51AE-E441-9674FBA72B41}"/>
              </a:ext>
            </a:extLst>
          </p:cNvPr>
          <p:cNvSpPr>
            <a:spLocks noGrp="1"/>
          </p:cNvSpPr>
          <p:nvPr>
            <p:ph type="sldNum" sz="quarter" idx="10"/>
          </p:nvPr>
        </p:nvSpPr>
        <p:spPr/>
        <p:txBody>
          <a:bodyPr/>
          <a:lstStyle/>
          <a:p>
            <a:fld id="{8F7E9438-18F9-46BA-95FA-E23A9B4276B8}" type="slidenum">
              <a:rPr lang="en-GB" smtClean="0"/>
              <a:pPr/>
              <a:t>7</a:t>
            </a:fld>
            <a:endParaRPr lang="en-GB"/>
          </a:p>
        </p:txBody>
      </p:sp>
      <p:pic>
        <p:nvPicPr>
          <p:cNvPr id="6" name="Graphic 15" descr="Aspiration with solid fill">
            <a:extLst>
              <a:ext uri="{FF2B5EF4-FFF2-40B4-BE49-F238E27FC236}">
                <a16:creationId xmlns:a16="http://schemas.microsoft.com/office/drawing/2014/main" id="{9A323E59-F495-910F-D576-222207BB93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3483" y="2267232"/>
            <a:ext cx="1565538" cy="1243890"/>
          </a:xfrm>
          <a:prstGeom prst="rect">
            <a:avLst/>
          </a:prstGeom>
        </p:spPr>
      </p:pic>
      <p:sp>
        <p:nvSpPr>
          <p:cNvPr id="7" name="TextBox 6">
            <a:extLst>
              <a:ext uri="{FF2B5EF4-FFF2-40B4-BE49-F238E27FC236}">
                <a16:creationId xmlns:a16="http://schemas.microsoft.com/office/drawing/2014/main" id="{08F6877B-5EBA-66F7-F7C0-02935A9D34B8}"/>
              </a:ext>
            </a:extLst>
          </p:cNvPr>
          <p:cNvSpPr txBox="1"/>
          <p:nvPr/>
        </p:nvSpPr>
        <p:spPr>
          <a:xfrm>
            <a:off x="1964011" y="1783464"/>
            <a:ext cx="9336118" cy="954107"/>
          </a:xfrm>
          <a:prstGeom prst="rect">
            <a:avLst/>
          </a:prstGeom>
          <a:noFill/>
        </p:spPr>
        <p:txBody>
          <a:bodyPr wrap="square" lIns="91440" tIns="45720" rIns="91440" bIns="45720" rtlCol="0" anchor="t">
            <a:spAutoFit/>
          </a:bodyPr>
          <a:lstStyle/>
          <a:p>
            <a:pPr algn="l" defTabSz="825500">
              <a:defRPr/>
            </a:pPr>
            <a:r>
              <a:rPr lang="en-GB" sz="1400">
                <a:latin typeface="Cambria"/>
                <a:cs typeface="Arial"/>
              </a:rPr>
              <a:t>Wakefield Council</a:t>
            </a:r>
            <a:r>
              <a:rPr lang="en-GB" sz="1400" b="0">
                <a:latin typeface="Cambria"/>
                <a:cs typeface="Arial"/>
              </a:rPr>
              <a:t> developed a dynamic and ‘first of its kind’</a:t>
            </a:r>
            <a:r>
              <a:rPr lang="en-GB" sz="1400">
                <a:latin typeface="Cambria"/>
                <a:cs typeface="Arial"/>
              </a:rPr>
              <a:t> interactive tool</a:t>
            </a:r>
            <a:r>
              <a:rPr lang="en-GB" sz="1400" b="0">
                <a:latin typeface="Cambria"/>
                <a:cs typeface="Arial"/>
              </a:rPr>
              <a:t> to help SMEs understand, use, and apply Precautionary Allergy Labelling to help tackle allergen related incidents. This tool helps businesses avoid general or blanket statements and enables them to provide clearer and more meaningful information to consumers with food allergies</a:t>
            </a:r>
            <a:endParaRPr lang="en-GB" sz="1400" b="0" i="0" u="none" strike="noStrike" kern="0" cap="none" spc="0" normalizeH="0" baseline="0" noProof="0">
              <a:ln>
                <a:noFill/>
              </a:ln>
              <a:solidFill>
                <a:srgbClr val="000000"/>
              </a:solidFill>
              <a:effectLst/>
              <a:uLnTx/>
              <a:uFillTx/>
              <a:latin typeface="Cambria"/>
              <a:cs typeface="Arial"/>
            </a:endParaRPr>
          </a:p>
        </p:txBody>
      </p:sp>
      <p:sp>
        <p:nvSpPr>
          <p:cNvPr id="10" name="TextBox 9">
            <a:extLst>
              <a:ext uri="{FF2B5EF4-FFF2-40B4-BE49-F238E27FC236}">
                <a16:creationId xmlns:a16="http://schemas.microsoft.com/office/drawing/2014/main" id="{0C7E6D87-1C36-0A39-4DB0-EAE43F53BCE2}"/>
              </a:ext>
            </a:extLst>
          </p:cNvPr>
          <p:cNvSpPr txBox="1"/>
          <p:nvPr/>
        </p:nvSpPr>
        <p:spPr>
          <a:xfrm>
            <a:off x="1961030" y="2773932"/>
            <a:ext cx="9247293" cy="738664"/>
          </a:xfrm>
          <a:prstGeom prst="rect">
            <a:avLst/>
          </a:prstGeom>
          <a:noFill/>
        </p:spPr>
        <p:txBody>
          <a:bodyPr wrap="square" lIns="91440" tIns="45720" rIns="91440" bIns="45720" anchor="t">
            <a:spAutoFit/>
          </a:bodyPr>
          <a:lstStyle/>
          <a:p>
            <a:pPr algn="l"/>
            <a:r>
              <a:rPr lang="en-GB" sz="1400" b="1">
                <a:latin typeface="Cambria"/>
              </a:rPr>
              <a:t>ICO, with Ofcom, CMA and FCA (the Digital Regulation Cooperation Forum) </a:t>
            </a:r>
            <a:r>
              <a:rPr lang="en-GB" sz="1400" b="0">
                <a:latin typeface="Cambria"/>
              </a:rPr>
              <a:t>prototyped </a:t>
            </a:r>
            <a:r>
              <a:rPr lang="en-GB" sz="1400" b="1">
                <a:latin typeface="Cambria"/>
              </a:rPr>
              <a:t>a multi-agency advice service </a:t>
            </a:r>
            <a:r>
              <a:rPr lang="en-GB" sz="1400" b="0">
                <a:latin typeface="Cambria"/>
              </a:rPr>
              <a:t>looking at how to help innovators test their ideas and launched a pilot service in 2024 where innovators can access joined-up, tailored regulatory support to help them bring new products and services to market. </a:t>
            </a:r>
          </a:p>
        </p:txBody>
      </p:sp>
      <p:sp>
        <p:nvSpPr>
          <p:cNvPr id="12" name="TextBox 11">
            <a:extLst>
              <a:ext uri="{FF2B5EF4-FFF2-40B4-BE49-F238E27FC236}">
                <a16:creationId xmlns:a16="http://schemas.microsoft.com/office/drawing/2014/main" id="{47842883-5D2E-A9EA-B7B8-61A81711F50F}"/>
              </a:ext>
            </a:extLst>
          </p:cNvPr>
          <p:cNvSpPr txBox="1"/>
          <p:nvPr/>
        </p:nvSpPr>
        <p:spPr>
          <a:xfrm>
            <a:off x="1935055" y="3805654"/>
            <a:ext cx="9070942" cy="738664"/>
          </a:xfrm>
          <a:prstGeom prst="rect">
            <a:avLst/>
          </a:prstGeom>
          <a:noFill/>
        </p:spPr>
        <p:txBody>
          <a:bodyPr wrap="square" lIns="91440" tIns="45720" rIns="91440" bIns="45720" anchor="t">
            <a:spAutoFit/>
          </a:bodyPr>
          <a:lstStyle/>
          <a:p>
            <a:pPr algn="l"/>
            <a:r>
              <a:rPr lang="en-GB" sz="1400">
                <a:latin typeface="Cambria"/>
              </a:rPr>
              <a:t>The Office for Nuclear Regulation, in partnership with the Environment Agency (EA)</a:t>
            </a:r>
            <a:r>
              <a:rPr lang="en-GB" sz="1400" b="0">
                <a:latin typeface="Cambria"/>
              </a:rPr>
              <a:t>, delivered a ‘first of its kind’ </a:t>
            </a:r>
            <a:r>
              <a:rPr lang="en-GB" sz="1400">
                <a:latin typeface="Cambria"/>
              </a:rPr>
              <a:t>regulatory sandbox</a:t>
            </a:r>
            <a:r>
              <a:rPr lang="en-GB" sz="1400" b="0">
                <a:latin typeface="Cambria"/>
              </a:rPr>
              <a:t> which explored the regulation of specific applications of AI within the nuclear industry to help improve the sector with benefits to safety, security, and the environment. </a:t>
            </a:r>
            <a:endParaRPr lang="en-US" b="0">
              <a:latin typeface="Cambria"/>
            </a:endParaRPr>
          </a:p>
        </p:txBody>
      </p:sp>
      <p:pic>
        <p:nvPicPr>
          <p:cNvPr id="15" name="Graphic 14" descr="Atom with solid fill">
            <a:extLst>
              <a:ext uri="{FF2B5EF4-FFF2-40B4-BE49-F238E27FC236}">
                <a16:creationId xmlns:a16="http://schemas.microsoft.com/office/drawing/2014/main" id="{F289DC2E-A70C-DDE4-9F4B-10BE9FCFBD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684" y="3681286"/>
            <a:ext cx="739265" cy="739265"/>
          </a:xfrm>
          <a:prstGeom prst="rect">
            <a:avLst/>
          </a:prstGeom>
        </p:spPr>
      </p:pic>
      <p:pic>
        <p:nvPicPr>
          <p:cNvPr id="16" name="Graphic 15" descr="Remote work with solid fill">
            <a:extLst>
              <a:ext uri="{FF2B5EF4-FFF2-40B4-BE49-F238E27FC236}">
                <a16:creationId xmlns:a16="http://schemas.microsoft.com/office/drawing/2014/main" id="{7D49B66D-D279-B84B-2C0F-EEC99679F1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8317" y="2776742"/>
            <a:ext cx="634245" cy="658505"/>
          </a:xfrm>
          <a:prstGeom prst="rect">
            <a:avLst/>
          </a:prstGeom>
        </p:spPr>
      </p:pic>
      <p:sp>
        <p:nvSpPr>
          <p:cNvPr id="4" name="TextBox 3">
            <a:extLst>
              <a:ext uri="{FF2B5EF4-FFF2-40B4-BE49-F238E27FC236}">
                <a16:creationId xmlns:a16="http://schemas.microsoft.com/office/drawing/2014/main" id="{40A6D269-E638-B364-F780-1E8FE0DE43F5}"/>
              </a:ext>
            </a:extLst>
          </p:cNvPr>
          <p:cNvSpPr txBox="1"/>
          <p:nvPr/>
        </p:nvSpPr>
        <p:spPr>
          <a:xfrm>
            <a:off x="1935055" y="4773599"/>
            <a:ext cx="9070942" cy="1384995"/>
          </a:xfrm>
          <a:prstGeom prst="rect">
            <a:avLst/>
          </a:prstGeom>
          <a:noFill/>
        </p:spPr>
        <p:txBody>
          <a:bodyPr wrap="square" lIns="91440" tIns="45720" rIns="91440" bIns="45720" anchor="t">
            <a:spAutoFit/>
          </a:bodyPr>
          <a:lstStyle/>
          <a:p>
            <a:pPr algn="l"/>
            <a:r>
              <a:rPr lang="en-US" sz="1400">
                <a:latin typeface="Cambria"/>
              </a:rPr>
              <a:t>The Financial Reporting Council (FRC) </a:t>
            </a:r>
            <a:r>
              <a:rPr lang="en-US" sz="1400" b="0">
                <a:latin typeface="Cambria"/>
              </a:rPr>
              <a:t>launched a </a:t>
            </a:r>
            <a:r>
              <a:rPr lang="en-US" sz="1400">
                <a:latin typeface="Cambria"/>
              </a:rPr>
              <a:t>digital reporting viewer</a:t>
            </a:r>
            <a:r>
              <a:rPr lang="en-US" sz="1400" b="0">
                <a:latin typeface="Cambria"/>
              </a:rPr>
              <a:t> - a new innovative tool designed to improve free access to structured company reporting data.  It will enable investors, businesses and the public to easily access and </a:t>
            </a:r>
            <a:r>
              <a:rPr lang="en-US" sz="1400" b="0" err="1">
                <a:latin typeface="Cambria"/>
              </a:rPr>
              <a:t>analyse</a:t>
            </a:r>
            <a:r>
              <a:rPr lang="en-US" sz="1400" b="0">
                <a:latin typeface="Cambria"/>
              </a:rPr>
              <a:t> company information, allowing them to make more informed decisions about operations and investments.  FRC also created a </a:t>
            </a:r>
            <a:r>
              <a:rPr lang="en-US" sz="1400">
                <a:latin typeface="Cambria"/>
              </a:rPr>
              <a:t>toolkit </a:t>
            </a:r>
            <a:r>
              <a:rPr lang="en-US" sz="1400" b="0">
                <a:latin typeface="Cambria"/>
              </a:rPr>
              <a:t>to support regulators and agencies to </a:t>
            </a:r>
            <a:r>
              <a:rPr lang="en-US" sz="1400" b="0"/>
              <a:t>develop skills, blueprints and tools for bulk data analysis, supporting them in the delivery of their regulatory functions. This work was supported by key regulatory partners, including Companies House, FCA, The Charity Commission and HMRC</a:t>
            </a:r>
          </a:p>
        </p:txBody>
      </p:sp>
      <p:pic>
        <p:nvPicPr>
          <p:cNvPr id="5" name="Graphic 4" descr="Research with solid fill">
            <a:extLst>
              <a:ext uri="{FF2B5EF4-FFF2-40B4-BE49-F238E27FC236}">
                <a16:creationId xmlns:a16="http://schemas.microsoft.com/office/drawing/2014/main" id="{21464327-94D1-B36F-67BF-17C38FC296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1557" y="4773827"/>
            <a:ext cx="708455" cy="718752"/>
          </a:xfrm>
          <a:prstGeom prst="rect">
            <a:avLst/>
          </a:prstGeom>
        </p:spPr>
      </p:pic>
      <p:pic>
        <p:nvPicPr>
          <p:cNvPr id="9" name="Graphic 8" descr="Food Safety with solid fill">
            <a:extLst>
              <a:ext uri="{FF2B5EF4-FFF2-40B4-BE49-F238E27FC236}">
                <a16:creationId xmlns:a16="http://schemas.microsoft.com/office/drawing/2014/main" id="{0FACBDCA-4A77-6F94-15F1-44C5CD9C74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90367" y="1674340"/>
            <a:ext cx="842319" cy="852617"/>
          </a:xfrm>
          <a:prstGeom prst="rect">
            <a:avLst/>
          </a:prstGeom>
        </p:spPr>
      </p:pic>
      <p:sp>
        <p:nvSpPr>
          <p:cNvPr id="2" name="TextBox 1">
            <a:extLst>
              <a:ext uri="{FF2B5EF4-FFF2-40B4-BE49-F238E27FC236}">
                <a16:creationId xmlns:a16="http://schemas.microsoft.com/office/drawing/2014/main" id="{8ABD42A2-667E-6E1D-BDC1-5ECE9B1F56D0}"/>
              </a:ext>
            </a:extLst>
          </p:cNvPr>
          <p:cNvSpPr txBox="1"/>
          <p:nvPr/>
        </p:nvSpPr>
        <p:spPr>
          <a:xfrm>
            <a:off x="189389" y="6246453"/>
            <a:ext cx="11734011"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algn="l" defTabSz="825500"/>
            <a:endParaRPr lang="en-GB" sz="1000" b="0" i="1">
              <a:latin typeface="Calibri"/>
            </a:endParaRPr>
          </a:p>
        </p:txBody>
      </p:sp>
    </p:spTree>
    <p:extLst>
      <p:ext uri="{BB962C8B-B14F-4D97-AF65-F5344CB8AC3E}">
        <p14:creationId xmlns:p14="http://schemas.microsoft.com/office/powerpoint/2010/main" val="321117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Net_Standalone_2.png" descr="Net_Standalone_2.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4160000">
            <a:off x="5334959" y="-558660"/>
            <a:ext cx="9518155" cy="6181191"/>
          </a:xfrm>
          <a:custGeom>
            <a:avLst/>
            <a:gdLst/>
            <a:ahLst/>
            <a:cxnLst>
              <a:cxn ang="0">
                <a:pos x="wd2" y="hd2"/>
              </a:cxn>
              <a:cxn ang="5400000">
                <a:pos x="wd2" y="hd2"/>
              </a:cxn>
              <a:cxn ang="10800000">
                <a:pos x="wd2" y="hd2"/>
              </a:cxn>
              <a:cxn ang="16200000">
                <a:pos x="wd2" y="hd2"/>
              </a:cxn>
            </a:cxnLst>
            <a:rect l="0" t="0" r="r" b="b"/>
            <a:pathLst>
              <a:path w="21600" h="21600" extrusionOk="0">
                <a:moveTo>
                  <a:pt x="19706" y="0"/>
                </a:moveTo>
                <a:lnTo>
                  <a:pt x="3689" y="0"/>
                </a:lnTo>
                <a:lnTo>
                  <a:pt x="0" y="8421"/>
                </a:lnTo>
                <a:lnTo>
                  <a:pt x="12688" y="21600"/>
                </a:lnTo>
                <a:lnTo>
                  <a:pt x="13000" y="21600"/>
                </a:lnTo>
                <a:lnTo>
                  <a:pt x="21600" y="1967"/>
                </a:lnTo>
                <a:lnTo>
                  <a:pt x="19706" y="0"/>
                </a:lnTo>
                <a:close/>
              </a:path>
            </a:pathLst>
          </a:custGeom>
          <a:ln w="12700">
            <a:miter lim="400000"/>
          </a:ln>
        </p:spPr>
      </p:pic>
      <p:pic>
        <p:nvPicPr>
          <p:cNvPr id="392" name="DSTI_Black_Digital-01.png" descr="DSTI_Black_Digital-01.png"/>
          <p:cNvPicPr>
            <a:picLocks noGrp="1" noRot="1" noChangeAspect="1" noMove="1" noResize="1" noEditPoints="1" noAdjustHandles="1" noChangeArrowheads="1" noChangeShapeType="1" noCrop="1"/>
          </p:cNvPicPr>
          <p:nvPr/>
        </p:nvPicPr>
        <p:blipFill>
          <a:blip r:embed="rId3"/>
          <a:stretch>
            <a:fillRect/>
          </a:stretch>
        </p:blipFill>
        <p:spPr>
          <a:xfrm>
            <a:off x="418244" y="325077"/>
            <a:ext cx="1825836" cy="919866"/>
          </a:xfrm>
          <a:prstGeom prst="rect">
            <a:avLst/>
          </a:prstGeom>
          <a:ln w="12700">
            <a:miter lim="400000"/>
          </a:ln>
        </p:spPr>
      </p:pic>
      <p:sp>
        <p:nvSpPr>
          <p:cNvPr id="395" name="Dolor sit amet, consectetur adipiscing elit sed do eiusmod"/>
          <p:cNvSpPr txBox="1"/>
          <p:nvPr/>
        </p:nvSpPr>
        <p:spPr>
          <a:xfrm>
            <a:off x="427431" y="1560521"/>
            <a:ext cx="7627981" cy="3035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lgn="l">
              <a:lnSpc>
                <a:spcPct val="80000"/>
              </a:lnSpc>
              <a:defRPr sz="7900" b="0" cap="all">
                <a:solidFill>
                  <a:srgbClr val="6006A1"/>
                </a:solidFill>
                <a:latin typeface="Arial Black"/>
                <a:ea typeface="Arial Black"/>
                <a:cs typeface="Arial Black"/>
                <a:sym typeface="Arial Black"/>
              </a:defRPr>
            </a:pPr>
            <a:r>
              <a:rPr lang="en-US" sz="2000">
                <a:solidFill>
                  <a:schemeClr val="tx1"/>
                </a:solidFill>
              </a:rPr>
              <a:t>WE INTEND TO RUN A NEW </a:t>
            </a:r>
            <a:r>
              <a:rPr lang="en-US" sz="2000" err="1">
                <a:solidFill>
                  <a:schemeClr val="tx1"/>
                </a:solidFill>
              </a:rPr>
              <a:t>rpf</a:t>
            </a:r>
            <a:r>
              <a:rPr lang="en-US" sz="2000">
                <a:solidFill>
                  <a:schemeClr val="tx1"/>
                </a:solidFill>
              </a:rPr>
              <a:t> funding round </a:t>
            </a:r>
          </a:p>
        </p:txBody>
      </p:sp>
      <p:sp>
        <p:nvSpPr>
          <p:cNvPr id="3" name="Slide Number Placeholder 2">
            <a:extLst>
              <a:ext uri="{FF2B5EF4-FFF2-40B4-BE49-F238E27FC236}">
                <a16:creationId xmlns:a16="http://schemas.microsoft.com/office/drawing/2014/main" id="{35F2506A-94B9-60D6-6BAE-92617C199AB9}"/>
              </a:ext>
            </a:extLst>
          </p:cNvPr>
          <p:cNvSpPr>
            <a:spLocks noGrp="1"/>
          </p:cNvSpPr>
          <p:nvPr>
            <p:ph type="sldNum" sz="quarter" idx="10"/>
          </p:nvPr>
        </p:nvSpPr>
        <p:spPr/>
        <p:txBody>
          <a:bodyPr/>
          <a:lstStyle/>
          <a:p>
            <a:fld id="{8F7E9438-18F9-46BA-95FA-E23A9B4276B8}" type="slidenum">
              <a:rPr lang="en-GB" smtClean="0"/>
              <a:pPr/>
              <a:t>8</a:t>
            </a:fld>
            <a:endParaRPr lang="en-GB"/>
          </a:p>
        </p:txBody>
      </p:sp>
      <p:sp>
        <p:nvSpPr>
          <p:cNvPr id="6" name="Rectangle 1">
            <a:extLst>
              <a:ext uri="{FF2B5EF4-FFF2-40B4-BE49-F238E27FC236}">
                <a16:creationId xmlns:a16="http://schemas.microsoft.com/office/drawing/2014/main" id="{A47EF632-7915-8E22-1F71-2C19AAB130F6}"/>
              </a:ext>
            </a:extLst>
          </p:cNvPr>
          <p:cNvSpPr/>
          <p:nvPr/>
        </p:nvSpPr>
        <p:spPr>
          <a:xfrm>
            <a:off x="385997" y="3433138"/>
            <a:ext cx="8184287"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1">
            <a:extLst>
              <a:ext uri="{FF2B5EF4-FFF2-40B4-BE49-F238E27FC236}">
                <a16:creationId xmlns:a16="http://schemas.microsoft.com/office/drawing/2014/main" id="{2F269070-8DDF-12C4-C155-26096BC839AC}"/>
              </a:ext>
            </a:extLst>
          </p:cNvPr>
          <p:cNvSpPr/>
          <p:nvPr/>
        </p:nvSpPr>
        <p:spPr>
          <a:xfrm>
            <a:off x="396022" y="4810698"/>
            <a:ext cx="8190693" cy="1018505"/>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Rectangle 1">
            <a:extLst>
              <a:ext uri="{FF2B5EF4-FFF2-40B4-BE49-F238E27FC236}">
                <a16:creationId xmlns:a16="http://schemas.microsoft.com/office/drawing/2014/main" id="{883BAFC6-B02F-2C0C-95F9-60081C27A2A2}"/>
              </a:ext>
            </a:extLst>
          </p:cNvPr>
          <p:cNvSpPr/>
          <p:nvPr/>
        </p:nvSpPr>
        <p:spPr>
          <a:xfrm>
            <a:off x="394171" y="2027945"/>
            <a:ext cx="8173990" cy="1008208"/>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TextBox 25">
            <a:extLst>
              <a:ext uri="{FF2B5EF4-FFF2-40B4-BE49-F238E27FC236}">
                <a16:creationId xmlns:a16="http://schemas.microsoft.com/office/drawing/2014/main" id="{A59193EF-DBEE-08F6-094E-80E9CB176D1F}"/>
              </a:ext>
            </a:extLst>
          </p:cNvPr>
          <p:cNvSpPr txBox="1"/>
          <p:nvPr/>
        </p:nvSpPr>
        <p:spPr>
          <a:xfrm>
            <a:off x="549384" y="2454023"/>
            <a:ext cx="791767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a:latin typeface="Cambria"/>
                <a:ea typeface="Cambria"/>
                <a:cs typeface="Arial"/>
              </a:rPr>
              <a:t>UK regulators and local authorities can apply to the new round of the Regulators’ Pioneer Fund </a:t>
            </a:r>
            <a:r>
              <a:rPr lang="en-GB" sz="1600">
                <a:latin typeface="Cambria"/>
                <a:ea typeface="Cambria"/>
                <a:cs typeface="Arial"/>
              </a:rPr>
              <a:t> </a:t>
            </a:r>
          </a:p>
        </p:txBody>
      </p:sp>
      <p:sp>
        <p:nvSpPr>
          <p:cNvPr id="27" name="TextBox 26">
            <a:extLst>
              <a:ext uri="{FF2B5EF4-FFF2-40B4-BE49-F238E27FC236}">
                <a16:creationId xmlns:a16="http://schemas.microsoft.com/office/drawing/2014/main" id="{1AE4C537-5D50-9F68-67BD-FA9CED38ED18}"/>
              </a:ext>
            </a:extLst>
          </p:cNvPr>
          <p:cNvSpPr txBox="1"/>
          <p:nvPr/>
        </p:nvSpPr>
        <p:spPr>
          <a:xfrm>
            <a:off x="519304" y="3513882"/>
            <a:ext cx="8065920" cy="11644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a:latin typeface="Cambria"/>
                <a:cs typeface="Arial"/>
              </a:rPr>
              <a:t>We anticipate the competition will launch late May/early June, investing up to £5.5 million</a:t>
            </a:r>
            <a:endParaRPr lang="en-US"/>
          </a:p>
          <a:p>
            <a:pPr algn="l" defTabSz="825500"/>
            <a:endParaRPr lang="en-GB"/>
          </a:p>
          <a:p>
            <a:pPr algn="l" defTabSz="825500"/>
            <a:r>
              <a:rPr lang="en-GB" sz="1400">
                <a:latin typeface="Cambria"/>
                <a:cs typeface="Arial"/>
              </a:rPr>
              <a:t>We expect to fund projects that run between 6 and 12 months, which will start in October 2025, with grants between £50k - £1 million</a:t>
            </a:r>
            <a:endParaRPr lang="en-GB" sz="1400">
              <a:latin typeface="Cambria"/>
            </a:endParaRPr>
          </a:p>
          <a:p>
            <a:pPr algn="l" defTabSz="825500"/>
            <a:endParaRPr lang="en-GB" sz="1200" b="0">
              <a:latin typeface="Arial"/>
              <a:cs typeface="Arial"/>
            </a:endParaRPr>
          </a:p>
        </p:txBody>
      </p:sp>
      <p:sp>
        <p:nvSpPr>
          <p:cNvPr id="2" name="TextBox 1">
            <a:extLst>
              <a:ext uri="{FF2B5EF4-FFF2-40B4-BE49-F238E27FC236}">
                <a16:creationId xmlns:a16="http://schemas.microsoft.com/office/drawing/2014/main" id="{1BF71B63-BAF0-AC57-37F1-B8C85A9CD5CB}"/>
              </a:ext>
            </a:extLst>
          </p:cNvPr>
          <p:cNvSpPr txBox="1"/>
          <p:nvPr/>
        </p:nvSpPr>
        <p:spPr>
          <a:xfrm>
            <a:off x="527206" y="4841404"/>
            <a:ext cx="791167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a:latin typeface="Cambria"/>
                <a:cs typeface="Arial"/>
              </a:rPr>
              <a:t>Projects will look to address real world challenges or opportunities to support innovation, supported by evidence of business need, and/or enhance regulator/local authority capability to work more innovatively themselves.</a:t>
            </a:r>
          </a:p>
          <a:p>
            <a:pPr algn="l" defTabSz="825500"/>
            <a:r>
              <a:rPr lang="en-GB" sz="1400">
                <a:latin typeface="Cambria"/>
                <a:cs typeface="Arial"/>
              </a:rPr>
              <a:t>We will evaluate the programme and communicate key findings</a:t>
            </a:r>
          </a:p>
        </p:txBody>
      </p:sp>
      <p:sp>
        <p:nvSpPr>
          <p:cNvPr id="4" name="TextBox 3">
            <a:extLst>
              <a:ext uri="{FF2B5EF4-FFF2-40B4-BE49-F238E27FC236}">
                <a16:creationId xmlns:a16="http://schemas.microsoft.com/office/drawing/2014/main" id="{4830C79F-4165-4356-6603-C4EC1E0E5632}"/>
              </a:ext>
            </a:extLst>
          </p:cNvPr>
          <p:cNvSpPr txBox="1"/>
          <p:nvPr/>
        </p:nvSpPr>
        <p:spPr>
          <a:xfrm>
            <a:off x="391684" y="6247325"/>
            <a:ext cx="10696583"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
        <p:nvSpPr>
          <p:cNvPr id="5" name="TextBox 4">
            <a:extLst>
              <a:ext uri="{FF2B5EF4-FFF2-40B4-BE49-F238E27FC236}">
                <a16:creationId xmlns:a16="http://schemas.microsoft.com/office/drawing/2014/main" id="{558866E0-FB96-3E4C-DC8E-AF8240E3D61D}"/>
              </a:ext>
            </a:extLst>
          </p:cNvPr>
          <p:cNvSpPr txBox="1"/>
          <p:nvPr/>
        </p:nvSpPr>
        <p:spPr>
          <a:xfrm>
            <a:off x="547259" y="2135040"/>
            <a:ext cx="791767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400">
                <a:latin typeface="Cambria"/>
                <a:ea typeface="Cambria"/>
                <a:cs typeface="Arial"/>
              </a:rPr>
              <a:t>RPF ambition will be retained from previous rounds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6218-5B5B-91D0-2F73-E80E90BA3179}"/>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351F990B-B6FD-97BE-D05C-3EEE2606844B}"/>
              </a:ext>
            </a:extLst>
          </p:cNvPr>
          <p:cNvSpPr/>
          <p:nvPr/>
        </p:nvSpPr>
        <p:spPr>
          <a:xfrm>
            <a:off x="438287" y="5328913"/>
            <a:ext cx="6107423" cy="510778"/>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90" name="Net_Standalone_2.png" descr="Net_Standalone_2.png">
            <a:extLst>
              <a:ext uri="{FF2B5EF4-FFF2-40B4-BE49-F238E27FC236}">
                <a16:creationId xmlns:a16="http://schemas.microsoft.com/office/drawing/2014/main" id="{465F7C58-A328-2D3B-77C5-C5A2E5AD6D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4160000">
            <a:off x="5334959" y="-558660"/>
            <a:ext cx="9518155" cy="6181191"/>
          </a:xfrm>
          <a:custGeom>
            <a:avLst/>
            <a:gdLst/>
            <a:ahLst/>
            <a:cxnLst>
              <a:cxn ang="0">
                <a:pos x="wd2" y="hd2"/>
              </a:cxn>
              <a:cxn ang="5400000">
                <a:pos x="wd2" y="hd2"/>
              </a:cxn>
              <a:cxn ang="10800000">
                <a:pos x="wd2" y="hd2"/>
              </a:cxn>
              <a:cxn ang="16200000">
                <a:pos x="wd2" y="hd2"/>
              </a:cxn>
            </a:cxnLst>
            <a:rect l="0" t="0" r="r" b="b"/>
            <a:pathLst>
              <a:path w="21600" h="21600" extrusionOk="0">
                <a:moveTo>
                  <a:pt x="19706" y="0"/>
                </a:moveTo>
                <a:lnTo>
                  <a:pt x="3689" y="0"/>
                </a:lnTo>
                <a:lnTo>
                  <a:pt x="0" y="8421"/>
                </a:lnTo>
                <a:lnTo>
                  <a:pt x="12688" y="21600"/>
                </a:lnTo>
                <a:lnTo>
                  <a:pt x="13000" y="21600"/>
                </a:lnTo>
                <a:lnTo>
                  <a:pt x="21600" y="1967"/>
                </a:lnTo>
                <a:lnTo>
                  <a:pt x="19706" y="0"/>
                </a:lnTo>
                <a:close/>
              </a:path>
            </a:pathLst>
          </a:custGeom>
          <a:ln w="12700">
            <a:miter lim="400000"/>
          </a:ln>
        </p:spPr>
      </p:pic>
      <p:pic>
        <p:nvPicPr>
          <p:cNvPr id="392" name="DSTI_Black_Digital-01.png" descr="DSTI_Black_Digital-01.png">
            <a:extLst>
              <a:ext uri="{FF2B5EF4-FFF2-40B4-BE49-F238E27FC236}">
                <a16:creationId xmlns:a16="http://schemas.microsoft.com/office/drawing/2014/main" id="{1A1CBDED-E98C-5807-34BF-AEEE93C024C6}"/>
              </a:ext>
            </a:extLst>
          </p:cNvPr>
          <p:cNvPicPr>
            <a:picLocks noGrp="1" noRot="1" noChangeAspect="1" noMove="1" noResize="1" noEditPoints="1" noAdjustHandles="1" noChangeArrowheads="1" noChangeShapeType="1" noCrop="1"/>
          </p:cNvPicPr>
          <p:nvPr/>
        </p:nvPicPr>
        <p:blipFill>
          <a:blip r:embed="rId3"/>
          <a:stretch>
            <a:fillRect/>
          </a:stretch>
        </p:blipFill>
        <p:spPr>
          <a:xfrm>
            <a:off x="418244" y="325077"/>
            <a:ext cx="1825836" cy="919866"/>
          </a:xfrm>
          <a:prstGeom prst="rect">
            <a:avLst/>
          </a:prstGeom>
          <a:ln w="12700">
            <a:miter lim="400000"/>
          </a:ln>
        </p:spPr>
      </p:pic>
      <p:sp>
        <p:nvSpPr>
          <p:cNvPr id="395" name="Dolor sit amet, consectetur adipiscing elit sed do eiusmod">
            <a:extLst>
              <a:ext uri="{FF2B5EF4-FFF2-40B4-BE49-F238E27FC236}">
                <a16:creationId xmlns:a16="http://schemas.microsoft.com/office/drawing/2014/main" id="{B9CE83DC-443A-54FB-3207-33D606E35589}"/>
              </a:ext>
            </a:extLst>
          </p:cNvPr>
          <p:cNvSpPr txBox="1"/>
          <p:nvPr/>
        </p:nvSpPr>
        <p:spPr>
          <a:xfrm>
            <a:off x="417405" y="1450409"/>
            <a:ext cx="7627981" cy="94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80000"/>
              </a:lnSpc>
              <a:defRPr sz="7900" b="0" cap="all">
                <a:solidFill>
                  <a:srgbClr val="6006A1"/>
                </a:solidFill>
                <a:latin typeface="Arial Black"/>
                <a:ea typeface="Arial Black"/>
                <a:cs typeface="Arial Black"/>
                <a:sym typeface="Arial Black"/>
              </a:defRPr>
            </a:pPr>
            <a:r>
              <a:rPr lang="en-US" sz="2400">
                <a:solidFill>
                  <a:schemeClr val="tx1"/>
                </a:solidFill>
              </a:rPr>
              <a:t>WE will support proposals that address one of more of UK Government priorities</a:t>
            </a:r>
          </a:p>
        </p:txBody>
      </p:sp>
      <p:sp>
        <p:nvSpPr>
          <p:cNvPr id="3" name="Slide Number Placeholder 2">
            <a:extLst>
              <a:ext uri="{FF2B5EF4-FFF2-40B4-BE49-F238E27FC236}">
                <a16:creationId xmlns:a16="http://schemas.microsoft.com/office/drawing/2014/main" id="{A399E46A-8247-7BD1-8051-3AC6D9488094}"/>
              </a:ext>
            </a:extLst>
          </p:cNvPr>
          <p:cNvSpPr>
            <a:spLocks noGrp="1"/>
          </p:cNvSpPr>
          <p:nvPr>
            <p:ph type="sldNum" sz="quarter" idx="10"/>
          </p:nvPr>
        </p:nvSpPr>
        <p:spPr/>
        <p:txBody>
          <a:bodyPr/>
          <a:lstStyle/>
          <a:p>
            <a:fld id="{8F7E9438-18F9-46BA-95FA-E23A9B4276B8}" type="slidenum">
              <a:rPr lang="en-GB" smtClean="0"/>
              <a:pPr/>
              <a:t>9</a:t>
            </a:fld>
            <a:endParaRPr lang="en-GB"/>
          </a:p>
        </p:txBody>
      </p:sp>
      <p:sp>
        <p:nvSpPr>
          <p:cNvPr id="6" name="Rectangle 1">
            <a:extLst>
              <a:ext uri="{FF2B5EF4-FFF2-40B4-BE49-F238E27FC236}">
                <a16:creationId xmlns:a16="http://schemas.microsoft.com/office/drawing/2014/main" id="{3BFA283A-2024-D650-9D92-BEFE709A915C}"/>
              </a:ext>
            </a:extLst>
          </p:cNvPr>
          <p:cNvSpPr/>
          <p:nvPr/>
        </p:nvSpPr>
        <p:spPr>
          <a:xfrm>
            <a:off x="438287" y="3265658"/>
            <a:ext cx="6107423" cy="510778"/>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TextBox 26">
            <a:extLst>
              <a:ext uri="{FF2B5EF4-FFF2-40B4-BE49-F238E27FC236}">
                <a16:creationId xmlns:a16="http://schemas.microsoft.com/office/drawing/2014/main" id="{6340FB0C-B17D-9E9C-53CB-EBE1F81C0B6F}"/>
              </a:ext>
            </a:extLst>
          </p:cNvPr>
          <p:cNvSpPr txBox="1"/>
          <p:nvPr/>
        </p:nvSpPr>
        <p:spPr>
          <a:xfrm>
            <a:off x="555442" y="5421453"/>
            <a:ext cx="80759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cs typeface="Arial"/>
              </a:rPr>
              <a:t>Support delivery of Government missions</a:t>
            </a:r>
            <a:endParaRPr lang="en-GB" sz="1600">
              <a:latin typeface="Cambria"/>
            </a:endParaRPr>
          </a:p>
          <a:p>
            <a:pPr algn="l" defTabSz="825500"/>
            <a:endParaRPr lang="en-GB" sz="1200" b="0">
              <a:latin typeface="Arial"/>
              <a:cs typeface="Arial"/>
            </a:endParaRPr>
          </a:p>
        </p:txBody>
      </p:sp>
      <p:sp>
        <p:nvSpPr>
          <p:cNvPr id="2" name="TextBox 1">
            <a:extLst>
              <a:ext uri="{FF2B5EF4-FFF2-40B4-BE49-F238E27FC236}">
                <a16:creationId xmlns:a16="http://schemas.microsoft.com/office/drawing/2014/main" id="{1BA05C64-F981-0FFC-3728-79F72835A794}"/>
              </a:ext>
            </a:extLst>
          </p:cNvPr>
          <p:cNvSpPr txBox="1"/>
          <p:nvPr/>
        </p:nvSpPr>
        <p:spPr>
          <a:xfrm>
            <a:off x="423507" y="2439593"/>
            <a:ext cx="780609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cs typeface="Arial"/>
              </a:rPr>
              <a:t>In addition to addressing regulatory barriers and opportunities for innovation, we will encourage proposals that</a:t>
            </a:r>
          </a:p>
        </p:txBody>
      </p:sp>
      <p:sp>
        <p:nvSpPr>
          <p:cNvPr id="4" name="TextBox 3">
            <a:extLst>
              <a:ext uri="{FF2B5EF4-FFF2-40B4-BE49-F238E27FC236}">
                <a16:creationId xmlns:a16="http://schemas.microsoft.com/office/drawing/2014/main" id="{2709220D-7264-6190-7190-D8DC1BAF4B12}"/>
              </a:ext>
            </a:extLst>
          </p:cNvPr>
          <p:cNvSpPr txBox="1"/>
          <p:nvPr/>
        </p:nvSpPr>
        <p:spPr>
          <a:xfrm>
            <a:off x="466586" y="6247914"/>
            <a:ext cx="10941343"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GB" sz="1050" b="0" i="1">
                <a:latin typeface="Calibri"/>
              </a:rPr>
              <a:t>This slide pack sets out our intention and current plan for a new round of the RPF.  This is subject to change. Confirmation of a new funding round, and its details, will be provided at the launch of the new round. </a:t>
            </a:r>
            <a:r>
              <a:rPr lang="en-GB" sz="1050" b="0" i="1">
                <a:latin typeface="Calibri"/>
                <a:ea typeface="Calibri"/>
                <a:cs typeface="Calibri"/>
              </a:rPr>
              <a:t>Please note that funding is not guaranteed. DSIT reserves the right to amend the amounts specified or not award at all</a:t>
            </a:r>
            <a:endParaRPr lang="en-GB" sz="1050" b="0">
              <a:latin typeface="Calibri"/>
              <a:ea typeface="Calibri"/>
              <a:cs typeface="Calibri"/>
            </a:endParaRPr>
          </a:p>
          <a:p>
            <a:pPr defTabSz="825500"/>
            <a:endParaRPr lang="en-GB" sz="1050" b="0" i="1">
              <a:latin typeface="Calibri"/>
            </a:endParaRPr>
          </a:p>
        </p:txBody>
      </p:sp>
      <p:sp>
        <p:nvSpPr>
          <p:cNvPr id="5" name="TextBox 4">
            <a:extLst>
              <a:ext uri="{FF2B5EF4-FFF2-40B4-BE49-F238E27FC236}">
                <a16:creationId xmlns:a16="http://schemas.microsoft.com/office/drawing/2014/main" id="{EEA67216-6868-92C6-38C9-7A64201B649A}"/>
              </a:ext>
            </a:extLst>
          </p:cNvPr>
          <p:cNvSpPr txBox="1"/>
          <p:nvPr/>
        </p:nvSpPr>
        <p:spPr>
          <a:xfrm>
            <a:off x="552573" y="3350595"/>
            <a:ext cx="79176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ea typeface="Cambria"/>
                <a:cs typeface="Arial"/>
              </a:rPr>
              <a:t>Drive economic growth both nationally and regionally</a:t>
            </a:r>
          </a:p>
        </p:txBody>
      </p:sp>
      <p:sp>
        <p:nvSpPr>
          <p:cNvPr id="9" name="Rectangle 1">
            <a:extLst>
              <a:ext uri="{FF2B5EF4-FFF2-40B4-BE49-F238E27FC236}">
                <a16:creationId xmlns:a16="http://schemas.microsoft.com/office/drawing/2014/main" id="{1D06C9E5-DFBA-87F2-1C90-C07E322F1415}"/>
              </a:ext>
            </a:extLst>
          </p:cNvPr>
          <p:cNvSpPr/>
          <p:nvPr/>
        </p:nvSpPr>
        <p:spPr>
          <a:xfrm>
            <a:off x="438286" y="3961403"/>
            <a:ext cx="6107424" cy="510778"/>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TextBox 25">
            <a:extLst>
              <a:ext uri="{FF2B5EF4-FFF2-40B4-BE49-F238E27FC236}">
                <a16:creationId xmlns:a16="http://schemas.microsoft.com/office/drawing/2014/main" id="{81445DD3-17B4-2634-0515-5D6D7905D474}"/>
              </a:ext>
            </a:extLst>
          </p:cNvPr>
          <p:cNvSpPr txBox="1"/>
          <p:nvPr/>
        </p:nvSpPr>
        <p:spPr>
          <a:xfrm>
            <a:off x="552573" y="4046017"/>
            <a:ext cx="3842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ea typeface="Cambria"/>
                <a:cs typeface="Arial"/>
              </a:rPr>
              <a:t>Advance the priority areas of RIO</a:t>
            </a:r>
          </a:p>
        </p:txBody>
      </p:sp>
      <p:sp>
        <p:nvSpPr>
          <p:cNvPr id="10" name="Rectangle 1">
            <a:extLst>
              <a:ext uri="{FF2B5EF4-FFF2-40B4-BE49-F238E27FC236}">
                <a16:creationId xmlns:a16="http://schemas.microsoft.com/office/drawing/2014/main" id="{6BBCAC51-9772-AC44-81B8-AB639B9C0205}"/>
              </a:ext>
            </a:extLst>
          </p:cNvPr>
          <p:cNvSpPr/>
          <p:nvPr/>
        </p:nvSpPr>
        <p:spPr>
          <a:xfrm>
            <a:off x="466096" y="4661066"/>
            <a:ext cx="6107424" cy="510778"/>
          </a:xfrm>
          <a:prstGeom prst="roundRect">
            <a:avLst/>
          </a:prstGeom>
          <a:solidFill>
            <a:schemeClr val="accent4">
              <a:lumMod val="10000"/>
              <a:lumOff val="90000"/>
            </a:schemeClr>
          </a:solidFill>
          <a:ln>
            <a:solidFill>
              <a:schemeClr val="accent4">
                <a:lumMod val="10000"/>
                <a:lumOff val="9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B25AEDD1-1880-0BDA-D9F2-E336D32B5BBD}"/>
              </a:ext>
            </a:extLst>
          </p:cNvPr>
          <p:cNvSpPr txBox="1"/>
          <p:nvPr/>
        </p:nvSpPr>
        <p:spPr>
          <a:xfrm>
            <a:off x="552572" y="4737701"/>
            <a:ext cx="620382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GB" sz="1600">
                <a:latin typeface="Cambria"/>
                <a:cs typeface="Arial"/>
              </a:rPr>
              <a:t>Enhance the performance and productivity of Government</a:t>
            </a:r>
          </a:p>
        </p:txBody>
      </p:sp>
    </p:spTree>
    <p:extLst>
      <p:ext uri="{BB962C8B-B14F-4D97-AF65-F5344CB8AC3E}">
        <p14:creationId xmlns:p14="http://schemas.microsoft.com/office/powerpoint/2010/main" val="1625888583"/>
      </p:ext>
    </p:extLst>
  </p:cSld>
  <p:clrMapOvr>
    <a:masterClrMapping/>
  </p:clrMapOvr>
  <p:transition spd="med"/>
</p:sld>
</file>

<file path=ppt/theme/theme1.xml><?xml version="1.0" encoding="utf-8"?>
<a:theme xmlns:a="http://schemas.openxmlformats.org/drawingml/2006/main" name="White">
  <a:themeElements>
    <a:clrScheme name="DSIT Colours 1">
      <a:dk1>
        <a:srgbClr val="000000"/>
      </a:dk1>
      <a:lt1>
        <a:srgbClr val="FFFFFF"/>
      </a:lt1>
      <a:dk2>
        <a:srgbClr val="5E5E5E"/>
      </a:dk2>
      <a:lt2>
        <a:srgbClr val="D5D5D5"/>
      </a:lt2>
      <a:accent1>
        <a:srgbClr val="00F8F8"/>
      </a:accent1>
      <a:accent2>
        <a:srgbClr val="FF9900"/>
      </a:accent2>
      <a:accent3>
        <a:srgbClr val="6006A1"/>
      </a:accent3>
      <a:accent4>
        <a:srgbClr val="04084A"/>
      </a:accent4>
      <a:accent5>
        <a:srgbClr val="00F70C"/>
      </a:accent5>
      <a:accent6>
        <a:srgbClr val="FF00FF"/>
      </a:accent6>
      <a:hlink>
        <a:srgbClr val="04084A"/>
      </a:hlink>
      <a:folHlink>
        <a:srgbClr val="6006A1"/>
      </a:folHlink>
    </a:clrScheme>
    <a:fontScheme name="DSIT Font 1">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40CE7AC7-81C5-4821-AE3F-8C3BB4FB27EE}" vid="{E12B42C7-D3DD-490E-B89E-4B81DBE58544}"/>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68e409d1-217e-4122-8de3-6b5da63849ea">TMTUARZCR6DC-618275899-388074</_dlc_DocId>
    <TaxCatchAll xmlns="68e409d1-217e-4122-8de3-6b5da63849ea">
      <Value>3</Value>
      <Value>2</Value>
      <Value>1</Value>
    </TaxCatchAll>
    <h573c97cf80c4aa6b446c5363dc3ac94 xmlns="0f9fa326-da26-4ea8-b6a9-645e8136fe1d">
      <Terms xmlns="http://schemas.microsoft.com/office/infopath/2007/PartnerControls">
        <TermInfo xmlns="http://schemas.microsoft.com/office/infopath/2007/PartnerControls">
          <TermName xmlns="http://schemas.microsoft.com/office/infopath/2007/PartnerControls">Departmental Policy</TermName>
          <TermId xmlns="http://schemas.microsoft.com/office/infopath/2007/PartnerControls">115fbbc5-d3ab-2f0e-6084-75a9ad46a14d</TermId>
        </TermInfo>
      </Terms>
    </h573c97cf80c4aa6b446c5363dc3ac94>
    <m817f42addf14c9a838da36e78800043 xmlns="0f9fa326-da26-4ea8-b6a9-645e8136fe1d">
      <Terms xmlns="http://schemas.microsoft.com/office/infopath/2007/PartnerControls">
        <TermInfo xmlns="http://schemas.microsoft.com/office/infopath/2007/PartnerControls">
          <TermName xmlns="http://schemas.microsoft.com/office/infopath/2007/PartnerControls">Ministerial and departmental business</TermName>
          <TermId xmlns="http://schemas.microsoft.com/office/infopath/2007/PartnerControls">2f1d2866-77e2-65b1-53c1-e1425d2a781e</TermId>
        </TermInfo>
      </Terms>
    </m817f42addf14c9a838da36e78800043>
    <_dlc_DocIdUrl xmlns="68e409d1-217e-4122-8de3-6b5da63849ea">
      <Url>https://beisgov.sharepoint.com/sites/RegulationForInnovationTeam-OS-RPF/_layouts/15/DocIdRedir.aspx?ID=TMTUARZCR6DC-618275899-388074</Url>
      <Description>TMTUARZCR6DC-618275899-388074</Description>
    </_dlc_DocIdUrl>
    <c6f593ada1854b629148449de059396b xmlns="0f9fa326-da26-4ea8-b6a9-645e8136fe1d">
      <Terms xmlns="http://schemas.microsoft.com/office/infopath/2007/PartnerControls">
        <TermInfo xmlns="http://schemas.microsoft.com/office/infopath/2007/PartnerControls">
          <TermName xmlns="http://schemas.microsoft.com/office/infopath/2007/PartnerControls">DSIT</TermName>
          <TermId xmlns="http://schemas.microsoft.com/office/infopath/2007/PartnerControls">9b2b16d8-8f0e-f9f9-8d2e-30d6eeb93788</TermId>
        </TermInfo>
      </Terms>
    </c6f593ada1854b629148449de059396b>
    <LegacyData xmlns="aaacb922-5235-4a66-b188-303b9b46fbd7" xsi:nil="true"/>
    <_ip_UnifiedCompliancePolicyUIAction xmlns="http://schemas.microsoft.com/sharepoint/v3" xsi:nil="true"/>
    <lcf76f155ced4ddcb4097134ff3c332f xmlns="dadea3b4-b99b-4e7b-ac99-59911c063907">
      <Terms xmlns="http://schemas.microsoft.com/office/infopath/2007/PartnerControls"/>
    </lcf76f155ced4ddcb4097134ff3c332f>
    <_ip_UnifiedCompliancePolicyProperties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Core Document" ma:contentTypeID="0x0101004691A8DE0991884F8E90AD6474FC737301003F7174F29DFF74458332B0D4567EAAF9" ma:contentTypeVersion="20" ma:contentTypeDescription="Create a new document." ma:contentTypeScope="" ma:versionID="814912ecbd5537095940709c9bba8693">
  <xsd:schema xmlns:xsd="http://www.w3.org/2001/XMLSchema" xmlns:xs="http://www.w3.org/2001/XMLSchema" xmlns:p="http://schemas.microsoft.com/office/2006/metadata/properties" xmlns:ns1="http://schemas.microsoft.com/sharepoint/v3" xmlns:ns2="0f9fa326-da26-4ea8-b6a9-645e8136fe1d" xmlns:ns3="68e409d1-217e-4122-8de3-6b5da63849ea" xmlns:ns4="aaacb922-5235-4a66-b188-303b9b46fbd7" xmlns:ns5="dadea3b4-b99b-4e7b-ac99-59911c063907" targetNamespace="http://schemas.microsoft.com/office/2006/metadata/properties" ma:root="true" ma:fieldsID="501906db118f21a71350899da05245c8" ns1:_="" ns2:_="" ns3:_="" ns4:_="" ns5:_="">
    <xsd:import namespace="http://schemas.microsoft.com/sharepoint/v3"/>
    <xsd:import namespace="0f9fa326-da26-4ea8-b6a9-645e8136fe1d"/>
    <xsd:import namespace="68e409d1-217e-4122-8de3-6b5da63849ea"/>
    <xsd:import namespace="aaacb922-5235-4a66-b188-303b9b46fbd7"/>
    <xsd:import namespace="dadea3b4-b99b-4e7b-ac99-59911c063907"/>
    <xsd:element name="properties">
      <xsd:complexType>
        <xsd:sequence>
          <xsd:element name="documentManagement">
            <xsd:complexType>
              <xsd:all>
                <xsd:element ref="ns2:c6f593ada1854b629148449de059396b" minOccurs="0"/>
                <xsd:element ref="ns3:TaxCatchAll" minOccurs="0"/>
                <xsd:element ref="ns3:TaxCatchAllLabel" minOccurs="0"/>
                <xsd:element ref="ns2:m817f42addf14c9a838da36e78800043" minOccurs="0"/>
                <xsd:element ref="ns2:h573c97cf80c4aa6b446c5363dc3ac94" minOccurs="0"/>
                <xsd:element ref="ns4:LegacyData" minOccurs="0"/>
                <xsd:element ref="ns3:_dlc_DocId" minOccurs="0"/>
                <xsd:element ref="ns3:_dlc_DocIdPersistId" minOccurs="0"/>
                <xsd:element ref="ns3:_dlc_DocIdUrl" minOccurs="0"/>
                <xsd:element ref="ns5:MediaServiceMetadata" minOccurs="0"/>
                <xsd:element ref="ns5:MediaServiceFastMetadata" minOccurs="0"/>
                <xsd:element ref="ns5:MediaServiceObjectDetectorVersions" minOccurs="0"/>
                <xsd:element ref="ns5:MediaServiceDateTaken" minOccurs="0"/>
                <xsd:element ref="ns5:MediaServiceGenerationTime" minOccurs="0"/>
                <xsd:element ref="ns5:MediaServiceEventHashCode" minOccurs="0"/>
                <xsd:element ref="ns5:MediaLengthInSeconds" minOccurs="0"/>
                <xsd:element ref="ns5:lcf76f155ced4ddcb4097134ff3c332f" minOccurs="0"/>
                <xsd:element ref="ns5:MediaServiceOCR" minOccurs="0"/>
                <xsd:element ref="ns3:SharedWithUsers" minOccurs="0"/>
                <xsd:element ref="ns3:SharedWithDetails" minOccurs="0"/>
                <xsd:element ref="ns5:MediaServiceSearchProperties" minOccurs="0"/>
                <xsd:element ref="ns5: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9fa326-da26-4ea8-b6a9-645e8136fe1d" elementFormDefault="qualified">
    <xsd:import namespace="http://schemas.microsoft.com/office/2006/documentManagement/types"/>
    <xsd:import namespace="http://schemas.microsoft.com/office/infopath/2007/PartnerControls"/>
    <xsd:element name="c6f593ada1854b629148449de059396b" ma:index="8" nillable="true" ma:taxonomy="true" ma:internalName="c6f593ada1854b629148449de059396b" ma:taxonomyFieldName="KIM_GovernmentBody" ma:displayName="Government Body" ma:default="3;#DSIT|9b2b16d8-8f0e-f9f9-8d2e-30d6eeb93788" ma:fieldId="{c6f593ad-a185-4b62-9148-449de059396b}" ma:sspId="9b0aeba9-2bce-41c2-8545-5d12d676a674" ma:termSetId="46784332-da01-4f4a-94fa-2a245cb438b3" ma:anchorId="00000000-0000-0000-0000-000000000000" ma:open="false" ma:isKeyword="false">
      <xsd:complexType>
        <xsd:sequence>
          <xsd:element ref="pc:Terms" minOccurs="0" maxOccurs="1"/>
        </xsd:sequence>
      </xsd:complexType>
    </xsd:element>
    <xsd:element name="m817f42addf14c9a838da36e78800043" ma:index="12" nillable="true" ma:taxonomy="true" ma:internalName="m817f42addf14c9a838da36e78800043" ma:taxonomyFieldName="KIM_Function" ma:displayName="Function" ma:default="1;#Ministerial and departmental business|2f1d2866-77e2-65b1-53c1-e1425d2a781e" ma:fieldId="{6817f42a-ddf1-4c9a-838d-a36e78800043}" ma:sspId="9b0aeba9-2bce-41c2-8545-5d12d676a674" ma:termSetId="8a8c3714-5ee2-45f9-8c60-591b9d070299" ma:anchorId="00000000-0000-0000-0000-000000000000" ma:open="false" ma:isKeyword="false">
      <xsd:complexType>
        <xsd:sequence>
          <xsd:element ref="pc:Terms" minOccurs="0" maxOccurs="1"/>
        </xsd:sequence>
      </xsd:complexType>
    </xsd:element>
    <xsd:element name="h573c97cf80c4aa6b446c5363dc3ac94" ma:index="14" nillable="true" ma:taxonomy="true" ma:internalName="h573c97cf80c4aa6b446c5363dc3ac94" ma:taxonomyFieldName="KIM_Activity" ma:displayName="Activity" ma:default="2;#Departmental Policy|115fbbc5-d3ab-2f0e-6084-75a9ad46a14d" ma:fieldId="{1573c97c-f80c-4aa6-b446-c5363dc3ac94}" ma:sspId="9b0aeba9-2bce-41c2-8545-5d12d676a674" ma:termSetId="5c6dcaef-f335-486f-b10e-5a74f10247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e409d1-217e-4122-8de3-6b5da63849ea"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65ea0b18-45d4-459d-bbf9-dc71bff2c313}" ma:internalName="TaxCatchAll" ma:showField="CatchAllData" ma:web="68e409d1-217e-4122-8de3-6b5da63849e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5ea0b18-45d4-459d-bbf9-dc71bff2c313}" ma:internalName="TaxCatchAllLabel" ma:readOnly="true" ma:showField="CatchAllDataLabel" ma:web="68e409d1-217e-4122-8de3-6b5da63849ea">
      <xsd:complexType>
        <xsd:complexContent>
          <xsd:extension base="dms:MultiChoiceLookup">
            <xsd:sequence>
              <xsd:element name="Value" type="dms:Lookup" maxOccurs="unbounded" minOccurs="0" nillable="true"/>
            </xsd:sequence>
          </xsd:extension>
        </xsd:complexContent>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PersistId" ma:index="18" nillable="true" ma:displayName="Persist ID" ma:description="Keep ID on add." ma:hidden="true" ma:internalName="_dlc_DocIdPersistId" ma:readOnly="true">
      <xsd:simpleType>
        <xsd:restriction base="dms:Boolean"/>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16"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dea3b4-b99b-4e7b-ac99-59911c063907"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9b0aeba9-2bce-41c2-8545-5d12d676a674"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260AC9-D381-446F-A6A1-D8E6C9A22143}">
  <ds:schemaRefs>
    <ds:schemaRef ds:uri="http://schemas.microsoft.com/sharepoint/v3/contenttype/forms"/>
  </ds:schemaRefs>
</ds:datastoreItem>
</file>

<file path=customXml/itemProps2.xml><?xml version="1.0" encoding="utf-8"?>
<ds:datastoreItem xmlns:ds="http://schemas.openxmlformats.org/officeDocument/2006/customXml" ds:itemID="{89E91BA7-EC6B-4ECF-842B-3F9DC3F87842}">
  <ds:schemaRefs>
    <ds:schemaRef ds:uri="http://schemas.microsoft.com/sharepoint/events"/>
  </ds:schemaRefs>
</ds:datastoreItem>
</file>

<file path=customXml/itemProps3.xml><?xml version="1.0" encoding="utf-8"?>
<ds:datastoreItem xmlns:ds="http://schemas.openxmlformats.org/officeDocument/2006/customXml" ds:itemID="{8E2EAC1C-1B7F-4DC4-8A0B-8044C93737C4}">
  <ds:schemaRefs>
    <ds:schemaRef ds:uri="dadea3b4-b99b-4e7b-ac99-59911c063907"/>
    <ds:schemaRef ds:uri="http://schemas.microsoft.com/sharepoint/v3"/>
    <ds:schemaRef ds:uri="http://purl.org/dc/terms/"/>
    <ds:schemaRef ds:uri="0f9fa326-da26-4ea8-b6a9-645e8136fe1d"/>
    <ds:schemaRef ds:uri="http://purl.org/dc/elements/1.1/"/>
    <ds:schemaRef ds:uri="http://purl.org/dc/dcmitype/"/>
    <ds:schemaRef ds:uri="http://schemas.microsoft.com/office/2006/documentManagement/types"/>
    <ds:schemaRef ds:uri="http://www.w3.org/XML/1998/namespace"/>
    <ds:schemaRef ds:uri="http://schemas.microsoft.com/office/2006/metadata/properties"/>
    <ds:schemaRef ds:uri="68e409d1-217e-4122-8de3-6b5da63849ea"/>
    <ds:schemaRef ds:uri="http://schemas.microsoft.com/office/infopath/2007/PartnerControls"/>
    <ds:schemaRef ds:uri="http://schemas.openxmlformats.org/package/2006/metadata/core-properties"/>
    <ds:schemaRef ds:uri="aaacb922-5235-4a66-b188-303b9b46fbd7"/>
  </ds:schemaRefs>
</ds:datastoreItem>
</file>

<file path=customXml/itemProps4.xml><?xml version="1.0" encoding="utf-8"?>
<ds:datastoreItem xmlns:ds="http://schemas.openxmlformats.org/officeDocument/2006/customXml" ds:itemID="{1B402089-97C4-4011-8BE5-EF8769BA7BB1}">
  <ds:schemaRefs>
    <ds:schemaRef ds:uri="0f9fa326-da26-4ea8-b6a9-645e8136fe1d"/>
    <ds:schemaRef ds:uri="68e409d1-217e-4122-8de3-6b5da63849ea"/>
    <ds:schemaRef ds:uri="aaacb922-5235-4a66-b188-303b9b46fbd7"/>
    <ds:schemaRef ds:uri="dadea3b4-b99b-4e7b-ac99-59911c0639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DSIT_Template_White background Intranet_v2</Template>
  <TotalTime>0</TotalTime>
  <Words>2065</Words>
  <Application>Microsoft Office PowerPoint</Application>
  <PresentationFormat>Widescreen</PresentationFormat>
  <Paragraphs>127</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Black</vt:lpstr>
      <vt:lpstr>Calibri</vt:lpstr>
      <vt:lpstr>Cambria</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Cirrus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Mathia, Sana (DSIT)</dc:creator>
  <cp:lastModifiedBy>McNulty, Julia (DSIT)</cp:lastModifiedBy>
  <cp:revision>2</cp:revision>
  <dcterms:created xsi:type="dcterms:W3CDTF">2025-04-07T09:52:31Z</dcterms:created>
  <dcterms:modified xsi:type="dcterms:W3CDTF">2025-05-08T10:31:21Z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2024-08-05T14:01:53Z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fd1a5d0a-e1ce-41c8-8699-74b6615d5abc</vt:lpwstr>
  </property>
  <property fmtid="{D5CDD505-2E9C-101B-9397-08002B2CF9AE}" pid="8" name="MSIP_Label_ba62f585-b40f-4ab9-bafe-39150f03d124_ContentBits">
    <vt:lpwstr>0</vt:lpwstr>
  </property>
  <property fmtid="{D5CDD505-2E9C-101B-9397-08002B2CF9AE}" pid="9" name="KIM_Activity">
    <vt:lpwstr>2;#Departmental Policy|115fbbc5-d3ab-2f0e-6084-75a9ad46a14d</vt:lpwstr>
  </property>
  <property fmtid="{D5CDD505-2E9C-101B-9397-08002B2CF9AE}" pid="10" name="ContentTypeId">
    <vt:lpwstr>0x0101004691A8DE0991884F8E90AD6474FC737301003F7174F29DFF74458332B0D4567EAAF9</vt:lpwstr>
  </property>
  <property fmtid="{D5CDD505-2E9C-101B-9397-08002B2CF9AE}" pid="11" name="_dlc_DocIdItemGuid">
    <vt:lpwstr>426841cc-8723-43ea-b082-9fa16f461205</vt:lpwstr>
  </property>
  <property fmtid="{D5CDD505-2E9C-101B-9397-08002B2CF9AE}" pid="12" name="KIM_GovernmentBody">
    <vt:lpwstr>3;#DSIT|9b2b16d8-8f0e-f9f9-8d2e-30d6eeb93788</vt:lpwstr>
  </property>
  <property fmtid="{D5CDD505-2E9C-101B-9397-08002B2CF9AE}" pid="13" name="KIM_Function">
    <vt:lpwstr>1;#Ministerial and departmental business|2f1d2866-77e2-65b1-53c1-e1425d2a781e</vt:lpwstr>
  </property>
  <property fmtid="{D5CDD505-2E9C-101B-9397-08002B2CF9AE}" pid="14" name="MediaServiceImageTags">
    <vt:lpwstr/>
  </property>
</Properties>
</file>