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5"/>
  </p:sldMasterIdLst>
  <p:notesMasterIdLst>
    <p:notesMasterId r:id="rId13"/>
  </p:notesMasterIdLst>
  <p:sldIdLst>
    <p:sldId id="256" r:id="rId6"/>
    <p:sldId id="272" r:id="rId7"/>
    <p:sldId id="280" r:id="rId8"/>
    <p:sldId id="257" r:id="rId9"/>
    <p:sldId id="267" r:id="rId10"/>
    <p:sldId id="260" r:id="rId11"/>
    <p:sldId id="278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464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BB45E-6AA2-429F-A500-2EE7699FB32C}" v="1789" dt="2024-07-15T16:12:33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nfield-Smith, Peter" userId="733028eb-4ff6-435c-9de6-7d079f54d942" providerId="ADAL" clId="{059BB45E-6AA2-429F-A500-2EE7699FB32C}"/>
    <pc:docChg chg="undo custSel delSld modSld sldOrd">
      <pc:chgData name="Binfield-Smith, Peter" userId="733028eb-4ff6-435c-9de6-7d079f54d942" providerId="ADAL" clId="{059BB45E-6AA2-429F-A500-2EE7699FB32C}" dt="2024-07-15T16:15:32.477" v="2183" actId="20577"/>
      <pc:docMkLst>
        <pc:docMk/>
      </pc:docMkLst>
      <pc:sldChg chg="delSp modSp mod">
        <pc:chgData name="Binfield-Smith, Peter" userId="733028eb-4ff6-435c-9de6-7d079f54d942" providerId="ADAL" clId="{059BB45E-6AA2-429F-A500-2EE7699FB32C}" dt="2024-07-15T16:15:32.477" v="2183" actId="20577"/>
        <pc:sldMkLst>
          <pc:docMk/>
          <pc:sldMk cId="0" sldId="256"/>
        </pc:sldMkLst>
        <pc:spChg chg="mod">
          <ac:chgData name="Binfield-Smith, Peter" userId="733028eb-4ff6-435c-9de6-7d079f54d942" providerId="ADAL" clId="{059BB45E-6AA2-429F-A500-2EE7699FB32C}" dt="2024-07-15T16:15:32.477" v="2183" actId="20577"/>
          <ac:spMkLst>
            <pc:docMk/>
            <pc:sldMk cId="0" sldId="256"/>
            <ac:spMk id="61" creationId="{00000000-0000-0000-0000-000000000000}"/>
          </ac:spMkLst>
        </pc:spChg>
        <pc:picChg chg="del">
          <ac:chgData name="Binfield-Smith, Peter" userId="733028eb-4ff6-435c-9de6-7d079f54d942" providerId="ADAL" clId="{059BB45E-6AA2-429F-A500-2EE7699FB32C}" dt="2024-07-15T09:31:49.020" v="185" actId="478"/>
          <ac:picMkLst>
            <pc:docMk/>
            <pc:sldMk cId="0" sldId="256"/>
            <ac:picMk id="62" creationId="{00000000-0000-0000-0000-000000000000}"/>
          </ac:picMkLst>
        </pc:picChg>
      </pc:sldChg>
      <pc:sldChg chg="addSp delSp modSp mod modAnim">
        <pc:chgData name="Binfield-Smith, Peter" userId="733028eb-4ff6-435c-9de6-7d079f54d942" providerId="ADAL" clId="{059BB45E-6AA2-429F-A500-2EE7699FB32C}" dt="2024-07-15T16:12:33.120" v="2175" actId="20577"/>
        <pc:sldMkLst>
          <pc:docMk/>
          <pc:sldMk cId="0" sldId="257"/>
        </pc:sldMkLst>
        <pc:spChg chg="add mod">
          <ac:chgData name="Binfield-Smith, Peter" userId="733028eb-4ff6-435c-9de6-7d079f54d942" providerId="ADAL" clId="{059BB45E-6AA2-429F-A500-2EE7699FB32C}" dt="2024-07-15T14:26:44.163" v="279" actId="571"/>
          <ac:spMkLst>
            <pc:docMk/>
            <pc:sldMk cId="0" sldId="257"/>
            <ac:spMk id="4" creationId="{9262C363-8AC3-CDA5-31A8-8AD9C3CD6075}"/>
          </ac:spMkLst>
        </pc:spChg>
        <pc:spChg chg="mod">
          <ac:chgData name="Binfield-Smith, Peter" userId="733028eb-4ff6-435c-9de6-7d079f54d942" providerId="ADAL" clId="{059BB45E-6AA2-429F-A500-2EE7699FB32C}" dt="2024-07-15T14:26:44.163" v="279" actId="571"/>
          <ac:spMkLst>
            <pc:docMk/>
            <pc:sldMk cId="0" sldId="257"/>
            <ac:spMk id="68" creationId="{00000000-0000-0000-0000-000000000000}"/>
          </ac:spMkLst>
        </pc:spChg>
        <pc:spChg chg="mod">
          <ac:chgData name="Binfield-Smith, Peter" userId="733028eb-4ff6-435c-9de6-7d079f54d942" providerId="ADAL" clId="{059BB45E-6AA2-429F-A500-2EE7699FB32C}" dt="2024-07-15T16:12:33.120" v="2175" actId="20577"/>
          <ac:spMkLst>
            <pc:docMk/>
            <pc:sldMk cId="0" sldId="257"/>
            <ac:spMk id="70" creationId="{00000000-0000-0000-0000-000000000000}"/>
          </ac:spMkLst>
        </pc:spChg>
        <pc:spChg chg="mod">
          <ac:chgData name="Binfield-Smith, Peter" userId="733028eb-4ff6-435c-9de6-7d079f54d942" providerId="ADAL" clId="{059BB45E-6AA2-429F-A500-2EE7699FB32C}" dt="2024-07-15T14:30:50.811" v="349" actId="14100"/>
          <ac:spMkLst>
            <pc:docMk/>
            <pc:sldMk cId="0" sldId="257"/>
            <ac:spMk id="71" creationId="{00000000-0000-0000-0000-000000000000}"/>
          </ac:spMkLst>
        </pc:spChg>
        <pc:spChg chg="del mod topLvl">
          <ac:chgData name="Binfield-Smith, Peter" userId="733028eb-4ff6-435c-9de6-7d079f54d942" providerId="ADAL" clId="{059BB45E-6AA2-429F-A500-2EE7699FB32C}" dt="2024-07-15T14:26:45.228" v="280" actId="478"/>
          <ac:spMkLst>
            <pc:docMk/>
            <pc:sldMk cId="0" sldId="257"/>
            <ac:spMk id="73" creationId="{00000000-0000-0000-0000-000000000000}"/>
          </ac:spMkLst>
        </pc:spChg>
        <pc:grpChg chg="mod topLvl">
          <ac:chgData name="Binfield-Smith, Peter" userId="733028eb-4ff6-435c-9de6-7d079f54d942" providerId="ADAL" clId="{059BB45E-6AA2-429F-A500-2EE7699FB32C}" dt="2024-07-15T14:26:45.228" v="280" actId="478"/>
          <ac:grpSpMkLst>
            <pc:docMk/>
            <pc:sldMk cId="0" sldId="257"/>
            <ac:grpSpMk id="2" creationId="{4E2A22D7-34A7-988E-2292-000C1D68731B}"/>
          </ac:grpSpMkLst>
        </pc:grpChg>
        <pc:grpChg chg="del mod">
          <ac:chgData name="Binfield-Smith, Peter" userId="733028eb-4ff6-435c-9de6-7d079f54d942" providerId="ADAL" clId="{059BB45E-6AA2-429F-A500-2EE7699FB32C}" dt="2024-07-15T14:26:45.228" v="280" actId="478"/>
          <ac:grpSpMkLst>
            <pc:docMk/>
            <pc:sldMk cId="0" sldId="257"/>
            <ac:grpSpMk id="3" creationId="{76DFBF81-F028-20F6-D7C9-3BBA0508DA42}"/>
          </ac:grpSpMkLst>
        </pc:grpChg>
        <pc:grpChg chg="del mod">
          <ac:chgData name="Binfield-Smith, Peter" userId="733028eb-4ff6-435c-9de6-7d079f54d942" providerId="ADAL" clId="{059BB45E-6AA2-429F-A500-2EE7699FB32C}" dt="2024-07-15T14:26:45.228" v="280" actId="478"/>
          <ac:grpSpMkLst>
            <pc:docMk/>
            <pc:sldMk cId="0" sldId="257"/>
            <ac:grpSpMk id="72" creationId="{00000000-0000-0000-0000-000000000000}"/>
          </ac:grpSpMkLst>
        </pc:grpChg>
        <pc:picChg chg="add mod">
          <ac:chgData name="Binfield-Smith, Peter" userId="733028eb-4ff6-435c-9de6-7d079f54d942" providerId="ADAL" clId="{059BB45E-6AA2-429F-A500-2EE7699FB32C}" dt="2024-07-15T14:26:44.163" v="279" actId="571"/>
          <ac:picMkLst>
            <pc:docMk/>
            <pc:sldMk cId="0" sldId="257"/>
            <ac:picMk id="5" creationId="{C4B6819A-923C-FB81-7685-AA98BCE4A10E}"/>
          </ac:picMkLst>
        </pc:picChg>
        <pc:picChg chg="mod">
          <ac:chgData name="Binfield-Smith, Peter" userId="733028eb-4ff6-435c-9de6-7d079f54d942" providerId="ADAL" clId="{059BB45E-6AA2-429F-A500-2EE7699FB32C}" dt="2024-07-15T14:26:44.163" v="279" actId="571"/>
          <ac:picMkLst>
            <pc:docMk/>
            <pc:sldMk cId="0" sldId="257"/>
            <ac:picMk id="69" creationId="{00000000-0000-0000-0000-000000000000}"/>
          </ac:picMkLst>
        </pc:picChg>
        <pc:picChg chg="del mod">
          <ac:chgData name="Binfield-Smith, Peter" userId="733028eb-4ff6-435c-9de6-7d079f54d942" providerId="ADAL" clId="{059BB45E-6AA2-429F-A500-2EE7699FB32C}" dt="2024-07-15T14:26:45.228" v="280" actId="478"/>
          <ac:picMkLst>
            <pc:docMk/>
            <pc:sldMk cId="0" sldId="257"/>
            <ac:picMk id="74" creationId="{00000000-0000-0000-0000-000000000000}"/>
          </ac:picMkLst>
        </pc:picChg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0" sldId="258"/>
        </pc:sldMkLst>
      </pc:sldChg>
      <pc:sldChg chg="addSp delSp modSp mod ord modAnim">
        <pc:chgData name="Binfield-Smith, Peter" userId="733028eb-4ff6-435c-9de6-7d079f54d942" providerId="ADAL" clId="{059BB45E-6AA2-429F-A500-2EE7699FB32C}" dt="2024-07-15T15:00:10.441" v="750"/>
        <pc:sldMkLst>
          <pc:docMk/>
          <pc:sldMk cId="0" sldId="260"/>
        </pc:sldMkLst>
        <pc:spChg chg="add mod">
          <ac:chgData name="Binfield-Smith, Peter" userId="733028eb-4ff6-435c-9de6-7d079f54d942" providerId="ADAL" clId="{059BB45E-6AA2-429F-A500-2EE7699FB32C}" dt="2024-07-15T14:31:29.027" v="358" actId="20577"/>
          <ac:spMkLst>
            <pc:docMk/>
            <pc:sldMk cId="0" sldId="260"/>
            <ac:spMk id="2" creationId="{EC59235D-C5D0-BA31-347F-521C17C3FBD5}"/>
          </ac:spMkLst>
        </pc:spChg>
        <pc:spChg chg="del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4" creationId="{59F820E6-8A0C-64F9-8ABA-178405DFAF9C}"/>
          </ac:spMkLst>
        </pc:spChg>
        <pc:spChg chg="del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5" creationId="{BE489DF1-F29E-36F5-19B6-052A3737DE98}"/>
          </ac:spMkLst>
        </pc:spChg>
        <pc:spChg chg="del mod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6" creationId="{F821B16C-000E-B2CE-F59D-9462CF90B95A}"/>
          </ac:spMkLst>
        </pc:spChg>
        <pc:spChg chg="del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7" creationId="{0E7D4E6E-6B27-1A9E-DA47-582FB27B59FC}"/>
          </ac:spMkLst>
        </pc:spChg>
        <pc:spChg chg="del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8" creationId="{2C837D5A-2259-98B9-D195-6CCE5538F869}"/>
          </ac:spMkLst>
        </pc:spChg>
        <pc:spChg chg="del">
          <ac:chgData name="Binfield-Smith, Peter" userId="733028eb-4ff6-435c-9de6-7d079f54d942" providerId="ADAL" clId="{059BB45E-6AA2-429F-A500-2EE7699FB32C}" dt="2024-07-15T14:55:51.423" v="433" actId="478"/>
          <ac:spMkLst>
            <pc:docMk/>
            <pc:sldMk cId="0" sldId="260"/>
            <ac:spMk id="9" creationId="{D2632A1E-E990-3511-77E9-8AAD3D448135}"/>
          </ac:spMkLst>
        </pc:spChg>
        <pc:spChg chg="add mod">
          <ac:chgData name="Binfield-Smith, Peter" userId="733028eb-4ff6-435c-9de6-7d079f54d942" providerId="ADAL" clId="{059BB45E-6AA2-429F-A500-2EE7699FB32C}" dt="2024-07-15T14:59:52.575" v="748" actId="20577"/>
          <ac:spMkLst>
            <pc:docMk/>
            <pc:sldMk cId="0" sldId="260"/>
            <ac:spMk id="10" creationId="{BC8318A3-1395-C4D0-71C8-D13CD5F9D89D}"/>
          </ac:spMkLst>
        </pc:spChg>
        <pc:spChg chg="del">
          <ac:chgData name="Binfield-Smith, Peter" userId="733028eb-4ff6-435c-9de6-7d079f54d942" providerId="ADAL" clId="{059BB45E-6AA2-429F-A500-2EE7699FB32C}" dt="2024-07-15T14:31:10.016" v="351" actId="478"/>
          <ac:spMkLst>
            <pc:docMk/>
            <pc:sldMk cId="0" sldId="260"/>
            <ac:spMk id="12" creationId="{D0B8A2BF-9C1A-C201-8570-82C12C8217EE}"/>
          </ac:spMkLst>
        </pc:spChg>
        <pc:spChg chg="del">
          <ac:chgData name="Binfield-Smith, Peter" userId="733028eb-4ff6-435c-9de6-7d079f54d942" providerId="ADAL" clId="{059BB45E-6AA2-429F-A500-2EE7699FB32C}" dt="2024-07-15T14:31:08.248" v="350" actId="478"/>
          <ac:spMkLst>
            <pc:docMk/>
            <pc:sldMk cId="0" sldId="260"/>
            <ac:spMk id="13" creationId="{079C7E2D-DE73-DF93-FE84-792EBF04429B}"/>
          </ac:spMkLst>
        </pc:spChg>
        <pc:spChg chg="del mod topLvl">
          <ac:chgData name="Binfield-Smith, Peter" userId="733028eb-4ff6-435c-9de6-7d079f54d942" providerId="ADAL" clId="{059BB45E-6AA2-429F-A500-2EE7699FB32C}" dt="2024-07-15T14:31:43.844" v="364" actId="478"/>
          <ac:spMkLst>
            <pc:docMk/>
            <pc:sldMk cId="0" sldId="260"/>
            <ac:spMk id="17" creationId="{683DB756-3876-9E30-5239-28DBAF3870CE}"/>
          </ac:spMkLst>
        </pc:spChg>
        <pc:grpChg chg="del mod">
          <ac:chgData name="Binfield-Smith, Peter" userId="733028eb-4ff6-435c-9de6-7d079f54d942" providerId="ADAL" clId="{059BB45E-6AA2-429F-A500-2EE7699FB32C}" dt="2024-07-15T14:31:43.844" v="364" actId="478"/>
          <ac:grpSpMkLst>
            <pc:docMk/>
            <pc:sldMk cId="0" sldId="260"/>
            <ac:grpSpMk id="14" creationId="{A1D4C4ED-6E2D-B9E2-BF27-57DCDB1825F4}"/>
          </ac:grpSpMkLst>
        </pc:grpChg>
        <pc:grpChg chg="topLvl">
          <ac:chgData name="Binfield-Smith, Peter" userId="733028eb-4ff6-435c-9de6-7d079f54d942" providerId="ADAL" clId="{059BB45E-6AA2-429F-A500-2EE7699FB32C}" dt="2024-07-15T14:31:43.844" v="364" actId="478"/>
          <ac:grpSpMkLst>
            <pc:docMk/>
            <pc:sldMk cId="0" sldId="260"/>
            <ac:grpSpMk id="15" creationId="{5BC43CEF-41BF-5BD1-CFDD-2F8FFCA5817C}"/>
          </ac:grpSpMkLst>
        </pc:grpChg>
        <pc:grpChg chg="del">
          <ac:chgData name="Binfield-Smith, Peter" userId="733028eb-4ff6-435c-9de6-7d079f54d942" providerId="ADAL" clId="{059BB45E-6AA2-429F-A500-2EE7699FB32C}" dt="2024-07-15T14:31:40.148" v="362" actId="478"/>
          <ac:grpSpMkLst>
            <pc:docMk/>
            <pc:sldMk cId="0" sldId="260"/>
            <ac:grpSpMk id="16" creationId="{CE072DD6-81D0-9E6A-BF85-C2435FE13F2F}"/>
          </ac:grpSpMkLst>
        </pc:grpChg>
        <pc:picChg chg="mod">
          <ac:chgData name="Binfield-Smith, Peter" userId="733028eb-4ff6-435c-9de6-7d079f54d942" providerId="ADAL" clId="{059BB45E-6AA2-429F-A500-2EE7699FB32C}" dt="2024-07-15T14:31:55.410" v="366" actId="1076"/>
          <ac:picMkLst>
            <pc:docMk/>
            <pc:sldMk cId="0" sldId="260"/>
            <ac:picMk id="3" creationId="{AAB6EE76-BCD6-858C-92E1-9C8154F265FC}"/>
          </ac:picMkLst>
        </pc:picChg>
        <pc:picChg chg="del">
          <ac:chgData name="Binfield-Smith, Peter" userId="733028eb-4ff6-435c-9de6-7d079f54d942" providerId="ADAL" clId="{059BB45E-6AA2-429F-A500-2EE7699FB32C}" dt="2024-07-15T14:31:40.148" v="362" actId="478"/>
          <ac:picMkLst>
            <pc:docMk/>
            <pc:sldMk cId="0" sldId="260"/>
            <ac:picMk id="18" creationId="{7B232501-D1C7-152E-A70D-6BB24AFF0D1A}"/>
          </ac:picMkLst>
        </pc:picChg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0" sldId="262"/>
        </pc:sldMkLst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0" sldId="265"/>
        </pc:sldMkLst>
      </pc:sldChg>
      <pc:sldChg chg="addSp delSp modSp mod ord delAnim modAnim">
        <pc:chgData name="Binfield-Smith, Peter" userId="733028eb-4ff6-435c-9de6-7d079f54d942" providerId="ADAL" clId="{059BB45E-6AA2-429F-A500-2EE7699FB32C}" dt="2024-07-15T16:09:33.969" v="2125" actId="20577"/>
        <pc:sldMkLst>
          <pc:docMk/>
          <pc:sldMk cId="3382593064" sldId="267"/>
        </pc:sldMkLst>
        <pc:spChg chg="add mod">
          <ac:chgData name="Binfield-Smith, Peter" userId="733028eb-4ff6-435c-9de6-7d079f54d942" providerId="ADAL" clId="{059BB45E-6AA2-429F-A500-2EE7699FB32C}" dt="2024-07-15T16:09:33.969" v="2125" actId="20577"/>
          <ac:spMkLst>
            <pc:docMk/>
            <pc:sldMk cId="3382593064" sldId="267"/>
            <ac:spMk id="3" creationId="{BFE0FC5C-5F5E-A33C-E3F1-F8AD13A50840}"/>
          </ac:spMkLst>
        </pc:spChg>
        <pc:spChg chg="add del mod">
          <ac:chgData name="Binfield-Smith, Peter" userId="733028eb-4ff6-435c-9de6-7d079f54d942" providerId="ADAL" clId="{059BB45E-6AA2-429F-A500-2EE7699FB32C}" dt="2024-07-15T14:30:12.615" v="346" actId="478"/>
          <ac:spMkLst>
            <pc:docMk/>
            <pc:sldMk cId="3382593064" sldId="267"/>
            <ac:spMk id="4" creationId="{3EB93FD6-02E2-3DB3-3D13-9207BF8F16B4}"/>
          </ac:spMkLst>
        </pc:spChg>
        <pc:spChg chg="add mod">
          <ac:chgData name="Binfield-Smith, Peter" userId="733028eb-4ff6-435c-9de6-7d079f54d942" providerId="ADAL" clId="{059BB45E-6AA2-429F-A500-2EE7699FB32C}" dt="2024-07-15T14:30:23.995" v="347" actId="255"/>
          <ac:spMkLst>
            <pc:docMk/>
            <pc:sldMk cId="3382593064" sldId="267"/>
            <ac:spMk id="5" creationId="{9786ED6B-2989-9B4F-F055-4236681787A0}"/>
          </ac:spMkLst>
        </pc:spChg>
        <pc:spChg chg="del">
          <ac:chgData name="Binfield-Smith, Peter" userId="733028eb-4ff6-435c-9de6-7d079f54d942" providerId="ADAL" clId="{059BB45E-6AA2-429F-A500-2EE7699FB32C}" dt="2024-07-15T14:28:49.114" v="296" actId="478"/>
          <ac:spMkLst>
            <pc:docMk/>
            <pc:sldMk cId="3382593064" sldId="267"/>
            <ac:spMk id="15" creationId="{6370486F-C93E-D685-9FC3-070D14FCD696}"/>
          </ac:spMkLst>
        </pc:spChg>
        <pc:spChg chg="mod topLvl">
          <ac:chgData name="Binfield-Smith, Peter" userId="733028eb-4ff6-435c-9de6-7d079f54d942" providerId="ADAL" clId="{059BB45E-6AA2-429F-A500-2EE7699FB32C}" dt="2024-07-15T14:29:34.179" v="306" actId="1076"/>
          <ac:spMkLst>
            <pc:docMk/>
            <pc:sldMk cId="3382593064" sldId="267"/>
            <ac:spMk id="17" creationId="{408B7CC6-5022-8CEA-0421-0916B66E0B0D}"/>
          </ac:spMkLst>
        </pc:spChg>
        <pc:spChg chg="del mod">
          <ac:chgData name="Binfield-Smith, Peter" userId="733028eb-4ff6-435c-9de6-7d079f54d942" providerId="ADAL" clId="{059BB45E-6AA2-429F-A500-2EE7699FB32C}" dt="2024-07-15T14:29:36.315" v="307" actId="478"/>
          <ac:spMkLst>
            <pc:docMk/>
            <pc:sldMk cId="3382593064" sldId="267"/>
            <ac:spMk id="21" creationId="{445029CF-5A90-0E35-B646-58CA046A655A}"/>
          </ac:spMkLst>
        </pc:spChg>
        <pc:spChg chg="del mod">
          <ac:chgData name="Binfield-Smith, Peter" userId="733028eb-4ff6-435c-9de6-7d079f54d942" providerId="ADAL" clId="{059BB45E-6AA2-429F-A500-2EE7699FB32C}" dt="2024-07-15T14:55:45.652" v="431" actId="478"/>
          <ac:spMkLst>
            <pc:docMk/>
            <pc:sldMk cId="3382593064" sldId="267"/>
            <ac:spMk id="97" creationId="{00000000-0000-0000-0000-000000000000}"/>
          </ac:spMkLst>
        </pc:spChg>
        <pc:grpChg chg="del">
          <ac:chgData name="Binfield-Smith, Peter" userId="733028eb-4ff6-435c-9de6-7d079f54d942" providerId="ADAL" clId="{059BB45E-6AA2-429F-A500-2EE7699FB32C}" dt="2024-07-15T14:28:56.726" v="297" actId="478"/>
          <ac:grpSpMkLst>
            <pc:docMk/>
            <pc:sldMk cId="3382593064" sldId="267"/>
            <ac:grpSpMk id="12" creationId="{5B08E8C1-97CA-3472-76CB-F0E199A6DACF}"/>
          </ac:grpSpMkLst>
        </pc:grpChg>
        <pc:grpChg chg="del">
          <ac:chgData name="Binfield-Smith, Peter" userId="733028eb-4ff6-435c-9de6-7d079f54d942" providerId="ADAL" clId="{059BB45E-6AA2-429F-A500-2EE7699FB32C}" dt="2024-07-15T14:28:49.114" v="296" actId="478"/>
          <ac:grpSpMkLst>
            <pc:docMk/>
            <pc:sldMk cId="3382593064" sldId="267"/>
            <ac:grpSpMk id="14" creationId="{994D08E1-7863-E812-5B1C-049DABAD4901}"/>
          </ac:grpSpMkLst>
        </pc:grpChg>
        <pc:picChg chg="del topLvl">
          <ac:chgData name="Binfield-Smith, Peter" userId="733028eb-4ff6-435c-9de6-7d079f54d942" providerId="ADAL" clId="{059BB45E-6AA2-429F-A500-2EE7699FB32C}" dt="2024-07-15T14:28:56.726" v="297" actId="478"/>
          <ac:picMkLst>
            <pc:docMk/>
            <pc:sldMk cId="3382593064" sldId="267"/>
            <ac:picMk id="16" creationId="{E71F1E29-38EC-AC0B-DA3C-EFD3509AED76}"/>
          </ac:picMkLst>
        </pc:picChg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3419427833" sldId="268"/>
        </pc:sldMkLst>
      </pc:sldChg>
      <pc:sldChg chg="addSp delSp modSp mod ord modAnim">
        <pc:chgData name="Binfield-Smith, Peter" userId="733028eb-4ff6-435c-9de6-7d079f54d942" providerId="ADAL" clId="{059BB45E-6AA2-429F-A500-2EE7699FB32C}" dt="2024-07-15T16:11:26.306" v="2163" actId="14100"/>
        <pc:sldMkLst>
          <pc:docMk/>
          <pc:sldMk cId="4263225904" sldId="272"/>
        </pc:sldMkLst>
        <pc:spChg chg="add del mod">
          <ac:chgData name="Binfield-Smith, Peter" userId="733028eb-4ff6-435c-9de6-7d079f54d942" providerId="ADAL" clId="{059BB45E-6AA2-429F-A500-2EE7699FB32C}" dt="2024-07-15T14:27:25.478" v="286" actId="478"/>
          <ac:spMkLst>
            <pc:docMk/>
            <pc:sldMk cId="4263225904" sldId="272"/>
            <ac:spMk id="3" creationId="{0D3A2D62-BCEF-97F9-3E90-0FE2CD14D9F6}"/>
          </ac:spMkLst>
        </pc:spChg>
        <pc:spChg chg="add del">
          <ac:chgData name="Binfield-Smith, Peter" userId="733028eb-4ff6-435c-9de6-7d079f54d942" providerId="ADAL" clId="{059BB45E-6AA2-429F-A500-2EE7699FB32C}" dt="2024-07-15T14:27:23.840" v="285" actId="22"/>
          <ac:spMkLst>
            <pc:docMk/>
            <pc:sldMk cId="4263225904" sldId="272"/>
            <ac:spMk id="5" creationId="{F096E88E-8AB7-352C-8030-A823DDDC68F3}"/>
          </ac:spMkLst>
        </pc:spChg>
        <pc:spChg chg="del">
          <ac:chgData name="Binfield-Smith, Peter" userId="733028eb-4ff6-435c-9de6-7d079f54d942" providerId="ADAL" clId="{059BB45E-6AA2-429F-A500-2EE7699FB32C}" dt="2024-07-15T15:44:27.225" v="760" actId="478"/>
          <ac:spMkLst>
            <pc:docMk/>
            <pc:sldMk cId="4263225904" sldId="272"/>
            <ac:spMk id="15" creationId="{6370486F-C93E-D685-9FC3-070D14FCD696}"/>
          </ac:spMkLst>
        </pc:spChg>
        <pc:spChg chg="add del mod">
          <ac:chgData name="Binfield-Smith, Peter" userId="733028eb-4ff6-435c-9de6-7d079f54d942" providerId="ADAL" clId="{059BB45E-6AA2-429F-A500-2EE7699FB32C}" dt="2024-07-15T16:00:54.684" v="1902" actId="255"/>
          <ac:spMkLst>
            <pc:docMk/>
            <pc:sldMk cId="4263225904" sldId="272"/>
            <ac:spMk id="21" creationId="{445029CF-5A90-0E35-B646-58CA046A655A}"/>
          </ac:spMkLst>
        </pc:spChg>
        <pc:spChg chg="mod">
          <ac:chgData name="Binfield-Smith, Peter" userId="733028eb-4ff6-435c-9de6-7d079f54d942" providerId="ADAL" clId="{059BB45E-6AA2-429F-A500-2EE7699FB32C}" dt="2024-07-15T16:11:26.306" v="2163" actId="14100"/>
          <ac:spMkLst>
            <pc:docMk/>
            <pc:sldMk cId="4263225904" sldId="272"/>
            <ac:spMk id="97" creationId="{00000000-0000-0000-0000-000000000000}"/>
          </ac:spMkLst>
        </pc:spChg>
        <pc:grpChg chg="del">
          <ac:chgData name="Binfield-Smith, Peter" userId="733028eb-4ff6-435c-9de6-7d079f54d942" providerId="ADAL" clId="{059BB45E-6AA2-429F-A500-2EE7699FB32C}" dt="2024-07-15T15:44:31.483" v="762" actId="478"/>
          <ac:grpSpMkLst>
            <pc:docMk/>
            <pc:sldMk cId="4263225904" sldId="272"/>
            <ac:grpSpMk id="12" creationId="{5B08E8C1-97CA-3472-76CB-F0E199A6DACF}"/>
          </ac:grpSpMkLst>
        </pc:grpChg>
        <pc:grpChg chg="topLvl">
          <ac:chgData name="Binfield-Smith, Peter" userId="733028eb-4ff6-435c-9de6-7d079f54d942" providerId="ADAL" clId="{059BB45E-6AA2-429F-A500-2EE7699FB32C}" dt="2024-07-15T15:44:31.483" v="762" actId="478"/>
          <ac:grpSpMkLst>
            <pc:docMk/>
            <pc:sldMk cId="4263225904" sldId="272"/>
            <ac:grpSpMk id="13" creationId="{A21F4B28-8F81-CD11-10B3-2AEA407E7650}"/>
          </ac:grpSpMkLst>
        </pc:grpChg>
        <pc:grpChg chg="del">
          <ac:chgData name="Binfield-Smith, Peter" userId="733028eb-4ff6-435c-9de6-7d079f54d942" providerId="ADAL" clId="{059BB45E-6AA2-429F-A500-2EE7699FB32C}" dt="2024-07-15T15:44:27.225" v="760" actId="478"/>
          <ac:grpSpMkLst>
            <pc:docMk/>
            <pc:sldMk cId="4263225904" sldId="272"/>
            <ac:grpSpMk id="14" creationId="{994D08E1-7863-E812-5B1C-049DABAD4901}"/>
          </ac:grpSpMkLst>
        </pc:grpChg>
        <pc:picChg chg="del mod topLvl">
          <ac:chgData name="Binfield-Smith, Peter" userId="733028eb-4ff6-435c-9de6-7d079f54d942" providerId="ADAL" clId="{059BB45E-6AA2-429F-A500-2EE7699FB32C}" dt="2024-07-15T15:44:31.483" v="762" actId="478"/>
          <ac:picMkLst>
            <pc:docMk/>
            <pc:sldMk cId="4263225904" sldId="272"/>
            <ac:picMk id="16" creationId="{E71F1E29-38EC-AC0B-DA3C-EFD3509AED76}"/>
          </ac:picMkLst>
        </pc:picChg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60202778" sldId="274"/>
        </pc:sldMkLst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691777446" sldId="275"/>
        </pc:sldMkLst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870250534" sldId="276"/>
        </pc:sldMkLst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352137099" sldId="277"/>
        </pc:sldMkLst>
      </pc:sldChg>
      <pc:sldChg chg="addSp delSp modSp mod">
        <pc:chgData name="Binfield-Smith, Peter" userId="733028eb-4ff6-435c-9de6-7d079f54d942" providerId="ADAL" clId="{059BB45E-6AA2-429F-A500-2EE7699FB32C}" dt="2024-07-15T15:44:08.263" v="759" actId="478"/>
        <pc:sldMkLst>
          <pc:docMk/>
          <pc:sldMk cId="436756895" sldId="278"/>
        </pc:sldMkLst>
        <pc:spChg chg="del">
          <ac:chgData name="Binfield-Smith, Peter" userId="733028eb-4ff6-435c-9de6-7d079f54d942" providerId="ADAL" clId="{059BB45E-6AA2-429F-A500-2EE7699FB32C}" dt="2024-07-15T15:44:08.263" v="759" actId="478"/>
          <ac:spMkLst>
            <pc:docMk/>
            <pc:sldMk cId="436756895" sldId="278"/>
            <ac:spMk id="2" creationId="{158812D3-696C-F5C9-EBF8-4E947C837415}"/>
          </ac:spMkLst>
        </pc:spChg>
        <pc:spChg chg="del">
          <ac:chgData name="Binfield-Smith, Peter" userId="733028eb-4ff6-435c-9de6-7d079f54d942" providerId="ADAL" clId="{059BB45E-6AA2-429F-A500-2EE7699FB32C}" dt="2024-07-15T15:44:04.368" v="758" actId="478"/>
          <ac:spMkLst>
            <pc:docMk/>
            <pc:sldMk cId="436756895" sldId="278"/>
            <ac:spMk id="3" creationId="{F04D2A4D-CFA7-DDC8-CCB2-C8991DE1BC07}"/>
          </ac:spMkLst>
        </pc:spChg>
        <pc:spChg chg="add del">
          <ac:chgData name="Binfield-Smith, Peter" userId="733028eb-4ff6-435c-9de6-7d079f54d942" providerId="ADAL" clId="{059BB45E-6AA2-429F-A500-2EE7699FB32C}" dt="2024-07-15T14:36:40.891" v="377" actId="22"/>
          <ac:spMkLst>
            <pc:docMk/>
            <pc:sldMk cId="436756895" sldId="278"/>
            <ac:spMk id="8" creationId="{4D4C5971-E5AF-F00A-A6F5-73F98B828F64}"/>
          </ac:spMkLst>
        </pc:spChg>
        <pc:picChg chg="add mod">
          <ac:chgData name="Binfield-Smith, Peter" userId="733028eb-4ff6-435c-9de6-7d079f54d942" providerId="ADAL" clId="{059BB45E-6AA2-429F-A500-2EE7699FB32C}" dt="2024-07-15T08:53:42.095" v="5" actId="167"/>
          <ac:picMkLst>
            <pc:docMk/>
            <pc:sldMk cId="436756895" sldId="278"/>
            <ac:picMk id="4" creationId="{AEBA618A-BA90-B175-2668-E09D1EFAB0C7}"/>
          </ac:picMkLst>
        </pc:picChg>
        <pc:picChg chg="add mod">
          <ac:chgData name="Binfield-Smith, Peter" userId="733028eb-4ff6-435c-9de6-7d079f54d942" providerId="ADAL" clId="{059BB45E-6AA2-429F-A500-2EE7699FB32C}" dt="2024-07-15T08:54:32.092" v="10" actId="167"/>
          <ac:picMkLst>
            <pc:docMk/>
            <pc:sldMk cId="436756895" sldId="278"/>
            <ac:picMk id="5" creationId="{B6B01790-7E29-061F-D2DE-0FD02E93300A}"/>
          </ac:picMkLst>
        </pc:picChg>
        <pc:picChg chg="add mod">
          <ac:chgData name="Binfield-Smith, Peter" userId="733028eb-4ff6-435c-9de6-7d079f54d942" providerId="ADAL" clId="{059BB45E-6AA2-429F-A500-2EE7699FB32C}" dt="2024-07-15T14:34:53.045" v="374" actId="1076"/>
          <ac:picMkLst>
            <pc:docMk/>
            <pc:sldMk cId="436756895" sldId="278"/>
            <ac:picMk id="6" creationId="{AC3C499E-5D5A-F20D-4C52-1235D1AD977B}"/>
          </ac:picMkLst>
        </pc:picChg>
        <pc:picChg chg="add mod">
          <ac:chgData name="Binfield-Smith, Peter" userId="733028eb-4ff6-435c-9de6-7d079f54d942" providerId="ADAL" clId="{059BB45E-6AA2-429F-A500-2EE7699FB32C}" dt="2024-07-15T14:38:59.389" v="404" actId="732"/>
          <ac:picMkLst>
            <pc:docMk/>
            <pc:sldMk cId="436756895" sldId="278"/>
            <ac:picMk id="9" creationId="{16038A17-676C-4859-19AA-EE6138EFF49B}"/>
          </ac:picMkLst>
        </pc:picChg>
        <pc:picChg chg="add mod ord">
          <ac:chgData name="Binfield-Smith, Peter" userId="733028eb-4ff6-435c-9de6-7d079f54d942" providerId="ADAL" clId="{059BB45E-6AA2-429F-A500-2EE7699FB32C}" dt="2024-07-15T14:37:35.490" v="387" actId="167"/>
          <ac:picMkLst>
            <pc:docMk/>
            <pc:sldMk cId="436756895" sldId="278"/>
            <ac:picMk id="10" creationId="{F4190228-5751-68C5-E502-5997BB42AB2C}"/>
          </ac:picMkLst>
        </pc:picChg>
        <pc:picChg chg="add mod ord">
          <ac:chgData name="Binfield-Smith, Peter" userId="733028eb-4ff6-435c-9de6-7d079f54d942" providerId="ADAL" clId="{059BB45E-6AA2-429F-A500-2EE7699FB32C}" dt="2024-07-15T14:38:47.242" v="403" actId="170"/>
          <ac:picMkLst>
            <pc:docMk/>
            <pc:sldMk cId="436756895" sldId="278"/>
            <ac:picMk id="11" creationId="{5FA5ADA0-F77A-0B1A-D4F4-A0E179DB88C0}"/>
          </ac:picMkLst>
        </pc:picChg>
        <pc:picChg chg="add mod">
          <ac:chgData name="Binfield-Smith, Peter" userId="733028eb-4ff6-435c-9de6-7d079f54d942" providerId="ADAL" clId="{059BB45E-6AA2-429F-A500-2EE7699FB32C}" dt="2024-07-15T14:43:34.743" v="426" actId="1076"/>
          <ac:picMkLst>
            <pc:docMk/>
            <pc:sldMk cId="436756895" sldId="278"/>
            <ac:picMk id="12" creationId="{585BCBBD-F632-3CF3-B74D-987E58899300}"/>
          </ac:picMkLst>
        </pc:picChg>
        <pc:picChg chg="add mod">
          <ac:chgData name="Binfield-Smith, Peter" userId="733028eb-4ff6-435c-9de6-7d079f54d942" providerId="ADAL" clId="{059BB45E-6AA2-429F-A500-2EE7699FB32C}" dt="2024-07-15T14:41:31.612" v="417" actId="1076"/>
          <ac:picMkLst>
            <pc:docMk/>
            <pc:sldMk cId="436756895" sldId="278"/>
            <ac:picMk id="13" creationId="{51D3F191-6025-DD96-D869-F60EC62D119C}"/>
          </ac:picMkLst>
        </pc:picChg>
        <pc:picChg chg="add mod">
          <ac:chgData name="Binfield-Smith, Peter" userId="733028eb-4ff6-435c-9de6-7d079f54d942" providerId="ADAL" clId="{059BB45E-6AA2-429F-A500-2EE7699FB32C}" dt="2024-07-15T14:43:30.411" v="425" actId="1076"/>
          <ac:picMkLst>
            <pc:docMk/>
            <pc:sldMk cId="436756895" sldId="278"/>
            <ac:picMk id="14" creationId="{130C5397-F0C2-8758-DDBF-7C1FE139473A}"/>
          </ac:picMkLst>
        </pc:picChg>
        <pc:picChg chg="del mod">
          <ac:chgData name="Binfield-Smith, Peter" userId="733028eb-4ff6-435c-9de6-7d079f54d942" providerId="ADAL" clId="{059BB45E-6AA2-429F-A500-2EE7699FB32C}" dt="2024-07-15T14:37:23.219" v="381" actId="478"/>
          <ac:picMkLst>
            <pc:docMk/>
            <pc:sldMk cId="436756895" sldId="278"/>
            <ac:picMk id="1026" creationId="{E9EFD62A-3176-FF23-200D-44C1EA8674B4}"/>
          </ac:picMkLst>
        </pc:picChg>
        <pc:picChg chg="del">
          <ac:chgData name="Binfield-Smith, Peter" userId="733028eb-4ff6-435c-9de6-7d079f54d942" providerId="ADAL" clId="{059BB45E-6AA2-429F-A500-2EE7699FB32C}" dt="2024-07-15T08:54:22.302" v="6" actId="478"/>
          <ac:picMkLst>
            <pc:docMk/>
            <pc:sldMk cId="436756895" sldId="278"/>
            <ac:picMk id="1028" creationId="{D3884D4C-037A-760F-A050-6680480D564B}"/>
          </ac:picMkLst>
        </pc:picChg>
        <pc:picChg chg="del">
          <ac:chgData name="Binfield-Smith, Peter" userId="733028eb-4ff6-435c-9de6-7d079f54d942" providerId="ADAL" clId="{059BB45E-6AA2-429F-A500-2EE7699FB32C}" dt="2024-07-15T08:53:28.294" v="0" actId="478"/>
          <ac:picMkLst>
            <pc:docMk/>
            <pc:sldMk cId="436756895" sldId="278"/>
            <ac:picMk id="1030" creationId="{B606F0BD-8B46-1091-6BD8-85F3F1FBE0DD}"/>
          </ac:picMkLst>
        </pc:picChg>
        <pc:picChg chg="del">
          <ac:chgData name="Binfield-Smith, Peter" userId="733028eb-4ff6-435c-9de6-7d079f54d942" providerId="ADAL" clId="{059BB45E-6AA2-429F-A500-2EE7699FB32C}" dt="2024-07-15T14:41:36.937" v="418" actId="478"/>
          <ac:picMkLst>
            <pc:docMk/>
            <pc:sldMk cId="436756895" sldId="278"/>
            <ac:picMk id="1032" creationId="{BFD8A767-DCA5-2617-AEF3-DC646A7650B7}"/>
          </ac:picMkLst>
        </pc:picChg>
        <pc:picChg chg="del">
          <ac:chgData name="Binfield-Smith, Peter" userId="733028eb-4ff6-435c-9de6-7d079f54d942" providerId="ADAL" clId="{059BB45E-6AA2-429F-A500-2EE7699FB32C}" dt="2024-07-15T14:34:43.771" v="369" actId="478"/>
          <ac:picMkLst>
            <pc:docMk/>
            <pc:sldMk cId="436756895" sldId="278"/>
            <ac:picMk id="1034" creationId="{3F6A583D-9C2D-CE3B-F0FC-D4D5514B8D0E}"/>
          </ac:picMkLst>
        </pc:picChg>
        <pc:picChg chg="del">
          <ac:chgData name="Binfield-Smith, Peter" userId="733028eb-4ff6-435c-9de6-7d079f54d942" providerId="ADAL" clId="{059BB45E-6AA2-429F-A500-2EE7699FB32C}" dt="2024-07-15T14:37:43.755" v="388" actId="478"/>
          <ac:picMkLst>
            <pc:docMk/>
            <pc:sldMk cId="436756895" sldId="278"/>
            <ac:picMk id="1036" creationId="{0239F974-F389-3E93-4187-8074E36B72D0}"/>
          </ac:picMkLst>
        </pc:picChg>
        <pc:picChg chg="del">
          <ac:chgData name="Binfield-Smith, Peter" userId="733028eb-4ff6-435c-9de6-7d079f54d942" providerId="ADAL" clId="{059BB45E-6AA2-429F-A500-2EE7699FB32C}" dt="2024-07-15T14:41:17.973" v="413" actId="478"/>
          <ac:picMkLst>
            <pc:docMk/>
            <pc:sldMk cId="436756895" sldId="278"/>
            <ac:picMk id="1038" creationId="{B805BD91-AEA8-57D8-DB96-C2333291DB60}"/>
          </ac:picMkLst>
        </pc:picChg>
        <pc:picChg chg="del">
          <ac:chgData name="Binfield-Smith, Peter" userId="733028eb-4ff6-435c-9de6-7d079f54d942" providerId="ADAL" clId="{059BB45E-6AA2-429F-A500-2EE7699FB32C}" dt="2024-07-15T14:36:38.075" v="375" actId="478"/>
          <ac:picMkLst>
            <pc:docMk/>
            <pc:sldMk cId="436756895" sldId="278"/>
            <ac:picMk id="1040" creationId="{519A81B7-997E-6BF1-D976-7FE3C5D30967}"/>
          </ac:picMkLst>
        </pc:picChg>
        <pc:picChg chg="del">
          <ac:chgData name="Binfield-Smith, Peter" userId="733028eb-4ff6-435c-9de6-7d079f54d942" providerId="ADAL" clId="{059BB45E-6AA2-429F-A500-2EE7699FB32C}" dt="2024-07-15T14:40:04.457" v="405" actId="478"/>
          <ac:picMkLst>
            <pc:docMk/>
            <pc:sldMk cId="436756895" sldId="278"/>
            <ac:picMk id="1042" creationId="{1C917B98-002C-E164-C18D-BCFB8BEF38F0}"/>
          </ac:picMkLst>
        </pc:picChg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2310038600" sldId="279"/>
        </pc:sldMkLst>
      </pc:sldChg>
      <pc:sldChg chg="ord">
        <pc:chgData name="Binfield-Smith, Peter" userId="733028eb-4ff6-435c-9de6-7d079f54d942" providerId="ADAL" clId="{059BB45E-6AA2-429F-A500-2EE7699FB32C}" dt="2024-07-15T09:33:28.726" v="270"/>
        <pc:sldMkLst>
          <pc:docMk/>
          <pc:sldMk cId="2918818058" sldId="280"/>
        </pc:sldMkLst>
      </pc:sldChg>
      <pc:sldChg chg="del">
        <pc:chgData name="Binfield-Smith, Peter" userId="733028eb-4ff6-435c-9de6-7d079f54d942" providerId="ADAL" clId="{059BB45E-6AA2-429F-A500-2EE7699FB32C}" dt="2024-07-15T14:44:00.935" v="427" actId="47"/>
        <pc:sldMkLst>
          <pc:docMk/>
          <pc:sldMk cId="124603884" sldId="281"/>
        </pc:sldMkLst>
      </pc:sldChg>
    </pc:docChg>
  </pc:docChgLst>
  <pc:docChgLst>
    <pc:chgData name="Binfield-Smith, Peter" userId="733028eb-4ff6-435c-9de6-7d079f54d942" providerId="ADAL" clId="{E2F6EA0F-2BE8-4A02-AA94-F35ACAA1627F}"/>
    <pc:docChg chg="undo custSel addSld delSld modSld sldOrd">
      <pc:chgData name="Binfield-Smith, Peter" userId="733028eb-4ff6-435c-9de6-7d079f54d942" providerId="ADAL" clId="{E2F6EA0F-2BE8-4A02-AA94-F35ACAA1627F}" dt="2023-10-17T21:26:56.740" v="2147" actId="47"/>
      <pc:docMkLst>
        <pc:docMk/>
      </pc:docMkLst>
      <pc:sldChg chg="modSp mod">
        <pc:chgData name="Binfield-Smith, Peter" userId="733028eb-4ff6-435c-9de6-7d079f54d942" providerId="ADAL" clId="{E2F6EA0F-2BE8-4A02-AA94-F35ACAA1627F}" dt="2023-10-17T09:34:33.025" v="84" actId="20577"/>
        <pc:sldMkLst>
          <pc:docMk/>
          <pc:sldMk cId="0" sldId="256"/>
        </pc:sldMkLst>
        <pc:spChg chg="mod">
          <ac:chgData name="Binfield-Smith, Peter" userId="733028eb-4ff6-435c-9de6-7d079f54d942" providerId="ADAL" clId="{E2F6EA0F-2BE8-4A02-AA94-F35ACAA1627F}" dt="2023-10-17T09:34:33.025" v="84" actId="20577"/>
          <ac:spMkLst>
            <pc:docMk/>
            <pc:sldMk cId="0" sldId="256"/>
            <ac:spMk id="61" creationId="{00000000-0000-0000-0000-000000000000}"/>
          </ac:spMkLst>
        </pc:spChg>
      </pc:sldChg>
      <pc:sldChg chg="modSp">
        <pc:chgData name="Binfield-Smith, Peter" userId="733028eb-4ff6-435c-9de6-7d079f54d942" providerId="ADAL" clId="{E2F6EA0F-2BE8-4A02-AA94-F35ACAA1627F}" dt="2023-10-17T09:45:22.766" v="140" actId="20577"/>
        <pc:sldMkLst>
          <pc:docMk/>
          <pc:sldMk cId="0" sldId="257"/>
        </pc:sldMkLst>
        <pc:spChg chg="mod">
          <ac:chgData name="Binfield-Smith, Peter" userId="733028eb-4ff6-435c-9de6-7d079f54d942" providerId="ADAL" clId="{E2F6EA0F-2BE8-4A02-AA94-F35ACAA1627F}" dt="2023-10-17T09:45:22.766" v="140" actId="20577"/>
          <ac:spMkLst>
            <pc:docMk/>
            <pc:sldMk cId="0" sldId="257"/>
            <ac:spMk id="70" creationId="{00000000-0000-0000-0000-000000000000}"/>
          </ac:spMkLst>
        </pc:spChg>
      </pc:sldChg>
      <pc:sldChg chg="addSp delSp modSp mod">
        <pc:chgData name="Binfield-Smith, Peter" userId="733028eb-4ff6-435c-9de6-7d079f54d942" providerId="ADAL" clId="{E2F6EA0F-2BE8-4A02-AA94-F35ACAA1627F}" dt="2023-10-17T21:06:27.313" v="1476" actId="20577"/>
        <pc:sldMkLst>
          <pc:docMk/>
          <pc:sldMk cId="0" sldId="258"/>
        </pc:sldMkLst>
        <pc:spChg chg="mod">
          <ac:chgData name="Binfield-Smith, Peter" userId="733028eb-4ff6-435c-9de6-7d079f54d942" providerId="ADAL" clId="{E2F6EA0F-2BE8-4A02-AA94-F35ACAA1627F}" dt="2023-10-17T21:06:27.313" v="1476" actId="20577"/>
          <ac:spMkLst>
            <pc:docMk/>
            <pc:sldMk cId="0" sldId="258"/>
            <ac:spMk id="79" creationId="{00000000-0000-0000-0000-000000000000}"/>
          </ac:spMkLst>
        </pc:spChg>
        <pc:spChg chg="mod">
          <ac:chgData name="Binfield-Smith, Peter" userId="733028eb-4ff6-435c-9de6-7d079f54d942" providerId="ADAL" clId="{E2F6EA0F-2BE8-4A02-AA94-F35ACAA1627F}" dt="2023-10-17T20:48:52.131" v="431" actId="1076"/>
          <ac:spMkLst>
            <pc:docMk/>
            <pc:sldMk cId="0" sldId="258"/>
            <ac:spMk id="82" creationId="{00000000-0000-0000-0000-000000000000}"/>
          </ac:spMkLst>
        </pc:spChg>
        <pc:picChg chg="add del mod">
          <ac:chgData name="Binfield-Smith, Peter" userId="733028eb-4ff6-435c-9de6-7d079f54d942" providerId="ADAL" clId="{E2F6EA0F-2BE8-4A02-AA94-F35ACAA1627F}" dt="2023-10-17T20:49:12.279" v="433" actId="478"/>
          <ac:picMkLst>
            <pc:docMk/>
            <pc:sldMk cId="0" sldId="258"/>
            <ac:picMk id="2" creationId="{010CF770-894D-D226-C07D-635890E30C15}"/>
          </ac:picMkLst>
        </pc:picChg>
        <pc:picChg chg="add del mod">
          <ac:chgData name="Binfield-Smith, Peter" userId="733028eb-4ff6-435c-9de6-7d079f54d942" providerId="ADAL" clId="{E2F6EA0F-2BE8-4A02-AA94-F35ACAA1627F}" dt="2023-10-17T20:49:12.279" v="433" actId="478"/>
          <ac:picMkLst>
            <pc:docMk/>
            <pc:sldMk cId="0" sldId="258"/>
            <ac:picMk id="3" creationId="{24B06A12-A5DC-8AAF-C81E-B4738A9E41BD}"/>
          </ac:picMkLst>
        </pc:picChg>
        <pc:picChg chg="del">
          <ac:chgData name="Binfield-Smith, Peter" userId="733028eb-4ff6-435c-9de6-7d079f54d942" providerId="ADAL" clId="{E2F6EA0F-2BE8-4A02-AA94-F35ACAA1627F}" dt="2023-10-17T20:49:12.279" v="433" actId="478"/>
          <ac:picMkLst>
            <pc:docMk/>
            <pc:sldMk cId="0" sldId="258"/>
            <ac:picMk id="20" creationId="{690EF611-E76A-6E17-84FE-2171A7E3DB2C}"/>
          </ac:picMkLst>
        </pc:picChg>
        <pc:picChg chg="del">
          <ac:chgData name="Binfield-Smith, Peter" userId="733028eb-4ff6-435c-9de6-7d079f54d942" providerId="ADAL" clId="{E2F6EA0F-2BE8-4A02-AA94-F35ACAA1627F}" dt="2023-10-17T20:49:14.933" v="434" actId="478"/>
          <ac:picMkLst>
            <pc:docMk/>
            <pc:sldMk cId="0" sldId="258"/>
            <ac:picMk id="84" creationId="{00000000-0000-0000-0000-000000000000}"/>
          </ac:picMkLst>
        </pc:picChg>
        <pc:picChg chg="del">
          <ac:chgData name="Binfield-Smith, Peter" userId="733028eb-4ff6-435c-9de6-7d079f54d942" providerId="ADAL" clId="{E2F6EA0F-2BE8-4A02-AA94-F35ACAA1627F}" dt="2023-10-17T20:49:14.933" v="434" actId="478"/>
          <ac:picMkLst>
            <pc:docMk/>
            <pc:sldMk cId="0" sldId="258"/>
            <ac:picMk id="86" creationId="{00000000-0000-0000-0000-000000000000}"/>
          </ac:picMkLst>
        </pc:picChg>
      </pc:sldChg>
      <pc:sldChg chg="addSp delSp modSp mod delAnim">
        <pc:chgData name="Binfield-Smith, Peter" userId="733028eb-4ff6-435c-9de6-7d079f54d942" providerId="ADAL" clId="{E2F6EA0F-2BE8-4A02-AA94-F35ACAA1627F}" dt="2023-10-17T21:11:39.429" v="1811" actId="1076"/>
        <pc:sldMkLst>
          <pc:docMk/>
          <pc:sldMk cId="0" sldId="260"/>
        </pc:sldMkLst>
        <pc:spChg chg="del">
          <ac:chgData name="Binfield-Smith, Peter" userId="733028eb-4ff6-435c-9de6-7d079f54d942" providerId="ADAL" clId="{E2F6EA0F-2BE8-4A02-AA94-F35ACAA1627F}" dt="2023-10-17T21:03:25.060" v="1325" actId="478"/>
          <ac:spMkLst>
            <pc:docMk/>
            <pc:sldMk cId="0" sldId="260"/>
            <ac:spMk id="2" creationId="{A7114DE7-A779-9D6F-D549-9EBB3138B915}"/>
          </ac:spMkLst>
        </pc:spChg>
        <pc:spChg chg="add mod">
          <ac:chgData name="Binfield-Smith, Peter" userId="733028eb-4ff6-435c-9de6-7d079f54d942" providerId="ADAL" clId="{E2F6EA0F-2BE8-4A02-AA94-F35ACAA1627F}" dt="2023-10-17T21:11:10.983" v="1806" actId="1076"/>
          <ac:spMkLst>
            <pc:docMk/>
            <pc:sldMk cId="0" sldId="260"/>
            <ac:spMk id="4" creationId="{59F820E6-8A0C-64F9-8ABA-178405DFAF9C}"/>
          </ac:spMkLst>
        </pc:spChg>
        <pc:spChg chg="add mod">
          <ac:chgData name="Binfield-Smith, Peter" userId="733028eb-4ff6-435c-9de6-7d079f54d942" providerId="ADAL" clId="{E2F6EA0F-2BE8-4A02-AA94-F35ACAA1627F}" dt="2023-10-17T21:11:10.983" v="1806" actId="1076"/>
          <ac:spMkLst>
            <pc:docMk/>
            <pc:sldMk cId="0" sldId="260"/>
            <ac:spMk id="5" creationId="{BE489DF1-F29E-36F5-19B6-052A3737DE98}"/>
          </ac:spMkLst>
        </pc:spChg>
        <pc:spChg chg="add mod">
          <ac:chgData name="Binfield-Smith, Peter" userId="733028eb-4ff6-435c-9de6-7d079f54d942" providerId="ADAL" clId="{E2F6EA0F-2BE8-4A02-AA94-F35ACAA1627F}" dt="2023-10-17T21:11:10.983" v="1806" actId="1076"/>
          <ac:spMkLst>
            <pc:docMk/>
            <pc:sldMk cId="0" sldId="260"/>
            <ac:spMk id="6" creationId="{F821B16C-000E-B2CE-F59D-9462CF90B95A}"/>
          </ac:spMkLst>
        </pc:spChg>
        <pc:spChg chg="add mod">
          <ac:chgData name="Binfield-Smith, Peter" userId="733028eb-4ff6-435c-9de6-7d079f54d942" providerId="ADAL" clId="{E2F6EA0F-2BE8-4A02-AA94-F35ACAA1627F}" dt="2023-10-17T21:11:36.013" v="1810" actId="1076"/>
          <ac:spMkLst>
            <pc:docMk/>
            <pc:sldMk cId="0" sldId="260"/>
            <ac:spMk id="7" creationId="{0E7D4E6E-6B27-1A9E-DA47-582FB27B59FC}"/>
          </ac:spMkLst>
        </pc:spChg>
        <pc:spChg chg="add mod">
          <ac:chgData name="Binfield-Smith, Peter" userId="733028eb-4ff6-435c-9de6-7d079f54d942" providerId="ADAL" clId="{E2F6EA0F-2BE8-4A02-AA94-F35ACAA1627F}" dt="2023-10-17T21:11:33.722" v="1809" actId="1076"/>
          <ac:spMkLst>
            <pc:docMk/>
            <pc:sldMk cId="0" sldId="260"/>
            <ac:spMk id="8" creationId="{2C837D5A-2259-98B9-D195-6CCE5538F869}"/>
          </ac:spMkLst>
        </pc:spChg>
        <pc:spChg chg="add mod">
          <ac:chgData name="Binfield-Smith, Peter" userId="733028eb-4ff6-435c-9de6-7d079f54d942" providerId="ADAL" clId="{E2F6EA0F-2BE8-4A02-AA94-F35ACAA1627F}" dt="2023-10-17T21:11:39.429" v="1811" actId="1076"/>
          <ac:spMkLst>
            <pc:docMk/>
            <pc:sldMk cId="0" sldId="260"/>
            <ac:spMk id="9" creationId="{D2632A1E-E990-3511-77E9-8AAD3D448135}"/>
          </ac:spMkLst>
        </pc:spChg>
        <pc:spChg chg="del">
          <ac:chgData name="Binfield-Smith, Peter" userId="733028eb-4ff6-435c-9de6-7d079f54d942" providerId="ADAL" clId="{E2F6EA0F-2BE8-4A02-AA94-F35ACAA1627F}" dt="2023-10-17T21:10:55.982" v="1803" actId="478"/>
          <ac:spMkLst>
            <pc:docMk/>
            <pc:sldMk cId="0" sldId="260"/>
            <ac:spMk id="11" creationId="{06DF852D-5A03-D9E0-7857-C9C2575386A6}"/>
          </ac:spMkLst>
        </pc:spChg>
        <pc:spChg chg="add mod">
          <ac:chgData name="Binfield-Smith, Peter" userId="733028eb-4ff6-435c-9de6-7d079f54d942" providerId="ADAL" clId="{E2F6EA0F-2BE8-4A02-AA94-F35ACAA1627F}" dt="2023-10-17T21:10:55.982" v="1803" actId="478"/>
          <ac:spMkLst>
            <pc:docMk/>
            <pc:sldMk cId="0" sldId="260"/>
            <ac:spMk id="12" creationId="{D0B8A2BF-9C1A-C201-8570-82C12C8217EE}"/>
          </ac:spMkLst>
        </pc:spChg>
        <pc:spChg chg="add mod">
          <ac:chgData name="Binfield-Smith, Peter" userId="733028eb-4ff6-435c-9de6-7d079f54d942" providerId="ADAL" clId="{E2F6EA0F-2BE8-4A02-AA94-F35ACAA1627F}" dt="2023-10-17T21:10:56.292" v="1804"/>
          <ac:spMkLst>
            <pc:docMk/>
            <pc:sldMk cId="0" sldId="260"/>
            <ac:spMk id="13" creationId="{079C7E2D-DE73-DF93-FE84-792EBF04429B}"/>
          </ac:spMkLst>
        </pc:spChg>
        <pc:spChg chg="del">
          <ac:chgData name="Binfield-Smith, Peter" userId="733028eb-4ff6-435c-9de6-7d079f54d942" providerId="ADAL" clId="{E2F6EA0F-2BE8-4A02-AA94-F35ACAA1627F}" dt="2023-10-17T21:03:27.025" v="1326" actId="478"/>
          <ac:spMkLst>
            <pc:docMk/>
            <pc:sldMk cId="0" sldId="260"/>
            <ac:spMk id="22" creationId="{D00214BE-EDDF-410B-824D-34EB498760CF}"/>
          </ac:spMkLst>
        </pc:spChg>
        <pc:spChg chg="del">
          <ac:chgData name="Binfield-Smith, Peter" userId="733028eb-4ff6-435c-9de6-7d079f54d942" providerId="ADAL" clId="{E2F6EA0F-2BE8-4A02-AA94-F35ACAA1627F}" dt="2023-10-17T21:03:22.190" v="1324" actId="478"/>
          <ac:spMkLst>
            <pc:docMk/>
            <pc:sldMk cId="0" sldId="260"/>
            <ac:spMk id="107" creationId="{00000000-0000-0000-0000-000000000000}"/>
          </ac:spMkLst>
        </pc:spChg>
      </pc:sldChg>
      <pc:sldChg chg="del">
        <pc:chgData name="Binfield-Smith, Peter" userId="733028eb-4ff6-435c-9de6-7d079f54d942" providerId="ADAL" clId="{E2F6EA0F-2BE8-4A02-AA94-F35ACAA1627F}" dt="2023-10-17T21:26:56.740" v="2147" actId="47"/>
        <pc:sldMkLst>
          <pc:docMk/>
          <pc:sldMk cId="0" sldId="261"/>
        </pc:sldMkLst>
      </pc:sldChg>
      <pc:sldChg chg="addSp delSp modSp mod delAnim">
        <pc:chgData name="Binfield-Smith, Peter" userId="733028eb-4ff6-435c-9de6-7d079f54d942" providerId="ADAL" clId="{E2F6EA0F-2BE8-4A02-AA94-F35ACAA1627F}" dt="2023-10-17T21:22:19.749" v="2058" actId="1076"/>
        <pc:sldMkLst>
          <pc:docMk/>
          <pc:sldMk cId="0" sldId="262"/>
        </pc:sldMkLst>
        <pc:spChg chg="add mod">
          <ac:chgData name="Binfield-Smith, Peter" userId="733028eb-4ff6-435c-9de6-7d079f54d942" providerId="ADAL" clId="{E2F6EA0F-2BE8-4A02-AA94-F35ACAA1627F}" dt="2023-10-17T21:22:19.749" v="2058" actId="1076"/>
          <ac:spMkLst>
            <pc:docMk/>
            <pc:sldMk cId="0" sldId="262"/>
            <ac:spMk id="4" creationId="{22E5EFC9-BDDF-E9DD-D3D7-2F7A411537F2}"/>
          </ac:spMkLst>
        </pc:spChg>
        <pc:spChg chg="del">
          <ac:chgData name="Binfield-Smith, Peter" userId="733028eb-4ff6-435c-9de6-7d079f54d942" providerId="ADAL" clId="{E2F6EA0F-2BE8-4A02-AA94-F35ACAA1627F}" dt="2023-10-17T21:16:32.409" v="1891" actId="478"/>
          <ac:spMkLst>
            <pc:docMk/>
            <pc:sldMk cId="0" sldId="262"/>
            <ac:spMk id="10" creationId="{8F5E46AE-15ED-9155-2FCC-3AFBF8B5B9EB}"/>
          </ac:spMkLst>
        </pc:spChg>
        <pc:spChg chg="mod">
          <ac:chgData name="Binfield-Smith, Peter" userId="733028eb-4ff6-435c-9de6-7d079f54d942" providerId="ADAL" clId="{E2F6EA0F-2BE8-4A02-AA94-F35ACAA1627F}" dt="2023-10-17T21:21:45.947" v="2047" actId="207"/>
          <ac:spMkLst>
            <pc:docMk/>
            <pc:sldMk cId="0" sldId="262"/>
            <ac:spMk id="215" creationId="{00000000-0000-0000-0000-000000000000}"/>
          </ac:spMkLst>
        </pc:spChg>
        <pc:picChg chg="del">
          <ac:chgData name="Binfield-Smith, Peter" userId="733028eb-4ff6-435c-9de6-7d079f54d942" providerId="ADAL" clId="{E2F6EA0F-2BE8-4A02-AA94-F35ACAA1627F}" dt="2023-10-17T21:13:51.463" v="1890" actId="478"/>
          <ac:picMkLst>
            <pc:docMk/>
            <pc:sldMk cId="0" sldId="262"/>
            <ac:picMk id="214" creationId="{00000000-0000-0000-0000-000000000000}"/>
          </ac:picMkLst>
        </pc:picChg>
      </pc:sldChg>
      <pc:sldChg chg="delSp modSp mod delAnim">
        <pc:chgData name="Binfield-Smith, Peter" userId="733028eb-4ff6-435c-9de6-7d079f54d942" providerId="ADAL" clId="{E2F6EA0F-2BE8-4A02-AA94-F35ACAA1627F}" dt="2023-10-17T21:26:39.110" v="2146" actId="478"/>
        <pc:sldMkLst>
          <pc:docMk/>
          <pc:sldMk cId="0" sldId="265"/>
        </pc:sldMkLst>
        <pc:spChg chg="mod">
          <ac:chgData name="Binfield-Smith, Peter" userId="733028eb-4ff6-435c-9de6-7d079f54d942" providerId="ADAL" clId="{E2F6EA0F-2BE8-4A02-AA94-F35ACAA1627F}" dt="2023-10-17T21:26:34.353" v="2145" actId="5793"/>
          <ac:spMkLst>
            <pc:docMk/>
            <pc:sldMk cId="0" sldId="265"/>
            <ac:spMk id="11" creationId="{149E279E-49BA-CF77-14B4-2F0B025CFCC5}"/>
          </ac:spMkLst>
        </pc:spChg>
        <pc:spChg chg="del">
          <ac:chgData name="Binfield-Smith, Peter" userId="733028eb-4ff6-435c-9de6-7d079f54d942" providerId="ADAL" clId="{E2F6EA0F-2BE8-4A02-AA94-F35ACAA1627F}" dt="2023-10-17T21:26:39.110" v="2146" actId="478"/>
          <ac:spMkLst>
            <pc:docMk/>
            <pc:sldMk cId="0" sldId="265"/>
            <ac:spMk id="12" creationId="{AE881258-8131-8328-7AB6-D5159D177263}"/>
          </ac:spMkLst>
        </pc:spChg>
        <pc:spChg chg="del">
          <ac:chgData name="Binfield-Smith, Peter" userId="733028eb-4ff6-435c-9de6-7d079f54d942" providerId="ADAL" clId="{E2F6EA0F-2BE8-4A02-AA94-F35ACAA1627F}" dt="2023-10-17T21:26:39.110" v="2146" actId="478"/>
          <ac:spMkLst>
            <pc:docMk/>
            <pc:sldMk cId="0" sldId="265"/>
            <ac:spMk id="247" creationId="{00000000-0000-0000-0000-000000000000}"/>
          </ac:spMkLst>
        </pc:spChg>
      </pc:sldChg>
      <pc:sldChg chg="del">
        <pc:chgData name="Binfield-Smith, Peter" userId="733028eb-4ff6-435c-9de6-7d079f54d942" providerId="ADAL" clId="{E2F6EA0F-2BE8-4A02-AA94-F35ACAA1627F}" dt="2023-10-17T21:26:56.740" v="2147" actId="47"/>
        <pc:sldMkLst>
          <pc:docMk/>
          <pc:sldMk cId="0" sldId="266"/>
        </pc:sldMkLst>
      </pc:sldChg>
      <pc:sldChg chg="modSp mod ord">
        <pc:chgData name="Binfield-Smith, Peter" userId="733028eb-4ff6-435c-9de6-7d079f54d942" providerId="ADAL" clId="{E2F6EA0F-2BE8-4A02-AA94-F35ACAA1627F}" dt="2023-10-17T20:43:31.296" v="412" actId="1076"/>
        <pc:sldMkLst>
          <pc:docMk/>
          <pc:sldMk cId="3382593064" sldId="267"/>
        </pc:sldMkLst>
        <pc:spChg chg="mod">
          <ac:chgData name="Binfield-Smith, Peter" userId="733028eb-4ff6-435c-9de6-7d079f54d942" providerId="ADAL" clId="{E2F6EA0F-2BE8-4A02-AA94-F35ACAA1627F}" dt="2023-10-17T09:48:35.331" v="171" actId="1076"/>
          <ac:spMkLst>
            <pc:docMk/>
            <pc:sldMk cId="3382593064" sldId="267"/>
            <ac:spMk id="21" creationId="{445029CF-5A90-0E35-B646-58CA046A655A}"/>
          </ac:spMkLst>
        </pc:spChg>
        <pc:spChg chg="mod">
          <ac:chgData name="Binfield-Smith, Peter" userId="733028eb-4ff6-435c-9de6-7d079f54d942" providerId="ADAL" clId="{E2F6EA0F-2BE8-4A02-AA94-F35ACAA1627F}" dt="2023-10-17T20:43:31.296" v="412" actId="1076"/>
          <ac:spMkLst>
            <pc:docMk/>
            <pc:sldMk cId="3382593064" sldId="267"/>
            <ac:spMk id="97" creationId="{00000000-0000-0000-0000-000000000000}"/>
          </ac:spMkLst>
        </pc:spChg>
      </pc:sldChg>
      <pc:sldChg chg="addSp delSp modSp mod delAnim">
        <pc:chgData name="Binfield-Smith, Peter" userId="733028eb-4ff6-435c-9de6-7d079f54d942" providerId="ADAL" clId="{E2F6EA0F-2BE8-4A02-AA94-F35ACAA1627F}" dt="2023-10-17T21:12:53.920" v="1858" actId="478"/>
        <pc:sldMkLst>
          <pc:docMk/>
          <pc:sldMk cId="3419427833" sldId="268"/>
        </pc:sldMkLst>
        <pc:spChg chg="del mod">
          <ac:chgData name="Binfield-Smith, Peter" userId="733028eb-4ff6-435c-9de6-7d079f54d942" providerId="ADAL" clId="{E2F6EA0F-2BE8-4A02-AA94-F35ACAA1627F}" dt="2023-10-17T21:12:21.338" v="1856" actId="478"/>
          <ac:spMkLst>
            <pc:docMk/>
            <pc:sldMk cId="3419427833" sldId="268"/>
            <ac:spMk id="2" creationId="{1315B3FE-4135-6337-153C-B7B9C4DE3A0F}"/>
          </ac:spMkLst>
        </pc:spChg>
        <pc:spChg chg="add del mod">
          <ac:chgData name="Binfield-Smith, Peter" userId="733028eb-4ff6-435c-9de6-7d079f54d942" providerId="ADAL" clId="{E2F6EA0F-2BE8-4A02-AA94-F35ACAA1627F}" dt="2023-10-17T21:12:53.920" v="1858" actId="478"/>
          <ac:spMkLst>
            <pc:docMk/>
            <pc:sldMk cId="3419427833" sldId="268"/>
            <ac:spMk id="4" creationId="{F83C9948-0F76-4D57-F330-7AD573138C9D}"/>
          </ac:spMkLst>
        </pc:spChg>
        <pc:spChg chg="del">
          <ac:chgData name="Binfield-Smith, Peter" userId="733028eb-4ff6-435c-9de6-7d079f54d942" providerId="ADAL" clId="{E2F6EA0F-2BE8-4A02-AA94-F35ACAA1627F}" dt="2023-10-17T21:12:15.679" v="1853" actId="478"/>
          <ac:spMkLst>
            <pc:docMk/>
            <pc:sldMk cId="3419427833" sldId="268"/>
            <ac:spMk id="10" creationId="{1C1B70D0-4866-2967-2CF6-06F1EF129BB0}"/>
          </ac:spMkLst>
        </pc:spChg>
        <pc:spChg chg="mod">
          <ac:chgData name="Binfield-Smith, Peter" userId="733028eb-4ff6-435c-9de6-7d079f54d942" providerId="ADAL" clId="{E2F6EA0F-2BE8-4A02-AA94-F35ACAA1627F}" dt="2023-10-17T21:12:09.727" v="1852" actId="20577"/>
          <ac:spMkLst>
            <pc:docMk/>
            <pc:sldMk cId="3419427833" sldId="268"/>
            <ac:spMk id="215" creationId="{00000000-0000-0000-0000-000000000000}"/>
          </ac:spMkLst>
        </pc:spChg>
      </pc:sldChg>
      <pc:sldChg chg="del">
        <pc:chgData name="Binfield-Smith, Peter" userId="733028eb-4ff6-435c-9de6-7d079f54d942" providerId="ADAL" clId="{E2F6EA0F-2BE8-4A02-AA94-F35ACAA1627F}" dt="2023-10-17T21:26:56.740" v="2147" actId="47"/>
        <pc:sldMkLst>
          <pc:docMk/>
          <pc:sldMk cId="3691308057" sldId="270"/>
        </pc:sldMkLst>
      </pc:sldChg>
      <pc:sldChg chg="ord">
        <pc:chgData name="Binfield-Smith, Peter" userId="733028eb-4ff6-435c-9de6-7d079f54d942" providerId="ADAL" clId="{E2F6EA0F-2BE8-4A02-AA94-F35ACAA1627F}" dt="2023-10-17T18:25:35.966" v="183"/>
        <pc:sldMkLst>
          <pc:docMk/>
          <pc:sldMk cId="4263225904" sldId="272"/>
        </pc:sldMkLst>
      </pc:sldChg>
      <pc:sldChg chg="del">
        <pc:chgData name="Binfield-Smith, Peter" userId="733028eb-4ff6-435c-9de6-7d079f54d942" providerId="ADAL" clId="{E2F6EA0F-2BE8-4A02-AA94-F35ACAA1627F}" dt="2023-10-17T21:26:56.740" v="2147" actId="47"/>
        <pc:sldMkLst>
          <pc:docMk/>
          <pc:sldMk cId="2724548325" sldId="273"/>
        </pc:sldMkLst>
      </pc:sldChg>
      <pc:sldChg chg="addSp new mod ord">
        <pc:chgData name="Binfield-Smith, Peter" userId="733028eb-4ff6-435c-9de6-7d079f54d942" providerId="ADAL" clId="{E2F6EA0F-2BE8-4A02-AA94-F35ACAA1627F}" dt="2023-10-17T18:24:32.786" v="181"/>
        <pc:sldMkLst>
          <pc:docMk/>
          <pc:sldMk cId="60202778" sldId="274"/>
        </pc:sldMkLst>
        <pc:picChg chg="add">
          <ac:chgData name="Binfield-Smith, Peter" userId="733028eb-4ff6-435c-9de6-7d079f54d942" providerId="ADAL" clId="{E2F6EA0F-2BE8-4A02-AA94-F35ACAA1627F}" dt="2023-10-17T18:18:11.782" v="175" actId="22"/>
          <ac:picMkLst>
            <pc:docMk/>
            <pc:sldMk cId="60202778" sldId="274"/>
            <ac:picMk id="5" creationId="{67F15A8B-90A3-A63A-CE1F-FB7236053B7E}"/>
          </ac:picMkLst>
        </pc:picChg>
      </pc:sldChg>
      <pc:sldChg chg="addSp new mod">
        <pc:chgData name="Binfield-Smith, Peter" userId="733028eb-4ff6-435c-9de6-7d079f54d942" providerId="ADAL" clId="{E2F6EA0F-2BE8-4A02-AA94-F35ACAA1627F}" dt="2023-10-17T18:19:37.763" v="177" actId="22"/>
        <pc:sldMkLst>
          <pc:docMk/>
          <pc:sldMk cId="691777446" sldId="275"/>
        </pc:sldMkLst>
        <pc:picChg chg="add">
          <ac:chgData name="Binfield-Smith, Peter" userId="733028eb-4ff6-435c-9de6-7d079f54d942" providerId="ADAL" clId="{E2F6EA0F-2BE8-4A02-AA94-F35ACAA1627F}" dt="2023-10-17T18:19:37.763" v="177" actId="22"/>
          <ac:picMkLst>
            <pc:docMk/>
            <pc:sldMk cId="691777446" sldId="275"/>
            <ac:picMk id="5" creationId="{46A0D3C3-15B5-361F-498E-40746A41945E}"/>
          </ac:picMkLst>
        </pc:picChg>
      </pc:sldChg>
      <pc:sldChg chg="addSp modSp new mod modAnim">
        <pc:chgData name="Binfield-Smith, Peter" userId="733028eb-4ff6-435c-9de6-7d079f54d942" providerId="ADAL" clId="{E2F6EA0F-2BE8-4A02-AA94-F35ACAA1627F}" dt="2023-10-17T20:04:26.821" v="241"/>
        <pc:sldMkLst>
          <pc:docMk/>
          <pc:sldMk cId="870250534" sldId="276"/>
        </pc:sldMkLst>
        <pc:picChg chg="add mod ord">
          <ac:chgData name="Binfield-Smith, Peter" userId="733028eb-4ff6-435c-9de6-7d079f54d942" providerId="ADAL" clId="{E2F6EA0F-2BE8-4A02-AA94-F35ACAA1627F}" dt="2023-10-17T19:51:45.405" v="193" actId="1076"/>
          <ac:picMkLst>
            <pc:docMk/>
            <pc:sldMk cId="870250534" sldId="276"/>
            <ac:picMk id="5" creationId="{0DF38C38-B984-479B-E21C-C9CC86309142}"/>
          </ac:picMkLst>
        </pc:picChg>
        <pc:picChg chg="add mod">
          <ac:chgData name="Binfield-Smith, Peter" userId="733028eb-4ff6-435c-9de6-7d079f54d942" providerId="ADAL" clId="{E2F6EA0F-2BE8-4A02-AA94-F35ACAA1627F}" dt="2023-10-17T19:51:31.315" v="190" actId="1076"/>
          <ac:picMkLst>
            <pc:docMk/>
            <pc:sldMk cId="870250534" sldId="276"/>
            <ac:picMk id="7" creationId="{6FA1AB25-B910-6960-FDE6-67C3B3DA4F70}"/>
          </ac:picMkLst>
        </pc:picChg>
      </pc:sldChg>
      <pc:sldChg chg="addSp new mod">
        <pc:chgData name="Binfield-Smith, Peter" userId="733028eb-4ff6-435c-9de6-7d079f54d942" providerId="ADAL" clId="{E2F6EA0F-2BE8-4A02-AA94-F35ACAA1627F}" dt="2023-10-17T19:48:17.129" v="185" actId="22"/>
        <pc:sldMkLst>
          <pc:docMk/>
          <pc:sldMk cId="352137099" sldId="277"/>
        </pc:sldMkLst>
        <pc:picChg chg="add">
          <ac:chgData name="Binfield-Smith, Peter" userId="733028eb-4ff6-435c-9de6-7d079f54d942" providerId="ADAL" clId="{E2F6EA0F-2BE8-4A02-AA94-F35ACAA1627F}" dt="2023-10-17T19:48:17.129" v="185" actId="22"/>
          <ac:picMkLst>
            <pc:docMk/>
            <pc:sldMk cId="352137099" sldId="277"/>
            <ac:picMk id="5" creationId="{F9CEA24F-EAA7-F123-657E-9CFFE05C0074}"/>
          </ac:picMkLst>
        </pc:picChg>
      </pc:sldChg>
      <pc:sldChg chg="addSp delSp modSp new mod">
        <pc:chgData name="Binfield-Smith, Peter" userId="733028eb-4ff6-435c-9de6-7d079f54d942" providerId="ADAL" clId="{E2F6EA0F-2BE8-4A02-AA94-F35ACAA1627F}" dt="2023-10-17T20:03:27.478" v="240" actId="1076"/>
        <pc:sldMkLst>
          <pc:docMk/>
          <pc:sldMk cId="436756895" sldId="278"/>
        </pc:sldMkLst>
        <pc:spChg chg="add del">
          <ac:chgData name="Binfield-Smith, Peter" userId="733028eb-4ff6-435c-9de6-7d079f54d942" providerId="ADAL" clId="{E2F6EA0F-2BE8-4A02-AA94-F35ACAA1627F}" dt="2023-10-17T19:56:27.786" v="202" actId="478"/>
          <ac:spMkLst>
            <pc:docMk/>
            <pc:sldMk cId="436756895" sldId="278"/>
            <ac:spMk id="5" creationId="{42D59CB3-CF63-3836-9469-075BE54CD7D4}"/>
          </ac:spMkLst>
        </pc:spChg>
        <pc:picChg chg="add mod">
          <ac:chgData name="Binfield-Smith, Peter" userId="733028eb-4ff6-435c-9de6-7d079f54d942" providerId="ADAL" clId="{E2F6EA0F-2BE8-4A02-AA94-F35ACAA1627F}" dt="2023-10-17T20:01:23.274" v="235" actId="1076"/>
          <ac:picMkLst>
            <pc:docMk/>
            <pc:sldMk cId="436756895" sldId="278"/>
            <ac:picMk id="1026" creationId="{E9EFD62A-3176-FF23-200D-44C1EA8674B4}"/>
          </ac:picMkLst>
        </pc:picChg>
        <pc:picChg chg="add mod">
          <ac:chgData name="Binfield-Smith, Peter" userId="733028eb-4ff6-435c-9de6-7d079f54d942" providerId="ADAL" clId="{E2F6EA0F-2BE8-4A02-AA94-F35ACAA1627F}" dt="2023-10-17T20:00:02.220" v="226" actId="1076"/>
          <ac:picMkLst>
            <pc:docMk/>
            <pc:sldMk cId="436756895" sldId="278"/>
            <ac:picMk id="1028" creationId="{D3884D4C-037A-760F-A050-6680480D564B}"/>
          </ac:picMkLst>
        </pc:picChg>
        <pc:picChg chg="add mod">
          <ac:chgData name="Binfield-Smith, Peter" userId="733028eb-4ff6-435c-9de6-7d079f54d942" providerId="ADAL" clId="{E2F6EA0F-2BE8-4A02-AA94-F35ACAA1627F}" dt="2023-10-17T20:01:25.611" v="236" actId="14100"/>
          <ac:picMkLst>
            <pc:docMk/>
            <pc:sldMk cId="436756895" sldId="278"/>
            <ac:picMk id="1030" creationId="{B606F0BD-8B46-1091-6BD8-85F3F1FBE0DD}"/>
          </ac:picMkLst>
        </pc:picChg>
        <pc:picChg chg="add mod">
          <ac:chgData name="Binfield-Smith, Peter" userId="733028eb-4ff6-435c-9de6-7d079f54d942" providerId="ADAL" clId="{E2F6EA0F-2BE8-4A02-AA94-F35ACAA1627F}" dt="2023-10-17T20:01:07.357" v="233" actId="1076"/>
          <ac:picMkLst>
            <pc:docMk/>
            <pc:sldMk cId="436756895" sldId="278"/>
            <ac:picMk id="1032" creationId="{BFD8A767-DCA5-2617-AEF3-DC646A7650B7}"/>
          </ac:picMkLst>
        </pc:picChg>
        <pc:picChg chg="add mod">
          <ac:chgData name="Binfield-Smith, Peter" userId="733028eb-4ff6-435c-9de6-7d079f54d942" providerId="ADAL" clId="{E2F6EA0F-2BE8-4A02-AA94-F35ACAA1627F}" dt="2023-10-17T19:58:17.457" v="216" actId="1076"/>
          <ac:picMkLst>
            <pc:docMk/>
            <pc:sldMk cId="436756895" sldId="278"/>
            <ac:picMk id="1034" creationId="{3F6A583D-9C2D-CE3B-F0FC-D4D5514B8D0E}"/>
          </ac:picMkLst>
        </pc:picChg>
        <pc:picChg chg="add mod">
          <ac:chgData name="Binfield-Smith, Peter" userId="733028eb-4ff6-435c-9de6-7d079f54d942" providerId="ADAL" clId="{E2F6EA0F-2BE8-4A02-AA94-F35ACAA1627F}" dt="2023-10-17T19:59:08.045" v="219" actId="1076"/>
          <ac:picMkLst>
            <pc:docMk/>
            <pc:sldMk cId="436756895" sldId="278"/>
            <ac:picMk id="1036" creationId="{0239F974-F389-3E93-4187-8074E36B72D0}"/>
          </ac:picMkLst>
        </pc:picChg>
        <pc:picChg chg="add mod">
          <ac:chgData name="Binfield-Smith, Peter" userId="733028eb-4ff6-435c-9de6-7d079f54d942" providerId="ADAL" clId="{E2F6EA0F-2BE8-4A02-AA94-F35ACAA1627F}" dt="2023-10-17T19:59:52.009" v="224" actId="1076"/>
          <ac:picMkLst>
            <pc:docMk/>
            <pc:sldMk cId="436756895" sldId="278"/>
            <ac:picMk id="1038" creationId="{B805BD91-AEA8-57D8-DB96-C2333291DB60}"/>
          </ac:picMkLst>
        </pc:picChg>
        <pc:picChg chg="add mod">
          <ac:chgData name="Binfield-Smith, Peter" userId="733028eb-4ff6-435c-9de6-7d079f54d942" providerId="ADAL" clId="{E2F6EA0F-2BE8-4A02-AA94-F35ACAA1627F}" dt="2023-10-17T20:00:49.213" v="231" actId="167"/>
          <ac:picMkLst>
            <pc:docMk/>
            <pc:sldMk cId="436756895" sldId="278"/>
            <ac:picMk id="1040" creationId="{519A81B7-997E-6BF1-D976-7FE3C5D30967}"/>
          </ac:picMkLst>
        </pc:picChg>
        <pc:picChg chg="add mod">
          <ac:chgData name="Binfield-Smith, Peter" userId="733028eb-4ff6-435c-9de6-7d079f54d942" providerId="ADAL" clId="{E2F6EA0F-2BE8-4A02-AA94-F35ACAA1627F}" dt="2023-10-17T20:03:27.478" v="240" actId="1076"/>
          <ac:picMkLst>
            <pc:docMk/>
            <pc:sldMk cId="436756895" sldId="278"/>
            <ac:picMk id="1042" creationId="{1C917B98-002C-E164-C18D-BCFB8BEF38F0}"/>
          </ac:picMkLst>
        </pc:picChg>
      </pc:sldChg>
      <pc:sldChg chg="addSp delSp modSp new mod modAnim">
        <pc:chgData name="Binfield-Smith, Peter" userId="733028eb-4ff6-435c-9de6-7d079f54d942" providerId="ADAL" clId="{E2F6EA0F-2BE8-4A02-AA94-F35ACAA1627F}" dt="2023-10-17T20:11:32.079" v="341"/>
        <pc:sldMkLst>
          <pc:docMk/>
          <pc:sldMk cId="2310038600" sldId="279"/>
        </pc:sldMkLst>
        <pc:spChg chg="add mod ord">
          <ac:chgData name="Binfield-Smith, Peter" userId="733028eb-4ff6-435c-9de6-7d079f54d942" providerId="ADAL" clId="{E2F6EA0F-2BE8-4A02-AA94-F35ACAA1627F}" dt="2023-10-17T20:11:16.620" v="337" actId="167"/>
          <ac:spMkLst>
            <pc:docMk/>
            <pc:sldMk cId="2310038600" sldId="279"/>
            <ac:spMk id="4" creationId="{51FC5EAF-3828-B602-FFE3-9599F610941F}"/>
          </ac:spMkLst>
        </pc:spChg>
        <pc:picChg chg="add mod">
          <ac:chgData name="Binfield-Smith, Peter" userId="733028eb-4ff6-435c-9de6-7d079f54d942" providerId="ADAL" clId="{E2F6EA0F-2BE8-4A02-AA94-F35ACAA1627F}" dt="2023-10-17T20:08:17.910" v="262" actId="1076"/>
          <ac:picMkLst>
            <pc:docMk/>
            <pc:sldMk cId="2310038600" sldId="279"/>
            <ac:picMk id="2050" creationId="{8257D5D7-2D96-0061-DC3F-8F654C074E59}"/>
          </ac:picMkLst>
        </pc:picChg>
        <pc:picChg chg="add mod">
          <ac:chgData name="Binfield-Smith, Peter" userId="733028eb-4ff6-435c-9de6-7d079f54d942" providerId="ADAL" clId="{E2F6EA0F-2BE8-4A02-AA94-F35ACAA1627F}" dt="2023-10-17T20:08:39.413" v="265" actId="1076"/>
          <ac:picMkLst>
            <pc:docMk/>
            <pc:sldMk cId="2310038600" sldId="279"/>
            <ac:picMk id="2052" creationId="{04B8B58E-42CA-66E0-75FC-FD2CF4922528}"/>
          </ac:picMkLst>
        </pc:picChg>
        <pc:picChg chg="add del mod">
          <ac:chgData name="Binfield-Smith, Peter" userId="733028eb-4ff6-435c-9de6-7d079f54d942" providerId="ADAL" clId="{E2F6EA0F-2BE8-4A02-AA94-F35ACAA1627F}" dt="2023-10-17T20:08:08.473" v="257"/>
          <ac:picMkLst>
            <pc:docMk/>
            <pc:sldMk cId="2310038600" sldId="279"/>
            <ac:picMk id="2054" creationId="{CA8A0130-05A1-592C-D05F-E5F97A8D0BA8}"/>
          </ac:picMkLst>
        </pc:picChg>
        <pc:picChg chg="add mod">
          <ac:chgData name="Binfield-Smith, Peter" userId="733028eb-4ff6-435c-9de6-7d079f54d942" providerId="ADAL" clId="{E2F6EA0F-2BE8-4A02-AA94-F35ACAA1627F}" dt="2023-10-17T20:08:16.836" v="261" actId="14100"/>
          <ac:picMkLst>
            <pc:docMk/>
            <pc:sldMk cId="2310038600" sldId="279"/>
            <ac:picMk id="2056" creationId="{45DD778F-4648-6C06-688D-79D13858A9D6}"/>
          </ac:picMkLst>
        </pc:picChg>
        <pc:picChg chg="add mod">
          <ac:chgData name="Binfield-Smith, Peter" userId="733028eb-4ff6-435c-9de6-7d079f54d942" providerId="ADAL" clId="{E2F6EA0F-2BE8-4A02-AA94-F35ACAA1627F}" dt="2023-10-17T20:10:18.819" v="270" actId="1076"/>
          <ac:picMkLst>
            <pc:docMk/>
            <pc:sldMk cId="2310038600" sldId="279"/>
            <ac:picMk id="2058" creationId="{FE7A4C29-D964-992D-6E1F-FD55909631B9}"/>
          </ac:picMkLst>
        </pc:picChg>
      </pc:sldChg>
      <pc:sldChg chg="addSp delSp modSp new mod">
        <pc:chgData name="Binfield-Smith, Peter" userId="733028eb-4ff6-435c-9de6-7d079f54d942" providerId="ADAL" clId="{E2F6EA0F-2BE8-4A02-AA94-F35ACAA1627F}" dt="2023-10-17T20:30:44.646" v="402" actId="1076"/>
        <pc:sldMkLst>
          <pc:docMk/>
          <pc:sldMk cId="2918818058" sldId="280"/>
        </pc:sldMkLst>
        <pc:picChg chg="add mod ord">
          <ac:chgData name="Binfield-Smith, Peter" userId="733028eb-4ff6-435c-9de6-7d079f54d942" providerId="ADAL" clId="{E2F6EA0F-2BE8-4A02-AA94-F35ACAA1627F}" dt="2023-10-17T20:29:18.682" v="393" actId="1076"/>
          <ac:picMkLst>
            <pc:docMk/>
            <pc:sldMk cId="2918818058" sldId="280"/>
            <ac:picMk id="4" creationId="{9785F434-53E3-55B2-485E-A8FE9225AEC8}"/>
          </ac:picMkLst>
        </pc:picChg>
        <pc:picChg chg="add del">
          <ac:chgData name="Binfield-Smith, Peter" userId="733028eb-4ff6-435c-9de6-7d079f54d942" providerId="ADAL" clId="{E2F6EA0F-2BE8-4A02-AA94-F35ACAA1627F}" dt="2023-10-17T20:16:07.310" v="344" actId="478"/>
          <ac:picMkLst>
            <pc:docMk/>
            <pc:sldMk cId="2918818058" sldId="280"/>
            <ac:picMk id="3074" creationId="{5270FC9F-8A7B-CE85-03BC-45D18E664716}"/>
          </ac:picMkLst>
        </pc:picChg>
        <pc:picChg chg="add mod">
          <ac:chgData name="Binfield-Smith, Peter" userId="733028eb-4ff6-435c-9de6-7d079f54d942" providerId="ADAL" clId="{E2F6EA0F-2BE8-4A02-AA94-F35ACAA1627F}" dt="2023-10-17T20:16:24.923" v="347" actId="1076"/>
          <ac:picMkLst>
            <pc:docMk/>
            <pc:sldMk cId="2918818058" sldId="280"/>
            <ac:picMk id="3076" creationId="{99EE6B64-F141-1261-6901-D5482B5801CF}"/>
          </ac:picMkLst>
        </pc:picChg>
        <pc:picChg chg="add mod">
          <ac:chgData name="Binfield-Smith, Peter" userId="733028eb-4ff6-435c-9de6-7d079f54d942" providerId="ADAL" clId="{E2F6EA0F-2BE8-4A02-AA94-F35ACAA1627F}" dt="2023-10-17T20:30:44.646" v="402" actId="1076"/>
          <ac:picMkLst>
            <pc:docMk/>
            <pc:sldMk cId="2918818058" sldId="280"/>
            <ac:picMk id="3078" creationId="{6B12D22E-ED78-A25E-48E4-8393E38655BE}"/>
          </ac:picMkLst>
        </pc:picChg>
        <pc:picChg chg="add mod">
          <ac:chgData name="Binfield-Smith, Peter" userId="733028eb-4ff6-435c-9de6-7d079f54d942" providerId="ADAL" clId="{E2F6EA0F-2BE8-4A02-AA94-F35ACAA1627F}" dt="2023-10-17T20:19:14.433" v="353" actId="1076"/>
          <ac:picMkLst>
            <pc:docMk/>
            <pc:sldMk cId="2918818058" sldId="280"/>
            <ac:picMk id="3080" creationId="{9964441C-AD51-A067-106D-B28AE0311F4F}"/>
          </ac:picMkLst>
        </pc:picChg>
        <pc:picChg chg="add mod">
          <ac:chgData name="Binfield-Smith, Peter" userId="733028eb-4ff6-435c-9de6-7d079f54d942" providerId="ADAL" clId="{E2F6EA0F-2BE8-4A02-AA94-F35ACAA1627F}" dt="2023-10-17T20:27:15.977" v="378" actId="1076"/>
          <ac:picMkLst>
            <pc:docMk/>
            <pc:sldMk cId="2918818058" sldId="280"/>
            <ac:picMk id="3082" creationId="{75CA765D-6A08-2A28-1BF4-522A45FA2751}"/>
          </ac:picMkLst>
        </pc:picChg>
        <pc:picChg chg="add mod">
          <ac:chgData name="Binfield-Smith, Peter" userId="733028eb-4ff6-435c-9de6-7d079f54d942" providerId="ADAL" clId="{E2F6EA0F-2BE8-4A02-AA94-F35ACAA1627F}" dt="2023-10-17T20:21:13.596" v="362" actId="14100"/>
          <ac:picMkLst>
            <pc:docMk/>
            <pc:sldMk cId="2918818058" sldId="280"/>
            <ac:picMk id="3084" creationId="{9273B2C4-BA3D-756F-2C1E-8FA1F07FE94F}"/>
          </ac:picMkLst>
        </pc:picChg>
        <pc:picChg chg="add mod">
          <ac:chgData name="Binfield-Smith, Peter" userId="733028eb-4ff6-435c-9de6-7d079f54d942" providerId="ADAL" clId="{E2F6EA0F-2BE8-4A02-AA94-F35ACAA1627F}" dt="2023-10-17T20:22:20.044" v="367" actId="1076"/>
          <ac:picMkLst>
            <pc:docMk/>
            <pc:sldMk cId="2918818058" sldId="280"/>
            <ac:picMk id="3086" creationId="{07DFBE75-2836-602B-B142-579429775301}"/>
          </ac:picMkLst>
        </pc:picChg>
        <pc:picChg chg="add del">
          <ac:chgData name="Binfield-Smith, Peter" userId="733028eb-4ff6-435c-9de6-7d079f54d942" providerId="ADAL" clId="{E2F6EA0F-2BE8-4A02-AA94-F35ACAA1627F}" dt="2023-10-17T20:24:20.918" v="369" actId="478"/>
          <ac:picMkLst>
            <pc:docMk/>
            <pc:sldMk cId="2918818058" sldId="280"/>
            <ac:picMk id="3088" creationId="{6F6DD255-63A9-7419-DA63-46E4191D945A}"/>
          </ac:picMkLst>
        </pc:picChg>
        <pc:picChg chg="add mod">
          <ac:chgData name="Binfield-Smith, Peter" userId="733028eb-4ff6-435c-9de6-7d079f54d942" providerId="ADAL" clId="{E2F6EA0F-2BE8-4A02-AA94-F35ACAA1627F}" dt="2023-10-17T20:29:30.598" v="395" actId="14100"/>
          <ac:picMkLst>
            <pc:docMk/>
            <pc:sldMk cId="2918818058" sldId="280"/>
            <ac:picMk id="3090" creationId="{C3F3C8F1-64EF-4FF5-100A-537E4BC38692}"/>
          </ac:picMkLst>
        </pc:picChg>
        <pc:picChg chg="add mod">
          <ac:chgData name="Binfield-Smith, Peter" userId="733028eb-4ff6-435c-9de6-7d079f54d942" providerId="ADAL" clId="{E2F6EA0F-2BE8-4A02-AA94-F35ACAA1627F}" dt="2023-10-17T20:30:41.107" v="401" actId="1076"/>
          <ac:picMkLst>
            <pc:docMk/>
            <pc:sldMk cId="2918818058" sldId="280"/>
            <ac:picMk id="3092" creationId="{F15D2766-D7A1-BEC4-FEA6-2681F83CB508}"/>
          </ac:picMkLst>
        </pc:picChg>
        <pc:picChg chg="add mod">
          <ac:chgData name="Binfield-Smith, Peter" userId="733028eb-4ff6-435c-9de6-7d079f54d942" providerId="ADAL" clId="{E2F6EA0F-2BE8-4A02-AA94-F35ACAA1627F}" dt="2023-10-17T20:30:35.537" v="398" actId="1076"/>
          <ac:picMkLst>
            <pc:docMk/>
            <pc:sldMk cId="2918818058" sldId="280"/>
            <ac:picMk id="3094" creationId="{86A2AD82-A9A9-B19D-D6FF-5713D08B4D90}"/>
          </ac:picMkLst>
        </pc:picChg>
      </pc:sldChg>
      <pc:sldChg chg="addSp modSp new mod">
        <pc:chgData name="Binfield-Smith, Peter" userId="733028eb-4ff6-435c-9de6-7d079f54d942" providerId="ADAL" clId="{E2F6EA0F-2BE8-4A02-AA94-F35ACAA1627F}" dt="2023-10-17T21:25:55.927" v="2121" actId="1076"/>
        <pc:sldMkLst>
          <pc:docMk/>
          <pc:sldMk cId="124603884" sldId="281"/>
        </pc:sldMkLst>
        <pc:spChg chg="add mod">
          <ac:chgData name="Binfield-Smith, Peter" userId="733028eb-4ff6-435c-9de6-7d079f54d942" providerId="ADAL" clId="{E2F6EA0F-2BE8-4A02-AA94-F35ACAA1627F}" dt="2023-10-17T21:25:48.197" v="2119" actId="20577"/>
          <ac:spMkLst>
            <pc:docMk/>
            <pc:sldMk cId="124603884" sldId="281"/>
            <ac:spMk id="8" creationId="{9A8A2F2D-76C3-FF42-C60D-BAC5AFDDF38E}"/>
          </ac:spMkLst>
        </pc:spChg>
        <pc:picChg chg="add mod modCrop">
          <ac:chgData name="Binfield-Smith, Peter" userId="733028eb-4ff6-435c-9de6-7d079f54d942" providerId="ADAL" clId="{E2F6EA0F-2BE8-4A02-AA94-F35ACAA1627F}" dt="2023-10-17T21:25:55.927" v="2121" actId="1076"/>
          <ac:picMkLst>
            <pc:docMk/>
            <pc:sldMk cId="124603884" sldId="281"/>
            <ac:picMk id="5" creationId="{2FE2C696-502D-99B3-A4C7-E60F0A876AFD}"/>
          </ac:picMkLst>
        </pc:picChg>
        <pc:picChg chg="add mod">
          <ac:chgData name="Binfield-Smith, Peter" userId="733028eb-4ff6-435c-9de6-7d079f54d942" providerId="ADAL" clId="{E2F6EA0F-2BE8-4A02-AA94-F35ACAA1627F}" dt="2023-10-17T21:24:49.218" v="2066" actId="14100"/>
          <ac:picMkLst>
            <pc:docMk/>
            <pc:sldMk cId="124603884" sldId="281"/>
            <ac:picMk id="7" creationId="{778B9F33-A82C-FF8F-16F5-312B0B3E9F7F}"/>
          </ac:picMkLst>
        </pc:picChg>
      </pc:sldChg>
      <pc:sldMasterChg chg="delSldLayout">
        <pc:chgData name="Binfield-Smith, Peter" userId="733028eb-4ff6-435c-9de6-7d079f54d942" providerId="ADAL" clId="{E2F6EA0F-2BE8-4A02-AA94-F35ACAA1627F}" dt="2023-10-17T21:26:56.740" v="2147" actId="47"/>
        <pc:sldMasterMkLst>
          <pc:docMk/>
          <pc:sldMasterMk cId="0" sldId="2147483660"/>
        </pc:sldMasterMkLst>
        <pc:sldLayoutChg chg="del">
          <pc:chgData name="Binfield-Smith, Peter" userId="733028eb-4ff6-435c-9de6-7d079f54d942" providerId="ADAL" clId="{E2F6EA0F-2BE8-4A02-AA94-F35ACAA1627F}" dt="2023-10-17T21:26:56.740" v="2147" actId="47"/>
          <pc:sldLayoutMkLst>
            <pc:docMk/>
            <pc:sldMasterMk cId="0" sldId="2147483660"/>
            <pc:sldLayoutMk cId="0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600a07c6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g2600a07c6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[PETER]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Hello, welcome to our talk on lessons learned from building a cross-government climate and environment policy community, from the civil service climate + environment network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To introduce ourselves, (we can decide order later)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[Peter] - intro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[Charley] - hi I’m charley, one of the other three co-chairs. I lead on various sorts of content, including our website and all of its content (podcast, short educational videos, written articles), all of our communications, and our social media. I was also on the Fast Stream too, having finished in 2022, so it’s great to be able to come and talk to you all about this now.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Chris, our third and final co-chair, leads on all things development, including building training packages, running policy workshops, and forging connections across the civil service.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600a07c639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Google Shape;93;g2600a07c63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4358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600a07c639_0_4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6" name="Google Shape;66;g2600a07c639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600a07c639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" name="Google Shape;93;g2600a07c63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4087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600a07c639_0_1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4" name="Google Shape;104;g2600a07c63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5E82DC2D-96F0-5541-F547-A78A4306FD1E}"/>
              </a:ext>
            </a:extLst>
          </p:cNvPr>
          <p:cNvSpPr/>
          <p:nvPr userDrawn="1"/>
        </p:nvSpPr>
        <p:spPr>
          <a:xfrm rot="-5400000">
            <a:off x="-468610" y="460828"/>
            <a:ext cx="5151281" cy="4214062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69;p15">
            <a:extLst>
              <a:ext uri="{FF2B5EF4-FFF2-40B4-BE49-F238E27FC236}">
                <a16:creationId xmlns:a16="http://schemas.microsoft.com/office/drawing/2014/main" id="{E14C3DC8-5050-CFFB-15F6-6C1E26FF8DC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1170" r="42283"/>
          <a:stretch/>
        </p:blipFill>
        <p:spPr>
          <a:xfrm>
            <a:off x="2959696" y="-2701"/>
            <a:ext cx="1254300" cy="51489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9F2FD525-9289-AB32-5A42-2112A87117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880" y="1523688"/>
            <a:ext cx="27993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72;p15">
            <a:extLst>
              <a:ext uri="{FF2B5EF4-FFF2-40B4-BE49-F238E27FC236}">
                <a16:creationId xmlns:a16="http://schemas.microsoft.com/office/drawing/2014/main" id="{BD4184C2-EABD-35B7-1BCD-2E7263554260}"/>
              </a:ext>
            </a:extLst>
          </p:cNvPr>
          <p:cNvGrpSpPr/>
          <p:nvPr userDrawn="1"/>
        </p:nvGrpSpPr>
        <p:grpSpPr>
          <a:xfrm>
            <a:off x="223208" y="232970"/>
            <a:ext cx="2655995" cy="615150"/>
            <a:chOff x="671998" y="396302"/>
            <a:chExt cx="3541327" cy="820200"/>
          </a:xfrm>
        </p:grpSpPr>
        <p:sp>
          <p:nvSpPr>
            <p:cNvPr id="9" name="Google Shape;73;p15">
              <a:extLst>
                <a:ext uri="{FF2B5EF4-FFF2-40B4-BE49-F238E27FC236}">
                  <a16:creationId xmlns:a16="http://schemas.microsoft.com/office/drawing/2014/main" id="{4D135A2E-21B7-6924-3AD0-C82A489D7D44}"/>
                </a:ext>
              </a:extLst>
            </p:cNvPr>
            <p:cNvSpPr txBox="1"/>
            <p:nvPr/>
          </p:nvSpPr>
          <p:spPr>
            <a:xfrm>
              <a:off x="1402925" y="490350"/>
              <a:ext cx="28104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Civil Service Climate + 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Environment Network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0" name="Google Shape;74;p15">
              <a:extLst>
                <a:ext uri="{FF2B5EF4-FFF2-40B4-BE49-F238E27FC236}">
                  <a16:creationId xmlns:a16="http://schemas.microsoft.com/office/drawing/2014/main" id="{A37E47D2-523F-56C4-5DC3-617C4D9CA45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1998" y="396302"/>
              <a:ext cx="820200" cy="820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23;p5">
            <a:extLst>
              <a:ext uri="{FF2B5EF4-FFF2-40B4-BE49-F238E27FC236}">
                <a16:creationId xmlns:a16="http://schemas.microsoft.com/office/drawing/2014/main" id="{1C94411E-6724-F529-5590-03F0A295AA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396943" y="859638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8305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5E82DC2D-96F0-5541-F547-A78A4306FD1E}"/>
              </a:ext>
            </a:extLst>
          </p:cNvPr>
          <p:cNvSpPr/>
          <p:nvPr userDrawn="1"/>
        </p:nvSpPr>
        <p:spPr>
          <a:xfrm rot="-5400000">
            <a:off x="-468610" y="460828"/>
            <a:ext cx="5151281" cy="4214062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237;p22">
            <a:extLst>
              <a:ext uri="{FF2B5EF4-FFF2-40B4-BE49-F238E27FC236}">
                <a16:creationId xmlns:a16="http://schemas.microsoft.com/office/drawing/2014/main" id="{47A808BC-C746-D18F-C2A2-ECA74721B5A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40966" r="40967"/>
          <a:stretch/>
        </p:blipFill>
        <p:spPr>
          <a:xfrm>
            <a:off x="2975213" y="0"/>
            <a:ext cx="1239000" cy="51435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9F2FD525-9289-AB32-5A42-2112A87117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880" y="1523688"/>
            <a:ext cx="27993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72;p15">
            <a:extLst>
              <a:ext uri="{FF2B5EF4-FFF2-40B4-BE49-F238E27FC236}">
                <a16:creationId xmlns:a16="http://schemas.microsoft.com/office/drawing/2014/main" id="{BD4184C2-EABD-35B7-1BCD-2E7263554260}"/>
              </a:ext>
            </a:extLst>
          </p:cNvPr>
          <p:cNvGrpSpPr/>
          <p:nvPr userDrawn="1"/>
        </p:nvGrpSpPr>
        <p:grpSpPr>
          <a:xfrm>
            <a:off x="223208" y="232970"/>
            <a:ext cx="2655995" cy="615150"/>
            <a:chOff x="671998" y="396302"/>
            <a:chExt cx="3541327" cy="820200"/>
          </a:xfrm>
        </p:grpSpPr>
        <p:sp>
          <p:nvSpPr>
            <p:cNvPr id="9" name="Google Shape;73;p15">
              <a:extLst>
                <a:ext uri="{FF2B5EF4-FFF2-40B4-BE49-F238E27FC236}">
                  <a16:creationId xmlns:a16="http://schemas.microsoft.com/office/drawing/2014/main" id="{4D135A2E-21B7-6924-3AD0-C82A489D7D44}"/>
                </a:ext>
              </a:extLst>
            </p:cNvPr>
            <p:cNvSpPr txBox="1"/>
            <p:nvPr/>
          </p:nvSpPr>
          <p:spPr>
            <a:xfrm>
              <a:off x="1402925" y="490350"/>
              <a:ext cx="28104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Civil Service Climate + 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Environment Network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0" name="Google Shape;74;p15">
              <a:extLst>
                <a:ext uri="{FF2B5EF4-FFF2-40B4-BE49-F238E27FC236}">
                  <a16:creationId xmlns:a16="http://schemas.microsoft.com/office/drawing/2014/main" id="{A37E47D2-523F-56C4-5DC3-617C4D9CA45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1998" y="396302"/>
              <a:ext cx="820200" cy="820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23;p5">
            <a:extLst>
              <a:ext uri="{FF2B5EF4-FFF2-40B4-BE49-F238E27FC236}">
                <a16:creationId xmlns:a16="http://schemas.microsoft.com/office/drawing/2014/main" id="{1C94411E-6724-F529-5590-03F0A295AA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396943" y="859638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977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5E82DC2D-96F0-5541-F547-A78A4306FD1E}"/>
              </a:ext>
            </a:extLst>
          </p:cNvPr>
          <p:cNvSpPr/>
          <p:nvPr userDrawn="1"/>
        </p:nvSpPr>
        <p:spPr>
          <a:xfrm rot="-5400000">
            <a:off x="-467419" y="462018"/>
            <a:ext cx="5148900" cy="4214062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226;p21">
            <a:extLst>
              <a:ext uri="{FF2B5EF4-FFF2-40B4-BE49-F238E27FC236}">
                <a16:creationId xmlns:a16="http://schemas.microsoft.com/office/drawing/2014/main" id="{E846C5A4-3DE8-A61B-A0DD-DCC185BE3D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59069" r="27165"/>
          <a:stretch/>
        </p:blipFill>
        <p:spPr>
          <a:xfrm>
            <a:off x="2975213" y="0"/>
            <a:ext cx="1239000" cy="51435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7" name="Google Shape;71;p15">
            <a:extLst>
              <a:ext uri="{FF2B5EF4-FFF2-40B4-BE49-F238E27FC236}">
                <a16:creationId xmlns:a16="http://schemas.microsoft.com/office/drawing/2014/main" id="{9F2FD525-9289-AB32-5A42-2112A87117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880" y="1523688"/>
            <a:ext cx="27993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oogle Shape;72;p15">
            <a:extLst>
              <a:ext uri="{FF2B5EF4-FFF2-40B4-BE49-F238E27FC236}">
                <a16:creationId xmlns:a16="http://schemas.microsoft.com/office/drawing/2014/main" id="{BD4184C2-EABD-35B7-1BCD-2E7263554260}"/>
              </a:ext>
            </a:extLst>
          </p:cNvPr>
          <p:cNvGrpSpPr/>
          <p:nvPr userDrawn="1"/>
        </p:nvGrpSpPr>
        <p:grpSpPr>
          <a:xfrm>
            <a:off x="223208" y="232970"/>
            <a:ext cx="2655995" cy="615150"/>
            <a:chOff x="671998" y="396302"/>
            <a:chExt cx="3541327" cy="820200"/>
          </a:xfrm>
        </p:grpSpPr>
        <p:sp>
          <p:nvSpPr>
            <p:cNvPr id="9" name="Google Shape;73;p15">
              <a:extLst>
                <a:ext uri="{FF2B5EF4-FFF2-40B4-BE49-F238E27FC236}">
                  <a16:creationId xmlns:a16="http://schemas.microsoft.com/office/drawing/2014/main" id="{4D135A2E-21B7-6924-3AD0-C82A489D7D44}"/>
                </a:ext>
              </a:extLst>
            </p:cNvPr>
            <p:cNvSpPr txBox="1"/>
            <p:nvPr/>
          </p:nvSpPr>
          <p:spPr>
            <a:xfrm>
              <a:off x="1402925" y="490350"/>
              <a:ext cx="28104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Civil Service Climate + 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rgbClr val="6C464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Environment Network</a:t>
              </a:r>
              <a:endParaRPr sz="1300" b="1" i="0" u="none" strike="noStrike" cap="none">
                <a:solidFill>
                  <a:srgbClr val="6C464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10" name="Google Shape;74;p15">
              <a:extLst>
                <a:ext uri="{FF2B5EF4-FFF2-40B4-BE49-F238E27FC236}">
                  <a16:creationId xmlns:a16="http://schemas.microsoft.com/office/drawing/2014/main" id="{A37E47D2-523F-56C4-5DC3-617C4D9CA45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1998" y="396302"/>
              <a:ext cx="820200" cy="820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23;p5">
            <a:extLst>
              <a:ext uri="{FF2B5EF4-FFF2-40B4-BE49-F238E27FC236}">
                <a16:creationId xmlns:a16="http://schemas.microsoft.com/office/drawing/2014/main" id="{1C94411E-6724-F529-5590-03F0A295AAE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396943" y="859638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298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474118CD-3BB8-E19A-F6DC-C2462DE3DDC1}"/>
              </a:ext>
            </a:extLst>
          </p:cNvPr>
          <p:cNvSpPr/>
          <p:nvPr userDrawn="1"/>
        </p:nvSpPr>
        <p:spPr>
          <a:xfrm rot="-5400000">
            <a:off x="-1984950" y="1977168"/>
            <a:ext cx="5151281" cy="1181381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37;p22">
            <a:extLst>
              <a:ext uri="{FF2B5EF4-FFF2-40B4-BE49-F238E27FC236}">
                <a16:creationId xmlns:a16="http://schemas.microsoft.com/office/drawing/2014/main" id="{6E215D57-4A22-C23E-8704-139977DE53C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40966" r="40967"/>
          <a:stretch/>
        </p:blipFill>
        <p:spPr>
          <a:xfrm>
            <a:off x="503484" y="-3893"/>
            <a:ext cx="1239000" cy="5147391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6" name="Google Shape;71;p15">
            <a:extLst>
              <a:ext uri="{FF2B5EF4-FFF2-40B4-BE49-F238E27FC236}">
                <a16:creationId xmlns:a16="http://schemas.microsoft.com/office/drawing/2014/main" id="{FC1DDDA7-097B-FC65-5364-98D27F7E9D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5568" y="142077"/>
            <a:ext cx="6916732" cy="61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>
              <a:defRPr>
                <a:solidFill>
                  <a:srgbClr val="6C464F"/>
                </a:solidFill>
              </a:defRPr>
            </a:lvl1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74;p15">
            <a:extLst>
              <a:ext uri="{FF2B5EF4-FFF2-40B4-BE49-F238E27FC236}">
                <a16:creationId xmlns:a16="http://schemas.microsoft.com/office/drawing/2014/main" id="{F351BD44-0039-2E87-8776-3D2AF89FA2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00" y="232970"/>
            <a:ext cx="615150" cy="6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55170A36-06D7-A20A-B177-985D95F2D8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15568" y="754213"/>
            <a:ext cx="6916732" cy="4071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143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474118CD-3BB8-E19A-F6DC-C2462DE3DDC1}"/>
              </a:ext>
            </a:extLst>
          </p:cNvPr>
          <p:cNvSpPr/>
          <p:nvPr userDrawn="1"/>
        </p:nvSpPr>
        <p:spPr>
          <a:xfrm rot="-5400000">
            <a:off x="-1984950" y="1977168"/>
            <a:ext cx="5151281" cy="1181381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69;p15">
            <a:extLst>
              <a:ext uri="{FF2B5EF4-FFF2-40B4-BE49-F238E27FC236}">
                <a16:creationId xmlns:a16="http://schemas.microsoft.com/office/drawing/2014/main" id="{F0329B72-C030-8D52-88E2-19C13FC6462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1170" r="42283"/>
          <a:stretch/>
        </p:blipFill>
        <p:spPr>
          <a:xfrm>
            <a:off x="503484" y="-2701"/>
            <a:ext cx="1254300" cy="51489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6" name="Google Shape;71;p15">
            <a:extLst>
              <a:ext uri="{FF2B5EF4-FFF2-40B4-BE49-F238E27FC236}">
                <a16:creationId xmlns:a16="http://schemas.microsoft.com/office/drawing/2014/main" id="{FC1DDDA7-097B-FC65-5364-98D27F7E9D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5568" y="142077"/>
            <a:ext cx="6916732" cy="61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>
              <a:defRPr>
                <a:solidFill>
                  <a:srgbClr val="6C464F"/>
                </a:solidFill>
              </a:defRPr>
            </a:lvl1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74;p15">
            <a:extLst>
              <a:ext uri="{FF2B5EF4-FFF2-40B4-BE49-F238E27FC236}">
                <a16:creationId xmlns:a16="http://schemas.microsoft.com/office/drawing/2014/main" id="{F351BD44-0039-2E87-8776-3D2AF89FA2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00" y="232970"/>
            <a:ext cx="615150" cy="6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55170A36-06D7-A20A-B177-985D95F2D8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15568" y="754213"/>
            <a:ext cx="6916732" cy="4071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16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8;p15">
            <a:extLst>
              <a:ext uri="{FF2B5EF4-FFF2-40B4-BE49-F238E27FC236}">
                <a16:creationId xmlns:a16="http://schemas.microsoft.com/office/drawing/2014/main" id="{474118CD-3BB8-E19A-F6DC-C2462DE3DDC1}"/>
              </a:ext>
            </a:extLst>
          </p:cNvPr>
          <p:cNvSpPr/>
          <p:nvPr userDrawn="1"/>
        </p:nvSpPr>
        <p:spPr>
          <a:xfrm rot="-5400000">
            <a:off x="-1984950" y="1977168"/>
            <a:ext cx="5151281" cy="1181381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226;p21">
            <a:extLst>
              <a:ext uri="{FF2B5EF4-FFF2-40B4-BE49-F238E27FC236}">
                <a16:creationId xmlns:a16="http://schemas.microsoft.com/office/drawing/2014/main" id="{16C5F79B-6B65-12A6-AF7E-97413FA371D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59069" r="27165"/>
          <a:stretch/>
        </p:blipFill>
        <p:spPr>
          <a:xfrm>
            <a:off x="512338" y="0"/>
            <a:ext cx="1239000" cy="51435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6" name="Google Shape;71;p15">
            <a:extLst>
              <a:ext uri="{FF2B5EF4-FFF2-40B4-BE49-F238E27FC236}">
                <a16:creationId xmlns:a16="http://schemas.microsoft.com/office/drawing/2014/main" id="{FC1DDDA7-097B-FC65-5364-98D27F7E9D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5568" y="142077"/>
            <a:ext cx="6916732" cy="61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>
              <a:defRPr>
                <a:solidFill>
                  <a:srgbClr val="6C464F"/>
                </a:solidFill>
              </a:defRPr>
            </a:lvl1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700" b="1">
              <a:solidFill>
                <a:srgbClr val="6C46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74;p15">
            <a:extLst>
              <a:ext uri="{FF2B5EF4-FFF2-40B4-BE49-F238E27FC236}">
                <a16:creationId xmlns:a16="http://schemas.microsoft.com/office/drawing/2014/main" id="{F351BD44-0039-2E87-8776-3D2AF89FA2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00" y="232970"/>
            <a:ext cx="615150" cy="61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8;p4">
            <a:extLst>
              <a:ext uri="{FF2B5EF4-FFF2-40B4-BE49-F238E27FC236}">
                <a16:creationId xmlns:a16="http://schemas.microsoft.com/office/drawing/2014/main" id="{55170A36-06D7-A20A-B177-985D95F2D8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15568" y="754213"/>
            <a:ext cx="6916732" cy="4071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276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-5400000">
            <a:off x="-893737" y="885956"/>
            <a:ext cx="5147400" cy="3359925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824000" y="540000"/>
            <a:ext cx="3823800" cy="41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984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1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6pPr>
            <a:lvl7pPr marL="3200400" lvl="6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7pPr>
            <a:lvl8pPr marL="3657600" lvl="7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8pPr>
            <a:lvl9pPr marL="4114800" lvl="8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 sz="1300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53" name="Google Shape;53;p13"/>
          <p:cNvGrpSpPr/>
          <p:nvPr/>
        </p:nvGrpSpPr>
        <p:grpSpPr>
          <a:xfrm>
            <a:off x="409255" y="320608"/>
            <a:ext cx="2722952" cy="615150"/>
            <a:chOff x="671998" y="396302"/>
            <a:chExt cx="3630602" cy="820200"/>
          </a:xfrm>
        </p:grpSpPr>
        <p:sp>
          <p:nvSpPr>
            <p:cNvPr id="54" name="Google Shape;54;p13"/>
            <p:cNvSpPr txBox="1"/>
            <p:nvPr/>
          </p:nvSpPr>
          <p:spPr>
            <a:xfrm>
              <a:off x="1492200" y="490350"/>
              <a:ext cx="28104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Civil Service </a:t>
              </a:r>
              <a:endParaRPr sz="13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" sz="1300" b="1" i="0" u="none" strike="noStrike" cap="none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Environment Network</a:t>
              </a:r>
              <a:endParaRPr sz="13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" name="Google Shape;55;p1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71998" y="396302"/>
              <a:ext cx="820200" cy="820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409256" y="1527638"/>
            <a:ext cx="2799300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31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A7B17"/>
          </p15:clr>
        </p15:guide>
        <p15:guide id="2" orient="horz" pos="341">
          <p15:clr>
            <a:srgbClr val="FA7B17"/>
          </p15:clr>
        </p15:guide>
        <p15:guide id="3" pos="5443">
          <p15:clr>
            <a:srgbClr val="FA7B17"/>
          </p15:clr>
        </p15:guide>
        <p15:guide id="4" orient="horz" pos="2940">
          <p15:clr>
            <a:srgbClr val="FA7B17"/>
          </p15:clr>
        </p15:guide>
        <p15:guide id="5" pos="2721">
          <p15:clr>
            <a:srgbClr val="FA7B17"/>
          </p15:clr>
        </p15:guide>
        <p15:guide id="6" pos="3039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2" r:id="rId4"/>
    <p:sldLayoutId id="2147483666" r:id="rId5"/>
    <p:sldLayoutId id="2147483665" r:id="rId6"/>
    <p:sldLayoutId id="2147483648" r:id="rId7"/>
    <p:sldLayoutId id="2147483649" r:id="rId8"/>
    <p:sldLayoutId id="2147483650" r:id="rId9"/>
    <p:sldLayoutId id="2147483651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427500" y="1957022"/>
            <a:ext cx="8289000" cy="31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GB" sz="4000" b="1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Bringing climate into your role as a Public Servant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GB" sz="3200" b="1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(and busting myths about why you can’t!)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2800" b="1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GB" sz="2000" b="1" i="0" u="none" strike="noStrike" cap="none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Peter Binfield-Smith</a:t>
            </a:r>
            <a:endParaRPr sz="2000" b="1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" sz="2000" b="1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Senior Policy Advisor, Defra, UK Gov</a:t>
            </a:r>
            <a:endParaRPr lang="en" sz="2000" b="1" i="0" u="none" strike="noStrike" cap="none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buSzPts val="4500"/>
            </a:pPr>
            <a:r>
              <a:rPr lang="en-GB" b="1" i="0" u="none" strike="noStrike" cap="none" dirty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Peter.Binfield-Smith@Defra.</a:t>
            </a:r>
            <a:r>
              <a:rPr lang="en-GB" b="1" dirty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</a:t>
            </a:r>
            <a:r>
              <a:rPr lang="en-GB" b="1" i="0" u="none" strike="noStrike" cap="none" dirty="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ov.uk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21F4B28-8F81-CD11-10B3-2AEA407E7650}"/>
              </a:ext>
            </a:extLst>
          </p:cNvPr>
          <p:cNvGrpSpPr/>
          <p:nvPr/>
        </p:nvGrpSpPr>
        <p:grpSpPr>
          <a:xfrm>
            <a:off x="0" y="-7782"/>
            <a:ext cx="3388242" cy="5153981"/>
            <a:chOff x="0" y="-7782"/>
            <a:chExt cx="4214062" cy="5153981"/>
          </a:xfrm>
        </p:grpSpPr>
        <p:sp>
          <p:nvSpPr>
            <p:cNvPr id="17" name="Google Shape;68;p15">
              <a:extLst>
                <a:ext uri="{FF2B5EF4-FFF2-40B4-BE49-F238E27FC236}">
                  <a16:creationId xmlns:a16="http://schemas.microsoft.com/office/drawing/2014/main" id="{408B7CC6-5022-8CEA-0421-0916B66E0B0D}"/>
                </a:ext>
              </a:extLst>
            </p:cNvPr>
            <p:cNvSpPr/>
            <p:nvPr/>
          </p:nvSpPr>
          <p:spPr>
            <a:xfrm rot="-5400000">
              <a:off x="-468610" y="460828"/>
              <a:ext cx="5151281" cy="4214062"/>
            </a:xfrm>
            <a:prstGeom prst="flowChartOffpageConnector">
              <a:avLst/>
            </a:prstGeom>
            <a:solidFill>
              <a:srgbClr val="C1DBB3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AF868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69;p15">
              <a:extLst>
                <a:ext uri="{FF2B5EF4-FFF2-40B4-BE49-F238E27FC236}">
                  <a16:creationId xmlns:a16="http://schemas.microsoft.com/office/drawing/2014/main" id="{EC5284E4-6ABD-C063-9448-43380F0AFD4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1170" r="42283"/>
            <a:stretch/>
          </p:blipFill>
          <p:spPr>
            <a:xfrm>
              <a:off x="2959696" y="-2701"/>
              <a:ext cx="1254300" cy="5148900"/>
            </a:xfrm>
            <a:prstGeom prst="chevron">
              <a:avLst>
                <a:gd name="adj" fmla="val 50000"/>
              </a:avLst>
            </a:prstGeom>
            <a:noFill/>
            <a:ln>
              <a:noFill/>
            </a:ln>
          </p:spPr>
        </p:pic>
      </p:grpSp>
      <p:sp>
        <p:nvSpPr>
          <p:cNvPr id="97" name="Google Shape;97;p17"/>
          <p:cNvSpPr txBox="1"/>
          <p:nvPr/>
        </p:nvSpPr>
        <p:spPr>
          <a:xfrm>
            <a:off x="3473302" y="577388"/>
            <a:ext cx="5401277" cy="3980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3200" dirty="0">
                <a:solidFill>
                  <a:srgbClr val="6C464F"/>
                </a:solidFill>
              </a:rPr>
              <a:t>Learning objectives:</a:t>
            </a:r>
            <a:endParaRPr lang="en" sz="3200" b="0" i="0" u="none" strike="noStrike" cap="none" dirty="0">
              <a:solidFill>
                <a:srgbClr val="6C464F"/>
              </a:solidFill>
              <a:sym typeface="Arial"/>
            </a:endParaRPr>
          </a:p>
          <a:p>
            <a:pPr marL="171450" lvl="0" indent="-171450"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6C464F"/>
                </a:solidFill>
              </a:rPr>
              <a:t>How to integrate climate literacy in daily tasks.</a:t>
            </a:r>
          </a:p>
          <a:p>
            <a:pPr marL="171450" lvl="0" indent="-171450">
              <a:spcBef>
                <a:spcPts val="1000"/>
              </a:spcBef>
              <a:buSzPts val="1500"/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6C464F"/>
                </a:solidFill>
              </a:rPr>
              <a:t>Ways that basic knowledge can drive impactful change</a:t>
            </a:r>
          </a:p>
          <a:p>
            <a:pPr>
              <a:spcBef>
                <a:spcPts val="1000"/>
              </a:spcBef>
              <a:spcAft>
                <a:spcPts val="600"/>
              </a:spcAft>
              <a:buSzPts val="1500"/>
            </a:pPr>
            <a:br>
              <a:rPr lang="en" sz="1800" b="0" i="0" u="none" strike="noStrike" cap="none" dirty="0">
                <a:solidFill>
                  <a:srgbClr val="6C464F"/>
                </a:solidFill>
                <a:sym typeface="Arial"/>
              </a:rPr>
            </a:br>
            <a:r>
              <a:rPr lang="en" sz="3200" dirty="0">
                <a:solidFill>
                  <a:srgbClr val="6C464F"/>
                </a:solidFill>
              </a:rPr>
              <a:t>We’ll discuss:</a:t>
            </a:r>
            <a:endParaRPr sz="3200" b="0" i="0" u="none" strike="noStrike" cap="none" dirty="0">
              <a:solidFill>
                <a:srgbClr val="6C464F"/>
              </a:solidFill>
              <a:sym typeface="Arial"/>
            </a:endParaRPr>
          </a:p>
          <a:p>
            <a:pPr marL="412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C464F"/>
              </a:buClr>
              <a:buSzPts val="1700"/>
              <a:buFont typeface="+mj-lt"/>
              <a:buAutoNum type="arabicPeriod"/>
            </a:pPr>
            <a:r>
              <a:rPr lang="en" sz="1800" dirty="0">
                <a:solidFill>
                  <a:srgbClr val="6C464F"/>
                </a:solidFill>
              </a:rPr>
              <a:t>Going beyond the basics</a:t>
            </a:r>
          </a:p>
          <a:p>
            <a:pPr marL="412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C464F"/>
              </a:buClr>
              <a:buSzPts val="1700"/>
              <a:buFont typeface="+mj-lt"/>
              <a:buAutoNum type="arabicPeriod"/>
            </a:pPr>
            <a:r>
              <a:rPr lang="en" sz="1800" b="0" i="0" u="none" strike="noStrike" cap="none" dirty="0">
                <a:solidFill>
                  <a:srgbClr val="6C464F"/>
                </a:solidFill>
                <a:sym typeface="Arial"/>
              </a:rPr>
              <a:t>Three myths about your role and climate</a:t>
            </a:r>
          </a:p>
          <a:p>
            <a:pPr marL="412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C464F"/>
              </a:buClr>
              <a:buSzPts val="1700"/>
              <a:buFont typeface="+mj-lt"/>
              <a:buAutoNum type="arabicPeriod"/>
            </a:pPr>
            <a:r>
              <a:rPr lang="en" sz="1800" dirty="0">
                <a:solidFill>
                  <a:srgbClr val="6C464F"/>
                </a:solidFill>
              </a:rPr>
              <a:t>How you can make a difference </a:t>
            </a:r>
          </a:p>
          <a:p>
            <a:pPr marL="412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C464F"/>
              </a:buClr>
              <a:buSzPts val="1700"/>
              <a:buFont typeface="+mj-lt"/>
              <a:buAutoNum type="arabicPeriod"/>
            </a:pPr>
            <a:r>
              <a:rPr lang="en" sz="1800" b="0" i="0" u="none" strike="noStrike" cap="none" dirty="0">
                <a:solidFill>
                  <a:srgbClr val="6C464F"/>
                </a:solidFill>
                <a:sym typeface="Arial"/>
              </a:rPr>
              <a:t>Reasons to be hopeful</a:t>
            </a:r>
            <a:endParaRPr sz="1800" b="0" i="0" u="none" strike="noStrike" cap="none" dirty="0">
              <a:solidFill>
                <a:srgbClr val="6C464F"/>
              </a:solidFill>
              <a:sym typeface="Arial"/>
            </a:endParaRPr>
          </a:p>
        </p:txBody>
      </p:sp>
      <p:sp>
        <p:nvSpPr>
          <p:cNvPr id="21" name="Google Shape;82;p16">
            <a:extLst>
              <a:ext uri="{FF2B5EF4-FFF2-40B4-BE49-F238E27FC236}">
                <a16:creationId xmlns:a16="http://schemas.microsoft.com/office/drawing/2014/main" id="{445029CF-5A90-0E35-B646-58CA046A65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059" y="1523700"/>
            <a:ext cx="2707759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solidFill>
                  <a:srgbClr val="6C464F"/>
                </a:solidFill>
              </a:rPr>
              <a:t>Bringing climate into your role as a Civil Servant </a:t>
            </a:r>
          </a:p>
        </p:txBody>
      </p:sp>
    </p:spTree>
    <p:extLst>
      <p:ext uri="{BB962C8B-B14F-4D97-AF65-F5344CB8AC3E}">
        <p14:creationId xmlns:p14="http://schemas.microsoft.com/office/powerpoint/2010/main" val="426322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85F434-53E3-55B2-485E-A8FE9225A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77" y="1940064"/>
            <a:ext cx="2530721" cy="168794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811699-3C06-E516-C165-E4B820F6C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30A60B-274E-3E9A-5C59-E2E366C37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6" name="Picture 4" descr="Hurricanes">
            <a:extLst>
              <a:ext uri="{FF2B5EF4-FFF2-40B4-BE49-F238E27FC236}">
                <a16:creationId xmlns:a16="http://schemas.microsoft.com/office/drawing/2014/main" id="{99EE6B64-F141-1261-6901-D5482B580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995" y="-61496"/>
            <a:ext cx="3823801" cy="254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ssues Surrounding Mass Migration">
            <a:extLst>
              <a:ext uri="{FF2B5EF4-FFF2-40B4-BE49-F238E27FC236}">
                <a16:creationId xmlns:a16="http://schemas.microsoft.com/office/drawing/2014/main" id="{9964441C-AD51-A067-106D-B28AE0311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637" y="3196848"/>
            <a:ext cx="3439085" cy="194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ulnerable system? What if world's breadbaskets experience crop failure at  same time? - Genetic Literacy Project">
            <a:extLst>
              <a:ext uri="{FF2B5EF4-FFF2-40B4-BE49-F238E27FC236}">
                <a16:creationId xmlns:a16="http://schemas.microsoft.com/office/drawing/2014/main" id="{75CA765D-6A08-2A28-1BF4-522A45FA2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82" y="-209085"/>
            <a:ext cx="3339318" cy="222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9273B2C4-BA3D-756F-2C1E-8FA1F07FE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6" y="3771901"/>
            <a:ext cx="2760183" cy="143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Acts of Aggression During an Ongoing Armed Conflict: How Can We View the  Events of February 24? - Opinio Juris">
            <a:extLst>
              <a:ext uri="{FF2B5EF4-FFF2-40B4-BE49-F238E27FC236}">
                <a16:creationId xmlns:a16="http://schemas.microsoft.com/office/drawing/2014/main" id="{07DFBE75-2836-602B-B142-579429775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4811"/>
            <a:ext cx="2601033" cy="173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March of the elephants: China's rogue herd spotlights habitat loss -  Environment - The Jakarta Post">
            <a:extLst>
              <a:ext uri="{FF2B5EF4-FFF2-40B4-BE49-F238E27FC236}">
                <a16:creationId xmlns:a16="http://schemas.microsoft.com/office/drawing/2014/main" id="{C3F3C8F1-64EF-4FF5-100A-537E4BC38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552" y="-6588"/>
            <a:ext cx="2773072" cy="200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hina eases Covid rules but insists 'war' against pandemic will continue |  China | The Guardian">
            <a:extLst>
              <a:ext uri="{FF2B5EF4-FFF2-40B4-BE49-F238E27FC236}">
                <a16:creationId xmlns:a16="http://schemas.microsoft.com/office/drawing/2014/main" id="{6B12D22E-ED78-A25E-48E4-8393E3865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624" y="2926713"/>
            <a:ext cx="3079376" cy="230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Extreme weather across US driven by climate change">
            <a:extLst>
              <a:ext uri="{FF2B5EF4-FFF2-40B4-BE49-F238E27FC236}">
                <a16:creationId xmlns:a16="http://schemas.microsoft.com/office/drawing/2014/main" id="{86A2AD82-A9A9-B19D-D6FF-5713D08B4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32" y="1527638"/>
            <a:ext cx="3004460" cy="200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Europe's heatwave is 'the most extreme event ever seen in European  climatology.'">
            <a:extLst>
              <a:ext uri="{FF2B5EF4-FFF2-40B4-BE49-F238E27FC236}">
                <a16:creationId xmlns:a16="http://schemas.microsoft.com/office/drawing/2014/main" id="{F15D2766-D7A1-BEC4-FEA6-2681F83C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68" y="1683806"/>
            <a:ext cx="2206420" cy="181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81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2A22D7-34A7-988E-2292-000C1D68731B}"/>
              </a:ext>
            </a:extLst>
          </p:cNvPr>
          <p:cNvGrpSpPr/>
          <p:nvPr/>
        </p:nvGrpSpPr>
        <p:grpSpPr>
          <a:xfrm>
            <a:off x="0" y="-7782"/>
            <a:ext cx="3388242" cy="5153981"/>
            <a:chOff x="0" y="-7782"/>
            <a:chExt cx="4214062" cy="5153981"/>
          </a:xfrm>
        </p:grpSpPr>
        <p:sp>
          <p:nvSpPr>
            <p:cNvPr id="68" name="Google Shape;68;p15"/>
            <p:cNvSpPr/>
            <p:nvPr/>
          </p:nvSpPr>
          <p:spPr>
            <a:xfrm rot="-5400000">
              <a:off x="-468610" y="460828"/>
              <a:ext cx="5151281" cy="4214062"/>
            </a:xfrm>
            <a:prstGeom prst="flowChartOffpageConnector">
              <a:avLst/>
            </a:prstGeom>
            <a:solidFill>
              <a:srgbClr val="C1DBB3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AF868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9" name="Google Shape;69;p15"/>
            <p:cNvPicPr preferRelativeResize="0"/>
            <p:nvPr/>
          </p:nvPicPr>
          <p:blipFill rotWithShape="1">
            <a:blip r:embed="rId3">
              <a:alphaModFix/>
            </a:blip>
            <a:srcRect l="21170" r="42283"/>
            <a:stretch/>
          </p:blipFill>
          <p:spPr>
            <a:xfrm>
              <a:off x="2959696" y="-2701"/>
              <a:ext cx="1254300" cy="5148900"/>
            </a:xfrm>
            <a:prstGeom prst="chevron">
              <a:avLst>
                <a:gd name="adj" fmla="val 50000"/>
              </a:avLst>
            </a:prstGeom>
            <a:noFill/>
            <a:ln>
              <a:noFill/>
            </a:ln>
          </p:spPr>
        </p:pic>
      </p:grpSp>
      <p:sp>
        <p:nvSpPr>
          <p:cNvPr id="70" name="Google Shape;70;p15"/>
          <p:cNvSpPr txBox="1"/>
          <p:nvPr/>
        </p:nvSpPr>
        <p:spPr>
          <a:xfrm>
            <a:off x="3697349" y="686167"/>
            <a:ext cx="5144572" cy="3763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Recognise the diversity of sectors that impact, and are impacted by, climate and climate change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Find the connection to your area of work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Recognise yourself as potential agent of change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Start building your knowledge of climate impacts and solutions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182880" y="1523688"/>
            <a:ext cx="2470513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400" b="1" dirty="0">
                <a:solidFill>
                  <a:srgbClr val="6C464F"/>
                </a:solidFill>
                <a:latin typeface="Arial"/>
                <a:ea typeface="Arial"/>
                <a:cs typeface="Arial"/>
                <a:sym typeface="Arial"/>
              </a:rPr>
              <a:t>1) I don’t work in a climate facing role…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68;p15">
            <a:extLst>
              <a:ext uri="{FF2B5EF4-FFF2-40B4-BE49-F238E27FC236}">
                <a16:creationId xmlns:a16="http://schemas.microsoft.com/office/drawing/2014/main" id="{408B7CC6-5022-8CEA-0421-0916B66E0B0D}"/>
              </a:ext>
            </a:extLst>
          </p:cNvPr>
          <p:cNvSpPr/>
          <p:nvPr/>
        </p:nvSpPr>
        <p:spPr>
          <a:xfrm rot="16200000">
            <a:off x="-861672" y="873739"/>
            <a:ext cx="5151281" cy="3388242"/>
          </a:xfrm>
          <a:prstGeom prst="flowChartOffpageConnector">
            <a:avLst/>
          </a:prstGeom>
          <a:solidFill>
            <a:srgbClr val="C1DBB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AF86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226;p21">
            <a:extLst>
              <a:ext uri="{FF2B5EF4-FFF2-40B4-BE49-F238E27FC236}">
                <a16:creationId xmlns:a16="http://schemas.microsoft.com/office/drawing/2014/main" id="{0180F7CF-63CE-F822-A3DC-1F0FC324C7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9069" r="27165"/>
          <a:stretch/>
        </p:blipFill>
        <p:spPr>
          <a:xfrm>
            <a:off x="2360428" y="0"/>
            <a:ext cx="1047662" cy="51435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5" name="Google Shape;71;p15">
            <a:extLst>
              <a:ext uri="{FF2B5EF4-FFF2-40B4-BE49-F238E27FC236}">
                <a16:creationId xmlns:a16="http://schemas.microsoft.com/office/drawing/2014/main" id="{9786ED6B-2989-9B4F-F055-4236681787A0}"/>
              </a:ext>
            </a:extLst>
          </p:cNvPr>
          <p:cNvSpPr txBox="1">
            <a:spLocks/>
          </p:cNvSpPr>
          <p:nvPr/>
        </p:nvSpPr>
        <p:spPr>
          <a:xfrm>
            <a:off x="84958" y="1527638"/>
            <a:ext cx="3009305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31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1" dirty="0">
                <a:solidFill>
                  <a:srgbClr val="6C464F"/>
                </a:solidFill>
              </a:rPr>
              <a:t>2) But I’m not a decision maker… </a:t>
            </a:r>
          </a:p>
        </p:txBody>
      </p:sp>
      <p:sp>
        <p:nvSpPr>
          <p:cNvPr id="3" name="Google Shape;70;p15">
            <a:extLst>
              <a:ext uri="{FF2B5EF4-FFF2-40B4-BE49-F238E27FC236}">
                <a16:creationId xmlns:a16="http://schemas.microsoft.com/office/drawing/2014/main" id="{BFE0FC5C-5F5E-A33C-E3F1-F8AD13A50840}"/>
              </a:ext>
            </a:extLst>
          </p:cNvPr>
          <p:cNvSpPr txBox="1"/>
          <p:nvPr/>
        </p:nvSpPr>
        <p:spPr>
          <a:xfrm>
            <a:off x="3648364" y="824988"/>
            <a:ext cx="5312756" cy="3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Recognise the impact you can have in your role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Champion climate in your team, division, or department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Seek out opportunities to make a difference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Be bold and get creative</a:t>
            </a:r>
          </a:p>
        </p:txBody>
      </p:sp>
    </p:spTree>
    <p:extLst>
      <p:ext uri="{BB962C8B-B14F-4D97-AF65-F5344CB8AC3E}">
        <p14:creationId xmlns:p14="http://schemas.microsoft.com/office/powerpoint/2010/main" val="338259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BC43CEF-41BF-5BD1-CFDD-2F8FFCA5817C}"/>
              </a:ext>
            </a:extLst>
          </p:cNvPr>
          <p:cNvGrpSpPr/>
          <p:nvPr/>
        </p:nvGrpSpPr>
        <p:grpSpPr>
          <a:xfrm>
            <a:off x="56134" y="10481"/>
            <a:ext cx="3388242" cy="5153981"/>
            <a:chOff x="0" y="-7782"/>
            <a:chExt cx="4214062" cy="5153981"/>
          </a:xfrm>
        </p:grpSpPr>
        <p:sp>
          <p:nvSpPr>
            <p:cNvPr id="19" name="Google Shape;68;p15">
              <a:extLst>
                <a:ext uri="{FF2B5EF4-FFF2-40B4-BE49-F238E27FC236}">
                  <a16:creationId xmlns:a16="http://schemas.microsoft.com/office/drawing/2014/main" id="{ADC63C2A-EB83-B900-3351-D66722F5156F}"/>
                </a:ext>
              </a:extLst>
            </p:cNvPr>
            <p:cNvSpPr/>
            <p:nvPr/>
          </p:nvSpPr>
          <p:spPr>
            <a:xfrm rot="-5400000">
              <a:off x="-468610" y="460828"/>
              <a:ext cx="5151281" cy="4214062"/>
            </a:xfrm>
            <a:prstGeom prst="flowChartOffpageConnector">
              <a:avLst/>
            </a:prstGeom>
            <a:solidFill>
              <a:srgbClr val="C1DBB3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AF868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" name="Google Shape;69;p15">
              <a:extLst>
                <a:ext uri="{FF2B5EF4-FFF2-40B4-BE49-F238E27FC236}">
                  <a16:creationId xmlns:a16="http://schemas.microsoft.com/office/drawing/2014/main" id="{981061CB-B530-3111-C3F5-04DE240CD00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21170" r="42283"/>
            <a:stretch/>
          </p:blipFill>
          <p:spPr>
            <a:xfrm>
              <a:off x="2959696" y="-2701"/>
              <a:ext cx="1254300" cy="5148900"/>
            </a:xfrm>
            <a:prstGeom prst="chevron">
              <a:avLst>
                <a:gd name="adj" fmla="val 50000"/>
              </a:avLst>
            </a:prstGeom>
            <a:noFill/>
            <a:ln>
              <a:noFill/>
            </a:ln>
          </p:spPr>
        </p:pic>
      </p:grpSp>
      <p:pic>
        <p:nvPicPr>
          <p:cNvPr id="3" name="Google Shape;109;p18">
            <a:extLst>
              <a:ext uri="{FF2B5EF4-FFF2-40B4-BE49-F238E27FC236}">
                <a16:creationId xmlns:a16="http://schemas.microsoft.com/office/drawing/2014/main" id="{AAB6EE76-BCD6-858C-92E1-9C8154F265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0966" r="40967"/>
          <a:stretch/>
        </p:blipFill>
        <p:spPr>
          <a:xfrm>
            <a:off x="2424640" y="0"/>
            <a:ext cx="1029521" cy="5143500"/>
          </a:xfrm>
          <a:prstGeom prst="chevron">
            <a:avLst>
              <a:gd name="adj" fmla="val 50000"/>
            </a:avLst>
          </a:prstGeom>
          <a:noFill/>
          <a:ln>
            <a:noFill/>
          </a:ln>
        </p:spPr>
      </p:pic>
      <p:sp>
        <p:nvSpPr>
          <p:cNvPr id="2" name="Google Shape;71;p15">
            <a:extLst>
              <a:ext uri="{FF2B5EF4-FFF2-40B4-BE49-F238E27FC236}">
                <a16:creationId xmlns:a16="http://schemas.microsoft.com/office/drawing/2014/main" id="{EC59235D-C5D0-BA31-347F-521C17C3FBD5}"/>
              </a:ext>
            </a:extLst>
          </p:cNvPr>
          <p:cNvSpPr txBox="1">
            <a:spLocks/>
          </p:cNvSpPr>
          <p:nvPr/>
        </p:nvSpPr>
        <p:spPr>
          <a:xfrm>
            <a:off x="84958" y="1527638"/>
            <a:ext cx="3009305" cy="20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31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1" dirty="0">
                <a:solidFill>
                  <a:srgbClr val="6C464F"/>
                </a:solidFill>
              </a:rPr>
              <a:t>3) I don’t know enough about climate science…</a:t>
            </a:r>
          </a:p>
        </p:txBody>
      </p:sp>
      <p:sp>
        <p:nvSpPr>
          <p:cNvPr id="10" name="Google Shape;70;p15">
            <a:extLst>
              <a:ext uri="{FF2B5EF4-FFF2-40B4-BE49-F238E27FC236}">
                <a16:creationId xmlns:a16="http://schemas.microsoft.com/office/drawing/2014/main" id="{BC8318A3-1395-C4D0-71C8-D13CD5F9D89D}"/>
              </a:ext>
            </a:extLst>
          </p:cNvPr>
          <p:cNvSpPr txBox="1"/>
          <p:nvPr/>
        </p:nvSpPr>
        <p:spPr>
          <a:xfrm>
            <a:off x="3648364" y="824988"/>
            <a:ext cx="5312756" cy="34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750" tIns="34375" rIns="68750" bIns="34375" anchor="ctr" anchorCtr="0">
            <a:no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Seek out opportunities to learn more (or create your own)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You don’t have to BE an expert to KNOW an expert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Find others who want to learn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Build your network and connect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6C464F"/>
                </a:solidFill>
              </a:rPr>
              <a:t>Speak up loudly and often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 descr="Building flood defences fit for the future - GOV.UK">
            <a:extLst>
              <a:ext uri="{FF2B5EF4-FFF2-40B4-BE49-F238E27FC236}">
                <a16:creationId xmlns:a16="http://schemas.microsoft.com/office/drawing/2014/main" id="{130C5397-F0C2-8758-DDBF-7C1FE1394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944" y="1239309"/>
            <a:ext cx="3383681" cy="225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190228-5751-68C5-E502-5997BB42A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397" y="-14768"/>
            <a:ext cx="4035329" cy="2690219"/>
          </a:xfrm>
          <a:prstGeom prst="rect">
            <a:avLst/>
          </a:prstGeom>
        </p:spPr>
      </p:pic>
      <p:pic>
        <p:nvPicPr>
          <p:cNvPr id="5" name="Picture 4" descr="Wind energy facts, advantages, and disadvantages - Caltech Science Exchange">
            <a:extLst>
              <a:ext uri="{FF2B5EF4-FFF2-40B4-BE49-F238E27FC236}">
                <a16:creationId xmlns:a16="http://schemas.microsoft.com/office/drawing/2014/main" id="{B6B01790-7E29-061F-D2DE-0FD02E933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6772"/>
            <a:ext cx="3658602" cy="205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ome insulation: the best types to make your home snug and warm | Real Homes">
            <a:extLst>
              <a:ext uri="{FF2B5EF4-FFF2-40B4-BE49-F238E27FC236}">
                <a16:creationId xmlns:a16="http://schemas.microsoft.com/office/drawing/2014/main" id="{AEBA618A-BA90-B175-2668-E09D1EFAB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108" y="2653962"/>
            <a:ext cx="4521618" cy="25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A5ADA0-F77A-0B1A-D4F4-A0E179DB88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8837" y="-14768"/>
            <a:ext cx="3414529" cy="1918965"/>
          </a:xfrm>
          <a:prstGeom prst="rect">
            <a:avLst/>
          </a:prstGeom>
        </p:spPr>
      </p:pic>
      <p:pic>
        <p:nvPicPr>
          <p:cNvPr id="6" name="Picture 6" descr="Restoring Coral Reefs | NOAA Fisheries">
            <a:extLst>
              <a:ext uri="{FF2B5EF4-FFF2-40B4-BE49-F238E27FC236}">
                <a16:creationId xmlns:a16="http://schemas.microsoft.com/office/drawing/2014/main" id="{AC3C499E-5D5A-F20D-4C52-1235D1AD9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129" y="3181009"/>
            <a:ext cx="2943737" cy="196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10 Reasons Why Infrared Heating Outperforms Heat Pumps">
            <a:extLst>
              <a:ext uri="{FF2B5EF4-FFF2-40B4-BE49-F238E27FC236}">
                <a16:creationId xmlns:a16="http://schemas.microsoft.com/office/drawing/2014/main" id="{16038A17-676C-4859-19AA-EE6138EFF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7"/>
          <a:stretch/>
        </p:blipFill>
        <p:spPr bwMode="auto">
          <a:xfrm>
            <a:off x="2582105" y="-103386"/>
            <a:ext cx="2943737" cy="196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After COP 28: a glimpse into the future for the packaging industry">
            <a:extLst>
              <a:ext uri="{FF2B5EF4-FFF2-40B4-BE49-F238E27FC236}">
                <a16:creationId xmlns:a16="http://schemas.microsoft.com/office/drawing/2014/main" id="{585BCBBD-F632-3CF3-B74D-987E58899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t="2194" r="1608" b="4406"/>
          <a:stretch/>
        </p:blipFill>
        <p:spPr bwMode="auto">
          <a:xfrm>
            <a:off x="5751883" y="1801749"/>
            <a:ext cx="3573829" cy="183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Tapping the Brakes on Electric Vehicles | City Journal">
            <a:extLst>
              <a:ext uri="{FF2B5EF4-FFF2-40B4-BE49-F238E27FC236}">
                <a16:creationId xmlns:a16="http://schemas.microsoft.com/office/drawing/2014/main" id="{51D3F191-6025-DD96-D869-F60EC62D1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04"/>
          <a:stretch/>
        </p:blipFill>
        <p:spPr bwMode="auto">
          <a:xfrm>
            <a:off x="-56392" y="1705429"/>
            <a:ext cx="2421575" cy="196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7568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f593ada1854b629148449de059396b xmlns="0f9fa326-da26-4ea8-b6a9-645e8136fe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BEIS</TermName>
          <TermId xmlns="http://schemas.microsoft.com/office/infopath/2007/PartnerControls">b386cac2-c28c-4db4-8fca-43733d0e74ef</TermId>
        </TermInfo>
      </Terms>
    </c6f593ada1854b629148449de059396b>
    <LegacyData xmlns="aaacb922-5235-4a66-b188-303b9b46fbd7" xsi:nil="true"/>
    <TaxCatchAll xmlns="a1303c28-8343-419c-a249-f284b4a2f31e">
      <Value>3</Value>
      <Value>2</Value>
      <Value>1</Value>
    </TaxCatchAll>
    <m817f42addf14c9a838da36e78800043 xmlns="0f9fa326-da26-4ea8-b6a9-645e8136fe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Climate and energy</TermName>
          <TermId xmlns="http://schemas.microsoft.com/office/infopath/2007/PartnerControls">98b2efea-a649-07e6-a104-07f256801c42</TermId>
        </TermInfo>
      </Terms>
    </m817f42addf14c9a838da36e78800043>
    <h573c97cf80c4aa6b446c5363dc3ac94 xmlns="0f9fa326-da26-4ea8-b6a9-645e8136fe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Net Zero</TermName>
          <TermId xmlns="http://schemas.microsoft.com/office/infopath/2007/PartnerControls">b5af60df-cacb-7ab3-10d7-fe0f860c4ef4</TermId>
        </TermInfo>
      </Terms>
    </h573c97cf80c4aa6b446c5363dc3ac94>
    <_dlc_DocId xmlns="a1303c28-8343-419c-a249-f284b4a2f31e">Z22VUQQYYXAP-2037456072-469</_dlc_DocId>
    <_dlc_DocIdUrl xmlns="a1303c28-8343-419c-a249-f284b4a2f31e">
      <Url>https://beisgov.sharepoint.com/sites/INZPBM-EXT-OS-CSClimateandEnvironmentNetwork/_layouts/15/DocIdRedir.aspx?ID=Z22VUQQYYXAP-2037456072-469</Url>
      <Description>Z22VUQQYYXAP-2037456072-469</Description>
    </_dlc_DocIdUrl>
    <lcf76f155ced4ddcb4097134ff3c332f xmlns="e1d2da2e-3840-4509-9bb4-91cf3fbcae38">
      <Terms xmlns="http://schemas.microsoft.com/office/infopath/2007/PartnerControls"/>
    </lcf76f155ced4ddcb4097134ff3c332f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re Document" ma:contentTypeID="0x0101004691A8DE0991884F8E90AD6474FC73730100CAEE4F8AA3A65E459AE731CF7CF73C98" ma:contentTypeVersion="16" ma:contentTypeDescription="Create a new document." ma:contentTypeScope="" ma:versionID="5c27cb7711fbdaa4fbc144b5654bfaa5">
  <xsd:schema xmlns:xsd="http://www.w3.org/2001/XMLSchema" xmlns:xs="http://www.w3.org/2001/XMLSchema" xmlns:p="http://schemas.microsoft.com/office/2006/metadata/properties" xmlns:ns2="0f9fa326-da26-4ea8-b6a9-645e8136fe1d" xmlns:ns3="a1303c28-8343-419c-a249-f284b4a2f31e" xmlns:ns4="aaacb922-5235-4a66-b188-303b9b46fbd7" xmlns:ns5="e1d2da2e-3840-4509-9bb4-91cf3fbcae38" targetNamespace="http://schemas.microsoft.com/office/2006/metadata/properties" ma:root="true" ma:fieldsID="58b2284da2dd76acb81d660bdf936f77" ns2:_="" ns3:_="" ns4:_="" ns5:_="">
    <xsd:import namespace="0f9fa326-da26-4ea8-b6a9-645e8136fe1d"/>
    <xsd:import namespace="a1303c28-8343-419c-a249-f284b4a2f31e"/>
    <xsd:import namespace="aaacb922-5235-4a66-b188-303b9b46fbd7"/>
    <xsd:import namespace="e1d2da2e-3840-4509-9bb4-91cf3fbcae38"/>
    <xsd:element name="properties">
      <xsd:complexType>
        <xsd:sequence>
          <xsd:element name="documentManagement">
            <xsd:complexType>
              <xsd:all>
                <xsd:element ref="ns2:c6f593ada1854b629148449de059396b" minOccurs="0"/>
                <xsd:element ref="ns3:TaxCatchAll" minOccurs="0"/>
                <xsd:element ref="ns3:TaxCatchAllLabel" minOccurs="0"/>
                <xsd:element ref="ns2:m817f42addf14c9a838da36e78800043" minOccurs="0"/>
                <xsd:element ref="ns2:h573c97cf80c4aa6b446c5363dc3ac94" minOccurs="0"/>
                <xsd:element ref="ns4:LegacyData" minOccurs="0"/>
                <xsd:element ref="ns3:_dlc_DocId" minOccurs="0"/>
                <xsd:element ref="ns3:_dlc_DocIdPersistId" minOccurs="0"/>
                <xsd:element ref="ns3:_dlc_DocIdUrl" minOccurs="0"/>
                <xsd:element ref="ns5:MediaServiceMetadata" minOccurs="0"/>
                <xsd:element ref="ns5:MediaServiceFastMetadata" minOccurs="0"/>
                <xsd:element ref="ns5:MediaServiceObjectDetectorVersions" minOccurs="0"/>
                <xsd:element ref="ns3:SharedWithUsers" minOccurs="0"/>
                <xsd:element ref="ns3:SharedWithDetails" minOccurs="0"/>
                <xsd:element ref="ns5:lcf76f155ced4ddcb4097134ff3c332f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MediaServiceDateTaken" minOccurs="0"/>
                <xsd:element ref="ns5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fa326-da26-4ea8-b6a9-645e8136fe1d" elementFormDefault="qualified">
    <xsd:import namespace="http://schemas.microsoft.com/office/2006/documentManagement/types"/>
    <xsd:import namespace="http://schemas.microsoft.com/office/infopath/2007/PartnerControls"/>
    <xsd:element name="c6f593ada1854b629148449de059396b" ma:index="8" nillable="true" ma:taxonomy="true" ma:internalName="c6f593ada1854b629148449de059396b" ma:taxonomyFieldName="KIM_GovernmentBody" ma:displayName="Government Body" ma:default="3;#BEIS|b386cac2-c28c-4db4-8fca-43733d0e74ef" ma:fieldId="{c6f593ad-a185-4b62-9148-449de059396b}" ma:sspId="9b0aeba9-2bce-41c2-8545-5d12d676a674" ma:termSetId="46784332-da01-4f4a-94fa-2a245cb438b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817f42addf14c9a838da36e78800043" ma:index="12" nillable="true" ma:taxonomy="true" ma:internalName="m817f42addf14c9a838da36e78800043" ma:taxonomyFieldName="KIM_Function" ma:displayName="Function" ma:default="1;#Climate and energy|98b2efea-a649-07e6-a104-07f256801c42" ma:fieldId="{6817f42a-ddf1-4c9a-838d-a36e78800043}" ma:sspId="9b0aeba9-2bce-41c2-8545-5d12d676a674" ma:termSetId="8a8c3714-5ee2-45f9-8c60-591b9d07029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573c97cf80c4aa6b446c5363dc3ac94" ma:index="14" nillable="true" ma:taxonomy="true" ma:internalName="h573c97cf80c4aa6b446c5363dc3ac94" ma:taxonomyFieldName="KIM_Activity" ma:displayName="Activity" ma:default="2;#Net Zero|b5af60df-cacb-7ab3-10d7-fe0f860c4ef4" ma:fieldId="{1573c97c-f80c-4aa6-b446-c5363dc3ac94}" ma:sspId="9b0aeba9-2bce-41c2-8545-5d12d676a674" ma:termSetId="5c6dcaef-f335-486f-b10e-5a74f102472a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303c28-8343-419c-a249-f284b4a2f31e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95430238-a7c1-40ed-815e-a65826ca8829}" ma:internalName="TaxCatchAll" ma:showField="CatchAllData" ma:web="a1303c28-8343-419c-a249-f284b4a2f3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5430238-a7c1-40ed-815e-a65826ca8829}" ma:internalName="TaxCatchAllLabel" ma:readOnly="true" ma:showField="CatchAllDataLabel" ma:web="a1303c28-8343-419c-a249-f284b4a2f3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PersistId" ma:index="18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cb922-5235-4a66-b188-303b9b46fbd7" elementFormDefault="qualified">
    <xsd:import namespace="http://schemas.microsoft.com/office/2006/documentManagement/types"/>
    <xsd:import namespace="http://schemas.microsoft.com/office/infopath/2007/PartnerControls"/>
    <xsd:element name="LegacyData" ma:index="16" nillable="true" ma:displayName="Legacy Data" ma:internalName="LegacyData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d2da2e-3840-4509-9bb4-91cf3fbca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b0aeba9-2bce-41c2-8545-5d12d676a6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B5EB00-FF31-419B-B6EB-89467B58437F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0f9fa326-da26-4ea8-b6a9-645e8136fe1d"/>
    <ds:schemaRef ds:uri="aaacb922-5235-4a66-b188-303b9b46fbd7"/>
    <ds:schemaRef ds:uri="http://purl.org/dc/elements/1.1/"/>
    <ds:schemaRef ds:uri="http://schemas.microsoft.com/office/infopath/2007/PartnerControls"/>
    <ds:schemaRef ds:uri="http://purl.org/dc/dcmitype/"/>
    <ds:schemaRef ds:uri="e1d2da2e-3840-4509-9bb4-91cf3fbcae38"/>
    <ds:schemaRef ds:uri="a1303c28-8343-419c-a249-f284b4a2f31e"/>
  </ds:schemaRefs>
</ds:datastoreItem>
</file>

<file path=customXml/itemProps2.xml><?xml version="1.0" encoding="utf-8"?>
<ds:datastoreItem xmlns:ds="http://schemas.openxmlformats.org/officeDocument/2006/customXml" ds:itemID="{703983FF-197A-404E-AF64-20BFA12AD7C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9196DD2-E434-4D10-B7E6-AD8AD664F061}">
  <ds:schemaRefs>
    <ds:schemaRef ds:uri="0f9fa326-da26-4ea8-b6a9-645e8136fe1d"/>
    <ds:schemaRef ds:uri="a1303c28-8343-419c-a249-f284b4a2f31e"/>
    <ds:schemaRef ds:uri="aaacb922-5235-4a66-b188-303b9b46fbd7"/>
    <ds:schemaRef ds:uri="e1d2da2e-3840-4509-9bb4-91cf3fbcae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02A2E05A-0C49-4CDC-8E30-EA13E68320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391</Words>
  <Application>Microsoft Office PowerPoint</Application>
  <PresentationFormat>On-screen Show (16:9)</PresentationFormat>
  <Paragraphs>42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Source Sans Pro</vt:lpstr>
      <vt:lpstr>Simple Light</vt:lpstr>
      <vt:lpstr>PowerPoint Presentation</vt:lpstr>
      <vt:lpstr>Bringing climate into your role as a Civil Servant </vt:lpstr>
      <vt:lpstr>PowerPoint Presentation</vt:lpstr>
      <vt:lpstr>1) I don’t work in a climate facing role…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Binfield-Smith, Peter</cp:lastModifiedBy>
  <cp:revision>2</cp:revision>
  <dcterms:modified xsi:type="dcterms:W3CDTF">2024-07-15T16:15:34Z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0x0101004691A8DE0991884F8E90AD6474FC73730100CAEE4F8AA3A65E459AE731CF7CF73C98</vt:lpwstr>
  </property>
  <property fmtid="{D5CDD505-2E9C-101B-9397-08002B2CF9AE}" pid="3" name="KIM_Activity">
    <vt:lpwstr>2;#Net Zero|b5af60df-cacb-7ab3-10d7-fe0f860c4ef4</vt:lpwstr>
  </property>
  <property fmtid="{D5CDD505-2E9C-101B-9397-08002B2CF9AE}" pid="4" name="KIM_Function">
    <vt:lpwstr>1;#Climate and energy|98b2efea-a649-07e6-a104-07f256801c42</vt:lpwstr>
  </property>
  <property fmtid="{D5CDD505-2E9C-101B-9397-08002B2CF9AE}" pid="5" name="_dlc_DocIdItemGuid">
    <vt:lpwstr>2962b482-d73f-4765-b73a-e27062242bee</vt:lpwstr>
  </property>
  <property fmtid="{D5CDD505-2E9C-101B-9397-08002B2CF9AE}" pid="6" name="KIM_GovernmentBody">
    <vt:lpwstr>3;#BEIS|b386cac2-c28c-4db4-8fca-43733d0e74ef</vt:lpwstr>
  </property>
  <property fmtid="{D5CDD505-2E9C-101B-9397-08002B2CF9AE}" pid="7" name="MSIP_Label_ba62f585-b40f-4ab9-bafe-39150f03d124_Enabled">
    <vt:lpwstr>true</vt:lpwstr>
  </property>
  <property fmtid="{D5CDD505-2E9C-101B-9397-08002B2CF9AE}" pid="8" name="MSIP_Label_ba62f585-b40f-4ab9-bafe-39150f03d124_SetDate">
    <vt:lpwstr>2023-08-22T12:09:43Z</vt:lpwstr>
  </property>
  <property fmtid="{D5CDD505-2E9C-101B-9397-08002B2CF9AE}" pid="9" name="MSIP_Label_ba62f585-b40f-4ab9-bafe-39150f03d124_Method">
    <vt:lpwstr>Standard</vt:lpwstr>
  </property>
  <property fmtid="{D5CDD505-2E9C-101B-9397-08002B2CF9AE}" pid="10" name="MSIP_Label_ba62f585-b40f-4ab9-bafe-39150f03d124_Name">
    <vt:lpwstr>OFFICIAL</vt:lpwstr>
  </property>
  <property fmtid="{D5CDD505-2E9C-101B-9397-08002B2CF9AE}" pid="11" name="MSIP_Label_ba62f585-b40f-4ab9-bafe-39150f03d124_SiteId">
    <vt:lpwstr>cbac7005-02c1-43eb-b497-e6492d1b2dd8</vt:lpwstr>
  </property>
  <property fmtid="{D5CDD505-2E9C-101B-9397-08002B2CF9AE}" pid="12" name="MSIP_Label_ba62f585-b40f-4ab9-bafe-39150f03d124_ActionId">
    <vt:lpwstr>8766ecce-1913-4d25-8bf7-8b50629fe410</vt:lpwstr>
  </property>
  <property fmtid="{D5CDD505-2E9C-101B-9397-08002B2CF9AE}" pid="13" name="MSIP_Label_ba62f585-b40f-4ab9-bafe-39150f03d124_ContentBits">
    <vt:lpwstr>0</vt:lpwstr>
  </property>
  <property fmtid="{D5CDD505-2E9C-101B-9397-08002B2CF9AE}" pid="14" name="MediaServiceImageTags">
    <vt:lpwstr/>
  </property>
</Properties>
</file>