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mbria" panose="02040503050406030204" pitchFamily="18" charset="0"/>
      <p:regular r:id="rId12"/>
      <p:bold r:id="rId13"/>
      <p:italic r:id="rId14"/>
      <p:boldItalic r:id="rId15"/>
    </p:embeddedFont>
    <p:embeddedFont>
      <p:font typeface="DM Sans" pitchFamily="2" charset="77"/>
      <p:regular r:id="rId16"/>
      <p:bold r:id="rId17"/>
      <p:italic r:id="rId18"/>
      <p:boldItalic r:id="rId19"/>
    </p:embeddedFont>
    <p:embeddedFont>
      <p:font typeface="Quattrocento Sans" panose="020B0502050000020003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8mVOj15m4222fyBqyhMNs890l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9"/>
  </p:normalViewPr>
  <p:slideViewPr>
    <p:cSldViewPr snapToGrid="0">
      <p:cViewPr varScale="1">
        <p:scale>
          <a:sx n="102" d="100"/>
          <a:sy n="102" d="100"/>
        </p:scale>
        <p:origin x="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28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1" dirty="0">
                <a:solidFill>
                  <a:srgbClr val="151921"/>
                </a:solidFill>
                <a:latin typeface="DM Sans"/>
                <a:ea typeface="DM Sans"/>
                <a:cs typeface="DM Sans"/>
                <a:sym typeface="DM Sans"/>
              </a:rPr>
              <a:t>Instructions: </a:t>
            </a:r>
            <a:r>
              <a:rPr lang="en-US" sz="1200" dirty="0">
                <a:solidFill>
                  <a:srgbClr val="151921"/>
                </a:solidFill>
                <a:latin typeface="DM Sans"/>
                <a:ea typeface="DM Sans"/>
                <a:cs typeface="DM Sans"/>
                <a:sym typeface="DM Sans"/>
              </a:rPr>
              <a:t>present this slide to your colleagues. </a:t>
            </a:r>
            <a:endParaRPr dirty="0"/>
          </a:p>
        </p:txBody>
      </p:sp>
      <p:sp>
        <p:nvSpPr>
          <p:cNvPr id="109" name="Google Shape;10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Instructions:</a:t>
            </a:r>
            <a:r>
              <a:rPr lang="en-US" sz="12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pose these questions to your colleagues and invite discussion. You may like to prepare your own answers and share these as a starting point.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200" b="1">
                <a:solidFill>
                  <a:srgbClr val="202530"/>
                </a:solidFill>
                <a:latin typeface="DM Sans"/>
                <a:ea typeface="DM Sans"/>
                <a:cs typeface="DM Sans"/>
                <a:sym typeface="DM Sans"/>
              </a:rPr>
              <a:t>Instructions: </a:t>
            </a:r>
            <a:r>
              <a:rPr lang="en-US" sz="1200">
                <a:solidFill>
                  <a:srgbClr val="202530"/>
                </a:solidFill>
                <a:latin typeface="DM Sans"/>
                <a:ea typeface="DM Sans"/>
                <a:cs typeface="DM Sans"/>
                <a:sym typeface="DM Sans"/>
              </a:rPr>
              <a:t>use this slide to record your own reflections, or to save content directly from the course.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>
                <a:solidFill>
                  <a:srgbClr val="202530"/>
                </a:solidFill>
                <a:latin typeface="DM Sans"/>
                <a:ea typeface="DM Sans"/>
                <a:cs typeface="DM Sans"/>
                <a:sym typeface="DM Sans"/>
              </a:rPr>
              <a:t>If helpful, </a:t>
            </a:r>
            <a:r>
              <a:rPr lang="en-US" sz="1200">
                <a:solidFill>
                  <a:srgbClr val="202530"/>
                </a:solidFill>
                <a:latin typeface="DM Sans"/>
                <a:ea typeface="DM Sans"/>
                <a:cs typeface="DM Sans"/>
                <a:sym typeface="DM Sans"/>
              </a:rPr>
              <a:t>share this slide with your colleagues</a:t>
            </a:r>
            <a:r>
              <a:rPr lang="en-US">
                <a:solidFill>
                  <a:srgbClr val="20253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r>
              <a:rPr lang="en-US" sz="1200">
                <a:solidFill>
                  <a:srgbClr val="202530"/>
                </a:solidFill>
                <a:latin typeface="DM Sans"/>
                <a:ea typeface="DM Sans"/>
                <a:cs typeface="DM Sans"/>
                <a:sym typeface="DM Sans"/>
              </a:rPr>
              <a:t> 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1" dirty="0">
                <a:latin typeface="DM Sans"/>
                <a:ea typeface="DM Sans"/>
                <a:cs typeface="DM Sans"/>
                <a:sym typeface="DM Sans"/>
              </a:rPr>
              <a:t>Instructions</a:t>
            </a:r>
            <a:r>
              <a:rPr lang="en-US" sz="1200" dirty="0">
                <a:latin typeface="DM Sans"/>
                <a:ea typeface="DM Sans"/>
                <a:cs typeface="DM Sans"/>
                <a:sym typeface="DM Sans"/>
              </a:rPr>
              <a:t>: If you want to continue exploring this topic, take a look at these resources. 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4" name="Google Shape;134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rgbClr val="21184D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"/>
          <p:cNvSpPr txBox="1">
            <a:spLocks noGrp="1"/>
          </p:cNvSpPr>
          <p:nvPr>
            <p:ph type="body" idx="1"/>
          </p:nvPr>
        </p:nvSpPr>
        <p:spPr>
          <a:xfrm>
            <a:off x="235974" y="1510665"/>
            <a:ext cx="11433739" cy="2488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 b="1" i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body" idx="2"/>
          </p:nvPr>
        </p:nvSpPr>
        <p:spPr>
          <a:xfrm>
            <a:off x="235974" y="4168533"/>
            <a:ext cx="11433739" cy="956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 i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7" name="Google Shape;17;p6"/>
          <p:cNvGrpSpPr/>
          <p:nvPr/>
        </p:nvGrpSpPr>
        <p:grpSpPr>
          <a:xfrm>
            <a:off x="500063" y="6004924"/>
            <a:ext cx="1582985" cy="338735"/>
            <a:chOff x="500063" y="6004924"/>
            <a:chExt cx="1582985" cy="338735"/>
          </a:xfrm>
        </p:grpSpPr>
        <p:sp>
          <p:nvSpPr>
            <p:cNvPr id="18" name="Google Shape;18;p6"/>
            <p:cNvSpPr/>
            <p:nvPr/>
          </p:nvSpPr>
          <p:spPr>
            <a:xfrm>
              <a:off x="500063" y="6085704"/>
              <a:ext cx="192425" cy="195423"/>
            </a:xfrm>
            <a:custGeom>
              <a:avLst/>
              <a:gdLst/>
              <a:ahLst/>
              <a:cxnLst/>
              <a:rect l="l" t="t" r="r" b="b"/>
              <a:pathLst>
                <a:path w="192425" h="195423" extrusionOk="0">
                  <a:moveTo>
                    <a:pt x="188803" y="5461"/>
                  </a:moveTo>
                  <a:lnTo>
                    <a:pt x="139517" y="5461"/>
                  </a:lnTo>
                  <a:cubicBezTo>
                    <a:pt x="137340" y="5461"/>
                    <a:pt x="135894" y="6917"/>
                    <a:pt x="135894" y="9096"/>
                  </a:cubicBezTo>
                  <a:lnTo>
                    <a:pt x="135894" y="48763"/>
                  </a:lnTo>
                  <a:cubicBezTo>
                    <a:pt x="122486" y="16013"/>
                    <a:pt x="106540" y="0"/>
                    <a:pt x="78640" y="0"/>
                  </a:cubicBezTo>
                  <a:cubicBezTo>
                    <a:pt x="24638" y="10"/>
                    <a:pt x="0" y="53502"/>
                    <a:pt x="0" y="97898"/>
                  </a:cubicBezTo>
                  <a:cubicBezTo>
                    <a:pt x="0" y="148117"/>
                    <a:pt x="28632" y="195424"/>
                    <a:pt x="78640" y="195424"/>
                  </a:cubicBezTo>
                  <a:cubicBezTo>
                    <a:pt x="112340" y="195424"/>
                    <a:pt x="125387" y="172864"/>
                    <a:pt x="135894" y="147393"/>
                  </a:cubicBezTo>
                  <a:lnTo>
                    <a:pt x="135894" y="187060"/>
                  </a:lnTo>
                  <a:cubicBezTo>
                    <a:pt x="135894" y="189239"/>
                    <a:pt x="137340" y="190705"/>
                    <a:pt x="139517" y="190705"/>
                  </a:cubicBezTo>
                  <a:lnTo>
                    <a:pt x="188803" y="190705"/>
                  </a:lnTo>
                  <a:cubicBezTo>
                    <a:pt x="190980" y="190705"/>
                    <a:pt x="192426" y="189249"/>
                    <a:pt x="192426" y="187060"/>
                  </a:cubicBezTo>
                  <a:lnTo>
                    <a:pt x="192426" y="9106"/>
                  </a:lnTo>
                  <a:cubicBezTo>
                    <a:pt x="192426" y="6927"/>
                    <a:pt x="190971" y="5471"/>
                    <a:pt x="188803" y="5471"/>
                  </a:cubicBezTo>
                  <a:close/>
                  <a:moveTo>
                    <a:pt x="99294" y="147745"/>
                  </a:moveTo>
                  <a:cubicBezTo>
                    <a:pt x="72478" y="147745"/>
                    <a:pt x="58709" y="124815"/>
                    <a:pt x="58709" y="97888"/>
                  </a:cubicBezTo>
                  <a:cubicBezTo>
                    <a:pt x="58709" y="76784"/>
                    <a:pt x="68494" y="47669"/>
                    <a:pt x="99294" y="47669"/>
                  </a:cubicBezTo>
                  <a:cubicBezTo>
                    <a:pt x="125748" y="47669"/>
                    <a:pt x="139517" y="71323"/>
                    <a:pt x="139517" y="97888"/>
                  </a:cubicBezTo>
                  <a:cubicBezTo>
                    <a:pt x="139517" y="120809"/>
                    <a:pt x="129371" y="147745"/>
                    <a:pt x="99294" y="1477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6"/>
            <p:cNvSpPr/>
            <p:nvPr/>
          </p:nvSpPr>
          <p:spPr>
            <a:xfrm>
              <a:off x="727472" y="6085704"/>
              <a:ext cx="191237" cy="257859"/>
            </a:xfrm>
            <a:custGeom>
              <a:avLst/>
              <a:gdLst/>
              <a:ahLst/>
              <a:cxnLst/>
              <a:rect l="l" t="t" r="r" b="b"/>
              <a:pathLst>
                <a:path w="191237" h="257859" extrusionOk="0">
                  <a:moveTo>
                    <a:pt x="112958" y="10"/>
                  </a:moveTo>
                  <a:cubicBezTo>
                    <a:pt x="85781" y="10"/>
                    <a:pt x="66934" y="17479"/>
                    <a:pt x="56066" y="48773"/>
                  </a:cubicBezTo>
                  <a:lnTo>
                    <a:pt x="56066" y="9106"/>
                  </a:lnTo>
                  <a:cubicBezTo>
                    <a:pt x="56066" y="6927"/>
                    <a:pt x="54620" y="5471"/>
                    <a:pt x="52443" y="5471"/>
                  </a:cubicBezTo>
                  <a:lnTo>
                    <a:pt x="3623" y="5471"/>
                  </a:lnTo>
                  <a:cubicBezTo>
                    <a:pt x="1445" y="5471"/>
                    <a:pt x="0" y="6927"/>
                    <a:pt x="0" y="9106"/>
                  </a:cubicBezTo>
                  <a:lnTo>
                    <a:pt x="0" y="252903"/>
                  </a:lnTo>
                  <a:cubicBezTo>
                    <a:pt x="0" y="255767"/>
                    <a:pt x="1559" y="257860"/>
                    <a:pt x="4812" y="257860"/>
                  </a:cubicBezTo>
                  <a:lnTo>
                    <a:pt x="51720" y="257860"/>
                  </a:lnTo>
                  <a:cubicBezTo>
                    <a:pt x="53926" y="257860"/>
                    <a:pt x="56066" y="257241"/>
                    <a:pt x="56066" y="254330"/>
                  </a:cubicBezTo>
                  <a:lnTo>
                    <a:pt x="56066" y="146651"/>
                  </a:lnTo>
                  <a:cubicBezTo>
                    <a:pt x="64405" y="172855"/>
                    <a:pt x="82881" y="196138"/>
                    <a:pt x="112958" y="196138"/>
                  </a:cubicBezTo>
                  <a:cubicBezTo>
                    <a:pt x="161521" y="196138"/>
                    <a:pt x="191237" y="149553"/>
                    <a:pt x="191237" y="97888"/>
                  </a:cubicBezTo>
                  <a:cubicBezTo>
                    <a:pt x="191237" y="50219"/>
                    <a:pt x="166238" y="0"/>
                    <a:pt x="112958" y="0"/>
                  </a:cubicBezTo>
                  <a:close/>
                  <a:moveTo>
                    <a:pt x="92666" y="147755"/>
                  </a:moveTo>
                  <a:cubicBezTo>
                    <a:pt x="61866" y="147755"/>
                    <a:pt x="52081" y="120828"/>
                    <a:pt x="52081" y="97898"/>
                  </a:cubicBezTo>
                  <a:cubicBezTo>
                    <a:pt x="52081" y="70971"/>
                    <a:pt x="66212" y="47679"/>
                    <a:pt x="92666" y="47679"/>
                  </a:cubicBezTo>
                  <a:cubicBezTo>
                    <a:pt x="121659" y="47679"/>
                    <a:pt x="132889" y="73511"/>
                    <a:pt x="132889" y="97898"/>
                  </a:cubicBezTo>
                  <a:cubicBezTo>
                    <a:pt x="132889" y="126280"/>
                    <a:pt x="118036" y="147755"/>
                    <a:pt x="92666" y="1477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6"/>
            <p:cNvSpPr/>
            <p:nvPr/>
          </p:nvSpPr>
          <p:spPr>
            <a:xfrm>
              <a:off x="942130" y="6084981"/>
              <a:ext cx="193871" cy="196870"/>
            </a:xfrm>
            <a:custGeom>
              <a:avLst/>
              <a:gdLst/>
              <a:ahLst/>
              <a:cxnLst/>
              <a:rect l="l" t="t" r="r" b="b"/>
              <a:pathLst>
                <a:path w="193871" h="196870" extrusionOk="0">
                  <a:moveTo>
                    <a:pt x="96755" y="0"/>
                  </a:moveTo>
                  <a:cubicBezTo>
                    <a:pt x="43485" y="0"/>
                    <a:pt x="0" y="36394"/>
                    <a:pt x="0" y="98250"/>
                  </a:cubicBezTo>
                  <a:cubicBezTo>
                    <a:pt x="0" y="160105"/>
                    <a:pt x="44208" y="196870"/>
                    <a:pt x="96755" y="196870"/>
                  </a:cubicBezTo>
                  <a:cubicBezTo>
                    <a:pt x="157993" y="196870"/>
                    <a:pt x="193871" y="150286"/>
                    <a:pt x="193871" y="98250"/>
                  </a:cubicBezTo>
                  <a:cubicBezTo>
                    <a:pt x="193871" y="38202"/>
                    <a:pt x="151831" y="0"/>
                    <a:pt x="96755" y="0"/>
                  </a:cubicBezTo>
                  <a:close/>
                  <a:moveTo>
                    <a:pt x="96755" y="148469"/>
                  </a:moveTo>
                  <a:cubicBezTo>
                    <a:pt x="65594" y="148469"/>
                    <a:pt x="56170" y="117536"/>
                    <a:pt x="56170" y="98250"/>
                  </a:cubicBezTo>
                  <a:cubicBezTo>
                    <a:pt x="56170" y="72417"/>
                    <a:pt x="70662" y="47669"/>
                    <a:pt x="96755" y="47669"/>
                  </a:cubicBezTo>
                  <a:cubicBezTo>
                    <a:pt x="122848" y="47669"/>
                    <a:pt x="137340" y="72417"/>
                    <a:pt x="137340" y="98250"/>
                  </a:cubicBezTo>
                  <a:cubicBezTo>
                    <a:pt x="137340" y="117536"/>
                    <a:pt x="127916" y="148469"/>
                    <a:pt x="96755" y="1484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6"/>
            <p:cNvSpPr/>
            <p:nvPr/>
          </p:nvSpPr>
          <p:spPr>
            <a:xfrm>
              <a:off x="1159431" y="6015114"/>
              <a:ext cx="56531" cy="260914"/>
            </a:xfrm>
            <a:custGeom>
              <a:avLst/>
              <a:gdLst/>
              <a:ahLst/>
              <a:cxnLst/>
              <a:rect l="l" t="t" r="r" b="b"/>
              <a:pathLst>
                <a:path w="56531" h="260914" extrusionOk="0">
                  <a:moveTo>
                    <a:pt x="0" y="257280"/>
                  </a:moveTo>
                  <a:cubicBezTo>
                    <a:pt x="0" y="259458"/>
                    <a:pt x="1445" y="260914"/>
                    <a:pt x="3623" y="260914"/>
                  </a:cubicBezTo>
                  <a:lnTo>
                    <a:pt x="52909" y="260914"/>
                  </a:lnTo>
                  <a:cubicBezTo>
                    <a:pt x="55086" y="260914"/>
                    <a:pt x="56531" y="259458"/>
                    <a:pt x="56531" y="257280"/>
                  </a:cubicBezTo>
                  <a:lnTo>
                    <a:pt x="56531" y="3635"/>
                  </a:lnTo>
                  <a:cubicBezTo>
                    <a:pt x="56531" y="1456"/>
                    <a:pt x="55086" y="0"/>
                    <a:pt x="52909" y="0"/>
                  </a:cubicBezTo>
                  <a:lnTo>
                    <a:pt x="3623" y="0"/>
                  </a:lnTo>
                  <a:cubicBezTo>
                    <a:pt x="1445" y="0"/>
                    <a:pt x="0" y="1456"/>
                    <a:pt x="0" y="3635"/>
                  </a:cubicBezTo>
                  <a:lnTo>
                    <a:pt x="0" y="2572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" name="Google Shape;22;p6"/>
            <p:cNvGrpSpPr/>
            <p:nvPr/>
          </p:nvGrpSpPr>
          <p:grpSpPr>
            <a:xfrm>
              <a:off x="1243064" y="6010157"/>
              <a:ext cx="63416" cy="271104"/>
              <a:chOff x="1243064" y="6010157"/>
              <a:chExt cx="63416" cy="271104"/>
            </a:xfrm>
          </p:grpSpPr>
          <p:sp>
            <p:nvSpPr>
              <p:cNvPr id="23" name="Google Shape;23;p6"/>
              <p:cNvSpPr/>
              <p:nvPr/>
            </p:nvSpPr>
            <p:spPr>
              <a:xfrm>
                <a:off x="1243064" y="6010157"/>
                <a:ext cx="63416" cy="62226"/>
              </a:xfrm>
              <a:custGeom>
                <a:avLst/>
                <a:gdLst/>
                <a:ahLst/>
                <a:cxnLst/>
                <a:rect l="l" t="t" r="r" b="b"/>
                <a:pathLst>
                  <a:path w="63416" h="62226" extrusionOk="0">
                    <a:moveTo>
                      <a:pt x="0" y="30933"/>
                    </a:moveTo>
                    <a:cubicBezTo>
                      <a:pt x="0" y="48402"/>
                      <a:pt x="14130" y="62227"/>
                      <a:pt x="31893" y="62227"/>
                    </a:cubicBezTo>
                    <a:cubicBezTo>
                      <a:pt x="49656" y="62227"/>
                      <a:pt x="63416" y="48402"/>
                      <a:pt x="63416" y="30933"/>
                    </a:cubicBezTo>
                    <a:cubicBezTo>
                      <a:pt x="63416" y="13463"/>
                      <a:pt x="49286" y="0"/>
                      <a:pt x="31893" y="0"/>
                    </a:cubicBezTo>
                    <a:cubicBezTo>
                      <a:pt x="14501" y="0"/>
                      <a:pt x="0" y="13825"/>
                      <a:pt x="0" y="3093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6"/>
              <p:cNvSpPr/>
              <p:nvPr/>
            </p:nvSpPr>
            <p:spPr>
              <a:xfrm>
                <a:off x="1246687" y="6096408"/>
                <a:ext cx="56892" cy="184853"/>
              </a:xfrm>
              <a:custGeom>
                <a:avLst/>
                <a:gdLst/>
                <a:ahLst/>
                <a:cxnLst/>
                <a:rect l="l" t="t" r="r" b="b"/>
                <a:pathLst>
                  <a:path w="56892" h="184853" extrusionOk="0">
                    <a:moveTo>
                      <a:pt x="0" y="181218"/>
                    </a:moveTo>
                    <a:cubicBezTo>
                      <a:pt x="0" y="183397"/>
                      <a:pt x="1445" y="184853"/>
                      <a:pt x="3623" y="184853"/>
                    </a:cubicBezTo>
                    <a:lnTo>
                      <a:pt x="53270" y="184853"/>
                    </a:lnTo>
                    <a:cubicBezTo>
                      <a:pt x="55447" y="184853"/>
                      <a:pt x="56893" y="183397"/>
                      <a:pt x="56893" y="181218"/>
                    </a:cubicBezTo>
                    <a:lnTo>
                      <a:pt x="56893" y="3635"/>
                    </a:lnTo>
                    <a:cubicBezTo>
                      <a:pt x="56893" y="1456"/>
                      <a:pt x="55447" y="0"/>
                      <a:pt x="53270" y="0"/>
                    </a:cubicBezTo>
                    <a:lnTo>
                      <a:pt x="3623" y="0"/>
                    </a:lnTo>
                    <a:cubicBezTo>
                      <a:pt x="1445" y="0"/>
                      <a:pt x="0" y="1456"/>
                      <a:pt x="0" y="3635"/>
                    </a:cubicBezTo>
                    <a:lnTo>
                      <a:pt x="0" y="1812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" name="Google Shape;25;p6"/>
            <p:cNvSpPr/>
            <p:nvPr/>
          </p:nvSpPr>
          <p:spPr>
            <a:xfrm>
              <a:off x="1333571" y="6039862"/>
              <a:ext cx="141323" cy="238706"/>
            </a:xfrm>
            <a:custGeom>
              <a:avLst/>
              <a:gdLst/>
              <a:ahLst/>
              <a:cxnLst/>
              <a:rect l="l" t="t" r="r" b="b"/>
              <a:pathLst>
                <a:path w="141323" h="238706" extrusionOk="0">
                  <a:moveTo>
                    <a:pt x="10" y="95338"/>
                  </a:moveTo>
                  <a:lnTo>
                    <a:pt x="10" y="54948"/>
                  </a:lnTo>
                  <a:cubicBezTo>
                    <a:pt x="10" y="52769"/>
                    <a:pt x="1455" y="51313"/>
                    <a:pt x="3632" y="51313"/>
                  </a:cubicBezTo>
                  <a:lnTo>
                    <a:pt x="34794" y="51313"/>
                  </a:lnTo>
                  <a:lnTo>
                    <a:pt x="34794" y="3635"/>
                  </a:lnTo>
                  <a:cubicBezTo>
                    <a:pt x="34794" y="1456"/>
                    <a:pt x="36239" y="0"/>
                    <a:pt x="38417" y="0"/>
                  </a:cubicBezTo>
                  <a:lnTo>
                    <a:pt x="88054" y="0"/>
                  </a:lnTo>
                  <a:cubicBezTo>
                    <a:pt x="90232" y="0"/>
                    <a:pt x="91687" y="1456"/>
                    <a:pt x="91687" y="3635"/>
                  </a:cubicBezTo>
                  <a:lnTo>
                    <a:pt x="91687" y="51304"/>
                  </a:lnTo>
                  <a:lnTo>
                    <a:pt x="137701" y="51304"/>
                  </a:lnTo>
                  <a:cubicBezTo>
                    <a:pt x="139879" y="51304"/>
                    <a:pt x="141324" y="52759"/>
                    <a:pt x="141324" y="54938"/>
                  </a:cubicBezTo>
                  <a:lnTo>
                    <a:pt x="141324" y="95329"/>
                  </a:lnTo>
                  <a:cubicBezTo>
                    <a:pt x="141324" y="97507"/>
                    <a:pt x="139879" y="98963"/>
                    <a:pt x="137701" y="98963"/>
                  </a:cubicBezTo>
                  <a:lnTo>
                    <a:pt x="90954" y="98963"/>
                  </a:lnTo>
                  <a:lnTo>
                    <a:pt x="90954" y="162284"/>
                  </a:lnTo>
                  <a:cubicBezTo>
                    <a:pt x="90954" y="185576"/>
                    <a:pt x="102917" y="191028"/>
                    <a:pt x="120309" y="191028"/>
                  </a:cubicBezTo>
                  <a:cubicBezTo>
                    <a:pt x="125025" y="191028"/>
                    <a:pt x="130455" y="190667"/>
                    <a:pt x="134810" y="190305"/>
                  </a:cubicBezTo>
                  <a:cubicBezTo>
                    <a:pt x="138433" y="189582"/>
                    <a:pt x="140601" y="191399"/>
                    <a:pt x="140601" y="195034"/>
                  </a:cubicBezTo>
                  <a:lnTo>
                    <a:pt x="140601" y="230334"/>
                  </a:lnTo>
                  <a:cubicBezTo>
                    <a:pt x="140601" y="233607"/>
                    <a:pt x="139156" y="235424"/>
                    <a:pt x="135894" y="236157"/>
                  </a:cubicBezTo>
                  <a:cubicBezTo>
                    <a:pt x="129010" y="237613"/>
                    <a:pt x="120309" y="238707"/>
                    <a:pt x="105456" y="238707"/>
                  </a:cubicBezTo>
                  <a:cubicBezTo>
                    <a:pt x="60877" y="238707"/>
                    <a:pt x="34784" y="220514"/>
                    <a:pt x="34784" y="171390"/>
                  </a:cubicBezTo>
                  <a:lnTo>
                    <a:pt x="34784" y="98973"/>
                  </a:lnTo>
                  <a:lnTo>
                    <a:pt x="3623" y="98973"/>
                  </a:lnTo>
                  <a:cubicBezTo>
                    <a:pt x="1445" y="98973"/>
                    <a:pt x="0" y="97517"/>
                    <a:pt x="0" y="953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" name="Google Shape;26;p6"/>
            <p:cNvGrpSpPr/>
            <p:nvPr/>
          </p:nvGrpSpPr>
          <p:grpSpPr>
            <a:xfrm>
              <a:off x="1502005" y="6004924"/>
              <a:ext cx="63415" cy="271104"/>
              <a:chOff x="1502005" y="6004924"/>
              <a:chExt cx="63415" cy="271104"/>
            </a:xfrm>
          </p:grpSpPr>
          <p:sp>
            <p:nvSpPr>
              <p:cNvPr id="27" name="Google Shape;27;p6"/>
              <p:cNvSpPr/>
              <p:nvPr/>
            </p:nvSpPr>
            <p:spPr>
              <a:xfrm>
                <a:off x="1502005" y="6004924"/>
                <a:ext cx="63415" cy="62226"/>
              </a:xfrm>
              <a:custGeom>
                <a:avLst/>
                <a:gdLst/>
                <a:ahLst/>
                <a:cxnLst/>
                <a:rect l="l" t="t" r="r" b="b"/>
                <a:pathLst>
                  <a:path w="63415" h="62226" extrusionOk="0">
                    <a:moveTo>
                      <a:pt x="0" y="30933"/>
                    </a:moveTo>
                    <a:cubicBezTo>
                      <a:pt x="0" y="48402"/>
                      <a:pt x="14130" y="62227"/>
                      <a:pt x="31893" y="62227"/>
                    </a:cubicBezTo>
                    <a:cubicBezTo>
                      <a:pt x="49656" y="62227"/>
                      <a:pt x="63416" y="48402"/>
                      <a:pt x="63416" y="30933"/>
                    </a:cubicBezTo>
                    <a:cubicBezTo>
                      <a:pt x="63416" y="13463"/>
                      <a:pt x="49285" y="0"/>
                      <a:pt x="31893" y="0"/>
                    </a:cubicBezTo>
                    <a:cubicBezTo>
                      <a:pt x="14501" y="0"/>
                      <a:pt x="0" y="13825"/>
                      <a:pt x="0" y="3093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6"/>
              <p:cNvSpPr/>
              <p:nvPr/>
            </p:nvSpPr>
            <p:spPr>
              <a:xfrm>
                <a:off x="1505267" y="6091175"/>
                <a:ext cx="56531" cy="184853"/>
              </a:xfrm>
              <a:custGeom>
                <a:avLst/>
                <a:gdLst/>
                <a:ahLst/>
                <a:cxnLst/>
                <a:rect l="l" t="t" r="r" b="b"/>
                <a:pathLst>
                  <a:path w="56531" h="184853" extrusionOk="0">
                    <a:moveTo>
                      <a:pt x="0" y="181218"/>
                    </a:moveTo>
                    <a:cubicBezTo>
                      <a:pt x="0" y="183397"/>
                      <a:pt x="1455" y="184853"/>
                      <a:pt x="3623" y="184853"/>
                    </a:cubicBezTo>
                    <a:lnTo>
                      <a:pt x="52909" y="184853"/>
                    </a:lnTo>
                    <a:cubicBezTo>
                      <a:pt x="55086" y="184853"/>
                      <a:pt x="56532" y="183397"/>
                      <a:pt x="56532" y="181218"/>
                    </a:cubicBezTo>
                    <a:lnTo>
                      <a:pt x="56532" y="3635"/>
                    </a:lnTo>
                    <a:cubicBezTo>
                      <a:pt x="56532" y="1456"/>
                      <a:pt x="55086" y="0"/>
                      <a:pt x="52909" y="0"/>
                    </a:cubicBezTo>
                    <a:lnTo>
                      <a:pt x="3623" y="0"/>
                    </a:lnTo>
                    <a:cubicBezTo>
                      <a:pt x="1455" y="0"/>
                      <a:pt x="0" y="1456"/>
                      <a:pt x="0" y="3635"/>
                    </a:cubicBezTo>
                    <a:lnTo>
                      <a:pt x="0" y="1812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" name="Google Shape;29;p6"/>
            <p:cNvSpPr/>
            <p:nvPr/>
          </p:nvSpPr>
          <p:spPr>
            <a:xfrm>
              <a:off x="1590411" y="6084981"/>
              <a:ext cx="184808" cy="196860"/>
            </a:xfrm>
            <a:custGeom>
              <a:avLst/>
              <a:gdLst/>
              <a:ahLst/>
              <a:cxnLst/>
              <a:rect l="l" t="t" r="r" b="b"/>
              <a:pathLst>
                <a:path w="184808" h="196860" extrusionOk="0">
                  <a:moveTo>
                    <a:pt x="0" y="98250"/>
                  </a:moveTo>
                  <a:cubicBezTo>
                    <a:pt x="0" y="42940"/>
                    <a:pt x="35146" y="0"/>
                    <a:pt x="96032" y="0"/>
                  </a:cubicBezTo>
                  <a:cubicBezTo>
                    <a:pt x="144585" y="0"/>
                    <a:pt x="171762" y="26565"/>
                    <a:pt x="184086" y="57498"/>
                  </a:cubicBezTo>
                  <a:cubicBezTo>
                    <a:pt x="185170" y="60048"/>
                    <a:pt x="184086" y="61504"/>
                    <a:pt x="181909" y="62227"/>
                  </a:cubicBezTo>
                  <a:lnTo>
                    <a:pt x="137701" y="77507"/>
                  </a:lnTo>
                  <a:cubicBezTo>
                    <a:pt x="135523" y="78230"/>
                    <a:pt x="134078" y="77507"/>
                    <a:pt x="133355" y="75328"/>
                  </a:cubicBezTo>
                  <a:cubicBezTo>
                    <a:pt x="127916" y="60048"/>
                    <a:pt x="114508" y="47669"/>
                    <a:pt x="96032" y="47669"/>
                  </a:cubicBezTo>
                  <a:cubicBezTo>
                    <a:pt x="70662" y="47669"/>
                    <a:pt x="56531" y="70600"/>
                    <a:pt x="56531" y="98250"/>
                  </a:cubicBezTo>
                  <a:cubicBezTo>
                    <a:pt x="56531" y="121542"/>
                    <a:pt x="66678" y="148469"/>
                    <a:pt x="96032" y="148469"/>
                  </a:cubicBezTo>
                  <a:cubicBezTo>
                    <a:pt x="109801" y="148469"/>
                    <a:pt x="127555" y="140096"/>
                    <a:pt x="132994" y="121542"/>
                  </a:cubicBezTo>
                  <a:cubicBezTo>
                    <a:pt x="133717" y="119724"/>
                    <a:pt x="134801" y="118630"/>
                    <a:pt x="136256" y="118992"/>
                  </a:cubicBezTo>
                  <a:lnTo>
                    <a:pt x="181909" y="133911"/>
                  </a:lnTo>
                  <a:cubicBezTo>
                    <a:pt x="183725" y="134634"/>
                    <a:pt x="184809" y="135367"/>
                    <a:pt x="184809" y="137184"/>
                  </a:cubicBezTo>
                  <a:cubicBezTo>
                    <a:pt x="175024" y="167755"/>
                    <a:pt x="143140" y="196861"/>
                    <a:pt x="96032" y="196861"/>
                  </a:cubicBezTo>
                  <a:cubicBezTo>
                    <a:pt x="41669" y="196861"/>
                    <a:pt x="0" y="159011"/>
                    <a:pt x="0" y="982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6"/>
            <p:cNvSpPr/>
            <p:nvPr/>
          </p:nvSpPr>
          <p:spPr>
            <a:xfrm>
              <a:off x="1798308" y="6085704"/>
              <a:ext cx="192425" cy="195414"/>
            </a:xfrm>
            <a:custGeom>
              <a:avLst/>
              <a:gdLst/>
              <a:ahLst/>
              <a:cxnLst/>
              <a:rect l="l" t="t" r="r" b="b"/>
              <a:pathLst>
                <a:path w="192425" h="195414" extrusionOk="0">
                  <a:moveTo>
                    <a:pt x="188803" y="5461"/>
                  </a:moveTo>
                  <a:lnTo>
                    <a:pt x="139517" y="5461"/>
                  </a:lnTo>
                  <a:cubicBezTo>
                    <a:pt x="137340" y="5461"/>
                    <a:pt x="135894" y="6917"/>
                    <a:pt x="135894" y="9096"/>
                  </a:cubicBezTo>
                  <a:lnTo>
                    <a:pt x="135894" y="48763"/>
                  </a:lnTo>
                  <a:cubicBezTo>
                    <a:pt x="122486" y="16013"/>
                    <a:pt x="106540" y="0"/>
                    <a:pt x="78640" y="0"/>
                  </a:cubicBezTo>
                  <a:cubicBezTo>
                    <a:pt x="24638" y="0"/>
                    <a:pt x="0" y="53492"/>
                    <a:pt x="0" y="97888"/>
                  </a:cubicBezTo>
                  <a:cubicBezTo>
                    <a:pt x="0" y="148107"/>
                    <a:pt x="28632" y="195414"/>
                    <a:pt x="78640" y="195414"/>
                  </a:cubicBezTo>
                  <a:cubicBezTo>
                    <a:pt x="112340" y="195414"/>
                    <a:pt x="125387" y="172855"/>
                    <a:pt x="135894" y="147384"/>
                  </a:cubicBezTo>
                  <a:lnTo>
                    <a:pt x="135894" y="187051"/>
                  </a:lnTo>
                  <a:cubicBezTo>
                    <a:pt x="135894" y="189230"/>
                    <a:pt x="137340" y="190695"/>
                    <a:pt x="139517" y="190695"/>
                  </a:cubicBezTo>
                  <a:lnTo>
                    <a:pt x="188803" y="190695"/>
                  </a:lnTo>
                  <a:cubicBezTo>
                    <a:pt x="190971" y="190695"/>
                    <a:pt x="192426" y="189239"/>
                    <a:pt x="192426" y="187051"/>
                  </a:cubicBezTo>
                  <a:lnTo>
                    <a:pt x="192426" y="9106"/>
                  </a:lnTo>
                  <a:cubicBezTo>
                    <a:pt x="192426" y="6927"/>
                    <a:pt x="190971" y="5471"/>
                    <a:pt x="188803" y="5471"/>
                  </a:cubicBezTo>
                  <a:close/>
                  <a:moveTo>
                    <a:pt x="99294" y="147745"/>
                  </a:moveTo>
                  <a:cubicBezTo>
                    <a:pt x="72478" y="147745"/>
                    <a:pt x="58709" y="124815"/>
                    <a:pt x="58709" y="97888"/>
                  </a:cubicBezTo>
                  <a:cubicBezTo>
                    <a:pt x="58709" y="76784"/>
                    <a:pt x="68494" y="47669"/>
                    <a:pt x="99294" y="47669"/>
                  </a:cubicBezTo>
                  <a:cubicBezTo>
                    <a:pt x="125748" y="47669"/>
                    <a:pt x="139517" y="71323"/>
                    <a:pt x="139517" y="97888"/>
                  </a:cubicBezTo>
                  <a:cubicBezTo>
                    <a:pt x="139517" y="120809"/>
                    <a:pt x="129371" y="147745"/>
                    <a:pt x="99294" y="1477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6"/>
            <p:cNvSpPr/>
            <p:nvPr/>
          </p:nvSpPr>
          <p:spPr>
            <a:xfrm>
              <a:off x="2026878" y="6015114"/>
              <a:ext cx="56170" cy="260914"/>
            </a:xfrm>
            <a:custGeom>
              <a:avLst/>
              <a:gdLst/>
              <a:ahLst/>
              <a:cxnLst/>
              <a:rect l="l" t="t" r="r" b="b"/>
              <a:pathLst>
                <a:path w="56170" h="260914" extrusionOk="0">
                  <a:moveTo>
                    <a:pt x="0" y="257280"/>
                  </a:moveTo>
                  <a:cubicBezTo>
                    <a:pt x="0" y="259458"/>
                    <a:pt x="1455" y="260914"/>
                    <a:pt x="3632" y="260914"/>
                  </a:cubicBezTo>
                  <a:lnTo>
                    <a:pt x="52547" y="260914"/>
                  </a:lnTo>
                  <a:cubicBezTo>
                    <a:pt x="54725" y="260914"/>
                    <a:pt x="56170" y="259458"/>
                    <a:pt x="56170" y="257280"/>
                  </a:cubicBezTo>
                  <a:lnTo>
                    <a:pt x="56170" y="3635"/>
                  </a:lnTo>
                  <a:cubicBezTo>
                    <a:pt x="56170" y="1456"/>
                    <a:pt x="54725" y="0"/>
                    <a:pt x="52547" y="0"/>
                  </a:cubicBezTo>
                  <a:lnTo>
                    <a:pt x="3632" y="0"/>
                  </a:lnTo>
                  <a:cubicBezTo>
                    <a:pt x="1455" y="0"/>
                    <a:pt x="0" y="1456"/>
                    <a:pt x="0" y="3635"/>
                  </a:cubicBezTo>
                  <a:lnTo>
                    <a:pt x="0" y="2572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6"/>
            <p:cNvSpPr/>
            <p:nvPr/>
          </p:nvSpPr>
          <p:spPr>
            <a:xfrm>
              <a:off x="516475" y="6307094"/>
              <a:ext cx="175366" cy="36565"/>
            </a:xfrm>
            <a:custGeom>
              <a:avLst/>
              <a:gdLst/>
              <a:ahLst/>
              <a:cxnLst/>
              <a:rect l="l" t="t" r="r" b="b"/>
              <a:pathLst>
                <a:path w="175366" h="36565" extrusionOk="0">
                  <a:moveTo>
                    <a:pt x="87930" y="0"/>
                  </a:moveTo>
                  <a:cubicBezTo>
                    <a:pt x="68912" y="0"/>
                    <a:pt x="51111" y="2693"/>
                    <a:pt x="35269" y="9315"/>
                  </a:cubicBezTo>
                  <a:cubicBezTo>
                    <a:pt x="22470" y="14662"/>
                    <a:pt x="11268" y="21437"/>
                    <a:pt x="1265" y="30048"/>
                  </a:cubicBezTo>
                  <a:cubicBezTo>
                    <a:pt x="456" y="30742"/>
                    <a:pt x="0" y="31760"/>
                    <a:pt x="0" y="32836"/>
                  </a:cubicBezTo>
                  <a:lnTo>
                    <a:pt x="0" y="32836"/>
                  </a:lnTo>
                  <a:cubicBezTo>
                    <a:pt x="0" y="34900"/>
                    <a:pt x="1674" y="36565"/>
                    <a:pt x="3728" y="36565"/>
                  </a:cubicBezTo>
                  <a:lnTo>
                    <a:pt x="171553" y="36565"/>
                  </a:lnTo>
                  <a:cubicBezTo>
                    <a:pt x="173664" y="36565"/>
                    <a:pt x="175366" y="34853"/>
                    <a:pt x="175366" y="32740"/>
                  </a:cubicBezTo>
                  <a:lnTo>
                    <a:pt x="175366" y="32369"/>
                  </a:lnTo>
                  <a:cubicBezTo>
                    <a:pt x="175366" y="31275"/>
                    <a:pt x="174900" y="30219"/>
                    <a:pt x="174064" y="29515"/>
                  </a:cubicBezTo>
                  <a:cubicBezTo>
                    <a:pt x="164279" y="21161"/>
                    <a:pt x="153115" y="14548"/>
                    <a:pt x="140582" y="9315"/>
                  </a:cubicBezTo>
                  <a:cubicBezTo>
                    <a:pt x="124246" y="2702"/>
                    <a:pt x="106939" y="0"/>
                    <a:pt x="879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" name="Google Shape;33;p6"/>
          <p:cNvSpPr txBox="1">
            <a:spLocks noGrp="1"/>
          </p:cNvSpPr>
          <p:nvPr>
            <p:ph type="ftr" idx="11"/>
          </p:nvPr>
        </p:nvSpPr>
        <p:spPr>
          <a:xfrm>
            <a:off x="2368062" y="6403242"/>
            <a:ext cx="745587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questions">
  <p:cSld name="Key idea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7" name="Google Shape;37;p21"/>
          <p:cNvGrpSpPr/>
          <p:nvPr/>
        </p:nvGrpSpPr>
        <p:grpSpPr>
          <a:xfrm>
            <a:off x="509688" y="6452597"/>
            <a:ext cx="192425" cy="257955"/>
            <a:chOff x="500063" y="6085704"/>
            <a:chExt cx="192425" cy="257955"/>
          </a:xfrm>
        </p:grpSpPr>
        <p:sp>
          <p:nvSpPr>
            <p:cNvPr id="38" name="Google Shape;38;p21"/>
            <p:cNvSpPr/>
            <p:nvPr/>
          </p:nvSpPr>
          <p:spPr>
            <a:xfrm>
              <a:off x="500063" y="6085704"/>
              <a:ext cx="192425" cy="195423"/>
            </a:xfrm>
            <a:custGeom>
              <a:avLst/>
              <a:gdLst/>
              <a:ahLst/>
              <a:cxnLst/>
              <a:rect l="l" t="t" r="r" b="b"/>
              <a:pathLst>
                <a:path w="192425" h="195423" extrusionOk="0">
                  <a:moveTo>
                    <a:pt x="188803" y="5461"/>
                  </a:moveTo>
                  <a:lnTo>
                    <a:pt x="139517" y="5461"/>
                  </a:lnTo>
                  <a:cubicBezTo>
                    <a:pt x="137340" y="5461"/>
                    <a:pt x="135894" y="6917"/>
                    <a:pt x="135894" y="9096"/>
                  </a:cubicBezTo>
                  <a:lnTo>
                    <a:pt x="135894" y="48763"/>
                  </a:lnTo>
                  <a:cubicBezTo>
                    <a:pt x="122486" y="16013"/>
                    <a:pt x="106540" y="0"/>
                    <a:pt x="78640" y="0"/>
                  </a:cubicBezTo>
                  <a:cubicBezTo>
                    <a:pt x="24638" y="10"/>
                    <a:pt x="0" y="53502"/>
                    <a:pt x="0" y="97898"/>
                  </a:cubicBezTo>
                  <a:cubicBezTo>
                    <a:pt x="0" y="148117"/>
                    <a:pt x="28632" y="195424"/>
                    <a:pt x="78640" y="195424"/>
                  </a:cubicBezTo>
                  <a:cubicBezTo>
                    <a:pt x="112340" y="195424"/>
                    <a:pt x="125387" y="172864"/>
                    <a:pt x="135894" y="147393"/>
                  </a:cubicBezTo>
                  <a:lnTo>
                    <a:pt x="135894" y="187060"/>
                  </a:lnTo>
                  <a:cubicBezTo>
                    <a:pt x="135894" y="189239"/>
                    <a:pt x="137340" y="190705"/>
                    <a:pt x="139517" y="190705"/>
                  </a:cubicBezTo>
                  <a:lnTo>
                    <a:pt x="188803" y="190705"/>
                  </a:lnTo>
                  <a:cubicBezTo>
                    <a:pt x="190980" y="190705"/>
                    <a:pt x="192426" y="189249"/>
                    <a:pt x="192426" y="187060"/>
                  </a:cubicBezTo>
                  <a:lnTo>
                    <a:pt x="192426" y="9106"/>
                  </a:lnTo>
                  <a:cubicBezTo>
                    <a:pt x="192426" y="6927"/>
                    <a:pt x="190971" y="5471"/>
                    <a:pt x="188803" y="5471"/>
                  </a:cubicBezTo>
                  <a:close/>
                  <a:moveTo>
                    <a:pt x="99294" y="147745"/>
                  </a:moveTo>
                  <a:cubicBezTo>
                    <a:pt x="72478" y="147745"/>
                    <a:pt x="58709" y="124815"/>
                    <a:pt x="58709" y="97888"/>
                  </a:cubicBezTo>
                  <a:cubicBezTo>
                    <a:pt x="58709" y="76784"/>
                    <a:pt x="68494" y="47669"/>
                    <a:pt x="99294" y="47669"/>
                  </a:cubicBezTo>
                  <a:cubicBezTo>
                    <a:pt x="125748" y="47669"/>
                    <a:pt x="139517" y="71323"/>
                    <a:pt x="139517" y="97888"/>
                  </a:cubicBezTo>
                  <a:cubicBezTo>
                    <a:pt x="139517" y="120809"/>
                    <a:pt x="129371" y="147745"/>
                    <a:pt x="99294" y="147745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1"/>
            <p:cNvSpPr/>
            <p:nvPr/>
          </p:nvSpPr>
          <p:spPr>
            <a:xfrm>
              <a:off x="516475" y="6307094"/>
              <a:ext cx="175366" cy="36565"/>
            </a:xfrm>
            <a:custGeom>
              <a:avLst/>
              <a:gdLst/>
              <a:ahLst/>
              <a:cxnLst/>
              <a:rect l="l" t="t" r="r" b="b"/>
              <a:pathLst>
                <a:path w="175366" h="36565" extrusionOk="0">
                  <a:moveTo>
                    <a:pt x="87930" y="0"/>
                  </a:moveTo>
                  <a:cubicBezTo>
                    <a:pt x="68912" y="0"/>
                    <a:pt x="51111" y="2693"/>
                    <a:pt x="35269" y="9315"/>
                  </a:cubicBezTo>
                  <a:cubicBezTo>
                    <a:pt x="22470" y="14662"/>
                    <a:pt x="11268" y="21437"/>
                    <a:pt x="1265" y="30048"/>
                  </a:cubicBezTo>
                  <a:cubicBezTo>
                    <a:pt x="456" y="30742"/>
                    <a:pt x="0" y="31760"/>
                    <a:pt x="0" y="32836"/>
                  </a:cubicBezTo>
                  <a:lnTo>
                    <a:pt x="0" y="32836"/>
                  </a:lnTo>
                  <a:cubicBezTo>
                    <a:pt x="0" y="34900"/>
                    <a:pt x="1674" y="36565"/>
                    <a:pt x="3728" y="36565"/>
                  </a:cubicBezTo>
                  <a:lnTo>
                    <a:pt x="171553" y="36565"/>
                  </a:lnTo>
                  <a:cubicBezTo>
                    <a:pt x="173664" y="36565"/>
                    <a:pt x="175366" y="34853"/>
                    <a:pt x="175366" y="32740"/>
                  </a:cubicBezTo>
                  <a:lnTo>
                    <a:pt x="175366" y="32369"/>
                  </a:lnTo>
                  <a:cubicBezTo>
                    <a:pt x="175366" y="31275"/>
                    <a:pt x="174900" y="30219"/>
                    <a:pt x="174064" y="29515"/>
                  </a:cubicBezTo>
                  <a:cubicBezTo>
                    <a:pt x="164279" y="21161"/>
                    <a:pt x="153115" y="14548"/>
                    <a:pt x="140582" y="9315"/>
                  </a:cubicBezTo>
                  <a:cubicBezTo>
                    <a:pt x="124246" y="2702"/>
                    <a:pt x="106939" y="0"/>
                    <a:pt x="87921" y="0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" name="Google Shape;40;p21"/>
          <p:cNvSpPr>
            <a:spLocks noGrp="1"/>
          </p:cNvSpPr>
          <p:nvPr>
            <p:ph type="body" idx="1"/>
          </p:nvPr>
        </p:nvSpPr>
        <p:spPr>
          <a:xfrm>
            <a:off x="521655" y="1604639"/>
            <a:ext cx="11139739" cy="4598218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540000" tIns="360000" rIns="540000" bIns="360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Arial"/>
              <a:buChar char="•"/>
              <a:defRPr sz="1600" b="0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Cambria"/>
              <a:buAutoNum type="arabicPeriod"/>
              <a:defRPr sz="1600">
                <a:solidFill>
                  <a:srgbClr val="29206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41" name="Google Shape;41;p21"/>
          <p:cNvGrpSpPr/>
          <p:nvPr/>
        </p:nvGrpSpPr>
        <p:grpSpPr>
          <a:xfrm>
            <a:off x="521656" y="655143"/>
            <a:ext cx="226328" cy="216633"/>
            <a:chOff x="511910" y="655386"/>
            <a:chExt cx="226328" cy="216633"/>
          </a:xfrm>
        </p:grpSpPr>
        <p:sp>
          <p:nvSpPr>
            <p:cNvPr id="42" name="Google Shape;42;p21"/>
            <p:cNvSpPr/>
            <p:nvPr/>
          </p:nvSpPr>
          <p:spPr>
            <a:xfrm>
              <a:off x="625192" y="869672"/>
              <a:ext cx="113046" cy="2347"/>
            </a:xfrm>
            <a:custGeom>
              <a:avLst/>
              <a:gdLst/>
              <a:ahLst/>
              <a:cxnLst/>
              <a:rect l="l" t="t" r="r" b="b"/>
              <a:pathLst>
                <a:path w="113046" h="2347" extrusionOk="0">
                  <a:moveTo>
                    <a:pt x="0" y="0"/>
                  </a:moveTo>
                  <a:lnTo>
                    <a:pt x="113047" y="0"/>
                  </a:lnTo>
                </a:path>
              </a:pathLst>
            </a:custGeom>
            <a:noFill/>
            <a:ln w="24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1"/>
            <p:cNvSpPr/>
            <p:nvPr/>
          </p:nvSpPr>
          <p:spPr>
            <a:xfrm>
              <a:off x="511910" y="655386"/>
              <a:ext cx="215259" cy="214286"/>
            </a:xfrm>
            <a:custGeom>
              <a:avLst/>
              <a:gdLst/>
              <a:ahLst/>
              <a:cxnLst/>
              <a:rect l="l" t="t" r="r" b="b"/>
              <a:pathLst>
                <a:path w="215259" h="214286" extrusionOk="0">
                  <a:moveTo>
                    <a:pt x="188647" y="0"/>
                  </a:moveTo>
                  <a:cubicBezTo>
                    <a:pt x="181581" y="0"/>
                    <a:pt x="174751" y="2816"/>
                    <a:pt x="169806" y="7745"/>
                  </a:cubicBezTo>
                  <a:lnTo>
                    <a:pt x="12718" y="164294"/>
                  </a:lnTo>
                  <a:lnTo>
                    <a:pt x="0" y="214286"/>
                  </a:lnTo>
                  <a:lnTo>
                    <a:pt x="50164" y="201847"/>
                  </a:lnTo>
                  <a:lnTo>
                    <a:pt x="207252" y="45298"/>
                  </a:lnTo>
                  <a:cubicBezTo>
                    <a:pt x="209843" y="42716"/>
                    <a:pt x="211727" y="39900"/>
                    <a:pt x="213140" y="36614"/>
                  </a:cubicBezTo>
                  <a:cubicBezTo>
                    <a:pt x="214553" y="33328"/>
                    <a:pt x="215260" y="30042"/>
                    <a:pt x="215260" y="26522"/>
                  </a:cubicBezTo>
                  <a:cubicBezTo>
                    <a:pt x="215260" y="23001"/>
                    <a:pt x="214553" y="19481"/>
                    <a:pt x="213140" y="16429"/>
                  </a:cubicBezTo>
                  <a:cubicBezTo>
                    <a:pt x="211727" y="13144"/>
                    <a:pt x="209843" y="10327"/>
                    <a:pt x="207252" y="7745"/>
                  </a:cubicBezTo>
                  <a:cubicBezTo>
                    <a:pt x="204662" y="5164"/>
                    <a:pt x="201836" y="3286"/>
                    <a:pt x="198538" y="1878"/>
                  </a:cubicBezTo>
                  <a:cubicBezTo>
                    <a:pt x="195477" y="704"/>
                    <a:pt x="192179" y="0"/>
                    <a:pt x="188647" y="0"/>
                  </a:cubicBezTo>
                  <a:close/>
                </a:path>
              </a:pathLst>
            </a:custGeom>
            <a:noFill/>
            <a:ln w="24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Google Shape;44;p21"/>
          <p:cNvSpPr/>
          <p:nvPr/>
        </p:nvSpPr>
        <p:spPr>
          <a:xfrm>
            <a:off x="0" y="0"/>
            <a:ext cx="12192000" cy="1353787"/>
          </a:xfrm>
          <a:prstGeom prst="rect">
            <a:avLst/>
          </a:prstGeom>
          <a:solidFill>
            <a:srgbClr val="271D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1"/>
          <p:cNvSpPr txBox="1"/>
          <p:nvPr/>
        </p:nvSpPr>
        <p:spPr>
          <a:xfrm>
            <a:off x="904206" y="512763"/>
            <a:ext cx="12472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Key idea</a:t>
            </a:r>
            <a:endParaRPr/>
          </a:p>
        </p:txBody>
      </p:sp>
      <p:grpSp>
        <p:nvGrpSpPr>
          <p:cNvPr id="46" name="Google Shape;46;p21"/>
          <p:cNvGrpSpPr/>
          <p:nvPr/>
        </p:nvGrpSpPr>
        <p:grpSpPr>
          <a:xfrm>
            <a:off x="509688" y="366562"/>
            <a:ext cx="281235" cy="502868"/>
            <a:chOff x="2231571" y="4761376"/>
            <a:chExt cx="417945" cy="747203"/>
          </a:xfrm>
        </p:grpSpPr>
        <p:sp>
          <p:nvSpPr>
            <p:cNvPr id="47" name="Google Shape;47;p21"/>
            <p:cNvSpPr/>
            <p:nvPr/>
          </p:nvSpPr>
          <p:spPr>
            <a:xfrm>
              <a:off x="2343627" y="5336518"/>
              <a:ext cx="193996" cy="77794"/>
            </a:xfrm>
            <a:custGeom>
              <a:avLst/>
              <a:gdLst/>
              <a:ahLst/>
              <a:cxnLst/>
              <a:rect l="l" t="t" r="r" b="b"/>
              <a:pathLst>
                <a:path w="193996" h="77794" extrusionOk="0">
                  <a:moveTo>
                    <a:pt x="35584" y="77795"/>
                  </a:moveTo>
                  <a:cubicBezTo>
                    <a:pt x="36155" y="77795"/>
                    <a:pt x="36645" y="77795"/>
                    <a:pt x="37216" y="77795"/>
                  </a:cubicBezTo>
                  <a:lnTo>
                    <a:pt x="156781" y="77795"/>
                  </a:lnTo>
                  <a:cubicBezTo>
                    <a:pt x="157352" y="77795"/>
                    <a:pt x="157842" y="77795"/>
                    <a:pt x="158413" y="77795"/>
                  </a:cubicBezTo>
                  <a:cubicBezTo>
                    <a:pt x="178082" y="77795"/>
                    <a:pt x="193997" y="60344"/>
                    <a:pt x="193997" y="38897"/>
                  </a:cubicBezTo>
                  <a:cubicBezTo>
                    <a:pt x="193997" y="17369"/>
                    <a:pt x="178082" y="0"/>
                    <a:pt x="158413" y="0"/>
                  </a:cubicBezTo>
                  <a:lnTo>
                    <a:pt x="35584" y="0"/>
                  </a:lnTo>
                  <a:cubicBezTo>
                    <a:pt x="15915" y="0"/>
                    <a:pt x="0" y="17451"/>
                    <a:pt x="0" y="38897"/>
                  </a:cubicBezTo>
                  <a:cubicBezTo>
                    <a:pt x="0" y="60426"/>
                    <a:pt x="15915" y="77795"/>
                    <a:pt x="35584" y="777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1"/>
            <p:cNvSpPr/>
            <p:nvPr/>
          </p:nvSpPr>
          <p:spPr>
            <a:xfrm>
              <a:off x="2343627" y="5430785"/>
              <a:ext cx="193996" cy="77794"/>
            </a:xfrm>
            <a:custGeom>
              <a:avLst/>
              <a:gdLst/>
              <a:ahLst/>
              <a:cxnLst/>
              <a:rect l="l" t="t" r="r" b="b"/>
              <a:pathLst>
                <a:path w="193996" h="77794" extrusionOk="0">
                  <a:moveTo>
                    <a:pt x="35584" y="77795"/>
                  </a:moveTo>
                  <a:cubicBezTo>
                    <a:pt x="36155" y="77795"/>
                    <a:pt x="36645" y="77795"/>
                    <a:pt x="37216" y="77795"/>
                  </a:cubicBezTo>
                  <a:lnTo>
                    <a:pt x="156781" y="77795"/>
                  </a:lnTo>
                  <a:cubicBezTo>
                    <a:pt x="157352" y="77795"/>
                    <a:pt x="157842" y="77795"/>
                    <a:pt x="158413" y="77795"/>
                  </a:cubicBezTo>
                  <a:cubicBezTo>
                    <a:pt x="178082" y="77795"/>
                    <a:pt x="193997" y="60344"/>
                    <a:pt x="193997" y="38897"/>
                  </a:cubicBezTo>
                  <a:cubicBezTo>
                    <a:pt x="193997" y="17369"/>
                    <a:pt x="178082" y="0"/>
                    <a:pt x="158413" y="0"/>
                  </a:cubicBezTo>
                  <a:lnTo>
                    <a:pt x="35584" y="0"/>
                  </a:lnTo>
                  <a:cubicBezTo>
                    <a:pt x="15915" y="0"/>
                    <a:pt x="0" y="17451"/>
                    <a:pt x="0" y="38897"/>
                  </a:cubicBezTo>
                  <a:cubicBezTo>
                    <a:pt x="0" y="60426"/>
                    <a:pt x="15915" y="77795"/>
                    <a:pt x="35584" y="777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1"/>
            <p:cNvSpPr/>
            <p:nvPr/>
          </p:nvSpPr>
          <p:spPr>
            <a:xfrm>
              <a:off x="2231571" y="4761376"/>
              <a:ext cx="417945" cy="558832"/>
            </a:xfrm>
            <a:custGeom>
              <a:avLst/>
              <a:gdLst/>
              <a:ahLst/>
              <a:cxnLst/>
              <a:rect l="l" t="t" r="r" b="b"/>
              <a:pathLst>
                <a:path w="417945" h="558832" extrusionOk="0">
                  <a:moveTo>
                    <a:pt x="209585" y="0"/>
                  </a:moveTo>
                  <a:cubicBezTo>
                    <a:pt x="93856" y="0"/>
                    <a:pt x="0" y="93778"/>
                    <a:pt x="0" y="209410"/>
                  </a:cubicBezTo>
                  <a:cubicBezTo>
                    <a:pt x="0" y="244392"/>
                    <a:pt x="8569" y="277418"/>
                    <a:pt x="23750" y="306368"/>
                  </a:cubicBezTo>
                  <a:cubicBezTo>
                    <a:pt x="58191" y="365814"/>
                    <a:pt x="125767" y="385141"/>
                    <a:pt x="129522" y="478837"/>
                  </a:cubicBezTo>
                  <a:cubicBezTo>
                    <a:pt x="129522" y="486094"/>
                    <a:pt x="130501" y="493107"/>
                    <a:pt x="132296" y="499794"/>
                  </a:cubicBezTo>
                  <a:cubicBezTo>
                    <a:pt x="141519" y="533798"/>
                    <a:pt x="172614" y="558833"/>
                    <a:pt x="209503" y="558833"/>
                  </a:cubicBezTo>
                  <a:lnTo>
                    <a:pt x="208442" y="558833"/>
                  </a:lnTo>
                  <a:cubicBezTo>
                    <a:pt x="245414" y="558833"/>
                    <a:pt x="276509" y="533798"/>
                    <a:pt x="285649" y="499794"/>
                  </a:cubicBezTo>
                  <a:cubicBezTo>
                    <a:pt x="287445" y="493107"/>
                    <a:pt x="288424" y="486094"/>
                    <a:pt x="288424" y="478837"/>
                  </a:cubicBezTo>
                  <a:cubicBezTo>
                    <a:pt x="292179" y="385141"/>
                    <a:pt x="359755" y="365814"/>
                    <a:pt x="394196" y="306368"/>
                  </a:cubicBezTo>
                  <a:cubicBezTo>
                    <a:pt x="409376" y="277418"/>
                    <a:pt x="417946" y="244392"/>
                    <a:pt x="417946" y="209410"/>
                  </a:cubicBezTo>
                  <a:cubicBezTo>
                    <a:pt x="417946" y="93778"/>
                    <a:pt x="324090" y="0"/>
                    <a:pt x="208361" y="0"/>
                  </a:cubicBezTo>
                </a:path>
              </a:pathLst>
            </a:custGeom>
            <a:solidFill>
              <a:srgbClr val="E08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" name="Google Shape;50;p21"/>
          <p:cNvSpPr>
            <a:spLocks noGrp="1"/>
          </p:cNvSpPr>
          <p:nvPr>
            <p:ph type="body" idx="2"/>
          </p:nvPr>
        </p:nvSpPr>
        <p:spPr>
          <a:xfrm>
            <a:off x="2497015" y="584805"/>
            <a:ext cx="9185297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0" i="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questions">
  <p:cSld name="Discuss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53" name="Google Shape;53;p22"/>
          <p:cNvGrpSpPr/>
          <p:nvPr/>
        </p:nvGrpSpPr>
        <p:grpSpPr>
          <a:xfrm>
            <a:off x="509688" y="6452597"/>
            <a:ext cx="192425" cy="257955"/>
            <a:chOff x="500063" y="6085704"/>
            <a:chExt cx="192425" cy="257955"/>
          </a:xfrm>
        </p:grpSpPr>
        <p:sp>
          <p:nvSpPr>
            <p:cNvPr id="54" name="Google Shape;54;p22"/>
            <p:cNvSpPr/>
            <p:nvPr/>
          </p:nvSpPr>
          <p:spPr>
            <a:xfrm>
              <a:off x="500063" y="6085704"/>
              <a:ext cx="192425" cy="195423"/>
            </a:xfrm>
            <a:custGeom>
              <a:avLst/>
              <a:gdLst/>
              <a:ahLst/>
              <a:cxnLst/>
              <a:rect l="l" t="t" r="r" b="b"/>
              <a:pathLst>
                <a:path w="192425" h="195423" extrusionOk="0">
                  <a:moveTo>
                    <a:pt x="188803" y="5461"/>
                  </a:moveTo>
                  <a:lnTo>
                    <a:pt x="139517" y="5461"/>
                  </a:lnTo>
                  <a:cubicBezTo>
                    <a:pt x="137340" y="5461"/>
                    <a:pt x="135894" y="6917"/>
                    <a:pt x="135894" y="9096"/>
                  </a:cubicBezTo>
                  <a:lnTo>
                    <a:pt x="135894" y="48763"/>
                  </a:lnTo>
                  <a:cubicBezTo>
                    <a:pt x="122486" y="16013"/>
                    <a:pt x="106540" y="0"/>
                    <a:pt x="78640" y="0"/>
                  </a:cubicBezTo>
                  <a:cubicBezTo>
                    <a:pt x="24638" y="10"/>
                    <a:pt x="0" y="53502"/>
                    <a:pt x="0" y="97898"/>
                  </a:cubicBezTo>
                  <a:cubicBezTo>
                    <a:pt x="0" y="148117"/>
                    <a:pt x="28632" y="195424"/>
                    <a:pt x="78640" y="195424"/>
                  </a:cubicBezTo>
                  <a:cubicBezTo>
                    <a:pt x="112340" y="195424"/>
                    <a:pt x="125387" y="172864"/>
                    <a:pt x="135894" y="147393"/>
                  </a:cubicBezTo>
                  <a:lnTo>
                    <a:pt x="135894" y="187060"/>
                  </a:lnTo>
                  <a:cubicBezTo>
                    <a:pt x="135894" y="189239"/>
                    <a:pt x="137340" y="190705"/>
                    <a:pt x="139517" y="190705"/>
                  </a:cubicBezTo>
                  <a:lnTo>
                    <a:pt x="188803" y="190705"/>
                  </a:lnTo>
                  <a:cubicBezTo>
                    <a:pt x="190980" y="190705"/>
                    <a:pt x="192426" y="189249"/>
                    <a:pt x="192426" y="187060"/>
                  </a:cubicBezTo>
                  <a:lnTo>
                    <a:pt x="192426" y="9106"/>
                  </a:lnTo>
                  <a:cubicBezTo>
                    <a:pt x="192426" y="6927"/>
                    <a:pt x="190971" y="5471"/>
                    <a:pt x="188803" y="5471"/>
                  </a:cubicBezTo>
                  <a:close/>
                  <a:moveTo>
                    <a:pt x="99294" y="147745"/>
                  </a:moveTo>
                  <a:cubicBezTo>
                    <a:pt x="72478" y="147745"/>
                    <a:pt x="58709" y="124815"/>
                    <a:pt x="58709" y="97888"/>
                  </a:cubicBezTo>
                  <a:cubicBezTo>
                    <a:pt x="58709" y="76784"/>
                    <a:pt x="68494" y="47669"/>
                    <a:pt x="99294" y="47669"/>
                  </a:cubicBezTo>
                  <a:cubicBezTo>
                    <a:pt x="125748" y="47669"/>
                    <a:pt x="139517" y="71323"/>
                    <a:pt x="139517" y="97888"/>
                  </a:cubicBezTo>
                  <a:cubicBezTo>
                    <a:pt x="139517" y="120809"/>
                    <a:pt x="129371" y="147745"/>
                    <a:pt x="99294" y="147745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2"/>
            <p:cNvSpPr/>
            <p:nvPr/>
          </p:nvSpPr>
          <p:spPr>
            <a:xfrm>
              <a:off x="516475" y="6307094"/>
              <a:ext cx="175366" cy="36565"/>
            </a:xfrm>
            <a:custGeom>
              <a:avLst/>
              <a:gdLst/>
              <a:ahLst/>
              <a:cxnLst/>
              <a:rect l="l" t="t" r="r" b="b"/>
              <a:pathLst>
                <a:path w="175366" h="36565" extrusionOk="0">
                  <a:moveTo>
                    <a:pt x="87930" y="0"/>
                  </a:moveTo>
                  <a:cubicBezTo>
                    <a:pt x="68912" y="0"/>
                    <a:pt x="51111" y="2693"/>
                    <a:pt x="35269" y="9315"/>
                  </a:cubicBezTo>
                  <a:cubicBezTo>
                    <a:pt x="22470" y="14662"/>
                    <a:pt x="11268" y="21437"/>
                    <a:pt x="1265" y="30048"/>
                  </a:cubicBezTo>
                  <a:cubicBezTo>
                    <a:pt x="456" y="30742"/>
                    <a:pt x="0" y="31760"/>
                    <a:pt x="0" y="32836"/>
                  </a:cubicBezTo>
                  <a:lnTo>
                    <a:pt x="0" y="32836"/>
                  </a:lnTo>
                  <a:cubicBezTo>
                    <a:pt x="0" y="34900"/>
                    <a:pt x="1674" y="36565"/>
                    <a:pt x="3728" y="36565"/>
                  </a:cubicBezTo>
                  <a:lnTo>
                    <a:pt x="171553" y="36565"/>
                  </a:lnTo>
                  <a:cubicBezTo>
                    <a:pt x="173664" y="36565"/>
                    <a:pt x="175366" y="34853"/>
                    <a:pt x="175366" y="32740"/>
                  </a:cubicBezTo>
                  <a:lnTo>
                    <a:pt x="175366" y="32369"/>
                  </a:lnTo>
                  <a:cubicBezTo>
                    <a:pt x="175366" y="31275"/>
                    <a:pt x="174900" y="30219"/>
                    <a:pt x="174064" y="29515"/>
                  </a:cubicBezTo>
                  <a:cubicBezTo>
                    <a:pt x="164279" y="21161"/>
                    <a:pt x="153115" y="14548"/>
                    <a:pt x="140582" y="9315"/>
                  </a:cubicBezTo>
                  <a:cubicBezTo>
                    <a:pt x="124246" y="2702"/>
                    <a:pt x="106939" y="0"/>
                    <a:pt x="87921" y="0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" name="Google Shape;56;p22"/>
          <p:cNvGrpSpPr/>
          <p:nvPr/>
        </p:nvGrpSpPr>
        <p:grpSpPr>
          <a:xfrm>
            <a:off x="521656" y="655143"/>
            <a:ext cx="226328" cy="216633"/>
            <a:chOff x="511910" y="655386"/>
            <a:chExt cx="226328" cy="216633"/>
          </a:xfrm>
        </p:grpSpPr>
        <p:sp>
          <p:nvSpPr>
            <p:cNvPr id="57" name="Google Shape;57;p22"/>
            <p:cNvSpPr/>
            <p:nvPr/>
          </p:nvSpPr>
          <p:spPr>
            <a:xfrm>
              <a:off x="625192" y="869672"/>
              <a:ext cx="113046" cy="2347"/>
            </a:xfrm>
            <a:custGeom>
              <a:avLst/>
              <a:gdLst/>
              <a:ahLst/>
              <a:cxnLst/>
              <a:rect l="l" t="t" r="r" b="b"/>
              <a:pathLst>
                <a:path w="113046" h="2347" extrusionOk="0">
                  <a:moveTo>
                    <a:pt x="0" y="0"/>
                  </a:moveTo>
                  <a:lnTo>
                    <a:pt x="113047" y="0"/>
                  </a:lnTo>
                </a:path>
              </a:pathLst>
            </a:custGeom>
            <a:noFill/>
            <a:ln w="24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2"/>
            <p:cNvSpPr/>
            <p:nvPr/>
          </p:nvSpPr>
          <p:spPr>
            <a:xfrm>
              <a:off x="511910" y="655386"/>
              <a:ext cx="215259" cy="214286"/>
            </a:xfrm>
            <a:custGeom>
              <a:avLst/>
              <a:gdLst/>
              <a:ahLst/>
              <a:cxnLst/>
              <a:rect l="l" t="t" r="r" b="b"/>
              <a:pathLst>
                <a:path w="215259" h="214286" extrusionOk="0">
                  <a:moveTo>
                    <a:pt x="188647" y="0"/>
                  </a:moveTo>
                  <a:cubicBezTo>
                    <a:pt x="181581" y="0"/>
                    <a:pt x="174751" y="2816"/>
                    <a:pt x="169806" y="7745"/>
                  </a:cubicBezTo>
                  <a:lnTo>
                    <a:pt x="12718" y="164294"/>
                  </a:lnTo>
                  <a:lnTo>
                    <a:pt x="0" y="214286"/>
                  </a:lnTo>
                  <a:lnTo>
                    <a:pt x="50164" y="201847"/>
                  </a:lnTo>
                  <a:lnTo>
                    <a:pt x="207252" y="45298"/>
                  </a:lnTo>
                  <a:cubicBezTo>
                    <a:pt x="209843" y="42716"/>
                    <a:pt x="211727" y="39900"/>
                    <a:pt x="213140" y="36614"/>
                  </a:cubicBezTo>
                  <a:cubicBezTo>
                    <a:pt x="214553" y="33328"/>
                    <a:pt x="215260" y="30042"/>
                    <a:pt x="215260" y="26522"/>
                  </a:cubicBezTo>
                  <a:cubicBezTo>
                    <a:pt x="215260" y="23001"/>
                    <a:pt x="214553" y="19481"/>
                    <a:pt x="213140" y="16429"/>
                  </a:cubicBezTo>
                  <a:cubicBezTo>
                    <a:pt x="211727" y="13144"/>
                    <a:pt x="209843" y="10327"/>
                    <a:pt x="207252" y="7745"/>
                  </a:cubicBezTo>
                  <a:cubicBezTo>
                    <a:pt x="204662" y="5164"/>
                    <a:pt x="201836" y="3286"/>
                    <a:pt x="198538" y="1878"/>
                  </a:cubicBezTo>
                  <a:cubicBezTo>
                    <a:pt x="195477" y="704"/>
                    <a:pt x="192179" y="0"/>
                    <a:pt x="188647" y="0"/>
                  </a:cubicBezTo>
                  <a:close/>
                </a:path>
              </a:pathLst>
            </a:custGeom>
            <a:noFill/>
            <a:ln w="24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" name="Google Shape;59;p22"/>
          <p:cNvSpPr/>
          <p:nvPr/>
        </p:nvSpPr>
        <p:spPr>
          <a:xfrm>
            <a:off x="0" y="0"/>
            <a:ext cx="12192000" cy="1353787"/>
          </a:xfrm>
          <a:prstGeom prst="rect">
            <a:avLst/>
          </a:prstGeom>
          <a:solidFill>
            <a:srgbClr val="271D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2"/>
          <p:cNvSpPr txBox="1"/>
          <p:nvPr/>
        </p:nvSpPr>
        <p:spPr>
          <a:xfrm>
            <a:off x="1160736" y="512763"/>
            <a:ext cx="16005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Discussion</a:t>
            </a:r>
            <a:endParaRPr/>
          </a:p>
        </p:txBody>
      </p:sp>
      <p:sp>
        <p:nvSpPr>
          <p:cNvPr id="61" name="Google Shape;61;p22"/>
          <p:cNvSpPr>
            <a:spLocks noGrp="1"/>
          </p:cNvSpPr>
          <p:nvPr>
            <p:ph type="body" idx="1"/>
          </p:nvPr>
        </p:nvSpPr>
        <p:spPr>
          <a:xfrm>
            <a:off x="2995749" y="588885"/>
            <a:ext cx="8665645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0" i="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62" name="Google Shape;62;p22"/>
          <p:cNvGrpSpPr/>
          <p:nvPr/>
        </p:nvGrpSpPr>
        <p:grpSpPr>
          <a:xfrm>
            <a:off x="500063" y="365758"/>
            <a:ext cx="530179" cy="504844"/>
            <a:chOff x="4998616" y="6037404"/>
            <a:chExt cx="787902" cy="750139"/>
          </a:xfrm>
        </p:grpSpPr>
        <p:sp>
          <p:nvSpPr>
            <p:cNvPr id="63" name="Google Shape;63;p22"/>
            <p:cNvSpPr/>
            <p:nvPr/>
          </p:nvSpPr>
          <p:spPr>
            <a:xfrm>
              <a:off x="5261250" y="6037404"/>
              <a:ext cx="525268" cy="524828"/>
            </a:xfrm>
            <a:custGeom>
              <a:avLst/>
              <a:gdLst/>
              <a:ahLst/>
              <a:cxnLst/>
              <a:rect l="l" t="t" r="r" b="b"/>
              <a:pathLst>
                <a:path w="525268" h="524828" extrusionOk="0">
                  <a:moveTo>
                    <a:pt x="262634" y="0"/>
                  </a:moveTo>
                  <a:lnTo>
                    <a:pt x="262634" y="0"/>
                  </a:lnTo>
                  <a:cubicBezTo>
                    <a:pt x="407581" y="0"/>
                    <a:pt x="525268" y="117589"/>
                    <a:pt x="525268" y="262414"/>
                  </a:cubicBezTo>
                  <a:lnTo>
                    <a:pt x="525268" y="524829"/>
                  </a:lnTo>
                  <a:lnTo>
                    <a:pt x="262634" y="524829"/>
                  </a:lnTo>
                  <a:cubicBezTo>
                    <a:pt x="117688" y="524829"/>
                    <a:pt x="0" y="407240"/>
                    <a:pt x="0" y="262414"/>
                  </a:cubicBezTo>
                  <a:lnTo>
                    <a:pt x="0" y="262414"/>
                  </a:lnTo>
                  <a:cubicBezTo>
                    <a:pt x="0" y="117589"/>
                    <a:pt x="117688" y="0"/>
                    <a:pt x="262634" y="0"/>
                  </a:cubicBezTo>
                  <a:close/>
                </a:path>
              </a:pathLst>
            </a:custGeom>
            <a:solidFill>
              <a:srgbClr val="E08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2"/>
            <p:cNvSpPr/>
            <p:nvPr/>
          </p:nvSpPr>
          <p:spPr>
            <a:xfrm rot="10800000">
              <a:off x="4998616" y="6262715"/>
              <a:ext cx="525268" cy="524828"/>
            </a:xfrm>
            <a:custGeom>
              <a:avLst/>
              <a:gdLst/>
              <a:ahLst/>
              <a:cxnLst/>
              <a:rect l="l" t="t" r="r" b="b"/>
              <a:pathLst>
                <a:path w="525268" h="524828" extrusionOk="0">
                  <a:moveTo>
                    <a:pt x="262634" y="0"/>
                  </a:moveTo>
                  <a:lnTo>
                    <a:pt x="525268" y="0"/>
                  </a:lnTo>
                  <a:lnTo>
                    <a:pt x="525268" y="262414"/>
                  </a:lnTo>
                  <a:cubicBezTo>
                    <a:pt x="525268" y="407240"/>
                    <a:pt x="407581" y="524829"/>
                    <a:pt x="262634" y="524829"/>
                  </a:cubicBezTo>
                  <a:lnTo>
                    <a:pt x="262634" y="524829"/>
                  </a:lnTo>
                  <a:cubicBezTo>
                    <a:pt x="117687" y="524829"/>
                    <a:pt x="0" y="407240"/>
                    <a:pt x="0" y="262414"/>
                  </a:cubicBezTo>
                  <a:lnTo>
                    <a:pt x="0" y="262414"/>
                  </a:lnTo>
                  <a:cubicBezTo>
                    <a:pt x="0" y="117589"/>
                    <a:pt x="117687" y="0"/>
                    <a:pt x="262634" y="0"/>
                  </a:cubicBezTo>
                  <a:close/>
                </a:path>
              </a:pathLst>
            </a:custGeom>
            <a:solidFill>
              <a:srgbClr val="4F3BC4">
                <a:alpha val="8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" name="Google Shape;65;p22"/>
          <p:cNvSpPr>
            <a:spLocks noGrp="1"/>
          </p:cNvSpPr>
          <p:nvPr>
            <p:ph type="body" idx="2"/>
          </p:nvPr>
        </p:nvSpPr>
        <p:spPr>
          <a:xfrm>
            <a:off x="521655" y="1604639"/>
            <a:ext cx="7631745" cy="4598218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540000" tIns="360000" rIns="540000" bIns="360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Arial"/>
              <a:buChar char="•"/>
              <a:defRPr sz="1600" b="0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Cambria"/>
              <a:buAutoNum type="arabicPeriod"/>
              <a:defRPr sz="1600">
                <a:solidFill>
                  <a:srgbClr val="29206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questions">
  <p:cSld name="Insigh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3"/>
          <p:cNvSpPr/>
          <p:nvPr/>
        </p:nvSpPr>
        <p:spPr>
          <a:xfrm>
            <a:off x="0" y="0"/>
            <a:ext cx="12192000" cy="1353787"/>
          </a:xfrm>
          <a:prstGeom prst="rect">
            <a:avLst/>
          </a:prstGeom>
          <a:solidFill>
            <a:srgbClr val="271D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" name="Google Shape;68;p23"/>
          <p:cNvGrpSpPr/>
          <p:nvPr/>
        </p:nvGrpSpPr>
        <p:grpSpPr>
          <a:xfrm>
            <a:off x="500061" y="360309"/>
            <a:ext cx="523333" cy="521786"/>
            <a:chOff x="4595675" y="1951782"/>
            <a:chExt cx="627745" cy="625889"/>
          </a:xfrm>
        </p:grpSpPr>
        <p:sp>
          <p:nvSpPr>
            <p:cNvPr id="69" name="Google Shape;69;p23"/>
            <p:cNvSpPr/>
            <p:nvPr/>
          </p:nvSpPr>
          <p:spPr>
            <a:xfrm>
              <a:off x="4617152" y="1973178"/>
              <a:ext cx="429937" cy="429937"/>
            </a:xfrm>
            <a:custGeom>
              <a:avLst/>
              <a:gdLst/>
              <a:ahLst/>
              <a:cxnLst/>
              <a:rect l="l" t="t" r="r" b="b"/>
              <a:pathLst>
                <a:path w="429937" h="429937" extrusionOk="0">
                  <a:moveTo>
                    <a:pt x="429938" y="214969"/>
                  </a:moveTo>
                  <a:cubicBezTo>
                    <a:pt x="429938" y="333693"/>
                    <a:pt x="333693" y="429938"/>
                    <a:pt x="214969" y="429938"/>
                  </a:cubicBezTo>
                  <a:cubicBezTo>
                    <a:pt x="96245" y="429938"/>
                    <a:pt x="0" y="333693"/>
                    <a:pt x="0" y="214969"/>
                  </a:cubicBezTo>
                  <a:cubicBezTo>
                    <a:pt x="0" y="96245"/>
                    <a:pt x="96245" y="0"/>
                    <a:pt x="214969" y="0"/>
                  </a:cubicBezTo>
                  <a:cubicBezTo>
                    <a:pt x="333693" y="0"/>
                    <a:pt x="429938" y="96245"/>
                    <a:pt x="429938" y="214969"/>
                  </a:cubicBezTo>
                  <a:close/>
                </a:path>
              </a:pathLst>
            </a:custGeom>
            <a:solidFill>
              <a:srgbClr val="4F3B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3"/>
            <p:cNvSpPr/>
            <p:nvPr/>
          </p:nvSpPr>
          <p:spPr>
            <a:xfrm>
              <a:off x="4595675" y="1951782"/>
              <a:ext cx="627745" cy="625889"/>
            </a:xfrm>
            <a:custGeom>
              <a:avLst/>
              <a:gdLst/>
              <a:ahLst/>
              <a:cxnLst/>
              <a:rect l="l" t="t" r="r" b="b"/>
              <a:pathLst>
                <a:path w="627745" h="625889" extrusionOk="0">
                  <a:moveTo>
                    <a:pt x="403742" y="69149"/>
                  </a:moveTo>
                  <a:cubicBezTo>
                    <a:pt x="311543" y="-23050"/>
                    <a:pt x="161428" y="-23050"/>
                    <a:pt x="69149" y="69149"/>
                  </a:cubicBezTo>
                  <a:cubicBezTo>
                    <a:pt x="-23050" y="161348"/>
                    <a:pt x="-23050" y="311463"/>
                    <a:pt x="69149" y="403742"/>
                  </a:cubicBezTo>
                  <a:cubicBezTo>
                    <a:pt x="151668" y="486261"/>
                    <a:pt x="280327" y="494892"/>
                    <a:pt x="372606" y="429877"/>
                  </a:cubicBezTo>
                  <a:lnTo>
                    <a:pt x="568619" y="625890"/>
                  </a:lnTo>
                  <a:lnTo>
                    <a:pt x="627745" y="566763"/>
                  </a:lnTo>
                  <a:lnTo>
                    <a:pt x="431410" y="370428"/>
                  </a:lnTo>
                  <a:cubicBezTo>
                    <a:pt x="494731" y="278310"/>
                    <a:pt x="485535" y="151103"/>
                    <a:pt x="403742" y="69230"/>
                  </a:cubicBezTo>
                  <a:close/>
                  <a:moveTo>
                    <a:pt x="373171" y="373090"/>
                  </a:moveTo>
                  <a:cubicBezTo>
                    <a:pt x="297831" y="448430"/>
                    <a:pt x="175141" y="448430"/>
                    <a:pt x="99801" y="373090"/>
                  </a:cubicBezTo>
                  <a:cubicBezTo>
                    <a:pt x="24461" y="297750"/>
                    <a:pt x="24461" y="175060"/>
                    <a:pt x="99801" y="99721"/>
                  </a:cubicBezTo>
                  <a:cubicBezTo>
                    <a:pt x="175141" y="24381"/>
                    <a:pt x="297831" y="24381"/>
                    <a:pt x="373171" y="99721"/>
                  </a:cubicBezTo>
                  <a:cubicBezTo>
                    <a:pt x="448510" y="175060"/>
                    <a:pt x="448510" y="297750"/>
                    <a:pt x="373171" y="373090"/>
                  </a:cubicBezTo>
                  <a:close/>
                </a:path>
              </a:pathLst>
            </a:custGeom>
            <a:solidFill>
              <a:srgbClr val="E08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72" name="Google Shape;72;p23"/>
          <p:cNvGrpSpPr/>
          <p:nvPr/>
        </p:nvGrpSpPr>
        <p:grpSpPr>
          <a:xfrm>
            <a:off x="509688" y="6452597"/>
            <a:ext cx="192425" cy="257955"/>
            <a:chOff x="500063" y="6085704"/>
            <a:chExt cx="192425" cy="257955"/>
          </a:xfrm>
        </p:grpSpPr>
        <p:sp>
          <p:nvSpPr>
            <p:cNvPr id="73" name="Google Shape;73;p23"/>
            <p:cNvSpPr/>
            <p:nvPr/>
          </p:nvSpPr>
          <p:spPr>
            <a:xfrm>
              <a:off x="500063" y="6085704"/>
              <a:ext cx="192425" cy="195423"/>
            </a:xfrm>
            <a:custGeom>
              <a:avLst/>
              <a:gdLst/>
              <a:ahLst/>
              <a:cxnLst/>
              <a:rect l="l" t="t" r="r" b="b"/>
              <a:pathLst>
                <a:path w="192425" h="195423" extrusionOk="0">
                  <a:moveTo>
                    <a:pt x="188803" y="5461"/>
                  </a:moveTo>
                  <a:lnTo>
                    <a:pt x="139517" y="5461"/>
                  </a:lnTo>
                  <a:cubicBezTo>
                    <a:pt x="137340" y="5461"/>
                    <a:pt x="135894" y="6917"/>
                    <a:pt x="135894" y="9096"/>
                  </a:cubicBezTo>
                  <a:lnTo>
                    <a:pt x="135894" y="48763"/>
                  </a:lnTo>
                  <a:cubicBezTo>
                    <a:pt x="122486" y="16013"/>
                    <a:pt x="106540" y="0"/>
                    <a:pt x="78640" y="0"/>
                  </a:cubicBezTo>
                  <a:cubicBezTo>
                    <a:pt x="24638" y="10"/>
                    <a:pt x="0" y="53502"/>
                    <a:pt x="0" y="97898"/>
                  </a:cubicBezTo>
                  <a:cubicBezTo>
                    <a:pt x="0" y="148117"/>
                    <a:pt x="28632" y="195424"/>
                    <a:pt x="78640" y="195424"/>
                  </a:cubicBezTo>
                  <a:cubicBezTo>
                    <a:pt x="112340" y="195424"/>
                    <a:pt x="125387" y="172864"/>
                    <a:pt x="135894" y="147393"/>
                  </a:cubicBezTo>
                  <a:lnTo>
                    <a:pt x="135894" y="187060"/>
                  </a:lnTo>
                  <a:cubicBezTo>
                    <a:pt x="135894" y="189239"/>
                    <a:pt x="137340" y="190705"/>
                    <a:pt x="139517" y="190705"/>
                  </a:cubicBezTo>
                  <a:lnTo>
                    <a:pt x="188803" y="190705"/>
                  </a:lnTo>
                  <a:cubicBezTo>
                    <a:pt x="190980" y="190705"/>
                    <a:pt x="192426" y="189249"/>
                    <a:pt x="192426" y="187060"/>
                  </a:cubicBezTo>
                  <a:lnTo>
                    <a:pt x="192426" y="9106"/>
                  </a:lnTo>
                  <a:cubicBezTo>
                    <a:pt x="192426" y="6927"/>
                    <a:pt x="190971" y="5471"/>
                    <a:pt x="188803" y="5471"/>
                  </a:cubicBezTo>
                  <a:close/>
                  <a:moveTo>
                    <a:pt x="99294" y="147745"/>
                  </a:moveTo>
                  <a:cubicBezTo>
                    <a:pt x="72478" y="147745"/>
                    <a:pt x="58709" y="124815"/>
                    <a:pt x="58709" y="97888"/>
                  </a:cubicBezTo>
                  <a:cubicBezTo>
                    <a:pt x="58709" y="76784"/>
                    <a:pt x="68494" y="47669"/>
                    <a:pt x="99294" y="47669"/>
                  </a:cubicBezTo>
                  <a:cubicBezTo>
                    <a:pt x="125748" y="47669"/>
                    <a:pt x="139517" y="71323"/>
                    <a:pt x="139517" y="97888"/>
                  </a:cubicBezTo>
                  <a:cubicBezTo>
                    <a:pt x="139517" y="120809"/>
                    <a:pt x="129371" y="147745"/>
                    <a:pt x="99294" y="147745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23"/>
            <p:cNvSpPr/>
            <p:nvPr/>
          </p:nvSpPr>
          <p:spPr>
            <a:xfrm>
              <a:off x="516475" y="6307094"/>
              <a:ext cx="175366" cy="36565"/>
            </a:xfrm>
            <a:custGeom>
              <a:avLst/>
              <a:gdLst/>
              <a:ahLst/>
              <a:cxnLst/>
              <a:rect l="l" t="t" r="r" b="b"/>
              <a:pathLst>
                <a:path w="175366" h="36565" extrusionOk="0">
                  <a:moveTo>
                    <a:pt x="87930" y="0"/>
                  </a:moveTo>
                  <a:cubicBezTo>
                    <a:pt x="68912" y="0"/>
                    <a:pt x="51111" y="2693"/>
                    <a:pt x="35269" y="9315"/>
                  </a:cubicBezTo>
                  <a:cubicBezTo>
                    <a:pt x="22470" y="14662"/>
                    <a:pt x="11268" y="21437"/>
                    <a:pt x="1265" y="30048"/>
                  </a:cubicBezTo>
                  <a:cubicBezTo>
                    <a:pt x="456" y="30742"/>
                    <a:pt x="0" y="31760"/>
                    <a:pt x="0" y="32836"/>
                  </a:cubicBezTo>
                  <a:lnTo>
                    <a:pt x="0" y="32836"/>
                  </a:lnTo>
                  <a:cubicBezTo>
                    <a:pt x="0" y="34900"/>
                    <a:pt x="1674" y="36565"/>
                    <a:pt x="3728" y="36565"/>
                  </a:cubicBezTo>
                  <a:lnTo>
                    <a:pt x="171553" y="36565"/>
                  </a:lnTo>
                  <a:cubicBezTo>
                    <a:pt x="173664" y="36565"/>
                    <a:pt x="175366" y="34853"/>
                    <a:pt x="175366" y="32740"/>
                  </a:cubicBezTo>
                  <a:lnTo>
                    <a:pt x="175366" y="32369"/>
                  </a:lnTo>
                  <a:cubicBezTo>
                    <a:pt x="175366" y="31275"/>
                    <a:pt x="174900" y="30219"/>
                    <a:pt x="174064" y="29515"/>
                  </a:cubicBezTo>
                  <a:cubicBezTo>
                    <a:pt x="164279" y="21161"/>
                    <a:pt x="153115" y="14548"/>
                    <a:pt x="140582" y="9315"/>
                  </a:cubicBezTo>
                  <a:cubicBezTo>
                    <a:pt x="124246" y="2702"/>
                    <a:pt x="106939" y="0"/>
                    <a:pt x="87921" y="0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Google Shape;75;p23"/>
          <p:cNvSpPr txBox="1"/>
          <p:nvPr/>
        </p:nvSpPr>
        <p:spPr>
          <a:xfrm>
            <a:off x="1160736" y="512763"/>
            <a:ext cx="17294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Key insights</a:t>
            </a:r>
            <a:endParaRPr/>
          </a:p>
        </p:txBody>
      </p:sp>
      <p:sp>
        <p:nvSpPr>
          <p:cNvPr id="76" name="Google Shape;76;p23"/>
          <p:cNvSpPr>
            <a:spLocks noGrp="1"/>
          </p:cNvSpPr>
          <p:nvPr>
            <p:ph type="body" idx="1"/>
          </p:nvPr>
        </p:nvSpPr>
        <p:spPr>
          <a:xfrm>
            <a:off x="3302969" y="588885"/>
            <a:ext cx="8358425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0" i="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>
            <a:spLocks noGrp="1"/>
          </p:cNvSpPr>
          <p:nvPr>
            <p:ph type="body" idx="2"/>
          </p:nvPr>
        </p:nvSpPr>
        <p:spPr>
          <a:xfrm>
            <a:off x="521655" y="1604639"/>
            <a:ext cx="11139739" cy="4598218"/>
          </a:xfrm>
          <a:prstGeom prst="roundRect">
            <a:avLst>
              <a:gd name="adj" fmla="val 2188"/>
            </a:avLst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0" tIns="360000" rIns="540000" bIns="360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30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Char char="•"/>
              <a:defRPr sz="1600" b="0" i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mbria"/>
              <a:buAutoNum type="arabicPeriod"/>
              <a:defRPr sz="1600">
                <a:solidFill>
                  <a:srgbClr val="A5A5A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questions">
  <p:cSld name="Extra resource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/>
          <p:nvPr/>
        </p:nvSpPr>
        <p:spPr>
          <a:xfrm>
            <a:off x="0" y="0"/>
            <a:ext cx="12192000" cy="2011486"/>
          </a:xfrm>
          <a:prstGeom prst="rect">
            <a:avLst/>
          </a:prstGeom>
          <a:solidFill>
            <a:srgbClr val="271D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" name="Google Shape;80;p24"/>
          <p:cNvGrpSpPr/>
          <p:nvPr/>
        </p:nvGrpSpPr>
        <p:grpSpPr>
          <a:xfrm>
            <a:off x="500061" y="360309"/>
            <a:ext cx="523333" cy="521786"/>
            <a:chOff x="4595675" y="1951782"/>
            <a:chExt cx="627745" cy="625889"/>
          </a:xfrm>
        </p:grpSpPr>
        <p:sp>
          <p:nvSpPr>
            <p:cNvPr id="81" name="Google Shape;81;p24"/>
            <p:cNvSpPr/>
            <p:nvPr/>
          </p:nvSpPr>
          <p:spPr>
            <a:xfrm>
              <a:off x="4617152" y="1973178"/>
              <a:ext cx="429937" cy="429937"/>
            </a:xfrm>
            <a:custGeom>
              <a:avLst/>
              <a:gdLst/>
              <a:ahLst/>
              <a:cxnLst/>
              <a:rect l="l" t="t" r="r" b="b"/>
              <a:pathLst>
                <a:path w="429937" h="429937" extrusionOk="0">
                  <a:moveTo>
                    <a:pt x="429938" y="214969"/>
                  </a:moveTo>
                  <a:cubicBezTo>
                    <a:pt x="429938" y="333693"/>
                    <a:pt x="333693" y="429938"/>
                    <a:pt x="214969" y="429938"/>
                  </a:cubicBezTo>
                  <a:cubicBezTo>
                    <a:pt x="96245" y="429938"/>
                    <a:pt x="0" y="333693"/>
                    <a:pt x="0" y="214969"/>
                  </a:cubicBezTo>
                  <a:cubicBezTo>
                    <a:pt x="0" y="96245"/>
                    <a:pt x="96245" y="0"/>
                    <a:pt x="214969" y="0"/>
                  </a:cubicBezTo>
                  <a:cubicBezTo>
                    <a:pt x="333693" y="0"/>
                    <a:pt x="429938" y="96245"/>
                    <a:pt x="429938" y="214969"/>
                  </a:cubicBezTo>
                  <a:close/>
                </a:path>
              </a:pathLst>
            </a:custGeom>
            <a:solidFill>
              <a:srgbClr val="4F3B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4"/>
            <p:cNvSpPr/>
            <p:nvPr/>
          </p:nvSpPr>
          <p:spPr>
            <a:xfrm>
              <a:off x="4595675" y="1951782"/>
              <a:ext cx="627745" cy="625889"/>
            </a:xfrm>
            <a:custGeom>
              <a:avLst/>
              <a:gdLst/>
              <a:ahLst/>
              <a:cxnLst/>
              <a:rect l="l" t="t" r="r" b="b"/>
              <a:pathLst>
                <a:path w="627745" h="625889" extrusionOk="0">
                  <a:moveTo>
                    <a:pt x="403742" y="69149"/>
                  </a:moveTo>
                  <a:cubicBezTo>
                    <a:pt x="311543" y="-23050"/>
                    <a:pt x="161428" y="-23050"/>
                    <a:pt x="69149" y="69149"/>
                  </a:cubicBezTo>
                  <a:cubicBezTo>
                    <a:pt x="-23050" y="161348"/>
                    <a:pt x="-23050" y="311463"/>
                    <a:pt x="69149" y="403742"/>
                  </a:cubicBezTo>
                  <a:cubicBezTo>
                    <a:pt x="151668" y="486261"/>
                    <a:pt x="280327" y="494892"/>
                    <a:pt x="372606" y="429877"/>
                  </a:cubicBezTo>
                  <a:lnTo>
                    <a:pt x="568619" y="625890"/>
                  </a:lnTo>
                  <a:lnTo>
                    <a:pt x="627745" y="566763"/>
                  </a:lnTo>
                  <a:lnTo>
                    <a:pt x="431410" y="370428"/>
                  </a:lnTo>
                  <a:cubicBezTo>
                    <a:pt x="494731" y="278310"/>
                    <a:pt x="485535" y="151103"/>
                    <a:pt x="403742" y="69230"/>
                  </a:cubicBezTo>
                  <a:close/>
                  <a:moveTo>
                    <a:pt x="373171" y="373090"/>
                  </a:moveTo>
                  <a:cubicBezTo>
                    <a:pt x="297831" y="448430"/>
                    <a:pt x="175141" y="448430"/>
                    <a:pt x="99801" y="373090"/>
                  </a:cubicBezTo>
                  <a:cubicBezTo>
                    <a:pt x="24461" y="297750"/>
                    <a:pt x="24461" y="175060"/>
                    <a:pt x="99801" y="99721"/>
                  </a:cubicBezTo>
                  <a:cubicBezTo>
                    <a:pt x="175141" y="24381"/>
                    <a:pt x="297831" y="24381"/>
                    <a:pt x="373171" y="99721"/>
                  </a:cubicBezTo>
                  <a:cubicBezTo>
                    <a:pt x="448510" y="175060"/>
                    <a:pt x="448510" y="297750"/>
                    <a:pt x="373171" y="373090"/>
                  </a:cubicBezTo>
                  <a:close/>
                </a:path>
              </a:pathLst>
            </a:custGeom>
            <a:solidFill>
              <a:srgbClr val="E086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" name="Google Shape;83;p24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84" name="Google Shape;84;p24"/>
          <p:cNvGrpSpPr/>
          <p:nvPr/>
        </p:nvGrpSpPr>
        <p:grpSpPr>
          <a:xfrm>
            <a:off x="509688" y="6452597"/>
            <a:ext cx="192425" cy="257955"/>
            <a:chOff x="500063" y="6085704"/>
            <a:chExt cx="192425" cy="257955"/>
          </a:xfrm>
        </p:grpSpPr>
        <p:sp>
          <p:nvSpPr>
            <p:cNvPr id="85" name="Google Shape;85;p24"/>
            <p:cNvSpPr/>
            <p:nvPr/>
          </p:nvSpPr>
          <p:spPr>
            <a:xfrm>
              <a:off x="500063" y="6085704"/>
              <a:ext cx="192425" cy="195423"/>
            </a:xfrm>
            <a:custGeom>
              <a:avLst/>
              <a:gdLst/>
              <a:ahLst/>
              <a:cxnLst/>
              <a:rect l="l" t="t" r="r" b="b"/>
              <a:pathLst>
                <a:path w="192425" h="195423" extrusionOk="0">
                  <a:moveTo>
                    <a:pt x="188803" y="5461"/>
                  </a:moveTo>
                  <a:lnTo>
                    <a:pt x="139517" y="5461"/>
                  </a:lnTo>
                  <a:cubicBezTo>
                    <a:pt x="137340" y="5461"/>
                    <a:pt x="135894" y="6917"/>
                    <a:pt x="135894" y="9096"/>
                  </a:cubicBezTo>
                  <a:lnTo>
                    <a:pt x="135894" y="48763"/>
                  </a:lnTo>
                  <a:cubicBezTo>
                    <a:pt x="122486" y="16013"/>
                    <a:pt x="106540" y="0"/>
                    <a:pt x="78640" y="0"/>
                  </a:cubicBezTo>
                  <a:cubicBezTo>
                    <a:pt x="24638" y="10"/>
                    <a:pt x="0" y="53502"/>
                    <a:pt x="0" y="97898"/>
                  </a:cubicBezTo>
                  <a:cubicBezTo>
                    <a:pt x="0" y="148117"/>
                    <a:pt x="28632" y="195424"/>
                    <a:pt x="78640" y="195424"/>
                  </a:cubicBezTo>
                  <a:cubicBezTo>
                    <a:pt x="112340" y="195424"/>
                    <a:pt x="125387" y="172864"/>
                    <a:pt x="135894" y="147393"/>
                  </a:cubicBezTo>
                  <a:lnTo>
                    <a:pt x="135894" y="187060"/>
                  </a:lnTo>
                  <a:cubicBezTo>
                    <a:pt x="135894" y="189239"/>
                    <a:pt x="137340" y="190705"/>
                    <a:pt x="139517" y="190705"/>
                  </a:cubicBezTo>
                  <a:lnTo>
                    <a:pt x="188803" y="190705"/>
                  </a:lnTo>
                  <a:cubicBezTo>
                    <a:pt x="190980" y="190705"/>
                    <a:pt x="192426" y="189249"/>
                    <a:pt x="192426" y="187060"/>
                  </a:cubicBezTo>
                  <a:lnTo>
                    <a:pt x="192426" y="9106"/>
                  </a:lnTo>
                  <a:cubicBezTo>
                    <a:pt x="192426" y="6927"/>
                    <a:pt x="190971" y="5471"/>
                    <a:pt x="188803" y="5471"/>
                  </a:cubicBezTo>
                  <a:close/>
                  <a:moveTo>
                    <a:pt x="99294" y="147745"/>
                  </a:moveTo>
                  <a:cubicBezTo>
                    <a:pt x="72478" y="147745"/>
                    <a:pt x="58709" y="124815"/>
                    <a:pt x="58709" y="97888"/>
                  </a:cubicBezTo>
                  <a:cubicBezTo>
                    <a:pt x="58709" y="76784"/>
                    <a:pt x="68494" y="47669"/>
                    <a:pt x="99294" y="47669"/>
                  </a:cubicBezTo>
                  <a:cubicBezTo>
                    <a:pt x="125748" y="47669"/>
                    <a:pt x="139517" y="71323"/>
                    <a:pt x="139517" y="97888"/>
                  </a:cubicBezTo>
                  <a:cubicBezTo>
                    <a:pt x="139517" y="120809"/>
                    <a:pt x="129371" y="147745"/>
                    <a:pt x="99294" y="147745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4"/>
            <p:cNvSpPr/>
            <p:nvPr/>
          </p:nvSpPr>
          <p:spPr>
            <a:xfrm>
              <a:off x="516475" y="6307094"/>
              <a:ext cx="175366" cy="36565"/>
            </a:xfrm>
            <a:custGeom>
              <a:avLst/>
              <a:gdLst/>
              <a:ahLst/>
              <a:cxnLst/>
              <a:rect l="l" t="t" r="r" b="b"/>
              <a:pathLst>
                <a:path w="175366" h="36565" extrusionOk="0">
                  <a:moveTo>
                    <a:pt x="87930" y="0"/>
                  </a:moveTo>
                  <a:cubicBezTo>
                    <a:pt x="68912" y="0"/>
                    <a:pt x="51111" y="2693"/>
                    <a:pt x="35269" y="9315"/>
                  </a:cubicBezTo>
                  <a:cubicBezTo>
                    <a:pt x="22470" y="14662"/>
                    <a:pt x="11268" y="21437"/>
                    <a:pt x="1265" y="30048"/>
                  </a:cubicBezTo>
                  <a:cubicBezTo>
                    <a:pt x="456" y="30742"/>
                    <a:pt x="0" y="31760"/>
                    <a:pt x="0" y="32836"/>
                  </a:cubicBezTo>
                  <a:lnTo>
                    <a:pt x="0" y="32836"/>
                  </a:lnTo>
                  <a:cubicBezTo>
                    <a:pt x="0" y="34900"/>
                    <a:pt x="1674" y="36565"/>
                    <a:pt x="3728" y="36565"/>
                  </a:cubicBezTo>
                  <a:lnTo>
                    <a:pt x="171553" y="36565"/>
                  </a:lnTo>
                  <a:cubicBezTo>
                    <a:pt x="173664" y="36565"/>
                    <a:pt x="175366" y="34853"/>
                    <a:pt x="175366" y="32740"/>
                  </a:cubicBezTo>
                  <a:lnTo>
                    <a:pt x="175366" y="32369"/>
                  </a:lnTo>
                  <a:cubicBezTo>
                    <a:pt x="175366" y="31275"/>
                    <a:pt x="174900" y="30219"/>
                    <a:pt x="174064" y="29515"/>
                  </a:cubicBezTo>
                  <a:cubicBezTo>
                    <a:pt x="164279" y="21161"/>
                    <a:pt x="153115" y="14548"/>
                    <a:pt x="140582" y="9315"/>
                  </a:cubicBezTo>
                  <a:cubicBezTo>
                    <a:pt x="124246" y="2702"/>
                    <a:pt x="106939" y="0"/>
                    <a:pt x="87921" y="0"/>
                  </a:cubicBez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24"/>
          <p:cNvSpPr txBox="1"/>
          <p:nvPr/>
        </p:nvSpPr>
        <p:spPr>
          <a:xfrm>
            <a:off x="1160736" y="512763"/>
            <a:ext cx="31572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Extra resources</a:t>
            </a:r>
            <a:endParaRPr/>
          </a:p>
        </p:txBody>
      </p:sp>
      <p:sp>
        <p:nvSpPr>
          <p:cNvPr id="88" name="Google Shape;88;p24"/>
          <p:cNvSpPr>
            <a:spLocks noGrp="1"/>
          </p:cNvSpPr>
          <p:nvPr>
            <p:ph type="body" idx="1"/>
          </p:nvPr>
        </p:nvSpPr>
        <p:spPr>
          <a:xfrm>
            <a:off x="517967" y="1394858"/>
            <a:ext cx="3490472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612000" tIns="0" rIns="18000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0" i="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>
            <a:spLocks noGrp="1"/>
          </p:cNvSpPr>
          <p:nvPr>
            <p:ph type="body" idx="2"/>
          </p:nvPr>
        </p:nvSpPr>
        <p:spPr>
          <a:xfrm>
            <a:off x="4327967" y="1394858"/>
            <a:ext cx="3490472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612000" tIns="0" rIns="18000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0" i="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24"/>
          <p:cNvSpPr>
            <a:spLocks noGrp="1"/>
          </p:cNvSpPr>
          <p:nvPr>
            <p:ph type="body" idx="3"/>
          </p:nvPr>
        </p:nvSpPr>
        <p:spPr>
          <a:xfrm>
            <a:off x="8164861" y="1394858"/>
            <a:ext cx="3490472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612000" tIns="0" rIns="18000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0" i="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4"/>
          <p:cNvSpPr>
            <a:spLocks noGrp="1"/>
          </p:cNvSpPr>
          <p:nvPr>
            <p:ph type="body" idx="4"/>
          </p:nvPr>
        </p:nvSpPr>
        <p:spPr>
          <a:xfrm>
            <a:off x="521655" y="2371795"/>
            <a:ext cx="3486783" cy="3831061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360000" tIns="360000" rIns="360000" bIns="360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37500"/>
              </a:lnSpc>
              <a:spcBef>
                <a:spcPts val="10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Arial"/>
              <a:buNone/>
              <a:defRPr sz="1600" b="0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Cambria"/>
              <a:buAutoNum type="arabicPeriod"/>
              <a:defRPr sz="1600">
                <a:solidFill>
                  <a:srgbClr val="29206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>
            <a:spLocks noGrp="1"/>
          </p:cNvSpPr>
          <p:nvPr>
            <p:ph type="body" idx="5"/>
          </p:nvPr>
        </p:nvSpPr>
        <p:spPr>
          <a:xfrm>
            <a:off x="4352608" y="2371795"/>
            <a:ext cx="3486783" cy="3831061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360000" tIns="360000" rIns="360000" bIns="360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37500"/>
              </a:lnSpc>
              <a:spcBef>
                <a:spcPts val="10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Arial"/>
              <a:buNone/>
              <a:defRPr sz="1600" b="0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Cambria"/>
              <a:buAutoNum type="arabicPeriod"/>
              <a:defRPr sz="1600">
                <a:solidFill>
                  <a:srgbClr val="29206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>
            <a:spLocks noGrp="1"/>
          </p:cNvSpPr>
          <p:nvPr>
            <p:ph type="body" idx="6"/>
          </p:nvPr>
        </p:nvSpPr>
        <p:spPr>
          <a:xfrm>
            <a:off x="8171705" y="2371795"/>
            <a:ext cx="3486783" cy="3831061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360000" tIns="360000" rIns="360000" bIns="3600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800" b="1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37500"/>
              </a:lnSpc>
              <a:spcBef>
                <a:spcPts val="10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Arial"/>
              <a:buNone/>
              <a:defRPr sz="1600" b="0" i="0">
                <a:solidFill>
                  <a:srgbClr val="29206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92065"/>
              </a:buClr>
              <a:buSzPts val="1600"/>
              <a:buFont typeface="Cambria"/>
              <a:buAutoNum type="arabicPeriod"/>
              <a:defRPr sz="1600">
                <a:solidFill>
                  <a:srgbClr val="29206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8D8D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ftr" idx="11"/>
          </p:nvPr>
        </p:nvSpPr>
        <p:spPr>
          <a:xfrm>
            <a:off x="2368062" y="6403242"/>
            <a:ext cx="745587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BFBFB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title"/>
          </p:nvPr>
        </p:nvSpPr>
        <p:spPr>
          <a:xfrm>
            <a:off x="500063" y="341679"/>
            <a:ext cx="11169650" cy="131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60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body" idx="1"/>
          </p:nvPr>
        </p:nvSpPr>
        <p:spPr>
          <a:xfrm>
            <a:off x="500063" y="1825625"/>
            <a:ext cx="111696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Cambria"/>
              <a:buAutoNum type="arabicPeriod"/>
              <a:defRPr sz="1200" b="0" i="0" u="none" strike="noStrike" cap="none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7351">
          <p15:clr>
            <a:srgbClr val="F26B43"/>
          </p15:clr>
        </p15:guide>
        <p15:guide id="2" pos="315">
          <p15:clr>
            <a:srgbClr val="F26B43"/>
          </p15:clr>
        </p15:guide>
        <p15:guide id="3" orient="horz" pos="4186">
          <p15:clr>
            <a:srgbClr val="F26B43"/>
          </p15:clr>
        </p15:guide>
        <p15:guide id="4" orient="horz" pos="323">
          <p15:clr>
            <a:srgbClr val="F26B43"/>
          </p15:clr>
        </p15:guide>
        <p15:guide id="5" pos="2720">
          <p15:clr>
            <a:srgbClr val="F26B43"/>
          </p15:clr>
        </p15:guide>
        <p15:guide id="6" pos="2525">
          <p15:clr>
            <a:srgbClr val="F26B43"/>
          </p15:clr>
        </p15:guide>
        <p15:guide id="7" pos="5136">
          <p15:clr>
            <a:srgbClr val="F26B43"/>
          </p15:clr>
        </p15:guide>
        <p15:guide id="8" pos="4935">
          <p15:clr>
            <a:srgbClr val="F26B43"/>
          </p15:clr>
        </p15:guide>
        <p15:guide id="9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political.co/solution-articles/en/open-data-burkina-faso-mexico-quito-serbia-culture" TargetMode="External"/><Relationship Id="rId5" Type="http://schemas.openxmlformats.org/officeDocument/2006/relationships/hyperlink" Target="https://apolitical.co/solution-articles/en/how-to-change-data-culture-within-a-government-agency-one-click-at-a-time" TargetMode="External"/><Relationship Id="rId4" Type="http://schemas.openxmlformats.org/officeDocument/2006/relationships/hyperlink" Target="https://apolitical.co/solution-articles/en/how-to-be-digital-in-the-canadian-public-service-lesson-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16"/>
          <p:cNvGrpSpPr/>
          <p:nvPr/>
        </p:nvGrpSpPr>
        <p:grpSpPr>
          <a:xfrm>
            <a:off x="7246199" y="524607"/>
            <a:ext cx="3957749" cy="5816610"/>
            <a:chOff x="7246199" y="524607"/>
            <a:chExt cx="3957749" cy="5816610"/>
          </a:xfrm>
        </p:grpSpPr>
        <p:sp>
          <p:nvSpPr>
            <p:cNvPr id="99" name="Google Shape;99;p16"/>
            <p:cNvSpPr/>
            <p:nvPr/>
          </p:nvSpPr>
          <p:spPr>
            <a:xfrm rot="5400000">
              <a:off x="10567492" y="3858615"/>
              <a:ext cx="637431" cy="635481"/>
            </a:xfrm>
            <a:custGeom>
              <a:avLst/>
              <a:gdLst/>
              <a:ahLst/>
              <a:cxnLst/>
              <a:rect l="l" t="t" r="r" b="b"/>
              <a:pathLst>
                <a:path w="637431" h="635481" extrusionOk="0">
                  <a:moveTo>
                    <a:pt x="0" y="0"/>
                  </a:moveTo>
                  <a:lnTo>
                    <a:pt x="637431" y="0"/>
                  </a:lnTo>
                  <a:lnTo>
                    <a:pt x="637431" y="635482"/>
                  </a:lnTo>
                  <a:lnTo>
                    <a:pt x="0" y="635482"/>
                  </a:lnTo>
                  <a:close/>
                </a:path>
              </a:pathLst>
            </a:custGeom>
            <a:solidFill>
              <a:schemeClr val="dk2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7247382" y="524607"/>
              <a:ext cx="3254705" cy="5816610"/>
            </a:xfrm>
            <a:custGeom>
              <a:avLst/>
              <a:gdLst/>
              <a:ahLst/>
              <a:cxnLst/>
              <a:rect l="l" t="t" r="r" b="b"/>
              <a:pathLst>
                <a:path w="3254705" h="5816610" extrusionOk="0">
                  <a:moveTo>
                    <a:pt x="3123896" y="0"/>
                  </a:moveTo>
                  <a:lnTo>
                    <a:pt x="2617543" y="0"/>
                  </a:lnTo>
                  <a:lnTo>
                    <a:pt x="2110922" y="0"/>
                  </a:lnTo>
                  <a:lnTo>
                    <a:pt x="2110922" y="534"/>
                  </a:lnTo>
                  <a:lnTo>
                    <a:pt x="2110117" y="0"/>
                  </a:lnTo>
                  <a:lnTo>
                    <a:pt x="0" y="3268803"/>
                  </a:lnTo>
                  <a:lnTo>
                    <a:pt x="757787" y="3268803"/>
                  </a:lnTo>
                  <a:lnTo>
                    <a:pt x="2457783" y="635482"/>
                  </a:lnTo>
                  <a:lnTo>
                    <a:pt x="2617543" y="635482"/>
                  </a:lnTo>
                  <a:lnTo>
                    <a:pt x="2617543" y="5816610"/>
                  </a:lnTo>
                  <a:lnTo>
                    <a:pt x="3254706" y="5816610"/>
                  </a:lnTo>
                  <a:lnTo>
                    <a:pt x="3254706" y="0"/>
                  </a:lnTo>
                  <a:lnTo>
                    <a:pt x="3123896" y="0"/>
                  </a:lnTo>
                  <a:close/>
                </a:path>
              </a:pathLst>
            </a:custGeom>
            <a:solidFill>
              <a:schemeClr val="dk2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6"/>
            <p:cNvSpPr/>
            <p:nvPr/>
          </p:nvSpPr>
          <p:spPr>
            <a:xfrm rot="5400000">
              <a:off x="8202188" y="2901651"/>
              <a:ext cx="637431" cy="2549410"/>
            </a:xfrm>
            <a:custGeom>
              <a:avLst/>
              <a:gdLst/>
              <a:ahLst/>
              <a:cxnLst/>
              <a:rect l="l" t="t" r="r" b="b"/>
              <a:pathLst>
                <a:path w="637431" h="2549410" extrusionOk="0">
                  <a:moveTo>
                    <a:pt x="0" y="0"/>
                  </a:moveTo>
                  <a:lnTo>
                    <a:pt x="637431" y="0"/>
                  </a:lnTo>
                  <a:lnTo>
                    <a:pt x="637431" y="2549410"/>
                  </a:lnTo>
                  <a:lnTo>
                    <a:pt x="0" y="2549410"/>
                  </a:lnTo>
                  <a:close/>
                </a:path>
              </a:pathLst>
            </a:custGeom>
            <a:solidFill>
              <a:schemeClr val="dk2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6"/>
          <p:cNvSpPr txBox="1">
            <a:spLocks noGrp="1"/>
          </p:cNvSpPr>
          <p:nvPr>
            <p:ph type="body" idx="2"/>
          </p:nvPr>
        </p:nvSpPr>
        <p:spPr>
          <a:xfrm>
            <a:off x="408622" y="4271403"/>
            <a:ext cx="7425689" cy="956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>
                <a:latin typeface="Quattrocento Sans"/>
                <a:ea typeface="Quattrocento Sans"/>
                <a:cs typeface="Quattrocento Sans"/>
                <a:sym typeface="Quattrocento Sans"/>
              </a:rPr>
              <a:t>Discussion: </a:t>
            </a:r>
            <a:r>
              <a:rPr lang="en-US"/>
              <a:t>Being Intelligent Data Customers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500063" y="524607"/>
            <a:ext cx="1385887" cy="327209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44000" tIns="45700" rIns="144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accent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SECTION 4</a:t>
            </a:r>
            <a:endParaRPr sz="1400" b="1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408623" y="1613535"/>
            <a:ext cx="7425690" cy="2657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</a:pPr>
            <a:r>
              <a:rPr lang="en-US" sz="6600"/>
              <a:t>Building a </a:t>
            </a:r>
            <a:br>
              <a:rPr lang="en-US" sz="6600"/>
            </a:br>
            <a:r>
              <a:rPr lang="en-US" sz="6600"/>
              <a:t>Data Culture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</a:pPr>
            <a:r>
              <a:rPr lang="en-US" sz="6600"/>
              <a:t>in Government</a:t>
            </a:r>
            <a:endParaRPr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05" name="Google Shape;105;p16" descr="A person in a white dress reading a book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 r="5715" b="16811"/>
          <a:stretch/>
        </p:blipFill>
        <p:spPr>
          <a:xfrm>
            <a:off x="7827642" y="2126705"/>
            <a:ext cx="4364358" cy="4731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12" name="Google Shape;112;p17"/>
          <p:cNvSpPr>
            <a:spLocks noGrp="1"/>
          </p:cNvSpPr>
          <p:nvPr>
            <p:ph type="body" idx="1"/>
          </p:nvPr>
        </p:nvSpPr>
        <p:spPr>
          <a:xfrm>
            <a:off x="521655" y="1604639"/>
            <a:ext cx="11139739" cy="4598218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540000" tIns="360000" rIns="540000" bIns="3600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00"/>
              <a:buNone/>
            </a:pPr>
            <a:r>
              <a:rPr lang="en-US"/>
              <a:t>Being an intelligent data customer means asking the right questions to the right people.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00"/>
              <a:buNone/>
            </a:pPr>
            <a:r>
              <a:rPr lang="en-US"/>
              <a:t>To do so, we need to be data literate.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00"/>
              <a:buNone/>
            </a:pPr>
            <a:r>
              <a:rPr lang="en-US"/>
              <a:t>Data literacy is the ability to think critically about the context of data, and about how that context impacts the collection, usage, and sharing of data.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1000"/>
              </a:spcAft>
              <a:buSzPts val="1300"/>
              <a:buNone/>
            </a:pPr>
            <a:r>
              <a:rPr lang="en-US"/>
              <a:t>An intelligent data customer uses this information to ensure that data is good quality and fit for purpose.</a:t>
            </a:r>
            <a:endParaRPr/>
          </a:p>
        </p:txBody>
      </p:sp>
      <p:sp>
        <p:nvSpPr>
          <p:cNvPr id="113" name="Google Shape;113;p17"/>
          <p:cNvSpPr>
            <a:spLocks noGrp="1"/>
          </p:cNvSpPr>
          <p:nvPr>
            <p:ph type="body" idx="2"/>
          </p:nvPr>
        </p:nvSpPr>
        <p:spPr>
          <a:xfrm>
            <a:off x="2497015" y="584805"/>
            <a:ext cx="9185297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-US"/>
              <a:t>To be good data customers, we need to understand the ‘why’ behind our data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20" name="Google Shape;120;p18"/>
          <p:cNvSpPr>
            <a:spLocks noGrp="1"/>
          </p:cNvSpPr>
          <p:nvPr>
            <p:ph type="body" idx="1"/>
          </p:nvPr>
        </p:nvSpPr>
        <p:spPr>
          <a:xfrm>
            <a:off x="2995749" y="588885"/>
            <a:ext cx="8665645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-US"/>
              <a:t>To be good data customers, we need a healthy data culture </a:t>
            </a:r>
            <a:endParaRPr/>
          </a:p>
        </p:txBody>
      </p:sp>
      <p:sp>
        <p:nvSpPr>
          <p:cNvPr id="121" name="Google Shape;121;p18"/>
          <p:cNvSpPr>
            <a:spLocks noGrp="1"/>
          </p:cNvSpPr>
          <p:nvPr>
            <p:ph type="body" idx="2"/>
          </p:nvPr>
        </p:nvSpPr>
        <p:spPr>
          <a:xfrm>
            <a:off x="521655" y="1604639"/>
            <a:ext cx="7631745" cy="4598218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540000" tIns="360000" rIns="540000" bIns="3600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00"/>
              <a:buNone/>
            </a:pPr>
            <a:r>
              <a:rPr lang="en-US"/>
              <a:t>As a team, how data curious are we? How might we cultivate a more data curious team culture?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1000"/>
              </a:spcAft>
              <a:buSzPts val="1300"/>
              <a:buNone/>
            </a:pPr>
            <a:r>
              <a:rPr lang="en-US"/>
              <a:t>Where could we find the tools and knowledge we need </a:t>
            </a:r>
            <a:br>
              <a:rPr lang="en-US"/>
            </a:br>
            <a:r>
              <a:rPr lang="en-US"/>
              <a:t>to be truly data-driven?</a:t>
            </a:r>
            <a:endParaRPr/>
          </a:p>
        </p:txBody>
      </p:sp>
      <p:pic>
        <p:nvPicPr>
          <p:cNvPr id="122" name="Google Shape;122;p18" descr="Two people holding papers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4391" y="2340343"/>
            <a:ext cx="5440520" cy="4529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29" name="Google Shape;129;p19"/>
          <p:cNvSpPr>
            <a:spLocks noGrp="1"/>
          </p:cNvSpPr>
          <p:nvPr>
            <p:ph type="body" idx="1"/>
          </p:nvPr>
        </p:nvSpPr>
        <p:spPr>
          <a:xfrm>
            <a:off x="3302969" y="588885"/>
            <a:ext cx="8358425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n-US"/>
              <a:t>My takeaways from Section 4</a:t>
            </a:r>
            <a:endParaRPr/>
          </a:p>
        </p:txBody>
      </p:sp>
      <p:sp>
        <p:nvSpPr>
          <p:cNvPr id="130" name="Google Shape;130;p19"/>
          <p:cNvSpPr>
            <a:spLocks noGrp="1"/>
          </p:cNvSpPr>
          <p:nvPr>
            <p:ph type="body" idx="2"/>
          </p:nvPr>
        </p:nvSpPr>
        <p:spPr>
          <a:xfrm>
            <a:off x="521655" y="1604639"/>
            <a:ext cx="11139739" cy="4598218"/>
          </a:xfrm>
          <a:prstGeom prst="roundRect">
            <a:avLst>
              <a:gd name="adj" fmla="val 2188"/>
            </a:avLst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0" tIns="360000" rIns="540000" bIns="3600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n-US" dirty="0"/>
              <a:t>Space for your own notes from the section. </a:t>
            </a:r>
            <a:endParaRPr dirty="0"/>
          </a:p>
          <a:p>
            <a:pPr marL="536575" lvl="1" indent="-176212" algn="l" rtl="0">
              <a:lnSpc>
                <a:spcPct val="100000"/>
              </a:lnSpc>
              <a:spcBef>
                <a:spcPts val="1500"/>
              </a:spcBef>
              <a:spcAft>
                <a:spcPts val="600"/>
              </a:spcAft>
              <a:buClr>
                <a:srgbClr val="A5A5A5"/>
              </a:buClr>
              <a:buSzPts val="1600"/>
              <a:buChar char="•"/>
            </a:pPr>
            <a:r>
              <a:rPr lang="en-US" dirty="0"/>
              <a:t>Type here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357" y="142130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>
            <a:spLocks noGrp="1"/>
          </p:cNvSpPr>
          <p:nvPr>
            <p:ph type="sldNum" idx="12"/>
          </p:nvPr>
        </p:nvSpPr>
        <p:spPr>
          <a:xfrm>
            <a:off x="11104775" y="6343650"/>
            <a:ext cx="564938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3600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38" name="Google Shape;138;p20"/>
          <p:cNvSpPr>
            <a:spLocks noGrp="1"/>
          </p:cNvSpPr>
          <p:nvPr>
            <p:ph type="body" idx="1"/>
          </p:nvPr>
        </p:nvSpPr>
        <p:spPr>
          <a:xfrm>
            <a:off x="517967" y="1394858"/>
            <a:ext cx="3490472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612000" tIns="0" rIns="18000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n-US"/>
              <a:t>Take a lesson</a:t>
            </a:r>
            <a:endParaRPr/>
          </a:p>
        </p:txBody>
      </p:sp>
      <p:sp>
        <p:nvSpPr>
          <p:cNvPr id="139" name="Google Shape;139;p20"/>
          <p:cNvSpPr>
            <a:spLocks noGrp="1"/>
          </p:cNvSpPr>
          <p:nvPr>
            <p:ph type="body" idx="2"/>
          </p:nvPr>
        </p:nvSpPr>
        <p:spPr>
          <a:xfrm>
            <a:off x="4327967" y="1394858"/>
            <a:ext cx="3490472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612000" tIns="0" rIns="18000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n-US"/>
              <a:t>Read an article</a:t>
            </a:r>
            <a:endParaRPr/>
          </a:p>
        </p:txBody>
      </p:sp>
      <p:sp>
        <p:nvSpPr>
          <p:cNvPr id="140" name="Google Shape;140;p20"/>
          <p:cNvSpPr>
            <a:spLocks noGrp="1"/>
          </p:cNvSpPr>
          <p:nvPr>
            <p:ph type="body" idx="3"/>
          </p:nvPr>
        </p:nvSpPr>
        <p:spPr>
          <a:xfrm>
            <a:off x="8164861" y="1394858"/>
            <a:ext cx="3490472" cy="232292"/>
          </a:xfrm>
          <a:prstGeom prst="roundRect">
            <a:avLst>
              <a:gd name="adj" fmla="val 2188"/>
            </a:avLst>
          </a:prstGeom>
          <a:noFill/>
          <a:ln>
            <a:noFill/>
          </a:ln>
        </p:spPr>
        <p:txBody>
          <a:bodyPr spcFirstLastPara="1" wrap="square" lIns="612000" tIns="0" rIns="18000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n-US"/>
              <a:t>Read an article</a:t>
            </a:r>
            <a:endParaRPr/>
          </a:p>
        </p:txBody>
      </p:sp>
      <p:sp>
        <p:nvSpPr>
          <p:cNvPr id="141" name="Google Shape;141;p20"/>
          <p:cNvSpPr>
            <a:spLocks noGrp="1"/>
          </p:cNvSpPr>
          <p:nvPr>
            <p:ph type="body" idx="4"/>
          </p:nvPr>
        </p:nvSpPr>
        <p:spPr>
          <a:xfrm>
            <a:off x="521655" y="2371795"/>
            <a:ext cx="3486783" cy="3831061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360000" tIns="360000" rIns="360000" bIns="3600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5"/>
              <a:buNone/>
            </a:pPr>
            <a:r>
              <a:rPr lang="en-US" sz="7500" dirty="0"/>
              <a:t>Shifting to a </a:t>
            </a:r>
            <a:br>
              <a:rPr lang="en-US" sz="7500" dirty="0"/>
            </a:br>
            <a:r>
              <a:rPr lang="en-US" sz="7500" dirty="0"/>
              <a:t>Digital Culture</a:t>
            </a:r>
            <a:endParaRPr sz="7500" dirty="0"/>
          </a:p>
          <a:p>
            <a:pPr marL="0" lvl="1" indent="0" algn="l" rtl="0">
              <a:lnSpc>
                <a:spcPct val="137500"/>
              </a:lnSpc>
              <a:spcBef>
                <a:spcPts val="1500"/>
              </a:spcBef>
              <a:spcAft>
                <a:spcPts val="0"/>
              </a:spcAft>
              <a:buClr>
                <a:srgbClr val="292065"/>
              </a:buClr>
              <a:buSzPct val="26978"/>
              <a:buNone/>
            </a:pPr>
            <a:r>
              <a:rPr lang="en-US" sz="5930" dirty="0"/>
              <a:t>If you or your team are keen to look more into fostering a data-curious culture, take a </a:t>
            </a:r>
            <a:r>
              <a:rPr lang="en-US" sz="5930" b="1" u="sng" dirty="0">
                <a:solidFill>
                  <a:schemeClr val="hlink"/>
                </a:solidFill>
                <a:hlinkClick r:id="rId4"/>
              </a:rPr>
              <a:t>short lesson</a:t>
            </a:r>
            <a:r>
              <a:rPr lang="en-US" sz="5930" b="1" dirty="0"/>
              <a:t> </a:t>
            </a:r>
            <a:r>
              <a:rPr lang="en-US" sz="5930" dirty="0"/>
              <a:t>with</a:t>
            </a:r>
            <a:r>
              <a:rPr lang="en-US" sz="5930" dirty="0">
                <a:solidFill>
                  <a:schemeClr val="hlink"/>
                </a:solidFill>
              </a:rPr>
              <a:t> </a:t>
            </a:r>
            <a:r>
              <a:rPr lang="en-US" sz="5930" dirty="0"/>
              <a:t>Hillary Hartley, Ontario’s Chief Digital and Data Officer.</a:t>
            </a:r>
            <a:endParaRPr sz="5930"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72222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ct val="72222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2000"/>
              </a:spcBef>
              <a:spcAft>
                <a:spcPts val="1000"/>
              </a:spcAft>
              <a:buSzPct val="72222"/>
              <a:buNone/>
            </a:pPr>
            <a:endParaRPr dirty="0"/>
          </a:p>
        </p:txBody>
      </p:sp>
      <p:sp>
        <p:nvSpPr>
          <p:cNvPr id="142" name="Google Shape;142;p20"/>
          <p:cNvSpPr>
            <a:spLocks noGrp="1"/>
          </p:cNvSpPr>
          <p:nvPr>
            <p:ph type="body" idx="5"/>
          </p:nvPr>
        </p:nvSpPr>
        <p:spPr>
          <a:xfrm>
            <a:off x="4352608" y="2371795"/>
            <a:ext cx="3486783" cy="3831061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360000" tIns="360000" rIns="360000" bIns="360000" anchor="t" anchorCtr="0">
            <a:normAutofit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00"/>
              <a:buNone/>
            </a:pPr>
            <a:r>
              <a:rPr lang="en-US" dirty="0"/>
              <a:t>How to change </a:t>
            </a:r>
            <a:br>
              <a:rPr lang="en-US" dirty="0"/>
            </a:br>
            <a:r>
              <a:rPr lang="en-US" dirty="0"/>
              <a:t>data culture within a government agency, </a:t>
            </a:r>
            <a:br>
              <a:rPr lang="en-US" dirty="0"/>
            </a:br>
            <a:r>
              <a:rPr lang="en-US" dirty="0"/>
              <a:t>one click at a time</a:t>
            </a:r>
            <a:endParaRPr dirty="0"/>
          </a:p>
          <a:p>
            <a:pPr marL="0" lvl="1" indent="0" algn="l" rtl="0">
              <a:lnSpc>
                <a:spcPct val="137500"/>
              </a:lnSpc>
              <a:spcBef>
                <a:spcPts val="1500"/>
              </a:spcBef>
              <a:spcAft>
                <a:spcPts val="0"/>
              </a:spcAft>
              <a:buClr>
                <a:srgbClr val="292065"/>
              </a:buClr>
              <a:buSzPts val="1600"/>
              <a:buNone/>
            </a:pPr>
            <a:r>
              <a:rPr lang="en-US" dirty="0"/>
              <a:t>People are rightly wary of seeing significant changes to their data culture. </a:t>
            </a:r>
            <a:r>
              <a:rPr lang="en-US" b="1" u="sng" dirty="0">
                <a:solidFill>
                  <a:schemeClr val="hlink"/>
                </a:solidFill>
                <a:hlinkClick r:id="rId5"/>
              </a:rPr>
              <a:t>This article</a:t>
            </a:r>
            <a:r>
              <a:rPr lang="en-US" b="1" dirty="0"/>
              <a:t> </a:t>
            </a:r>
            <a:r>
              <a:rPr lang="en-US" dirty="0"/>
              <a:t>explores how to make change slowly and steadily.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000"/>
              </a:spcAft>
              <a:buSzPts val="1300"/>
              <a:buNone/>
            </a:pPr>
            <a:endParaRPr dirty="0"/>
          </a:p>
        </p:txBody>
      </p:sp>
      <p:sp>
        <p:nvSpPr>
          <p:cNvPr id="143" name="Google Shape;143;p20"/>
          <p:cNvSpPr>
            <a:spLocks noGrp="1"/>
          </p:cNvSpPr>
          <p:nvPr>
            <p:ph type="body" idx="6"/>
          </p:nvPr>
        </p:nvSpPr>
        <p:spPr>
          <a:xfrm>
            <a:off x="8171705" y="2371795"/>
            <a:ext cx="3486783" cy="3831061"/>
          </a:xfrm>
          <a:prstGeom prst="roundRect">
            <a:avLst>
              <a:gd name="adj" fmla="val 218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360000" tIns="360000" rIns="360000" bIns="3600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300"/>
              <a:buNone/>
            </a:pPr>
            <a:r>
              <a:rPr lang="en-US"/>
              <a:t>Inside the revolutionary sub-culture taking over government</a:t>
            </a:r>
            <a:endParaRPr/>
          </a:p>
          <a:p>
            <a:pPr marL="0" lvl="1" indent="0" algn="l" rtl="0">
              <a:lnSpc>
                <a:spcPct val="137500"/>
              </a:lnSpc>
              <a:spcBef>
                <a:spcPts val="1500"/>
              </a:spcBef>
              <a:spcAft>
                <a:spcPts val="600"/>
              </a:spcAft>
              <a:buClr>
                <a:srgbClr val="292065"/>
              </a:buClr>
              <a:buSzPts val="1600"/>
              <a:buNone/>
            </a:pPr>
            <a:r>
              <a:rPr lang="en-US"/>
              <a:t>Open data is about changing mindsets as much as it is about policy. Carolina Pozo, Executive Director of Quito's Innovation Lab, Ecuador </a:t>
            </a:r>
            <a:r>
              <a:rPr lang="en-US" b="1" u="sng">
                <a:solidFill>
                  <a:schemeClr val="hlink"/>
                </a:solidFill>
                <a:hlinkClick r:id="rId6"/>
              </a:rPr>
              <a:t>explores</a:t>
            </a:r>
            <a:r>
              <a:rPr lang="en-US"/>
              <a:t>. </a:t>
            </a:r>
            <a:endParaRPr/>
          </a:p>
        </p:txBody>
      </p:sp>
      <p:grpSp>
        <p:nvGrpSpPr>
          <p:cNvPr id="144" name="Google Shape;144;p20"/>
          <p:cNvGrpSpPr/>
          <p:nvPr/>
        </p:nvGrpSpPr>
        <p:grpSpPr>
          <a:xfrm>
            <a:off x="4623478" y="1455700"/>
            <a:ext cx="190500" cy="171450"/>
            <a:chOff x="765073" y="1427125"/>
            <a:chExt cx="190500" cy="171450"/>
          </a:xfrm>
        </p:grpSpPr>
        <p:sp>
          <p:nvSpPr>
            <p:cNvPr id="145" name="Google Shape;145;p20"/>
            <p:cNvSpPr/>
            <p:nvPr/>
          </p:nvSpPr>
          <p:spPr>
            <a:xfrm>
              <a:off x="765073" y="1427125"/>
              <a:ext cx="95250" cy="171450"/>
            </a:xfrm>
            <a:custGeom>
              <a:avLst/>
              <a:gdLst/>
              <a:ahLst/>
              <a:cxnLst/>
              <a:rect l="l" t="t" r="r" b="b"/>
              <a:pathLst>
                <a:path w="95250" h="171450" extrusionOk="0">
                  <a:moveTo>
                    <a:pt x="5715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66675" y="142875"/>
                  </a:lnTo>
                  <a:cubicBezTo>
                    <a:pt x="74254" y="142875"/>
                    <a:pt x="81522" y="145886"/>
                    <a:pt x="86880" y="151245"/>
                  </a:cubicBezTo>
                  <a:cubicBezTo>
                    <a:pt x="92239" y="156603"/>
                    <a:pt x="95250" y="163872"/>
                    <a:pt x="95250" y="171450"/>
                  </a:cubicBezTo>
                  <a:lnTo>
                    <a:pt x="95250" y="38100"/>
                  </a:lnTo>
                  <a:cubicBezTo>
                    <a:pt x="95250" y="27995"/>
                    <a:pt x="91236" y="18304"/>
                    <a:pt x="84091" y="11159"/>
                  </a:cubicBezTo>
                  <a:cubicBezTo>
                    <a:pt x="76946" y="4014"/>
                    <a:pt x="67255" y="0"/>
                    <a:pt x="57150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E086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0"/>
            <p:cNvSpPr/>
            <p:nvPr/>
          </p:nvSpPr>
          <p:spPr>
            <a:xfrm>
              <a:off x="860323" y="1427125"/>
              <a:ext cx="95250" cy="171450"/>
            </a:xfrm>
            <a:custGeom>
              <a:avLst/>
              <a:gdLst/>
              <a:ahLst/>
              <a:cxnLst/>
              <a:rect l="l" t="t" r="r" b="b"/>
              <a:pathLst>
                <a:path w="95250" h="171450" extrusionOk="0">
                  <a:moveTo>
                    <a:pt x="38100" y="0"/>
                  </a:moveTo>
                  <a:lnTo>
                    <a:pt x="95250" y="0"/>
                  </a:lnTo>
                  <a:lnTo>
                    <a:pt x="95250" y="142875"/>
                  </a:lnTo>
                  <a:lnTo>
                    <a:pt x="28575" y="142875"/>
                  </a:lnTo>
                  <a:cubicBezTo>
                    <a:pt x="20997" y="142875"/>
                    <a:pt x="13728" y="145886"/>
                    <a:pt x="8370" y="151245"/>
                  </a:cubicBezTo>
                  <a:cubicBezTo>
                    <a:pt x="3011" y="156603"/>
                    <a:pt x="0" y="163872"/>
                    <a:pt x="0" y="171450"/>
                  </a:cubicBezTo>
                  <a:lnTo>
                    <a:pt x="0" y="38100"/>
                  </a:lnTo>
                  <a:cubicBezTo>
                    <a:pt x="0" y="27995"/>
                    <a:pt x="4014" y="18304"/>
                    <a:pt x="11159" y="11159"/>
                  </a:cubicBezTo>
                  <a:cubicBezTo>
                    <a:pt x="18304" y="4014"/>
                    <a:pt x="27995" y="0"/>
                    <a:pt x="38100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E086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" name="Google Shape;147;p20"/>
          <p:cNvGrpSpPr/>
          <p:nvPr/>
        </p:nvGrpSpPr>
        <p:grpSpPr>
          <a:xfrm>
            <a:off x="8431548" y="1455700"/>
            <a:ext cx="190500" cy="171450"/>
            <a:chOff x="765073" y="1427125"/>
            <a:chExt cx="190500" cy="171450"/>
          </a:xfrm>
        </p:grpSpPr>
        <p:sp>
          <p:nvSpPr>
            <p:cNvPr id="148" name="Google Shape;148;p20"/>
            <p:cNvSpPr/>
            <p:nvPr/>
          </p:nvSpPr>
          <p:spPr>
            <a:xfrm>
              <a:off x="765073" y="1427125"/>
              <a:ext cx="95250" cy="171450"/>
            </a:xfrm>
            <a:custGeom>
              <a:avLst/>
              <a:gdLst/>
              <a:ahLst/>
              <a:cxnLst/>
              <a:rect l="l" t="t" r="r" b="b"/>
              <a:pathLst>
                <a:path w="95250" h="171450" extrusionOk="0">
                  <a:moveTo>
                    <a:pt x="57150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66675" y="142875"/>
                  </a:lnTo>
                  <a:cubicBezTo>
                    <a:pt x="74254" y="142875"/>
                    <a:pt x="81522" y="145886"/>
                    <a:pt x="86880" y="151245"/>
                  </a:cubicBezTo>
                  <a:cubicBezTo>
                    <a:pt x="92239" y="156603"/>
                    <a:pt x="95250" y="163872"/>
                    <a:pt x="95250" y="171450"/>
                  </a:cubicBezTo>
                  <a:lnTo>
                    <a:pt x="95250" y="38100"/>
                  </a:lnTo>
                  <a:cubicBezTo>
                    <a:pt x="95250" y="27995"/>
                    <a:pt x="91236" y="18304"/>
                    <a:pt x="84091" y="11159"/>
                  </a:cubicBezTo>
                  <a:cubicBezTo>
                    <a:pt x="76946" y="4014"/>
                    <a:pt x="67255" y="0"/>
                    <a:pt x="57150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E086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0"/>
            <p:cNvSpPr/>
            <p:nvPr/>
          </p:nvSpPr>
          <p:spPr>
            <a:xfrm>
              <a:off x="860323" y="1427125"/>
              <a:ext cx="95250" cy="171450"/>
            </a:xfrm>
            <a:custGeom>
              <a:avLst/>
              <a:gdLst/>
              <a:ahLst/>
              <a:cxnLst/>
              <a:rect l="l" t="t" r="r" b="b"/>
              <a:pathLst>
                <a:path w="95250" h="171450" extrusionOk="0">
                  <a:moveTo>
                    <a:pt x="38100" y="0"/>
                  </a:moveTo>
                  <a:lnTo>
                    <a:pt x="95250" y="0"/>
                  </a:lnTo>
                  <a:lnTo>
                    <a:pt x="95250" y="142875"/>
                  </a:lnTo>
                  <a:lnTo>
                    <a:pt x="28575" y="142875"/>
                  </a:lnTo>
                  <a:cubicBezTo>
                    <a:pt x="20997" y="142875"/>
                    <a:pt x="13728" y="145886"/>
                    <a:pt x="8370" y="151245"/>
                  </a:cubicBezTo>
                  <a:cubicBezTo>
                    <a:pt x="3011" y="156603"/>
                    <a:pt x="0" y="163872"/>
                    <a:pt x="0" y="171450"/>
                  </a:cubicBezTo>
                  <a:lnTo>
                    <a:pt x="0" y="38100"/>
                  </a:lnTo>
                  <a:cubicBezTo>
                    <a:pt x="0" y="27995"/>
                    <a:pt x="4014" y="18304"/>
                    <a:pt x="11159" y="11159"/>
                  </a:cubicBezTo>
                  <a:cubicBezTo>
                    <a:pt x="18304" y="4014"/>
                    <a:pt x="27995" y="0"/>
                    <a:pt x="38100" y="0"/>
                  </a:cubicBezTo>
                  <a:close/>
                </a:path>
              </a:pathLst>
            </a:custGeom>
            <a:noFill/>
            <a:ln w="19050" cap="rnd" cmpd="sng">
              <a:solidFill>
                <a:srgbClr val="E086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Apolitical Courses">
  <a:themeElements>
    <a:clrScheme name="Apolitical">
      <a:dk1>
        <a:srgbClr val="000000"/>
      </a:dk1>
      <a:lt1>
        <a:srgbClr val="FFFFFF"/>
      </a:lt1>
      <a:dk2>
        <a:srgbClr val="382C87"/>
      </a:dk2>
      <a:lt2>
        <a:srgbClr val="2B8975"/>
      </a:lt2>
      <a:accent1>
        <a:srgbClr val="5CE5C5"/>
      </a:accent1>
      <a:accent2>
        <a:srgbClr val="C3F0E3"/>
      </a:accent2>
      <a:accent3>
        <a:srgbClr val="4F3BC3"/>
      </a:accent3>
      <a:accent4>
        <a:srgbClr val="AFABEF"/>
      </a:accent4>
      <a:accent5>
        <a:srgbClr val="DEDCFA"/>
      </a:accent5>
      <a:accent6>
        <a:srgbClr val="F0F5FF"/>
      </a:accent6>
      <a:hlink>
        <a:srgbClr val="4F3BC3"/>
      </a:hlink>
      <a:folHlink>
        <a:srgbClr val="4F3B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386</Words>
  <Application>Microsoft Macintosh PowerPoint</Application>
  <PresentationFormat>Widescreen</PresentationFormat>
  <Paragraphs>39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Cambria</vt:lpstr>
      <vt:lpstr>DM Sans</vt:lpstr>
      <vt:lpstr>Calibri</vt:lpstr>
      <vt:lpstr>Quattrocento Sans</vt:lpstr>
      <vt:lpstr>Apolitical Courses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 Hirani</dc:creator>
  <cp:lastModifiedBy>Imogen Faux</cp:lastModifiedBy>
  <cp:revision>2</cp:revision>
  <dcterms:created xsi:type="dcterms:W3CDTF">2022-11-30T15:34:21Z</dcterms:created>
  <dcterms:modified xsi:type="dcterms:W3CDTF">2023-03-16T09:29:40Z</dcterms:modified>
</cp:coreProperties>
</file>