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14"/>
  </p:notesMasterIdLst>
  <p:sldIdLst>
    <p:sldId id="264" r:id="rId6"/>
    <p:sldId id="2545" r:id="rId7"/>
    <p:sldId id="2134806112" r:id="rId8"/>
    <p:sldId id="2595" r:id="rId9"/>
    <p:sldId id="2134806114" r:id="rId10"/>
    <p:sldId id="2134806115" r:id="rId11"/>
    <p:sldId id="267"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59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1"/>
    <p:restoredTop sz="94703"/>
  </p:normalViewPr>
  <p:slideViewPr>
    <p:cSldViewPr snapToGrid="0">
      <p:cViewPr varScale="1">
        <p:scale>
          <a:sx n="59" d="100"/>
          <a:sy n="59" d="100"/>
        </p:scale>
        <p:origin x="704" y="68"/>
      </p:cViewPr>
      <p:guideLst>
        <p:guide orient="horz" pos="2160"/>
        <p:guide pos="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A2CC67-217F-42D5-AD9F-9B2042C2F641}" type="datetimeFigureOut">
              <a:rPr lang="en-US" smtClean="0"/>
              <a:t>1/16/2023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78C215-0A6C-475D-A523-6B3B7FEA5CB2}" type="slidenum">
              <a:rPr lang="en-US" smtClean="0"/>
              <a:t>‹#›</a:t>
            </a:fld>
            <a:endParaRPr lang="en-US"/>
          </a:p>
        </p:txBody>
      </p:sp>
    </p:spTree>
    <p:extLst>
      <p:ext uri="{BB962C8B-B14F-4D97-AF65-F5344CB8AC3E}">
        <p14:creationId xmlns:p14="http://schemas.microsoft.com/office/powerpoint/2010/main" val="1420530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nam04.safelinks.protection.outlook.com/ap/x-59584e83/?url=https%3A%2F%2Fonewri.sharepoint.com%2F%3Ax%3A%2Fr%2Fsites%2FRKETeam%2F_layouts%2F15%2FDoc.aspx%3Fsourcedoc%3D%257BE81F3522-9DFC-4750-8E87-A004E72BC5F3%257D%26file%3DSDGs%2520%2526%2520Transformation%2520Mapping.xlsx%26action%3Ddefault%26mobileredirect%3Dtrue%26CID%3DA3D12F3B-E5AF-4CC7-8AB6-66C4F929C422%26wdLOR%3Dc492913A7-EB29-41A7-B53E-2B0AE94E0B6D&amp;data=05%7C01%7CAnjali.Mahendra%40wri.org%7Cce1194e6b7994846bc8e08da756dc071%7C476bac1f36b24ad98699cda6bad1f862%7C1%7C0%7C637951413019674663%7CUnknown%7CTWFpbGZsb3d8eyJWIjoiMC4wLjAwMDAiLCJQIjoiV2luMzIiLCJBTiI6Ik1haWwiLCJXVCI6Mn0%3D%7C3000%7C%7C%7C&amp;sdata=U2r%2F%2B239nw1De4%2F5LxCVUUgGzdBp9EmfxRfFBcJ6GOc%3D&amp;reserved=0"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sz="1200" b="0" dirty="0">
                <a:latin typeface="Arial" panose="020B0604020202020204" pitchFamily="34" charset="0"/>
                <a:cs typeface="Arial" panose="020B0604020202020204" pitchFamily="34" charset="0"/>
              </a:rPr>
              <a:t>These are the transformations, organized under the 3 buckets…..they are deliberately cross-sectoral to get the biggest return on investment. This gives cities a menu of options that can help close the urban services divide, improve equity, and trigger transformative change. They are clearly interconnected and that’s why acting on more of them will create synergies that lead to faster change.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3812ED-8ECE-43AF-873E-EA9756A186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6767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sz="1200" b="0" dirty="0">
                <a:latin typeface="Arial" panose="020B0604020202020204" pitchFamily="34" charset="0"/>
                <a:cs typeface="Arial" panose="020B0604020202020204" pitchFamily="34" charset="0"/>
              </a:rPr>
              <a:t>These are the transformations, organized under the 3 buckets…..they are deliberately cross-sectoral to get the biggest return on investment. This gives cities a menu of options that can help close the urban services divide, improve equity, and trigger transformative change. They are clearly interconnected and that’s why acting on more of them will create synergies that lead to faster change.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3812ED-8ECE-43AF-873E-EA9756A186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9467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u="sng">
                <a:solidFill>
                  <a:srgbClr val="0000FF"/>
                </a:solidFill>
                <a:effectLst/>
                <a:latin typeface="Calibri" panose="020F0502020204030204" pitchFamily="34" charset="0"/>
                <a:ea typeface="Calibri" panose="020F0502020204030204" pitchFamily="34" charset="0"/>
                <a:hlinkClick r:id="rId3"/>
              </a:rPr>
              <a:t>SDGs &amp; Transformation Mapping.xlsx</a:t>
            </a:r>
            <a:endParaRPr lang="en-US" sz="1800">
              <a:effectLst/>
              <a:latin typeface="Calibri" panose="020F0502020204030204" pitchFamily="34" charset="0"/>
              <a:ea typeface="Calibri" panose="020F050202020403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rPr>
              <a:t> </a:t>
            </a:r>
          </a:p>
          <a:p>
            <a:endParaRPr lang="en-US"/>
          </a:p>
        </p:txBody>
      </p:sp>
      <p:sp>
        <p:nvSpPr>
          <p:cNvPr id="4" name="Slide Number Placeholder 3"/>
          <p:cNvSpPr>
            <a:spLocks noGrp="1"/>
          </p:cNvSpPr>
          <p:nvPr>
            <p:ph type="sldNum" sz="quarter" idx="5"/>
          </p:nvPr>
        </p:nvSpPr>
        <p:spPr/>
        <p:txBody>
          <a:bodyPr/>
          <a:lstStyle/>
          <a:p>
            <a:fld id="{6F0B7B62-5D7E-4DB7-91FA-DE45A13DF915}" type="slidenum">
              <a:rPr lang="en-US" smtClean="0"/>
              <a:t>6</a:t>
            </a:fld>
            <a:endParaRPr lang="en-US"/>
          </a:p>
        </p:txBody>
      </p:sp>
    </p:spTree>
    <p:extLst>
      <p:ext uri="{BB962C8B-B14F-4D97-AF65-F5344CB8AC3E}">
        <p14:creationId xmlns:p14="http://schemas.microsoft.com/office/powerpoint/2010/main" val="1299069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buFont typeface="Arial" panose="020B0604020202020204" pitchFamily="34" charset="0"/>
              <a:buChar char="•"/>
            </a:pPr>
            <a:r>
              <a:rPr lang="en-US" b="0" i="0" u="none" strike="noStrike">
                <a:solidFill>
                  <a:srgbClr val="000000"/>
                </a:solidFill>
                <a:effectLst/>
                <a:latin typeface="Arial Narrow" panose="020B0606020202030204" pitchFamily="34" charset="0"/>
              </a:rPr>
              <a:t>The experience in Johannesburg with Corridors of Freedom, and its successor, the Transit-Oriented Development Corridors, constitute innovative policy experiments to create facilitating conditions along strategic mobility corridors. It demonstrates the importance of institutional coordination across scales and local government agencies to a city’s transformation. </a:t>
            </a:r>
            <a:r>
              <a:rPr lang="en-US" b="0" i="0">
                <a:solidFill>
                  <a:srgbClr val="000000"/>
                </a:solidFill>
                <a:effectLst/>
                <a:latin typeface="Arial Narrow" panose="020B0606020202030204" pitchFamily="34" charset="0"/>
              </a:rPr>
              <a:t>​</a:t>
            </a:r>
            <a:endParaRPr lang="en-US" b="0" i="0">
              <a:solidFill>
                <a:srgbClr val="000000"/>
              </a:solidFill>
              <a:effectLst/>
              <a:latin typeface="Arial" panose="020B0604020202020204" pitchFamily="34" charset="0"/>
            </a:endParaRPr>
          </a:p>
          <a:p>
            <a:pPr algn="l" rtl="0" fontAlgn="base">
              <a:buFont typeface="Arial" panose="020B0604020202020204" pitchFamily="34" charset="0"/>
              <a:buChar char="•"/>
            </a:pPr>
            <a:r>
              <a:rPr lang="en-US" b="0" i="0" u="none" strike="noStrike">
                <a:solidFill>
                  <a:srgbClr val="000000"/>
                </a:solidFill>
                <a:effectLst/>
                <a:latin typeface="Arial Narrow" panose="020B0606020202030204" pitchFamily="34" charset="0"/>
              </a:rPr>
              <a:t>The COF enjoyed strong leadership from the former mayor, who was able to marshal most of the senior metropolitan government managers and utilities behind the vision. Aligning budgets around the shared planning framework was a significant success.</a:t>
            </a:r>
            <a:r>
              <a:rPr lang="en-US" b="0" i="0">
                <a:solidFill>
                  <a:srgbClr val="000000"/>
                </a:solidFill>
                <a:effectLst/>
                <a:latin typeface="Arial Narrow" panose="020B0606020202030204" pitchFamily="34" charset="0"/>
              </a:rPr>
              <a:t>​</a:t>
            </a:r>
            <a:endParaRPr lang="en-US" b="0" i="0">
              <a:solidFill>
                <a:srgbClr val="000000"/>
              </a:solidFill>
              <a:effectLst/>
              <a:latin typeface="Arial" panose="020B0604020202020204" pitchFamily="34" charset="0"/>
            </a:endParaRPr>
          </a:p>
          <a:p>
            <a:pPr algn="l" rtl="0" fontAlgn="base">
              <a:buFont typeface="Arial" panose="020B0604020202020204" pitchFamily="34" charset="0"/>
              <a:buChar char="•"/>
            </a:pPr>
            <a:r>
              <a:rPr lang="en-US" b="0" i="0" u="none" strike="noStrike">
                <a:solidFill>
                  <a:srgbClr val="000000"/>
                </a:solidFill>
                <a:effectLst/>
                <a:latin typeface="Arial Narrow" panose="020B0606020202030204" pitchFamily="34" charset="0"/>
              </a:rPr>
              <a:t>This is particularly impressive because the approach was novel, and the program had to be implemented with relatively modest human resources within the City of Johannesburg and implementing agencies such as the JDA</a:t>
            </a:r>
            <a:r>
              <a:rPr lang="en-US" b="0" i="0">
                <a:solidFill>
                  <a:srgbClr val="000000"/>
                </a:solidFill>
                <a:effectLst/>
                <a:latin typeface="Arial Narrow" panose="020B0606020202030204" pitchFamily="34" charset="0"/>
              </a:rPr>
              <a:t>​</a:t>
            </a:r>
            <a:endParaRPr lang="en-US" b="0" i="0">
              <a:solidFill>
                <a:srgbClr val="000000"/>
              </a:solidFill>
              <a:effectLst/>
              <a:latin typeface="Arial" panose="020B0604020202020204" pitchFamily="34" charset="0"/>
            </a:endParaRPr>
          </a:p>
          <a:p>
            <a:pPr algn="l" rtl="0" fontAlgn="base">
              <a:buFont typeface="Arial" panose="020B0604020202020204" pitchFamily="34" charset="0"/>
              <a:buChar char="•"/>
            </a:pPr>
            <a:r>
              <a:rPr lang="en-US" b="0" i="0" u="none" strike="noStrike">
                <a:solidFill>
                  <a:srgbClr val="000000"/>
                </a:solidFill>
                <a:effectLst/>
                <a:latin typeface="Arial Narrow" panose="020B0606020202030204" pitchFamily="34" charset="0"/>
              </a:rPr>
              <a:t>Furthermore, despite new political leadership that did not demonstrate the same enthusiasm for the initiative, a network of administrators were able to persuade key policy thinkers in the new administration of the initiative’s fundamental rationale. </a:t>
            </a:r>
            <a:r>
              <a:rPr lang="en-US" b="0" i="0">
                <a:solidFill>
                  <a:srgbClr val="000000"/>
                </a:solidFill>
                <a:effectLst/>
                <a:latin typeface="Arial Narrow" panose="020B0606020202030204" pitchFamily="34" charset="0"/>
              </a:rPr>
              <a:t>​</a:t>
            </a:r>
            <a:endParaRPr lang="en-US" b="0" i="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4D53BF-9379-49A0-BED3-8A69EB8CE8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3916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7965" indent="-227965">
              <a:lnSpc>
                <a:spcPct val="100000"/>
              </a:lnSpc>
              <a:spcBef>
                <a:spcPts val="0"/>
              </a:spcBef>
              <a:spcAft>
                <a:spcPts val="1200"/>
              </a:spcAft>
            </a:pPr>
            <a:r>
              <a:rPr lang="en" sz="1200">
                <a:solidFill>
                  <a:schemeClr val="bg1"/>
                </a:solidFill>
                <a:latin typeface="Arial Narrow"/>
                <a:ea typeface="+mn-lt"/>
                <a:cs typeface="+mn-lt"/>
              </a:rPr>
              <a:t>In 2004 the municipality of Guadalajara in Jalisco, Mexico, established the Via RecreActiva, a </a:t>
            </a:r>
            <a:r>
              <a:rPr lang="en" sz="1200" i="1">
                <a:solidFill>
                  <a:schemeClr val="bg1"/>
                </a:solidFill>
                <a:latin typeface="Arial Narrow"/>
                <a:ea typeface="+mn-lt"/>
                <a:cs typeface="+mn-lt"/>
              </a:rPr>
              <a:t>ciclovía,</a:t>
            </a:r>
            <a:r>
              <a:rPr lang="en" sz="1200">
                <a:solidFill>
                  <a:schemeClr val="bg1"/>
                </a:solidFill>
                <a:latin typeface="Arial Narrow"/>
                <a:ea typeface="+mn-lt"/>
                <a:cs typeface="+mn-lt"/>
              </a:rPr>
              <a:t> or bike path, that operates every Sunday. Today, four out of the nine municipalities in the metropolitan area of Guadalajara close major streets and over 220,000 people use the path. </a:t>
            </a:r>
          </a:p>
          <a:p>
            <a:pPr marL="227965" indent="-227965">
              <a:lnSpc>
                <a:spcPct val="100000"/>
              </a:lnSpc>
              <a:spcBef>
                <a:spcPts val="0"/>
              </a:spcBef>
              <a:spcAft>
                <a:spcPts val="1200"/>
              </a:spcAft>
            </a:pPr>
            <a:r>
              <a:rPr lang="en" sz="1200">
                <a:solidFill>
                  <a:schemeClr val="bg1"/>
                </a:solidFill>
                <a:latin typeface="Arial Narrow"/>
                <a:ea typeface="+mn-lt"/>
                <a:cs typeface="+mn-lt"/>
              </a:rPr>
              <a:t>The Via RecreActiva is currently held every Sunday from 8 AM to 2 PM. </a:t>
            </a:r>
            <a:r>
              <a:rPr lang="en" sz="1200" i="1">
                <a:solidFill>
                  <a:schemeClr val="bg1"/>
                </a:solidFill>
                <a:latin typeface="Arial Narrow"/>
                <a:ea typeface="+mn-lt"/>
                <a:cs typeface="+mn-lt"/>
              </a:rPr>
              <a:t>Ciclovías</a:t>
            </a:r>
            <a:r>
              <a:rPr lang="en" sz="1200">
                <a:solidFill>
                  <a:schemeClr val="bg1"/>
                </a:solidFill>
                <a:latin typeface="Arial Narrow"/>
                <a:ea typeface="+mn-lt"/>
                <a:cs typeface="+mn-lt"/>
              </a:rPr>
              <a:t> close roads to motorized vehicles for several hours to allow citizens from all classes of society to enjoy the space by riding bicycles, walking, or exercising.</a:t>
            </a:r>
          </a:p>
          <a:p>
            <a:pPr algn="l" rtl="0" fontAlgn="base">
              <a:buFont typeface="Arial" panose="020B0604020202020204" pitchFamily="34" charset="0"/>
              <a:buChar char="•"/>
            </a:pPr>
            <a:r>
              <a:rPr lang="en-US" b="0" i="0" u="none" strike="noStrike">
                <a:solidFill>
                  <a:srgbClr val="000000"/>
                </a:solidFill>
                <a:effectLst/>
                <a:latin typeface="Arial" panose="020B0604020202020204" pitchFamily="34" charset="0"/>
              </a:rPr>
              <a:t>The momentum created by civil society groups that advocated for the Via </a:t>
            </a:r>
            <a:r>
              <a:rPr lang="en-US" b="0" i="0" u="none" strike="noStrike" err="1">
                <a:solidFill>
                  <a:srgbClr val="000000"/>
                </a:solidFill>
                <a:effectLst/>
                <a:latin typeface="Arial" panose="020B0604020202020204" pitchFamily="34" charset="0"/>
              </a:rPr>
              <a:t>RecreActiva</a:t>
            </a:r>
            <a:r>
              <a:rPr lang="en-US" b="0" i="0" u="none" strike="noStrike">
                <a:solidFill>
                  <a:srgbClr val="000000"/>
                </a:solidFill>
                <a:effectLst/>
                <a:latin typeface="Arial" panose="020B0604020202020204" pitchFamily="34" charset="0"/>
              </a:rPr>
              <a:t> shifted demands for basic public infrastructure to progressive political commitments. This has increased transparency, created new roles for public space activists in municipal institutions, and institutionalized participatory processes. </a:t>
            </a:r>
            <a:r>
              <a:rPr lang="en-US" b="0" i="0">
                <a:solidFill>
                  <a:srgbClr val="000000"/>
                </a:solidFill>
                <a:effectLst/>
                <a:latin typeface="Arial" panose="020B0604020202020204" pitchFamily="34" charset="0"/>
              </a:rPr>
              <a:t>​</a:t>
            </a:r>
          </a:p>
          <a:p>
            <a:pPr algn="l" rtl="0" fontAlgn="base"/>
            <a:r>
              <a:rPr lang="en-US" b="0" i="0">
                <a:solidFill>
                  <a:srgbClr val="000000"/>
                </a:solidFill>
                <a:effectLst/>
                <a:latin typeface="Arial" panose="020B0604020202020204" pitchFamily="34" charset="0"/>
              </a:rPr>
              <a:t>​</a:t>
            </a:r>
            <a:endParaRPr lang="en-US" b="0" i="0">
              <a:solidFill>
                <a:srgbClr val="000000"/>
              </a:solidFill>
              <a:effectLst/>
              <a:latin typeface="Segoe UI" panose="020B0502040204020203" pitchFamily="34" charset="0"/>
            </a:endParaRPr>
          </a:p>
          <a:p>
            <a:pPr algn="l" rtl="0" fontAlgn="base">
              <a:buFont typeface="Arial" panose="020B0604020202020204" pitchFamily="34" charset="0"/>
              <a:buChar char="•"/>
            </a:pPr>
            <a:r>
              <a:rPr lang="en-US" b="0" i="0" u="none" strike="noStrike">
                <a:solidFill>
                  <a:srgbClr val="000000"/>
                </a:solidFill>
                <a:effectLst/>
                <a:latin typeface="Arial" panose="020B0604020202020204" pitchFamily="34" charset="0"/>
              </a:rPr>
              <a:t>Investing in public spaces can unite competing interests and encourage them to move towards progressive politics. To sustain transformation, this case suggests implementing social measures to address the uneven distribution of investment and potential displacement and inequality. </a:t>
            </a:r>
            <a:r>
              <a:rPr lang="en-US" b="0" i="0">
                <a:solidFill>
                  <a:srgbClr val="000000"/>
                </a:solidFill>
                <a:effectLst/>
                <a:latin typeface="Arial" panose="020B0604020202020204" pitchFamily="34" charset="0"/>
              </a:rPr>
              <a:t>​</a:t>
            </a:r>
          </a:p>
          <a:p>
            <a:pPr algn="l" rtl="0" fontAlgn="base"/>
            <a:r>
              <a:rPr lang="en-US" b="0" i="0">
                <a:solidFill>
                  <a:srgbClr val="000000"/>
                </a:solidFill>
                <a:effectLst/>
                <a:latin typeface="Arial" panose="020B0604020202020204" pitchFamily="34" charset="0"/>
              </a:rPr>
              <a:t>​</a:t>
            </a:r>
            <a:endParaRPr lang="en-US" b="0" i="0">
              <a:solidFill>
                <a:srgbClr val="000000"/>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4D53BF-9379-49A0-BED3-8A69EB8CE8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3339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jpe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jpe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24593-3F98-E565-3B7E-5454F72D6C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EFC80F-B7FC-91F9-A988-96BD053017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D8CE35C-8641-137A-AA35-0492EEEA35B5}"/>
              </a:ext>
            </a:extLst>
          </p:cNvPr>
          <p:cNvSpPr>
            <a:spLocks noGrp="1"/>
          </p:cNvSpPr>
          <p:nvPr>
            <p:ph type="dt" sz="half" idx="10"/>
          </p:nvPr>
        </p:nvSpPr>
        <p:spPr/>
        <p:txBody>
          <a:bodyPr/>
          <a:lstStyle/>
          <a:p>
            <a:fld id="{B9D95607-0D28-41CA-8BA3-645811EB0728}" type="datetimeFigureOut">
              <a:rPr lang="en-US" smtClean="0"/>
              <a:t>1/16/2023</a:t>
            </a:fld>
            <a:endParaRPr lang="en-US"/>
          </a:p>
        </p:txBody>
      </p:sp>
      <p:sp>
        <p:nvSpPr>
          <p:cNvPr id="5" name="Footer Placeholder 4">
            <a:extLst>
              <a:ext uri="{FF2B5EF4-FFF2-40B4-BE49-F238E27FC236}">
                <a16:creationId xmlns:a16="http://schemas.microsoft.com/office/drawing/2014/main" id="{65D653AC-336C-F190-E344-E0F013BE7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D31CF9-55EA-ACF8-0BCF-303C179F0477}"/>
              </a:ext>
            </a:extLst>
          </p:cNvPr>
          <p:cNvSpPr>
            <a:spLocks noGrp="1"/>
          </p:cNvSpPr>
          <p:nvPr>
            <p:ph type="sldNum" sz="quarter" idx="12"/>
          </p:nvPr>
        </p:nvSpPr>
        <p:spPr/>
        <p:txBody>
          <a:bodyPr/>
          <a:lstStyle/>
          <a:p>
            <a:fld id="{66DEF9B2-4BA3-45CF-BE17-FC3384840291}" type="slidenum">
              <a:rPr lang="en-US" smtClean="0"/>
              <a:t>‹#›</a:t>
            </a:fld>
            <a:endParaRPr lang="en-US"/>
          </a:p>
        </p:txBody>
      </p:sp>
    </p:spTree>
    <p:extLst>
      <p:ext uri="{BB962C8B-B14F-4D97-AF65-F5344CB8AC3E}">
        <p14:creationId xmlns:p14="http://schemas.microsoft.com/office/powerpoint/2010/main" val="1475227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6ECB9-E78A-9C3F-ACE4-7EDEF22AD4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E24B16-6C89-C61D-0CB4-7A8B553BEC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24DE4C-4757-DB85-5476-66B09CCDE8E3}"/>
              </a:ext>
            </a:extLst>
          </p:cNvPr>
          <p:cNvSpPr>
            <a:spLocks noGrp="1"/>
          </p:cNvSpPr>
          <p:nvPr>
            <p:ph type="dt" sz="half" idx="10"/>
          </p:nvPr>
        </p:nvSpPr>
        <p:spPr/>
        <p:txBody>
          <a:bodyPr/>
          <a:lstStyle/>
          <a:p>
            <a:fld id="{B9D95607-0D28-41CA-8BA3-645811EB0728}" type="datetimeFigureOut">
              <a:rPr lang="en-US" smtClean="0"/>
              <a:t>1/16/2023</a:t>
            </a:fld>
            <a:endParaRPr lang="en-US"/>
          </a:p>
        </p:txBody>
      </p:sp>
      <p:sp>
        <p:nvSpPr>
          <p:cNvPr id="5" name="Footer Placeholder 4">
            <a:extLst>
              <a:ext uri="{FF2B5EF4-FFF2-40B4-BE49-F238E27FC236}">
                <a16:creationId xmlns:a16="http://schemas.microsoft.com/office/drawing/2014/main" id="{0E2AB828-281B-4E78-EB94-878A584AA4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5E2B2-DDF5-5868-2C6E-5515206B541D}"/>
              </a:ext>
            </a:extLst>
          </p:cNvPr>
          <p:cNvSpPr>
            <a:spLocks noGrp="1"/>
          </p:cNvSpPr>
          <p:nvPr>
            <p:ph type="sldNum" sz="quarter" idx="12"/>
          </p:nvPr>
        </p:nvSpPr>
        <p:spPr/>
        <p:txBody>
          <a:bodyPr/>
          <a:lstStyle/>
          <a:p>
            <a:fld id="{66DEF9B2-4BA3-45CF-BE17-FC3384840291}" type="slidenum">
              <a:rPr lang="en-US" smtClean="0"/>
              <a:t>‹#›</a:t>
            </a:fld>
            <a:endParaRPr lang="en-US"/>
          </a:p>
        </p:txBody>
      </p:sp>
    </p:spTree>
    <p:extLst>
      <p:ext uri="{BB962C8B-B14F-4D97-AF65-F5344CB8AC3E}">
        <p14:creationId xmlns:p14="http://schemas.microsoft.com/office/powerpoint/2010/main" val="4105653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63767-5DA6-6011-8156-F9CF9A9917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417146-76CB-E751-9AB4-2A72F55EB0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8626F7-7326-A14A-D5AF-38C59B88A8CC}"/>
              </a:ext>
            </a:extLst>
          </p:cNvPr>
          <p:cNvSpPr>
            <a:spLocks noGrp="1"/>
          </p:cNvSpPr>
          <p:nvPr>
            <p:ph type="dt" sz="half" idx="10"/>
          </p:nvPr>
        </p:nvSpPr>
        <p:spPr/>
        <p:txBody>
          <a:bodyPr/>
          <a:lstStyle/>
          <a:p>
            <a:fld id="{B9D95607-0D28-41CA-8BA3-645811EB0728}" type="datetimeFigureOut">
              <a:rPr lang="en-US" smtClean="0"/>
              <a:t>1/16/2023</a:t>
            </a:fld>
            <a:endParaRPr lang="en-US"/>
          </a:p>
        </p:txBody>
      </p:sp>
      <p:sp>
        <p:nvSpPr>
          <p:cNvPr id="5" name="Footer Placeholder 4">
            <a:extLst>
              <a:ext uri="{FF2B5EF4-FFF2-40B4-BE49-F238E27FC236}">
                <a16:creationId xmlns:a16="http://schemas.microsoft.com/office/drawing/2014/main" id="{EFD55C13-FECB-0E57-8668-C360B54C24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4EC74-0211-4601-EF0F-81A46DE50B4D}"/>
              </a:ext>
            </a:extLst>
          </p:cNvPr>
          <p:cNvSpPr>
            <a:spLocks noGrp="1"/>
          </p:cNvSpPr>
          <p:nvPr>
            <p:ph type="sldNum" sz="quarter" idx="12"/>
          </p:nvPr>
        </p:nvSpPr>
        <p:spPr/>
        <p:txBody>
          <a:bodyPr/>
          <a:lstStyle/>
          <a:p>
            <a:fld id="{66DEF9B2-4BA3-45CF-BE17-FC3384840291}" type="slidenum">
              <a:rPr lang="en-US" smtClean="0"/>
              <a:t>‹#›</a:t>
            </a:fld>
            <a:endParaRPr lang="en-US"/>
          </a:p>
        </p:txBody>
      </p:sp>
    </p:spTree>
    <p:extLst>
      <p:ext uri="{BB962C8B-B14F-4D97-AF65-F5344CB8AC3E}">
        <p14:creationId xmlns:p14="http://schemas.microsoft.com/office/powerpoint/2010/main" val="1144535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FEB1E-1A15-4FAB-D28B-14BBA716BF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B0A26-46F2-A1BE-DC5C-92452640C5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1EBB14-4C34-F037-D9FB-7BE50F9074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CA401D-C0E2-6EF4-437E-2B574158F349}"/>
              </a:ext>
            </a:extLst>
          </p:cNvPr>
          <p:cNvSpPr>
            <a:spLocks noGrp="1"/>
          </p:cNvSpPr>
          <p:nvPr>
            <p:ph type="dt" sz="half" idx="10"/>
          </p:nvPr>
        </p:nvSpPr>
        <p:spPr/>
        <p:txBody>
          <a:bodyPr/>
          <a:lstStyle/>
          <a:p>
            <a:fld id="{B9D95607-0D28-41CA-8BA3-645811EB0728}" type="datetimeFigureOut">
              <a:rPr lang="en-US" smtClean="0"/>
              <a:t>1/16/2023</a:t>
            </a:fld>
            <a:endParaRPr lang="en-US"/>
          </a:p>
        </p:txBody>
      </p:sp>
      <p:sp>
        <p:nvSpPr>
          <p:cNvPr id="6" name="Footer Placeholder 5">
            <a:extLst>
              <a:ext uri="{FF2B5EF4-FFF2-40B4-BE49-F238E27FC236}">
                <a16:creationId xmlns:a16="http://schemas.microsoft.com/office/drawing/2014/main" id="{1247169E-36F0-43B9-6B29-8E2C2A3857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DDD577-6A89-EAF2-1136-34E67EFB7D93}"/>
              </a:ext>
            </a:extLst>
          </p:cNvPr>
          <p:cNvSpPr>
            <a:spLocks noGrp="1"/>
          </p:cNvSpPr>
          <p:nvPr>
            <p:ph type="sldNum" sz="quarter" idx="12"/>
          </p:nvPr>
        </p:nvSpPr>
        <p:spPr/>
        <p:txBody>
          <a:bodyPr/>
          <a:lstStyle/>
          <a:p>
            <a:fld id="{66DEF9B2-4BA3-45CF-BE17-FC3384840291}" type="slidenum">
              <a:rPr lang="en-US" smtClean="0"/>
              <a:t>‹#›</a:t>
            </a:fld>
            <a:endParaRPr lang="en-US"/>
          </a:p>
        </p:txBody>
      </p:sp>
    </p:spTree>
    <p:extLst>
      <p:ext uri="{BB962C8B-B14F-4D97-AF65-F5344CB8AC3E}">
        <p14:creationId xmlns:p14="http://schemas.microsoft.com/office/powerpoint/2010/main" val="1893988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8F955-3EC2-2FB5-7DEF-CCCAAC429E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B30883-036A-5EEB-BC39-DD8F95F0EF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559E67-80C2-DE99-C74B-42D1269322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7C657B-FB17-DC32-F8AB-1D0AF940CE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7D3ED6-B798-2F34-0EEA-86C96721BE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EDDC9B-3024-4935-12D8-922254DB23E0}"/>
              </a:ext>
            </a:extLst>
          </p:cNvPr>
          <p:cNvSpPr>
            <a:spLocks noGrp="1"/>
          </p:cNvSpPr>
          <p:nvPr>
            <p:ph type="dt" sz="half" idx="10"/>
          </p:nvPr>
        </p:nvSpPr>
        <p:spPr/>
        <p:txBody>
          <a:bodyPr/>
          <a:lstStyle/>
          <a:p>
            <a:fld id="{B9D95607-0D28-41CA-8BA3-645811EB0728}" type="datetimeFigureOut">
              <a:rPr lang="en-US" smtClean="0"/>
              <a:t>1/16/2023</a:t>
            </a:fld>
            <a:endParaRPr lang="en-US"/>
          </a:p>
        </p:txBody>
      </p:sp>
      <p:sp>
        <p:nvSpPr>
          <p:cNvPr id="8" name="Footer Placeholder 7">
            <a:extLst>
              <a:ext uri="{FF2B5EF4-FFF2-40B4-BE49-F238E27FC236}">
                <a16:creationId xmlns:a16="http://schemas.microsoft.com/office/drawing/2014/main" id="{E934BB0B-9EF7-F53C-F5CD-4200DAA0BB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2F3516-F296-E96B-9966-F579BECD5491}"/>
              </a:ext>
            </a:extLst>
          </p:cNvPr>
          <p:cNvSpPr>
            <a:spLocks noGrp="1"/>
          </p:cNvSpPr>
          <p:nvPr>
            <p:ph type="sldNum" sz="quarter" idx="12"/>
          </p:nvPr>
        </p:nvSpPr>
        <p:spPr/>
        <p:txBody>
          <a:bodyPr/>
          <a:lstStyle/>
          <a:p>
            <a:fld id="{66DEF9B2-4BA3-45CF-BE17-FC3384840291}" type="slidenum">
              <a:rPr lang="en-US" smtClean="0"/>
              <a:t>‹#›</a:t>
            </a:fld>
            <a:endParaRPr lang="en-US"/>
          </a:p>
        </p:txBody>
      </p:sp>
    </p:spTree>
    <p:extLst>
      <p:ext uri="{BB962C8B-B14F-4D97-AF65-F5344CB8AC3E}">
        <p14:creationId xmlns:p14="http://schemas.microsoft.com/office/powerpoint/2010/main" val="948318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CEF4D-9F9E-741B-3F3F-C112AA56BE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0F68C7-883E-C71F-C629-FDAD693583CC}"/>
              </a:ext>
            </a:extLst>
          </p:cNvPr>
          <p:cNvSpPr>
            <a:spLocks noGrp="1"/>
          </p:cNvSpPr>
          <p:nvPr>
            <p:ph type="dt" sz="half" idx="10"/>
          </p:nvPr>
        </p:nvSpPr>
        <p:spPr/>
        <p:txBody>
          <a:bodyPr/>
          <a:lstStyle/>
          <a:p>
            <a:fld id="{B9D95607-0D28-41CA-8BA3-645811EB0728}" type="datetimeFigureOut">
              <a:rPr lang="en-US" smtClean="0"/>
              <a:t>1/16/2023</a:t>
            </a:fld>
            <a:endParaRPr lang="en-US"/>
          </a:p>
        </p:txBody>
      </p:sp>
      <p:sp>
        <p:nvSpPr>
          <p:cNvPr id="4" name="Footer Placeholder 3">
            <a:extLst>
              <a:ext uri="{FF2B5EF4-FFF2-40B4-BE49-F238E27FC236}">
                <a16:creationId xmlns:a16="http://schemas.microsoft.com/office/drawing/2014/main" id="{E6453231-FE6C-7BB1-87AB-F223793A66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BE7CCD0-2FE7-39CA-D2F7-C45BB64A1C57}"/>
              </a:ext>
            </a:extLst>
          </p:cNvPr>
          <p:cNvSpPr>
            <a:spLocks noGrp="1"/>
          </p:cNvSpPr>
          <p:nvPr>
            <p:ph type="sldNum" sz="quarter" idx="12"/>
          </p:nvPr>
        </p:nvSpPr>
        <p:spPr/>
        <p:txBody>
          <a:bodyPr/>
          <a:lstStyle/>
          <a:p>
            <a:fld id="{66DEF9B2-4BA3-45CF-BE17-FC3384840291}" type="slidenum">
              <a:rPr lang="en-US" smtClean="0"/>
              <a:t>‹#›</a:t>
            </a:fld>
            <a:endParaRPr lang="en-US"/>
          </a:p>
        </p:txBody>
      </p:sp>
    </p:spTree>
    <p:extLst>
      <p:ext uri="{BB962C8B-B14F-4D97-AF65-F5344CB8AC3E}">
        <p14:creationId xmlns:p14="http://schemas.microsoft.com/office/powerpoint/2010/main" val="643247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7C2AF7-E06C-0036-6EEA-E76CA4FE6801}"/>
              </a:ext>
            </a:extLst>
          </p:cNvPr>
          <p:cNvSpPr>
            <a:spLocks noGrp="1"/>
          </p:cNvSpPr>
          <p:nvPr>
            <p:ph type="dt" sz="half" idx="10"/>
          </p:nvPr>
        </p:nvSpPr>
        <p:spPr/>
        <p:txBody>
          <a:bodyPr/>
          <a:lstStyle/>
          <a:p>
            <a:fld id="{B9D95607-0D28-41CA-8BA3-645811EB0728}" type="datetimeFigureOut">
              <a:rPr lang="en-US" smtClean="0"/>
              <a:t>1/16/2023</a:t>
            </a:fld>
            <a:endParaRPr lang="en-US"/>
          </a:p>
        </p:txBody>
      </p:sp>
      <p:sp>
        <p:nvSpPr>
          <p:cNvPr id="3" name="Footer Placeholder 2">
            <a:extLst>
              <a:ext uri="{FF2B5EF4-FFF2-40B4-BE49-F238E27FC236}">
                <a16:creationId xmlns:a16="http://schemas.microsoft.com/office/drawing/2014/main" id="{AD733BD1-C4F7-6C26-7009-0112A0DEEA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77519D-41FE-D2CB-4547-170E336C0D4F}"/>
              </a:ext>
            </a:extLst>
          </p:cNvPr>
          <p:cNvSpPr>
            <a:spLocks noGrp="1"/>
          </p:cNvSpPr>
          <p:nvPr>
            <p:ph type="sldNum" sz="quarter" idx="12"/>
          </p:nvPr>
        </p:nvSpPr>
        <p:spPr/>
        <p:txBody>
          <a:bodyPr/>
          <a:lstStyle/>
          <a:p>
            <a:fld id="{66DEF9B2-4BA3-45CF-BE17-FC3384840291}" type="slidenum">
              <a:rPr lang="en-US" smtClean="0"/>
              <a:t>‹#›</a:t>
            </a:fld>
            <a:endParaRPr lang="en-US"/>
          </a:p>
        </p:txBody>
      </p:sp>
    </p:spTree>
    <p:extLst>
      <p:ext uri="{BB962C8B-B14F-4D97-AF65-F5344CB8AC3E}">
        <p14:creationId xmlns:p14="http://schemas.microsoft.com/office/powerpoint/2010/main" val="3219980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8214F-2ACF-BBB1-7043-DB734DE4FB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5BC20D-AEF7-FEFE-D71F-B1C980F9CB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CD0586-F4D9-FFB4-BBA8-B88F2D2F02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9BA31E-9968-7C2F-9791-56CF40C8FDA8}"/>
              </a:ext>
            </a:extLst>
          </p:cNvPr>
          <p:cNvSpPr>
            <a:spLocks noGrp="1"/>
          </p:cNvSpPr>
          <p:nvPr>
            <p:ph type="dt" sz="half" idx="10"/>
          </p:nvPr>
        </p:nvSpPr>
        <p:spPr/>
        <p:txBody>
          <a:bodyPr/>
          <a:lstStyle/>
          <a:p>
            <a:fld id="{B9D95607-0D28-41CA-8BA3-645811EB0728}" type="datetimeFigureOut">
              <a:rPr lang="en-US" smtClean="0"/>
              <a:t>1/16/2023</a:t>
            </a:fld>
            <a:endParaRPr lang="en-US"/>
          </a:p>
        </p:txBody>
      </p:sp>
      <p:sp>
        <p:nvSpPr>
          <p:cNvPr id="6" name="Footer Placeholder 5">
            <a:extLst>
              <a:ext uri="{FF2B5EF4-FFF2-40B4-BE49-F238E27FC236}">
                <a16:creationId xmlns:a16="http://schemas.microsoft.com/office/drawing/2014/main" id="{B19D5F53-AEDA-3707-EBDA-D234BDC4EB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F1F699-837C-2572-05A6-A2621DAB57FD}"/>
              </a:ext>
            </a:extLst>
          </p:cNvPr>
          <p:cNvSpPr>
            <a:spLocks noGrp="1"/>
          </p:cNvSpPr>
          <p:nvPr>
            <p:ph type="sldNum" sz="quarter" idx="12"/>
          </p:nvPr>
        </p:nvSpPr>
        <p:spPr/>
        <p:txBody>
          <a:bodyPr/>
          <a:lstStyle/>
          <a:p>
            <a:fld id="{66DEF9B2-4BA3-45CF-BE17-FC3384840291}" type="slidenum">
              <a:rPr lang="en-US" smtClean="0"/>
              <a:t>‹#›</a:t>
            </a:fld>
            <a:endParaRPr lang="en-US"/>
          </a:p>
        </p:txBody>
      </p:sp>
    </p:spTree>
    <p:extLst>
      <p:ext uri="{BB962C8B-B14F-4D97-AF65-F5344CB8AC3E}">
        <p14:creationId xmlns:p14="http://schemas.microsoft.com/office/powerpoint/2010/main" val="3135413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830A-3CEE-5FB2-4B8A-DB86ED8C1A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36A83A-360D-CD90-00C5-091AAD535D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A84AD3-9A52-B9D5-65ED-13A36F00A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F22276-BE31-AFDD-3C7E-60447791A79B}"/>
              </a:ext>
            </a:extLst>
          </p:cNvPr>
          <p:cNvSpPr>
            <a:spLocks noGrp="1"/>
          </p:cNvSpPr>
          <p:nvPr>
            <p:ph type="dt" sz="half" idx="10"/>
          </p:nvPr>
        </p:nvSpPr>
        <p:spPr/>
        <p:txBody>
          <a:bodyPr/>
          <a:lstStyle/>
          <a:p>
            <a:fld id="{B9D95607-0D28-41CA-8BA3-645811EB0728}" type="datetimeFigureOut">
              <a:rPr lang="en-US" smtClean="0"/>
              <a:t>1/16/2023</a:t>
            </a:fld>
            <a:endParaRPr lang="en-US"/>
          </a:p>
        </p:txBody>
      </p:sp>
      <p:sp>
        <p:nvSpPr>
          <p:cNvPr id="6" name="Footer Placeholder 5">
            <a:extLst>
              <a:ext uri="{FF2B5EF4-FFF2-40B4-BE49-F238E27FC236}">
                <a16:creationId xmlns:a16="http://schemas.microsoft.com/office/drawing/2014/main" id="{50D55D35-43E7-29EA-254C-01941CA1AE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7F25CC-2E2C-2521-6C45-9E77A10734BB}"/>
              </a:ext>
            </a:extLst>
          </p:cNvPr>
          <p:cNvSpPr>
            <a:spLocks noGrp="1"/>
          </p:cNvSpPr>
          <p:nvPr>
            <p:ph type="sldNum" sz="quarter" idx="12"/>
          </p:nvPr>
        </p:nvSpPr>
        <p:spPr/>
        <p:txBody>
          <a:bodyPr/>
          <a:lstStyle/>
          <a:p>
            <a:fld id="{66DEF9B2-4BA3-45CF-BE17-FC3384840291}" type="slidenum">
              <a:rPr lang="en-US" smtClean="0"/>
              <a:t>‹#›</a:t>
            </a:fld>
            <a:endParaRPr lang="en-US"/>
          </a:p>
        </p:txBody>
      </p:sp>
    </p:spTree>
    <p:extLst>
      <p:ext uri="{BB962C8B-B14F-4D97-AF65-F5344CB8AC3E}">
        <p14:creationId xmlns:p14="http://schemas.microsoft.com/office/powerpoint/2010/main" val="4101038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C8D24-8DEC-C3EC-1386-77CADA9C0E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33EEBE-798A-8F04-5FE9-25E2DA01B5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171415-44FD-FB0A-99D2-18E1DCD0A408}"/>
              </a:ext>
            </a:extLst>
          </p:cNvPr>
          <p:cNvSpPr>
            <a:spLocks noGrp="1"/>
          </p:cNvSpPr>
          <p:nvPr>
            <p:ph type="dt" sz="half" idx="10"/>
          </p:nvPr>
        </p:nvSpPr>
        <p:spPr/>
        <p:txBody>
          <a:bodyPr/>
          <a:lstStyle/>
          <a:p>
            <a:fld id="{B9D95607-0D28-41CA-8BA3-645811EB0728}" type="datetimeFigureOut">
              <a:rPr lang="en-US" smtClean="0"/>
              <a:t>1/16/2023</a:t>
            </a:fld>
            <a:endParaRPr lang="en-US"/>
          </a:p>
        </p:txBody>
      </p:sp>
      <p:sp>
        <p:nvSpPr>
          <p:cNvPr id="5" name="Footer Placeholder 4">
            <a:extLst>
              <a:ext uri="{FF2B5EF4-FFF2-40B4-BE49-F238E27FC236}">
                <a16:creationId xmlns:a16="http://schemas.microsoft.com/office/drawing/2014/main" id="{531CE54D-67F3-2A9C-D2D4-48A11E42AC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C70DBD-0859-006A-4F08-D85E32FBB1F4}"/>
              </a:ext>
            </a:extLst>
          </p:cNvPr>
          <p:cNvSpPr>
            <a:spLocks noGrp="1"/>
          </p:cNvSpPr>
          <p:nvPr>
            <p:ph type="sldNum" sz="quarter" idx="12"/>
          </p:nvPr>
        </p:nvSpPr>
        <p:spPr/>
        <p:txBody>
          <a:bodyPr/>
          <a:lstStyle/>
          <a:p>
            <a:fld id="{66DEF9B2-4BA3-45CF-BE17-FC3384840291}" type="slidenum">
              <a:rPr lang="en-US" smtClean="0"/>
              <a:t>‹#›</a:t>
            </a:fld>
            <a:endParaRPr lang="en-US"/>
          </a:p>
        </p:txBody>
      </p:sp>
    </p:spTree>
    <p:extLst>
      <p:ext uri="{BB962C8B-B14F-4D97-AF65-F5344CB8AC3E}">
        <p14:creationId xmlns:p14="http://schemas.microsoft.com/office/powerpoint/2010/main" val="315318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307051-7AC9-AFCB-A47F-87DF8ADBC8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7D268B-57B9-9102-2553-D62D5D9EA8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FB95EF-8F4A-A4EA-B08A-F242FA219717}"/>
              </a:ext>
            </a:extLst>
          </p:cNvPr>
          <p:cNvSpPr>
            <a:spLocks noGrp="1"/>
          </p:cNvSpPr>
          <p:nvPr>
            <p:ph type="dt" sz="half" idx="10"/>
          </p:nvPr>
        </p:nvSpPr>
        <p:spPr/>
        <p:txBody>
          <a:bodyPr/>
          <a:lstStyle/>
          <a:p>
            <a:fld id="{B9D95607-0D28-41CA-8BA3-645811EB0728}" type="datetimeFigureOut">
              <a:rPr lang="en-US" smtClean="0"/>
              <a:t>1/16/2023</a:t>
            </a:fld>
            <a:endParaRPr lang="en-US"/>
          </a:p>
        </p:txBody>
      </p:sp>
      <p:sp>
        <p:nvSpPr>
          <p:cNvPr id="5" name="Footer Placeholder 4">
            <a:extLst>
              <a:ext uri="{FF2B5EF4-FFF2-40B4-BE49-F238E27FC236}">
                <a16:creationId xmlns:a16="http://schemas.microsoft.com/office/drawing/2014/main" id="{30AF799D-4B03-F00E-8F41-40069B5F2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828ACF-5AE9-1DAC-DB1E-A14B0F2F7570}"/>
              </a:ext>
            </a:extLst>
          </p:cNvPr>
          <p:cNvSpPr>
            <a:spLocks noGrp="1"/>
          </p:cNvSpPr>
          <p:nvPr>
            <p:ph type="sldNum" sz="quarter" idx="12"/>
          </p:nvPr>
        </p:nvSpPr>
        <p:spPr/>
        <p:txBody>
          <a:bodyPr/>
          <a:lstStyle/>
          <a:p>
            <a:fld id="{66DEF9B2-4BA3-45CF-BE17-FC3384840291}" type="slidenum">
              <a:rPr lang="en-US" smtClean="0"/>
              <a:t>‹#›</a:t>
            </a:fld>
            <a:endParaRPr lang="en-US"/>
          </a:p>
        </p:txBody>
      </p:sp>
    </p:spTree>
    <p:extLst>
      <p:ext uri="{BB962C8B-B14F-4D97-AF65-F5344CB8AC3E}">
        <p14:creationId xmlns:p14="http://schemas.microsoft.com/office/powerpoint/2010/main" val="2098780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No Content Light Background no branding">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9F882-0C95-40A4-8A70-1FC40CF3499A}"/>
              </a:ext>
            </a:extLst>
          </p:cNvPr>
          <p:cNvSpPr>
            <a:spLocks noGrp="1"/>
          </p:cNvSpPr>
          <p:nvPr>
            <p:ph type="title" hasCustomPrompt="1"/>
          </p:nvPr>
        </p:nvSpPr>
        <p:spPr>
          <a:xfrm>
            <a:off x="-1" y="366185"/>
            <a:ext cx="11680129" cy="708929"/>
          </a:xfrm>
          <a:prstGeom prst="rect">
            <a:avLst/>
          </a:prstGeom>
          <a:solidFill>
            <a:srgbClr val="F0AB00"/>
          </a:solidFill>
        </p:spPr>
        <p:txBody>
          <a:bodyPr lIns="438912" anchor="ctr" anchorCtr="0">
            <a:normAutofit/>
          </a:bodyPr>
          <a:lstStyle>
            <a:lvl1pPr>
              <a:defRPr>
                <a:solidFill>
                  <a:schemeClr val="tx2"/>
                </a:solidFill>
                <a:latin typeface="+mj-lt"/>
              </a:defRPr>
            </a:lvl1pPr>
          </a:lstStyle>
          <a:p>
            <a:r>
              <a:rPr lang="en-US"/>
              <a:t>Click to edit headline</a:t>
            </a:r>
          </a:p>
        </p:txBody>
      </p:sp>
      <p:sp>
        <p:nvSpPr>
          <p:cNvPr id="14" name="Text Placeholder 4">
            <a:extLst>
              <a:ext uri="{FF2B5EF4-FFF2-40B4-BE49-F238E27FC236}">
                <a16:creationId xmlns:a16="http://schemas.microsoft.com/office/drawing/2014/main" id="{4D78A047-A430-4902-B9E3-ED3AF4F5DDC6}"/>
              </a:ext>
            </a:extLst>
          </p:cNvPr>
          <p:cNvSpPr>
            <a:spLocks noGrp="1"/>
          </p:cNvSpPr>
          <p:nvPr>
            <p:ph type="body" sz="quarter" idx="10" hasCustomPrompt="1"/>
          </p:nvPr>
        </p:nvSpPr>
        <p:spPr>
          <a:xfrm>
            <a:off x="588434" y="6407149"/>
            <a:ext cx="6105877" cy="383119"/>
          </a:xfrm>
          <a:prstGeom prst="rect">
            <a:avLst/>
          </a:prstGeom>
        </p:spPr>
        <p:txBody>
          <a:bodyPr lIns="0" anchor="ctr" anchorCtr="0">
            <a:noAutofit/>
          </a:bodyPr>
          <a:lstStyle>
            <a:lvl1pPr marL="0" indent="0" algn="l">
              <a:buNone/>
              <a:defRPr sz="1200" b="0" cap="none" baseline="0">
                <a:solidFill>
                  <a:schemeClr val="bg1"/>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a:t>NOTES AND SOURCE go here</a:t>
            </a:r>
          </a:p>
        </p:txBody>
      </p:sp>
    </p:spTree>
    <p:extLst>
      <p:ext uri="{BB962C8B-B14F-4D97-AF65-F5344CB8AC3E}">
        <p14:creationId xmlns:p14="http://schemas.microsoft.com/office/powerpoint/2010/main" val="3688644044"/>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92B85-A848-49CF-AE48-3427ACE1AB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7F6546-278B-4194-864F-11ED41E74C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F2B1DE-B8A1-4476-9109-A2974057C077}"/>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5" name="Footer Placeholder 4">
            <a:extLst>
              <a:ext uri="{FF2B5EF4-FFF2-40B4-BE49-F238E27FC236}">
                <a16:creationId xmlns:a16="http://schemas.microsoft.com/office/drawing/2014/main" id="{16395CBF-A5EA-4B1C-B07D-904205C1B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9EE5DB-93F3-4CF1-9FF5-45C2215FA604}"/>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1055273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92B85-A848-49CF-AE48-3427ACE1AB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7F6546-278B-4194-864F-11ED41E74C2F}"/>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F2B1DE-B8A1-4476-9109-A2974057C077}"/>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5" name="Footer Placeholder 4">
            <a:extLst>
              <a:ext uri="{FF2B5EF4-FFF2-40B4-BE49-F238E27FC236}">
                <a16:creationId xmlns:a16="http://schemas.microsoft.com/office/drawing/2014/main" id="{16395CBF-A5EA-4B1C-B07D-904205C1B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9EE5DB-93F3-4CF1-9FF5-45C2215FA604}"/>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407521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6506C-405F-41B1-A3BA-8B4BE8FF76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B1AE61-D452-44E3-91CE-CB90A29465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E2BC56-6E8F-4589-8799-91EAEE270D66}"/>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5" name="Footer Placeholder 4">
            <a:extLst>
              <a:ext uri="{FF2B5EF4-FFF2-40B4-BE49-F238E27FC236}">
                <a16:creationId xmlns:a16="http://schemas.microsoft.com/office/drawing/2014/main" id="{3E4F54B7-640F-4839-A7A3-A6AEF5976E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73D300-9042-48B7-BD04-95BEEBDC14AC}"/>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182990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3FBB4-727D-4BE5-8D03-EB9F0360FE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91C410-FEB9-40D1-8106-773363EBA9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163E72-D046-465E-82D0-A6EBAD84D851}"/>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5" name="Footer Placeholder 4">
            <a:extLst>
              <a:ext uri="{FF2B5EF4-FFF2-40B4-BE49-F238E27FC236}">
                <a16:creationId xmlns:a16="http://schemas.microsoft.com/office/drawing/2014/main" id="{1634AA7B-621B-4A85-B13F-CEF57829D0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E2C47B-DF96-47A1-83A2-6F443F3CDA1D}"/>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2012383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3FBB4-727D-4BE5-8D03-EB9F0360FE4C}"/>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91C410-FEB9-40D1-8106-773363EBA94D}"/>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9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163E72-D046-465E-82D0-A6EBAD84D851}"/>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5" name="Footer Placeholder 4">
            <a:extLst>
              <a:ext uri="{FF2B5EF4-FFF2-40B4-BE49-F238E27FC236}">
                <a16:creationId xmlns:a16="http://schemas.microsoft.com/office/drawing/2014/main" id="{1634AA7B-621B-4A85-B13F-CEF57829D0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E2C47B-DF96-47A1-83A2-6F443F3CDA1D}"/>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17522929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1755-6AFD-4553-B6A9-B55163AF29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DE591C-42DB-42E4-BBA7-CE51D5F58FBE}"/>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FB49A1-D259-48DC-8450-9AC1BD760CE9}"/>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03392E-4EE5-4861-B742-B8D311332E32}"/>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6" name="Footer Placeholder 5">
            <a:extLst>
              <a:ext uri="{FF2B5EF4-FFF2-40B4-BE49-F238E27FC236}">
                <a16:creationId xmlns:a16="http://schemas.microsoft.com/office/drawing/2014/main" id="{294FE3EE-1686-421A-BD9E-BDAC2FFBCB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75937F-D2C2-4481-8CD2-27AC3742AE3C}"/>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41313469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A7D2C-5FA3-4382-986F-7F6EA9249B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A7967D-D02F-4F1A-83B2-02F2E0B13A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3F29BE-737C-4FA2-86C7-791C8A5FF7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A0AAB6-772D-432F-A4FD-9347D09E58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30F9A9-D7E9-40E9-84E8-5B738B44B0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1731D3-970C-4870-9E15-11372774F492}"/>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8" name="Footer Placeholder 7">
            <a:extLst>
              <a:ext uri="{FF2B5EF4-FFF2-40B4-BE49-F238E27FC236}">
                <a16:creationId xmlns:a16="http://schemas.microsoft.com/office/drawing/2014/main" id="{70C65241-7262-4282-82E8-FDEF710304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D9CAD5-89D4-44A5-9864-5216828CAE93}"/>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9402746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A7D2C-5FA3-4382-986F-7F6EA9249B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A7967D-D02F-4F1A-83B2-02F2E0B13A4B}"/>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3F29BE-737C-4FA2-86C7-791C8A5FF745}"/>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A0AAB6-772D-432F-A4FD-9347D09E5822}"/>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30F9A9-D7E9-40E9-84E8-5B738B44B0DC}"/>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1731D3-970C-4870-9E15-11372774F492}"/>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8" name="Footer Placeholder 7">
            <a:extLst>
              <a:ext uri="{FF2B5EF4-FFF2-40B4-BE49-F238E27FC236}">
                <a16:creationId xmlns:a16="http://schemas.microsoft.com/office/drawing/2014/main" id="{70C65241-7262-4282-82E8-FDEF710304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D9CAD5-89D4-44A5-9864-5216828CAE93}"/>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11518744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866E5-3011-4F3F-BFD1-9008DC3E60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CE6B78-F534-4813-8AB8-CE2B5DC3C135}"/>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4" name="Footer Placeholder 3">
            <a:extLst>
              <a:ext uri="{FF2B5EF4-FFF2-40B4-BE49-F238E27FC236}">
                <a16:creationId xmlns:a16="http://schemas.microsoft.com/office/drawing/2014/main" id="{2B4592C0-3CD7-4269-B8A5-968A319B05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60EDDA-8BFB-4091-9E01-DEB46FB03026}"/>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1405236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F93D5A-D3A1-42A5-B041-FE855A070B26}"/>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3" name="Footer Placeholder 2">
            <a:extLst>
              <a:ext uri="{FF2B5EF4-FFF2-40B4-BE49-F238E27FC236}">
                <a16:creationId xmlns:a16="http://schemas.microsoft.com/office/drawing/2014/main" id="{053458B1-04EA-41A1-969A-2C20A3EE1D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94E265-196D-49AC-9850-5BB39C188056}"/>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38329694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27E4-3B7C-40F0-8C61-08EA879825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C157C7-3AAA-4CA1-8727-0A75418834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221C78-0F05-4D09-9E46-46CCF21DE0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139879-91C5-4C1B-9F8A-88613BD2233A}"/>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6" name="Footer Placeholder 5">
            <a:extLst>
              <a:ext uri="{FF2B5EF4-FFF2-40B4-BE49-F238E27FC236}">
                <a16:creationId xmlns:a16="http://schemas.microsoft.com/office/drawing/2014/main" id="{6D6F2658-19E1-4982-A9FB-D81B8E7F0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C9EAC7-BDE0-40DE-970C-646C52B6B6A6}"/>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25440705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7DA7C-54B5-4A97-8B6A-B937AF176C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74E29C7-A9A4-4A92-9C15-7AC14A82D1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F319481-173F-40B8-BC91-F94C18FC60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4D2D23-3599-4213-9D2D-BB0B3ECF955E}"/>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6" name="Footer Placeholder 5">
            <a:extLst>
              <a:ext uri="{FF2B5EF4-FFF2-40B4-BE49-F238E27FC236}">
                <a16:creationId xmlns:a16="http://schemas.microsoft.com/office/drawing/2014/main" id="{920F1D8A-5FA3-43D6-92C5-91A8EEC249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3769CD-6249-43C1-B946-793B1D3CB75E}"/>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29728731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27E4-3B7C-40F0-8C61-08EA879825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C157C7-3AAA-4CA1-8727-0A7541883445}"/>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221C78-0F05-4D09-9E46-46CCF21DE066}"/>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en-US"/>
              <a:t>Click to edit Master text styles</a:t>
            </a:r>
          </a:p>
        </p:txBody>
      </p:sp>
      <p:sp>
        <p:nvSpPr>
          <p:cNvPr id="5" name="Date Placeholder 4">
            <a:extLst>
              <a:ext uri="{FF2B5EF4-FFF2-40B4-BE49-F238E27FC236}">
                <a16:creationId xmlns:a16="http://schemas.microsoft.com/office/drawing/2014/main" id="{37139879-91C5-4C1B-9F8A-88613BD2233A}"/>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6" name="Footer Placeholder 5">
            <a:extLst>
              <a:ext uri="{FF2B5EF4-FFF2-40B4-BE49-F238E27FC236}">
                <a16:creationId xmlns:a16="http://schemas.microsoft.com/office/drawing/2014/main" id="{6D6F2658-19E1-4982-A9FB-D81B8E7F0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C9EAC7-BDE0-40DE-970C-646C52B6B6A6}"/>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25749952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7DA7C-54B5-4A97-8B6A-B937AF176C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74E29C7-A9A4-4A92-9C15-7AC14A82D14C}"/>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2F319481-173F-40B8-BC91-F94C18FC6035}"/>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en-US"/>
              <a:t>Click to edit Master text styles</a:t>
            </a:r>
          </a:p>
        </p:txBody>
      </p:sp>
      <p:sp>
        <p:nvSpPr>
          <p:cNvPr id="5" name="Date Placeholder 4">
            <a:extLst>
              <a:ext uri="{FF2B5EF4-FFF2-40B4-BE49-F238E27FC236}">
                <a16:creationId xmlns:a16="http://schemas.microsoft.com/office/drawing/2014/main" id="{BA4D2D23-3599-4213-9D2D-BB0B3ECF955E}"/>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6" name="Footer Placeholder 5">
            <a:extLst>
              <a:ext uri="{FF2B5EF4-FFF2-40B4-BE49-F238E27FC236}">
                <a16:creationId xmlns:a16="http://schemas.microsoft.com/office/drawing/2014/main" id="{920F1D8A-5FA3-43D6-92C5-91A8EEC249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3769CD-6249-43C1-B946-793B1D3CB75E}"/>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7421954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CBDE8-F8A2-400A-8AEC-5264C1D615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6E5689-B709-4F2D-8B45-5C5979929D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CB4607-4184-42B3-A0AF-F917DF36D677}"/>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5" name="Footer Placeholder 4">
            <a:extLst>
              <a:ext uri="{FF2B5EF4-FFF2-40B4-BE49-F238E27FC236}">
                <a16:creationId xmlns:a16="http://schemas.microsoft.com/office/drawing/2014/main" id="{F1EFB39D-95D7-493A-BA2C-E247D58EA1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F4D5A0-5462-4BE0-ABE4-8287B7CEF7D6}"/>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25533684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44C356-AFCE-462F-AAAA-00AA4BFE3D2E}"/>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EA8421-16A0-473F-AD4A-705E72416FCD}"/>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8016B9-721D-4AE9-8EDE-6B6B1C68DB0D}"/>
              </a:ext>
            </a:extLst>
          </p:cNvPr>
          <p:cNvSpPr>
            <a:spLocks noGrp="1"/>
          </p:cNvSpPr>
          <p:nvPr>
            <p:ph type="dt" sz="half" idx="10"/>
          </p:nvPr>
        </p:nvSpPr>
        <p:spPr/>
        <p:txBody>
          <a:bodyPr/>
          <a:lstStyle/>
          <a:p>
            <a:fld id="{9A874764-A3FC-433F-8589-5834C4A6B06B}" type="datetimeFigureOut">
              <a:rPr lang="en-US" smtClean="0"/>
              <a:t>1/16/2023</a:t>
            </a:fld>
            <a:endParaRPr lang="en-US"/>
          </a:p>
        </p:txBody>
      </p:sp>
      <p:sp>
        <p:nvSpPr>
          <p:cNvPr id="5" name="Footer Placeholder 4">
            <a:extLst>
              <a:ext uri="{FF2B5EF4-FFF2-40B4-BE49-F238E27FC236}">
                <a16:creationId xmlns:a16="http://schemas.microsoft.com/office/drawing/2014/main" id="{12E3C027-3A3D-4822-904E-4FB944D5B9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23E5B7-CA3D-4C94-B1AD-528AFDF01B18}"/>
              </a:ext>
            </a:extLst>
          </p:cNvPr>
          <p:cNvSpPr>
            <a:spLocks noGrp="1"/>
          </p:cNvSpPr>
          <p:nvPr>
            <p:ph type="sldNum" sz="quarter" idx="12"/>
          </p:nvPr>
        </p:nvSpPr>
        <p:spPr/>
        <p:txBody>
          <a:bodyPr/>
          <a:lstStyle/>
          <a:p>
            <a:fld id="{0B9A27E3-E927-4238-BA8F-BE3A9621184A}" type="slidenum">
              <a:rPr lang="en-US" smtClean="0"/>
              <a:t>‹#›</a:t>
            </a:fld>
            <a:endParaRPr lang="en-US"/>
          </a:p>
        </p:txBody>
      </p:sp>
    </p:spTree>
    <p:extLst>
      <p:ext uri="{BB962C8B-B14F-4D97-AF65-F5344CB8AC3E}">
        <p14:creationId xmlns:p14="http://schemas.microsoft.com/office/powerpoint/2010/main" val="42190939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9" name="Rectangle 8"/>
          <p:cNvSpPr/>
          <p:nvPr userDrawn="1"/>
        </p:nvSpPr>
        <p:spPr>
          <a:xfrm>
            <a:off x="2370669" y="2000174"/>
            <a:ext cx="9821332" cy="2323471"/>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3097" y="587913"/>
            <a:ext cx="1787571" cy="1412259"/>
          </a:xfrm>
          <a:prstGeom prst="rect">
            <a:avLst/>
          </a:prstGeom>
          <a:effectLst>
            <a:outerShdw blurRad="50800" dist="25400" dir="2700000" algn="tl" rotWithShape="0">
              <a:prstClr val="black">
                <a:alpha val="40000"/>
              </a:prstClr>
            </a:outerShdw>
          </a:effectLst>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81067" y="-23072"/>
            <a:ext cx="1693333" cy="283933"/>
          </a:xfrm>
          <a:prstGeom prst="rect">
            <a:avLst/>
          </a:prstGeom>
        </p:spPr>
      </p:pic>
      <p:sp>
        <p:nvSpPr>
          <p:cNvPr id="2" name="Title 1"/>
          <p:cNvSpPr>
            <a:spLocks noGrp="1"/>
          </p:cNvSpPr>
          <p:nvPr>
            <p:ph type="title" hasCustomPrompt="1"/>
          </p:nvPr>
        </p:nvSpPr>
        <p:spPr>
          <a:xfrm>
            <a:off x="2793356" y="2000173"/>
            <a:ext cx="8966523" cy="1627724"/>
          </a:xfrm>
        </p:spPr>
        <p:txBody>
          <a:bodyPr anchor="b" anchorCtr="0">
            <a:noAutofit/>
          </a:bodyPr>
          <a:lstStyle>
            <a:lvl1pPr algn="l">
              <a:lnSpc>
                <a:spcPts val="5600"/>
              </a:lnSpc>
              <a:defRPr sz="5333" b="1" i="0" cap="none" spc="-200">
                <a:solidFill>
                  <a:srgbClr val="00578A"/>
                </a:solidFill>
                <a:latin typeface="Arial"/>
                <a:cs typeface="Arial"/>
              </a:defRPr>
            </a:lvl1pPr>
          </a:lstStyle>
          <a:p>
            <a:r>
              <a:rPr lang="en-US"/>
              <a:t>Click To Edit Master Title Style</a:t>
            </a:r>
          </a:p>
        </p:txBody>
      </p:sp>
      <p:sp>
        <p:nvSpPr>
          <p:cNvPr id="3" name="Text Placeholder 2"/>
          <p:cNvSpPr>
            <a:spLocks noGrp="1"/>
          </p:cNvSpPr>
          <p:nvPr>
            <p:ph type="body" idx="1"/>
          </p:nvPr>
        </p:nvSpPr>
        <p:spPr>
          <a:xfrm>
            <a:off x="2793356" y="3627896"/>
            <a:ext cx="8966523" cy="609600"/>
          </a:xfrm>
        </p:spPr>
        <p:txBody>
          <a:bodyPr lIns="0" rIns="0" anchor="b">
            <a:noAutofit/>
          </a:bodyPr>
          <a:lstStyle>
            <a:lvl1pPr marL="0" indent="0">
              <a:lnSpc>
                <a:spcPct val="100000"/>
              </a:lnSpc>
              <a:spcBef>
                <a:spcPts val="0"/>
              </a:spcBef>
              <a:spcAft>
                <a:spcPts val="0"/>
              </a:spcAft>
              <a:buNone/>
              <a:defRPr sz="2667" b="0" i="0" kern="1000" cap="none" spc="-67">
                <a:solidFill>
                  <a:srgbClr val="00578A"/>
                </a:solidFill>
                <a:latin typeface="Arial" charset="0"/>
                <a:ea typeface="Arial" charset="0"/>
                <a:cs typeface="Arial"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13" name="Rectangle 12"/>
          <p:cNvSpPr/>
          <p:nvPr userDrawn="1"/>
        </p:nvSpPr>
        <p:spPr>
          <a:xfrm>
            <a:off x="2370669" y="4323644"/>
            <a:ext cx="9821332" cy="721704"/>
          </a:xfrm>
          <a:prstGeom prst="rect">
            <a:avLst/>
          </a:prstGeom>
          <a:solidFill>
            <a:srgbClr val="0057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 Placeholder 4"/>
          <p:cNvSpPr>
            <a:spLocks noGrp="1"/>
          </p:cNvSpPr>
          <p:nvPr>
            <p:ph type="body" sz="quarter" idx="10" hasCustomPrompt="1"/>
          </p:nvPr>
        </p:nvSpPr>
        <p:spPr>
          <a:xfrm>
            <a:off x="2793357" y="4556552"/>
            <a:ext cx="7923327" cy="289869"/>
          </a:xfrm>
        </p:spPr>
        <p:txBody>
          <a:bodyPr lIns="0">
            <a:noAutofit/>
          </a:bodyPr>
          <a:lstStyle>
            <a:lvl1pPr marL="0" indent="0" algn="l">
              <a:buNone/>
              <a:defRPr sz="1333" b="0" cap="all" baseline="0">
                <a:solidFill>
                  <a:srgbClr val="FFFFFF"/>
                </a:solidFill>
                <a:latin typeface="Arial" charset="0"/>
                <a:ea typeface="Arial" charset="0"/>
                <a:cs typeface="Arial" charset="0"/>
              </a:defRPr>
            </a:lvl1pPr>
            <a:lvl2pPr marL="609585" indent="0">
              <a:buNone/>
              <a:defRPr/>
            </a:lvl2pPr>
            <a:lvl3pPr marL="1219170" indent="0">
              <a:buNone/>
              <a:defRPr/>
            </a:lvl3pPr>
            <a:lvl4pPr marL="1828754" indent="0">
              <a:buNone/>
              <a:defRPr/>
            </a:lvl4pPr>
            <a:lvl5pPr marL="2438339" indent="0">
              <a:buNone/>
              <a:defRPr/>
            </a:lvl5pPr>
          </a:lstStyle>
          <a:p>
            <a:pPr lvl="0"/>
            <a:r>
              <a:rPr lang="en-US"/>
              <a:t>Author names go here, author name, author name</a:t>
            </a:r>
          </a:p>
        </p:txBody>
      </p:sp>
    </p:spTree>
    <p:extLst>
      <p:ext uri="{BB962C8B-B14F-4D97-AF65-F5344CB8AC3E}">
        <p14:creationId xmlns:p14="http://schemas.microsoft.com/office/powerpoint/2010/main" val="40779623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7"/>
            <a:ext cx="10972800" cy="793915"/>
          </a:xfrm>
        </p:spPr>
        <p:txBody>
          <a:bodyPr anchor="t">
            <a:normAutofit/>
          </a:bodyPr>
          <a:lstStyle>
            <a:lvl1pPr algn="l">
              <a:defRPr sz="3733" b="1">
                <a:solidFill>
                  <a:srgbClr val="F0AB00"/>
                </a:solidFill>
                <a:latin typeface="Arial"/>
                <a:cs typeface="Aria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solidFill>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Gold-Blac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40697" y="6458029"/>
            <a:ext cx="2739432" cy="225552"/>
          </a:xfrm>
          <a:prstGeom prst="rect">
            <a:avLst/>
          </a:prstGeom>
        </p:spPr>
      </p:pic>
      <p:cxnSp>
        <p:nvCxnSpPr>
          <p:cNvPr id="8" name="Straight Connector 7"/>
          <p:cNvCxnSpPr/>
          <p:nvPr userDrawn="1"/>
        </p:nvCxnSpPr>
        <p:spPr>
          <a:xfrm>
            <a:off x="587463" y="6349719"/>
            <a:ext cx="11092667" cy="0"/>
          </a:xfrm>
          <a:prstGeom prst="line">
            <a:avLst/>
          </a:prstGeom>
          <a:ln w="3175"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3" name="Text Placeholder 4"/>
          <p:cNvSpPr>
            <a:spLocks noGrp="1"/>
          </p:cNvSpPr>
          <p:nvPr>
            <p:ph type="body" sz="quarter" idx="10" hasCustomPrompt="1"/>
          </p:nvPr>
        </p:nvSpPr>
        <p:spPr>
          <a:xfrm>
            <a:off x="588434" y="6407149"/>
            <a:ext cx="6105877" cy="383119"/>
          </a:xfrm>
        </p:spPr>
        <p:txBody>
          <a:bodyPr lIns="0" anchor="ctr" anchorCtr="0">
            <a:noAutofit/>
          </a:bodyPr>
          <a:lstStyle>
            <a:lvl1pPr marL="0" indent="0" algn="l">
              <a:buNone/>
              <a:defRPr sz="1200" b="0" cap="none" baseline="0"/>
            </a:lvl1pPr>
            <a:lvl2pPr marL="609585" indent="0">
              <a:buNone/>
              <a:defRPr/>
            </a:lvl2pPr>
            <a:lvl3pPr marL="1219170" indent="0">
              <a:buNone/>
              <a:defRPr/>
            </a:lvl3pPr>
            <a:lvl4pPr marL="1828754" indent="0">
              <a:buNone/>
              <a:defRPr/>
            </a:lvl4pPr>
            <a:lvl5pPr marL="2438339" indent="0">
              <a:buNone/>
              <a:defRPr/>
            </a:lvl5pPr>
          </a:lstStyle>
          <a:p>
            <a:pPr lvl="0"/>
            <a:r>
              <a:rPr lang="en-US"/>
              <a:t>NOTES AND SOURCE go here</a:t>
            </a:r>
          </a:p>
        </p:txBody>
      </p:sp>
    </p:spTree>
    <p:extLst>
      <p:ext uri="{BB962C8B-B14F-4D97-AF65-F5344CB8AC3E}">
        <p14:creationId xmlns:p14="http://schemas.microsoft.com/office/powerpoint/2010/main" val="25301520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_Title Sli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9" name="Rectangle 8"/>
          <p:cNvSpPr/>
          <p:nvPr userDrawn="1"/>
        </p:nvSpPr>
        <p:spPr>
          <a:xfrm>
            <a:off x="2370670" y="2000175"/>
            <a:ext cx="9821332" cy="2323471"/>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3097" y="587913"/>
            <a:ext cx="1787571" cy="1412259"/>
          </a:xfrm>
          <a:prstGeom prst="rect">
            <a:avLst/>
          </a:prstGeom>
          <a:effectLst>
            <a:outerShdw blurRad="50800" dist="25400" dir="2700000" algn="tl" rotWithShape="0">
              <a:prstClr val="black">
                <a:alpha val="40000"/>
              </a:prstClr>
            </a:outerShdw>
          </a:effectLst>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81068" y="-23072"/>
            <a:ext cx="1693333" cy="283933"/>
          </a:xfrm>
          <a:prstGeom prst="rect">
            <a:avLst/>
          </a:prstGeom>
        </p:spPr>
      </p:pic>
      <p:sp>
        <p:nvSpPr>
          <p:cNvPr id="2" name="Title 1"/>
          <p:cNvSpPr>
            <a:spLocks noGrp="1"/>
          </p:cNvSpPr>
          <p:nvPr>
            <p:ph type="title" hasCustomPrompt="1"/>
          </p:nvPr>
        </p:nvSpPr>
        <p:spPr>
          <a:xfrm>
            <a:off x="2793357" y="2000174"/>
            <a:ext cx="8966523" cy="1627724"/>
          </a:xfrm>
        </p:spPr>
        <p:txBody>
          <a:bodyPr anchor="b" anchorCtr="0">
            <a:noAutofit/>
          </a:bodyPr>
          <a:lstStyle>
            <a:lvl1pPr algn="l">
              <a:lnSpc>
                <a:spcPts val="5600"/>
              </a:lnSpc>
              <a:defRPr sz="5300" b="1" i="0" cap="none" spc="-200">
                <a:solidFill>
                  <a:srgbClr val="00578A"/>
                </a:solidFill>
                <a:latin typeface="Arial"/>
                <a:cs typeface="Arial"/>
              </a:defRPr>
            </a:lvl1pPr>
          </a:lstStyle>
          <a:p>
            <a:r>
              <a:rPr lang="en-US"/>
              <a:t>Click To Edit Master Title Style</a:t>
            </a:r>
          </a:p>
        </p:txBody>
      </p:sp>
      <p:sp>
        <p:nvSpPr>
          <p:cNvPr id="3" name="Text Placeholder 2"/>
          <p:cNvSpPr>
            <a:spLocks noGrp="1"/>
          </p:cNvSpPr>
          <p:nvPr>
            <p:ph type="body" idx="1"/>
          </p:nvPr>
        </p:nvSpPr>
        <p:spPr>
          <a:xfrm>
            <a:off x="2793357" y="3627896"/>
            <a:ext cx="8966523" cy="609600"/>
          </a:xfrm>
        </p:spPr>
        <p:txBody>
          <a:bodyPr lIns="0" rIns="0" anchor="b">
            <a:noAutofit/>
          </a:bodyPr>
          <a:lstStyle>
            <a:lvl1pPr marL="0" indent="0">
              <a:lnSpc>
                <a:spcPct val="100000"/>
              </a:lnSpc>
              <a:spcBef>
                <a:spcPts val="0"/>
              </a:spcBef>
              <a:spcAft>
                <a:spcPts val="0"/>
              </a:spcAft>
              <a:buNone/>
              <a:defRPr sz="2700" b="0" i="0" kern="1000" cap="none" spc="-67">
                <a:solidFill>
                  <a:srgbClr val="00578A"/>
                </a:solidFill>
                <a:latin typeface="Arial" charset="0"/>
                <a:ea typeface="Arial" charset="0"/>
                <a:cs typeface="Arial" charset="0"/>
              </a:defRPr>
            </a:lvl1pPr>
            <a:lvl2pPr marL="609570" indent="0">
              <a:buNone/>
              <a:defRPr sz="2400">
                <a:solidFill>
                  <a:schemeClr val="tx1">
                    <a:tint val="75000"/>
                  </a:schemeClr>
                </a:solidFill>
              </a:defRPr>
            </a:lvl2pPr>
            <a:lvl3pPr marL="1219140" indent="0">
              <a:buNone/>
              <a:defRPr sz="2100">
                <a:solidFill>
                  <a:schemeClr val="tx1">
                    <a:tint val="75000"/>
                  </a:schemeClr>
                </a:solidFill>
              </a:defRPr>
            </a:lvl3pPr>
            <a:lvl4pPr marL="1828709" indent="0">
              <a:buNone/>
              <a:defRPr sz="1900">
                <a:solidFill>
                  <a:schemeClr val="tx1">
                    <a:tint val="75000"/>
                  </a:schemeClr>
                </a:solidFill>
              </a:defRPr>
            </a:lvl4pPr>
            <a:lvl5pPr marL="2438278" indent="0">
              <a:buNone/>
              <a:defRPr sz="1900">
                <a:solidFill>
                  <a:schemeClr val="tx1">
                    <a:tint val="75000"/>
                  </a:schemeClr>
                </a:solidFill>
              </a:defRPr>
            </a:lvl5pPr>
            <a:lvl6pPr marL="3047848" indent="0">
              <a:buNone/>
              <a:defRPr sz="1900">
                <a:solidFill>
                  <a:schemeClr val="tx1">
                    <a:tint val="75000"/>
                  </a:schemeClr>
                </a:solidFill>
              </a:defRPr>
            </a:lvl6pPr>
            <a:lvl7pPr marL="3657418" indent="0">
              <a:buNone/>
              <a:defRPr sz="1900">
                <a:solidFill>
                  <a:schemeClr val="tx1">
                    <a:tint val="75000"/>
                  </a:schemeClr>
                </a:solidFill>
              </a:defRPr>
            </a:lvl7pPr>
            <a:lvl8pPr marL="4266987" indent="0">
              <a:buNone/>
              <a:defRPr sz="1900">
                <a:solidFill>
                  <a:schemeClr val="tx1">
                    <a:tint val="75000"/>
                  </a:schemeClr>
                </a:solidFill>
              </a:defRPr>
            </a:lvl8pPr>
            <a:lvl9pPr marL="4876557" indent="0">
              <a:buNone/>
              <a:defRPr sz="1900">
                <a:solidFill>
                  <a:schemeClr val="tx1">
                    <a:tint val="75000"/>
                  </a:schemeClr>
                </a:solidFill>
              </a:defRPr>
            </a:lvl9pPr>
          </a:lstStyle>
          <a:p>
            <a:pPr lvl="0"/>
            <a:r>
              <a:rPr lang="en-US"/>
              <a:t>Click to edit Master text styles</a:t>
            </a:r>
          </a:p>
        </p:txBody>
      </p:sp>
      <p:sp>
        <p:nvSpPr>
          <p:cNvPr id="13" name="Rectangle 12"/>
          <p:cNvSpPr/>
          <p:nvPr userDrawn="1"/>
        </p:nvSpPr>
        <p:spPr>
          <a:xfrm>
            <a:off x="2370670" y="4323644"/>
            <a:ext cx="9821332" cy="721704"/>
          </a:xfrm>
          <a:prstGeom prst="rect">
            <a:avLst/>
          </a:prstGeom>
          <a:solidFill>
            <a:srgbClr val="0057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 Placeholder 4"/>
          <p:cNvSpPr>
            <a:spLocks noGrp="1"/>
          </p:cNvSpPr>
          <p:nvPr>
            <p:ph type="body" sz="quarter" idx="10" hasCustomPrompt="1"/>
          </p:nvPr>
        </p:nvSpPr>
        <p:spPr>
          <a:xfrm>
            <a:off x="2793358" y="4556552"/>
            <a:ext cx="7923327" cy="289869"/>
          </a:xfrm>
        </p:spPr>
        <p:txBody>
          <a:bodyPr lIns="0">
            <a:noAutofit/>
          </a:bodyPr>
          <a:lstStyle>
            <a:lvl1pPr marL="0" indent="0" algn="l">
              <a:buNone/>
              <a:defRPr sz="1300" b="0" cap="all" baseline="0">
                <a:solidFill>
                  <a:srgbClr val="FFFFFF"/>
                </a:solidFill>
                <a:latin typeface="Arial" charset="0"/>
                <a:ea typeface="Arial" charset="0"/>
                <a:cs typeface="Arial"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Author names go here, author name, author name</a:t>
            </a:r>
          </a:p>
        </p:txBody>
      </p:sp>
    </p:spTree>
    <p:extLst>
      <p:ext uri="{BB962C8B-B14F-4D97-AF65-F5344CB8AC3E}">
        <p14:creationId xmlns:p14="http://schemas.microsoft.com/office/powerpoint/2010/main" val="34971484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7"/>
            <a:ext cx="10972800" cy="793915"/>
          </a:xfrm>
        </p:spPr>
        <p:txBody>
          <a:bodyPr anchor="t">
            <a:normAutofit/>
          </a:bodyPr>
          <a:lstStyle>
            <a:lvl1pPr algn="l">
              <a:defRPr sz="3700" b="1">
                <a:solidFill>
                  <a:srgbClr val="F0AB00"/>
                </a:solidFill>
                <a:latin typeface="Arial"/>
                <a:cs typeface="Aria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solidFill>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Gold-Blac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40697" y="6458029"/>
            <a:ext cx="2739432" cy="225552"/>
          </a:xfrm>
          <a:prstGeom prst="rect">
            <a:avLst/>
          </a:prstGeom>
        </p:spPr>
      </p:pic>
      <p:cxnSp>
        <p:nvCxnSpPr>
          <p:cNvPr id="8" name="Straight Connector 7"/>
          <p:cNvCxnSpPr/>
          <p:nvPr userDrawn="1"/>
        </p:nvCxnSpPr>
        <p:spPr>
          <a:xfrm>
            <a:off x="587464" y="6349719"/>
            <a:ext cx="11092667" cy="0"/>
          </a:xfrm>
          <a:prstGeom prst="line">
            <a:avLst/>
          </a:prstGeom>
          <a:ln w="3175"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3" name="Text Placeholder 4"/>
          <p:cNvSpPr>
            <a:spLocks noGrp="1"/>
          </p:cNvSpPr>
          <p:nvPr>
            <p:ph type="body" sz="quarter" idx="10" hasCustomPrompt="1"/>
          </p:nvPr>
        </p:nvSpPr>
        <p:spPr>
          <a:xfrm>
            <a:off x="588435" y="6407150"/>
            <a:ext cx="6105877" cy="383119"/>
          </a:xfrm>
        </p:spPr>
        <p:txBody>
          <a:bodyPr lIns="0" anchor="ctr" anchorCtr="0">
            <a:noAutofit/>
          </a:bodyPr>
          <a:lstStyle>
            <a:lvl1pPr marL="0" indent="0" algn="l">
              <a:buNone/>
              <a:defRPr sz="1200" b="0" cap="none" baseline="0"/>
            </a:lvl1pPr>
            <a:lvl2pPr marL="609570" indent="0">
              <a:buNone/>
              <a:defRPr/>
            </a:lvl2pPr>
            <a:lvl3pPr marL="1219140" indent="0">
              <a:buNone/>
              <a:defRPr/>
            </a:lvl3pPr>
            <a:lvl4pPr marL="1828709" indent="0">
              <a:buNone/>
              <a:defRPr/>
            </a:lvl4pPr>
            <a:lvl5pPr marL="2438278" indent="0">
              <a:buNone/>
              <a:defRPr/>
            </a:lvl5pPr>
          </a:lstStyle>
          <a:p>
            <a:pPr lvl="0"/>
            <a:r>
              <a:rPr lang="en-US"/>
              <a:t>NOTES AND SOURCE go here</a:t>
            </a:r>
          </a:p>
        </p:txBody>
      </p:sp>
    </p:spTree>
    <p:extLst>
      <p:ext uri="{BB962C8B-B14F-4D97-AF65-F5344CB8AC3E}">
        <p14:creationId xmlns:p14="http://schemas.microsoft.com/office/powerpoint/2010/main" val="37656230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7"/>
            <a:ext cx="10972800" cy="793915"/>
          </a:xfrm>
        </p:spPr>
        <p:txBody>
          <a:bodyPr anchor="t">
            <a:normAutofit/>
          </a:bodyPr>
          <a:lstStyle>
            <a:lvl1pPr algn="l">
              <a:defRPr sz="3700" b="1">
                <a:solidFill>
                  <a:srgbClr val="00578A"/>
                </a:solidFill>
                <a:latin typeface="Arial"/>
                <a:cs typeface="Arial"/>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2700">
                <a:solidFill>
                  <a:schemeClr val="tx1"/>
                </a:solidFill>
                <a:latin typeface="Georgia" charset="0"/>
                <a:ea typeface="Georgia" charset="0"/>
                <a:cs typeface="Georgia" charset="0"/>
              </a:defRPr>
            </a:lvl1pPr>
            <a:lvl2pPr>
              <a:defRPr sz="2400">
                <a:latin typeface="Georgia" charset="0"/>
                <a:ea typeface="Georgia" charset="0"/>
                <a:cs typeface="Georgia" charset="0"/>
              </a:defRPr>
            </a:lvl2pPr>
            <a:lvl3pPr>
              <a:defRPr sz="2100">
                <a:latin typeface="Georgia" charset="0"/>
                <a:ea typeface="Georgia" charset="0"/>
                <a:cs typeface="Georgia" charset="0"/>
              </a:defRPr>
            </a:lvl3pPr>
            <a:lvl4pPr>
              <a:defRPr sz="1900">
                <a:latin typeface="Georgia" charset="0"/>
                <a:ea typeface="Georgia" charset="0"/>
                <a:cs typeface="Georgia" charset="0"/>
              </a:defRPr>
            </a:lvl4pPr>
            <a:lvl5pPr>
              <a:defRPr sz="1900">
                <a:latin typeface="Georgia" charset="0"/>
                <a:ea typeface="Georgia" charset="0"/>
                <a:cs typeface="Georgia"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Gold-Blac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40697" y="6458029"/>
            <a:ext cx="2739432" cy="225552"/>
          </a:xfrm>
          <a:prstGeom prst="rect">
            <a:avLst/>
          </a:prstGeom>
        </p:spPr>
      </p:pic>
      <p:cxnSp>
        <p:nvCxnSpPr>
          <p:cNvPr id="8" name="Straight Connector 7"/>
          <p:cNvCxnSpPr/>
          <p:nvPr userDrawn="1"/>
        </p:nvCxnSpPr>
        <p:spPr>
          <a:xfrm>
            <a:off x="587465" y="6349719"/>
            <a:ext cx="11092667" cy="0"/>
          </a:xfrm>
          <a:prstGeom prst="line">
            <a:avLst/>
          </a:prstGeom>
          <a:ln w="3175"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3" name="Text Placeholder 4"/>
          <p:cNvSpPr>
            <a:spLocks noGrp="1"/>
          </p:cNvSpPr>
          <p:nvPr>
            <p:ph type="body" sz="quarter" idx="10" hasCustomPrompt="1"/>
          </p:nvPr>
        </p:nvSpPr>
        <p:spPr>
          <a:xfrm>
            <a:off x="588435" y="6407151"/>
            <a:ext cx="6105877" cy="383119"/>
          </a:xfrm>
        </p:spPr>
        <p:txBody>
          <a:bodyPr lIns="0" anchor="ctr" anchorCtr="0">
            <a:noAutofit/>
          </a:bodyPr>
          <a:lstStyle>
            <a:lvl1pPr marL="0" indent="0" algn="l">
              <a:buNone/>
              <a:defRPr sz="1200" b="0" cap="none" baseline="0">
                <a:latin typeface="Arial" charset="0"/>
                <a:ea typeface="Arial" charset="0"/>
                <a:cs typeface="Arial" charset="0"/>
              </a:defRPr>
            </a:lvl1pPr>
            <a:lvl2pPr marL="609555" indent="0">
              <a:buNone/>
              <a:defRPr/>
            </a:lvl2pPr>
            <a:lvl3pPr marL="1219110" indent="0">
              <a:buNone/>
              <a:defRPr/>
            </a:lvl3pPr>
            <a:lvl4pPr marL="1828664" indent="0">
              <a:buNone/>
              <a:defRPr/>
            </a:lvl4pPr>
            <a:lvl5pPr marL="2438218" indent="0">
              <a:buNone/>
              <a:defRPr/>
            </a:lvl5pPr>
          </a:lstStyle>
          <a:p>
            <a:pPr lvl="0"/>
            <a:r>
              <a:rPr lang="en-US"/>
              <a:t>NOTES AND SOURCE go here</a:t>
            </a:r>
          </a:p>
        </p:txBody>
      </p:sp>
    </p:spTree>
    <p:extLst>
      <p:ext uri="{BB962C8B-B14F-4D97-AF65-F5344CB8AC3E}">
        <p14:creationId xmlns:p14="http://schemas.microsoft.com/office/powerpoint/2010/main" val="2132767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No Content Light Backgroun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9F882-0C95-40A4-8A70-1FC40CF3499A}"/>
              </a:ext>
            </a:extLst>
          </p:cNvPr>
          <p:cNvSpPr>
            <a:spLocks noGrp="1"/>
          </p:cNvSpPr>
          <p:nvPr>
            <p:ph type="title" hasCustomPrompt="1"/>
          </p:nvPr>
        </p:nvSpPr>
        <p:spPr>
          <a:xfrm>
            <a:off x="-1" y="366188"/>
            <a:ext cx="11680129" cy="708929"/>
          </a:xfrm>
          <a:prstGeom prst="rect">
            <a:avLst/>
          </a:prstGeom>
          <a:solidFill>
            <a:srgbClr val="F0AB00"/>
          </a:solidFill>
        </p:spPr>
        <p:txBody>
          <a:bodyPr lIns="438912" anchor="ctr" anchorCtr="0"/>
          <a:lstStyle>
            <a:lvl1pPr>
              <a:defRPr>
                <a:solidFill>
                  <a:schemeClr val="tx1"/>
                </a:solidFill>
              </a:defRPr>
            </a:lvl1pPr>
          </a:lstStyle>
          <a:p>
            <a:r>
              <a:rPr lang="en-US"/>
              <a:t>Click to edit headline</a:t>
            </a:r>
          </a:p>
        </p:txBody>
      </p:sp>
      <p:cxnSp>
        <p:nvCxnSpPr>
          <p:cNvPr id="13" name="Straight Connector 12">
            <a:extLst>
              <a:ext uri="{FF2B5EF4-FFF2-40B4-BE49-F238E27FC236}">
                <a16:creationId xmlns:a16="http://schemas.microsoft.com/office/drawing/2014/main" id="{FE4DD2B5-163C-4AE3-A2E5-4A770A7EF2F3}"/>
              </a:ext>
            </a:extLst>
          </p:cNvPr>
          <p:cNvCxnSpPr/>
          <p:nvPr userDrawn="1"/>
        </p:nvCxnSpPr>
        <p:spPr>
          <a:xfrm>
            <a:off x="587465" y="6349719"/>
            <a:ext cx="11092667"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 name="Text Placeholder 4">
            <a:extLst>
              <a:ext uri="{FF2B5EF4-FFF2-40B4-BE49-F238E27FC236}">
                <a16:creationId xmlns:a16="http://schemas.microsoft.com/office/drawing/2014/main" id="{4D78A047-A430-4902-B9E3-ED3AF4F5DDC6}"/>
              </a:ext>
            </a:extLst>
          </p:cNvPr>
          <p:cNvSpPr>
            <a:spLocks noGrp="1"/>
          </p:cNvSpPr>
          <p:nvPr>
            <p:ph type="body" sz="quarter" idx="10" hasCustomPrompt="1"/>
          </p:nvPr>
        </p:nvSpPr>
        <p:spPr>
          <a:xfrm>
            <a:off x="588435" y="6407151"/>
            <a:ext cx="6105877" cy="383119"/>
          </a:xfrm>
        </p:spPr>
        <p:txBody>
          <a:bodyPr lIns="0" anchor="ctr" anchorCtr="0">
            <a:noAutofit/>
          </a:bodyPr>
          <a:lstStyle>
            <a:lvl1pPr marL="0" indent="0" algn="l">
              <a:buNone/>
              <a:defRPr sz="1200" b="0" cap="none" baseline="0">
                <a:solidFill>
                  <a:schemeClr val="bg1"/>
                </a:solidFill>
              </a:defRPr>
            </a:lvl1pPr>
            <a:lvl2pPr marL="609555" indent="0">
              <a:buNone/>
              <a:defRPr/>
            </a:lvl2pPr>
            <a:lvl3pPr marL="1219110" indent="0">
              <a:buNone/>
              <a:defRPr/>
            </a:lvl3pPr>
            <a:lvl4pPr marL="1828664" indent="0">
              <a:buNone/>
              <a:defRPr/>
            </a:lvl4pPr>
            <a:lvl5pPr marL="2438218" indent="0">
              <a:buNone/>
              <a:defRPr/>
            </a:lvl5pPr>
          </a:lstStyle>
          <a:p>
            <a:pPr lvl="0"/>
            <a:r>
              <a:rPr lang="en-US"/>
              <a:t>NOTES AND SOURCE go here</a:t>
            </a:r>
          </a:p>
        </p:txBody>
      </p:sp>
      <p:pic>
        <p:nvPicPr>
          <p:cNvPr id="15" name="Picture 14" descr="Gold-Black.png">
            <a:extLst>
              <a:ext uri="{FF2B5EF4-FFF2-40B4-BE49-F238E27FC236}">
                <a16:creationId xmlns:a16="http://schemas.microsoft.com/office/drawing/2014/main" id="{D5F9E80E-5B57-48F9-BD3C-D11D62E5BA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40697" y="6458029"/>
            <a:ext cx="2739432" cy="225552"/>
          </a:xfrm>
          <a:prstGeom prst="rect">
            <a:avLst/>
          </a:prstGeom>
        </p:spPr>
      </p:pic>
    </p:spTree>
    <p:extLst>
      <p:ext uri="{BB962C8B-B14F-4D97-AF65-F5344CB8AC3E}">
        <p14:creationId xmlns:p14="http://schemas.microsoft.com/office/powerpoint/2010/main" val="3741828180"/>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No Content Light Background no branding">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9F882-0C95-40A4-8A70-1FC40CF3499A}"/>
              </a:ext>
            </a:extLst>
          </p:cNvPr>
          <p:cNvSpPr>
            <a:spLocks noGrp="1"/>
          </p:cNvSpPr>
          <p:nvPr>
            <p:ph type="title" hasCustomPrompt="1"/>
          </p:nvPr>
        </p:nvSpPr>
        <p:spPr>
          <a:xfrm>
            <a:off x="-1" y="366186"/>
            <a:ext cx="11680129" cy="708929"/>
          </a:xfrm>
          <a:prstGeom prst="rect">
            <a:avLst/>
          </a:prstGeom>
          <a:solidFill>
            <a:srgbClr val="F0AB00"/>
          </a:solidFill>
        </p:spPr>
        <p:txBody>
          <a:bodyPr lIns="438912" anchor="ctr" anchorCtr="0"/>
          <a:lstStyle>
            <a:lvl1pPr>
              <a:defRPr>
                <a:solidFill>
                  <a:schemeClr val="tx2"/>
                </a:solidFill>
                <a:latin typeface="+mj-lt"/>
              </a:defRPr>
            </a:lvl1pPr>
          </a:lstStyle>
          <a:p>
            <a:r>
              <a:rPr lang="en-US"/>
              <a:t>Click to edit headline</a:t>
            </a:r>
          </a:p>
        </p:txBody>
      </p:sp>
      <p:sp>
        <p:nvSpPr>
          <p:cNvPr id="14" name="Text Placeholder 4">
            <a:extLst>
              <a:ext uri="{FF2B5EF4-FFF2-40B4-BE49-F238E27FC236}">
                <a16:creationId xmlns:a16="http://schemas.microsoft.com/office/drawing/2014/main" id="{4D78A047-A430-4902-B9E3-ED3AF4F5DDC6}"/>
              </a:ext>
            </a:extLst>
          </p:cNvPr>
          <p:cNvSpPr>
            <a:spLocks noGrp="1"/>
          </p:cNvSpPr>
          <p:nvPr>
            <p:ph type="body" sz="quarter" idx="10" hasCustomPrompt="1"/>
          </p:nvPr>
        </p:nvSpPr>
        <p:spPr>
          <a:xfrm>
            <a:off x="588435" y="6407150"/>
            <a:ext cx="6105877" cy="383119"/>
          </a:xfrm>
          <a:prstGeom prst="rect">
            <a:avLst/>
          </a:prstGeom>
        </p:spPr>
        <p:txBody>
          <a:bodyPr lIns="0" anchor="ctr" anchorCtr="0">
            <a:noAutofit/>
          </a:bodyPr>
          <a:lstStyle>
            <a:lvl1pPr marL="0" indent="0" algn="l">
              <a:buNone/>
              <a:defRPr sz="1200" b="0" cap="none" baseline="0">
                <a:solidFill>
                  <a:schemeClr val="bg1"/>
                </a:solidFill>
              </a:defRPr>
            </a:lvl1pPr>
            <a:lvl2pPr marL="609570" indent="0">
              <a:buNone/>
              <a:defRPr/>
            </a:lvl2pPr>
            <a:lvl3pPr marL="1219140" indent="0">
              <a:buNone/>
              <a:defRPr/>
            </a:lvl3pPr>
            <a:lvl4pPr marL="1828709" indent="0">
              <a:buNone/>
              <a:defRPr/>
            </a:lvl4pPr>
            <a:lvl5pPr marL="2438278" indent="0">
              <a:buNone/>
              <a:defRPr/>
            </a:lvl5pPr>
          </a:lstStyle>
          <a:p>
            <a:pPr lvl="0"/>
            <a:r>
              <a:rPr lang="en-US"/>
              <a:t>NOTES AND SOURCE go here</a:t>
            </a:r>
          </a:p>
        </p:txBody>
      </p:sp>
    </p:spTree>
    <p:extLst>
      <p:ext uri="{BB962C8B-B14F-4D97-AF65-F5344CB8AC3E}">
        <p14:creationId xmlns:p14="http://schemas.microsoft.com/office/powerpoint/2010/main" val="3491318106"/>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662A8E-57A2-C8B0-AA5D-4F4ABC31E3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219745-B4DF-B296-664F-977EF9ED7D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4D121F-7F04-B0DA-F89D-F70543B9C7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D95607-0D28-41CA-8BA3-645811EB0728}" type="datetimeFigureOut">
              <a:rPr lang="en-US" smtClean="0"/>
              <a:t>1/16/2023</a:t>
            </a:fld>
            <a:endParaRPr lang="en-US"/>
          </a:p>
        </p:txBody>
      </p:sp>
      <p:sp>
        <p:nvSpPr>
          <p:cNvPr id="5" name="Footer Placeholder 4">
            <a:extLst>
              <a:ext uri="{FF2B5EF4-FFF2-40B4-BE49-F238E27FC236}">
                <a16:creationId xmlns:a16="http://schemas.microsoft.com/office/drawing/2014/main" id="{5A5639D0-4F0E-87EA-A3B8-49E5993D87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33977EF-EDE7-4D1B-9A40-EE0E5BF9EA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DEF9B2-4BA3-45CF-BE17-FC3384840291}" type="slidenum">
              <a:rPr lang="en-US" smtClean="0"/>
              <a:t>‹#›</a:t>
            </a:fld>
            <a:endParaRPr lang="en-US"/>
          </a:p>
        </p:txBody>
      </p:sp>
    </p:spTree>
    <p:extLst>
      <p:ext uri="{BB962C8B-B14F-4D97-AF65-F5344CB8AC3E}">
        <p14:creationId xmlns:p14="http://schemas.microsoft.com/office/powerpoint/2010/main" val="2235580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E030AF-47E0-4013-91AE-D442ED2C10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9C1F3F-97C4-4A60-ADB3-22BEF59EFA7F}"/>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41E386-0161-4FEE-87C4-4B8E4E871CE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74764-A3FC-433F-8589-5834C4A6B06B}" type="datetimeFigureOut">
              <a:rPr lang="en-US" smtClean="0"/>
              <a:t>1/16/2023</a:t>
            </a:fld>
            <a:endParaRPr lang="en-US"/>
          </a:p>
        </p:txBody>
      </p:sp>
      <p:sp>
        <p:nvSpPr>
          <p:cNvPr id="5" name="Footer Placeholder 4">
            <a:extLst>
              <a:ext uri="{FF2B5EF4-FFF2-40B4-BE49-F238E27FC236}">
                <a16:creationId xmlns:a16="http://schemas.microsoft.com/office/drawing/2014/main" id="{C5198B05-D7EC-4334-9D02-A322C00B7147}"/>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81244B5-4B1F-4217-9F82-7EE4A55A7F5A}"/>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9A27E3-E927-4238-BA8F-BE3A9621184A}" type="slidenum">
              <a:rPr lang="en-US" smtClean="0"/>
              <a:t>‹#›</a:t>
            </a:fld>
            <a:endParaRPr lang="en-US"/>
          </a:p>
        </p:txBody>
      </p:sp>
    </p:spTree>
    <p:extLst>
      <p:ext uri="{BB962C8B-B14F-4D97-AF65-F5344CB8AC3E}">
        <p14:creationId xmlns:p14="http://schemas.microsoft.com/office/powerpoint/2010/main" val="154384736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4" r:id="rId22"/>
    <p:sldLayoutId id="2147483685" r:id="rId2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hyperlink" Target="http://www.citiesforall.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www.citiesforall.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http://www.citiesforall.or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18" Type="http://schemas.openxmlformats.org/officeDocument/2006/relationships/image" Target="../media/image26.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image" Target="../media/image25.jpeg"/><Relationship Id="rId2" Type="http://schemas.openxmlformats.org/officeDocument/2006/relationships/notesSlide" Target="../notesSlides/notesSlide3.xml"/><Relationship Id="rId16" Type="http://schemas.openxmlformats.org/officeDocument/2006/relationships/image" Target="../media/image24.jpeg"/><Relationship Id="rId1" Type="http://schemas.openxmlformats.org/officeDocument/2006/relationships/slideLayout" Target="../slideLayouts/slideLayout1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jpeg"/><Relationship Id="rId10" Type="http://schemas.openxmlformats.org/officeDocument/2006/relationships/image" Target="../media/image18.jpeg"/><Relationship Id="rId19" Type="http://schemas.openxmlformats.org/officeDocument/2006/relationships/image" Target="../media/image27.jpeg"/><Relationship Id="rId4" Type="http://schemas.openxmlformats.org/officeDocument/2006/relationships/image" Target="../media/image12.jpeg"/><Relationship Id="rId9" Type="http://schemas.openxmlformats.org/officeDocument/2006/relationships/image" Target="../media/image17.jpeg"/><Relationship Id="rId1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1">
            <a:extLst>
              <a:ext uri="{FF2B5EF4-FFF2-40B4-BE49-F238E27FC236}">
                <a16:creationId xmlns:a16="http://schemas.microsoft.com/office/drawing/2014/main" id="{5EFD36A8-C874-4B41-970D-2577DA7CD20F}"/>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62F599-F5B4-5A4A-BD1F-5C5F132DA9EB}" type="datetimeFigureOut">
              <a:rPr kumimoji="0" lang="en-US" sz="1200" b="0" i="0" u="none" strike="noStrike" kern="1200" cap="none" spc="0" normalizeH="0" baseline="0" noProof="0" smtClean="0">
                <a:ln>
                  <a:noFill/>
                </a:ln>
                <a:solidFill>
                  <a:prstClr val="black">
                    <a:tint val="75000"/>
                  </a:prstClr>
                </a:solidFill>
                <a:effectLst/>
                <a:uLnTx/>
                <a:uFillTx/>
                <a:latin typeface="Franklin Gothic Book" panose="020B05030201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1/16/2023</a:t>
            </a:fld>
            <a:endParaRPr kumimoji="0" lang="en-US" sz="1200" b="0" i="0" u="none" strike="noStrike" kern="1200" cap="none" spc="0" normalizeH="0" baseline="0" noProof="0">
              <a:ln>
                <a:noFill/>
              </a:ln>
              <a:solidFill>
                <a:prstClr val="black">
                  <a:tint val="75000"/>
                </a:prstClr>
              </a:solidFill>
              <a:effectLst/>
              <a:uLnTx/>
              <a:uFillTx/>
              <a:latin typeface="Franklin Gothic Book" panose="020B0503020102020204"/>
              <a:ea typeface="+mn-ea"/>
              <a:cs typeface="+mn-cs"/>
            </a:endParaRPr>
          </a:p>
        </p:txBody>
      </p:sp>
      <p:sp>
        <p:nvSpPr>
          <p:cNvPr id="17" name="Footer Placeholder 2">
            <a:extLst>
              <a:ext uri="{FF2B5EF4-FFF2-40B4-BE49-F238E27FC236}">
                <a16:creationId xmlns:a16="http://schemas.microsoft.com/office/drawing/2014/main" id="{A7C3FC8B-A31A-B441-9CD0-E94AB60438C3}"/>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Franklin Gothic Book" panose="020B0503020102020204"/>
              <a:ea typeface="+mn-ea"/>
              <a:cs typeface="+mn-cs"/>
            </a:endParaRPr>
          </a:p>
        </p:txBody>
      </p:sp>
      <p:sp>
        <p:nvSpPr>
          <p:cNvPr id="18" name="Slide Number Placeholder 3">
            <a:extLst>
              <a:ext uri="{FF2B5EF4-FFF2-40B4-BE49-F238E27FC236}">
                <a16:creationId xmlns:a16="http://schemas.microsoft.com/office/drawing/2014/main" id="{5911465E-45D2-8546-8C64-5147FE993AFB}"/>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01105F-BD62-1542-8AF9-5EC23F1E34CF}" type="slidenum">
              <a:rPr kumimoji="0" lang="en-US" sz="1200" b="0" i="0" u="none" strike="noStrike" kern="1200" cap="none" spc="0" normalizeH="0" baseline="0" noProof="0" smtClean="0">
                <a:ln>
                  <a:noFill/>
                </a:ln>
                <a:solidFill>
                  <a:prstClr val="black">
                    <a:tint val="75000"/>
                  </a:prst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Franklin Gothic Book" panose="020B0503020102020204"/>
              <a:ea typeface="+mn-ea"/>
              <a:cs typeface="+mn-cs"/>
            </a:endParaRPr>
          </a:p>
        </p:txBody>
      </p:sp>
      <p:pic>
        <p:nvPicPr>
          <p:cNvPr id="19" name="Picture 18" descr="A high angle view of a city&#10;&#10;Description automatically generated with medium confidence">
            <a:extLst>
              <a:ext uri="{FF2B5EF4-FFF2-40B4-BE49-F238E27FC236}">
                <a16:creationId xmlns:a16="http://schemas.microsoft.com/office/drawing/2014/main" id="{B99A9D6B-53EB-C748-BF64-B6710DAEC5ED}"/>
              </a:ext>
            </a:extLst>
          </p:cNvPr>
          <p:cNvPicPr>
            <a:picLocks noChangeAspect="1"/>
          </p:cNvPicPr>
          <p:nvPr/>
        </p:nvPicPr>
        <p:blipFill rotWithShape="1">
          <a:blip r:embed="rId2"/>
          <a:srcRect l="4110" t="23488" b="33409"/>
          <a:stretch/>
        </p:blipFill>
        <p:spPr>
          <a:xfrm>
            <a:off x="0" y="0"/>
            <a:ext cx="12192000" cy="6886375"/>
          </a:xfrm>
          <a:prstGeom prst="rect">
            <a:avLst/>
          </a:prstGeom>
        </p:spPr>
      </p:pic>
      <p:grpSp>
        <p:nvGrpSpPr>
          <p:cNvPr id="20" name="Group 19">
            <a:extLst>
              <a:ext uri="{FF2B5EF4-FFF2-40B4-BE49-F238E27FC236}">
                <a16:creationId xmlns:a16="http://schemas.microsoft.com/office/drawing/2014/main" id="{E4D84FF1-8B87-244A-B0D1-B73BEE99D89F}"/>
              </a:ext>
            </a:extLst>
          </p:cNvPr>
          <p:cNvGrpSpPr/>
          <p:nvPr/>
        </p:nvGrpSpPr>
        <p:grpSpPr>
          <a:xfrm>
            <a:off x="3567659" y="1992223"/>
            <a:ext cx="8624341" cy="4200736"/>
            <a:chOff x="3567659" y="2005192"/>
            <a:chExt cx="8624341" cy="4200736"/>
          </a:xfrm>
        </p:grpSpPr>
        <p:sp>
          <p:nvSpPr>
            <p:cNvPr id="21" name="Rectangle 20">
              <a:extLst>
                <a:ext uri="{FF2B5EF4-FFF2-40B4-BE49-F238E27FC236}">
                  <a16:creationId xmlns:a16="http://schemas.microsoft.com/office/drawing/2014/main" id="{EE6D719A-A866-B14A-8A0E-D842955135E1}"/>
                </a:ext>
              </a:extLst>
            </p:cNvPr>
            <p:cNvSpPr/>
            <p:nvPr/>
          </p:nvSpPr>
          <p:spPr>
            <a:xfrm>
              <a:off x="3567659" y="2005192"/>
              <a:ext cx="8624341" cy="3122763"/>
            </a:xfrm>
            <a:prstGeom prst="rect">
              <a:avLst/>
            </a:prstGeom>
            <a:solidFill>
              <a:schemeClr val="bg1">
                <a:alpha val="8385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2" name="Rectangle 21">
              <a:extLst>
                <a:ext uri="{FF2B5EF4-FFF2-40B4-BE49-F238E27FC236}">
                  <a16:creationId xmlns:a16="http://schemas.microsoft.com/office/drawing/2014/main" id="{E764ACCA-684D-2C43-B929-05E138B0C8E4}"/>
                </a:ext>
              </a:extLst>
            </p:cNvPr>
            <p:cNvSpPr/>
            <p:nvPr/>
          </p:nvSpPr>
          <p:spPr>
            <a:xfrm>
              <a:off x="3567659" y="5124091"/>
              <a:ext cx="8624341" cy="1081837"/>
            </a:xfrm>
            <a:prstGeom prst="rect">
              <a:avLst/>
            </a:prstGeom>
            <a:solidFill>
              <a:srgbClr val="005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grpSp>
      <p:sp>
        <p:nvSpPr>
          <p:cNvPr id="23" name="TextBox 22">
            <a:extLst>
              <a:ext uri="{FF2B5EF4-FFF2-40B4-BE49-F238E27FC236}">
                <a16:creationId xmlns:a16="http://schemas.microsoft.com/office/drawing/2014/main" id="{F30EBF48-FD40-3849-BB71-EF50BD71A04E}"/>
              </a:ext>
            </a:extLst>
          </p:cNvPr>
          <p:cNvSpPr txBox="1"/>
          <p:nvPr/>
        </p:nvSpPr>
        <p:spPr>
          <a:xfrm>
            <a:off x="7539486" y="2419679"/>
            <a:ext cx="44339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260" normalizeH="0" baseline="0" noProof="0">
                <a:ln>
                  <a:noFill/>
                </a:ln>
                <a:solidFill>
                  <a:srgbClr val="0057A8"/>
                </a:solidFill>
                <a:effectLst/>
                <a:uLnTx/>
                <a:uFillTx/>
                <a:latin typeface="Franklin Gothic Medium" panose="020B0603020102020204" pitchFamily="34" charset="0"/>
                <a:ea typeface="+mn-ea"/>
                <a:cs typeface="+mn-cs"/>
              </a:rPr>
              <a:t>TOWARDS A MORE EQUAL CITY</a:t>
            </a:r>
          </a:p>
        </p:txBody>
      </p:sp>
      <p:sp>
        <p:nvSpPr>
          <p:cNvPr id="24" name="Rectangle 23">
            <a:extLst>
              <a:ext uri="{FF2B5EF4-FFF2-40B4-BE49-F238E27FC236}">
                <a16:creationId xmlns:a16="http://schemas.microsoft.com/office/drawing/2014/main" id="{C75E79EB-141F-984A-8029-897A16FB07D7}"/>
              </a:ext>
            </a:extLst>
          </p:cNvPr>
          <p:cNvSpPr/>
          <p:nvPr/>
        </p:nvSpPr>
        <p:spPr>
          <a:xfrm>
            <a:off x="1294999" y="314459"/>
            <a:ext cx="2238154" cy="1657739"/>
          </a:xfrm>
          <a:prstGeom prst="rect">
            <a:avLst/>
          </a:prstGeom>
          <a:solidFill>
            <a:schemeClr val="tx1">
              <a:alpha val="30792"/>
            </a:schemeClr>
          </a:solidFill>
          <a:ln>
            <a:noFill/>
          </a:ln>
          <a:effectLst>
            <a:softEdge rad="98731"/>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pic>
        <p:nvPicPr>
          <p:cNvPr id="25" name="Picture 24" descr="Text&#10;&#10;Description automatically generated with medium confidence">
            <a:extLst>
              <a:ext uri="{FF2B5EF4-FFF2-40B4-BE49-F238E27FC236}">
                <a16:creationId xmlns:a16="http://schemas.microsoft.com/office/drawing/2014/main" id="{088F3B0A-7C08-BE4A-B3BA-77CCA2EC4A67}"/>
              </a:ext>
            </a:extLst>
          </p:cNvPr>
          <p:cNvPicPr>
            <a:picLocks noChangeAspect="1"/>
          </p:cNvPicPr>
          <p:nvPr/>
        </p:nvPicPr>
        <p:blipFill>
          <a:blip r:embed="rId3"/>
          <a:stretch>
            <a:fillRect/>
          </a:stretch>
        </p:blipFill>
        <p:spPr>
          <a:xfrm>
            <a:off x="1368723" y="4283"/>
            <a:ext cx="2432649" cy="2432649"/>
          </a:xfrm>
          <a:prstGeom prst="rect">
            <a:avLst/>
          </a:prstGeom>
        </p:spPr>
      </p:pic>
      <p:sp>
        <p:nvSpPr>
          <p:cNvPr id="26" name="TextBox 25">
            <a:extLst>
              <a:ext uri="{FF2B5EF4-FFF2-40B4-BE49-F238E27FC236}">
                <a16:creationId xmlns:a16="http://schemas.microsoft.com/office/drawing/2014/main" id="{F5B8CA38-7A9A-2742-9CAE-D9324682CA70}"/>
              </a:ext>
            </a:extLst>
          </p:cNvPr>
          <p:cNvSpPr txBox="1"/>
          <p:nvPr/>
        </p:nvSpPr>
        <p:spPr>
          <a:xfrm>
            <a:off x="4737451" y="2824507"/>
            <a:ext cx="6869503" cy="2015936"/>
          </a:xfrm>
          <a:prstGeom prst="rect">
            <a:avLst/>
          </a:prstGeom>
          <a:noFill/>
        </p:spPr>
        <p:txBody>
          <a:bodyPr wrap="square" rtlCol="0">
            <a:spAutoFit/>
          </a:bodyPr>
          <a:lstStyle/>
          <a:p>
            <a:pPr marL="0" marR="0" lvl="0" indent="0" algn="r" defTabSz="914400" rtl="0" eaLnBrk="1" fontAlgn="auto" latinLnBrk="0" hangingPunct="1">
              <a:lnSpc>
                <a:spcPts val="5000"/>
              </a:lnSpc>
              <a:spcBef>
                <a:spcPts val="0"/>
              </a:spcBef>
              <a:spcAft>
                <a:spcPts val="0"/>
              </a:spcAft>
              <a:buClrTx/>
              <a:buSzTx/>
              <a:buFontTx/>
              <a:buNone/>
              <a:tabLst/>
              <a:defRPr/>
            </a:pPr>
            <a:r>
              <a:rPr kumimoji="0" lang="en-US" sz="4850" b="1" i="0" u="none" strike="noStrike" kern="1200" cap="none" spc="0" normalizeH="0" baseline="0" noProof="0">
                <a:ln>
                  <a:noFill/>
                </a:ln>
                <a:solidFill>
                  <a:srgbClr val="0057A8"/>
                </a:solidFill>
                <a:effectLst/>
                <a:uLnTx/>
                <a:uFillTx/>
                <a:latin typeface="Franklin Gothic Demi" panose="020B0603020102020204" pitchFamily="34" charset="0"/>
                <a:ea typeface="+mn-ea"/>
                <a:cs typeface="+mn-cs"/>
              </a:rPr>
              <a:t>Seven Transformations</a:t>
            </a:r>
          </a:p>
          <a:p>
            <a:pPr marL="0" marR="0" lvl="0" indent="0" algn="r" defTabSz="914400" rtl="0" eaLnBrk="1" fontAlgn="auto" latinLnBrk="0" hangingPunct="1">
              <a:lnSpc>
                <a:spcPts val="5000"/>
              </a:lnSpc>
              <a:spcBef>
                <a:spcPts val="0"/>
              </a:spcBef>
              <a:spcAft>
                <a:spcPts val="0"/>
              </a:spcAft>
              <a:buClrTx/>
              <a:buSzTx/>
              <a:buFontTx/>
              <a:buNone/>
              <a:tabLst/>
              <a:defRPr/>
            </a:pPr>
            <a:r>
              <a:rPr kumimoji="0" lang="en-US" sz="4850" b="1" i="0" u="none" strike="noStrike" kern="1200" cap="none" spc="0" normalizeH="0" baseline="0" noProof="0">
                <a:ln>
                  <a:noFill/>
                </a:ln>
                <a:solidFill>
                  <a:srgbClr val="0057A8"/>
                </a:solidFill>
                <a:effectLst/>
                <a:uLnTx/>
                <a:uFillTx/>
                <a:latin typeface="Franklin Gothic Demi" panose="020B0603020102020204" pitchFamily="34" charset="0"/>
                <a:ea typeface="+mn-ea"/>
                <a:cs typeface="+mn-cs"/>
              </a:rPr>
              <a:t>for More Equitable and </a:t>
            </a:r>
          </a:p>
          <a:p>
            <a:pPr marL="0" marR="0" lvl="0" indent="0" algn="r" defTabSz="914400" rtl="0" eaLnBrk="1" fontAlgn="auto" latinLnBrk="0" hangingPunct="1">
              <a:lnSpc>
                <a:spcPts val="5000"/>
              </a:lnSpc>
              <a:spcBef>
                <a:spcPts val="0"/>
              </a:spcBef>
              <a:spcAft>
                <a:spcPts val="0"/>
              </a:spcAft>
              <a:buClrTx/>
              <a:buSzTx/>
              <a:buFontTx/>
              <a:buNone/>
              <a:tabLst/>
              <a:defRPr/>
            </a:pPr>
            <a:r>
              <a:rPr kumimoji="0" lang="en-US" sz="4850" b="1" i="0" u="none" strike="noStrike" kern="1200" cap="none" spc="0" normalizeH="0" baseline="0" noProof="0">
                <a:ln>
                  <a:noFill/>
                </a:ln>
                <a:solidFill>
                  <a:srgbClr val="0057A8"/>
                </a:solidFill>
                <a:effectLst/>
                <a:uLnTx/>
                <a:uFillTx/>
                <a:latin typeface="Franklin Gothic Demi" panose="020B0603020102020204" pitchFamily="34" charset="0"/>
                <a:ea typeface="+mn-ea"/>
                <a:cs typeface="+mn-cs"/>
              </a:rPr>
              <a:t>Sustainable Cities</a:t>
            </a:r>
          </a:p>
        </p:txBody>
      </p:sp>
      <p:sp>
        <p:nvSpPr>
          <p:cNvPr id="27" name="Subtitle 2">
            <a:extLst>
              <a:ext uri="{FF2B5EF4-FFF2-40B4-BE49-F238E27FC236}">
                <a16:creationId xmlns:a16="http://schemas.microsoft.com/office/drawing/2014/main" id="{C9B2E2DB-FD21-F74F-8D0B-B9C9586F4DC1}"/>
              </a:ext>
            </a:extLst>
          </p:cNvPr>
          <p:cNvSpPr>
            <a:spLocks noGrp="1"/>
          </p:cNvSpPr>
          <p:nvPr>
            <p:ph type="subTitle" idx="1" hasCustomPrompt="1"/>
          </p:nvPr>
        </p:nvSpPr>
        <p:spPr>
          <a:xfrm>
            <a:off x="3801372" y="5285302"/>
            <a:ext cx="7805582" cy="906148"/>
          </a:xfrm>
        </p:spPr>
        <p:txBody>
          <a:bodyPr>
            <a:normAutofit fontScale="92500"/>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solidFill>
                  <a:schemeClr val="tx1"/>
                </a:solidFill>
              </a:rPr>
              <a:t>Apolitical webinar on Green Growth, Jan 2023                                </a:t>
            </a:r>
            <a:r>
              <a:rPr lang="en-US"/>
              <a:t>Dr. Robin King</a:t>
            </a:r>
          </a:p>
          <a:p>
            <a:r>
              <a:rPr lang="en-US">
                <a:solidFill>
                  <a:schemeClr val="tx1"/>
                </a:solidFill>
                <a:hlinkClick r:id="rId4">
                  <a:extLst>
                    <a:ext uri="{A12FA001-AC4F-418D-AE19-62706E023703}">
                      <ahyp:hlinkClr xmlns:ahyp="http://schemas.microsoft.com/office/drawing/2018/hyperlinkcolor" val="tx"/>
                    </a:ext>
                  </a:extLst>
                </a:hlinkClick>
              </a:rPr>
              <a:t>www.citiesforall.org</a:t>
            </a:r>
            <a:r>
              <a:rPr lang="en-US">
                <a:solidFill>
                  <a:schemeClr val="tx1"/>
                </a:solidFill>
              </a:rPr>
              <a:t>                                                    </a:t>
            </a:r>
            <a:r>
              <a:rPr lang="en-US"/>
              <a:t>Robin dot King at wri dot org</a:t>
            </a:r>
          </a:p>
        </p:txBody>
      </p:sp>
    </p:spTree>
    <p:extLst>
      <p:ext uri="{BB962C8B-B14F-4D97-AF65-F5344CB8AC3E}">
        <p14:creationId xmlns:p14="http://schemas.microsoft.com/office/powerpoint/2010/main" val="1433729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40D73DD2-A885-4CFE-9B64-55EB184F0F3B}"/>
              </a:ext>
            </a:extLst>
          </p:cNvPr>
          <p:cNvSpPr/>
          <p:nvPr/>
        </p:nvSpPr>
        <p:spPr>
          <a:xfrm>
            <a:off x="195729" y="1005241"/>
            <a:ext cx="3582274" cy="5467659"/>
          </a:xfrm>
          <a:prstGeom prst="roundRect">
            <a:avLst>
              <a:gd name="adj" fmla="val 5248"/>
            </a:avLst>
          </a:prstGeom>
          <a:solidFill>
            <a:srgbClr val="FAE6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 name="Rectangle: Rounded Corners 5">
            <a:extLst>
              <a:ext uri="{FF2B5EF4-FFF2-40B4-BE49-F238E27FC236}">
                <a16:creationId xmlns:a16="http://schemas.microsoft.com/office/drawing/2014/main" id="{FF509D62-D73F-4A8F-9D57-4930A36D8E70}"/>
              </a:ext>
            </a:extLst>
          </p:cNvPr>
          <p:cNvSpPr/>
          <p:nvPr/>
        </p:nvSpPr>
        <p:spPr>
          <a:xfrm>
            <a:off x="3920576" y="1004115"/>
            <a:ext cx="3256607" cy="5466501"/>
          </a:xfrm>
          <a:prstGeom prst="roundRect">
            <a:avLst>
              <a:gd name="adj" fmla="val 5248"/>
            </a:avLst>
          </a:prstGeom>
          <a:solidFill>
            <a:srgbClr val="F6E6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 name="Rectangle: Rounded Corners 8">
            <a:extLst>
              <a:ext uri="{FF2B5EF4-FFF2-40B4-BE49-F238E27FC236}">
                <a16:creationId xmlns:a16="http://schemas.microsoft.com/office/drawing/2014/main" id="{86C4A380-50F3-460C-A2C3-57D61CA82F08}"/>
              </a:ext>
            </a:extLst>
          </p:cNvPr>
          <p:cNvSpPr/>
          <p:nvPr/>
        </p:nvSpPr>
        <p:spPr>
          <a:xfrm>
            <a:off x="7339634" y="1004115"/>
            <a:ext cx="4687846" cy="5466500"/>
          </a:xfrm>
          <a:prstGeom prst="roundRect">
            <a:avLst>
              <a:gd name="adj" fmla="val 5248"/>
            </a:avLst>
          </a:prstGeom>
          <a:solidFill>
            <a:srgbClr val="DEEF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 name="Title 2">
            <a:extLst>
              <a:ext uri="{FF2B5EF4-FFF2-40B4-BE49-F238E27FC236}">
                <a16:creationId xmlns:a16="http://schemas.microsoft.com/office/drawing/2014/main" id="{F990826A-6964-4935-B844-383D0FF64763}"/>
              </a:ext>
            </a:extLst>
          </p:cNvPr>
          <p:cNvSpPr>
            <a:spLocks noGrp="1"/>
          </p:cNvSpPr>
          <p:nvPr>
            <p:ph type="title"/>
          </p:nvPr>
        </p:nvSpPr>
        <p:spPr>
          <a:xfrm>
            <a:off x="-19243" y="-3147"/>
            <a:ext cx="12230485" cy="943397"/>
          </a:xfrm>
          <a:solidFill>
            <a:srgbClr val="0559A8"/>
          </a:solidFill>
        </p:spPr>
        <p:txBody>
          <a:bodyPr lIns="438912" tIns="45720" rIns="91440" bIns="45720" anchor="ctr" anchorCtr="0">
            <a:noAutofit/>
          </a:bodyPr>
          <a:lstStyle/>
          <a:p>
            <a:pPr algn="ctr" defTabSz="609570"/>
            <a:r>
              <a:rPr lang="en-US" sz="2500" dirty="0"/>
              <a:t>FINDINGS BASED ON 6 YEARS OF RESEARCH IN COLLABORATION WITH THOUGHT LEADERS: </a:t>
            </a:r>
            <a:r>
              <a:rPr lang="en-US" sz="2500" dirty="0">
                <a:solidFill>
                  <a:srgbClr val="F0AB00"/>
                </a:solidFill>
              </a:rPr>
              <a:t>7 Transformations for More Equitable &amp; Sustainable Cities</a:t>
            </a:r>
          </a:p>
        </p:txBody>
      </p:sp>
      <p:pic>
        <p:nvPicPr>
          <p:cNvPr id="14" name="Picture 2">
            <a:extLst>
              <a:ext uri="{FF2B5EF4-FFF2-40B4-BE49-F238E27FC236}">
                <a16:creationId xmlns:a16="http://schemas.microsoft.com/office/drawing/2014/main" id="{FF048BDD-314B-4336-A344-BDCACFAC67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747" t="68127"/>
          <a:stretch/>
        </p:blipFill>
        <p:spPr bwMode="auto">
          <a:xfrm>
            <a:off x="7599328" y="3887928"/>
            <a:ext cx="2284228" cy="258483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76093E0C-EB53-43E2-841E-BB3EFCA8CE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817" t="33431" b="36925"/>
          <a:stretch/>
        </p:blipFill>
        <p:spPr bwMode="auto">
          <a:xfrm>
            <a:off x="4135920" y="3981180"/>
            <a:ext cx="3041263" cy="239193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63478F12-9CC2-4D4E-AA46-6E214299C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030" r="4638" b="70222"/>
          <a:stretch/>
        </p:blipFill>
        <p:spPr bwMode="auto">
          <a:xfrm>
            <a:off x="696682" y="4047620"/>
            <a:ext cx="2736202" cy="244298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71CD1863-3BC3-4A93-88B0-BF592028F6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595" t="68127" r="30216"/>
          <a:stretch/>
        </p:blipFill>
        <p:spPr bwMode="auto">
          <a:xfrm>
            <a:off x="9884417" y="2273227"/>
            <a:ext cx="2142202" cy="2554638"/>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FA9BF9E7-39A5-5E72-9008-7DD89CE9CDF4}"/>
              </a:ext>
            </a:extLst>
          </p:cNvPr>
          <p:cNvGrpSpPr/>
          <p:nvPr/>
        </p:nvGrpSpPr>
        <p:grpSpPr>
          <a:xfrm>
            <a:off x="155932" y="1009788"/>
            <a:ext cx="3723986" cy="2960315"/>
            <a:chOff x="155932" y="1009788"/>
            <a:chExt cx="3723986" cy="2960315"/>
          </a:xfrm>
        </p:grpSpPr>
        <p:pic>
          <p:nvPicPr>
            <p:cNvPr id="13" name="Picture 2">
              <a:extLst>
                <a:ext uri="{FF2B5EF4-FFF2-40B4-BE49-F238E27FC236}">
                  <a16:creationId xmlns:a16="http://schemas.microsoft.com/office/drawing/2014/main" id="{BBA89891-63B5-4DDB-8AEB-C831E93A05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609" r="43599" b="71555"/>
            <a:stretch/>
          </p:blipFill>
          <p:spPr bwMode="auto">
            <a:xfrm>
              <a:off x="602967" y="1440278"/>
              <a:ext cx="2829917" cy="25298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1C5259A-5268-4289-86A3-62D269D20CEE}"/>
                </a:ext>
              </a:extLst>
            </p:cNvPr>
            <p:cNvSpPr txBox="1"/>
            <p:nvPr/>
          </p:nvSpPr>
          <p:spPr>
            <a:xfrm>
              <a:off x="155932" y="1009788"/>
              <a:ext cx="372398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89124"/>
                  </a:solidFill>
                  <a:effectLst/>
                  <a:uLnTx/>
                  <a:uFillTx/>
                  <a:latin typeface="Arial"/>
                  <a:ea typeface="+mn-ea"/>
                  <a:cs typeface="+mn-cs"/>
                </a:rPr>
                <a:t>Reimagine Service Provision</a:t>
              </a:r>
            </a:p>
          </p:txBody>
        </p:sp>
      </p:grpSp>
      <p:grpSp>
        <p:nvGrpSpPr>
          <p:cNvPr id="20" name="Group 19">
            <a:extLst>
              <a:ext uri="{FF2B5EF4-FFF2-40B4-BE49-F238E27FC236}">
                <a16:creationId xmlns:a16="http://schemas.microsoft.com/office/drawing/2014/main" id="{24D1EAE5-BC15-3D07-BB2D-E7D83731FE4D}"/>
              </a:ext>
            </a:extLst>
          </p:cNvPr>
          <p:cNvGrpSpPr/>
          <p:nvPr/>
        </p:nvGrpSpPr>
        <p:grpSpPr>
          <a:xfrm>
            <a:off x="4267535" y="1006264"/>
            <a:ext cx="3528392" cy="2931040"/>
            <a:chOff x="4267535" y="1006264"/>
            <a:chExt cx="3528392" cy="2931040"/>
          </a:xfrm>
        </p:grpSpPr>
        <p:pic>
          <p:nvPicPr>
            <p:cNvPr id="12" name="Picture 2">
              <a:extLst>
                <a:ext uri="{FF2B5EF4-FFF2-40B4-BE49-F238E27FC236}">
                  <a16:creationId xmlns:a16="http://schemas.microsoft.com/office/drawing/2014/main" id="{A604EBD6-1173-4610-9421-AE69A4B8B8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013" t="33253" r="46649" b="34773"/>
            <a:stretch/>
          </p:blipFill>
          <p:spPr bwMode="auto">
            <a:xfrm>
              <a:off x="4362785" y="1363986"/>
              <a:ext cx="2215665" cy="257331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D411663A-CFE7-4575-8A02-348AD55B939B}"/>
                </a:ext>
              </a:extLst>
            </p:cNvPr>
            <p:cNvSpPr txBox="1"/>
            <p:nvPr/>
          </p:nvSpPr>
          <p:spPr>
            <a:xfrm>
              <a:off x="4267535" y="1006264"/>
              <a:ext cx="352839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14C91"/>
                  </a:solidFill>
                  <a:effectLst/>
                  <a:uLnTx/>
                  <a:uFillTx/>
                  <a:latin typeface="Arial"/>
                  <a:ea typeface="+mn-ea"/>
                  <a:cs typeface="+mn-cs"/>
                </a:rPr>
                <a:t>Include the Excluded</a:t>
              </a:r>
            </a:p>
          </p:txBody>
        </p:sp>
      </p:grpSp>
      <p:grpSp>
        <p:nvGrpSpPr>
          <p:cNvPr id="21" name="Group 20">
            <a:extLst>
              <a:ext uri="{FF2B5EF4-FFF2-40B4-BE49-F238E27FC236}">
                <a16:creationId xmlns:a16="http://schemas.microsoft.com/office/drawing/2014/main" id="{CB92421A-D957-C6BA-C072-A9F66FCF6E37}"/>
              </a:ext>
            </a:extLst>
          </p:cNvPr>
          <p:cNvGrpSpPr/>
          <p:nvPr/>
        </p:nvGrpSpPr>
        <p:grpSpPr>
          <a:xfrm>
            <a:off x="7439248" y="1004115"/>
            <a:ext cx="4346379" cy="2949562"/>
            <a:chOff x="7439248" y="1004115"/>
            <a:chExt cx="4346379" cy="2949562"/>
          </a:xfrm>
        </p:grpSpPr>
        <p:pic>
          <p:nvPicPr>
            <p:cNvPr id="11" name="Picture 2">
              <a:extLst>
                <a:ext uri="{FF2B5EF4-FFF2-40B4-BE49-F238E27FC236}">
                  <a16:creationId xmlns:a16="http://schemas.microsoft.com/office/drawing/2014/main" id="{68CDC08A-4ACE-40F5-BA05-61AE189E50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31" t="68127" r="58817"/>
            <a:stretch/>
          </p:blipFill>
          <p:spPr bwMode="auto">
            <a:xfrm>
              <a:off x="7439248" y="1347612"/>
              <a:ext cx="2313600" cy="2606065"/>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F73DC5D6-72A7-48F2-98D4-6D6BDDE02AB4}"/>
                </a:ext>
              </a:extLst>
            </p:cNvPr>
            <p:cNvSpPr txBox="1"/>
            <p:nvPr/>
          </p:nvSpPr>
          <p:spPr>
            <a:xfrm>
              <a:off x="8257235" y="1004115"/>
              <a:ext cx="352839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89183"/>
                  </a:solidFill>
                  <a:effectLst/>
                  <a:uLnTx/>
                  <a:uFillTx/>
                  <a:latin typeface="Arial"/>
                  <a:ea typeface="+mn-ea"/>
                  <a:cs typeface="+mn-cs"/>
                </a:rPr>
                <a:t>Enable Lasting Change</a:t>
              </a:r>
            </a:p>
          </p:txBody>
        </p:sp>
      </p:grpSp>
      <p:sp>
        <p:nvSpPr>
          <p:cNvPr id="4" name="TextBox 3">
            <a:extLst>
              <a:ext uri="{FF2B5EF4-FFF2-40B4-BE49-F238E27FC236}">
                <a16:creationId xmlns:a16="http://schemas.microsoft.com/office/drawing/2014/main" id="{BD0CAB69-3C1B-4880-95B4-A1FA672EAAFC}"/>
              </a:ext>
            </a:extLst>
          </p:cNvPr>
          <p:cNvSpPr txBox="1"/>
          <p:nvPr/>
        </p:nvSpPr>
        <p:spPr>
          <a:xfrm>
            <a:off x="2807639" y="6544909"/>
            <a:ext cx="782029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Source: World Resources Report (WRR) Synthesis, WRI, 2021, </a:t>
            </a:r>
            <a:r>
              <a:rPr kumimoji="0" lang="en-US" sz="1200" b="0" i="0" u="none" strike="noStrike" kern="1200" cap="none" spc="0" normalizeH="0" baseline="0" noProof="0" dirty="0">
                <a:ln>
                  <a:noFill/>
                </a:ln>
                <a:solidFill>
                  <a:srgbClr val="000000"/>
                </a:solidFill>
                <a:effectLst/>
                <a:uLnTx/>
                <a:uFillTx/>
                <a:latin typeface="Arial"/>
                <a:ea typeface="+mn-ea"/>
                <a:cs typeface="+mn-cs"/>
                <a:hlinkClick r:id="rId4"/>
              </a:rPr>
              <a:t>www.citiesforall.org</a:t>
            </a: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5253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750"/>
                                        <p:tgtEl>
                                          <p:spTgt spid="10"/>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75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75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750"/>
                                        <p:tgtEl>
                                          <p:spTgt spid="6"/>
                                        </p:tgtEl>
                                      </p:cBhvr>
                                    </p:animEffect>
                                  </p:childTnLst>
                                </p:cTn>
                              </p:par>
                              <p:par>
                                <p:cTn id="21" presetID="9"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dissolve">
                                      <p:cBhvr>
                                        <p:cTn id="23" dur="75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dissolve">
                                      <p:cBhvr>
                                        <p:cTn id="28" dur="75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750"/>
                                        <p:tgtEl>
                                          <p:spTgt spid="9"/>
                                        </p:tgtEl>
                                      </p:cBhvr>
                                    </p:animEffect>
                                  </p:childTnLst>
                                </p:cTn>
                              </p:par>
                              <p:par>
                                <p:cTn id="34" presetID="9" presetClass="entr" presetSubtype="0"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dissolve">
                                      <p:cBhvr>
                                        <p:cTn id="36" dur="75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dissolve">
                                      <p:cBhvr>
                                        <p:cTn id="41" dur="75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dissolve">
                                      <p:cBhvr>
                                        <p:cTn id="46"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6C4A380-50F3-460C-A2C3-57D61CA82F08}"/>
              </a:ext>
            </a:extLst>
          </p:cNvPr>
          <p:cNvSpPr/>
          <p:nvPr/>
        </p:nvSpPr>
        <p:spPr>
          <a:xfrm>
            <a:off x="3771318" y="1014107"/>
            <a:ext cx="4687846" cy="5466500"/>
          </a:xfrm>
          <a:prstGeom prst="roundRect">
            <a:avLst>
              <a:gd name="adj" fmla="val 5248"/>
            </a:avLst>
          </a:prstGeom>
          <a:solidFill>
            <a:srgbClr val="DEEF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 name="Title 2">
            <a:extLst>
              <a:ext uri="{FF2B5EF4-FFF2-40B4-BE49-F238E27FC236}">
                <a16:creationId xmlns:a16="http://schemas.microsoft.com/office/drawing/2014/main" id="{F990826A-6964-4935-B844-383D0FF64763}"/>
              </a:ext>
            </a:extLst>
          </p:cNvPr>
          <p:cNvSpPr>
            <a:spLocks noGrp="1"/>
          </p:cNvSpPr>
          <p:nvPr>
            <p:ph type="title"/>
          </p:nvPr>
        </p:nvSpPr>
        <p:spPr>
          <a:xfrm>
            <a:off x="0" y="-165577"/>
            <a:ext cx="12230485" cy="1150069"/>
          </a:xfrm>
          <a:solidFill>
            <a:srgbClr val="0559A8"/>
          </a:solidFill>
          <a:ln>
            <a:noFill/>
          </a:ln>
        </p:spPr>
        <p:txBody>
          <a:bodyPr lIns="438912" tIns="45720" rIns="91440" bIns="45720" anchor="ctr" anchorCtr="0">
            <a:noAutofit/>
          </a:bodyPr>
          <a:lstStyle/>
          <a:p>
            <a:pPr algn="ctr" defTabSz="609570"/>
            <a:r>
              <a:rPr lang="en-US" sz="2500" dirty="0"/>
              <a:t>FINDINGS BASED ON 6 YEARS OF RESEARCH IN COLLABORATION WITH THOUGHT LEADERS: </a:t>
            </a:r>
            <a:r>
              <a:rPr lang="en-US" sz="2500" dirty="0">
                <a:solidFill>
                  <a:srgbClr val="F0AB00"/>
                </a:solidFill>
              </a:rPr>
              <a:t>7 Transformations for More Equitable &amp; Sustainable Cities</a:t>
            </a:r>
          </a:p>
        </p:txBody>
      </p:sp>
      <p:pic>
        <p:nvPicPr>
          <p:cNvPr id="14" name="Picture 2">
            <a:extLst>
              <a:ext uri="{FF2B5EF4-FFF2-40B4-BE49-F238E27FC236}">
                <a16:creationId xmlns:a16="http://schemas.microsoft.com/office/drawing/2014/main" id="{FF048BDD-314B-4336-A344-BDCACFAC67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747" t="68127"/>
          <a:stretch/>
        </p:blipFill>
        <p:spPr bwMode="auto">
          <a:xfrm>
            <a:off x="4082339" y="1243023"/>
            <a:ext cx="4065804" cy="460087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F73DC5D6-72A7-48F2-98D4-6D6BDDE02AB4}"/>
              </a:ext>
            </a:extLst>
          </p:cNvPr>
          <p:cNvSpPr txBox="1"/>
          <p:nvPr/>
        </p:nvSpPr>
        <p:spPr>
          <a:xfrm>
            <a:off x="4775262" y="1015794"/>
            <a:ext cx="352839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89183"/>
                </a:solidFill>
                <a:effectLst/>
                <a:uLnTx/>
                <a:uFillTx/>
                <a:latin typeface="Arial"/>
                <a:ea typeface="+mn-ea"/>
                <a:cs typeface="+mn-cs"/>
              </a:rPr>
              <a:t>Enable Lasting Change</a:t>
            </a:r>
          </a:p>
        </p:txBody>
      </p:sp>
      <p:sp>
        <p:nvSpPr>
          <p:cNvPr id="4" name="TextBox 3">
            <a:extLst>
              <a:ext uri="{FF2B5EF4-FFF2-40B4-BE49-F238E27FC236}">
                <a16:creationId xmlns:a16="http://schemas.microsoft.com/office/drawing/2014/main" id="{BD0CAB69-3C1B-4880-95B4-A1FA672EAAFC}"/>
              </a:ext>
            </a:extLst>
          </p:cNvPr>
          <p:cNvSpPr txBox="1"/>
          <p:nvPr/>
        </p:nvSpPr>
        <p:spPr>
          <a:xfrm>
            <a:off x="2807639" y="6544909"/>
            <a:ext cx="782029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Source: World Resources Report (WRR) Synthesis, WRI, 2021, </a:t>
            </a:r>
            <a:r>
              <a:rPr kumimoji="0" lang="en-US" sz="1200" b="0" i="0" u="none" strike="noStrike" kern="1200" cap="none" spc="0" normalizeH="0" baseline="0" noProof="0" dirty="0">
                <a:ln>
                  <a:noFill/>
                </a:ln>
                <a:solidFill>
                  <a:srgbClr val="000000"/>
                </a:solidFill>
                <a:effectLst/>
                <a:uLnTx/>
                <a:uFillTx/>
                <a:latin typeface="Arial"/>
                <a:ea typeface="+mn-ea"/>
                <a:cs typeface="+mn-cs"/>
                <a:hlinkClick r:id="rId4"/>
              </a:rPr>
              <a:t>www.citiesforall.org</a:t>
            </a: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475498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75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Business team brainstorming">
            <a:extLst>
              <a:ext uri="{FF2B5EF4-FFF2-40B4-BE49-F238E27FC236}">
                <a16:creationId xmlns:a16="http://schemas.microsoft.com/office/drawing/2014/main" id="{5D9ED898-5B69-81BC-FD79-4EEFAF421118}"/>
              </a:ext>
            </a:extLst>
          </p:cNvPr>
          <p:cNvPicPr>
            <a:picLocks noChangeAspect="1"/>
          </p:cNvPicPr>
          <p:nvPr/>
        </p:nvPicPr>
        <p:blipFill rotWithShape="1">
          <a:blip r:embed="rId2">
            <a:extLst>
              <a:ext uri="{28A0092B-C50C-407E-A947-70E740481C1C}">
                <a14:useLocalDpi xmlns:a14="http://schemas.microsoft.com/office/drawing/2010/main" val="0"/>
              </a:ext>
            </a:extLst>
          </a:blip>
          <a:srcRect l="-11064" r="25466"/>
          <a:stretch/>
        </p:blipFill>
        <p:spPr>
          <a:xfrm>
            <a:off x="-2335409" y="5370"/>
            <a:ext cx="8787579" cy="6852630"/>
          </a:xfrm>
          <a:prstGeom prst="rect">
            <a:avLst/>
          </a:prstGeom>
        </p:spPr>
      </p:pic>
      <p:sp>
        <p:nvSpPr>
          <p:cNvPr id="16" name="Rectangle 15">
            <a:extLst>
              <a:ext uri="{FF2B5EF4-FFF2-40B4-BE49-F238E27FC236}">
                <a16:creationId xmlns:a16="http://schemas.microsoft.com/office/drawing/2014/main" id="{37341426-C202-157B-C2D1-46B19F19F6F1}"/>
              </a:ext>
            </a:extLst>
          </p:cNvPr>
          <p:cNvSpPr/>
          <p:nvPr/>
        </p:nvSpPr>
        <p:spPr>
          <a:xfrm>
            <a:off x="0" y="0"/>
            <a:ext cx="12377394" cy="650449"/>
          </a:xfrm>
          <a:prstGeom prst="rect">
            <a:avLst/>
          </a:prstGeom>
          <a:solidFill>
            <a:srgbClr val="0359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6AD2A627-3F20-4591-B478-7312AF87D3CB}"/>
              </a:ext>
            </a:extLst>
          </p:cNvPr>
          <p:cNvSpPr>
            <a:spLocks noGrp="1"/>
          </p:cNvSpPr>
          <p:nvPr>
            <p:ph type="body" sz="quarter" idx="4294967295"/>
          </p:nvPr>
        </p:nvSpPr>
        <p:spPr>
          <a:xfrm>
            <a:off x="1" y="6410325"/>
            <a:ext cx="2514600" cy="447675"/>
          </a:xfrm>
          <a:solidFill>
            <a:srgbClr val="FFC000"/>
          </a:solidFill>
        </p:spPr>
        <p:txBody>
          <a:bodyPr vert="horz" lIns="91440" tIns="45720" rIns="91440" bIns="45720" rtlCol="0">
            <a:normAutofit/>
          </a:bodyPr>
          <a:lstStyle/>
          <a:p>
            <a:pPr marL="0" indent="0" defTabSz="914400">
              <a:buNone/>
            </a:pPr>
            <a:r>
              <a:rPr lang="en-US" sz="2000" dirty="0" err="1">
                <a:solidFill>
                  <a:schemeClr val="bg1"/>
                </a:solidFill>
              </a:rPr>
              <a:t>www.citiesforall.org</a:t>
            </a:r>
            <a:endParaRPr lang="en-US" sz="2000" dirty="0">
              <a:solidFill>
                <a:schemeClr val="bg1"/>
              </a:solidFill>
            </a:endParaRPr>
          </a:p>
        </p:txBody>
      </p:sp>
      <p:sp>
        <p:nvSpPr>
          <p:cNvPr id="11" name="TextBox 10">
            <a:extLst>
              <a:ext uri="{FF2B5EF4-FFF2-40B4-BE49-F238E27FC236}">
                <a16:creationId xmlns:a16="http://schemas.microsoft.com/office/drawing/2014/main" id="{7A21DECD-B08F-90FB-2D2A-1C215F902CAD}"/>
              </a:ext>
            </a:extLst>
          </p:cNvPr>
          <p:cNvSpPr txBox="1"/>
          <p:nvPr/>
        </p:nvSpPr>
        <p:spPr>
          <a:xfrm>
            <a:off x="0" y="5370"/>
            <a:ext cx="12192000" cy="523220"/>
          </a:xfrm>
          <a:prstGeom prst="rect">
            <a:avLst/>
          </a:prstGeom>
          <a:solidFill>
            <a:srgbClr val="0359A8"/>
          </a:solidFill>
          <a:ln>
            <a:noFill/>
          </a:ln>
        </p:spPr>
        <p:txBody>
          <a:bodyPr wrap="square" rtlCol="0">
            <a:spAutoFit/>
          </a:bodyPr>
          <a:lstStyle/>
          <a:p>
            <a:pPr lvl="0" algn="ctr">
              <a:buNone/>
            </a:pPr>
            <a:r>
              <a:rPr lang="en-US" sz="2800" b="1" kern="1200" cap="all" dirty="0">
                <a:solidFill>
                  <a:schemeClr val="bg1"/>
                </a:solidFill>
                <a:latin typeface="+mj-lt"/>
                <a:ea typeface="+mj-lt"/>
                <a:cs typeface="+mj-lt"/>
              </a:rPr>
              <a:t>Guidance for City government and urban sector specialists</a:t>
            </a:r>
          </a:p>
        </p:txBody>
      </p:sp>
      <p:sp>
        <p:nvSpPr>
          <p:cNvPr id="12" name="TextBox 11">
            <a:extLst>
              <a:ext uri="{FF2B5EF4-FFF2-40B4-BE49-F238E27FC236}">
                <a16:creationId xmlns:a16="http://schemas.microsoft.com/office/drawing/2014/main" id="{14C2BC05-992A-38E8-3AFE-23DF2BC47698}"/>
              </a:ext>
            </a:extLst>
          </p:cNvPr>
          <p:cNvSpPr txBox="1"/>
          <p:nvPr/>
        </p:nvSpPr>
        <p:spPr>
          <a:xfrm>
            <a:off x="6637564" y="1432449"/>
            <a:ext cx="5200650" cy="5539978"/>
          </a:xfrm>
          <a:prstGeom prst="rect">
            <a:avLst/>
          </a:prstGeom>
          <a:noFill/>
        </p:spPr>
        <p:txBody>
          <a:bodyPr wrap="square" rtlCol="0">
            <a:spAutoFit/>
          </a:bodyPr>
          <a:lstStyle/>
          <a:p>
            <a:pPr marL="342900" indent="-342900" algn="l" rtl="0" eaLnBrk="1" fontAlgn="t" latinLnBrk="0" hangingPunct="1">
              <a:spcBef>
                <a:spcPts val="0"/>
              </a:spcBef>
              <a:spcAft>
                <a:spcPts val="0"/>
              </a:spcAft>
              <a:buFont typeface="Arial" panose="020B0604020202020204" pitchFamily="34" charset="0"/>
              <a:buChar char="•"/>
            </a:pPr>
            <a:r>
              <a:rPr lang="en-US" sz="2800" i="0" u="none" strike="noStrike" kern="1200" dirty="0">
                <a:solidFill>
                  <a:srgbClr val="000000"/>
                </a:solidFill>
                <a:effectLst/>
                <a:latin typeface="+mj-lt"/>
              </a:rPr>
              <a:t>Engage a diverse coalition of stakeholders</a:t>
            </a:r>
            <a:endParaRPr lang="en-US" sz="2800" i="0" u="none" strike="noStrike" dirty="0">
              <a:effectLst/>
              <a:latin typeface="+mj-lt"/>
            </a:endParaRPr>
          </a:p>
          <a:p>
            <a:pPr marL="342900" indent="-342900" algn="l" rtl="0" eaLnBrk="1" fontAlgn="t" latinLnBrk="0" hangingPunct="1">
              <a:spcBef>
                <a:spcPts val="0"/>
              </a:spcBef>
              <a:spcAft>
                <a:spcPts val="0"/>
              </a:spcAft>
              <a:buFont typeface="Arial" panose="020B0604020202020204" pitchFamily="34" charset="0"/>
              <a:buChar char="•"/>
            </a:pPr>
            <a:r>
              <a:rPr lang="en-US" sz="2800" i="0" u="none" strike="noStrike" kern="1200" dirty="0">
                <a:solidFill>
                  <a:srgbClr val="000000"/>
                </a:solidFill>
                <a:effectLst/>
                <a:latin typeface="+mj-lt"/>
              </a:rPr>
              <a:t>Commit to meaningful partnerships</a:t>
            </a:r>
            <a:endParaRPr lang="en-US" sz="2800" i="0" u="none" strike="noStrike" dirty="0">
              <a:effectLst/>
              <a:latin typeface="+mj-lt"/>
            </a:endParaRPr>
          </a:p>
          <a:p>
            <a:pPr marL="342900" indent="-342900" algn="l" rtl="0" eaLnBrk="1" fontAlgn="t" latinLnBrk="0" hangingPunct="1">
              <a:spcBef>
                <a:spcPts val="0"/>
              </a:spcBef>
              <a:spcAft>
                <a:spcPts val="0"/>
              </a:spcAft>
              <a:buFont typeface="Arial" panose="020B0604020202020204" pitchFamily="34" charset="0"/>
              <a:buChar char="•"/>
            </a:pPr>
            <a:r>
              <a:rPr lang="en-US" sz="2800" i="0" u="none" strike="noStrike" kern="1200" dirty="0">
                <a:solidFill>
                  <a:srgbClr val="000000"/>
                </a:solidFill>
                <a:effectLst/>
                <a:latin typeface="+mj-lt"/>
              </a:rPr>
              <a:t>Design processes for well-structured public participation in decision-making </a:t>
            </a:r>
            <a:endParaRPr lang="en-US" sz="2800" i="0" u="none" strike="noStrike" dirty="0">
              <a:effectLst/>
              <a:latin typeface="+mj-lt"/>
            </a:endParaRPr>
          </a:p>
          <a:p>
            <a:pPr marL="342900" indent="-342900" algn="l" rtl="0" eaLnBrk="1" fontAlgn="t" latinLnBrk="0" hangingPunct="1">
              <a:spcBef>
                <a:spcPts val="0"/>
              </a:spcBef>
              <a:spcAft>
                <a:spcPts val="0"/>
              </a:spcAft>
              <a:buFont typeface="Arial" panose="020B0604020202020204" pitchFamily="34" charset="0"/>
              <a:buChar char="•"/>
            </a:pPr>
            <a:r>
              <a:rPr lang="en-US" sz="2800" i="0" u="none" strike="noStrike" kern="1200" dirty="0">
                <a:solidFill>
                  <a:srgbClr val="000000"/>
                </a:solidFill>
                <a:effectLst/>
                <a:latin typeface="+mj-lt"/>
              </a:rPr>
              <a:t>Assess barriers to local planning and policymaking</a:t>
            </a:r>
            <a:endParaRPr lang="en-US" sz="2800" i="0" u="none" strike="noStrike" dirty="0">
              <a:effectLst/>
              <a:latin typeface="+mj-lt"/>
            </a:endParaRPr>
          </a:p>
          <a:p>
            <a:pPr marL="342900" indent="-342900" algn="l" rtl="0" eaLnBrk="1" fontAlgn="t" latinLnBrk="0" hangingPunct="1">
              <a:spcBef>
                <a:spcPts val="0"/>
              </a:spcBef>
              <a:spcAft>
                <a:spcPts val="0"/>
              </a:spcAft>
              <a:buFont typeface="Arial" panose="020B0604020202020204" pitchFamily="34" charset="0"/>
              <a:buChar char="•"/>
            </a:pPr>
            <a:r>
              <a:rPr lang="en-US" sz="2800" i="0" u="none" strike="noStrike" kern="1200" dirty="0">
                <a:solidFill>
                  <a:srgbClr val="000000"/>
                </a:solidFill>
                <a:effectLst/>
                <a:latin typeface="+mj-lt"/>
              </a:rPr>
              <a:t>Create demand for new legislation to ensure better policy coherence</a:t>
            </a:r>
            <a:endParaRPr lang="en-US" sz="2800" i="0" u="none" strike="noStrike" dirty="0">
              <a:effectLst/>
              <a:latin typeface="+mj-lt"/>
            </a:endParaRPr>
          </a:p>
          <a:p>
            <a:endParaRPr lang="en-US" dirty="0"/>
          </a:p>
        </p:txBody>
      </p:sp>
    </p:spTree>
    <p:extLst>
      <p:ext uri="{BB962C8B-B14F-4D97-AF65-F5344CB8AC3E}">
        <p14:creationId xmlns:p14="http://schemas.microsoft.com/office/powerpoint/2010/main" val="268369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dissolve">
                                      <p:cBhvr>
                                        <p:cTn id="7" dur="10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dissolve">
                                      <p:cBhvr>
                                        <p:cTn id="12" dur="10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dissolve">
                                      <p:cBhvr>
                                        <p:cTn id="17" dur="10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dissolve">
                                      <p:cBhvr>
                                        <p:cTn id="22" dur="10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dissolve">
                                      <p:cBhvr>
                                        <p:cTn id="27" dur="10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Beverly Hill City Hall">
            <a:extLst>
              <a:ext uri="{FF2B5EF4-FFF2-40B4-BE49-F238E27FC236}">
                <a16:creationId xmlns:a16="http://schemas.microsoft.com/office/drawing/2014/main" id="{B0FC801C-DA5A-5FA8-B7C4-DE782FA191F2}"/>
              </a:ext>
            </a:extLst>
          </p:cNvPr>
          <p:cNvPicPr>
            <a:picLocks noChangeAspect="1"/>
          </p:cNvPicPr>
          <p:nvPr/>
        </p:nvPicPr>
        <p:blipFill rotWithShape="1">
          <a:blip r:embed="rId2">
            <a:extLst>
              <a:ext uri="{28A0092B-C50C-407E-A947-70E740481C1C}">
                <a14:useLocalDpi xmlns:a14="http://schemas.microsoft.com/office/drawing/2010/main" val="0"/>
              </a:ext>
            </a:extLst>
          </a:blip>
          <a:srcRect l="5884" r="-1" b="-1"/>
          <a:stretch/>
        </p:blipFill>
        <p:spPr>
          <a:xfrm>
            <a:off x="2522356" y="10"/>
            <a:ext cx="9669642" cy="6857990"/>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9DBB238-96F2-FBBB-A562-CAA0CA8116FE}"/>
              </a:ext>
            </a:extLst>
          </p:cNvPr>
          <p:cNvSpPr txBox="1"/>
          <p:nvPr/>
        </p:nvSpPr>
        <p:spPr>
          <a:xfrm>
            <a:off x="195943" y="0"/>
            <a:ext cx="5143500" cy="1534886"/>
          </a:xfrm>
          <a:prstGeom prst="rect">
            <a:avLst/>
          </a:prstGeom>
        </p:spPr>
        <p:txBody>
          <a:bodyPr vert="horz" lIns="91440" tIns="45720" rIns="91440" bIns="45720" rtlCol="0" anchor="ctr">
            <a:normAutofit/>
          </a:bodyPr>
          <a:lstStyle/>
          <a:p>
            <a:pPr lvl="0">
              <a:lnSpc>
                <a:spcPct val="90000"/>
              </a:lnSpc>
              <a:spcBef>
                <a:spcPct val="0"/>
              </a:spcBef>
              <a:spcAft>
                <a:spcPts val="600"/>
              </a:spcAft>
            </a:pPr>
            <a:r>
              <a:rPr lang="en-US" sz="3200" cap="all" dirty="0">
                <a:latin typeface="+mj-lt"/>
                <a:ea typeface="+mj-ea"/>
                <a:cs typeface="+mj-cs"/>
              </a:rPr>
              <a:t>Guidance for National Government</a:t>
            </a:r>
          </a:p>
        </p:txBody>
      </p:sp>
      <p:sp>
        <p:nvSpPr>
          <p:cNvPr id="10" name="TextBox 9">
            <a:extLst>
              <a:ext uri="{FF2B5EF4-FFF2-40B4-BE49-F238E27FC236}">
                <a16:creationId xmlns:a16="http://schemas.microsoft.com/office/drawing/2014/main" id="{F139AB65-6B9F-6623-8CD7-B3455F7F8A60}"/>
              </a:ext>
            </a:extLst>
          </p:cNvPr>
          <p:cNvSpPr txBox="1"/>
          <p:nvPr/>
        </p:nvSpPr>
        <p:spPr>
          <a:xfrm>
            <a:off x="236353" y="1329116"/>
            <a:ext cx="4572000" cy="5323104"/>
          </a:xfrm>
          <a:prstGeom prst="rect">
            <a:avLst/>
          </a:prstGeom>
        </p:spPr>
        <p:txBody>
          <a:bodyPr vert="horz" lIns="91440" tIns="45720" rIns="91440" bIns="45720" rtlCol="0">
            <a:normAutofit fontScale="92500" lnSpcReduction="10000"/>
          </a:bodyPr>
          <a:lstStyle/>
          <a:p>
            <a:pPr marL="285750" lvl="0" indent="-228600">
              <a:lnSpc>
                <a:spcPct val="90000"/>
              </a:lnSpc>
              <a:spcAft>
                <a:spcPts val="600"/>
              </a:spcAft>
              <a:buFont typeface="Arial" panose="020B0604020202020204" pitchFamily="34" charset="0"/>
              <a:buChar char="•"/>
            </a:pPr>
            <a:r>
              <a:rPr lang="en-US" sz="2000" dirty="0">
                <a:latin typeface="+mj-lt"/>
              </a:rPr>
              <a:t>Coordinate national initiatives with local priorities</a:t>
            </a:r>
          </a:p>
          <a:p>
            <a:pPr marL="285750" lvl="0" indent="-228600">
              <a:lnSpc>
                <a:spcPct val="90000"/>
              </a:lnSpc>
              <a:spcAft>
                <a:spcPts val="600"/>
              </a:spcAft>
              <a:buFont typeface="Arial" panose="020B0604020202020204" pitchFamily="34" charset="0"/>
              <a:buChar char="•"/>
            </a:pPr>
            <a:r>
              <a:rPr lang="en-US" sz="2000" dirty="0">
                <a:latin typeface="+mj-lt"/>
              </a:rPr>
              <a:t>Ensure public participation in decision-making </a:t>
            </a:r>
          </a:p>
          <a:p>
            <a:pPr marL="285750" lvl="0" indent="-228600">
              <a:lnSpc>
                <a:spcPct val="90000"/>
              </a:lnSpc>
              <a:spcAft>
                <a:spcPts val="600"/>
              </a:spcAft>
              <a:buFont typeface="Arial" panose="020B0604020202020204" pitchFamily="34" charset="0"/>
              <a:buChar char="•"/>
            </a:pPr>
            <a:r>
              <a:rPr lang="en-US" sz="2000" dirty="0">
                <a:latin typeface="+mj-lt"/>
              </a:rPr>
              <a:t>Provide a national shared vision and guidelines around resilience planning </a:t>
            </a:r>
          </a:p>
          <a:p>
            <a:pPr marL="285750" lvl="0" indent="-228600">
              <a:lnSpc>
                <a:spcPct val="90000"/>
              </a:lnSpc>
              <a:spcAft>
                <a:spcPts val="600"/>
              </a:spcAft>
              <a:buFont typeface="Arial" panose="020B0604020202020204" pitchFamily="34" charset="0"/>
              <a:buChar char="•"/>
            </a:pPr>
            <a:r>
              <a:rPr lang="en-US" sz="2000" dirty="0">
                <a:latin typeface="+mj-lt"/>
              </a:rPr>
              <a:t>Commit to knowledge coproduction and a common vision </a:t>
            </a:r>
          </a:p>
          <a:p>
            <a:pPr marL="285750" lvl="0" indent="-228600">
              <a:lnSpc>
                <a:spcPct val="90000"/>
              </a:lnSpc>
              <a:spcAft>
                <a:spcPts val="600"/>
              </a:spcAft>
              <a:buFont typeface="Arial" panose="020B0604020202020204" pitchFamily="34" charset="0"/>
              <a:buChar char="•"/>
            </a:pPr>
            <a:r>
              <a:rPr lang="en-US" sz="2000" dirty="0">
                <a:latin typeface="+mj-lt"/>
              </a:rPr>
              <a:t>Develop regulations and governance structures</a:t>
            </a:r>
          </a:p>
          <a:p>
            <a:pPr marL="285750" lvl="0" indent="-228600">
              <a:lnSpc>
                <a:spcPct val="90000"/>
              </a:lnSpc>
              <a:spcAft>
                <a:spcPts val="600"/>
              </a:spcAft>
              <a:buFont typeface="Arial" panose="020B0604020202020204" pitchFamily="34" charset="0"/>
              <a:buChar char="•"/>
            </a:pPr>
            <a:r>
              <a:rPr lang="en-US" sz="2000" dirty="0">
                <a:latin typeface="+mj-lt"/>
              </a:rPr>
              <a:t>Develop enabling national urbanization policies</a:t>
            </a:r>
          </a:p>
          <a:p>
            <a:pPr marL="285750" lvl="0" indent="-228600">
              <a:lnSpc>
                <a:spcPct val="90000"/>
              </a:lnSpc>
              <a:spcAft>
                <a:spcPts val="600"/>
              </a:spcAft>
              <a:buFont typeface="Arial" panose="020B0604020202020204" pitchFamily="34" charset="0"/>
              <a:buChar char="•"/>
            </a:pPr>
            <a:r>
              <a:rPr lang="en-US" sz="2000" dirty="0">
                <a:latin typeface="+mj-lt"/>
              </a:rPr>
              <a:t>Increase autonomy of urban governments</a:t>
            </a:r>
          </a:p>
          <a:p>
            <a:pPr marL="285750" lvl="0" indent="-228600">
              <a:lnSpc>
                <a:spcPct val="90000"/>
              </a:lnSpc>
              <a:spcAft>
                <a:spcPts val="600"/>
              </a:spcAft>
              <a:buFont typeface="Arial" panose="020B0604020202020204" pitchFamily="34" charset="0"/>
              <a:buChar char="•"/>
            </a:pPr>
            <a:r>
              <a:rPr lang="en-US" sz="2000" dirty="0">
                <a:latin typeface="+mj-lt"/>
              </a:rPr>
              <a:t>Develop financing mechanisms to incentivize inclusive service delivery</a:t>
            </a:r>
          </a:p>
          <a:p>
            <a:pPr marL="285750" lvl="0" indent="-228600">
              <a:lnSpc>
                <a:spcPct val="90000"/>
              </a:lnSpc>
              <a:spcAft>
                <a:spcPts val="600"/>
              </a:spcAft>
              <a:buFont typeface="Arial" panose="020B0604020202020204" pitchFamily="34" charset="0"/>
              <a:buChar char="•"/>
            </a:pPr>
            <a:r>
              <a:rPr lang="en-US" sz="2000" dirty="0">
                <a:latin typeface="+mj-lt"/>
              </a:rPr>
              <a:t>Build capacity to assess risks across multiple decision-making levels and establish corresponding institutional bodies</a:t>
            </a:r>
          </a:p>
          <a:p>
            <a:pPr marL="285750" lvl="0" indent="-228600">
              <a:lnSpc>
                <a:spcPct val="90000"/>
              </a:lnSpc>
              <a:spcAft>
                <a:spcPts val="600"/>
              </a:spcAft>
              <a:buFont typeface="Arial" panose="020B0604020202020204" pitchFamily="34" charset="0"/>
              <a:buChar char="•"/>
            </a:pPr>
            <a:endParaRPr lang="en-US" sz="1300" dirty="0"/>
          </a:p>
        </p:txBody>
      </p:sp>
      <p:sp>
        <p:nvSpPr>
          <p:cNvPr id="13" name="Text Placeholder 2">
            <a:extLst>
              <a:ext uri="{FF2B5EF4-FFF2-40B4-BE49-F238E27FC236}">
                <a16:creationId xmlns:a16="http://schemas.microsoft.com/office/drawing/2014/main" id="{A865FF19-9BBF-4CC4-BFF7-75DBBDA7BA9E}"/>
              </a:ext>
            </a:extLst>
          </p:cNvPr>
          <p:cNvSpPr txBox="1">
            <a:spLocks/>
          </p:cNvSpPr>
          <p:nvPr/>
        </p:nvSpPr>
        <p:spPr>
          <a:xfrm>
            <a:off x="1" y="6410325"/>
            <a:ext cx="2514600" cy="447675"/>
          </a:xfrm>
          <a:prstGeom prst="rect">
            <a:avLst/>
          </a:prstGeom>
          <a:solidFill>
            <a:srgbClr val="FFC000"/>
          </a:solidFill>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marL="0" indent="0" defTabSz="914400">
              <a:buFont typeface="Arial" panose="020B0604020202020204" pitchFamily="34" charset="0"/>
              <a:buNone/>
            </a:pPr>
            <a:r>
              <a:rPr lang="en-US" sz="2000">
                <a:solidFill>
                  <a:schemeClr val="bg1"/>
                </a:solidFill>
              </a:rPr>
              <a:t>www.citiesforall.org</a:t>
            </a:r>
            <a:endParaRPr lang="en-US" sz="2000" dirty="0">
              <a:solidFill>
                <a:schemeClr val="bg1"/>
              </a:solidFill>
            </a:endParaRPr>
          </a:p>
        </p:txBody>
      </p:sp>
    </p:spTree>
    <p:extLst>
      <p:ext uri="{BB962C8B-B14F-4D97-AF65-F5344CB8AC3E}">
        <p14:creationId xmlns:p14="http://schemas.microsoft.com/office/powerpoint/2010/main" val="96016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dissolve">
                                      <p:cBhvr>
                                        <p:cTn id="7" dur="1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dissolve">
                                      <p:cBhvr>
                                        <p:cTn id="12" dur="10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dissolve">
                                      <p:cBhvr>
                                        <p:cTn id="17" dur="10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dissolve">
                                      <p:cBhvr>
                                        <p:cTn id="22" dur="10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dissolve">
                                      <p:cBhvr>
                                        <p:cTn id="27" dur="10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dissolve">
                                      <p:cBhvr>
                                        <p:cTn id="32" dur="100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dissolve">
                                      <p:cBhvr>
                                        <p:cTn id="37" dur="1000"/>
                                        <p:tgtEl>
                                          <p:spTgt spid="1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0">
                                            <p:txEl>
                                              <p:pRg st="7" end="7"/>
                                            </p:txEl>
                                          </p:spTgt>
                                        </p:tgtEl>
                                        <p:attrNameLst>
                                          <p:attrName>style.visibility</p:attrName>
                                        </p:attrNameLst>
                                      </p:cBhvr>
                                      <p:to>
                                        <p:strVal val="visible"/>
                                      </p:to>
                                    </p:set>
                                    <p:animEffect transition="in" filter="dissolve">
                                      <p:cBhvr>
                                        <p:cTn id="42" dur="1000"/>
                                        <p:tgtEl>
                                          <p:spTgt spid="10">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0">
                                            <p:txEl>
                                              <p:pRg st="8" end="8"/>
                                            </p:txEl>
                                          </p:spTgt>
                                        </p:tgtEl>
                                        <p:attrNameLst>
                                          <p:attrName>style.visibility</p:attrName>
                                        </p:attrNameLst>
                                      </p:cBhvr>
                                      <p:to>
                                        <p:strVal val="visible"/>
                                      </p:to>
                                    </p:set>
                                    <p:animEffect transition="in" filter="dissolve">
                                      <p:cBhvr>
                                        <p:cTn id="47" dur="1000"/>
                                        <p:tgtEl>
                                          <p:spTgt spid="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xt&#10;&#10;Description automatically generated">
            <a:extLst>
              <a:ext uri="{FF2B5EF4-FFF2-40B4-BE49-F238E27FC236}">
                <a16:creationId xmlns:a16="http://schemas.microsoft.com/office/drawing/2014/main" id="{0590580E-7A16-4015-B1D2-CF65262DD6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216" y="2664619"/>
            <a:ext cx="642202" cy="642202"/>
          </a:xfrm>
          <a:prstGeom prst="rect">
            <a:avLst/>
          </a:prstGeom>
        </p:spPr>
      </p:pic>
      <p:pic>
        <p:nvPicPr>
          <p:cNvPr id="12" name="Picture 11" descr="Text&#10;&#10;Description automatically generated">
            <a:extLst>
              <a:ext uri="{FF2B5EF4-FFF2-40B4-BE49-F238E27FC236}">
                <a16:creationId xmlns:a16="http://schemas.microsoft.com/office/drawing/2014/main" id="{A6D6482A-3A9E-49D9-935A-1DB25A2B3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3766" y="4346444"/>
            <a:ext cx="637102" cy="637102"/>
          </a:xfrm>
          <a:prstGeom prst="rect">
            <a:avLst/>
          </a:prstGeom>
        </p:spPr>
      </p:pic>
      <p:pic>
        <p:nvPicPr>
          <p:cNvPr id="13" name="Picture 12" descr="Text&#10;&#10;Description automatically generated">
            <a:extLst>
              <a:ext uri="{FF2B5EF4-FFF2-40B4-BE49-F238E27FC236}">
                <a16:creationId xmlns:a16="http://schemas.microsoft.com/office/drawing/2014/main" id="{0270CBD0-9CB9-40A4-8A1B-86FC91C86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0566" y="3525333"/>
            <a:ext cx="643503" cy="643503"/>
          </a:xfrm>
          <a:prstGeom prst="rect">
            <a:avLst/>
          </a:prstGeom>
        </p:spPr>
      </p:pic>
      <p:pic>
        <p:nvPicPr>
          <p:cNvPr id="14" name="Picture 13" descr="Text&#10;&#10;Description automatically generated">
            <a:extLst>
              <a:ext uri="{FF2B5EF4-FFF2-40B4-BE49-F238E27FC236}">
                <a16:creationId xmlns:a16="http://schemas.microsoft.com/office/drawing/2014/main" id="{0E474528-D34A-49F0-A2D3-BC7686635F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5441" y="6002756"/>
            <a:ext cx="633752" cy="633752"/>
          </a:xfrm>
          <a:prstGeom prst="rect">
            <a:avLst/>
          </a:prstGeom>
        </p:spPr>
      </p:pic>
      <p:pic>
        <p:nvPicPr>
          <p:cNvPr id="19" name="Picture 18" descr="Icon&#10;&#10;Description automatically generated with low confidence">
            <a:extLst>
              <a:ext uri="{FF2B5EF4-FFF2-40B4-BE49-F238E27FC236}">
                <a16:creationId xmlns:a16="http://schemas.microsoft.com/office/drawing/2014/main" id="{BC5F1704-7771-4DEA-8B09-EF56ADCA7A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0566" y="1848313"/>
            <a:ext cx="643503" cy="643503"/>
          </a:xfrm>
          <a:prstGeom prst="rect">
            <a:avLst/>
          </a:prstGeom>
        </p:spPr>
      </p:pic>
      <p:pic>
        <p:nvPicPr>
          <p:cNvPr id="24" name="Picture 23" descr="Icon&#10;&#10;Description automatically generated">
            <a:extLst>
              <a:ext uri="{FF2B5EF4-FFF2-40B4-BE49-F238E27FC236}">
                <a16:creationId xmlns:a16="http://schemas.microsoft.com/office/drawing/2014/main" id="{6B16C795-EFF1-4EB0-916E-E8361545ED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7491" y="1849561"/>
            <a:ext cx="643503" cy="643503"/>
          </a:xfrm>
          <a:prstGeom prst="rect">
            <a:avLst/>
          </a:prstGeom>
        </p:spPr>
      </p:pic>
      <p:pic>
        <p:nvPicPr>
          <p:cNvPr id="25" name="Picture 24" descr="Icon&#10;&#10;Description automatically generated">
            <a:extLst>
              <a:ext uri="{FF2B5EF4-FFF2-40B4-BE49-F238E27FC236}">
                <a16:creationId xmlns:a16="http://schemas.microsoft.com/office/drawing/2014/main" id="{A6CB2300-4893-41AD-9B67-F94B0E1A7A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7491" y="2663969"/>
            <a:ext cx="643503" cy="643503"/>
          </a:xfrm>
          <a:prstGeom prst="rect">
            <a:avLst/>
          </a:prstGeom>
        </p:spPr>
      </p:pic>
      <p:pic>
        <p:nvPicPr>
          <p:cNvPr id="26" name="Picture 25" descr="Icon&#10;&#10;Description automatically generated">
            <a:extLst>
              <a:ext uri="{FF2B5EF4-FFF2-40B4-BE49-F238E27FC236}">
                <a16:creationId xmlns:a16="http://schemas.microsoft.com/office/drawing/2014/main" id="{57A88A21-1ED5-488F-9AC9-5B5E961125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0738" y="3528580"/>
            <a:ext cx="637008" cy="637008"/>
          </a:xfrm>
          <a:prstGeom prst="rect">
            <a:avLst/>
          </a:prstGeom>
        </p:spPr>
      </p:pic>
      <p:pic>
        <p:nvPicPr>
          <p:cNvPr id="29" name="Picture 28" descr="A picture containing shape&#10;&#10;Description automatically generated">
            <a:extLst>
              <a:ext uri="{FF2B5EF4-FFF2-40B4-BE49-F238E27FC236}">
                <a16:creationId xmlns:a16="http://schemas.microsoft.com/office/drawing/2014/main" id="{D26BD081-6180-4166-AE10-05C84E693D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03884" y="1850809"/>
            <a:ext cx="643503" cy="643503"/>
          </a:xfrm>
          <a:prstGeom prst="rect">
            <a:avLst/>
          </a:prstGeom>
        </p:spPr>
      </p:pic>
      <p:pic>
        <p:nvPicPr>
          <p:cNvPr id="30" name="Picture 29" descr="A picture containing shape&#10;&#10;Description automatically generated">
            <a:extLst>
              <a:ext uri="{FF2B5EF4-FFF2-40B4-BE49-F238E27FC236}">
                <a16:creationId xmlns:a16="http://schemas.microsoft.com/office/drawing/2014/main" id="{63811BBE-5F5C-4FC4-89EA-722A9DA575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07131" y="3528580"/>
            <a:ext cx="637009" cy="637009"/>
          </a:xfrm>
          <a:prstGeom prst="rect">
            <a:avLst/>
          </a:prstGeom>
        </p:spPr>
      </p:pic>
      <p:pic>
        <p:nvPicPr>
          <p:cNvPr id="33" name="Picture 32" descr="Icon&#10;&#10;Description automatically generated">
            <a:extLst>
              <a:ext uri="{FF2B5EF4-FFF2-40B4-BE49-F238E27FC236}">
                <a16:creationId xmlns:a16="http://schemas.microsoft.com/office/drawing/2014/main" id="{064ADCB8-69F1-4672-8741-54BA81482B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87068" y="1852057"/>
            <a:ext cx="637100" cy="637100"/>
          </a:xfrm>
          <a:prstGeom prst="rect">
            <a:avLst/>
          </a:prstGeom>
        </p:spPr>
      </p:pic>
      <p:pic>
        <p:nvPicPr>
          <p:cNvPr id="36" name="Picture 35" descr="Icon&#10;&#10;Description automatically generated with low confidence">
            <a:extLst>
              <a:ext uri="{FF2B5EF4-FFF2-40B4-BE49-F238E27FC236}">
                <a16:creationId xmlns:a16="http://schemas.microsoft.com/office/drawing/2014/main" id="{8BC7A535-EC2D-4CCF-A8C9-8A1C07DC19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37092" y="1846902"/>
            <a:ext cx="643503" cy="643503"/>
          </a:xfrm>
          <a:prstGeom prst="rect">
            <a:avLst/>
          </a:prstGeom>
        </p:spPr>
      </p:pic>
      <p:pic>
        <p:nvPicPr>
          <p:cNvPr id="37" name="Picture 36" descr="Icon&#10;&#10;Description automatically generated with low confidence">
            <a:extLst>
              <a:ext uri="{FF2B5EF4-FFF2-40B4-BE49-F238E27FC236}">
                <a16:creationId xmlns:a16="http://schemas.microsoft.com/office/drawing/2014/main" id="{CB0A9EEC-F1B5-40CE-9E08-F7700BA6BD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87067" y="3528533"/>
            <a:ext cx="637102" cy="637102"/>
          </a:xfrm>
          <a:prstGeom prst="rect">
            <a:avLst/>
          </a:prstGeom>
        </p:spPr>
      </p:pic>
      <p:pic>
        <p:nvPicPr>
          <p:cNvPr id="38" name="Picture 37" descr="Icon&#10;&#10;Description automatically generated with low confidence">
            <a:extLst>
              <a:ext uri="{FF2B5EF4-FFF2-40B4-BE49-F238E27FC236}">
                <a16:creationId xmlns:a16="http://schemas.microsoft.com/office/drawing/2014/main" id="{5DCAA777-C8D2-46DE-9AC9-676340DFBA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30738" y="6001128"/>
            <a:ext cx="637009" cy="637009"/>
          </a:xfrm>
          <a:prstGeom prst="rect">
            <a:avLst/>
          </a:prstGeom>
        </p:spPr>
      </p:pic>
      <p:pic>
        <p:nvPicPr>
          <p:cNvPr id="41" name="Picture 40" descr="A picture containing logo&#10;&#10;Description automatically generated">
            <a:extLst>
              <a:ext uri="{FF2B5EF4-FFF2-40B4-BE49-F238E27FC236}">
                <a16:creationId xmlns:a16="http://schemas.microsoft.com/office/drawing/2014/main" id="{5B3DE462-A1FA-4E35-B5F7-7CB01F6BD9D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26652" y="1848150"/>
            <a:ext cx="643503" cy="643503"/>
          </a:xfrm>
          <a:prstGeom prst="rect">
            <a:avLst/>
          </a:prstGeom>
        </p:spPr>
      </p:pic>
      <p:pic>
        <p:nvPicPr>
          <p:cNvPr id="42" name="Picture 41" descr="A picture containing logo&#10;&#10;Description automatically generated">
            <a:extLst>
              <a:ext uri="{FF2B5EF4-FFF2-40B4-BE49-F238E27FC236}">
                <a16:creationId xmlns:a16="http://schemas.microsoft.com/office/drawing/2014/main" id="{175F9286-C9F0-4CFE-87AC-46C397412A2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4671" y="4340424"/>
            <a:ext cx="649142" cy="649142"/>
          </a:xfrm>
          <a:prstGeom prst="rect">
            <a:avLst/>
          </a:prstGeom>
        </p:spPr>
      </p:pic>
      <p:pic>
        <p:nvPicPr>
          <p:cNvPr id="43" name="Picture 42" descr="A picture containing logo&#10;&#10;Description automatically generated">
            <a:extLst>
              <a:ext uri="{FF2B5EF4-FFF2-40B4-BE49-F238E27FC236}">
                <a16:creationId xmlns:a16="http://schemas.microsoft.com/office/drawing/2014/main" id="{3ED0F7EC-5133-41BD-BE9D-BD488C739E6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07663" y="6001660"/>
            <a:ext cx="635944" cy="635944"/>
          </a:xfrm>
          <a:prstGeom prst="rect">
            <a:avLst/>
          </a:prstGeom>
        </p:spPr>
      </p:pic>
      <p:pic>
        <p:nvPicPr>
          <p:cNvPr id="47" name="Picture 46" descr="Icon&#10;&#10;Description automatically generated">
            <a:extLst>
              <a:ext uri="{FF2B5EF4-FFF2-40B4-BE49-F238E27FC236}">
                <a16:creationId xmlns:a16="http://schemas.microsoft.com/office/drawing/2014/main" id="{9C581DDA-1D61-4FD2-A2E2-003165B8A65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03150" y="1849398"/>
            <a:ext cx="643503" cy="643503"/>
          </a:xfrm>
          <a:prstGeom prst="rect">
            <a:avLst/>
          </a:prstGeom>
        </p:spPr>
      </p:pic>
      <p:pic>
        <p:nvPicPr>
          <p:cNvPr id="48" name="Picture 47" descr="Icon&#10;&#10;Description automatically generated">
            <a:extLst>
              <a:ext uri="{FF2B5EF4-FFF2-40B4-BE49-F238E27FC236}">
                <a16:creationId xmlns:a16="http://schemas.microsoft.com/office/drawing/2014/main" id="{20FE70A7-7B73-450D-8A22-972A4A6D3B1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02154" y="2662239"/>
            <a:ext cx="646962" cy="646962"/>
          </a:xfrm>
          <a:prstGeom prst="rect">
            <a:avLst/>
          </a:prstGeom>
        </p:spPr>
      </p:pic>
      <p:pic>
        <p:nvPicPr>
          <p:cNvPr id="49" name="Picture 48" descr="Icon&#10;&#10;Description automatically generated">
            <a:extLst>
              <a:ext uri="{FF2B5EF4-FFF2-40B4-BE49-F238E27FC236}">
                <a16:creationId xmlns:a16="http://schemas.microsoft.com/office/drawing/2014/main" id="{DF82AEB9-F17B-4F15-9D4C-E1D5FBF8039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40292" y="3528533"/>
            <a:ext cx="637102" cy="637102"/>
          </a:xfrm>
          <a:prstGeom prst="rect">
            <a:avLst/>
          </a:prstGeom>
        </p:spPr>
      </p:pic>
      <p:pic>
        <p:nvPicPr>
          <p:cNvPr id="50" name="Picture 49" descr="Icon&#10;&#10;Description automatically generated">
            <a:extLst>
              <a:ext uri="{FF2B5EF4-FFF2-40B4-BE49-F238E27FC236}">
                <a16:creationId xmlns:a16="http://schemas.microsoft.com/office/drawing/2014/main" id="{480578A5-CA1A-4E92-8569-2B82BB0281B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01064" y="4340424"/>
            <a:ext cx="649142" cy="649142"/>
          </a:xfrm>
          <a:prstGeom prst="rect">
            <a:avLst/>
          </a:prstGeom>
        </p:spPr>
      </p:pic>
      <p:pic>
        <p:nvPicPr>
          <p:cNvPr id="51" name="Picture 50" descr="Icon&#10;&#10;Description automatically generated">
            <a:extLst>
              <a:ext uri="{FF2B5EF4-FFF2-40B4-BE49-F238E27FC236}">
                <a16:creationId xmlns:a16="http://schemas.microsoft.com/office/drawing/2014/main" id="{BF6F290E-E1B6-433E-BE03-CA92185948E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53767" y="5194727"/>
            <a:ext cx="637101" cy="637101"/>
          </a:xfrm>
          <a:prstGeom prst="rect">
            <a:avLst/>
          </a:prstGeom>
        </p:spPr>
      </p:pic>
      <p:pic>
        <p:nvPicPr>
          <p:cNvPr id="52" name="Picture 51" descr="Icon&#10;&#10;Description automatically generated">
            <a:extLst>
              <a:ext uri="{FF2B5EF4-FFF2-40B4-BE49-F238E27FC236}">
                <a16:creationId xmlns:a16="http://schemas.microsoft.com/office/drawing/2014/main" id="{B651E9E6-95AB-4A5C-B89B-20A6B85F7C4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84057" y="5998071"/>
            <a:ext cx="643123" cy="643123"/>
          </a:xfrm>
          <a:prstGeom prst="rect">
            <a:avLst/>
          </a:prstGeom>
        </p:spPr>
      </p:pic>
      <p:pic>
        <p:nvPicPr>
          <p:cNvPr id="6" name="Picture 5" descr="Text&#10;&#10;Description automatically generated">
            <a:extLst>
              <a:ext uri="{FF2B5EF4-FFF2-40B4-BE49-F238E27FC236}">
                <a16:creationId xmlns:a16="http://schemas.microsoft.com/office/drawing/2014/main" id="{4AF49516-9035-4B1F-9A72-1E5863FFD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0566" y="947835"/>
            <a:ext cx="643503" cy="643503"/>
          </a:xfrm>
          <a:prstGeom prst="rect">
            <a:avLst/>
          </a:prstGeom>
        </p:spPr>
      </p:pic>
      <p:pic>
        <p:nvPicPr>
          <p:cNvPr id="16" name="Picture 15" descr="Icon&#10;&#10;Description automatically generated">
            <a:extLst>
              <a:ext uri="{FF2B5EF4-FFF2-40B4-BE49-F238E27FC236}">
                <a16:creationId xmlns:a16="http://schemas.microsoft.com/office/drawing/2014/main" id="{10B58010-9D7D-48AF-87FF-6216D05CED0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27491" y="947835"/>
            <a:ext cx="643503" cy="643503"/>
          </a:xfrm>
          <a:prstGeom prst="rect">
            <a:avLst/>
          </a:prstGeom>
        </p:spPr>
      </p:pic>
      <p:pic>
        <p:nvPicPr>
          <p:cNvPr id="18" name="Picture 17" descr="Icon&#10;&#10;Description automatically generated with low confidence">
            <a:extLst>
              <a:ext uri="{FF2B5EF4-FFF2-40B4-BE49-F238E27FC236}">
                <a16:creationId xmlns:a16="http://schemas.microsoft.com/office/drawing/2014/main" id="{87617825-74D9-43FE-96C5-8E1D0B5893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3884" y="947835"/>
            <a:ext cx="643503" cy="643503"/>
          </a:xfrm>
          <a:prstGeom prst="rect">
            <a:avLst/>
          </a:prstGeom>
        </p:spPr>
      </p:pic>
      <p:pic>
        <p:nvPicPr>
          <p:cNvPr id="21" name="Picture 20" descr="A picture containing text, clipart&#10;&#10;Description automatically generated">
            <a:extLst>
              <a:ext uri="{FF2B5EF4-FFF2-40B4-BE49-F238E27FC236}">
                <a16:creationId xmlns:a16="http://schemas.microsoft.com/office/drawing/2014/main" id="{A59C815B-6F6B-40D4-8ADC-3031FA50CFD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83866" y="947834"/>
            <a:ext cx="643504" cy="643504"/>
          </a:xfrm>
          <a:prstGeom prst="rect">
            <a:avLst/>
          </a:prstGeom>
        </p:spPr>
      </p:pic>
      <p:pic>
        <p:nvPicPr>
          <p:cNvPr id="23" name="Picture 22" descr="Icon&#10;&#10;Description automatically generated">
            <a:extLst>
              <a:ext uri="{FF2B5EF4-FFF2-40B4-BE49-F238E27FC236}">
                <a16:creationId xmlns:a16="http://schemas.microsoft.com/office/drawing/2014/main" id="{6A7AECCB-1E9F-4605-A269-7746C68F88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0293" y="951036"/>
            <a:ext cx="637100" cy="637100"/>
          </a:xfrm>
          <a:prstGeom prst="rect">
            <a:avLst/>
          </a:prstGeom>
        </p:spPr>
      </p:pic>
      <p:pic>
        <p:nvPicPr>
          <p:cNvPr id="28" name="Picture 27" descr="A picture containing shape&#10;&#10;Description automatically generated">
            <a:extLst>
              <a:ext uri="{FF2B5EF4-FFF2-40B4-BE49-F238E27FC236}">
                <a16:creationId xmlns:a16="http://schemas.microsoft.com/office/drawing/2014/main" id="{273B7093-C7E0-4164-BF20-CF1B427544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7489" y="951036"/>
            <a:ext cx="637100" cy="637100"/>
          </a:xfrm>
          <a:prstGeom prst="rect">
            <a:avLst/>
          </a:prstGeom>
        </p:spPr>
      </p:pic>
      <p:pic>
        <p:nvPicPr>
          <p:cNvPr id="32" name="Picture 31" descr="Icon&#10;&#10;Description automatically generated">
            <a:extLst>
              <a:ext uri="{FF2B5EF4-FFF2-40B4-BE49-F238E27FC236}">
                <a16:creationId xmlns:a16="http://schemas.microsoft.com/office/drawing/2014/main" id="{2CF957CB-8172-4259-B9D6-F44DDCDFDB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49751" y="951036"/>
            <a:ext cx="637100" cy="637100"/>
          </a:xfrm>
          <a:prstGeom prst="rect">
            <a:avLst/>
          </a:prstGeom>
        </p:spPr>
      </p:pic>
      <p:pic>
        <p:nvPicPr>
          <p:cNvPr id="35" name="Picture 34" descr="Icon&#10;&#10;Description automatically generated with low confidence">
            <a:extLst>
              <a:ext uri="{FF2B5EF4-FFF2-40B4-BE49-F238E27FC236}">
                <a16:creationId xmlns:a16="http://schemas.microsoft.com/office/drawing/2014/main" id="{15488EF4-32B3-4B94-9DE3-20EE581BC5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12013" y="951036"/>
            <a:ext cx="637101" cy="637101"/>
          </a:xfrm>
          <a:prstGeom prst="rect">
            <a:avLst/>
          </a:prstGeom>
        </p:spPr>
      </p:pic>
      <p:pic>
        <p:nvPicPr>
          <p:cNvPr id="40" name="Picture 39" descr="A picture containing logo&#10;&#10;Description automatically generated">
            <a:extLst>
              <a:ext uri="{FF2B5EF4-FFF2-40B4-BE49-F238E27FC236}">
                <a16:creationId xmlns:a16="http://schemas.microsoft.com/office/drawing/2014/main" id="{42F79FF3-5174-4FEA-8D53-1E01CD4ECBE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74276" y="951036"/>
            <a:ext cx="637101" cy="637101"/>
          </a:xfrm>
          <a:prstGeom prst="rect">
            <a:avLst/>
          </a:prstGeom>
        </p:spPr>
      </p:pic>
      <p:pic>
        <p:nvPicPr>
          <p:cNvPr id="45" name="Picture 44" descr="Icon&#10;&#10;Description automatically generated">
            <a:extLst>
              <a:ext uri="{FF2B5EF4-FFF2-40B4-BE49-F238E27FC236}">
                <a16:creationId xmlns:a16="http://schemas.microsoft.com/office/drawing/2014/main" id="{54B4D6C5-3298-42EC-9E7B-BD4C6BC2A14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36539" y="951036"/>
            <a:ext cx="637101" cy="637101"/>
          </a:xfrm>
          <a:prstGeom prst="rect">
            <a:avLst/>
          </a:prstGeom>
        </p:spPr>
      </p:pic>
      <p:pic>
        <p:nvPicPr>
          <p:cNvPr id="54" name="Picture 53" descr="A picture containing table&#10;&#10;Description automatically generated">
            <a:extLst>
              <a:ext uri="{FF2B5EF4-FFF2-40B4-BE49-F238E27FC236}">
                <a16:creationId xmlns:a16="http://schemas.microsoft.com/office/drawing/2014/main" id="{F481D44E-2EDF-4D6D-8638-AF6B626B633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098802" y="951035"/>
            <a:ext cx="637102" cy="637102"/>
          </a:xfrm>
          <a:prstGeom prst="rect">
            <a:avLst/>
          </a:prstGeom>
        </p:spPr>
      </p:pic>
      <p:pic>
        <p:nvPicPr>
          <p:cNvPr id="56" name="Picture 55" descr="A picture containing text&#10;&#10;Description automatically generated">
            <a:extLst>
              <a:ext uri="{FF2B5EF4-FFF2-40B4-BE49-F238E27FC236}">
                <a16:creationId xmlns:a16="http://schemas.microsoft.com/office/drawing/2014/main" id="{6C535159-A7A9-4302-AF58-95FF015B790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761066" y="951035"/>
            <a:ext cx="637102" cy="637102"/>
          </a:xfrm>
          <a:prstGeom prst="rect">
            <a:avLst/>
          </a:prstGeom>
        </p:spPr>
      </p:pic>
      <p:pic>
        <p:nvPicPr>
          <p:cNvPr id="58" name="Picture 57" descr="Icon&#10;&#10;Description automatically generated with medium confidence">
            <a:extLst>
              <a:ext uri="{FF2B5EF4-FFF2-40B4-BE49-F238E27FC236}">
                <a16:creationId xmlns:a16="http://schemas.microsoft.com/office/drawing/2014/main" id="{657DAD71-ABA6-4EDA-9D6A-67026E64789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423330" y="951035"/>
            <a:ext cx="637102" cy="637102"/>
          </a:xfrm>
          <a:prstGeom prst="rect">
            <a:avLst/>
          </a:prstGeom>
        </p:spPr>
      </p:pic>
      <p:pic>
        <p:nvPicPr>
          <p:cNvPr id="60" name="Picture 59" descr="Logo&#10;&#10;Description automatically generated with medium confidence">
            <a:extLst>
              <a:ext uri="{FF2B5EF4-FFF2-40B4-BE49-F238E27FC236}">
                <a16:creationId xmlns:a16="http://schemas.microsoft.com/office/drawing/2014/main" id="{816CFDE1-8500-4FCA-AB10-3795A4155B8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085594" y="951036"/>
            <a:ext cx="637101" cy="637101"/>
          </a:xfrm>
          <a:prstGeom prst="rect">
            <a:avLst/>
          </a:prstGeom>
        </p:spPr>
      </p:pic>
      <p:pic>
        <p:nvPicPr>
          <p:cNvPr id="62" name="Picture 61" descr="Graphical user interface, application, icon&#10;&#10;Description automatically generated">
            <a:extLst>
              <a:ext uri="{FF2B5EF4-FFF2-40B4-BE49-F238E27FC236}">
                <a16:creationId xmlns:a16="http://schemas.microsoft.com/office/drawing/2014/main" id="{0F6FA45A-CAB7-4E92-A15B-77A25FA4C7C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747857" y="951036"/>
            <a:ext cx="637101" cy="637101"/>
          </a:xfrm>
          <a:prstGeom prst="rect">
            <a:avLst/>
          </a:prstGeom>
        </p:spPr>
      </p:pic>
      <p:pic>
        <p:nvPicPr>
          <p:cNvPr id="64" name="Picture 63" descr="Text&#10;&#10;Description automatically generated">
            <a:extLst>
              <a:ext uri="{FF2B5EF4-FFF2-40B4-BE49-F238E27FC236}">
                <a16:creationId xmlns:a16="http://schemas.microsoft.com/office/drawing/2014/main" id="{A8B5575F-2F4F-45C4-AE4F-E87BBA682E7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1410122" y="951036"/>
            <a:ext cx="637101" cy="637101"/>
          </a:xfrm>
          <a:prstGeom prst="rect">
            <a:avLst/>
          </a:prstGeom>
        </p:spPr>
      </p:pic>
      <p:pic>
        <p:nvPicPr>
          <p:cNvPr id="69" name="Picture 68" descr="A picture containing table&#10;&#10;Description automatically generated">
            <a:extLst>
              <a:ext uri="{FF2B5EF4-FFF2-40B4-BE49-F238E27FC236}">
                <a16:creationId xmlns:a16="http://schemas.microsoft.com/office/drawing/2014/main" id="{5AD54EB4-3419-458B-94BF-75F8A38B7A0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79648" y="1850646"/>
            <a:ext cx="643123" cy="643123"/>
          </a:xfrm>
          <a:prstGeom prst="rect">
            <a:avLst/>
          </a:prstGeom>
        </p:spPr>
      </p:pic>
      <p:pic>
        <p:nvPicPr>
          <p:cNvPr id="71" name="Picture 70" descr="Icon&#10;&#10;Description automatically generated with medium confidence">
            <a:extLst>
              <a:ext uri="{FF2B5EF4-FFF2-40B4-BE49-F238E27FC236}">
                <a16:creationId xmlns:a16="http://schemas.microsoft.com/office/drawing/2014/main" id="{00ED4588-D9D6-4E09-AE29-D7749F184D2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855764" y="1851513"/>
            <a:ext cx="637102" cy="637102"/>
          </a:xfrm>
          <a:prstGeom prst="rect">
            <a:avLst/>
          </a:prstGeom>
        </p:spPr>
      </p:pic>
      <p:pic>
        <p:nvPicPr>
          <p:cNvPr id="72" name="Picture 71" descr="A picture containing table&#10;&#10;Description automatically generated">
            <a:extLst>
              <a:ext uri="{FF2B5EF4-FFF2-40B4-BE49-F238E27FC236}">
                <a16:creationId xmlns:a16="http://schemas.microsoft.com/office/drawing/2014/main" id="{6DCAFE09-A5F9-4267-97F9-BC1B22B5934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484057" y="2664159"/>
            <a:ext cx="643123" cy="643123"/>
          </a:xfrm>
          <a:prstGeom prst="rect">
            <a:avLst/>
          </a:prstGeom>
        </p:spPr>
      </p:pic>
      <p:pic>
        <p:nvPicPr>
          <p:cNvPr id="73" name="Picture 72" descr="Text&#10;&#10;Description automatically generated">
            <a:extLst>
              <a:ext uri="{FF2B5EF4-FFF2-40B4-BE49-F238E27FC236}">
                <a16:creationId xmlns:a16="http://schemas.microsoft.com/office/drawing/2014/main" id="{0D4CD908-951B-4934-8A53-19B9B87EED8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140293" y="2667170"/>
            <a:ext cx="637101" cy="637101"/>
          </a:xfrm>
          <a:prstGeom prst="rect">
            <a:avLst/>
          </a:prstGeom>
        </p:spPr>
      </p:pic>
      <p:pic>
        <p:nvPicPr>
          <p:cNvPr id="75" name="Picture 74" descr="Icon&#10;&#10;Description automatically generated with medium confidence">
            <a:extLst>
              <a:ext uri="{FF2B5EF4-FFF2-40B4-BE49-F238E27FC236}">
                <a16:creationId xmlns:a16="http://schemas.microsoft.com/office/drawing/2014/main" id="{30B9BC0A-297D-471F-B474-1E917B93C12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843347" y="2667169"/>
            <a:ext cx="637102" cy="637102"/>
          </a:xfrm>
          <a:prstGeom prst="rect">
            <a:avLst/>
          </a:prstGeom>
        </p:spPr>
      </p:pic>
      <p:pic>
        <p:nvPicPr>
          <p:cNvPr id="76" name="Picture 75" descr="A picture containing table&#10;&#10;Description automatically generated">
            <a:extLst>
              <a:ext uri="{FF2B5EF4-FFF2-40B4-BE49-F238E27FC236}">
                <a16:creationId xmlns:a16="http://schemas.microsoft.com/office/drawing/2014/main" id="{D981676B-E288-4207-9848-8F8892A7BAE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03039" y="3525333"/>
            <a:ext cx="643503" cy="643503"/>
          </a:xfrm>
          <a:prstGeom prst="rect">
            <a:avLst/>
          </a:prstGeom>
        </p:spPr>
      </p:pic>
      <p:pic>
        <p:nvPicPr>
          <p:cNvPr id="77" name="Picture 76" descr="Text&#10;&#10;Description automatically generated">
            <a:extLst>
              <a:ext uri="{FF2B5EF4-FFF2-40B4-BE49-F238E27FC236}">
                <a16:creationId xmlns:a16="http://schemas.microsoft.com/office/drawing/2014/main" id="{86B0B32C-E8A6-447F-9A0A-BF894D736F1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478694" y="3528534"/>
            <a:ext cx="637101" cy="637101"/>
          </a:xfrm>
          <a:prstGeom prst="rect">
            <a:avLst/>
          </a:prstGeom>
        </p:spPr>
      </p:pic>
      <p:pic>
        <p:nvPicPr>
          <p:cNvPr id="78" name="Picture 77" descr="A picture containing table&#10;&#10;Description automatically generated">
            <a:extLst>
              <a:ext uri="{FF2B5EF4-FFF2-40B4-BE49-F238E27FC236}">
                <a16:creationId xmlns:a16="http://schemas.microsoft.com/office/drawing/2014/main" id="{A3EB269F-AF4B-4E5B-A817-50EA9866E8A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487067" y="4346444"/>
            <a:ext cx="637102" cy="637102"/>
          </a:xfrm>
          <a:prstGeom prst="rect">
            <a:avLst/>
          </a:prstGeom>
        </p:spPr>
      </p:pic>
      <p:pic>
        <p:nvPicPr>
          <p:cNvPr id="79" name="Picture 78" descr="Icon&#10;&#10;Description automatically generated with medium confidence">
            <a:extLst>
              <a:ext uri="{FF2B5EF4-FFF2-40B4-BE49-F238E27FC236}">
                <a16:creationId xmlns:a16="http://schemas.microsoft.com/office/drawing/2014/main" id="{08B4888E-94F9-4BFC-8CCD-E0CA116436C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140292" y="4346444"/>
            <a:ext cx="637102" cy="637102"/>
          </a:xfrm>
          <a:prstGeom prst="rect">
            <a:avLst/>
          </a:prstGeom>
        </p:spPr>
      </p:pic>
      <p:pic>
        <p:nvPicPr>
          <p:cNvPr id="80" name="Picture 79" descr="A picture containing table&#10;&#10;Description automatically generated">
            <a:extLst>
              <a:ext uri="{FF2B5EF4-FFF2-40B4-BE49-F238E27FC236}">
                <a16:creationId xmlns:a16="http://schemas.microsoft.com/office/drawing/2014/main" id="{8F553212-CB55-45E2-99B2-5D854FF63AB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127491" y="5191526"/>
            <a:ext cx="643503" cy="643503"/>
          </a:xfrm>
          <a:prstGeom prst="rect">
            <a:avLst/>
          </a:prstGeom>
        </p:spPr>
      </p:pic>
      <p:pic>
        <p:nvPicPr>
          <p:cNvPr id="81" name="Picture 80" descr="A picture containing text&#10;&#10;Description automatically generated">
            <a:extLst>
              <a:ext uri="{FF2B5EF4-FFF2-40B4-BE49-F238E27FC236}">
                <a16:creationId xmlns:a16="http://schemas.microsoft.com/office/drawing/2014/main" id="{03B6BF50-C432-4D9F-B4F9-B2D27C3EA4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803884" y="5191526"/>
            <a:ext cx="643503" cy="643503"/>
          </a:xfrm>
          <a:prstGeom prst="rect">
            <a:avLst/>
          </a:prstGeom>
        </p:spPr>
      </p:pic>
      <p:pic>
        <p:nvPicPr>
          <p:cNvPr id="82" name="Picture 81" descr="Graphical user interface, application, icon&#10;&#10;Description automatically generated">
            <a:extLst>
              <a:ext uri="{FF2B5EF4-FFF2-40B4-BE49-F238E27FC236}">
                <a16:creationId xmlns:a16="http://schemas.microsoft.com/office/drawing/2014/main" id="{20EC2AFC-4611-4CCA-9254-54F79BFDB13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487068" y="5194727"/>
            <a:ext cx="637101" cy="637101"/>
          </a:xfrm>
          <a:prstGeom prst="rect">
            <a:avLst/>
          </a:prstGeom>
        </p:spPr>
      </p:pic>
      <p:pic>
        <p:nvPicPr>
          <p:cNvPr id="83" name="Picture 82" descr="A picture containing table&#10;&#10;Description automatically generated">
            <a:extLst>
              <a:ext uri="{FF2B5EF4-FFF2-40B4-BE49-F238E27FC236}">
                <a16:creationId xmlns:a16="http://schemas.microsoft.com/office/drawing/2014/main" id="{DB86AB61-9A7C-4C31-9E3D-C20D053C05B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202852" y="5997881"/>
            <a:ext cx="643503" cy="643503"/>
          </a:xfrm>
          <a:prstGeom prst="rect">
            <a:avLst/>
          </a:prstGeom>
        </p:spPr>
      </p:pic>
      <p:pic>
        <p:nvPicPr>
          <p:cNvPr id="84" name="Picture 83" descr="Icon&#10;&#10;Description automatically generated with medium confidence">
            <a:extLst>
              <a:ext uri="{FF2B5EF4-FFF2-40B4-BE49-F238E27FC236}">
                <a16:creationId xmlns:a16="http://schemas.microsoft.com/office/drawing/2014/main" id="{62ABB5DD-6F50-4893-82F4-0DDE383B23F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94532" y="6001081"/>
            <a:ext cx="637102" cy="637102"/>
          </a:xfrm>
          <a:prstGeom prst="rect">
            <a:avLst/>
          </a:prstGeom>
        </p:spPr>
      </p:pic>
      <p:pic>
        <p:nvPicPr>
          <p:cNvPr id="85" name="Picture 84" descr="Graphical user interface, application, icon&#10;&#10;Description automatically generated">
            <a:extLst>
              <a:ext uri="{FF2B5EF4-FFF2-40B4-BE49-F238E27FC236}">
                <a16:creationId xmlns:a16="http://schemas.microsoft.com/office/drawing/2014/main" id="{9CC93FBD-E574-482D-BF09-C884FF3D8AA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579811" y="6001082"/>
            <a:ext cx="637101" cy="637101"/>
          </a:xfrm>
          <a:prstGeom prst="rect">
            <a:avLst/>
          </a:prstGeom>
        </p:spPr>
      </p:pic>
      <p:pic>
        <p:nvPicPr>
          <p:cNvPr id="86" name="Picture 85" descr="Text&#10;&#10;Description automatically generated">
            <a:extLst>
              <a:ext uri="{FF2B5EF4-FFF2-40B4-BE49-F238E27FC236}">
                <a16:creationId xmlns:a16="http://schemas.microsoft.com/office/drawing/2014/main" id="{DB8E30F4-AF5E-4E3E-86ED-1D3D7616DFA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265089" y="6001082"/>
            <a:ext cx="637101" cy="637101"/>
          </a:xfrm>
          <a:prstGeom prst="rect">
            <a:avLst/>
          </a:prstGeom>
        </p:spPr>
      </p:pic>
      <p:pic>
        <p:nvPicPr>
          <p:cNvPr id="87" name="Picture 86" descr="Icon&#10;&#10;Description automatically generated with medium confidence">
            <a:extLst>
              <a:ext uri="{FF2B5EF4-FFF2-40B4-BE49-F238E27FC236}">
                <a16:creationId xmlns:a16="http://schemas.microsoft.com/office/drawing/2014/main" id="{DEF384EA-E698-4426-8430-C2B99A52523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950370" y="6001081"/>
            <a:ext cx="637102" cy="637102"/>
          </a:xfrm>
          <a:prstGeom prst="rect">
            <a:avLst/>
          </a:prstGeom>
        </p:spPr>
      </p:pic>
      <p:sp>
        <p:nvSpPr>
          <p:cNvPr id="5" name="TextBox 4">
            <a:extLst>
              <a:ext uri="{FF2B5EF4-FFF2-40B4-BE49-F238E27FC236}">
                <a16:creationId xmlns:a16="http://schemas.microsoft.com/office/drawing/2014/main" id="{4D580A9B-A819-4C52-4245-3252DF00FED9}"/>
              </a:ext>
            </a:extLst>
          </p:cNvPr>
          <p:cNvSpPr txBox="1"/>
          <p:nvPr/>
        </p:nvSpPr>
        <p:spPr>
          <a:xfrm>
            <a:off x="0" y="-8953"/>
            <a:ext cx="12192000" cy="523220"/>
          </a:xfrm>
          <a:prstGeom prst="rect">
            <a:avLst/>
          </a:prstGeom>
          <a:solidFill>
            <a:srgbClr val="0359A8"/>
          </a:solidFill>
          <a:ln>
            <a:noFill/>
          </a:ln>
        </p:spPr>
        <p:txBody>
          <a:bodyPr wrap="square" rtlCol="0">
            <a:spAutoFit/>
          </a:bodyPr>
          <a:lstStyle/>
          <a:p>
            <a:pPr algn="ctr"/>
            <a:r>
              <a:rPr lang="en-US" sz="2800" b="1" dirty="0">
                <a:solidFill>
                  <a:schemeClr val="tx2"/>
                </a:solidFill>
                <a:latin typeface="+mj-lt"/>
              </a:rPr>
              <a:t>Seven Transformations linked to Sustainable Development Goals </a:t>
            </a:r>
          </a:p>
        </p:txBody>
      </p:sp>
      <p:sp>
        <p:nvSpPr>
          <p:cNvPr id="8" name="TextBox 7">
            <a:extLst>
              <a:ext uri="{FF2B5EF4-FFF2-40B4-BE49-F238E27FC236}">
                <a16:creationId xmlns:a16="http://schemas.microsoft.com/office/drawing/2014/main" id="{994A4983-920F-6BB9-56A8-F5A01A1C374A}"/>
              </a:ext>
            </a:extLst>
          </p:cNvPr>
          <p:cNvSpPr txBox="1"/>
          <p:nvPr/>
        </p:nvSpPr>
        <p:spPr>
          <a:xfrm>
            <a:off x="-3422" y="607630"/>
            <a:ext cx="1463603" cy="338554"/>
          </a:xfrm>
          <a:prstGeom prst="rect">
            <a:avLst/>
          </a:prstGeom>
          <a:noFill/>
        </p:spPr>
        <p:txBody>
          <a:bodyPr wrap="square" rtlCol="0">
            <a:spAutoFit/>
          </a:bodyPr>
          <a:lstStyle/>
          <a:p>
            <a:r>
              <a:rPr lang="en-US" sz="1600" dirty="0">
                <a:solidFill>
                  <a:schemeClr val="bg1"/>
                </a:solidFill>
              </a:rPr>
              <a:t>Transformation</a:t>
            </a:r>
          </a:p>
        </p:txBody>
      </p:sp>
      <p:sp>
        <p:nvSpPr>
          <p:cNvPr id="9" name="TextBox 8">
            <a:extLst>
              <a:ext uri="{FF2B5EF4-FFF2-40B4-BE49-F238E27FC236}">
                <a16:creationId xmlns:a16="http://schemas.microsoft.com/office/drawing/2014/main" id="{E3CC664B-59AB-853C-9A7A-0CEECC43CEBE}"/>
              </a:ext>
            </a:extLst>
          </p:cNvPr>
          <p:cNvSpPr txBox="1"/>
          <p:nvPr/>
        </p:nvSpPr>
        <p:spPr>
          <a:xfrm>
            <a:off x="3149491" y="556659"/>
            <a:ext cx="5982772" cy="369332"/>
          </a:xfrm>
          <a:prstGeom prst="rect">
            <a:avLst/>
          </a:prstGeom>
          <a:noFill/>
        </p:spPr>
        <p:txBody>
          <a:bodyPr wrap="square" rtlCol="0">
            <a:spAutoFit/>
          </a:bodyPr>
          <a:lstStyle/>
          <a:p>
            <a:r>
              <a:rPr lang="en-US" dirty="0">
                <a:solidFill>
                  <a:schemeClr val="bg1"/>
                </a:solidFill>
              </a:rPr>
              <a:t>Sustainable Development Goal</a:t>
            </a:r>
          </a:p>
        </p:txBody>
      </p:sp>
      <p:sp>
        <p:nvSpPr>
          <p:cNvPr id="15" name="TextBox 14">
            <a:extLst>
              <a:ext uri="{FF2B5EF4-FFF2-40B4-BE49-F238E27FC236}">
                <a16:creationId xmlns:a16="http://schemas.microsoft.com/office/drawing/2014/main" id="{8DE48F9D-212D-3335-FE2A-35E38A3E0724}"/>
              </a:ext>
            </a:extLst>
          </p:cNvPr>
          <p:cNvSpPr txBox="1"/>
          <p:nvPr/>
        </p:nvSpPr>
        <p:spPr>
          <a:xfrm>
            <a:off x="62130" y="1025776"/>
            <a:ext cx="1158827" cy="553998"/>
          </a:xfrm>
          <a:prstGeom prst="rect">
            <a:avLst/>
          </a:prstGeom>
          <a:noFill/>
        </p:spPr>
        <p:txBody>
          <a:bodyPr wrap="square">
            <a:spAutoFit/>
          </a:bodyPr>
          <a:lstStyle/>
          <a:p>
            <a:pPr algn="l"/>
            <a:r>
              <a:rPr lang="en-US" sz="1000" b="1" dirty="0">
                <a:solidFill>
                  <a:schemeClr val="bg1"/>
                </a:solidFill>
                <a:latin typeface="+mj-lt"/>
              </a:rPr>
              <a:t>1. Infrastructure Design and Delivery </a:t>
            </a:r>
          </a:p>
        </p:txBody>
      </p:sp>
      <p:sp>
        <p:nvSpPr>
          <p:cNvPr id="17" name="TextBox 16">
            <a:extLst>
              <a:ext uri="{FF2B5EF4-FFF2-40B4-BE49-F238E27FC236}">
                <a16:creationId xmlns:a16="http://schemas.microsoft.com/office/drawing/2014/main" id="{3391956E-F2F8-9F0A-C0AD-4AA24F9E0F38}"/>
              </a:ext>
            </a:extLst>
          </p:cNvPr>
          <p:cNvSpPr txBox="1"/>
          <p:nvPr/>
        </p:nvSpPr>
        <p:spPr>
          <a:xfrm>
            <a:off x="73710" y="1890051"/>
            <a:ext cx="1158827" cy="677108"/>
          </a:xfrm>
          <a:prstGeom prst="rect">
            <a:avLst/>
          </a:prstGeom>
          <a:noFill/>
        </p:spPr>
        <p:txBody>
          <a:bodyPr wrap="square" rtlCol="0">
            <a:spAutoFit/>
          </a:bodyPr>
          <a:lstStyle/>
          <a:p>
            <a:r>
              <a:rPr lang="en-US" sz="1000" b="1" dirty="0">
                <a:solidFill>
                  <a:schemeClr val="bg1"/>
                </a:solidFill>
                <a:latin typeface="+mj-lt"/>
              </a:rPr>
              <a:t>2. Service Provision Models</a:t>
            </a:r>
          </a:p>
          <a:p>
            <a:endParaRPr lang="en-US" dirty="0"/>
          </a:p>
        </p:txBody>
      </p:sp>
      <p:sp>
        <p:nvSpPr>
          <p:cNvPr id="20" name="TextBox 19">
            <a:extLst>
              <a:ext uri="{FF2B5EF4-FFF2-40B4-BE49-F238E27FC236}">
                <a16:creationId xmlns:a16="http://schemas.microsoft.com/office/drawing/2014/main" id="{DC15B22D-F3E9-7D0A-53DF-21FB4DB91081}"/>
              </a:ext>
            </a:extLst>
          </p:cNvPr>
          <p:cNvSpPr txBox="1"/>
          <p:nvPr/>
        </p:nvSpPr>
        <p:spPr>
          <a:xfrm>
            <a:off x="84468" y="2659574"/>
            <a:ext cx="984905" cy="830997"/>
          </a:xfrm>
          <a:prstGeom prst="rect">
            <a:avLst/>
          </a:prstGeom>
          <a:noFill/>
        </p:spPr>
        <p:txBody>
          <a:bodyPr wrap="square" rtlCol="0">
            <a:spAutoFit/>
          </a:bodyPr>
          <a:lstStyle/>
          <a:p>
            <a:r>
              <a:rPr lang="en-US" sz="1000" b="1" dirty="0">
                <a:solidFill>
                  <a:schemeClr val="bg1"/>
                </a:solidFill>
                <a:latin typeface="+mj-lt"/>
              </a:rPr>
              <a:t>3. Data Collection Practices</a:t>
            </a:r>
          </a:p>
          <a:p>
            <a:endParaRPr lang="en-US" dirty="0"/>
          </a:p>
        </p:txBody>
      </p:sp>
      <p:sp>
        <p:nvSpPr>
          <p:cNvPr id="22" name="TextBox 21">
            <a:extLst>
              <a:ext uri="{FF2B5EF4-FFF2-40B4-BE49-F238E27FC236}">
                <a16:creationId xmlns:a16="http://schemas.microsoft.com/office/drawing/2014/main" id="{2D1ACF56-E444-9BE6-9960-8BB16FF4DAEC}"/>
              </a:ext>
            </a:extLst>
          </p:cNvPr>
          <p:cNvSpPr txBox="1"/>
          <p:nvPr/>
        </p:nvSpPr>
        <p:spPr>
          <a:xfrm>
            <a:off x="84468" y="3543223"/>
            <a:ext cx="1058093" cy="830997"/>
          </a:xfrm>
          <a:prstGeom prst="rect">
            <a:avLst/>
          </a:prstGeom>
          <a:noFill/>
        </p:spPr>
        <p:txBody>
          <a:bodyPr wrap="square" rtlCol="0">
            <a:spAutoFit/>
          </a:bodyPr>
          <a:lstStyle/>
          <a:p>
            <a:r>
              <a:rPr lang="en-US" sz="1000" b="1" dirty="0">
                <a:solidFill>
                  <a:schemeClr val="bg1"/>
                </a:solidFill>
                <a:latin typeface="+mj-lt"/>
              </a:rPr>
              <a:t>4. Informal Urban Employment</a:t>
            </a:r>
          </a:p>
          <a:p>
            <a:endParaRPr lang="en-US" dirty="0"/>
          </a:p>
        </p:txBody>
      </p:sp>
      <p:sp>
        <p:nvSpPr>
          <p:cNvPr id="27" name="TextBox 26">
            <a:extLst>
              <a:ext uri="{FF2B5EF4-FFF2-40B4-BE49-F238E27FC236}">
                <a16:creationId xmlns:a16="http://schemas.microsoft.com/office/drawing/2014/main" id="{C03C73AA-72AC-2FDD-C783-C1A145D36B34}"/>
              </a:ext>
            </a:extLst>
          </p:cNvPr>
          <p:cNvSpPr txBox="1"/>
          <p:nvPr/>
        </p:nvSpPr>
        <p:spPr>
          <a:xfrm>
            <a:off x="77913" y="4367318"/>
            <a:ext cx="984905" cy="677108"/>
          </a:xfrm>
          <a:prstGeom prst="rect">
            <a:avLst/>
          </a:prstGeom>
          <a:noFill/>
        </p:spPr>
        <p:txBody>
          <a:bodyPr wrap="square" rtlCol="0">
            <a:spAutoFit/>
          </a:bodyPr>
          <a:lstStyle/>
          <a:p>
            <a:r>
              <a:rPr lang="en-US" sz="1000" b="1" dirty="0">
                <a:solidFill>
                  <a:schemeClr val="bg1"/>
                </a:solidFill>
                <a:latin typeface="+mj-lt"/>
              </a:rPr>
              <a:t>5. Financing and Subsidies</a:t>
            </a:r>
          </a:p>
          <a:p>
            <a:endParaRPr lang="en-US" dirty="0"/>
          </a:p>
        </p:txBody>
      </p:sp>
      <p:sp>
        <p:nvSpPr>
          <p:cNvPr id="31" name="TextBox 30">
            <a:extLst>
              <a:ext uri="{FF2B5EF4-FFF2-40B4-BE49-F238E27FC236}">
                <a16:creationId xmlns:a16="http://schemas.microsoft.com/office/drawing/2014/main" id="{0AAD354C-B3AA-2550-56AC-43CF21B9362F}"/>
              </a:ext>
            </a:extLst>
          </p:cNvPr>
          <p:cNvSpPr txBox="1"/>
          <p:nvPr/>
        </p:nvSpPr>
        <p:spPr>
          <a:xfrm>
            <a:off x="75834" y="5131428"/>
            <a:ext cx="984904" cy="677108"/>
          </a:xfrm>
          <a:prstGeom prst="rect">
            <a:avLst/>
          </a:prstGeom>
          <a:noFill/>
        </p:spPr>
        <p:txBody>
          <a:bodyPr wrap="square" rtlCol="0">
            <a:spAutoFit/>
          </a:bodyPr>
          <a:lstStyle/>
          <a:p>
            <a:r>
              <a:rPr lang="en-US" sz="1000" b="1" dirty="0">
                <a:solidFill>
                  <a:schemeClr val="bg1"/>
                </a:solidFill>
                <a:latin typeface="+mj-lt"/>
              </a:rPr>
              <a:t>6. Urban Land Management</a:t>
            </a:r>
          </a:p>
          <a:p>
            <a:endParaRPr lang="en-US" dirty="0"/>
          </a:p>
        </p:txBody>
      </p:sp>
      <p:sp>
        <p:nvSpPr>
          <p:cNvPr id="34" name="TextBox 33">
            <a:extLst>
              <a:ext uri="{FF2B5EF4-FFF2-40B4-BE49-F238E27FC236}">
                <a16:creationId xmlns:a16="http://schemas.microsoft.com/office/drawing/2014/main" id="{19BD676B-A29C-6EF4-9825-0379E054826C}"/>
              </a:ext>
            </a:extLst>
          </p:cNvPr>
          <p:cNvSpPr txBox="1"/>
          <p:nvPr/>
        </p:nvSpPr>
        <p:spPr>
          <a:xfrm>
            <a:off x="74171" y="6082510"/>
            <a:ext cx="1058093" cy="553998"/>
          </a:xfrm>
          <a:prstGeom prst="rect">
            <a:avLst/>
          </a:prstGeom>
          <a:noFill/>
        </p:spPr>
        <p:txBody>
          <a:bodyPr wrap="square" rtlCol="0">
            <a:spAutoFit/>
          </a:bodyPr>
          <a:lstStyle/>
          <a:p>
            <a:r>
              <a:rPr lang="en-US" sz="1000" b="1" dirty="0">
                <a:solidFill>
                  <a:schemeClr val="bg1"/>
                </a:solidFill>
                <a:latin typeface="+mj-lt"/>
              </a:rPr>
              <a:t>7. Governance and Institutions </a:t>
            </a:r>
          </a:p>
          <a:p>
            <a:endParaRPr lang="en-US" sz="1000" dirty="0"/>
          </a:p>
        </p:txBody>
      </p:sp>
    </p:spTree>
    <p:extLst>
      <p:ext uri="{BB962C8B-B14F-4D97-AF65-F5344CB8AC3E}">
        <p14:creationId xmlns:p14="http://schemas.microsoft.com/office/powerpoint/2010/main" val="379511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1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1500"/>
                                        <p:tgtEl>
                                          <p:spTgt spid="6"/>
                                        </p:tgtEl>
                                      </p:cBhvr>
                                    </p:animEffect>
                                  </p:childTnLst>
                                </p:cTn>
                              </p:par>
                              <p:par>
                                <p:cTn id="13" presetID="9" presetClass="entr" presetSubtype="0"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dissolve">
                                      <p:cBhvr>
                                        <p:cTn id="15" dur="1500"/>
                                        <p:tgtEl>
                                          <p:spTgt spid="64"/>
                                        </p:tgtEl>
                                      </p:cBhvr>
                                    </p:animEffect>
                                  </p:childTnLst>
                                </p:cTn>
                              </p:par>
                              <p:par>
                                <p:cTn id="16" presetID="9" presetClass="entr" presetSubtype="0" fill="hold" nodeType="with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dissolve">
                                      <p:cBhvr>
                                        <p:cTn id="18" dur="1500"/>
                                        <p:tgtEl>
                                          <p:spTgt spid="62"/>
                                        </p:tgtEl>
                                      </p:cBhvr>
                                    </p:animEffect>
                                  </p:childTnLst>
                                </p:cTn>
                              </p:par>
                              <p:par>
                                <p:cTn id="19" presetID="9" presetClass="entr" presetSubtype="0"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dissolve">
                                      <p:cBhvr>
                                        <p:cTn id="21" dur="1500"/>
                                        <p:tgtEl>
                                          <p:spTgt spid="60"/>
                                        </p:tgtEl>
                                      </p:cBhvr>
                                    </p:animEffect>
                                  </p:childTnLst>
                                </p:cTn>
                              </p:par>
                              <p:par>
                                <p:cTn id="22" presetID="9" presetClass="entr" presetSubtype="0" fill="hold" nodeType="with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dissolve">
                                      <p:cBhvr>
                                        <p:cTn id="24" dur="1500"/>
                                        <p:tgtEl>
                                          <p:spTgt spid="58"/>
                                        </p:tgtEl>
                                      </p:cBhvr>
                                    </p:animEffect>
                                  </p:childTnLst>
                                </p:cTn>
                              </p:par>
                              <p:par>
                                <p:cTn id="25" presetID="9" presetClass="entr" presetSubtype="0" fill="hold" nodeType="with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dissolve">
                                      <p:cBhvr>
                                        <p:cTn id="27" dur="1500"/>
                                        <p:tgtEl>
                                          <p:spTgt spid="56"/>
                                        </p:tgtEl>
                                      </p:cBhvr>
                                    </p:animEffect>
                                  </p:childTnLst>
                                </p:cTn>
                              </p:par>
                              <p:par>
                                <p:cTn id="28" presetID="9" presetClass="entr" presetSubtype="0" fill="hold"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dissolve">
                                      <p:cBhvr>
                                        <p:cTn id="30" dur="1500"/>
                                        <p:tgtEl>
                                          <p:spTgt spid="54"/>
                                        </p:tgtEl>
                                      </p:cBhvr>
                                    </p:animEffect>
                                  </p:childTnLst>
                                </p:cTn>
                              </p:par>
                              <p:par>
                                <p:cTn id="31" presetID="9" presetClass="entr" presetSubtype="0"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dissolve">
                                      <p:cBhvr>
                                        <p:cTn id="33" dur="1500"/>
                                        <p:tgtEl>
                                          <p:spTgt spid="45"/>
                                        </p:tgtEl>
                                      </p:cBhvr>
                                    </p:animEffect>
                                  </p:childTnLst>
                                </p:cTn>
                              </p:par>
                              <p:par>
                                <p:cTn id="34" presetID="9" presetClass="entr" presetSubtype="0"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dissolve">
                                      <p:cBhvr>
                                        <p:cTn id="36" dur="1500"/>
                                        <p:tgtEl>
                                          <p:spTgt spid="40"/>
                                        </p:tgtEl>
                                      </p:cBhvr>
                                    </p:animEffect>
                                  </p:childTnLst>
                                </p:cTn>
                              </p:par>
                              <p:par>
                                <p:cTn id="37" presetID="9"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dissolve">
                                      <p:cBhvr>
                                        <p:cTn id="39" dur="1500"/>
                                        <p:tgtEl>
                                          <p:spTgt spid="35"/>
                                        </p:tgtEl>
                                      </p:cBhvr>
                                    </p:animEffect>
                                  </p:childTnLst>
                                </p:cTn>
                              </p:par>
                              <p:par>
                                <p:cTn id="40" presetID="9"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dissolve">
                                      <p:cBhvr>
                                        <p:cTn id="42" dur="1500"/>
                                        <p:tgtEl>
                                          <p:spTgt spid="32"/>
                                        </p:tgtEl>
                                      </p:cBhvr>
                                    </p:animEffect>
                                  </p:childTnLst>
                                </p:cTn>
                              </p:par>
                              <p:par>
                                <p:cTn id="43" presetID="9"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dissolve">
                                      <p:cBhvr>
                                        <p:cTn id="45" dur="1500"/>
                                        <p:tgtEl>
                                          <p:spTgt spid="28"/>
                                        </p:tgtEl>
                                      </p:cBhvr>
                                    </p:animEffect>
                                  </p:childTnLst>
                                </p:cTn>
                              </p:par>
                              <p:par>
                                <p:cTn id="46" presetID="9"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dissolve">
                                      <p:cBhvr>
                                        <p:cTn id="48" dur="1500"/>
                                        <p:tgtEl>
                                          <p:spTgt spid="23"/>
                                        </p:tgtEl>
                                      </p:cBhvr>
                                    </p:animEffect>
                                  </p:childTnLst>
                                </p:cTn>
                              </p:par>
                              <p:par>
                                <p:cTn id="49" presetID="9"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dissolve">
                                      <p:cBhvr>
                                        <p:cTn id="51" dur="1500"/>
                                        <p:tgtEl>
                                          <p:spTgt spid="21"/>
                                        </p:tgtEl>
                                      </p:cBhvr>
                                    </p:animEffect>
                                  </p:childTnLst>
                                </p:cTn>
                              </p:par>
                              <p:par>
                                <p:cTn id="52" presetID="9" presetClass="entr" presetSubtype="0"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dissolve">
                                      <p:cBhvr>
                                        <p:cTn id="54" dur="1500"/>
                                        <p:tgtEl>
                                          <p:spTgt spid="18"/>
                                        </p:tgtEl>
                                      </p:cBhvr>
                                    </p:animEffect>
                                  </p:childTnLst>
                                </p:cTn>
                              </p:par>
                              <p:par>
                                <p:cTn id="55" presetID="9" presetClass="entr" presetSubtype="0"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dissolve">
                                      <p:cBhvr>
                                        <p:cTn id="57" dur="1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dissolve">
                                      <p:cBhvr>
                                        <p:cTn id="62" dur="15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dissolve">
                                      <p:cBhvr>
                                        <p:cTn id="67" dur="1500"/>
                                        <p:tgtEl>
                                          <p:spTgt spid="19"/>
                                        </p:tgtEl>
                                      </p:cBhvr>
                                    </p:animEffect>
                                  </p:childTnLst>
                                </p:cTn>
                              </p:par>
                              <p:par>
                                <p:cTn id="68" presetID="9" presetClass="entr" presetSubtype="0" fill="hold"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dissolve">
                                      <p:cBhvr>
                                        <p:cTn id="70" dur="1500"/>
                                        <p:tgtEl>
                                          <p:spTgt spid="24"/>
                                        </p:tgtEl>
                                      </p:cBhvr>
                                    </p:animEffect>
                                  </p:childTnLst>
                                </p:cTn>
                              </p:par>
                              <p:par>
                                <p:cTn id="71" presetID="9" presetClass="entr" presetSubtype="0" fill="hold"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dissolve">
                                      <p:cBhvr>
                                        <p:cTn id="73" dur="1500"/>
                                        <p:tgtEl>
                                          <p:spTgt spid="29"/>
                                        </p:tgtEl>
                                      </p:cBhvr>
                                    </p:animEffect>
                                  </p:childTnLst>
                                </p:cTn>
                              </p:par>
                              <p:par>
                                <p:cTn id="74" presetID="9" presetClass="entr" presetSubtype="0" fill="hold"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dissolve">
                                      <p:cBhvr>
                                        <p:cTn id="76" dur="1500"/>
                                        <p:tgtEl>
                                          <p:spTgt spid="33"/>
                                        </p:tgtEl>
                                      </p:cBhvr>
                                    </p:animEffect>
                                  </p:childTnLst>
                                </p:cTn>
                              </p:par>
                              <p:par>
                                <p:cTn id="77" presetID="9" presetClass="entr" presetSubtype="0" fill="hold"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dissolve">
                                      <p:cBhvr>
                                        <p:cTn id="79" dur="1500"/>
                                        <p:tgtEl>
                                          <p:spTgt spid="36"/>
                                        </p:tgtEl>
                                      </p:cBhvr>
                                    </p:animEffect>
                                  </p:childTnLst>
                                </p:cTn>
                              </p:par>
                              <p:par>
                                <p:cTn id="80" presetID="9" presetClass="entr" presetSubtype="0" fill="hold" nodeType="with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dissolve">
                                      <p:cBhvr>
                                        <p:cTn id="82" dur="1500"/>
                                        <p:tgtEl>
                                          <p:spTgt spid="41"/>
                                        </p:tgtEl>
                                      </p:cBhvr>
                                    </p:animEffect>
                                  </p:childTnLst>
                                </p:cTn>
                              </p:par>
                              <p:par>
                                <p:cTn id="83" presetID="9" presetClass="entr" presetSubtype="0" fill="hold" nodeType="with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dissolve">
                                      <p:cBhvr>
                                        <p:cTn id="85" dur="1500"/>
                                        <p:tgtEl>
                                          <p:spTgt spid="47"/>
                                        </p:tgtEl>
                                      </p:cBhvr>
                                    </p:animEffect>
                                  </p:childTnLst>
                                </p:cTn>
                              </p:par>
                              <p:par>
                                <p:cTn id="86" presetID="9" presetClass="entr" presetSubtype="0" fill="hold" nodeType="with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dissolve">
                                      <p:cBhvr>
                                        <p:cTn id="88" dur="1500"/>
                                        <p:tgtEl>
                                          <p:spTgt spid="69"/>
                                        </p:tgtEl>
                                      </p:cBhvr>
                                    </p:animEffect>
                                  </p:childTnLst>
                                </p:cTn>
                              </p:par>
                              <p:par>
                                <p:cTn id="89" presetID="9" presetClass="entr" presetSubtype="0" fill="hold" nodeType="withEffect">
                                  <p:stCondLst>
                                    <p:cond delay="0"/>
                                  </p:stCondLst>
                                  <p:childTnLst>
                                    <p:set>
                                      <p:cBhvr>
                                        <p:cTn id="90" dur="1" fill="hold">
                                          <p:stCondLst>
                                            <p:cond delay="0"/>
                                          </p:stCondLst>
                                        </p:cTn>
                                        <p:tgtEl>
                                          <p:spTgt spid="71"/>
                                        </p:tgtEl>
                                        <p:attrNameLst>
                                          <p:attrName>style.visibility</p:attrName>
                                        </p:attrNameLst>
                                      </p:cBhvr>
                                      <p:to>
                                        <p:strVal val="visible"/>
                                      </p:to>
                                    </p:set>
                                    <p:animEffect transition="in" filter="dissolve">
                                      <p:cBhvr>
                                        <p:cTn id="91" dur="1500"/>
                                        <p:tgtEl>
                                          <p:spTgt spid="71"/>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dissolve">
                                      <p:cBhvr>
                                        <p:cTn id="96" dur="1500"/>
                                        <p:tgtEl>
                                          <p:spTgt spid="20"/>
                                        </p:tgtEl>
                                      </p:cBhvr>
                                    </p:animEffect>
                                  </p:childTnLst>
                                </p:cTn>
                              </p:par>
                            </p:childTnLst>
                          </p:cTn>
                        </p:par>
                      </p:childTnLst>
                    </p:cTn>
                  </p:par>
                  <p:par>
                    <p:cTn id="97" fill="hold">
                      <p:stCondLst>
                        <p:cond delay="indefinite"/>
                      </p:stCondLst>
                      <p:childTnLst>
                        <p:par>
                          <p:cTn id="98" fill="hold">
                            <p:stCondLst>
                              <p:cond delay="0"/>
                            </p:stCondLst>
                            <p:childTnLst>
                              <p:par>
                                <p:cTn id="99" presetID="9" presetClass="entr" presetSubtype="0" fill="hold" nodeType="click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dissolve">
                                      <p:cBhvr>
                                        <p:cTn id="101" dur="1500"/>
                                        <p:tgtEl>
                                          <p:spTgt spid="11"/>
                                        </p:tgtEl>
                                      </p:cBhvr>
                                    </p:animEffect>
                                  </p:childTnLst>
                                </p:cTn>
                              </p:par>
                              <p:par>
                                <p:cTn id="102" presetID="9" presetClass="entr" presetSubtype="0" fill="hold" nodeType="withEffect">
                                  <p:stCondLst>
                                    <p:cond delay="0"/>
                                  </p:stCondLst>
                                  <p:childTnLst>
                                    <p:set>
                                      <p:cBhvr>
                                        <p:cTn id="103" dur="1" fill="hold">
                                          <p:stCondLst>
                                            <p:cond delay="0"/>
                                          </p:stCondLst>
                                        </p:cTn>
                                        <p:tgtEl>
                                          <p:spTgt spid="25"/>
                                        </p:tgtEl>
                                        <p:attrNameLst>
                                          <p:attrName>style.visibility</p:attrName>
                                        </p:attrNameLst>
                                      </p:cBhvr>
                                      <p:to>
                                        <p:strVal val="visible"/>
                                      </p:to>
                                    </p:set>
                                    <p:animEffect transition="in" filter="dissolve">
                                      <p:cBhvr>
                                        <p:cTn id="104" dur="1500"/>
                                        <p:tgtEl>
                                          <p:spTgt spid="25"/>
                                        </p:tgtEl>
                                      </p:cBhvr>
                                    </p:animEffect>
                                  </p:childTnLst>
                                </p:cTn>
                              </p:par>
                              <p:par>
                                <p:cTn id="105" presetID="9" presetClass="entr" presetSubtype="0" fill="hold" nodeType="with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dissolve">
                                      <p:cBhvr>
                                        <p:cTn id="107" dur="1500"/>
                                        <p:tgtEl>
                                          <p:spTgt spid="48"/>
                                        </p:tgtEl>
                                      </p:cBhvr>
                                    </p:animEffect>
                                  </p:childTnLst>
                                </p:cTn>
                              </p:par>
                              <p:par>
                                <p:cTn id="108" presetID="9" presetClass="entr" presetSubtype="0" fill="hold" nodeType="withEffect">
                                  <p:stCondLst>
                                    <p:cond delay="0"/>
                                  </p:stCondLst>
                                  <p:childTnLst>
                                    <p:set>
                                      <p:cBhvr>
                                        <p:cTn id="109" dur="1" fill="hold">
                                          <p:stCondLst>
                                            <p:cond delay="0"/>
                                          </p:stCondLst>
                                        </p:cTn>
                                        <p:tgtEl>
                                          <p:spTgt spid="72"/>
                                        </p:tgtEl>
                                        <p:attrNameLst>
                                          <p:attrName>style.visibility</p:attrName>
                                        </p:attrNameLst>
                                      </p:cBhvr>
                                      <p:to>
                                        <p:strVal val="visible"/>
                                      </p:to>
                                    </p:set>
                                    <p:animEffect transition="in" filter="dissolve">
                                      <p:cBhvr>
                                        <p:cTn id="110" dur="1500"/>
                                        <p:tgtEl>
                                          <p:spTgt spid="72"/>
                                        </p:tgtEl>
                                      </p:cBhvr>
                                    </p:animEffect>
                                  </p:childTnLst>
                                </p:cTn>
                              </p:par>
                              <p:par>
                                <p:cTn id="111" presetID="9" presetClass="entr" presetSubtype="0" fill="hold" nodeType="withEffect">
                                  <p:stCondLst>
                                    <p:cond delay="0"/>
                                  </p:stCondLst>
                                  <p:childTnLst>
                                    <p:set>
                                      <p:cBhvr>
                                        <p:cTn id="112" dur="1" fill="hold">
                                          <p:stCondLst>
                                            <p:cond delay="0"/>
                                          </p:stCondLst>
                                        </p:cTn>
                                        <p:tgtEl>
                                          <p:spTgt spid="73"/>
                                        </p:tgtEl>
                                        <p:attrNameLst>
                                          <p:attrName>style.visibility</p:attrName>
                                        </p:attrNameLst>
                                      </p:cBhvr>
                                      <p:to>
                                        <p:strVal val="visible"/>
                                      </p:to>
                                    </p:set>
                                    <p:animEffect transition="in" filter="dissolve">
                                      <p:cBhvr>
                                        <p:cTn id="113" dur="1500"/>
                                        <p:tgtEl>
                                          <p:spTgt spid="73"/>
                                        </p:tgtEl>
                                      </p:cBhvr>
                                    </p:animEffect>
                                  </p:childTnLst>
                                </p:cTn>
                              </p:par>
                              <p:par>
                                <p:cTn id="114" presetID="9" presetClass="entr" presetSubtype="0" fill="hold" nodeType="withEffect">
                                  <p:stCondLst>
                                    <p:cond delay="0"/>
                                  </p:stCondLst>
                                  <p:childTnLst>
                                    <p:set>
                                      <p:cBhvr>
                                        <p:cTn id="115" dur="1" fill="hold">
                                          <p:stCondLst>
                                            <p:cond delay="0"/>
                                          </p:stCondLst>
                                        </p:cTn>
                                        <p:tgtEl>
                                          <p:spTgt spid="75"/>
                                        </p:tgtEl>
                                        <p:attrNameLst>
                                          <p:attrName>style.visibility</p:attrName>
                                        </p:attrNameLst>
                                      </p:cBhvr>
                                      <p:to>
                                        <p:strVal val="visible"/>
                                      </p:to>
                                    </p:set>
                                    <p:animEffect transition="in" filter="dissolve">
                                      <p:cBhvr>
                                        <p:cTn id="116" dur="1500"/>
                                        <p:tgtEl>
                                          <p:spTgt spid="75"/>
                                        </p:tgtEl>
                                      </p:cBhvr>
                                    </p:animEffect>
                                  </p:childTnLst>
                                </p:cTn>
                              </p:par>
                              <p:par>
                                <p:cTn id="117" presetID="9" presetClass="entr" presetSubtype="0" fill="hold" nodeType="withEffect">
                                  <p:stCondLst>
                                    <p:cond delay="0"/>
                                  </p:stCondLst>
                                  <p:childTnLst>
                                    <p:set>
                                      <p:cBhvr>
                                        <p:cTn id="118" dur="1" fill="hold">
                                          <p:stCondLst>
                                            <p:cond delay="0"/>
                                          </p:stCondLst>
                                        </p:cTn>
                                        <p:tgtEl>
                                          <p:spTgt spid="25"/>
                                        </p:tgtEl>
                                        <p:attrNameLst>
                                          <p:attrName>style.visibility</p:attrName>
                                        </p:attrNameLst>
                                      </p:cBhvr>
                                      <p:to>
                                        <p:strVal val="visible"/>
                                      </p:to>
                                    </p:set>
                                    <p:animEffect transition="in" filter="dissolve">
                                      <p:cBhvr>
                                        <p:cTn id="119" dur="1500"/>
                                        <p:tgtEl>
                                          <p:spTgt spid="25"/>
                                        </p:tgtEl>
                                      </p:cBhvr>
                                    </p:animEffect>
                                  </p:childTnLst>
                                </p:cTn>
                              </p:par>
                              <p:par>
                                <p:cTn id="120" presetID="9" presetClass="entr" presetSubtype="0" fill="hold" nodeType="withEffect">
                                  <p:stCondLst>
                                    <p:cond delay="0"/>
                                  </p:stCondLst>
                                  <p:childTnLst>
                                    <p:set>
                                      <p:cBhvr>
                                        <p:cTn id="121" dur="1" fill="hold">
                                          <p:stCondLst>
                                            <p:cond delay="0"/>
                                          </p:stCondLst>
                                        </p:cTn>
                                        <p:tgtEl>
                                          <p:spTgt spid="75"/>
                                        </p:tgtEl>
                                        <p:attrNameLst>
                                          <p:attrName>style.visibility</p:attrName>
                                        </p:attrNameLst>
                                      </p:cBhvr>
                                      <p:to>
                                        <p:strVal val="visible"/>
                                      </p:to>
                                    </p:set>
                                    <p:animEffect transition="in" filter="dissolve">
                                      <p:cBhvr>
                                        <p:cTn id="122" dur="1500"/>
                                        <p:tgtEl>
                                          <p:spTgt spid="75"/>
                                        </p:tgtEl>
                                      </p:cBhvr>
                                    </p:animEffect>
                                  </p:childTnLst>
                                </p:cTn>
                              </p:par>
                            </p:childTnLst>
                          </p:cTn>
                        </p:par>
                      </p:childTnLst>
                    </p:cTn>
                  </p:par>
                  <p:par>
                    <p:cTn id="123" fill="hold">
                      <p:stCondLst>
                        <p:cond delay="indefinite"/>
                      </p:stCondLst>
                      <p:childTnLst>
                        <p:par>
                          <p:cTn id="124" fill="hold">
                            <p:stCondLst>
                              <p:cond delay="0"/>
                            </p:stCondLst>
                            <p:childTnLst>
                              <p:par>
                                <p:cTn id="125" presetID="9" presetClass="entr" presetSubtype="0" fill="hold" grpId="0" nodeType="clickEffect">
                                  <p:stCondLst>
                                    <p:cond delay="0"/>
                                  </p:stCondLst>
                                  <p:childTnLst>
                                    <p:set>
                                      <p:cBhvr>
                                        <p:cTn id="126" dur="1" fill="hold">
                                          <p:stCondLst>
                                            <p:cond delay="0"/>
                                          </p:stCondLst>
                                        </p:cTn>
                                        <p:tgtEl>
                                          <p:spTgt spid="22"/>
                                        </p:tgtEl>
                                        <p:attrNameLst>
                                          <p:attrName>style.visibility</p:attrName>
                                        </p:attrNameLst>
                                      </p:cBhvr>
                                      <p:to>
                                        <p:strVal val="visible"/>
                                      </p:to>
                                    </p:set>
                                    <p:animEffect transition="in" filter="dissolve">
                                      <p:cBhvr>
                                        <p:cTn id="127" dur="1500"/>
                                        <p:tgtEl>
                                          <p:spTgt spid="22"/>
                                        </p:tgtEl>
                                      </p:cBhvr>
                                    </p:animEffect>
                                  </p:childTnLst>
                                </p:cTn>
                              </p:par>
                            </p:childTnLst>
                          </p:cTn>
                        </p:par>
                      </p:childTnLst>
                    </p:cTn>
                  </p:par>
                  <p:par>
                    <p:cTn id="128" fill="hold">
                      <p:stCondLst>
                        <p:cond delay="indefinite"/>
                      </p:stCondLst>
                      <p:childTnLst>
                        <p:par>
                          <p:cTn id="129" fill="hold">
                            <p:stCondLst>
                              <p:cond delay="0"/>
                            </p:stCondLst>
                            <p:childTnLst>
                              <p:par>
                                <p:cTn id="130" presetID="9" presetClass="entr" presetSubtype="0" fill="hold" nodeType="clickEffect">
                                  <p:stCondLst>
                                    <p:cond delay="0"/>
                                  </p:stCondLst>
                                  <p:childTnLst>
                                    <p:set>
                                      <p:cBhvr>
                                        <p:cTn id="131" dur="1" fill="hold">
                                          <p:stCondLst>
                                            <p:cond delay="0"/>
                                          </p:stCondLst>
                                        </p:cTn>
                                        <p:tgtEl>
                                          <p:spTgt spid="13"/>
                                        </p:tgtEl>
                                        <p:attrNameLst>
                                          <p:attrName>style.visibility</p:attrName>
                                        </p:attrNameLst>
                                      </p:cBhvr>
                                      <p:to>
                                        <p:strVal val="visible"/>
                                      </p:to>
                                    </p:set>
                                    <p:animEffect transition="in" filter="dissolve">
                                      <p:cBhvr>
                                        <p:cTn id="132" dur="1500"/>
                                        <p:tgtEl>
                                          <p:spTgt spid="13"/>
                                        </p:tgtEl>
                                      </p:cBhvr>
                                    </p:animEffect>
                                  </p:childTnLst>
                                </p:cTn>
                              </p:par>
                              <p:par>
                                <p:cTn id="133" presetID="9" presetClass="entr" presetSubtype="0" fill="hold" nodeType="withEffect">
                                  <p:stCondLst>
                                    <p:cond delay="0"/>
                                  </p:stCondLst>
                                  <p:childTnLst>
                                    <p:set>
                                      <p:cBhvr>
                                        <p:cTn id="134" dur="1" fill="hold">
                                          <p:stCondLst>
                                            <p:cond delay="0"/>
                                          </p:stCondLst>
                                        </p:cTn>
                                        <p:tgtEl>
                                          <p:spTgt spid="26"/>
                                        </p:tgtEl>
                                        <p:attrNameLst>
                                          <p:attrName>style.visibility</p:attrName>
                                        </p:attrNameLst>
                                      </p:cBhvr>
                                      <p:to>
                                        <p:strVal val="visible"/>
                                      </p:to>
                                    </p:set>
                                    <p:animEffect transition="in" filter="dissolve">
                                      <p:cBhvr>
                                        <p:cTn id="135" dur="1500"/>
                                        <p:tgtEl>
                                          <p:spTgt spid="26"/>
                                        </p:tgtEl>
                                      </p:cBhvr>
                                    </p:animEffect>
                                  </p:childTnLst>
                                </p:cTn>
                              </p:par>
                              <p:par>
                                <p:cTn id="136" presetID="9" presetClass="entr" presetSubtype="0" fill="hold" nodeType="withEffect">
                                  <p:stCondLst>
                                    <p:cond delay="0"/>
                                  </p:stCondLst>
                                  <p:childTnLst>
                                    <p:set>
                                      <p:cBhvr>
                                        <p:cTn id="137" dur="1" fill="hold">
                                          <p:stCondLst>
                                            <p:cond delay="0"/>
                                          </p:stCondLst>
                                        </p:cTn>
                                        <p:tgtEl>
                                          <p:spTgt spid="30"/>
                                        </p:tgtEl>
                                        <p:attrNameLst>
                                          <p:attrName>style.visibility</p:attrName>
                                        </p:attrNameLst>
                                      </p:cBhvr>
                                      <p:to>
                                        <p:strVal val="visible"/>
                                      </p:to>
                                    </p:set>
                                    <p:animEffect transition="in" filter="dissolve">
                                      <p:cBhvr>
                                        <p:cTn id="138" dur="1500"/>
                                        <p:tgtEl>
                                          <p:spTgt spid="30"/>
                                        </p:tgtEl>
                                      </p:cBhvr>
                                    </p:animEffect>
                                  </p:childTnLst>
                                </p:cTn>
                              </p:par>
                              <p:par>
                                <p:cTn id="139" presetID="9" presetClass="entr" presetSubtype="0" fill="hold" nodeType="withEffect">
                                  <p:stCondLst>
                                    <p:cond delay="0"/>
                                  </p:stCondLst>
                                  <p:childTnLst>
                                    <p:set>
                                      <p:cBhvr>
                                        <p:cTn id="140" dur="1" fill="hold">
                                          <p:stCondLst>
                                            <p:cond delay="0"/>
                                          </p:stCondLst>
                                        </p:cTn>
                                        <p:tgtEl>
                                          <p:spTgt spid="37"/>
                                        </p:tgtEl>
                                        <p:attrNameLst>
                                          <p:attrName>style.visibility</p:attrName>
                                        </p:attrNameLst>
                                      </p:cBhvr>
                                      <p:to>
                                        <p:strVal val="visible"/>
                                      </p:to>
                                    </p:set>
                                    <p:animEffect transition="in" filter="dissolve">
                                      <p:cBhvr>
                                        <p:cTn id="141" dur="1500"/>
                                        <p:tgtEl>
                                          <p:spTgt spid="37"/>
                                        </p:tgtEl>
                                      </p:cBhvr>
                                    </p:animEffect>
                                  </p:childTnLst>
                                </p:cTn>
                              </p:par>
                              <p:par>
                                <p:cTn id="142" presetID="9" presetClass="entr" presetSubtype="0" fill="hold" nodeType="withEffect">
                                  <p:stCondLst>
                                    <p:cond delay="0"/>
                                  </p:stCondLst>
                                  <p:childTnLst>
                                    <p:set>
                                      <p:cBhvr>
                                        <p:cTn id="143" dur="1" fill="hold">
                                          <p:stCondLst>
                                            <p:cond delay="0"/>
                                          </p:stCondLst>
                                        </p:cTn>
                                        <p:tgtEl>
                                          <p:spTgt spid="49"/>
                                        </p:tgtEl>
                                        <p:attrNameLst>
                                          <p:attrName>style.visibility</p:attrName>
                                        </p:attrNameLst>
                                      </p:cBhvr>
                                      <p:to>
                                        <p:strVal val="visible"/>
                                      </p:to>
                                    </p:set>
                                    <p:animEffect transition="in" filter="dissolve">
                                      <p:cBhvr>
                                        <p:cTn id="144" dur="1500"/>
                                        <p:tgtEl>
                                          <p:spTgt spid="49"/>
                                        </p:tgtEl>
                                      </p:cBhvr>
                                    </p:animEffect>
                                  </p:childTnLst>
                                </p:cTn>
                              </p:par>
                              <p:par>
                                <p:cTn id="145" presetID="9" presetClass="entr" presetSubtype="0" fill="hold" nodeType="withEffect">
                                  <p:stCondLst>
                                    <p:cond delay="0"/>
                                  </p:stCondLst>
                                  <p:childTnLst>
                                    <p:set>
                                      <p:cBhvr>
                                        <p:cTn id="146" dur="1" fill="hold">
                                          <p:stCondLst>
                                            <p:cond delay="0"/>
                                          </p:stCondLst>
                                        </p:cTn>
                                        <p:tgtEl>
                                          <p:spTgt spid="76"/>
                                        </p:tgtEl>
                                        <p:attrNameLst>
                                          <p:attrName>style.visibility</p:attrName>
                                        </p:attrNameLst>
                                      </p:cBhvr>
                                      <p:to>
                                        <p:strVal val="visible"/>
                                      </p:to>
                                    </p:set>
                                    <p:animEffect transition="in" filter="dissolve">
                                      <p:cBhvr>
                                        <p:cTn id="147" dur="1500"/>
                                        <p:tgtEl>
                                          <p:spTgt spid="76"/>
                                        </p:tgtEl>
                                      </p:cBhvr>
                                    </p:animEffect>
                                  </p:childTnLst>
                                </p:cTn>
                              </p:par>
                              <p:par>
                                <p:cTn id="148" presetID="9" presetClass="entr" presetSubtype="0" fill="hold" nodeType="withEffect">
                                  <p:stCondLst>
                                    <p:cond delay="0"/>
                                  </p:stCondLst>
                                  <p:childTnLst>
                                    <p:set>
                                      <p:cBhvr>
                                        <p:cTn id="149" dur="1" fill="hold">
                                          <p:stCondLst>
                                            <p:cond delay="0"/>
                                          </p:stCondLst>
                                        </p:cTn>
                                        <p:tgtEl>
                                          <p:spTgt spid="77"/>
                                        </p:tgtEl>
                                        <p:attrNameLst>
                                          <p:attrName>style.visibility</p:attrName>
                                        </p:attrNameLst>
                                      </p:cBhvr>
                                      <p:to>
                                        <p:strVal val="visible"/>
                                      </p:to>
                                    </p:set>
                                    <p:animEffect transition="in" filter="dissolve">
                                      <p:cBhvr>
                                        <p:cTn id="150" dur="1500"/>
                                        <p:tgtEl>
                                          <p:spTgt spid="77"/>
                                        </p:tgtEl>
                                      </p:cBhvr>
                                    </p:animEffect>
                                  </p:childTnLst>
                                </p:cTn>
                              </p:par>
                            </p:childTnLst>
                          </p:cTn>
                        </p:par>
                      </p:childTnLst>
                    </p:cTn>
                  </p:par>
                  <p:par>
                    <p:cTn id="151" fill="hold">
                      <p:stCondLst>
                        <p:cond delay="indefinite"/>
                      </p:stCondLst>
                      <p:childTnLst>
                        <p:par>
                          <p:cTn id="152" fill="hold">
                            <p:stCondLst>
                              <p:cond delay="0"/>
                            </p:stCondLst>
                            <p:childTnLst>
                              <p:par>
                                <p:cTn id="153" presetID="9" presetClass="entr" presetSubtype="0" fill="hold" grpId="0" nodeType="clickEffect">
                                  <p:stCondLst>
                                    <p:cond delay="0"/>
                                  </p:stCondLst>
                                  <p:childTnLst>
                                    <p:set>
                                      <p:cBhvr>
                                        <p:cTn id="154" dur="1" fill="hold">
                                          <p:stCondLst>
                                            <p:cond delay="0"/>
                                          </p:stCondLst>
                                        </p:cTn>
                                        <p:tgtEl>
                                          <p:spTgt spid="27"/>
                                        </p:tgtEl>
                                        <p:attrNameLst>
                                          <p:attrName>style.visibility</p:attrName>
                                        </p:attrNameLst>
                                      </p:cBhvr>
                                      <p:to>
                                        <p:strVal val="visible"/>
                                      </p:to>
                                    </p:set>
                                    <p:animEffect transition="in" filter="dissolve">
                                      <p:cBhvr>
                                        <p:cTn id="155" dur="1500"/>
                                        <p:tgtEl>
                                          <p:spTgt spid="27"/>
                                        </p:tgtEl>
                                      </p:cBhvr>
                                    </p:animEffect>
                                  </p:childTnLst>
                                </p:cTn>
                              </p:par>
                            </p:childTnLst>
                          </p:cTn>
                        </p:par>
                      </p:childTnLst>
                    </p:cTn>
                  </p:par>
                  <p:par>
                    <p:cTn id="156" fill="hold">
                      <p:stCondLst>
                        <p:cond delay="indefinite"/>
                      </p:stCondLst>
                      <p:childTnLst>
                        <p:par>
                          <p:cTn id="157" fill="hold">
                            <p:stCondLst>
                              <p:cond delay="0"/>
                            </p:stCondLst>
                            <p:childTnLst>
                              <p:par>
                                <p:cTn id="158" presetID="9" presetClass="entr" presetSubtype="0" fill="hold" nodeType="clickEffect">
                                  <p:stCondLst>
                                    <p:cond delay="0"/>
                                  </p:stCondLst>
                                  <p:childTnLst>
                                    <p:set>
                                      <p:cBhvr>
                                        <p:cTn id="159" dur="1" fill="hold">
                                          <p:stCondLst>
                                            <p:cond delay="0"/>
                                          </p:stCondLst>
                                        </p:cTn>
                                        <p:tgtEl>
                                          <p:spTgt spid="12"/>
                                        </p:tgtEl>
                                        <p:attrNameLst>
                                          <p:attrName>style.visibility</p:attrName>
                                        </p:attrNameLst>
                                      </p:cBhvr>
                                      <p:to>
                                        <p:strVal val="visible"/>
                                      </p:to>
                                    </p:set>
                                    <p:animEffect transition="in" filter="dissolve">
                                      <p:cBhvr>
                                        <p:cTn id="160" dur="1500"/>
                                        <p:tgtEl>
                                          <p:spTgt spid="12"/>
                                        </p:tgtEl>
                                      </p:cBhvr>
                                    </p:animEffect>
                                  </p:childTnLst>
                                </p:cTn>
                              </p:par>
                              <p:par>
                                <p:cTn id="161" presetID="9" presetClass="entr" presetSubtype="0" fill="hold" nodeType="withEffect">
                                  <p:stCondLst>
                                    <p:cond delay="0"/>
                                  </p:stCondLst>
                                  <p:childTnLst>
                                    <p:set>
                                      <p:cBhvr>
                                        <p:cTn id="162" dur="1" fill="hold">
                                          <p:stCondLst>
                                            <p:cond delay="0"/>
                                          </p:stCondLst>
                                        </p:cTn>
                                        <p:tgtEl>
                                          <p:spTgt spid="42"/>
                                        </p:tgtEl>
                                        <p:attrNameLst>
                                          <p:attrName>style.visibility</p:attrName>
                                        </p:attrNameLst>
                                      </p:cBhvr>
                                      <p:to>
                                        <p:strVal val="visible"/>
                                      </p:to>
                                    </p:set>
                                    <p:animEffect transition="in" filter="dissolve">
                                      <p:cBhvr>
                                        <p:cTn id="163" dur="1500"/>
                                        <p:tgtEl>
                                          <p:spTgt spid="42"/>
                                        </p:tgtEl>
                                      </p:cBhvr>
                                    </p:animEffect>
                                  </p:childTnLst>
                                </p:cTn>
                              </p:par>
                              <p:par>
                                <p:cTn id="164" presetID="9" presetClass="entr" presetSubtype="0" fill="hold" nodeType="withEffect">
                                  <p:stCondLst>
                                    <p:cond delay="0"/>
                                  </p:stCondLst>
                                  <p:childTnLst>
                                    <p:set>
                                      <p:cBhvr>
                                        <p:cTn id="165" dur="1" fill="hold">
                                          <p:stCondLst>
                                            <p:cond delay="0"/>
                                          </p:stCondLst>
                                        </p:cTn>
                                        <p:tgtEl>
                                          <p:spTgt spid="50"/>
                                        </p:tgtEl>
                                        <p:attrNameLst>
                                          <p:attrName>style.visibility</p:attrName>
                                        </p:attrNameLst>
                                      </p:cBhvr>
                                      <p:to>
                                        <p:strVal val="visible"/>
                                      </p:to>
                                    </p:set>
                                    <p:animEffect transition="in" filter="dissolve">
                                      <p:cBhvr>
                                        <p:cTn id="166" dur="1500"/>
                                        <p:tgtEl>
                                          <p:spTgt spid="50"/>
                                        </p:tgtEl>
                                      </p:cBhvr>
                                    </p:animEffect>
                                  </p:childTnLst>
                                </p:cTn>
                              </p:par>
                              <p:par>
                                <p:cTn id="167" presetID="9" presetClass="entr" presetSubtype="0" fill="hold" nodeType="withEffect">
                                  <p:stCondLst>
                                    <p:cond delay="0"/>
                                  </p:stCondLst>
                                  <p:childTnLst>
                                    <p:set>
                                      <p:cBhvr>
                                        <p:cTn id="168" dur="1" fill="hold">
                                          <p:stCondLst>
                                            <p:cond delay="0"/>
                                          </p:stCondLst>
                                        </p:cTn>
                                        <p:tgtEl>
                                          <p:spTgt spid="78"/>
                                        </p:tgtEl>
                                        <p:attrNameLst>
                                          <p:attrName>style.visibility</p:attrName>
                                        </p:attrNameLst>
                                      </p:cBhvr>
                                      <p:to>
                                        <p:strVal val="visible"/>
                                      </p:to>
                                    </p:set>
                                    <p:animEffect transition="in" filter="dissolve">
                                      <p:cBhvr>
                                        <p:cTn id="169" dur="1500"/>
                                        <p:tgtEl>
                                          <p:spTgt spid="78"/>
                                        </p:tgtEl>
                                      </p:cBhvr>
                                    </p:animEffect>
                                  </p:childTnLst>
                                </p:cTn>
                              </p:par>
                              <p:par>
                                <p:cTn id="170" presetID="9" presetClass="entr" presetSubtype="0" fill="hold" nodeType="withEffect">
                                  <p:stCondLst>
                                    <p:cond delay="0"/>
                                  </p:stCondLst>
                                  <p:childTnLst>
                                    <p:set>
                                      <p:cBhvr>
                                        <p:cTn id="171" dur="1" fill="hold">
                                          <p:stCondLst>
                                            <p:cond delay="0"/>
                                          </p:stCondLst>
                                        </p:cTn>
                                        <p:tgtEl>
                                          <p:spTgt spid="79"/>
                                        </p:tgtEl>
                                        <p:attrNameLst>
                                          <p:attrName>style.visibility</p:attrName>
                                        </p:attrNameLst>
                                      </p:cBhvr>
                                      <p:to>
                                        <p:strVal val="visible"/>
                                      </p:to>
                                    </p:set>
                                    <p:animEffect transition="in" filter="dissolve">
                                      <p:cBhvr>
                                        <p:cTn id="172" dur="1500"/>
                                        <p:tgtEl>
                                          <p:spTgt spid="79"/>
                                        </p:tgtEl>
                                      </p:cBhvr>
                                    </p:animEffect>
                                  </p:childTnLst>
                                </p:cTn>
                              </p:par>
                            </p:childTnLst>
                          </p:cTn>
                        </p:par>
                      </p:childTnLst>
                    </p:cTn>
                  </p:par>
                  <p:par>
                    <p:cTn id="173" fill="hold">
                      <p:stCondLst>
                        <p:cond delay="indefinite"/>
                      </p:stCondLst>
                      <p:childTnLst>
                        <p:par>
                          <p:cTn id="174" fill="hold">
                            <p:stCondLst>
                              <p:cond delay="0"/>
                            </p:stCondLst>
                            <p:childTnLst>
                              <p:par>
                                <p:cTn id="175" presetID="9" presetClass="entr" presetSubtype="0" fill="hold" grpId="0" nodeType="clickEffect">
                                  <p:stCondLst>
                                    <p:cond delay="0"/>
                                  </p:stCondLst>
                                  <p:childTnLst>
                                    <p:set>
                                      <p:cBhvr>
                                        <p:cTn id="176" dur="1" fill="hold">
                                          <p:stCondLst>
                                            <p:cond delay="0"/>
                                          </p:stCondLst>
                                        </p:cTn>
                                        <p:tgtEl>
                                          <p:spTgt spid="31"/>
                                        </p:tgtEl>
                                        <p:attrNameLst>
                                          <p:attrName>style.visibility</p:attrName>
                                        </p:attrNameLst>
                                      </p:cBhvr>
                                      <p:to>
                                        <p:strVal val="visible"/>
                                      </p:to>
                                    </p:set>
                                    <p:animEffect transition="in" filter="dissolve">
                                      <p:cBhvr>
                                        <p:cTn id="177" dur="1500"/>
                                        <p:tgtEl>
                                          <p:spTgt spid="31"/>
                                        </p:tgtEl>
                                      </p:cBhvr>
                                    </p:animEffect>
                                  </p:childTnLst>
                                </p:cTn>
                              </p:par>
                            </p:childTnLst>
                          </p:cTn>
                        </p:par>
                      </p:childTnLst>
                    </p:cTn>
                  </p:par>
                  <p:par>
                    <p:cTn id="178" fill="hold">
                      <p:stCondLst>
                        <p:cond delay="indefinite"/>
                      </p:stCondLst>
                      <p:childTnLst>
                        <p:par>
                          <p:cTn id="179" fill="hold">
                            <p:stCondLst>
                              <p:cond delay="0"/>
                            </p:stCondLst>
                            <p:childTnLst>
                              <p:par>
                                <p:cTn id="180" presetID="9" presetClass="entr" presetSubtype="0" fill="hold" nodeType="clickEffect">
                                  <p:stCondLst>
                                    <p:cond delay="0"/>
                                  </p:stCondLst>
                                  <p:childTnLst>
                                    <p:set>
                                      <p:cBhvr>
                                        <p:cTn id="181" dur="1" fill="hold">
                                          <p:stCondLst>
                                            <p:cond delay="0"/>
                                          </p:stCondLst>
                                        </p:cTn>
                                        <p:tgtEl>
                                          <p:spTgt spid="51"/>
                                        </p:tgtEl>
                                        <p:attrNameLst>
                                          <p:attrName>style.visibility</p:attrName>
                                        </p:attrNameLst>
                                      </p:cBhvr>
                                      <p:to>
                                        <p:strVal val="visible"/>
                                      </p:to>
                                    </p:set>
                                    <p:animEffect transition="in" filter="dissolve">
                                      <p:cBhvr>
                                        <p:cTn id="182" dur="1500"/>
                                        <p:tgtEl>
                                          <p:spTgt spid="51"/>
                                        </p:tgtEl>
                                      </p:cBhvr>
                                    </p:animEffect>
                                  </p:childTnLst>
                                </p:cTn>
                              </p:par>
                              <p:par>
                                <p:cTn id="183" presetID="9" presetClass="entr" presetSubtype="0" fill="hold" nodeType="withEffect">
                                  <p:stCondLst>
                                    <p:cond delay="0"/>
                                  </p:stCondLst>
                                  <p:childTnLst>
                                    <p:set>
                                      <p:cBhvr>
                                        <p:cTn id="184" dur="1" fill="hold">
                                          <p:stCondLst>
                                            <p:cond delay="0"/>
                                          </p:stCondLst>
                                        </p:cTn>
                                        <p:tgtEl>
                                          <p:spTgt spid="80"/>
                                        </p:tgtEl>
                                        <p:attrNameLst>
                                          <p:attrName>style.visibility</p:attrName>
                                        </p:attrNameLst>
                                      </p:cBhvr>
                                      <p:to>
                                        <p:strVal val="visible"/>
                                      </p:to>
                                    </p:set>
                                    <p:animEffect transition="in" filter="dissolve">
                                      <p:cBhvr>
                                        <p:cTn id="185" dur="1500"/>
                                        <p:tgtEl>
                                          <p:spTgt spid="80"/>
                                        </p:tgtEl>
                                      </p:cBhvr>
                                    </p:animEffect>
                                  </p:childTnLst>
                                </p:cTn>
                              </p:par>
                              <p:par>
                                <p:cTn id="186" presetID="9" presetClass="entr" presetSubtype="0" fill="hold" nodeType="withEffect">
                                  <p:stCondLst>
                                    <p:cond delay="0"/>
                                  </p:stCondLst>
                                  <p:childTnLst>
                                    <p:set>
                                      <p:cBhvr>
                                        <p:cTn id="187" dur="1" fill="hold">
                                          <p:stCondLst>
                                            <p:cond delay="0"/>
                                          </p:stCondLst>
                                        </p:cTn>
                                        <p:tgtEl>
                                          <p:spTgt spid="81"/>
                                        </p:tgtEl>
                                        <p:attrNameLst>
                                          <p:attrName>style.visibility</p:attrName>
                                        </p:attrNameLst>
                                      </p:cBhvr>
                                      <p:to>
                                        <p:strVal val="visible"/>
                                      </p:to>
                                    </p:set>
                                    <p:animEffect transition="in" filter="dissolve">
                                      <p:cBhvr>
                                        <p:cTn id="188" dur="1500"/>
                                        <p:tgtEl>
                                          <p:spTgt spid="81"/>
                                        </p:tgtEl>
                                      </p:cBhvr>
                                    </p:animEffect>
                                  </p:childTnLst>
                                </p:cTn>
                              </p:par>
                              <p:par>
                                <p:cTn id="189" presetID="9" presetClass="entr" presetSubtype="0" fill="hold" nodeType="withEffect">
                                  <p:stCondLst>
                                    <p:cond delay="0"/>
                                  </p:stCondLst>
                                  <p:childTnLst>
                                    <p:set>
                                      <p:cBhvr>
                                        <p:cTn id="190" dur="1" fill="hold">
                                          <p:stCondLst>
                                            <p:cond delay="0"/>
                                          </p:stCondLst>
                                        </p:cTn>
                                        <p:tgtEl>
                                          <p:spTgt spid="82"/>
                                        </p:tgtEl>
                                        <p:attrNameLst>
                                          <p:attrName>style.visibility</p:attrName>
                                        </p:attrNameLst>
                                      </p:cBhvr>
                                      <p:to>
                                        <p:strVal val="visible"/>
                                      </p:to>
                                    </p:set>
                                    <p:animEffect transition="in" filter="dissolve">
                                      <p:cBhvr>
                                        <p:cTn id="191" dur="1500"/>
                                        <p:tgtEl>
                                          <p:spTgt spid="82"/>
                                        </p:tgtEl>
                                      </p:cBhvr>
                                    </p:animEffect>
                                  </p:childTnLst>
                                </p:cTn>
                              </p:par>
                            </p:childTnLst>
                          </p:cTn>
                        </p:par>
                      </p:childTnLst>
                    </p:cTn>
                  </p:par>
                  <p:par>
                    <p:cTn id="192" fill="hold">
                      <p:stCondLst>
                        <p:cond delay="indefinite"/>
                      </p:stCondLst>
                      <p:childTnLst>
                        <p:par>
                          <p:cTn id="193" fill="hold">
                            <p:stCondLst>
                              <p:cond delay="0"/>
                            </p:stCondLst>
                            <p:childTnLst>
                              <p:par>
                                <p:cTn id="194" presetID="9" presetClass="entr" presetSubtype="0" fill="hold" grpId="0" nodeType="clickEffect">
                                  <p:stCondLst>
                                    <p:cond delay="0"/>
                                  </p:stCondLst>
                                  <p:childTnLst>
                                    <p:set>
                                      <p:cBhvr>
                                        <p:cTn id="195" dur="1" fill="hold">
                                          <p:stCondLst>
                                            <p:cond delay="0"/>
                                          </p:stCondLst>
                                        </p:cTn>
                                        <p:tgtEl>
                                          <p:spTgt spid="34"/>
                                        </p:tgtEl>
                                        <p:attrNameLst>
                                          <p:attrName>style.visibility</p:attrName>
                                        </p:attrNameLst>
                                      </p:cBhvr>
                                      <p:to>
                                        <p:strVal val="visible"/>
                                      </p:to>
                                    </p:set>
                                    <p:animEffect transition="in" filter="dissolve">
                                      <p:cBhvr>
                                        <p:cTn id="196" dur="1500"/>
                                        <p:tgtEl>
                                          <p:spTgt spid="34"/>
                                        </p:tgtEl>
                                      </p:cBhvr>
                                    </p:animEffect>
                                  </p:childTnLst>
                                </p:cTn>
                              </p:par>
                            </p:childTnLst>
                          </p:cTn>
                        </p:par>
                      </p:childTnLst>
                    </p:cTn>
                  </p:par>
                  <p:par>
                    <p:cTn id="197" fill="hold">
                      <p:stCondLst>
                        <p:cond delay="indefinite"/>
                      </p:stCondLst>
                      <p:childTnLst>
                        <p:par>
                          <p:cTn id="198" fill="hold">
                            <p:stCondLst>
                              <p:cond delay="0"/>
                            </p:stCondLst>
                            <p:childTnLst>
                              <p:par>
                                <p:cTn id="199" presetID="9" presetClass="entr" presetSubtype="0" fill="hold" nodeType="clickEffect">
                                  <p:stCondLst>
                                    <p:cond delay="0"/>
                                  </p:stCondLst>
                                  <p:childTnLst>
                                    <p:set>
                                      <p:cBhvr>
                                        <p:cTn id="200" dur="1" fill="hold">
                                          <p:stCondLst>
                                            <p:cond delay="0"/>
                                          </p:stCondLst>
                                        </p:cTn>
                                        <p:tgtEl>
                                          <p:spTgt spid="14"/>
                                        </p:tgtEl>
                                        <p:attrNameLst>
                                          <p:attrName>style.visibility</p:attrName>
                                        </p:attrNameLst>
                                      </p:cBhvr>
                                      <p:to>
                                        <p:strVal val="visible"/>
                                      </p:to>
                                    </p:set>
                                    <p:animEffect transition="in" filter="dissolve">
                                      <p:cBhvr>
                                        <p:cTn id="201" dur="1500"/>
                                        <p:tgtEl>
                                          <p:spTgt spid="14"/>
                                        </p:tgtEl>
                                      </p:cBhvr>
                                    </p:animEffect>
                                  </p:childTnLst>
                                </p:cTn>
                              </p:par>
                              <p:par>
                                <p:cTn id="202" presetID="9" presetClass="entr" presetSubtype="0" fill="hold" nodeType="withEffect">
                                  <p:stCondLst>
                                    <p:cond delay="0"/>
                                  </p:stCondLst>
                                  <p:childTnLst>
                                    <p:set>
                                      <p:cBhvr>
                                        <p:cTn id="203" dur="1" fill="hold">
                                          <p:stCondLst>
                                            <p:cond delay="0"/>
                                          </p:stCondLst>
                                        </p:cTn>
                                        <p:tgtEl>
                                          <p:spTgt spid="38"/>
                                        </p:tgtEl>
                                        <p:attrNameLst>
                                          <p:attrName>style.visibility</p:attrName>
                                        </p:attrNameLst>
                                      </p:cBhvr>
                                      <p:to>
                                        <p:strVal val="visible"/>
                                      </p:to>
                                    </p:set>
                                    <p:animEffect transition="in" filter="dissolve">
                                      <p:cBhvr>
                                        <p:cTn id="204" dur="1500"/>
                                        <p:tgtEl>
                                          <p:spTgt spid="38"/>
                                        </p:tgtEl>
                                      </p:cBhvr>
                                    </p:animEffect>
                                  </p:childTnLst>
                                </p:cTn>
                              </p:par>
                              <p:par>
                                <p:cTn id="205" presetID="9" presetClass="entr" presetSubtype="0" fill="hold" nodeType="withEffect">
                                  <p:stCondLst>
                                    <p:cond delay="0"/>
                                  </p:stCondLst>
                                  <p:childTnLst>
                                    <p:set>
                                      <p:cBhvr>
                                        <p:cTn id="206" dur="1" fill="hold">
                                          <p:stCondLst>
                                            <p:cond delay="0"/>
                                          </p:stCondLst>
                                        </p:cTn>
                                        <p:tgtEl>
                                          <p:spTgt spid="43"/>
                                        </p:tgtEl>
                                        <p:attrNameLst>
                                          <p:attrName>style.visibility</p:attrName>
                                        </p:attrNameLst>
                                      </p:cBhvr>
                                      <p:to>
                                        <p:strVal val="visible"/>
                                      </p:to>
                                    </p:set>
                                    <p:animEffect transition="in" filter="dissolve">
                                      <p:cBhvr>
                                        <p:cTn id="207" dur="1500"/>
                                        <p:tgtEl>
                                          <p:spTgt spid="43"/>
                                        </p:tgtEl>
                                      </p:cBhvr>
                                    </p:animEffect>
                                  </p:childTnLst>
                                </p:cTn>
                              </p:par>
                              <p:par>
                                <p:cTn id="208" presetID="9" presetClass="entr" presetSubtype="0" fill="hold" nodeType="withEffect">
                                  <p:stCondLst>
                                    <p:cond delay="0"/>
                                  </p:stCondLst>
                                  <p:childTnLst>
                                    <p:set>
                                      <p:cBhvr>
                                        <p:cTn id="209" dur="1" fill="hold">
                                          <p:stCondLst>
                                            <p:cond delay="0"/>
                                          </p:stCondLst>
                                        </p:cTn>
                                        <p:tgtEl>
                                          <p:spTgt spid="52"/>
                                        </p:tgtEl>
                                        <p:attrNameLst>
                                          <p:attrName>style.visibility</p:attrName>
                                        </p:attrNameLst>
                                      </p:cBhvr>
                                      <p:to>
                                        <p:strVal val="visible"/>
                                      </p:to>
                                    </p:set>
                                    <p:animEffect transition="in" filter="dissolve">
                                      <p:cBhvr>
                                        <p:cTn id="210" dur="1500"/>
                                        <p:tgtEl>
                                          <p:spTgt spid="52"/>
                                        </p:tgtEl>
                                      </p:cBhvr>
                                    </p:animEffect>
                                  </p:childTnLst>
                                </p:cTn>
                              </p:par>
                              <p:par>
                                <p:cTn id="211" presetID="9" presetClass="entr" presetSubtype="0" fill="hold" nodeType="withEffect">
                                  <p:stCondLst>
                                    <p:cond delay="0"/>
                                  </p:stCondLst>
                                  <p:childTnLst>
                                    <p:set>
                                      <p:cBhvr>
                                        <p:cTn id="212" dur="1" fill="hold">
                                          <p:stCondLst>
                                            <p:cond delay="0"/>
                                          </p:stCondLst>
                                        </p:cTn>
                                        <p:tgtEl>
                                          <p:spTgt spid="83"/>
                                        </p:tgtEl>
                                        <p:attrNameLst>
                                          <p:attrName>style.visibility</p:attrName>
                                        </p:attrNameLst>
                                      </p:cBhvr>
                                      <p:to>
                                        <p:strVal val="visible"/>
                                      </p:to>
                                    </p:set>
                                    <p:animEffect transition="in" filter="dissolve">
                                      <p:cBhvr>
                                        <p:cTn id="213" dur="1500"/>
                                        <p:tgtEl>
                                          <p:spTgt spid="83"/>
                                        </p:tgtEl>
                                      </p:cBhvr>
                                    </p:animEffect>
                                  </p:childTnLst>
                                </p:cTn>
                              </p:par>
                              <p:par>
                                <p:cTn id="214" presetID="9" presetClass="entr" presetSubtype="0" fill="hold" nodeType="withEffect">
                                  <p:stCondLst>
                                    <p:cond delay="0"/>
                                  </p:stCondLst>
                                  <p:childTnLst>
                                    <p:set>
                                      <p:cBhvr>
                                        <p:cTn id="215" dur="1" fill="hold">
                                          <p:stCondLst>
                                            <p:cond delay="0"/>
                                          </p:stCondLst>
                                        </p:cTn>
                                        <p:tgtEl>
                                          <p:spTgt spid="84"/>
                                        </p:tgtEl>
                                        <p:attrNameLst>
                                          <p:attrName>style.visibility</p:attrName>
                                        </p:attrNameLst>
                                      </p:cBhvr>
                                      <p:to>
                                        <p:strVal val="visible"/>
                                      </p:to>
                                    </p:set>
                                    <p:animEffect transition="in" filter="dissolve">
                                      <p:cBhvr>
                                        <p:cTn id="216" dur="1500"/>
                                        <p:tgtEl>
                                          <p:spTgt spid="84"/>
                                        </p:tgtEl>
                                      </p:cBhvr>
                                    </p:animEffect>
                                  </p:childTnLst>
                                </p:cTn>
                              </p:par>
                              <p:par>
                                <p:cTn id="217" presetID="9" presetClass="entr" presetSubtype="0" fill="hold" nodeType="withEffect">
                                  <p:stCondLst>
                                    <p:cond delay="0"/>
                                  </p:stCondLst>
                                  <p:childTnLst>
                                    <p:set>
                                      <p:cBhvr>
                                        <p:cTn id="218" dur="1" fill="hold">
                                          <p:stCondLst>
                                            <p:cond delay="0"/>
                                          </p:stCondLst>
                                        </p:cTn>
                                        <p:tgtEl>
                                          <p:spTgt spid="85"/>
                                        </p:tgtEl>
                                        <p:attrNameLst>
                                          <p:attrName>style.visibility</p:attrName>
                                        </p:attrNameLst>
                                      </p:cBhvr>
                                      <p:to>
                                        <p:strVal val="visible"/>
                                      </p:to>
                                    </p:set>
                                    <p:animEffect transition="in" filter="dissolve">
                                      <p:cBhvr>
                                        <p:cTn id="219" dur="1500"/>
                                        <p:tgtEl>
                                          <p:spTgt spid="85"/>
                                        </p:tgtEl>
                                      </p:cBhvr>
                                    </p:animEffect>
                                  </p:childTnLst>
                                </p:cTn>
                              </p:par>
                              <p:par>
                                <p:cTn id="220" presetID="9" presetClass="entr" presetSubtype="0" fill="hold" nodeType="withEffect">
                                  <p:stCondLst>
                                    <p:cond delay="0"/>
                                  </p:stCondLst>
                                  <p:childTnLst>
                                    <p:set>
                                      <p:cBhvr>
                                        <p:cTn id="221" dur="1" fill="hold">
                                          <p:stCondLst>
                                            <p:cond delay="0"/>
                                          </p:stCondLst>
                                        </p:cTn>
                                        <p:tgtEl>
                                          <p:spTgt spid="86"/>
                                        </p:tgtEl>
                                        <p:attrNameLst>
                                          <p:attrName>style.visibility</p:attrName>
                                        </p:attrNameLst>
                                      </p:cBhvr>
                                      <p:to>
                                        <p:strVal val="visible"/>
                                      </p:to>
                                    </p:set>
                                    <p:animEffect transition="in" filter="dissolve">
                                      <p:cBhvr>
                                        <p:cTn id="222" dur="1500"/>
                                        <p:tgtEl>
                                          <p:spTgt spid="86"/>
                                        </p:tgtEl>
                                      </p:cBhvr>
                                    </p:animEffect>
                                  </p:childTnLst>
                                </p:cTn>
                              </p:par>
                              <p:par>
                                <p:cTn id="223" presetID="9" presetClass="entr" presetSubtype="0" fill="hold" nodeType="withEffect">
                                  <p:stCondLst>
                                    <p:cond delay="0"/>
                                  </p:stCondLst>
                                  <p:childTnLst>
                                    <p:set>
                                      <p:cBhvr>
                                        <p:cTn id="224" dur="1" fill="hold">
                                          <p:stCondLst>
                                            <p:cond delay="0"/>
                                          </p:stCondLst>
                                        </p:cTn>
                                        <p:tgtEl>
                                          <p:spTgt spid="87"/>
                                        </p:tgtEl>
                                        <p:attrNameLst>
                                          <p:attrName>style.visibility</p:attrName>
                                        </p:attrNameLst>
                                      </p:cBhvr>
                                      <p:to>
                                        <p:strVal val="visible"/>
                                      </p:to>
                                    </p:set>
                                    <p:animEffect transition="in" filter="dissolve">
                                      <p:cBhvr>
                                        <p:cTn id="225" dur="1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0" grpId="0"/>
      <p:bldP spid="22" grpId="0"/>
      <p:bldP spid="27" grpId="0"/>
      <p:bldP spid="31"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F19C219E-2F93-4C72-B639-5356B9A1B391}"/>
              </a:ext>
            </a:extLst>
          </p:cNvPr>
          <p:cNvSpPr txBox="1">
            <a:spLocks noGrp="1"/>
          </p:cNvSpPr>
          <p:nvPr>
            <p:ph type="title"/>
          </p:nvPr>
        </p:nvSpPr>
        <p:spPr>
          <a:xfrm>
            <a:off x="0" y="0"/>
            <a:ext cx="12192000" cy="812419"/>
          </a:xfrm>
          <a:prstGeom prst="rect">
            <a:avLst/>
          </a:prstGeom>
          <a:solidFill>
            <a:srgbClr val="0559A8"/>
          </a:solidFill>
        </p:spPr>
        <p:txBody>
          <a:bodyPr lIns="438912" tIns="45720" rIns="91440" bIns="45720" anchor="ctr" anchorCtr="0">
            <a:noAutofit/>
          </a:bodyPr>
          <a:lstStyle>
            <a:lvl1pPr algn="l" defTabSz="609585" rtl="0" eaLnBrk="1" latinLnBrk="0" hangingPunct="1">
              <a:spcBef>
                <a:spcPct val="0"/>
              </a:spcBef>
              <a:buNone/>
              <a:defRPr sz="3733" b="1" kern="1200" cap="all">
                <a:solidFill>
                  <a:schemeClr val="tx2"/>
                </a:solidFill>
                <a:latin typeface="+mj-lt"/>
                <a:ea typeface="+mj-ea"/>
                <a:cs typeface="Arial"/>
              </a:defRPr>
            </a:lvl1pPr>
          </a:lstStyle>
          <a:p>
            <a:pPr algn="ctr" defTabSz="609570">
              <a:defRPr/>
            </a:pPr>
            <a:r>
              <a:rPr lang="en-US" sz="3600" dirty="0"/>
              <a:t>Case Study: Johannesburg Corridors of Freedom</a:t>
            </a:r>
          </a:p>
        </p:txBody>
      </p:sp>
      <p:pic>
        <p:nvPicPr>
          <p:cNvPr id="3" name="Picture 3" descr="Map&#10;&#10;Description automatically generated">
            <a:extLst>
              <a:ext uri="{FF2B5EF4-FFF2-40B4-BE49-F238E27FC236}">
                <a16:creationId xmlns:a16="http://schemas.microsoft.com/office/drawing/2014/main" id="{F6A4C063-92D5-4044-2A16-F1E94570155E}"/>
              </a:ext>
            </a:extLst>
          </p:cNvPr>
          <p:cNvPicPr>
            <a:picLocks noChangeAspect="1"/>
          </p:cNvPicPr>
          <p:nvPr/>
        </p:nvPicPr>
        <p:blipFill>
          <a:blip r:embed="rId3"/>
          <a:stretch>
            <a:fillRect/>
          </a:stretch>
        </p:blipFill>
        <p:spPr>
          <a:xfrm>
            <a:off x="5936342" y="873727"/>
            <a:ext cx="6197600" cy="6017689"/>
          </a:xfrm>
          <a:prstGeom prst="rect">
            <a:avLst/>
          </a:prstGeom>
        </p:spPr>
      </p:pic>
      <p:sp>
        <p:nvSpPr>
          <p:cNvPr id="4" name="TextBox 3">
            <a:extLst>
              <a:ext uri="{FF2B5EF4-FFF2-40B4-BE49-F238E27FC236}">
                <a16:creationId xmlns:a16="http://schemas.microsoft.com/office/drawing/2014/main" id="{17E70009-7723-E6BC-C43B-BFCA48D9915D}"/>
              </a:ext>
            </a:extLst>
          </p:cNvPr>
          <p:cNvSpPr txBox="1"/>
          <p:nvPr/>
        </p:nvSpPr>
        <p:spPr>
          <a:xfrm>
            <a:off x="418147" y="1574247"/>
            <a:ext cx="5109196" cy="4062651"/>
          </a:xfrm>
          <a:prstGeom prst="rect">
            <a:avLst/>
          </a:prstGeom>
          <a:noFill/>
        </p:spPr>
        <p:txBody>
          <a:bodyPr wrap="square">
            <a:spAutoFit/>
          </a:bodyPr>
          <a:lstStyle/>
          <a:p>
            <a:pPr fontAlgn="base"/>
            <a:r>
              <a:rPr lang="en-US" sz="2400" b="0" i="0" u="none" strike="noStrike" dirty="0">
                <a:solidFill>
                  <a:srgbClr val="000000"/>
                </a:solidFill>
                <a:effectLst/>
                <a:latin typeface="Arial Narrow" panose="020B0606020202030204" pitchFamily="34" charset="0"/>
              </a:rPr>
              <a:t>The experience in Johannesburg with Corridors of Freedom, and its successor, the Transit-Oriented Development Corridors, constitute innovative policy experiments to create facilitating conditions along strategic mobility corridors. It demonstrates the importance of institutional coordination across scales and local government agencies to a city’s transformation. </a:t>
            </a:r>
            <a:r>
              <a:rPr lang="en-US" sz="2400" b="0" i="0" dirty="0">
                <a:solidFill>
                  <a:srgbClr val="000000"/>
                </a:solidFill>
                <a:effectLst/>
                <a:latin typeface="Arial Narrow" panose="020B0606020202030204" pitchFamily="34" charset="0"/>
              </a:rPr>
              <a:t>​</a:t>
            </a:r>
            <a:endParaRPr lang="en-US" sz="2400" b="0" i="0" dirty="0">
              <a:solidFill>
                <a:srgbClr val="000000"/>
              </a:solidFill>
              <a:effectLst/>
              <a:latin typeface="Arial" panose="020B0604020202020204" pitchFamily="34" charset="0"/>
            </a:endParaRPr>
          </a:p>
          <a:p>
            <a:pPr algn="l" rtl="0" fontAlgn="base"/>
            <a:r>
              <a:rPr lang="en-US" b="0" i="0" dirty="0">
                <a:solidFill>
                  <a:srgbClr val="000000"/>
                </a:solidFill>
                <a:effectLst/>
                <a:latin typeface="Arial Narrow" panose="020B0606020202030204" pitchFamily="34" charset="0"/>
              </a:rPr>
              <a:t>​</a:t>
            </a:r>
            <a:endParaRPr lang="en-US" b="0" i="0" dirty="0">
              <a:solidFill>
                <a:srgbClr val="000000"/>
              </a:solidFill>
              <a:effectLst/>
              <a:latin typeface="Arial" panose="020B0604020202020204" pitchFamily="34" charset="0"/>
            </a:endParaRPr>
          </a:p>
        </p:txBody>
      </p:sp>
      <p:sp>
        <p:nvSpPr>
          <p:cNvPr id="5" name="TextBox 4">
            <a:extLst>
              <a:ext uri="{FF2B5EF4-FFF2-40B4-BE49-F238E27FC236}">
                <a16:creationId xmlns:a16="http://schemas.microsoft.com/office/drawing/2014/main" id="{E0717010-6577-3229-7395-1CB38FB77A14}"/>
              </a:ext>
            </a:extLst>
          </p:cNvPr>
          <p:cNvSpPr txBox="1"/>
          <p:nvPr/>
        </p:nvSpPr>
        <p:spPr>
          <a:xfrm>
            <a:off x="418147" y="5759355"/>
            <a:ext cx="4740707" cy="646331"/>
          </a:xfrm>
          <a:prstGeom prst="rect">
            <a:avLst/>
          </a:prstGeom>
          <a:noFill/>
        </p:spPr>
        <p:txBody>
          <a:bodyPr wrap="square" rtlCol="0">
            <a:spAutoFit/>
          </a:bodyPr>
          <a:lstStyle/>
          <a:p>
            <a:r>
              <a:rPr lang="en-US">
                <a:solidFill>
                  <a:schemeClr val="bg1"/>
                </a:solidFill>
              </a:rPr>
              <a:t>Source:  https://www.wri.org/initiatives/cities-all-towards-more-equal-city/case-studies</a:t>
            </a:r>
          </a:p>
        </p:txBody>
      </p:sp>
      <p:sp>
        <p:nvSpPr>
          <p:cNvPr id="2" name="Text Placeholder 2">
            <a:extLst>
              <a:ext uri="{FF2B5EF4-FFF2-40B4-BE49-F238E27FC236}">
                <a16:creationId xmlns:a16="http://schemas.microsoft.com/office/drawing/2014/main" id="{9B6EC14C-EF58-B3D8-14A5-4B86B8751668}"/>
              </a:ext>
            </a:extLst>
          </p:cNvPr>
          <p:cNvSpPr txBox="1">
            <a:spLocks/>
          </p:cNvSpPr>
          <p:nvPr/>
        </p:nvSpPr>
        <p:spPr>
          <a:xfrm>
            <a:off x="1" y="6410325"/>
            <a:ext cx="2514600" cy="447675"/>
          </a:xfrm>
          <a:prstGeom prst="rect">
            <a:avLst/>
          </a:prstGeom>
          <a:solidFill>
            <a:srgbClr val="FFC000"/>
          </a:solidFill>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marL="0" indent="0" defTabSz="914400">
              <a:buFont typeface="Arial" panose="020B0604020202020204" pitchFamily="34" charset="0"/>
              <a:buNone/>
            </a:pPr>
            <a:r>
              <a:rPr lang="en-US" sz="2000" dirty="0" err="1"/>
              <a:t>www.citiesforall.org</a:t>
            </a:r>
            <a:endParaRPr lang="en-US" sz="2000" dirty="0"/>
          </a:p>
        </p:txBody>
      </p:sp>
    </p:spTree>
    <p:extLst>
      <p:ext uri="{BB962C8B-B14F-4D97-AF65-F5344CB8AC3E}">
        <p14:creationId xmlns:p14="http://schemas.microsoft.com/office/powerpoint/2010/main" val="2090885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F19C219E-2F93-4C72-B639-5356B9A1B391}"/>
              </a:ext>
            </a:extLst>
          </p:cNvPr>
          <p:cNvSpPr txBox="1">
            <a:spLocks noGrp="1"/>
          </p:cNvSpPr>
          <p:nvPr>
            <p:ph type="title"/>
          </p:nvPr>
        </p:nvSpPr>
        <p:spPr>
          <a:xfrm>
            <a:off x="0" y="-84840"/>
            <a:ext cx="12192000" cy="831764"/>
          </a:xfrm>
          <a:prstGeom prst="rect">
            <a:avLst/>
          </a:prstGeom>
          <a:solidFill>
            <a:srgbClr val="0559A8"/>
          </a:solidFill>
        </p:spPr>
        <p:txBody>
          <a:bodyPr lIns="438912" tIns="45720" rIns="91440" bIns="45720" anchor="ctr" anchorCtr="0">
            <a:noAutofit/>
          </a:bodyPr>
          <a:lstStyle>
            <a:lvl1pPr algn="l" defTabSz="609585" rtl="0" eaLnBrk="1" latinLnBrk="0" hangingPunct="1">
              <a:spcBef>
                <a:spcPct val="0"/>
              </a:spcBef>
              <a:buNone/>
              <a:defRPr sz="3733" b="1" kern="1200" cap="all">
                <a:solidFill>
                  <a:schemeClr val="tx2"/>
                </a:solidFill>
                <a:latin typeface="+mj-lt"/>
                <a:ea typeface="+mj-ea"/>
                <a:cs typeface="Arial"/>
              </a:defRPr>
            </a:lvl1pPr>
          </a:lstStyle>
          <a:p>
            <a:pPr algn="ctr" defTabSz="609570">
              <a:defRPr/>
            </a:pPr>
            <a:r>
              <a:rPr lang="en-US" sz="3600" b="0" dirty="0"/>
              <a:t>CASE STUDY:  Guadalajara </a:t>
            </a:r>
            <a:r>
              <a:rPr lang="en" sz="3600" b="0" dirty="0">
                <a:ea typeface="+mj-lt"/>
                <a:cs typeface="+mj-lt"/>
              </a:rPr>
              <a:t>Via </a:t>
            </a:r>
            <a:r>
              <a:rPr lang="en" sz="3600" b="0" dirty="0" err="1">
                <a:ea typeface="+mj-lt"/>
                <a:cs typeface="+mj-lt"/>
              </a:rPr>
              <a:t>RecreActiva</a:t>
            </a:r>
            <a:endParaRPr lang="en-US" sz="3600" b="0" dirty="0">
              <a:ea typeface="+mj-lt"/>
              <a:cs typeface="+mj-lt"/>
            </a:endParaRPr>
          </a:p>
        </p:txBody>
      </p:sp>
      <p:sp>
        <p:nvSpPr>
          <p:cNvPr id="7" name="Content Placeholder 5">
            <a:extLst>
              <a:ext uri="{FF2B5EF4-FFF2-40B4-BE49-F238E27FC236}">
                <a16:creationId xmlns:a16="http://schemas.microsoft.com/office/drawing/2014/main" id="{50E7B912-7076-40A2-9589-D691C3888BC1}"/>
              </a:ext>
            </a:extLst>
          </p:cNvPr>
          <p:cNvSpPr txBox="1">
            <a:spLocks/>
          </p:cNvSpPr>
          <p:nvPr/>
        </p:nvSpPr>
        <p:spPr>
          <a:xfrm>
            <a:off x="7971719" y="1470640"/>
            <a:ext cx="4220281" cy="3213249"/>
          </a:xfrm>
          <a:prstGeom prst="rect">
            <a:avLst/>
          </a:prstGeom>
        </p:spPr>
        <p:txBody>
          <a:bodyPr vert="horz" lIns="91440" tIns="45720" rIns="91440" bIns="45720" rtlCol="0" anchor="t">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marL="0" indent="0" algn="l" rtl="0" fontAlgn="base">
              <a:buNone/>
            </a:pPr>
            <a:r>
              <a:rPr lang="en-US" sz="2000" b="0" i="0" u="none" strike="noStrike">
                <a:solidFill>
                  <a:srgbClr val="000000"/>
                </a:solidFill>
                <a:effectLst/>
              </a:rPr>
              <a:t>The momentum created by civil society groups that advocated for the Via </a:t>
            </a:r>
            <a:r>
              <a:rPr lang="en-US" sz="2000" b="0" i="0" u="none" strike="noStrike" err="1">
                <a:solidFill>
                  <a:srgbClr val="000000"/>
                </a:solidFill>
                <a:effectLst/>
              </a:rPr>
              <a:t>RecreActiva</a:t>
            </a:r>
            <a:r>
              <a:rPr lang="en-US" sz="2000" b="0" i="0" u="none" strike="noStrike">
                <a:solidFill>
                  <a:srgbClr val="000000"/>
                </a:solidFill>
                <a:effectLst/>
              </a:rPr>
              <a:t> shifted demands for basic public infrastructure to progressive political commitments. This has increased transparency, created new roles for public space activists in municipal institutions, and institutionalized participatory processes. </a:t>
            </a:r>
            <a:r>
              <a:rPr lang="en-US" sz="2000" b="0" i="0">
                <a:solidFill>
                  <a:srgbClr val="000000"/>
                </a:solidFill>
                <a:effectLst/>
              </a:rPr>
              <a:t>​</a:t>
            </a:r>
          </a:p>
          <a:p>
            <a:pPr marL="0" indent="0" algn="l" rtl="0" fontAlgn="base">
              <a:buNone/>
            </a:pPr>
            <a:r>
              <a:rPr lang="en-US" sz="1600" b="0" i="0">
                <a:solidFill>
                  <a:srgbClr val="000000"/>
                </a:solidFill>
                <a:effectLst/>
                <a:latin typeface="Arial" panose="020B0604020202020204" pitchFamily="34" charset="0"/>
              </a:rPr>
              <a:t>​</a:t>
            </a:r>
            <a:endParaRPr lang="en-US" sz="1600" b="0" i="0">
              <a:solidFill>
                <a:srgbClr val="000000"/>
              </a:solidFill>
              <a:effectLst/>
              <a:latin typeface="Segoe UI" panose="020B0502040204020203" pitchFamily="34" charset="0"/>
            </a:endParaRPr>
          </a:p>
          <a:p>
            <a:pPr marL="227965" indent="-227965">
              <a:lnSpc>
                <a:spcPct val="100000"/>
              </a:lnSpc>
              <a:spcBef>
                <a:spcPts val="0"/>
              </a:spcBef>
              <a:spcAft>
                <a:spcPts val="1200"/>
              </a:spcAft>
            </a:pPr>
            <a:endParaRPr lang="en" sz="2200">
              <a:solidFill>
                <a:schemeClr val="bg1"/>
              </a:solidFill>
              <a:latin typeface="Arial Narrow"/>
              <a:ea typeface="+mn-lt"/>
              <a:cs typeface="+mn-lt"/>
            </a:endParaRPr>
          </a:p>
        </p:txBody>
      </p:sp>
      <p:pic>
        <p:nvPicPr>
          <p:cNvPr id="2" name="Picture 2">
            <a:extLst>
              <a:ext uri="{FF2B5EF4-FFF2-40B4-BE49-F238E27FC236}">
                <a16:creationId xmlns:a16="http://schemas.microsoft.com/office/drawing/2014/main" id="{0B732B27-2230-4C4B-683B-1A3F7D3A27EE}"/>
              </a:ext>
            </a:extLst>
          </p:cNvPr>
          <p:cNvPicPr>
            <a:picLocks noChangeAspect="1"/>
          </p:cNvPicPr>
          <p:nvPr/>
        </p:nvPicPr>
        <p:blipFill>
          <a:blip r:embed="rId3"/>
          <a:stretch>
            <a:fillRect/>
          </a:stretch>
        </p:blipFill>
        <p:spPr>
          <a:xfrm>
            <a:off x="229499" y="1238413"/>
            <a:ext cx="7401931" cy="3126869"/>
          </a:xfrm>
          <a:prstGeom prst="rect">
            <a:avLst/>
          </a:prstGeom>
        </p:spPr>
      </p:pic>
      <p:sp>
        <p:nvSpPr>
          <p:cNvPr id="3" name="TextBox 2">
            <a:extLst>
              <a:ext uri="{FF2B5EF4-FFF2-40B4-BE49-F238E27FC236}">
                <a16:creationId xmlns:a16="http://schemas.microsoft.com/office/drawing/2014/main" id="{6089AC49-28D5-BC0A-BB15-23AB51295B8C}"/>
              </a:ext>
            </a:extLst>
          </p:cNvPr>
          <p:cNvSpPr txBox="1"/>
          <p:nvPr/>
        </p:nvSpPr>
        <p:spPr>
          <a:xfrm>
            <a:off x="229499" y="4683889"/>
            <a:ext cx="6595110" cy="1754326"/>
          </a:xfrm>
          <a:prstGeom prst="rect">
            <a:avLst/>
          </a:prstGeom>
          <a:noFill/>
        </p:spPr>
        <p:txBody>
          <a:bodyPr wrap="square" rtlCol="0">
            <a:spAutoFit/>
          </a:bodyPr>
          <a:lstStyle/>
          <a:p>
            <a:r>
              <a:rPr lang="en" sz="1800">
                <a:solidFill>
                  <a:schemeClr val="bg1"/>
                </a:solidFill>
                <a:ea typeface="+mn-lt"/>
                <a:cs typeface="+mn-lt"/>
              </a:rPr>
              <a:t>In 2004 the municipality of Guadalajara in Jalisco, Mexico, established the Via RecreActiva, a </a:t>
            </a:r>
            <a:r>
              <a:rPr lang="en" sz="1800" i="1">
                <a:solidFill>
                  <a:schemeClr val="bg1"/>
                </a:solidFill>
                <a:ea typeface="+mn-lt"/>
                <a:cs typeface="+mn-lt"/>
              </a:rPr>
              <a:t>ciclovía,</a:t>
            </a:r>
            <a:r>
              <a:rPr lang="en" sz="1800">
                <a:solidFill>
                  <a:schemeClr val="bg1"/>
                </a:solidFill>
                <a:ea typeface="+mn-lt"/>
                <a:cs typeface="+mn-lt"/>
              </a:rPr>
              <a:t> or bike path, that operates every Sunday. Today, four out of the nine municipalities in the metropolitan area of Guadalajara close major streets and over 220,000 people use the path. </a:t>
            </a:r>
          </a:p>
          <a:p>
            <a:endParaRPr lang="en-US"/>
          </a:p>
        </p:txBody>
      </p:sp>
      <p:sp>
        <p:nvSpPr>
          <p:cNvPr id="4" name="TextBox 3">
            <a:extLst>
              <a:ext uri="{FF2B5EF4-FFF2-40B4-BE49-F238E27FC236}">
                <a16:creationId xmlns:a16="http://schemas.microsoft.com/office/drawing/2014/main" id="{39E0180B-9B26-D4AC-3115-69C37464AE4B}"/>
              </a:ext>
            </a:extLst>
          </p:cNvPr>
          <p:cNvSpPr txBox="1"/>
          <p:nvPr/>
        </p:nvSpPr>
        <p:spPr>
          <a:xfrm>
            <a:off x="7166610" y="5922159"/>
            <a:ext cx="5383530" cy="646331"/>
          </a:xfrm>
          <a:prstGeom prst="rect">
            <a:avLst/>
          </a:prstGeom>
          <a:noFill/>
        </p:spPr>
        <p:txBody>
          <a:bodyPr wrap="square" rtlCol="0">
            <a:spAutoFit/>
          </a:bodyPr>
          <a:lstStyle/>
          <a:p>
            <a:r>
              <a:rPr lang="en-US">
                <a:solidFill>
                  <a:schemeClr val="bg1"/>
                </a:solidFill>
              </a:rPr>
              <a:t>Source: https://www.wri.org/initiatives/cities-all-towards-more-equal-city/case-studies</a:t>
            </a:r>
          </a:p>
        </p:txBody>
      </p:sp>
      <p:sp>
        <p:nvSpPr>
          <p:cNvPr id="5" name="Text Placeholder 2">
            <a:extLst>
              <a:ext uri="{FF2B5EF4-FFF2-40B4-BE49-F238E27FC236}">
                <a16:creationId xmlns:a16="http://schemas.microsoft.com/office/drawing/2014/main" id="{4FD218E4-FA35-154A-C9E0-B835920D8DCC}"/>
              </a:ext>
            </a:extLst>
          </p:cNvPr>
          <p:cNvSpPr txBox="1">
            <a:spLocks/>
          </p:cNvSpPr>
          <p:nvPr/>
        </p:nvSpPr>
        <p:spPr>
          <a:xfrm>
            <a:off x="1" y="6410325"/>
            <a:ext cx="2514600" cy="447675"/>
          </a:xfrm>
          <a:prstGeom prst="rect">
            <a:avLst/>
          </a:prstGeom>
          <a:solidFill>
            <a:srgbClr val="FFC000"/>
          </a:solidFill>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marL="0" indent="0" defTabSz="914400">
              <a:buFont typeface="Arial" panose="020B0604020202020204" pitchFamily="34" charset="0"/>
              <a:buNone/>
            </a:pPr>
            <a:r>
              <a:rPr lang="en-US" sz="2000" dirty="0" err="1"/>
              <a:t>www.citiesforall.org</a:t>
            </a:r>
            <a:endParaRPr lang="en-US" sz="2000" dirty="0"/>
          </a:p>
        </p:txBody>
      </p:sp>
    </p:spTree>
    <p:extLst>
      <p:ext uri="{BB962C8B-B14F-4D97-AF65-F5344CB8AC3E}">
        <p14:creationId xmlns:p14="http://schemas.microsoft.com/office/powerpoint/2010/main" val="20129458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CE31A1C4132A41BAB473411079A4EC" ma:contentTypeVersion="14" ma:contentTypeDescription="Create a new document." ma:contentTypeScope="" ma:versionID="369cc03ec92d565cb6d596635ab028f7">
  <xsd:schema xmlns:xsd="http://www.w3.org/2001/XMLSchema" xmlns:xs="http://www.w3.org/2001/XMLSchema" xmlns:p="http://schemas.microsoft.com/office/2006/metadata/properties" xmlns:ns2="33d8aae3-c06a-42cb-89bf-6f9f616873a9" xmlns:ns3="5c696349-fba8-4406-add6-26d5ec4c3dda" targetNamespace="http://schemas.microsoft.com/office/2006/metadata/properties" ma:root="true" ma:fieldsID="94b41f4ec6410b3ead82766e23ca6b85" ns2:_="" ns3:_="">
    <xsd:import namespace="33d8aae3-c06a-42cb-89bf-6f9f616873a9"/>
    <xsd:import namespace="5c696349-fba8-4406-add6-26d5ec4c3dd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d8aae3-c06a-42cb-89bf-6f9f616873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c696349-fba8-4406-add6-26d5ec4c3dd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5c696349-fba8-4406-add6-26d5ec4c3dda">
      <UserInfo>
        <DisplayName>Maeve Weston</DisplayName>
        <AccountId>1887</AccountId>
        <AccountType/>
      </UserInfo>
      <UserInfo>
        <DisplayName>Catyana Falsetti</DisplayName>
        <AccountId>3003</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79B947-77FB-4043-8641-78537046E150}">
  <ds:schemaRefs>
    <ds:schemaRef ds:uri="33d8aae3-c06a-42cb-89bf-6f9f616873a9"/>
    <ds:schemaRef ds:uri="5c696349-fba8-4406-add6-26d5ec4c3dd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0931EC2-DDAE-43E0-8DFB-04E9205774E4}">
  <ds:schemaRefs>
    <ds:schemaRef ds:uri="5c696349-fba8-4406-add6-26d5ec4c3dda"/>
    <ds:schemaRef ds:uri="http://purl.org/dc/dcmitype/"/>
    <ds:schemaRef ds:uri="http://schemas.microsoft.com/office/2006/metadata/properties"/>
    <ds:schemaRef ds:uri="http://schemas.microsoft.com/office/2006/documentManagement/types"/>
    <ds:schemaRef ds:uri="http://purl.org/dc/terms/"/>
    <ds:schemaRef ds:uri="http://purl.org/dc/elements/1.1/"/>
    <ds:schemaRef ds:uri="http://www.w3.org/XML/1998/namespace"/>
    <ds:schemaRef ds:uri="http://schemas.microsoft.com/office/infopath/2007/PartnerControls"/>
    <ds:schemaRef ds:uri="http://schemas.openxmlformats.org/package/2006/metadata/core-properties"/>
    <ds:schemaRef ds:uri="33d8aae3-c06a-42cb-89bf-6f9f616873a9"/>
  </ds:schemaRefs>
</ds:datastoreItem>
</file>

<file path=customXml/itemProps3.xml><?xml version="1.0" encoding="utf-8"?>
<ds:datastoreItem xmlns:ds="http://schemas.openxmlformats.org/officeDocument/2006/customXml" ds:itemID="{4F4895D4-AB30-4383-906D-F4FDFE7635B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TotalTime>
  <Words>1005</Words>
  <Application>Microsoft Office PowerPoint</Application>
  <PresentationFormat>Widescreen</PresentationFormat>
  <Paragraphs>74</Paragraphs>
  <Slides>8</Slides>
  <Notes>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8</vt:i4>
      </vt:variant>
    </vt:vector>
  </HeadingPairs>
  <TitlesOfParts>
    <vt:vector size="19" baseType="lpstr">
      <vt:lpstr>Arial</vt:lpstr>
      <vt:lpstr>Arial Narrow</vt:lpstr>
      <vt:lpstr>Calibri</vt:lpstr>
      <vt:lpstr>Calibri Light</vt:lpstr>
      <vt:lpstr>Franklin Gothic Book</vt:lpstr>
      <vt:lpstr>Franklin Gothic Demi</vt:lpstr>
      <vt:lpstr>Franklin Gothic Medium</vt:lpstr>
      <vt:lpstr>Georgia</vt:lpstr>
      <vt:lpstr>Segoe UI</vt:lpstr>
      <vt:lpstr>Office Theme</vt:lpstr>
      <vt:lpstr>1_Office Theme</vt:lpstr>
      <vt:lpstr>PowerPoint Presentation</vt:lpstr>
      <vt:lpstr>FINDINGS BASED ON 6 YEARS OF RESEARCH IN COLLABORATION WITH THOUGHT LEADERS: 7 Transformations for More Equitable &amp; Sustainable Cities</vt:lpstr>
      <vt:lpstr>FINDINGS BASED ON 6 YEARS OF RESEARCH IN COLLABORATION WITH THOUGHT LEADERS: 7 Transformations for More Equitable &amp; Sustainable Cities</vt:lpstr>
      <vt:lpstr>PowerPoint Presentation</vt:lpstr>
      <vt:lpstr>PowerPoint Presentation</vt:lpstr>
      <vt:lpstr>PowerPoint Presentation</vt:lpstr>
      <vt:lpstr>Case Study: Johannesburg Corridors of Freedom</vt:lpstr>
      <vt:lpstr>CASE STUDY:  Guadalajara Via RecreActiva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 King</dc:creator>
  <cp:lastModifiedBy>Robin King</cp:lastModifiedBy>
  <cp:revision>6</cp:revision>
  <dcterms:created xsi:type="dcterms:W3CDTF">2023-01-12T19:33:59Z</dcterms:created>
  <dcterms:modified xsi:type="dcterms:W3CDTF">2023-01-17T01:23:14Z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0x010100BCCE31A1C4132A41BAB473411079A4EC</vt:lpwstr>
  </property>
</Properties>
</file>